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heme/theme3.xml" ContentType="application/vnd.openxmlformats-officedocument.theme+xml"/>
  <Override PartName="/ppt/theme/theme2.xml" ContentType="application/vnd.openxmlformats-officedocument.theme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trictFirstAndLastChars="0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320" r:id="rId2"/>
    <p:sldId id="321" r:id="rId3"/>
  </p:sldIdLst>
  <p:sldSz cx="6858000" cy="9144000" type="screen4x3"/>
  <p:notesSz cx="6858000" cy="919956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1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1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1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A586B"/>
    <a:srgbClr val="F70724"/>
    <a:srgbClr val="FF6600"/>
    <a:srgbClr val="FF0066"/>
    <a:srgbClr val="FFCC99"/>
    <a:srgbClr val="CCFFFF"/>
    <a:srgbClr val="CCECFF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939" autoAdjust="0"/>
    <p:restoredTop sz="94609" autoAdjust="0"/>
  </p:normalViewPr>
  <p:slideViewPr>
    <p:cSldViewPr>
      <p:cViewPr varScale="1">
        <p:scale>
          <a:sx n="63" d="100"/>
          <a:sy n="63" d="100"/>
        </p:scale>
        <p:origin x="2562" y="66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12" Type="http://schemas.openxmlformats.org/officeDocument/2006/relationships/customXml" Target="../customXml/item3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openxmlformats.org/officeDocument/2006/relationships/customXml" Target="../customXml/item2.xml"/><Relationship Id="rId5" Type="http://schemas.openxmlformats.org/officeDocument/2006/relationships/handoutMaster" Target="handoutMasters/handoutMaster1.xml"/><Relationship Id="rId10" Type="http://schemas.openxmlformats.org/officeDocument/2006/relationships/customXml" Target="../customXml/item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FCAD2BFB-C796-464B-B96A-80A228C8A01E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BD4846B7-BF34-44C8-A945-60204DE61BE2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44" name="Rectangle 4">
            <a:extLst>
              <a:ext uri="{FF2B5EF4-FFF2-40B4-BE49-F238E27FC236}">
                <a16:creationId xmlns:a16="http://schemas.microsoft.com/office/drawing/2014/main" id="{A43A61C0-1CD6-441D-A271-07B009A8AD6B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739188"/>
            <a:ext cx="2971800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45" name="Rectangle 5">
            <a:extLst>
              <a:ext uri="{FF2B5EF4-FFF2-40B4-BE49-F238E27FC236}">
                <a16:creationId xmlns:a16="http://schemas.microsoft.com/office/drawing/2014/main" id="{7D85ADA1-0574-4193-845C-C681F16BE806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739188"/>
            <a:ext cx="2971800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7419686C-061E-4F13-BF23-07D277D6FF3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11406EDA-4279-4EDB-833E-8B8DE84B7E54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31D4F1C1-DC75-41C7-BB80-F8AFC326B9EF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330698C5-A7D0-4257-82FF-3BDBA534F544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127250" y="695325"/>
            <a:ext cx="2603500" cy="34718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5365" name="Rectangle 5">
            <a:extLst>
              <a:ext uri="{FF2B5EF4-FFF2-40B4-BE49-F238E27FC236}">
                <a16:creationId xmlns:a16="http://schemas.microsoft.com/office/drawing/2014/main" id="{1F1A30B7-6B6F-493E-A054-24E30F335A69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98963"/>
            <a:ext cx="5029200" cy="4089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noProof="0"/>
              <a:t>Click to edit Master text styles</a:t>
            </a:r>
          </a:p>
          <a:p>
            <a:pPr lvl="1"/>
            <a:r>
              <a:rPr lang="en-US" altLang="en-US" noProof="0"/>
              <a:t>Second level</a:t>
            </a:r>
          </a:p>
          <a:p>
            <a:pPr lvl="2"/>
            <a:r>
              <a:rPr lang="en-US" altLang="en-US" noProof="0"/>
              <a:t>Third level</a:t>
            </a:r>
          </a:p>
          <a:p>
            <a:pPr lvl="3"/>
            <a:r>
              <a:rPr lang="en-US" altLang="en-US" noProof="0"/>
              <a:t>Fourth level</a:t>
            </a:r>
          </a:p>
          <a:p>
            <a:pPr lvl="4"/>
            <a:r>
              <a:rPr lang="en-US" altLang="en-US" noProof="0"/>
              <a:t>Fifth level</a:t>
            </a:r>
          </a:p>
        </p:txBody>
      </p:sp>
      <p:sp>
        <p:nvSpPr>
          <p:cNvPr id="15366" name="Rectangle 6">
            <a:extLst>
              <a:ext uri="{FF2B5EF4-FFF2-40B4-BE49-F238E27FC236}">
                <a16:creationId xmlns:a16="http://schemas.microsoft.com/office/drawing/2014/main" id="{02F9272D-36BD-4FB0-B11A-14BC42D9D812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20138"/>
            <a:ext cx="2971800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5367" name="Rectangle 7">
            <a:extLst>
              <a:ext uri="{FF2B5EF4-FFF2-40B4-BE49-F238E27FC236}">
                <a16:creationId xmlns:a16="http://schemas.microsoft.com/office/drawing/2014/main" id="{54182E00-505C-400D-8A5D-624E1E74205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720138"/>
            <a:ext cx="2971800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21CA9404-F973-4D15-BFED-C239B1FBA7D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939315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7">
            <a:extLst>
              <a:ext uri="{FF2B5EF4-FFF2-40B4-BE49-F238E27FC236}">
                <a16:creationId xmlns:a16="http://schemas.microsoft.com/office/drawing/2014/main" id="{905DDF0C-B9AF-4646-A8D3-39DE1C24B7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6688" y="61913"/>
            <a:ext cx="6516687" cy="441325"/>
          </a:xfrm>
          <a:prstGeom prst="rect">
            <a:avLst/>
          </a:prstGeom>
          <a:solidFill>
            <a:srgbClr val="0066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003D00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defRPr/>
            </a:pPr>
            <a:endParaRPr lang="en-US" altLang="en-US"/>
          </a:p>
        </p:txBody>
      </p:sp>
      <p:sp>
        <p:nvSpPr>
          <p:cNvPr id="1027" name="Rectangle 18">
            <a:extLst>
              <a:ext uri="{FF2B5EF4-FFF2-40B4-BE49-F238E27FC236}">
                <a16:creationId xmlns:a16="http://schemas.microsoft.com/office/drawing/2014/main" id="{0C5393A7-10CA-42E7-8BD2-DC7A76100F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8605838"/>
            <a:ext cx="6858000" cy="508000"/>
          </a:xfrm>
          <a:prstGeom prst="rect">
            <a:avLst/>
          </a:prstGeom>
          <a:solidFill>
            <a:srgbClr val="00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defRPr/>
            </a:pPr>
            <a:endParaRPr lang="en-US" altLang="en-US"/>
          </a:p>
        </p:txBody>
      </p:sp>
      <p:sp>
        <p:nvSpPr>
          <p:cNvPr id="1028" name="Text Box 19">
            <a:extLst>
              <a:ext uri="{FF2B5EF4-FFF2-40B4-BE49-F238E27FC236}">
                <a16:creationId xmlns:a16="http://schemas.microsoft.com/office/drawing/2014/main" id="{CA518CCC-42DC-45DD-8449-6EDEE28F1B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8594725"/>
            <a:ext cx="304800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defRPr/>
            </a:pPr>
            <a:r>
              <a:rPr lang="en-US" altLang="en-US" sz="1000" dirty="0">
                <a:solidFill>
                  <a:schemeClr val="bg1"/>
                </a:solidFill>
              </a:rPr>
              <a:t>Oregon OSHA – PESO TOOLBOX SHEET</a:t>
            </a:r>
          </a:p>
          <a:p>
            <a:pPr>
              <a:defRPr/>
            </a:pPr>
            <a:r>
              <a:rPr lang="en-US" altLang="en-US" sz="1000" dirty="0">
                <a:solidFill>
                  <a:schemeClr val="bg1"/>
                </a:solidFill>
              </a:rPr>
              <a:t>For more information, call Oregon OSHA</a:t>
            </a:r>
          </a:p>
          <a:p>
            <a:pPr>
              <a:defRPr/>
            </a:pPr>
            <a:r>
              <a:rPr lang="en-US" altLang="en-US" sz="1000" dirty="0">
                <a:solidFill>
                  <a:schemeClr val="bg1"/>
                </a:solidFill>
              </a:rPr>
              <a:t>1 (800) 922-2689 </a:t>
            </a:r>
            <a:r>
              <a:rPr lang="es-ES_tradnl" altLang="en-US" sz="1000" dirty="0" err="1">
                <a:solidFill>
                  <a:schemeClr val="bg1"/>
                </a:solidFill>
              </a:rPr>
              <a:t>or</a:t>
            </a:r>
            <a:r>
              <a:rPr lang="es-ES_tradnl" altLang="en-US" sz="1000" dirty="0">
                <a:solidFill>
                  <a:schemeClr val="bg1"/>
                </a:solidFill>
              </a:rPr>
              <a:t> </a:t>
            </a:r>
            <a:r>
              <a:rPr lang="es-ES_tradnl" altLang="en-US" sz="1000" dirty="0" err="1">
                <a:solidFill>
                  <a:schemeClr val="bg1"/>
                </a:solidFill>
              </a:rPr>
              <a:t>visit</a:t>
            </a:r>
            <a:r>
              <a:rPr lang="es-ES_tradnl" altLang="en-US" sz="1000" dirty="0">
                <a:solidFill>
                  <a:schemeClr val="bg1"/>
                </a:solidFill>
              </a:rPr>
              <a:t> osha.oregon.gov</a:t>
            </a:r>
            <a:endParaRPr lang="en-US" altLang="en-US" sz="1000" dirty="0">
              <a:solidFill>
                <a:schemeClr val="bg1"/>
              </a:solidFill>
            </a:endParaRPr>
          </a:p>
        </p:txBody>
      </p:sp>
      <p:sp>
        <p:nvSpPr>
          <p:cNvPr id="1029" name="Text Box 20">
            <a:extLst>
              <a:ext uri="{FF2B5EF4-FFF2-40B4-BE49-F238E27FC236}">
                <a16:creationId xmlns:a16="http://schemas.microsoft.com/office/drawing/2014/main" id="{9CA4E891-7F38-4FE3-A339-7FF2CF921E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78238" y="8594725"/>
            <a:ext cx="323215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spcBef>
                <a:spcPct val="50000"/>
              </a:spcBef>
              <a:defRPr/>
            </a:pPr>
            <a:r>
              <a:rPr lang="en-US" altLang="en-US" sz="1000" dirty="0">
                <a:solidFill>
                  <a:schemeClr val="bg1"/>
                </a:solidFill>
              </a:rPr>
              <a:t>HOJA INFORMATIVA de Oregon OSHA - PESO</a:t>
            </a:r>
          </a:p>
          <a:p>
            <a:pPr algn="r">
              <a:defRPr/>
            </a:pPr>
            <a:r>
              <a:rPr lang="en-US" altLang="en-US" sz="1000" dirty="0">
                <a:solidFill>
                  <a:schemeClr val="bg1"/>
                </a:solidFill>
              </a:rPr>
              <a:t>Para </a:t>
            </a:r>
            <a:r>
              <a:rPr lang="en-US" altLang="en-US" sz="1000" dirty="0" err="1">
                <a:solidFill>
                  <a:schemeClr val="bg1"/>
                </a:solidFill>
              </a:rPr>
              <a:t>mayores</a:t>
            </a:r>
            <a:r>
              <a:rPr lang="en-US" altLang="en-US" sz="1000" dirty="0">
                <a:solidFill>
                  <a:schemeClr val="bg1"/>
                </a:solidFill>
              </a:rPr>
              <a:t> </a:t>
            </a:r>
            <a:r>
              <a:rPr lang="en-US" altLang="en-US" sz="1000" dirty="0" err="1">
                <a:solidFill>
                  <a:schemeClr val="bg1"/>
                </a:solidFill>
              </a:rPr>
              <a:t>informes</a:t>
            </a:r>
            <a:r>
              <a:rPr lang="en-US" altLang="en-US" sz="1000" dirty="0">
                <a:solidFill>
                  <a:schemeClr val="bg1"/>
                </a:solidFill>
              </a:rPr>
              <a:t>, </a:t>
            </a:r>
            <a:r>
              <a:rPr lang="en-US" altLang="en-US" sz="1000" dirty="0" err="1">
                <a:solidFill>
                  <a:schemeClr val="bg1"/>
                </a:solidFill>
              </a:rPr>
              <a:t>llame</a:t>
            </a:r>
            <a:r>
              <a:rPr lang="en-US" altLang="en-US" sz="1000" dirty="0">
                <a:solidFill>
                  <a:schemeClr val="bg1"/>
                </a:solidFill>
              </a:rPr>
              <a:t> a Oregon OSHA</a:t>
            </a:r>
          </a:p>
          <a:p>
            <a:pPr algn="r">
              <a:defRPr/>
            </a:pPr>
            <a:r>
              <a:rPr lang="en-US" altLang="en-US" sz="1000" dirty="0">
                <a:solidFill>
                  <a:schemeClr val="bg1"/>
                </a:solidFill>
              </a:rPr>
              <a:t>1 (800) 843-8086 </a:t>
            </a:r>
            <a:r>
              <a:rPr lang="es-ES_tradnl" altLang="en-US" sz="1000" dirty="0">
                <a:solidFill>
                  <a:schemeClr val="bg1"/>
                </a:solidFill>
              </a:rPr>
              <a:t>ó v</a:t>
            </a:r>
            <a:r>
              <a:rPr lang="en-US" altLang="en-US" sz="1000" dirty="0">
                <a:solidFill>
                  <a:schemeClr val="bg1"/>
                </a:solidFill>
              </a:rPr>
              <a:t>is</a:t>
            </a:r>
            <a:r>
              <a:rPr lang="es-ES_tradnl" altLang="en-US" sz="1000" dirty="0" err="1">
                <a:solidFill>
                  <a:schemeClr val="bg1"/>
                </a:solidFill>
              </a:rPr>
              <a:t>ite</a:t>
            </a:r>
            <a:r>
              <a:rPr lang="es-ES_tradnl" altLang="en-US" sz="1000" dirty="0">
                <a:solidFill>
                  <a:schemeClr val="bg1"/>
                </a:solidFill>
              </a:rPr>
              <a:t> osha.oregon.gov</a:t>
            </a:r>
            <a:endParaRPr lang="en-US" altLang="en-US" sz="1000" dirty="0">
              <a:solidFill>
                <a:schemeClr val="bg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wmf"/><Relationship Id="rId3" Type="http://schemas.openxmlformats.org/officeDocument/2006/relationships/image" Target="../media/image3.wmf"/><Relationship Id="rId7" Type="http://schemas.openxmlformats.org/officeDocument/2006/relationships/oleObject" Target="../embeddings/oleObject2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.w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4.wmf"/><Relationship Id="rId9" Type="http://schemas.openxmlformats.org/officeDocument/2006/relationships/image" Target="../media/image5.w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wmf"/><Relationship Id="rId3" Type="http://schemas.openxmlformats.org/officeDocument/2006/relationships/image" Target="../media/image3.wmf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4.wmf"/><Relationship Id="rId9" Type="http://schemas.openxmlformats.org/officeDocument/2006/relationships/image" Target="../media/image5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564">
            <a:extLst>
              <a:ext uri="{FF2B5EF4-FFF2-40B4-BE49-F238E27FC236}">
                <a16:creationId xmlns:a16="http://schemas.microsoft.com/office/drawing/2014/main" id="{7234A810-468B-4DF3-AE38-C3334E17F8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5738" y="706438"/>
            <a:ext cx="6467475" cy="14716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4099" name="Text Box 328">
            <a:extLst>
              <a:ext uri="{FF2B5EF4-FFF2-40B4-BE49-F238E27FC236}">
                <a16:creationId xmlns:a16="http://schemas.microsoft.com/office/drawing/2014/main" id="{40189F36-D953-453E-9DD4-E3AE0E1D96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7013" y="1879600"/>
            <a:ext cx="6477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CC99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4572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977900" indent="-457200" defTabSz="4572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549400" indent="-457200" defTabSz="4572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2120900" indent="-457200" defTabSz="4572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692400" indent="-457200" defTabSz="4572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3149600" indent="-457200" defTabSz="4572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606800" indent="-457200" defTabSz="4572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4064000" indent="-457200" defTabSz="4572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521200" indent="-457200" defTabSz="4572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r>
              <a:rPr lang="es-ES_tradnl" altLang="en-US" b="1"/>
              <a:t>Lift </a:t>
            </a:r>
            <a:r>
              <a:rPr lang="en-US" altLang="en-US" b="1"/>
              <a:t>/</a:t>
            </a:r>
            <a:r>
              <a:rPr lang="es-ES_tradnl" altLang="en-US" b="1"/>
              <a:t> lower		Push </a:t>
            </a:r>
            <a:r>
              <a:rPr lang="en-US" altLang="en-US" b="1"/>
              <a:t>/</a:t>
            </a:r>
            <a:r>
              <a:rPr lang="es-ES_tradnl" altLang="en-US" b="1"/>
              <a:t> pull		Twist			</a:t>
            </a:r>
            <a:r>
              <a:rPr lang="en-US" altLang="en-US" b="1"/>
              <a:t>Car</a:t>
            </a:r>
            <a:r>
              <a:rPr lang="es-ES_tradnl" altLang="en-US" b="1"/>
              <a:t>ry		Hold</a:t>
            </a:r>
            <a:endParaRPr lang="en-US" altLang="en-US" sz="1000" b="1"/>
          </a:p>
        </p:txBody>
      </p:sp>
      <p:pic>
        <p:nvPicPr>
          <p:cNvPr id="4100" name="Picture 420" descr="C:\WINDOWS\Application Data\Microsoft\Media Catalog\Downloaded Clips\cl1\PE03265_.wmf">
            <a:extLst>
              <a:ext uri="{FF2B5EF4-FFF2-40B4-BE49-F238E27FC236}">
                <a16:creationId xmlns:a16="http://schemas.microsoft.com/office/drawing/2014/main" id="{CBE468A6-288C-41F7-ABC8-D4B262C1A15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lum brigh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5913" y="1093788"/>
            <a:ext cx="841375" cy="76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1" name="Picture 445" descr="C:\WINDOWS\Application Data\Microsoft\Media Catalog\Downloaded Clips\cl1\PE03264_.wmf">
            <a:extLst>
              <a:ext uri="{FF2B5EF4-FFF2-40B4-BE49-F238E27FC236}">
                <a16:creationId xmlns:a16="http://schemas.microsoft.com/office/drawing/2014/main" id="{F793801E-5733-4D2C-886A-4F392BBCE3A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lum brigh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9575" y="1228725"/>
            <a:ext cx="1001713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2" name="Text Box 507">
            <a:extLst>
              <a:ext uri="{FF2B5EF4-FFF2-40B4-BE49-F238E27FC236}">
                <a16:creationId xmlns:a16="http://schemas.microsoft.com/office/drawing/2014/main" id="{8471B73E-4C5A-41CB-924E-82E4521E20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3050" y="676275"/>
            <a:ext cx="4521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1800" b="1"/>
              <a:t>Five activities of manual material handling</a:t>
            </a:r>
            <a:endParaRPr lang="en-US" altLang="en-US" sz="1000" b="1"/>
          </a:p>
        </p:txBody>
      </p:sp>
      <p:graphicFrame>
        <p:nvGraphicFramePr>
          <p:cNvPr id="4103" name="Object 509">
            <a:extLst>
              <a:ext uri="{FF2B5EF4-FFF2-40B4-BE49-F238E27FC236}">
                <a16:creationId xmlns:a16="http://schemas.microsoft.com/office/drawing/2014/main" id="{E353FA89-B547-4FFC-95C9-8766B5F6163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981325" y="1195388"/>
          <a:ext cx="731838" cy="666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11" name="Clip" r:id="rId5" imgW="1798625" imgH="1639519" progId="MS_ClipArt_Gallery.2">
                  <p:embed/>
                </p:oleObj>
              </mc:Choice>
              <mc:Fallback>
                <p:oleObj name="Clip" r:id="rId5" imgW="1798625" imgH="1639519" progId="MS_ClipArt_Gallery.2">
                  <p:embed/>
                  <p:pic>
                    <p:nvPicPr>
                      <p:cNvPr id="0" name="Object 50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lum bright="4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1325" y="1195388"/>
                        <a:ext cx="731838" cy="666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4104" name="Group 563">
            <a:extLst>
              <a:ext uri="{FF2B5EF4-FFF2-40B4-BE49-F238E27FC236}">
                <a16:creationId xmlns:a16="http://schemas.microsoft.com/office/drawing/2014/main" id="{66679A66-A8F4-4E86-A79F-FDC0DC7A761A}"/>
              </a:ext>
            </a:extLst>
          </p:cNvPr>
          <p:cNvGrpSpPr>
            <a:grpSpLocks/>
          </p:cNvGrpSpPr>
          <p:nvPr/>
        </p:nvGrpSpPr>
        <p:grpSpPr bwMode="auto">
          <a:xfrm>
            <a:off x="1822450" y="1147763"/>
            <a:ext cx="585788" cy="714375"/>
            <a:chOff x="1007" y="723"/>
            <a:chExt cx="369" cy="450"/>
          </a:xfrm>
        </p:grpSpPr>
        <p:graphicFrame>
          <p:nvGraphicFramePr>
            <p:cNvPr id="4403" name="Object 530">
              <a:extLst>
                <a:ext uri="{FF2B5EF4-FFF2-40B4-BE49-F238E27FC236}">
                  <a16:creationId xmlns:a16="http://schemas.microsoft.com/office/drawing/2014/main" id="{AAB429E5-F187-4BF0-A71F-4839E9F1B844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1007" y="723"/>
            <a:ext cx="336" cy="44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412" name="Clip" r:id="rId7" imgW="1805026" imgH="1722730" progId="MS_ClipArt_Gallery.2">
                    <p:embed/>
                  </p:oleObj>
                </mc:Choice>
                <mc:Fallback>
                  <p:oleObj name="Clip" r:id="rId7" imgW="1805026" imgH="1722730" progId="MS_ClipArt_Gallery.2">
                    <p:embed/>
                    <p:pic>
                      <p:nvPicPr>
                        <p:cNvPr id="0" name="Object 53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lum bright="40000"/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007" y="723"/>
                          <a:ext cx="336" cy="44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pSp>
          <p:nvGrpSpPr>
            <p:cNvPr id="4404" name="Group 538">
              <a:extLst>
                <a:ext uri="{FF2B5EF4-FFF2-40B4-BE49-F238E27FC236}">
                  <a16:creationId xmlns:a16="http://schemas.microsoft.com/office/drawing/2014/main" id="{C9B8E20E-8CF1-47FC-B1B3-BE90A2E7FE2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040" y="1160"/>
              <a:ext cx="336" cy="13"/>
              <a:chOff x="167" y="1071"/>
              <a:chExt cx="336" cy="13"/>
            </a:xfrm>
          </p:grpSpPr>
          <p:sp>
            <p:nvSpPr>
              <p:cNvPr id="4405" name="Freeform 539">
                <a:extLst>
                  <a:ext uri="{FF2B5EF4-FFF2-40B4-BE49-F238E27FC236}">
                    <a16:creationId xmlns:a16="http://schemas.microsoft.com/office/drawing/2014/main" id="{05985929-41E1-4E32-B812-826015614D4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67" y="1071"/>
                <a:ext cx="153" cy="10"/>
              </a:xfrm>
              <a:custGeom>
                <a:avLst/>
                <a:gdLst>
                  <a:gd name="T0" fmla="*/ 0 w 1070"/>
                  <a:gd name="T1" fmla="*/ 0 h 71"/>
                  <a:gd name="T2" fmla="*/ 0 w 1070"/>
                  <a:gd name="T3" fmla="*/ 0 h 71"/>
                  <a:gd name="T4" fmla="*/ 0 w 1070"/>
                  <a:gd name="T5" fmla="*/ 0 h 71"/>
                  <a:gd name="T6" fmla="*/ 0 w 1070"/>
                  <a:gd name="T7" fmla="*/ 0 h 71"/>
                  <a:gd name="T8" fmla="*/ 0 w 1070"/>
                  <a:gd name="T9" fmla="*/ 0 h 71"/>
                  <a:gd name="T10" fmla="*/ 0 w 1070"/>
                  <a:gd name="T11" fmla="*/ 0 h 71"/>
                  <a:gd name="T12" fmla="*/ 0 w 1070"/>
                  <a:gd name="T13" fmla="*/ 0 h 71"/>
                  <a:gd name="T14" fmla="*/ 0 w 1070"/>
                  <a:gd name="T15" fmla="*/ 0 h 71"/>
                  <a:gd name="T16" fmla="*/ 0 w 1070"/>
                  <a:gd name="T17" fmla="*/ 0 h 71"/>
                  <a:gd name="T18" fmla="*/ 0 w 1070"/>
                  <a:gd name="T19" fmla="*/ 0 h 71"/>
                  <a:gd name="T20" fmla="*/ 0 w 1070"/>
                  <a:gd name="T21" fmla="*/ 0 h 71"/>
                  <a:gd name="T22" fmla="*/ 0 w 1070"/>
                  <a:gd name="T23" fmla="*/ 0 h 71"/>
                  <a:gd name="T24" fmla="*/ 0 w 1070"/>
                  <a:gd name="T25" fmla="*/ 0 h 71"/>
                  <a:gd name="T26" fmla="*/ 0 w 1070"/>
                  <a:gd name="T27" fmla="*/ 0 h 71"/>
                  <a:gd name="T28" fmla="*/ 0 w 1070"/>
                  <a:gd name="T29" fmla="*/ 0 h 71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1070" h="71">
                    <a:moveTo>
                      <a:pt x="1037" y="37"/>
                    </a:moveTo>
                    <a:lnTo>
                      <a:pt x="960" y="32"/>
                    </a:lnTo>
                    <a:lnTo>
                      <a:pt x="822" y="17"/>
                    </a:lnTo>
                    <a:lnTo>
                      <a:pt x="713" y="2"/>
                    </a:lnTo>
                    <a:lnTo>
                      <a:pt x="522" y="0"/>
                    </a:lnTo>
                    <a:lnTo>
                      <a:pt x="182" y="18"/>
                    </a:lnTo>
                    <a:lnTo>
                      <a:pt x="0" y="41"/>
                    </a:lnTo>
                    <a:lnTo>
                      <a:pt x="79" y="47"/>
                    </a:lnTo>
                    <a:lnTo>
                      <a:pt x="246" y="49"/>
                    </a:lnTo>
                    <a:lnTo>
                      <a:pt x="628" y="51"/>
                    </a:lnTo>
                    <a:lnTo>
                      <a:pt x="825" y="55"/>
                    </a:lnTo>
                    <a:lnTo>
                      <a:pt x="911" y="61"/>
                    </a:lnTo>
                    <a:lnTo>
                      <a:pt x="1070" y="71"/>
                    </a:lnTo>
                    <a:lnTo>
                      <a:pt x="1037" y="37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06" name="Freeform 540">
                <a:extLst>
                  <a:ext uri="{FF2B5EF4-FFF2-40B4-BE49-F238E27FC236}">
                    <a16:creationId xmlns:a16="http://schemas.microsoft.com/office/drawing/2014/main" id="{C7F1CA9C-86A9-4996-A20D-08842A078B4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9" y="1072"/>
                <a:ext cx="164" cy="12"/>
              </a:xfrm>
              <a:custGeom>
                <a:avLst/>
                <a:gdLst>
                  <a:gd name="T0" fmla="*/ 0 w 1153"/>
                  <a:gd name="T1" fmla="*/ 0 h 80"/>
                  <a:gd name="T2" fmla="*/ 0 w 1153"/>
                  <a:gd name="T3" fmla="*/ 0 h 80"/>
                  <a:gd name="T4" fmla="*/ 0 w 1153"/>
                  <a:gd name="T5" fmla="*/ 0 h 80"/>
                  <a:gd name="T6" fmla="*/ 0 w 1153"/>
                  <a:gd name="T7" fmla="*/ 0 h 80"/>
                  <a:gd name="T8" fmla="*/ 0 w 1153"/>
                  <a:gd name="T9" fmla="*/ 0 h 80"/>
                  <a:gd name="T10" fmla="*/ 0 w 1153"/>
                  <a:gd name="T11" fmla="*/ 0 h 80"/>
                  <a:gd name="T12" fmla="*/ 0 w 1153"/>
                  <a:gd name="T13" fmla="*/ 0 h 80"/>
                  <a:gd name="T14" fmla="*/ 0 w 1153"/>
                  <a:gd name="T15" fmla="*/ 0 h 80"/>
                  <a:gd name="T16" fmla="*/ 0 w 1153"/>
                  <a:gd name="T17" fmla="*/ 0 h 80"/>
                  <a:gd name="T18" fmla="*/ 0 w 1153"/>
                  <a:gd name="T19" fmla="*/ 0 h 80"/>
                  <a:gd name="T20" fmla="*/ 0 w 1153"/>
                  <a:gd name="T21" fmla="*/ 0 h 80"/>
                  <a:gd name="T22" fmla="*/ 0 w 1153"/>
                  <a:gd name="T23" fmla="*/ 0 h 80"/>
                  <a:gd name="T24" fmla="*/ 0 w 1153"/>
                  <a:gd name="T25" fmla="*/ 0 h 80"/>
                  <a:gd name="T26" fmla="*/ 0 w 1153"/>
                  <a:gd name="T27" fmla="*/ 0 h 80"/>
                  <a:gd name="T28" fmla="*/ 0 w 1153"/>
                  <a:gd name="T29" fmla="*/ 0 h 80"/>
                  <a:gd name="T30" fmla="*/ 0 w 1153"/>
                  <a:gd name="T31" fmla="*/ 0 h 80"/>
                  <a:gd name="T32" fmla="*/ 0 w 1153"/>
                  <a:gd name="T33" fmla="*/ 0 h 80"/>
                  <a:gd name="T34" fmla="*/ 0 w 1153"/>
                  <a:gd name="T35" fmla="*/ 0 h 80"/>
                  <a:gd name="T36" fmla="*/ 0 w 1153"/>
                  <a:gd name="T37" fmla="*/ 0 h 80"/>
                  <a:gd name="T38" fmla="*/ 0 w 1153"/>
                  <a:gd name="T39" fmla="*/ 0 h 80"/>
                  <a:gd name="T40" fmla="*/ 0 w 1153"/>
                  <a:gd name="T41" fmla="*/ 0 h 80"/>
                  <a:gd name="T42" fmla="*/ 0 w 1153"/>
                  <a:gd name="T43" fmla="*/ 0 h 80"/>
                  <a:gd name="T44" fmla="*/ 0 w 1153"/>
                  <a:gd name="T45" fmla="*/ 0 h 80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</a:gdLst>
                <a:ahLst/>
                <a:cxnLst>
                  <a:cxn ang="T46">
                    <a:pos x="T0" y="T1"/>
                  </a:cxn>
                  <a:cxn ang="T47">
                    <a:pos x="T2" y="T3"/>
                  </a:cxn>
                  <a:cxn ang="T48">
                    <a:pos x="T4" y="T5"/>
                  </a:cxn>
                  <a:cxn ang="T49">
                    <a:pos x="T6" y="T7"/>
                  </a:cxn>
                  <a:cxn ang="T50">
                    <a:pos x="T8" y="T9"/>
                  </a:cxn>
                  <a:cxn ang="T51">
                    <a:pos x="T10" y="T11"/>
                  </a:cxn>
                  <a:cxn ang="T52">
                    <a:pos x="T12" y="T13"/>
                  </a:cxn>
                  <a:cxn ang="T53">
                    <a:pos x="T14" y="T15"/>
                  </a:cxn>
                  <a:cxn ang="T54">
                    <a:pos x="T16" y="T17"/>
                  </a:cxn>
                  <a:cxn ang="T55">
                    <a:pos x="T18" y="T19"/>
                  </a:cxn>
                  <a:cxn ang="T56">
                    <a:pos x="T20" y="T21"/>
                  </a:cxn>
                  <a:cxn ang="T57">
                    <a:pos x="T22" y="T23"/>
                  </a:cxn>
                  <a:cxn ang="T58">
                    <a:pos x="T24" y="T25"/>
                  </a:cxn>
                  <a:cxn ang="T59">
                    <a:pos x="T26" y="T27"/>
                  </a:cxn>
                  <a:cxn ang="T60">
                    <a:pos x="T28" y="T29"/>
                  </a:cxn>
                  <a:cxn ang="T61">
                    <a:pos x="T30" y="T31"/>
                  </a:cxn>
                  <a:cxn ang="T62">
                    <a:pos x="T32" y="T33"/>
                  </a:cxn>
                  <a:cxn ang="T63">
                    <a:pos x="T34" y="T35"/>
                  </a:cxn>
                  <a:cxn ang="T64">
                    <a:pos x="T36" y="T37"/>
                  </a:cxn>
                  <a:cxn ang="T65">
                    <a:pos x="T38" y="T39"/>
                  </a:cxn>
                  <a:cxn ang="T66">
                    <a:pos x="T40" y="T41"/>
                  </a:cxn>
                  <a:cxn ang="T67">
                    <a:pos x="T42" y="T43"/>
                  </a:cxn>
                  <a:cxn ang="T68">
                    <a:pos x="T44" y="T45"/>
                  </a:cxn>
                </a:cxnLst>
                <a:rect l="0" t="0" r="r" b="b"/>
                <a:pathLst>
                  <a:path w="1153" h="80">
                    <a:moveTo>
                      <a:pt x="97" y="33"/>
                    </a:moveTo>
                    <a:lnTo>
                      <a:pt x="288" y="23"/>
                    </a:lnTo>
                    <a:lnTo>
                      <a:pt x="340" y="14"/>
                    </a:lnTo>
                    <a:lnTo>
                      <a:pt x="506" y="17"/>
                    </a:lnTo>
                    <a:lnTo>
                      <a:pt x="593" y="0"/>
                    </a:lnTo>
                    <a:lnTo>
                      <a:pt x="710" y="14"/>
                    </a:lnTo>
                    <a:lnTo>
                      <a:pt x="701" y="20"/>
                    </a:lnTo>
                    <a:lnTo>
                      <a:pt x="681" y="27"/>
                    </a:lnTo>
                    <a:lnTo>
                      <a:pt x="644" y="33"/>
                    </a:lnTo>
                    <a:lnTo>
                      <a:pt x="650" y="38"/>
                    </a:lnTo>
                    <a:lnTo>
                      <a:pt x="693" y="47"/>
                    </a:lnTo>
                    <a:lnTo>
                      <a:pt x="991" y="58"/>
                    </a:lnTo>
                    <a:lnTo>
                      <a:pt x="1153" y="66"/>
                    </a:lnTo>
                    <a:lnTo>
                      <a:pt x="1150" y="72"/>
                    </a:lnTo>
                    <a:lnTo>
                      <a:pt x="1113" y="75"/>
                    </a:lnTo>
                    <a:lnTo>
                      <a:pt x="965" y="80"/>
                    </a:lnTo>
                    <a:lnTo>
                      <a:pt x="717" y="80"/>
                    </a:lnTo>
                    <a:lnTo>
                      <a:pt x="407" y="72"/>
                    </a:lnTo>
                    <a:lnTo>
                      <a:pt x="171" y="63"/>
                    </a:lnTo>
                    <a:lnTo>
                      <a:pt x="40" y="66"/>
                    </a:lnTo>
                    <a:lnTo>
                      <a:pt x="0" y="71"/>
                    </a:lnTo>
                    <a:lnTo>
                      <a:pt x="97" y="33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4105" name="Text Box 418">
            <a:extLst>
              <a:ext uri="{FF2B5EF4-FFF2-40B4-BE49-F238E27FC236}">
                <a16:creationId xmlns:a16="http://schemas.microsoft.com/office/drawing/2014/main" id="{DF4E8470-BF5C-439B-9240-8DA3909FF6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7800" y="5105400"/>
            <a:ext cx="377983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1800" b="1"/>
              <a:t>Two correct lifting methods</a:t>
            </a:r>
          </a:p>
        </p:txBody>
      </p:sp>
      <p:pic>
        <p:nvPicPr>
          <p:cNvPr id="4106" name="Picture 3" descr="D:\Clipart\Owl.wmf">
            <a:extLst>
              <a:ext uri="{FF2B5EF4-FFF2-40B4-BE49-F238E27FC236}">
                <a16:creationId xmlns:a16="http://schemas.microsoft.com/office/drawing/2014/main" id="{F17B461F-3DE8-4C62-A620-AF907A37E35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228600"/>
            <a:ext cx="587375" cy="933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7" name="Text Box 4">
            <a:extLst>
              <a:ext uri="{FF2B5EF4-FFF2-40B4-BE49-F238E27FC236}">
                <a16:creationId xmlns:a16="http://schemas.microsoft.com/office/drawing/2014/main" id="{36B9B909-4F01-44A9-B890-E4ED512AB0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1600" y="73025"/>
            <a:ext cx="39624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s-ES_tradnl" altLang="en-US" sz="2200" b="1">
                <a:solidFill>
                  <a:schemeClr val="bg1"/>
                </a:solidFill>
                <a:latin typeface="Arial" panose="020B0604020202020204" pitchFamily="34" charset="0"/>
              </a:rPr>
              <a:t>Manual Material Handling</a:t>
            </a:r>
            <a:endParaRPr lang="en-US" altLang="en-US" sz="2200" b="1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pic>
        <p:nvPicPr>
          <p:cNvPr id="4108" name="Picture 252" descr="D:\Clipart\Owl.wmf">
            <a:extLst>
              <a:ext uri="{FF2B5EF4-FFF2-40B4-BE49-F238E27FC236}">
                <a16:creationId xmlns:a16="http://schemas.microsoft.com/office/drawing/2014/main" id="{8E5A5895-0006-471B-B259-1055A9EA9DC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228600"/>
            <a:ext cx="587375" cy="933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9" name="Text Box 326">
            <a:extLst>
              <a:ext uri="{FF2B5EF4-FFF2-40B4-BE49-F238E27FC236}">
                <a16:creationId xmlns:a16="http://schemas.microsoft.com/office/drawing/2014/main" id="{8C8557E1-10B5-4F47-9006-B2ACD15642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0513" y="2617788"/>
            <a:ext cx="1116012" cy="1687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CC99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b="1"/>
              <a:t>Never</a:t>
            </a:r>
            <a:r>
              <a:rPr lang="es-ES_tradnl" altLang="en-US" b="1"/>
              <a:t> lift and twist at the waist!  </a:t>
            </a:r>
          </a:p>
          <a:p>
            <a:pPr>
              <a:spcBef>
                <a:spcPct val="50000"/>
              </a:spcBef>
            </a:pPr>
            <a:r>
              <a:rPr lang="es-ES_tradnl" altLang="en-US" b="1"/>
              <a:t>Turn with your feet, not your waist.</a:t>
            </a:r>
            <a:endParaRPr lang="en-US" altLang="en-US" b="1"/>
          </a:p>
        </p:txBody>
      </p:sp>
      <p:sp>
        <p:nvSpPr>
          <p:cNvPr id="4110" name="Rectangle 327">
            <a:extLst>
              <a:ext uri="{FF2B5EF4-FFF2-40B4-BE49-F238E27FC236}">
                <a16:creationId xmlns:a16="http://schemas.microsoft.com/office/drawing/2014/main" id="{0F60FC64-6505-43CC-88DF-67E7DDB690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62200" y="2565400"/>
            <a:ext cx="4208463" cy="1914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>
            <a:lvl1pPr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 b="1"/>
              <a:t>Imagine placing a tomato between the palms of your hands and applying pressure</a:t>
            </a:r>
            <a:r>
              <a:rPr lang="es-ES_tradnl" altLang="en-US" sz="1200" b="1"/>
              <a:t> </a:t>
            </a:r>
            <a:r>
              <a:rPr lang="en-US" altLang="en-US" sz="1200" b="1"/>
              <a:t>with both hands.  It is well within your abilities to apply enough force to cause the tomato to burst.</a:t>
            </a:r>
          </a:p>
          <a:p>
            <a:endParaRPr lang="en-US" altLang="en-US" sz="1200" b="1"/>
          </a:p>
          <a:p>
            <a:r>
              <a:rPr lang="en-US" altLang="en-US" sz="1200" b="1"/>
              <a:t>Now imagine using another</a:t>
            </a:r>
            <a:r>
              <a:rPr lang="es-ES_tradnl" altLang="en-US" sz="1200" b="1"/>
              <a:t> </a:t>
            </a:r>
            <a:r>
              <a:rPr lang="en-US" altLang="en-US" sz="1200" b="1"/>
              <a:t>tomato and apply force while</a:t>
            </a:r>
            <a:r>
              <a:rPr lang="es-ES_tradnl" altLang="en-US" sz="1200" b="1"/>
              <a:t> </a:t>
            </a:r>
            <a:r>
              <a:rPr lang="en-US" altLang="en-US" sz="1200" b="1"/>
              <a:t>at the same time twisting</a:t>
            </a:r>
            <a:r>
              <a:rPr lang="es-ES_tradnl" altLang="en-US" sz="1200" b="1"/>
              <a:t> </a:t>
            </a:r>
            <a:r>
              <a:rPr lang="en-US" altLang="en-US" sz="1200" b="1"/>
              <a:t>your hands is opposite</a:t>
            </a:r>
            <a:r>
              <a:rPr lang="es-ES_tradnl" altLang="en-US" sz="1200" b="1"/>
              <a:t> </a:t>
            </a:r>
            <a:r>
              <a:rPr lang="en-US" altLang="en-US" sz="1200" b="1"/>
              <a:t>directions.  The tomato would</a:t>
            </a:r>
            <a:r>
              <a:rPr lang="es-ES_tradnl" altLang="en-US" sz="1200" b="1"/>
              <a:t> </a:t>
            </a:r>
            <a:r>
              <a:rPr lang="en-US" altLang="en-US" sz="1200" b="1"/>
              <a:t>burst under much less force.</a:t>
            </a:r>
          </a:p>
          <a:p>
            <a:endParaRPr lang="en-US" altLang="en-US" sz="1200" b="1"/>
          </a:p>
          <a:p>
            <a:r>
              <a:rPr lang="en-US" altLang="en-US" sz="1200" b="1"/>
              <a:t>The results would be similar</a:t>
            </a:r>
            <a:r>
              <a:rPr lang="es-ES_tradnl" altLang="en-US" sz="1200" b="1"/>
              <a:t> </a:t>
            </a:r>
            <a:r>
              <a:rPr lang="en-US" altLang="en-US" sz="1200" b="1"/>
              <a:t>but the latter example would happen more quickly and with less warning.</a:t>
            </a:r>
            <a:endParaRPr lang="en-US" altLang="en-US" sz="800"/>
          </a:p>
        </p:txBody>
      </p:sp>
      <p:grpSp>
        <p:nvGrpSpPr>
          <p:cNvPr id="4111" name="Group 572">
            <a:extLst>
              <a:ext uri="{FF2B5EF4-FFF2-40B4-BE49-F238E27FC236}">
                <a16:creationId xmlns:a16="http://schemas.microsoft.com/office/drawing/2014/main" id="{0BB0646B-E608-4EE0-A87A-893893ADE1AC}"/>
              </a:ext>
            </a:extLst>
          </p:cNvPr>
          <p:cNvGrpSpPr>
            <a:grpSpLocks/>
          </p:cNvGrpSpPr>
          <p:nvPr/>
        </p:nvGrpSpPr>
        <p:grpSpPr bwMode="auto">
          <a:xfrm>
            <a:off x="320675" y="7464425"/>
            <a:ext cx="6118225" cy="730250"/>
            <a:chOff x="193" y="4657"/>
            <a:chExt cx="3854" cy="460"/>
          </a:xfrm>
        </p:grpSpPr>
        <p:sp>
          <p:nvSpPr>
            <p:cNvPr id="4401" name="Text Box 373">
              <a:extLst>
                <a:ext uri="{FF2B5EF4-FFF2-40B4-BE49-F238E27FC236}">
                  <a16:creationId xmlns:a16="http://schemas.microsoft.com/office/drawing/2014/main" id="{FA724925-EC53-44D3-8587-56EC731FE89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83" y="4657"/>
              <a:ext cx="176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CC99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b="1"/>
                <a:t>Squat, </a:t>
              </a:r>
              <a:r>
                <a:rPr lang="es-ES_tradnl" altLang="en-US" b="1"/>
                <a:t>h</a:t>
              </a:r>
              <a:r>
                <a:rPr lang="en-US" altLang="en-US" b="1"/>
                <a:t>ead </a:t>
              </a:r>
              <a:r>
                <a:rPr lang="es-ES_tradnl" altLang="en-US" b="1"/>
                <a:t>u</a:t>
              </a:r>
              <a:r>
                <a:rPr lang="en-US" altLang="en-US" b="1"/>
                <a:t>p, </a:t>
              </a:r>
              <a:r>
                <a:rPr lang="es-ES_tradnl" altLang="en-US" b="1"/>
                <a:t>b</a:t>
              </a:r>
              <a:r>
                <a:rPr lang="en-US" altLang="en-US" b="1"/>
                <a:t>ack </a:t>
              </a:r>
              <a:r>
                <a:rPr lang="es-ES_tradnl" altLang="en-US" b="1"/>
                <a:t>a</a:t>
              </a:r>
              <a:r>
                <a:rPr lang="en-US" altLang="en-US" b="1"/>
                <a:t>rched, </a:t>
              </a:r>
              <a:r>
                <a:rPr lang="es-ES_tradnl" altLang="en-US" b="1"/>
                <a:t>f</a:t>
              </a:r>
              <a:r>
                <a:rPr lang="en-US" altLang="en-US" b="1"/>
                <a:t>eet </a:t>
              </a:r>
              <a:r>
                <a:rPr lang="es-ES_tradnl" altLang="en-US" b="1"/>
                <a:t>s</a:t>
              </a:r>
              <a:r>
                <a:rPr lang="en-US" altLang="en-US" b="1"/>
                <a:t>pread </a:t>
              </a:r>
              <a:r>
                <a:rPr lang="es-ES_tradnl" altLang="en-US" b="1"/>
                <a:t>o</a:t>
              </a:r>
              <a:r>
                <a:rPr lang="en-US" altLang="en-US" b="1"/>
                <a:t>ne </a:t>
              </a:r>
              <a:r>
                <a:rPr lang="es-ES_tradnl" altLang="en-US" b="1"/>
                <a:t>f</a:t>
              </a:r>
              <a:r>
                <a:rPr lang="en-US" altLang="en-US" b="1"/>
                <a:t>oot </a:t>
              </a:r>
              <a:r>
                <a:rPr lang="es-ES_tradnl" altLang="en-US" b="1"/>
                <a:t>a</a:t>
              </a:r>
              <a:r>
                <a:rPr lang="en-US" altLang="en-US" b="1"/>
                <a:t>head </a:t>
              </a:r>
              <a:r>
                <a:rPr lang="es-ES_tradnl" altLang="en-US" b="1"/>
                <a:t>a</a:t>
              </a:r>
              <a:r>
                <a:rPr lang="en-US" altLang="en-US" b="1"/>
                <a:t>s </a:t>
              </a:r>
              <a:r>
                <a:rPr lang="es-ES_tradnl" altLang="en-US" b="1"/>
                <a:t>y</a:t>
              </a:r>
              <a:r>
                <a:rPr lang="en-US" altLang="en-US" b="1"/>
                <a:t>ou </a:t>
              </a:r>
              <a:r>
                <a:rPr lang="es-ES_tradnl" altLang="en-US" b="1"/>
                <a:t>l</a:t>
              </a:r>
              <a:r>
                <a:rPr lang="en-US" altLang="en-US" b="1"/>
                <a:t>ift</a:t>
              </a:r>
              <a:r>
                <a:rPr lang="es-ES_tradnl" altLang="en-US" b="1"/>
                <a:t>.</a:t>
              </a:r>
              <a:endParaRPr lang="en-US" altLang="en-US" b="1"/>
            </a:p>
          </p:txBody>
        </p:sp>
        <p:sp>
          <p:nvSpPr>
            <p:cNvPr id="4402" name="Text Box 374">
              <a:extLst>
                <a:ext uri="{FF2B5EF4-FFF2-40B4-BE49-F238E27FC236}">
                  <a16:creationId xmlns:a16="http://schemas.microsoft.com/office/drawing/2014/main" id="{0E1600E9-6D9D-4CD1-B22B-498E260F864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3" y="4657"/>
              <a:ext cx="1680" cy="46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CC99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s-ES_tradnl" altLang="en-US" b="1"/>
                <a:t>P</a:t>
              </a:r>
              <a:r>
                <a:rPr lang="en-US" altLang="en-US" b="1"/>
                <a:t>artial </a:t>
              </a:r>
              <a:r>
                <a:rPr lang="es-ES_tradnl" altLang="en-US" b="1"/>
                <a:t>s</a:t>
              </a:r>
              <a:r>
                <a:rPr lang="en-US" altLang="en-US" b="1"/>
                <a:t>quat, </a:t>
              </a:r>
              <a:r>
                <a:rPr lang="es-ES_tradnl" altLang="en-US" b="1"/>
                <a:t>h</a:t>
              </a:r>
              <a:r>
                <a:rPr lang="en-US" altLang="en-US" b="1"/>
                <a:t>ead </a:t>
              </a:r>
              <a:r>
                <a:rPr lang="es-ES_tradnl" altLang="en-US" b="1"/>
                <a:t>u</a:t>
              </a:r>
              <a:r>
                <a:rPr lang="en-US" altLang="en-US" b="1"/>
                <a:t>p, </a:t>
              </a:r>
              <a:r>
                <a:rPr lang="es-ES_tradnl" altLang="en-US" b="1"/>
                <a:t>b</a:t>
              </a:r>
              <a:r>
                <a:rPr lang="en-US" altLang="en-US" b="1"/>
                <a:t>ack </a:t>
              </a:r>
              <a:r>
                <a:rPr lang="es-ES_tradnl" altLang="en-US" b="1"/>
                <a:t>a</a:t>
              </a:r>
              <a:r>
                <a:rPr lang="en-US" altLang="en-US" b="1"/>
                <a:t>rched, </a:t>
              </a:r>
              <a:r>
                <a:rPr lang="es-ES_tradnl" altLang="en-US" b="1"/>
                <a:t>f</a:t>
              </a:r>
              <a:r>
                <a:rPr lang="en-US" altLang="en-US" b="1"/>
                <a:t>eet </a:t>
              </a:r>
              <a:r>
                <a:rPr lang="es-ES_tradnl" altLang="en-US" b="1"/>
                <a:t>s</a:t>
              </a:r>
              <a:r>
                <a:rPr lang="en-US" altLang="en-US" b="1"/>
                <a:t>pread </a:t>
              </a:r>
              <a:r>
                <a:rPr lang="es-ES_tradnl" altLang="en-US" b="1"/>
                <a:t>o</a:t>
              </a:r>
              <a:r>
                <a:rPr lang="en-US" altLang="en-US" b="1"/>
                <a:t>ne </a:t>
              </a:r>
              <a:r>
                <a:rPr lang="es-ES_tradnl" altLang="en-US" b="1"/>
                <a:t>f</a:t>
              </a:r>
              <a:r>
                <a:rPr lang="en-US" altLang="en-US" b="1"/>
                <a:t>oot </a:t>
              </a:r>
              <a:r>
                <a:rPr lang="es-ES_tradnl" altLang="en-US" b="1"/>
                <a:t>a</a:t>
              </a:r>
              <a:r>
                <a:rPr lang="en-US" altLang="en-US" b="1"/>
                <a:t>head </a:t>
              </a:r>
              <a:r>
                <a:rPr lang="es-ES_tradnl" altLang="en-US" b="1"/>
                <a:t>a</a:t>
              </a:r>
              <a:r>
                <a:rPr lang="en-US" altLang="en-US" b="1"/>
                <a:t>s </a:t>
              </a:r>
              <a:r>
                <a:rPr lang="es-ES_tradnl" altLang="en-US" b="1"/>
                <a:t>y</a:t>
              </a:r>
              <a:r>
                <a:rPr lang="en-US" altLang="en-US" b="1"/>
                <a:t>ou </a:t>
              </a:r>
              <a:r>
                <a:rPr lang="es-ES_tradnl" altLang="en-US" b="1"/>
                <a:t>l</a:t>
              </a:r>
              <a:r>
                <a:rPr lang="en-US" altLang="en-US" b="1"/>
                <a:t>ift</a:t>
              </a:r>
              <a:r>
                <a:rPr lang="es-ES_tradnl" altLang="en-US" b="1"/>
                <a:t>.</a:t>
              </a:r>
              <a:endParaRPr lang="en-US" altLang="en-US" b="1"/>
            </a:p>
          </p:txBody>
        </p:sp>
      </p:grpSp>
      <p:sp>
        <p:nvSpPr>
          <p:cNvPr id="4112" name="Rectangle 565">
            <a:extLst>
              <a:ext uri="{FF2B5EF4-FFF2-40B4-BE49-F238E27FC236}">
                <a16:creationId xmlns:a16="http://schemas.microsoft.com/office/drawing/2014/main" id="{1DB92463-12E2-45B0-BB55-841796DE9412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195263" y="2444750"/>
            <a:ext cx="6459537" cy="22542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4113" name="Rectangle 567">
            <a:extLst>
              <a:ext uri="{FF2B5EF4-FFF2-40B4-BE49-F238E27FC236}">
                <a16:creationId xmlns:a16="http://schemas.microsoft.com/office/drawing/2014/main" id="{C5A9B049-7153-4C39-AE40-55BFE155BE34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152400" y="5105400"/>
            <a:ext cx="6459538" cy="32781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grpSp>
        <p:nvGrpSpPr>
          <p:cNvPr id="4114" name="Group 571">
            <a:extLst>
              <a:ext uri="{FF2B5EF4-FFF2-40B4-BE49-F238E27FC236}">
                <a16:creationId xmlns:a16="http://schemas.microsoft.com/office/drawing/2014/main" id="{58DDD414-8A54-4A02-8B56-8DEF886567A6}"/>
              </a:ext>
            </a:extLst>
          </p:cNvPr>
          <p:cNvGrpSpPr>
            <a:grpSpLocks/>
          </p:cNvGrpSpPr>
          <p:nvPr/>
        </p:nvGrpSpPr>
        <p:grpSpPr bwMode="auto">
          <a:xfrm>
            <a:off x="304800" y="5740400"/>
            <a:ext cx="6269038" cy="1663700"/>
            <a:chOff x="171" y="3500"/>
            <a:chExt cx="3949" cy="1048"/>
          </a:xfrm>
        </p:grpSpPr>
        <p:grpSp>
          <p:nvGrpSpPr>
            <p:cNvPr id="4318" name="Group 335">
              <a:extLst>
                <a:ext uri="{FF2B5EF4-FFF2-40B4-BE49-F238E27FC236}">
                  <a16:creationId xmlns:a16="http://schemas.microsoft.com/office/drawing/2014/main" id="{F9B09698-FF95-4A29-9549-C25D582EC85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256" y="3713"/>
              <a:ext cx="1738" cy="822"/>
              <a:chOff x="1602" y="2043"/>
              <a:chExt cx="2374" cy="1438"/>
            </a:xfrm>
          </p:grpSpPr>
          <p:sp>
            <p:nvSpPr>
              <p:cNvPr id="4366" name="Freeform 336">
                <a:extLst>
                  <a:ext uri="{FF2B5EF4-FFF2-40B4-BE49-F238E27FC236}">
                    <a16:creationId xmlns:a16="http://schemas.microsoft.com/office/drawing/2014/main" id="{B2682596-9A8A-451D-B8B2-6705AC95656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659" y="2592"/>
                <a:ext cx="205" cy="595"/>
              </a:xfrm>
              <a:custGeom>
                <a:avLst/>
                <a:gdLst>
                  <a:gd name="T0" fmla="*/ 6 w 205"/>
                  <a:gd name="T1" fmla="*/ 114 h 595"/>
                  <a:gd name="T2" fmla="*/ 21 w 205"/>
                  <a:gd name="T3" fmla="*/ 114 h 595"/>
                  <a:gd name="T4" fmla="*/ 18 w 205"/>
                  <a:gd name="T5" fmla="*/ 132 h 595"/>
                  <a:gd name="T6" fmla="*/ 0 w 205"/>
                  <a:gd name="T7" fmla="*/ 177 h 595"/>
                  <a:gd name="T8" fmla="*/ 15 w 205"/>
                  <a:gd name="T9" fmla="*/ 186 h 595"/>
                  <a:gd name="T10" fmla="*/ 27 w 205"/>
                  <a:gd name="T11" fmla="*/ 201 h 595"/>
                  <a:gd name="T12" fmla="*/ 66 w 205"/>
                  <a:gd name="T13" fmla="*/ 228 h 595"/>
                  <a:gd name="T14" fmla="*/ 105 w 205"/>
                  <a:gd name="T15" fmla="*/ 243 h 595"/>
                  <a:gd name="T16" fmla="*/ 117 w 205"/>
                  <a:gd name="T17" fmla="*/ 249 h 595"/>
                  <a:gd name="T18" fmla="*/ 147 w 205"/>
                  <a:gd name="T19" fmla="*/ 228 h 595"/>
                  <a:gd name="T20" fmla="*/ 186 w 205"/>
                  <a:gd name="T21" fmla="*/ 186 h 595"/>
                  <a:gd name="T22" fmla="*/ 162 w 205"/>
                  <a:gd name="T23" fmla="*/ 180 h 595"/>
                  <a:gd name="T24" fmla="*/ 123 w 205"/>
                  <a:gd name="T25" fmla="*/ 162 h 595"/>
                  <a:gd name="T26" fmla="*/ 108 w 205"/>
                  <a:gd name="T27" fmla="*/ 183 h 595"/>
                  <a:gd name="T28" fmla="*/ 105 w 205"/>
                  <a:gd name="T29" fmla="*/ 174 h 595"/>
                  <a:gd name="T30" fmla="*/ 141 w 205"/>
                  <a:gd name="T31" fmla="*/ 159 h 595"/>
                  <a:gd name="T32" fmla="*/ 126 w 205"/>
                  <a:gd name="T33" fmla="*/ 123 h 595"/>
                  <a:gd name="T34" fmla="*/ 132 w 205"/>
                  <a:gd name="T35" fmla="*/ 138 h 595"/>
                  <a:gd name="T36" fmla="*/ 114 w 205"/>
                  <a:gd name="T37" fmla="*/ 117 h 595"/>
                  <a:gd name="T38" fmla="*/ 99 w 205"/>
                  <a:gd name="T39" fmla="*/ 129 h 595"/>
                  <a:gd name="T40" fmla="*/ 90 w 205"/>
                  <a:gd name="T41" fmla="*/ 120 h 595"/>
                  <a:gd name="T42" fmla="*/ 93 w 205"/>
                  <a:gd name="T43" fmla="*/ 108 h 595"/>
                  <a:gd name="T44" fmla="*/ 63 w 205"/>
                  <a:gd name="T45" fmla="*/ 99 h 595"/>
                  <a:gd name="T46" fmla="*/ 15 w 205"/>
                  <a:gd name="T47" fmla="*/ 75 h 595"/>
                  <a:gd name="T48" fmla="*/ 15 w 205"/>
                  <a:gd name="T49" fmla="*/ 36 h 595"/>
                  <a:gd name="T50" fmla="*/ 60 w 205"/>
                  <a:gd name="T51" fmla="*/ 12 h 595"/>
                  <a:gd name="T52" fmla="*/ 108 w 205"/>
                  <a:gd name="T53" fmla="*/ 0 h 595"/>
                  <a:gd name="T54" fmla="*/ 168 w 205"/>
                  <a:gd name="T55" fmla="*/ 21 h 595"/>
                  <a:gd name="T56" fmla="*/ 198 w 205"/>
                  <a:gd name="T57" fmla="*/ 66 h 595"/>
                  <a:gd name="T58" fmla="*/ 204 w 205"/>
                  <a:gd name="T59" fmla="*/ 111 h 595"/>
                  <a:gd name="T60" fmla="*/ 189 w 205"/>
                  <a:gd name="T61" fmla="*/ 156 h 595"/>
                  <a:gd name="T62" fmla="*/ 201 w 205"/>
                  <a:gd name="T63" fmla="*/ 201 h 595"/>
                  <a:gd name="T64" fmla="*/ 165 w 205"/>
                  <a:gd name="T65" fmla="*/ 243 h 595"/>
                  <a:gd name="T66" fmla="*/ 153 w 205"/>
                  <a:gd name="T67" fmla="*/ 264 h 595"/>
                  <a:gd name="T68" fmla="*/ 135 w 205"/>
                  <a:gd name="T69" fmla="*/ 309 h 595"/>
                  <a:gd name="T70" fmla="*/ 132 w 205"/>
                  <a:gd name="T71" fmla="*/ 321 h 595"/>
                  <a:gd name="T72" fmla="*/ 123 w 205"/>
                  <a:gd name="T73" fmla="*/ 276 h 595"/>
                  <a:gd name="T74" fmla="*/ 123 w 205"/>
                  <a:gd name="T75" fmla="*/ 285 h 595"/>
                  <a:gd name="T76" fmla="*/ 135 w 205"/>
                  <a:gd name="T77" fmla="*/ 327 h 595"/>
                  <a:gd name="T78" fmla="*/ 138 w 205"/>
                  <a:gd name="T79" fmla="*/ 375 h 595"/>
                  <a:gd name="T80" fmla="*/ 141 w 205"/>
                  <a:gd name="T81" fmla="*/ 393 h 595"/>
                  <a:gd name="T82" fmla="*/ 138 w 205"/>
                  <a:gd name="T83" fmla="*/ 444 h 595"/>
                  <a:gd name="T84" fmla="*/ 138 w 205"/>
                  <a:gd name="T85" fmla="*/ 492 h 595"/>
                  <a:gd name="T86" fmla="*/ 135 w 205"/>
                  <a:gd name="T87" fmla="*/ 525 h 595"/>
                  <a:gd name="T88" fmla="*/ 132 w 205"/>
                  <a:gd name="T89" fmla="*/ 543 h 595"/>
                  <a:gd name="T90" fmla="*/ 102 w 205"/>
                  <a:gd name="T91" fmla="*/ 594 h 595"/>
                  <a:gd name="T92" fmla="*/ 195 w 205"/>
                  <a:gd name="T93" fmla="*/ 570 h 595"/>
                  <a:gd name="T94" fmla="*/ 180 w 205"/>
                  <a:gd name="T95" fmla="*/ 525 h 595"/>
                  <a:gd name="T96" fmla="*/ 174 w 205"/>
                  <a:gd name="T97" fmla="*/ 480 h 595"/>
                  <a:gd name="T98" fmla="*/ 162 w 205"/>
                  <a:gd name="T99" fmla="*/ 432 h 595"/>
                  <a:gd name="T100" fmla="*/ 150 w 205"/>
                  <a:gd name="T101" fmla="*/ 384 h 595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</a:gdLst>
                <a:ahLst/>
                <a:cxnLst>
                  <a:cxn ang="T102">
                    <a:pos x="T0" y="T1"/>
                  </a:cxn>
                  <a:cxn ang="T103">
                    <a:pos x="T2" y="T3"/>
                  </a:cxn>
                  <a:cxn ang="T104">
                    <a:pos x="T4" y="T5"/>
                  </a:cxn>
                  <a:cxn ang="T105">
                    <a:pos x="T6" y="T7"/>
                  </a:cxn>
                  <a:cxn ang="T106">
                    <a:pos x="T8" y="T9"/>
                  </a:cxn>
                  <a:cxn ang="T107">
                    <a:pos x="T10" y="T11"/>
                  </a:cxn>
                  <a:cxn ang="T108">
                    <a:pos x="T12" y="T13"/>
                  </a:cxn>
                  <a:cxn ang="T109">
                    <a:pos x="T14" y="T15"/>
                  </a:cxn>
                  <a:cxn ang="T110">
                    <a:pos x="T16" y="T17"/>
                  </a:cxn>
                  <a:cxn ang="T111">
                    <a:pos x="T18" y="T19"/>
                  </a:cxn>
                  <a:cxn ang="T112">
                    <a:pos x="T20" y="T21"/>
                  </a:cxn>
                  <a:cxn ang="T113">
                    <a:pos x="T22" y="T23"/>
                  </a:cxn>
                  <a:cxn ang="T114">
                    <a:pos x="T24" y="T25"/>
                  </a:cxn>
                  <a:cxn ang="T115">
                    <a:pos x="T26" y="T27"/>
                  </a:cxn>
                  <a:cxn ang="T116">
                    <a:pos x="T28" y="T29"/>
                  </a:cxn>
                  <a:cxn ang="T117">
                    <a:pos x="T30" y="T31"/>
                  </a:cxn>
                  <a:cxn ang="T118">
                    <a:pos x="T32" y="T33"/>
                  </a:cxn>
                  <a:cxn ang="T119">
                    <a:pos x="T34" y="T35"/>
                  </a:cxn>
                  <a:cxn ang="T120">
                    <a:pos x="T36" y="T37"/>
                  </a:cxn>
                  <a:cxn ang="T121">
                    <a:pos x="T38" y="T39"/>
                  </a:cxn>
                  <a:cxn ang="T122">
                    <a:pos x="T40" y="T41"/>
                  </a:cxn>
                  <a:cxn ang="T123">
                    <a:pos x="T42" y="T43"/>
                  </a:cxn>
                  <a:cxn ang="T124">
                    <a:pos x="T44" y="T45"/>
                  </a:cxn>
                  <a:cxn ang="T125">
                    <a:pos x="T46" y="T47"/>
                  </a:cxn>
                  <a:cxn ang="T126">
                    <a:pos x="T48" y="T49"/>
                  </a:cxn>
                  <a:cxn ang="T127">
                    <a:pos x="T50" y="T51"/>
                  </a:cxn>
                  <a:cxn ang="T128">
                    <a:pos x="T52" y="T53"/>
                  </a:cxn>
                  <a:cxn ang="T129">
                    <a:pos x="T54" y="T55"/>
                  </a:cxn>
                  <a:cxn ang="T130">
                    <a:pos x="T56" y="T57"/>
                  </a:cxn>
                  <a:cxn ang="T131">
                    <a:pos x="T58" y="T59"/>
                  </a:cxn>
                  <a:cxn ang="T132">
                    <a:pos x="T60" y="T61"/>
                  </a:cxn>
                  <a:cxn ang="T133">
                    <a:pos x="T62" y="T63"/>
                  </a:cxn>
                  <a:cxn ang="T134">
                    <a:pos x="T64" y="T65"/>
                  </a:cxn>
                  <a:cxn ang="T135">
                    <a:pos x="T66" y="T67"/>
                  </a:cxn>
                  <a:cxn ang="T136">
                    <a:pos x="T68" y="T69"/>
                  </a:cxn>
                  <a:cxn ang="T137">
                    <a:pos x="T70" y="T71"/>
                  </a:cxn>
                  <a:cxn ang="T138">
                    <a:pos x="T72" y="T73"/>
                  </a:cxn>
                  <a:cxn ang="T139">
                    <a:pos x="T74" y="T75"/>
                  </a:cxn>
                  <a:cxn ang="T140">
                    <a:pos x="T76" y="T77"/>
                  </a:cxn>
                  <a:cxn ang="T141">
                    <a:pos x="T78" y="T79"/>
                  </a:cxn>
                  <a:cxn ang="T142">
                    <a:pos x="T80" y="T81"/>
                  </a:cxn>
                  <a:cxn ang="T143">
                    <a:pos x="T82" y="T83"/>
                  </a:cxn>
                  <a:cxn ang="T144">
                    <a:pos x="T84" y="T85"/>
                  </a:cxn>
                  <a:cxn ang="T145">
                    <a:pos x="T86" y="T87"/>
                  </a:cxn>
                  <a:cxn ang="T146">
                    <a:pos x="T88" y="T89"/>
                  </a:cxn>
                  <a:cxn ang="T147">
                    <a:pos x="T90" y="T91"/>
                  </a:cxn>
                  <a:cxn ang="T148">
                    <a:pos x="T92" y="T93"/>
                  </a:cxn>
                  <a:cxn ang="T149">
                    <a:pos x="T94" y="T95"/>
                  </a:cxn>
                  <a:cxn ang="T150">
                    <a:pos x="T96" y="T97"/>
                  </a:cxn>
                  <a:cxn ang="T151">
                    <a:pos x="T98" y="T99"/>
                  </a:cxn>
                  <a:cxn ang="T152">
                    <a:pos x="T100" y="T101"/>
                  </a:cxn>
                </a:cxnLst>
                <a:rect l="0" t="0" r="r" b="b"/>
                <a:pathLst>
                  <a:path w="205" h="595">
                    <a:moveTo>
                      <a:pt x="15" y="78"/>
                    </a:moveTo>
                    <a:lnTo>
                      <a:pt x="12" y="87"/>
                    </a:lnTo>
                    <a:lnTo>
                      <a:pt x="9" y="96"/>
                    </a:lnTo>
                    <a:lnTo>
                      <a:pt x="6" y="105"/>
                    </a:lnTo>
                    <a:lnTo>
                      <a:pt x="6" y="114"/>
                    </a:lnTo>
                    <a:lnTo>
                      <a:pt x="9" y="123"/>
                    </a:lnTo>
                    <a:lnTo>
                      <a:pt x="12" y="129"/>
                    </a:lnTo>
                    <a:lnTo>
                      <a:pt x="12" y="120"/>
                    </a:lnTo>
                    <a:lnTo>
                      <a:pt x="21" y="114"/>
                    </a:lnTo>
                    <a:lnTo>
                      <a:pt x="18" y="120"/>
                    </a:lnTo>
                    <a:lnTo>
                      <a:pt x="18" y="129"/>
                    </a:lnTo>
                    <a:lnTo>
                      <a:pt x="21" y="138"/>
                    </a:lnTo>
                    <a:lnTo>
                      <a:pt x="30" y="138"/>
                    </a:lnTo>
                    <a:lnTo>
                      <a:pt x="18" y="132"/>
                    </a:lnTo>
                    <a:lnTo>
                      <a:pt x="15" y="141"/>
                    </a:lnTo>
                    <a:lnTo>
                      <a:pt x="12" y="150"/>
                    </a:lnTo>
                    <a:lnTo>
                      <a:pt x="6" y="159"/>
                    </a:lnTo>
                    <a:lnTo>
                      <a:pt x="3" y="168"/>
                    </a:lnTo>
                    <a:lnTo>
                      <a:pt x="0" y="177"/>
                    </a:lnTo>
                    <a:lnTo>
                      <a:pt x="9" y="177"/>
                    </a:lnTo>
                    <a:lnTo>
                      <a:pt x="18" y="177"/>
                    </a:lnTo>
                    <a:lnTo>
                      <a:pt x="27" y="171"/>
                    </a:lnTo>
                    <a:lnTo>
                      <a:pt x="18" y="177"/>
                    </a:lnTo>
                    <a:lnTo>
                      <a:pt x="15" y="186"/>
                    </a:lnTo>
                    <a:lnTo>
                      <a:pt x="21" y="195"/>
                    </a:lnTo>
                    <a:lnTo>
                      <a:pt x="30" y="195"/>
                    </a:lnTo>
                    <a:lnTo>
                      <a:pt x="39" y="189"/>
                    </a:lnTo>
                    <a:lnTo>
                      <a:pt x="30" y="192"/>
                    </a:lnTo>
                    <a:lnTo>
                      <a:pt x="27" y="201"/>
                    </a:lnTo>
                    <a:lnTo>
                      <a:pt x="27" y="210"/>
                    </a:lnTo>
                    <a:lnTo>
                      <a:pt x="30" y="219"/>
                    </a:lnTo>
                    <a:lnTo>
                      <a:pt x="30" y="228"/>
                    </a:lnTo>
                    <a:lnTo>
                      <a:pt x="42" y="231"/>
                    </a:lnTo>
                    <a:lnTo>
                      <a:pt x="66" y="228"/>
                    </a:lnTo>
                    <a:lnTo>
                      <a:pt x="75" y="225"/>
                    </a:lnTo>
                    <a:lnTo>
                      <a:pt x="84" y="222"/>
                    </a:lnTo>
                    <a:lnTo>
                      <a:pt x="93" y="225"/>
                    </a:lnTo>
                    <a:lnTo>
                      <a:pt x="99" y="234"/>
                    </a:lnTo>
                    <a:lnTo>
                      <a:pt x="105" y="243"/>
                    </a:lnTo>
                    <a:lnTo>
                      <a:pt x="114" y="249"/>
                    </a:lnTo>
                    <a:lnTo>
                      <a:pt x="120" y="240"/>
                    </a:lnTo>
                    <a:lnTo>
                      <a:pt x="120" y="231"/>
                    </a:lnTo>
                    <a:lnTo>
                      <a:pt x="117" y="240"/>
                    </a:lnTo>
                    <a:lnTo>
                      <a:pt x="117" y="249"/>
                    </a:lnTo>
                    <a:lnTo>
                      <a:pt x="117" y="258"/>
                    </a:lnTo>
                    <a:lnTo>
                      <a:pt x="126" y="255"/>
                    </a:lnTo>
                    <a:lnTo>
                      <a:pt x="132" y="246"/>
                    </a:lnTo>
                    <a:lnTo>
                      <a:pt x="141" y="237"/>
                    </a:lnTo>
                    <a:lnTo>
                      <a:pt x="147" y="228"/>
                    </a:lnTo>
                    <a:lnTo>
                      <a:pt x="159" y="219"/>
                    </a:lnTo>
                    <a:lnTo>
                      <a:pt x="168" y="210"/>
                    </a:lnTo>
                    <a:lnTo>
                      <a:pt x="177" y="204"/>
                    </a:lnTo>
                    <a:lnTo>
                      <a:pt x="183" y="195"/>
                    </a:lnTo>
                    <a:lnTo>
                      <a:pt x="186" y="186"/>
                    </a:lnTo>
                    <a:lnTo>
                      <a:pt x="186" y="177"/>
                    </a:lnTo>
                    <a:lnTo>
                      <a:pt x="183" y="168"/>
                    </a:lnTo>
                    <a:lnTo>
                      <a:pt x="174" y="168"/>
                    </a:lnTo>
                    <a:lnTo>
                      <a:pt x="165" y="168"/>
                    </a:lnTo>
                    <a:lnTo>
                      <a:pt x="162" y="180"/>
                    </a:lnTo>
                    <a:lnTo>
                      <a:pt x="159" y="171"/>
                    </a:lnTo>
                    <a:lnTo>
                      <a:pt x="150" y="165"/>
                    </a:lnTo>
                    <a:lnTo>
                      <a:pt x="141" y="162"/>
                    </a:lnTo>
                    <a:lnTo>
                      <a:pt x="132" y="162"/>
                    </a:lnTo>
                    <a:lnTo>
                      <a:pt x="123" y="162"/>
                    </a:lnTo>
                    <a:lnTo>
                      <a:pt x="114" y="165"/>
                    </a:lnTo>
                    <a:lnTo>
                      <a:pt x="111" y="174"/>
                    </a:lnTo>
                    <a:lnTo>
                      <a:pt x="114" y="183"/>
                    </a:lnTo>
                    <a:lnTo>
                      <a:pt x="108" y="174"/>
                    </a:lnTo>
                    <a:lnTo>
                      <a:pt x="108" y="183"/>
                    </a:lnTo>
                    <a:lnTo>
                      <a:pt x="99" y="192"/>
                    </a:lnTo>
                    <a:lnTo>
                      <a:pt x="99" y="201"/>
                    </a:lnTo>
                    <a:lnTo>
                      <a:pt x="99" y="192"/>
                    </a:lnTo>
                    <a:lnTo>
                      <a:pt x="102" y="183"/>
                    </a:lnTo>
                    <a:lnTo>
                      <a:pt x="105" y="174"/>
                    </a:lnTo>
                    <a:lnTo>
                      <a:pt x="105" y="165"/>
                    </a:lnTo>
                    <a:lnTo>
                      <a:pt x="114" y="162"/>
                    </a:lnTo>
                    <a:lnTo>
                      <a:pt x="123" y="162"/>
                    </a:lnTo>
                    <a:lnTo>
                      <a:pt x="132" y="162"/>
                    </a:lnTo>
                    <a:lnTo>
                      <a:pt x="141" y="159"/>
                    </a:lnTo>
                    <a:lnTo>
                      <a:pt x="147" y="150"/>
                    </a:lnTo>
                    <a:lnTo>
                      <a:pt x="147" y="141"/>
                    </a:lnTo>
                    <a:lnTo>
                      <a:pt x="144" y="132"/>
                    </a:lnTo>
                    <a:lnTo>
                      <a:pt x="135" y="126"/>
                    </a:lnTo>
                    <a:lnTo>
                      <a:pt x="126" y="123"/>
                    </a:lnTo>
                    <a:lnTo>
                      <a:pt x="120" y="132"/>
                    </a:lnTo>
                    <a:lnTo>
                      <a:pt x="120" y="141"/>
                    </a:lnTo>
                    <a:lnTo>
                      <a:pt x="120" y="132"/>
                    </a:lnTo>
                    <a:lnTo>
                      <a:pt x="129" y="129"/>
                    </a:lnTo>
                    <a:lnTo>
                      <a:pt x="132" y="138"/>
                    </a:lnTo>
                    <a:lnTo>
                      <a:pt x="132" y="147"/>
                    </a:lnTo>
                    <a:lnTo>
                      <a:pt x="132" y="138"/>
                    </a:lnTo>
                    <a:lnTo>
                      <a:pt x="132" y="129"/>
                    </a:lnTo>
                    <a:lnTo>
                      <a:pt x="123" y="126"/>
                    </a:lnTo>
                    <a:lnTo>
                      <a:pt x="114" y="117"/>
                    </a:lnTo>
                    <a:lnTo>
                      <a:pt x="114" y="126"/>
                    </a:lnTo>
                    <a:lnTo>
                      <a:pt x="108" y="135"/>
                    </a:lnTo>
                    <a:lnTo>
                      <a:pt x="114" y="117"/>
                    </a:lnTo>
                    <a:lnTo>
                      <a:pt x="105" y="120"/>
                    </a:lnTo>
                    <a:lnTo>
                      <a:pt x="99" y="129"/>
                    </a:lnTo>
                    <a:lnTo>
                      <a:pt x="99" y="138"/>
                    </a:lnTo>
                    <a:lnTo>
                      <a:pt x="102" y="129"/>
                    </a:lnTo>
                    <a:lnTo>
                      <a:pt x="111" y="120"/>
                    </a:lnTo>
                    <a:lnTo>
                      <a:pt x="99" y="120"/>
                    </a:lnTo>
                    <a:lnTo>
                      <a:pt x="90" y="120"/>
                    </a:lnTo>
                    <a:lnTo>
                      <a:pt x="99" y="114"/>
                    </a:lnTo>
                    <a:lnTo>
                      <a:pt x="87" y="114"/>
                    </a:lnTo>
                    <a:lnTo>
                      <a:pt x="78" y="114"/>
                    </a:lnTo>
                    <a:lnTo>
                      <a:pt x="102" y="114"/>
                    </a:lnTo>
                    <a:lnTo>
                      <a:pt x="93" y="108"/>
                    </a:lnTo>
                    <a:lnTo>
                      <a:pt x="84" y="108"/>
                    </a:lnTo>
                    <a:lnTo>
                      <a:pt x="72" y="108"/>
                    </a:lnTo>
                    <a:lnTo>
                      <a:pt x="81" y="105"/>
                    </a:lnTo>
                    <a:lnTo>
                      <a:pt x="72" y="105"/>
                    </a:lnTo>
                    <a:lnTo>
                      <a:pt x="63" y="99"/>
                    </a:lnTo>
                    <a:lnTo>
                      <a:pt x="54" y="96"/>
                    </a:lnTo>
                    <a:lnTo>
                      <a:pt x="51" y="87"/>
                    </a:lnTo>
                    <a:lnTo>
                      <a:pt x="33" y="81"/>
                    </a:lnTo>
                    <a:lnTo>
                      <a:pt x="24" y="78"/>
                    </a:lnTo>
                    <a:lnTo>
                      <a:pt x="15" y="75"/>
                    </a:lnTo>
                    <a:lnTo>
                      <a:pt x="6" y="75"/>
                    </a:lnTo>
                    <a:lnTo>
                      <a:pt x="6" y="66"/>
                    </a:lnTo>
                    <a:lnTo>
                      <a:pt x="6" y="57"/>
                    </a:lnTo>
                    <a:lnTo>
                      <a:pt x="9" y="48"/>
                    </a:lnTo>
                    <a:lnTo>
                      <a:pt x="15" y="36"/>
                    </a:lnTo>
                    <a:lnTo>
                      <a:pt x="24" y="30"/>
                    </a:lnTo>
                    <a:lnTo>
                      <a:pt x="33" y="24"/>
                    </a:lnTo>
                    <a:lnTo>
                      <a:pt x="42" y="21"/>
                    </a:lnTo>
                    <a:lnTo>
                      <a:pt x="51" y="18"/>
                    </a:lnTo>
                    <a:lnTo>
                      <a:pt x="60" y="12"/>
                    </a:lnTo>
                    <a:lnTo>
                      <a:pt x="69" y="9"/>
                    </a:lnTo>
                    <a:lnTo>
                      <a:pt x="78" y="6"/>
                    </a:lnTo>
                    <a:lnTo>
                      <a:pt x="87" y="3"/>
                    </a:lnTo>
                    <a:lnTo>
                      <a:pt x="96" y="0"/>
                    </a:lnTo>
                    <a:lnTo>
                      <a:pt x="108" y="0"/>
                    </a:lnTo>
                    <a:lnTo>
                      <a:pt x="117" y="0"/>
                    </a:lnTo>
                    <a:lnTo>
                      <a:pt x="135" y="0"/>
                    </a:lnTo>
                    <a:lnTo>
                      <a:pt x="156" y="6"/>
                    </a:lnTo>
                    <a:lnTo>
                      <a:pt x="159" y="15"/>
                    </a:lnTo>
                    <a:lnTo>
                      <a:pt x="168" y="21"/>
                    </a:lnTo>
                    <a:lnTo>
                      <a:pt x="174" y="30"/>
                    </a:lnTo>
                    <a:lnTo>
                      <a:pt x="180" y="39"/>
                    </a:lnTo>
                    <a:lnTo>
                      <a:pt x="189" y="48"/>
                    </a:lnTo>
                    <a:lnTo>
                      <a:pt x="192" y="57"/>
                    </a:lnTo>
                    <a:lnTo>
                      <a:pt x="198" y="66"/>
                    </a:lnTo>
                    <a:lnTo>
                      <a:pt x="198" y="75"/>
                    </a:lnTo>
                    <a:lnTo>
                      <a:pt x="204" y="84"/>
                    </a:lnTo>
                    <a:lnTo>
                      <a:pt x="204" y="93"/>
                    </a:lnTo>
                    <a:lnTo>
                      <a:pt x="204" y="102"/>
                    </a:lnTo>
                    <a:lnTo>
                      <a:pt x="204" y="111"/>
                    </a:lnTo>
                    <a:lnTo>
                      <a:pt x="204" y="120"/>
                    </a:lnTo>
                    <a:lnTo>
                      <a:pt x="201" y="129"/>
                    </a:lnTo>
                    <a:lnTo>
                      <a:pt x="198" y="138"/>
                    </a:lnTo>
                    <a:lnTo>
                      <a:pt x="189" y="147"/>
                    </a:lnTo>
                    <a:lnTo>
                      <a:pt x="189" y="156"/>
                    </a:lnTo>
                    <a:lnTo>
                      <a:pt x="189" y="165"/>
                    </a:lnTo>
                    <a:lnTo>
                      <a:pt x="189" y="174"/>
                    </a:lnTo>
                    <a:lnTo>
                      <a:pt x="189" y="183"/>
                    </a:lnTo>
                    <a:lnTo>
                      <a:pt x="195" y="192"/>
                    </a:lnTo>
                    <a:lnTo>
                      <a:pt x="201" y="201"/>
                    </a:lnTo>
                    <a:lnTo>
                      <a:pt x="195" y="210"/>
                    </a:lnTo>
                    <a:lnTo>
                      <a:pt x="192" y="219"/>
                    </a:lnTo>
                    <a:lnTo>
                      <a:pt x="183" y="228"/>
                    </a:lnTo>
                    <a:lnTo>
                      <a:pt x="174" y="234"/>
                    </a:lnTo>
                    <a:lnTo>
                      <a:pt x="165" y="243"/>
                    </a:lnTo>
                    <a:lnTo>
                      <a:pt x="162" y="252"/>
                    </a:lnTo>
                    <a:lnTo>
                      <a:pt x="153" y="261"/>
                    </a:lnTo>
                    <a:lnTo>
                      <a:pt x="165" y="255"/>
                    </a:lnTo>
                    <a:lnTo>
                      <a:pt x="156" y="255"/>
                    </a:lnTo>
                    <a:lnTo>
                      <a:pt x="153" y="264"/>
                    </a:lnTo>
                    <a:lnTo>
                      <a:pt x="147" y="273"/>
                    </a:lnTo>
                    <a:lnTo>
                      <a:pt x="144" y="282"/>
                    </a:lnTo>
                    <a:lnTo>
                      <a:pt x="138" y="291"/>
                    </a:lnTo>
                    <a:lnTo>
                      <a:pt x="138" y="300"/>
                    </a:lnTo>
                    <a:lnTo>
                      <a:pt x="135" y="309"/>
                    </a:lnTo>
                    <a:lnTo>
                      <a:pt x="135" y="318"/>
                    </a:lnTo>
                    <a:lnTo>
                      <a:pt x="135" y="327"/>
                    </a:lnTo>
                    <a:lnTo>
                      <a:pt x="135" y="339"/>
                    </a:lnTo>
                    <a:lnTo>
                      <a:pt x="132" y="330"/>
                    </a:lnTo>
                    <a:lnTo>
                      <a:pt x="132" y="321"/>
                    </a:lnTo>
                    <a:lnTo>
                      <a:pt x="132" y="312"/>
                    </a:lnTo>
                    <a:lnTo>
                      <a:pt x="126" y="303"/>
                    </a:lnTo>
                    <a:lnTo>
                      <a:pt x="123" y="294"/>
                    </a:lnTo>
                    <a:lnTo>
                      <a:pt x="123" y="285"/>
                    </a:lnTo>
                    <a:lnTo>
                      <a:pt x="123" y="276"/>
                    </a:lnTo>
                    <a:lnTo>
                      <a:pt x="123" y="267"/>
                    </a:lnTo>
                    <a:lnTo>
                      <a:pt x="123" y="258"/>
                    </a:lnTo>
                    <a:lnTo>
                      <a:pt x="123" y="267"/>
                    </a:lnTo>
                    <a:lnTo>
                      <a:pt x="123" y="276"/>
                    </a:lnTo>
                    <a:lnTo>
                      <a:pt x="123" y="285"/>
                    </a:lnTo>
                    <a:lnTo>
                      <a:pt x="123" y="294"/>
                    </a:lnTo>
                    <a:lnTo>
                      <a:pt x="123" y="303"/>
                    </a:lnTo>
                    <a:lnTo>
                      <a:pt x="126" y="312"/>
                    </a:lnTo>
                    <a:lnTo>
                      <a:pt x="135" y="315"/>
                    </a:lnTo>
                    <a:lnTo>
                      <a:pt x="135" y="327"/>
                    </a:lnTo>
                    <a:lnTo>
                      <a:pt x="141" y="339"/>
                    </a:lnTo>
                    <a:lnTo>
                      <a:pt x="138" y="348"/>
                    </a:lnTo>
                    <a:lnTo>
                      <a:pt x="141" y="357"/>
                    </a:lnTo>
                    <a:lnTo>
                      <a:pt x="138" y="366"/>
                    </a:lnTo>
                    <a:lnTo>
                      <a:pt x="138" y="375"/>
                    </a:lnTo>
                    <a:lnTo>
                      <a:pt x="138" y="384"/>
                    </a:lnTo>
                    <a:lnTo>
                      <a:pt x="147" y="387"/>
                    </a:lnTo>
                    <a:lnTo>
                      <a:pt x="144" y="396"/>
                    </a:lnTo>
                    <a:lnTo>
                      <a:pt x="141" y="384"/>
                    </a:lnTo>
                    <a:lnTo>
                      <a:pt x="141" y="393"/>
                    </a:lnTo>
                    <a:lnTo>
                      <a:pt x="141" y="402"/>
                    </a:lnTo>
                    <a:lnTo>
                      <a:pt x="138" y="411"/>
                    </a:lnTo>
                    <a:lnTo>
                      <a:pt x="138" y="423"/>
                    </a:lnTo>
                    <a:lnTo>
                      <a:pt x="138" y="435"/>
                    </a:lnTo>
                    <a:lnTo>
                      <a:pt x="138" y="444"/>
                    </a:lnTo>
                    <a:lnTo>
                      <a:pt x="138" y="453"/>
                    </a:lnTo>
                    <a:lnTo>
                      <a:pt x="138" y="462"/>
                    </a:lnTo>
                    <a:lnTo>
                      <a:pt x="138" y="471"/>
                    </a:lnTo>
                    <a:lnTo>
                      <a:pt x="138" y="483"/>
                    </a:lnTo>
                    <a:lnTo>
                      <a:pt x="138" y="492"/>
                    </a:lnTo>
                    <a:lnTo>
                      <a:pt x="138" y="501"/>
                    </a:lnTo>
                    <a:lnTo>
                      <a:pt x="138" y="510"/>
                    </a:lnTo>
                    <a:lnTo>
                      <a:pt x="147" y="516"/>
                    </a:lnTo>
                    <a:lnTo>
                      <a:pt x="138" y="516"/>
                    </a:lnTo>
                    <a:lnTo>
                      <a:pt x="135" y="525"/>
                    </a:lnTo>
                    <a:lnTo>
                      <a:pt x="135" y="537"/>
                    </a:lnTo>
                    <a:lnTo>
                      <a:pt x="141" y="546"/>
                    </a:lnTo>
                    <a:lnTo>
                      <a:pt x="144" y="555"/>
                    </a:lnTo>
                    <a:lnTo>
                      <a:pt x="141" y="543"/>
                    </a:lnTo>
                    <a:lnTo>
                      <a:pt x="132" y="543"/>
                    </a:lnTo>
                    <a:lnTo>
                      <a:pt x="126" y="555"/>
                    </a:lnTo>
                    <a:lnTo>
                      <a:pt x="123" y="567"/>
                    </a:lnTo>
                    <a:lnTo>
                      <a:pt x="114" y="576"/>
                    </a:lnTo>
                    <a:lnTo>
                      <a:pt x="108" y="585"/>
                    </a:lnTo>
                    <a:lnTo>
                      <a:pt x="102" y="594"/>
                    </a:lnTo>
                    <a:lnTo>
                      <a:pt x="9" y="594"/>
                    </a:lnTo>
                    <a:lnTo>
                      <a:pt x="180" y="594"/>
                    </a:lnTo>
                    <a:lnTo>
                      <a:pt x="189" y="588"/>
                    </a:lnTo>
                    <a:lnTo>
                      <a:pt x="189" y="579"/>
                    </a:lnTo>
                    <a:lnTo>
                      <a:pt x="195" y="570"/>
                    </a:lnTo>
                    <a:lnTo>
                      <a:pt x="192" y="561"/>
                    </a:lnTo>
                    <a:lnTo>
                      <a:pt x="192" y="552"/>
                    </a:lnTo>
                    <a:lnTo>
                      <a:pt x="186" y="543"/>
                    </a:lnTo>
                    <a:lnTo>
                      <a:pt x="180" y="534"/>
                    </a:lnTo>
                    <a:lnTo>
                      <a:pt x="180" y="525"/>
                    </a:lnTo>
                    <a:lnTo>
                      <a:pt x="180" y="516"/>
                    </a:lnTo>
                    <a:lnTo>
                      <a:pt x="174" y="507"/>
                    </a:lnTo>
                    <a:lnTo>
                      <a:pt x="174" y="498"/>
                    </a:lnTo>
                    <a:lnTo>
                      <a:pt x="174" y="489"/>
                    </a:lnTo>
                    <a:lnTo>
                      <a:pt x="174" y="480"/>
                    </a:lnTo>
                    <a:lnTo>
                      <a:pt x="171" y="471"/>
                    </a:lnTo>
                    <a:lnTo>
                      <a:pt x="171" y="462"/>
                    </a:lnTo>
                    <a:lnTo>
                      <a:pt x="168" y="453"/>
                    </a:lnTo>
                    <a:lnTo>
                      <a:pt x="165" y="444"/>
                    </a:lnTo>
                    <a:lnTo>
                      <a:pt x="162" y="432"/>
                    </a:lnTo>
                    <a:lnTo>
                      <a:pt x="156" y="420"/>
                    </a:lnTo>
                    <a:lnTo>
                      <a:pt x="156" y="411"/>
                    </a:lnTo>
                    <a:lnTo>
                      <a:pt x="153" y="402"/>
                    </a:lnTo>
                    <a:lnTo>
                      <a:pt x="150" y="393"/>
                    </a:lnTo>
                    <a:lnTo>
                      <a:pt x="150" y="384"/>
                    </a:lnTo>
                    <a:lnTo>
                      <a:pt x="147" y="372"/>
                    </a:lnTo>
                    <a:lnTo>
                      <a:pt x="144" y="363"/>
                    </a:lnTo>
                    <a:lnTo>
                      <a:pt x="141" y="354"/>
                    </a:lnTo>
                    <a:lnTo>
                      <a:pt x="138" y="345"/>
                    </a:lnTo>
                  </a:path>
                </a:pathLst>
              </a:custGeom>
              <a:noFill/>
              <a:ln w="12700" cap="rnd" cmpd="sng">
                <a:solidFill>
                  <a:schemeClr val="tx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67" name="Freeform 337">
                <a:extLst>
                  <a:ext uri="{FF2B5EF4-FFF2-40B4-BE49-F238E27FC236}">
                    <a16:creationId xmlns:a16="http://schemas.microsoft.com/office/drawing/2014/main" id="{4C72F452-998D-440A-92FC-2F2BC463E50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779" y="2871"/>
                <a:ext cx="421" cy="586"/>
              </a:xfrm>
              <a:custGeom>
                <a:avLst/>
                <a:gdLst>
                  <a:gd name="T0" fmla="*/ 126 w 421"/>
                  <a:gd name="T1" fmla="*/ 54 h 586"/>
                  <a:gd name="T2" fmla="*/ 132 w 421"/>
                  <a:gd name="T3" fmla="*/ 126 h 586"/>
                  <a:gd name="T4" fmla="*/ 141 w 421"/>
                  <a:gd name="T5" fmla="*/ 195 h 586"/>
                  <a:gd name="T6" fmla="*/ 153 w 421"/>
                  <a:gd name="T7" fmla="*/ 258 h 586"/>
                  <a:gd name="T8" fmla="*/ 183 w 421"/>
                  <a:gd name="T9" fmla="*/ 267 h 586"/>
                  <a:gd name="T10" fmla="*/ 171 w 421"/>
                  <a:gd name="T11" fmla="*/ 270 h 586"/>
                  <a:gd name="T12" fmla="*/ 108 w 421"/>
                  <a:gd name="T13" fmla="*/ 300 h 586"/>
                  <a:gd name="T14" fmla="*/ 39 w 421"/>
                  <a:gd name="T15" fmla="*/ 336 h 586"/>
                  <a:gd name="T16" fmla="*/ 0 w 421"/>
                  <a:gd name="T17" fmla="*/ 393 h 586"/>
                  <a:gd name="T18" fmla="*/ 30 w 421"/>
                  <a:gd name="T19" fmla="*/ 441 h 586"/>
                  <a:gd name="T20" fmla="*/ 75 w 421"/>
                  <a:gd name="T21" fmla="*/ 480 h 586"/>
                  <a:gd name="T22" fmla="*/ 33 w 421"/>
                  <a:gd name="T23" fmla="*/ 537 h 586"/>
                  <a:gd name="T24" fmla="*/ 33 w 421"/>
                  <a:gd name="T25" fmla="*/ 537 h 586"/>
                  <a:gd name="T26" fmla="*/ 63 w 421"/>
                  <a:gd name="T27" fmla="*/ 549 h 586"/>
                  <a:gd name="T28" fmla="*/ 69 w 421"/>
                  <a:gd name="T29" fmla="*/ 585 h 586"/>
                  <a:gd name="T30" fmla="*/ 81 w 421"/>
                  <a:gd name="T31" fmla="*/ 561 h 586"/>
                  <a:gd name="T32" fmla="*/ 96 w 421"/>
                  <a:gd name="T33" fmla="*/ 573 h 586"/>
                  <a:gd name="T34" fmla="*/ 144 w 421"/>
                  <a:gd name="T35" fmla="*/ 552 h 586"/>
                  <a:gd name="T36" fmla="*/ 150 w 421"/>
                  <a:gd name="T37" fmla="*/ 489 h 586"/>
                  <a:gd name="T38" fmla="*/ 69 w 421"/>
                  <a:gd name="T39" fmla="*/ 465 h 586"/>
                  <a:gd name="T40" fmla="*/ 150 w 421"/>
                  <a:gd name="T41" fmla="*/ 483 h 586"/>
                  <a:gd name="T42" fmla="*/ 225 w 421"/>
                  <a:gd name="T43" fmla="*/ 486 h 586"/>
                  <a:gd name="T44" fmla="*/ 285 w 421"/>
                  <a:gd name="T45" fmla="*/ 525 h 586"/>
                  <a:gd name="T46" fmla="*/ 267 w 421"/>
                  <a:gd name="T47" fmla="*/ 540 h 586"/>
                  <a:gd name="T48" fmla="*/ 270 w 421"/>
                  <a:gd name="T49" fmla="*/ 579 h 586"/>
                  <a:gd name="T50" fmla="*/ 282 w 421"/>
                  <a:gd name="T51" fmla="*/ 555 h 586"/>
                  <a:gd name="T52" fmla="*/ 330 w 421"/>
                  <a:gd name="T53" fmla="*/ 531 h 586"/>
                  <a:gd name="T54" fmla="*/ 327 w 421"/>
                  <a:gd name="T55" fmla="*/ 540 h 586"/>
                  <a:gd name="T56" fmla="*/ 267 w 421"/>
                  <a:gd name="T57" fmla="*/ 555 h 586"/>
                  <a:gd name="T58" fmla="*/ 306 w 421"/>
                  <a:gd name="T59" fmla="*/ 576 h 586"/>
                  <a:gd name="T60" fmla="*/ 357 w 421"/>
                  <a:gd name="T61" fmla="*/ 534 h 586"/>
                  <a:gd name="T62" fmla="*/ 384 w 421"/>
                  <a:gd name="T63" fmla="*/ 471 h 586"/>
                  <a:gd name="T64" fmla="*/ 390 w 421"/>
                  <a:gd name="T65" fmla="*/ 492 h 586"/>
                  <a:gd name="T66" fmla="*/ 399 w 421"/>
                  <a:gd name="T67" fmla="*/ 462 h 586"/>
                  <a:gd name="T68" fmla="*/ 372 w 421"/>
                  <a:gd name="T69" fmla="*/ 429 h 586"/>
                  <a:gd name="T70" fmla="*/ 354 w 421"/>
                  <a:gd name="T71" fmla="*/ 471 h 586"/>
                  <a:gd name="T72" fmla="*/ 345 w 421"/>
                  <a:gd name="T73" fmla="*/ 483 h 586"/>
                  <a:gd name="T74" fmla="*/ 312 w 421"/>
                  <a:gd name="T75" fmla="*/ 501 h 586"/>
                  <a:gd name="T76" fmla="*/ 318 w 421"/>
                  <a:gd name="T77" fmla="*/ 489 h 586"/>
                  <a:gd name="T78" fmla="*/ 345 w 421"/>
                  <a:gd name="T79" fmla="*/ 423 h 586"/>
                  <a:gd name="T80" fmla="*/ 327 w 421"/>
                  <a:gd name="T81" fmla="*/ 405 h 586"/>
                  <a:gd name="T82" fmla="*/ 246 w 421"/>
                  <a:gd name="T83" fmla="*/ 378 h 586"/>
                  <a:gd name="T84" fmla="*/ 159 w 421"/>
                  <a:gd name="T85" fmla="*/ 360 h 586"/>
                  <a:gd name="T86" fmla="*/ 99 w 421"/>
                  <a:gd name="T87" fmla="*/ 363 h 586"/>
                  <a:gd name="T88" fmla="*/ 132 w 421"/>
                  <a:gd name="T89" fmla="*/ 339 h 586"/>
                  <a:gd name="T90" fmla="*/ 129 w 421"/>
                  <a:gd name="T91" fmla="*/ 348 h 586"/>
                  <a:gd name="T92" fmla="*/ 192 w 421"/>
                  <a:gd name="T93" fmla="*/ 324 h 586"/>
                  <a:gd name="T94" fmla="*/ 273 w 421"/>
                  <a:gd name="T95" fmla="*/ 303 h 586"/>
                  <a:gd name="T96" fmla="*/ 339 w 421"/>
                  <a:gd name="T97" fmla="*/ 258 h 586"/>
                  <a:gd name="T98" fmla="*/ 342 w 421"/>
                  <a:gd name="T99" fmla="*/ 195 h 586"/>
                  <a:gd name="T100" fmla="*/ 309 w 421"/>
                  <a:gd name="T101" fmla="*/ 219 h 586"/>
                  <a:gd name="T102" fmla="*/ 243 w 421"/>
                  <a:gd name="T103" fmla="*/ 243 h 586"/>
                  <a:gd name="T104" fmla="*/ 291 w 421"/>
                  <a:gd name="T105" fmla="*/ 261 h 586"/>
                  <a:gd name="T106" fmla="*/ 303 w 421"/>
                  <a:gd name="T107" fmla="*/ 225 h 586"/>
                  <a:gd name="T108" fmla="*/ 363 w 421"/>
                  <a:gd name="T109" fmla="*/ 186 h 586"/>
                  <a:gd name="T110" fmla="*/ 414 w 421"/>
                  <a:gd name="T111" fmla="*/ 219 h 586"/>
                  <a:gd name="T112" fmla="*/ 420 w 421"/>
                  <a:gd name="T113" fmla="*/ 285 h 586"/>
                  <a:gd name="T114" fmla="*/ 372 w 421"/>
                  <a:gd name="T115" fmla="*/ 330 h 586"/>
                  <a:gd name="T116" fmla="*/ 294 w 421"/>
                  <a:gd name="T117" fmla="*/ 363 h 58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</a:gdLst>
                <a:ahLst/>
                <a:cxnLst>
                  <a:cxn ang="T118">
                    <a:pos x="T0" y="T1"/>
                  </a:cxn>
                  <a:cxn ang="T119">
                    <a:pos x="T2" y="T3"/>
                  </a:cxn>
                  <a:cxn ang="T120">
                    <a:pos x="T4" y="T5"/>
                  </a:cxn>
                  <a:cxn ang="T121">
                    <a:pos x="T6" y="T7"/>
                  </a:cxn>
                  <a:cxn ang="T122">
                    <a:pos x="T8" y="T9"/>
                  </a:cxn>
                  <a:cxn ang="T123">
                    <a:pos x="T10" y="T11"/>
                  </a:cxn>
                  <a:cxn ang="T124">
                    <a:pos x="T12" y="T13"/>
                  </a:cxn>
                  <a:cxn ang="T125">
                    <a:pos x="T14" y="T15"/>
                  </a:cxn>
                  <a:cxn ang="T126">
                    <a:pos x="T16" y="T17"/>
                  </a:cxn>
                  <a:cxn ang="T127">
                    <a:pos x="T18" y="T19"/>
                  </a:cxn>
                  <a:cxn ang="T128">
                    <a:pos x="T20" y="T21"/>
                  </a:cxn>
                  <a:cxn ang="T129">
                    <a:pos x="T22" y="T23"/>
                  </a:cxn>
                  <a:cxn ang="T130">
                    <a:pos x="T24" y="T25"/>
                  </a:cxn>
                  <a:cxn ang="T131">
                    <a:pos x="T26" y="T27"/>
                  </a:cxn>
                  <a:cxn ang="T132">
                    <a:pos x="T28" y="T29"/>
                  </a:cxn>
                  <a:cxn ang="T133">
                    <a:pos x="T30" y="T31"/>
                  </a:cxn>
                  <a:cxn ang="T134">
                    <a:pos x="T32" y="T33"/>
                  </a:cxn>
                  <a:cxn ang="T135">
                    <a:pos x="T34" y="T35"/>
                  </a:cxn>
                  <a:cxn ang="T136">
                    <a:pos x="T36" y="T37"/>
                  </a:cxn>
                  <a:cxn ang="T137">
                    <a:pos x="T38" y="T39"/>
                  </a:cxn>
                  <a:cxn ang="T138">
                    <a:pos x="T40" y="T41"/>
                  </a:cxn>
                  <a:cxn ang="T139">
                    <a:pos x="T42" y="T43"/>
                  </a:cxn>
                  <a:cxn ang="T140">
                    <a:pos x="T44" y="T45"/>
                  </a:cxn>
                  <a:cxn ang="T141">
                    <a:pos x="T46" y="T47"/>
                  </a:cxn>
                  <a:cxn ang="T142">
                    <a:pos x="T48" y="T49"/>
                  </a:cxn>
                  <a:cxn ang="T143">
                    <a:pos x="T50" y="T51"/>
                  </a:cxn>
                  <a:cxn ang="T144">
                    <a:pos x="T52" y="T53"/>
                  </a:cxn>
                  <a:cxn ang="T145">
                    <a:pos x="T54" y="T55"/>
                  </a:cxn>
                  <a:cxn ang="T146">
                    <a:pos x="T56" y="T57"/>
                  </a:cxn>
                  <a:cxn ang="T147">
                    <a:pos x="T58" y="T59"/>
                  </a:cxn>
                  <a:cxn ang="T148">
                    <a:pos x="T60" y="T61"/>
                  </a:cxn>
                  <a:cxn ang="T149">
                    <a:pos x="T62" y="T63"/>
                  </a:cxn>
                  <a:cxn ang="T150">
                    <a:pos x="T64" y="T65"/>
                  </a:cxn>
                  <a:cxn ang="T151">
                    <a:pos x="T66" y="T67"/>
                  </a:cxn>
                  <a:cxn ang="T152">
                    <a:pos x="T68" y="T69"/>
                  </a:cxn>
                  <a:cxn ang="T153">
                    <a:pos x="T70" y="T71"/>
                  </a:cxn>
                  <a:cxn ang="T154">
                    <a:pos x="T72" y="T73"/>
                  </a:cxn>
                  <a:cxn ang="T155">
                    <a:pos x="T74" y="T75"/>
                  </a:cxn>
                  <a:cxn ang="T156">
                    <a:pos x="T76" y="T77"/>
                  </a:cxn>
                  <a:cxn ang="T157">
                    <a:pos x="T78" y="T79"/>
                  </a:cxn>
                  <a:cxn ang="T158">
                    <a:pos x="T80" y="T81"/>
                  </a:cxn>
                  <a:cxn ang="T159">
                    <a:pos x="T82" y="T83"/>
                  </a:cxn>
                  <a:cxn ang="T160">
                    <a:pos x="T84" y="T85"/>
                  </a:cxn>
                  <a:cxn ang="T161">
                    <a:pos x="T86" y="T87"/>
                  </a:cxn>
                  <a:cxn ang="T162">
                    <a:pos x="T88" y="T89"/>
                  </a:cxn>
                  <a:cxn ang="T163">
                    <a:pos x="T90" y="T91"/>
                  </a:cxn>
                  <a:cxn ang="T164">
                    <a:pos x="T92" y="T93"/>
                  </a:cxn>
                  <a:cxn ang="T165">
                    <a:pos x="T94" y="T95"/>
                  </a:cxn>
                  <a:cxn ang="T166">
                    <a:pos x="T96" y="T97"/>
                  </a:cxn>
                  <a:cxn ang="T167">
                    <a:pos x="T98" y="T99"/>
                  </a:cxn>
                  <a:cxn ang="T168">
                    <a:pos x="T100" y="T101"/>
                  </a:cxn>
                  <a:cxn ang="T169">
                    <a:pos x="T102" y="T103"/>
                  </a:cxn>
                  <a:cxn ang="T170">
                    <a:pos x="T104" y="T105"/>
                  </a:cxn>
                  <a:cxn ang="T171">
                    <a:pos x="T106" y="T107"/>
                  </a:cxn>
                  <a:cxn ang="T172">
                    <a:pos x="T108" y="T109"/>
                  </a:cxn>
                  <a:cxn ang="T173">
                    <a:pos x="T110" y="T111"/>
                  </a:cxn>
                  <a:cxn ang="T174">
                    <a:pos x="T112" y="T113"/>
                  </a:cxn>
                  <a:cxn ang="T175">
                    <a:pos x="T114" y="T115"/>
                  </a:cxn>
                  <a:cxn ang="T176">
                    <a:pos x="T116" y="T117"/>
                  </a:cxn>
                </a:cxnLst>
                <a:rect l="0" t="0" r="r" b="b"/>
                <a:pathLst>
                  <a:path w="421" h="586">
                    <a:moveTo>
                      <a:pt x="105" y="0"/>
                    </a:moveTo>
                    <a:lnTo>
                      <a:pt x="111" y="9"/>
                    </a:lnTo>
                    <a:lnTo>
                      <a:pt x="117" y="18"/>
                    </a:lnTo>
                    <a:lnTo>
                      <a:pt x="120" y="27"/>
                    </a:lnTo>
                    <a:lnTo>
                      <a:pt x="123" y="36"/>
                    </a:lnTo>
                    <a:lnTo>
                      <a:pt x="126" y="45"/>
                    </a:lnTo>
                    <a:lnTo>
                      <a:pt x="126" y="54"/>
                    </a:lnTo>
                    <a:lnTo>
                      <a:pt x="126" y="63"/>
                    </a:lnTo>
                    <a:lnTo>
                      <a:pt x="126" y="75"/>
                    </a:lnTo>
                    <a:lnTo>
                      <a:pt x="129" y="84"/>
                    </a:lnTo>
                    <a:lnTo>
                      <a:pt x="129" y="93"/>
                    </a:lnTo>
                    <a:lnTo>
                      <a:pt x="132" y="105"/>
                    </a:lnTo>
                    <a:lnTo>
                      <a:pt x="132" y="117"/>
                    </a:lnTo>
                    <a:lnTo>
                      <a:pt x="132" y="126"/>
                    </a:lnTo>
                    <a:lnTo>
                      <a:pt x="132" y="135"/>
                    </a:lnTo>
                    <a:lnTo>
                      <a:pt x="135" y="147"/>
                    </a:lnTo>
                    <a:lnTo>
                      <a:pt x="138" y="159"/>
                    </a:lnTo>
                    <a:lnTo>
                      <a:pt x="138" y="168"/>
                    </a:lnTo>
                    <a:lnTo>
                      <a:pt x="141" y="177"/>
                    </a:lnTo>
                    <a:lnTo>
                      <a:pt x="141" y="186"/>
                    </a:lnTo>
                    <a:lnTo>
                      <a:pt x="141" y="195"/>
                    </a:lnTo>
                    <a:lnTo>
                      <a:pt x="144" y="204"/>
                    </a:lnTo>
                    <a:lnTo>
                      <a:pt x="144" y="213"/>
                    </a:lnTo>
                    <a:lnTo>
                      <a:pt x="147" y="222"/>
                    </a:lnTo>
                    <a:lnTo>
                      <a:pt x="150" y="231"/>
                    </a:lnTo>
                    <a:lnTo>
                      <a:pt x="153" y="240"/>
                    </a:lnTo>
                    <a:lnTo>
                      <a:pt x="153" y="249"/>
                    </a:lnTo>
                    <a:lnTo>
                      <a:pt x="153" y="258"/>
                    </a:lnTo>
                    <a:lnTo>
                      <a:pt x="153" y="267"/>
                    </a:lnTo>
                    <a:lnTo>
                      <a:pt x="153" y="276"/>
                    </a:lnTo>
                    <a:lnTo>
                      <a:pt x="144" y="282"/>
                    </a:lnTo>
                    <a:lnTo>
                      <a:pt x="153" y="285"/>
                    </a:lnTo>
                    <a:lnTo>
                      <a:pt x="162" y="276"/>
                    </a:lnTo>
                    <a:lnTo>
                      <a:pt x="174" y="273"/>
                    </a:lnTo>
                    <a:lnTo>
                      <a:pt x="183" y="267"/>
                    </a:lnTo>
                    <a:lnTo>
                      <a:pt x="174" y="261"/>
                    </a:lnTo>
                    <a:lnTo>
                      <a:pt x="165" y="258"/>
                    </a:lnTo>
                    <a:lnTo>
                      <a:pt x="156" y="249"/>
                    </a:lnTo>
                    <a:lnTo>
                      <a:pt x="165" y="252"/>
                    </a:lnTo>
                    <a:lnTo>
                      <a:pt x="171" y="261"/>
                    </a:lnTo>
                    <a:lnTo>
                      <a:pt x="180" y="264"/>
                    </a:lnTo>
                    <a:lnTo>
                      <a:pt x="171" y="270"/>
                    </a:lnTo>
                    <a:lnTo>
                      <a:pt x="162" y="273"/>
                    </a:lnTo>
                    <a:lnTo>
                      <a:pt x="153" y="273"/>
                    </a:lnTo>
                    <a:lnTo>
                      <a:pt x="144" y="276"/>
                    </a:lnTo>
                    <a:lnTo>
                      <a:pt x="135" y="282"/>
                    </a:lnTo>
                    <a:lnTo>
                      <a:pt x="126" y="291"/>
                    </a:lnTo>
                    <a:lnTo>
                      <a:pt x="117" y="294"/>
                    </a:lnTo>
                    <a:lnTo>
                      <a:pt x="108" y="300"/>
                    </a:lnTo>
                    <a:lnTo>
                      <a:pt x="99" y="306"/>
                    </a:lnTo>
                    <a:lnTo>
                      <a:pt x="90" y="309"/>
                    </a:lnTo>
                    <a:lnTo>
                      <a:pt x="78" y="312"/>
                    </a:lnTo>
                    <a:lnTo>
                      <a:pt x="69" y="315"/>
                    </a:lnTo>
                    <a:lnTo>
                      <a:pt x="60" y="321"/>
                    </a:lnTo>
                    <a:lnTo>
                      <a:pt x="51" y="327"/>
                    </a:lnTo>
                    <a:lnTo>
                      <a:pt x="39" y="336"/>
                    </a:lnTo>
                    <a:lnTo>
                      <a:pt x="30" y="342"/>
                    </a:lnTo>
                    <a:lnTo>
                      <a:pt x="24" y="351"/>
                    </a:lnTo>
                    <a:lnTo>
                      <a:pt x="15" y="357"/>
                    </a:lnTo>
                    <a:lnTo>
                      <a:pt x="12" y="366"/>
                    </a:lnTo>
                    <a:lnTo>
                      <a:pt x="9" y="375"/>
                    </a:lnTo>
                    <a:lnTo>
                      <a:pt x="0" y="384"/>
                    </a:lnTo>
                    <a:lnTo>
                      <a:pt x="0" y="393"/>
                    </a:lnTo>
                    <a:lnTo>
                      <a:pt x="0" y="402"/>
                    </a:lnTo>
                    <a:lnTo>
                      <a:pt x="0" y="411"/>
                    </a:lnTo>
                    <a:lnTo>
                      <a:pt x="0" y="420"/>
                    </a:lnTo>
                    <a:lnTo>
                      <a:pt x="3" y="429"/>
                    </a:lnTo>
                    <a:lnTo>
                      <a:pt x="12" y="432"/>
                    </a:lnTo>
                    <a:lnTo>
                      <a:pt x="21" y="438"/>
                    </a:lnTo>
                    <a:lnTo>
                      <a:pt x="30" y="441"/>
                    </a:lnTo>
                    <a:lnTo>
                      <a:pt x="39" y="450"/>
                    </a:lnTo>
                    <a:lnTo>
                      <a:pt x="48" y="456"/>
                    </a:lnTo>
                    <a:lnTo>
                      <a:pt x="57" y="459"/>
                    </a:lnTo>
                    <a:lnTo>
                      <a:pt x="66" y="462"/>
                    </a:lnTo>
                    <a:lnTo>
                      <a:pt x="75" y="468"/>
                    </a:lnTo>
                    <a:lnTo>
                      <a:pt x="84" y="474"/>
                    </a:lnTo>
                    <a:lnTo>
                      <a:pt x="75" y="480"/>
                    </a:lnTo>
                    <a:lnTo>
                      <a:pt x="72" y="489"/>
                    </a:lnTo>
                    <a:lnTo>
                      <a:pt x="63" y="495"/>
                    </a:lnTo>
                    <a:lnTo>
                      <a:pt x="57" y="504"/>
                    </a:lnTo>
                    <a:lnTo>
                      <a:pt x="51" y="513"/>
                    </a:lnTo>
                    <a:lnTo>
                      <a:pt x="48" y="522"/>
                    </a:lnTo>
                    <a:lnTo>
                      <a:pt x="39" y="528"/>
                    </a:lnTo>
                    <a:lnTo>
                      <a:pt x="33" y="537"/>
                    </a:lnTo>
                    <a:lnTo>
                      <a:pt x="33" y="546"/>
                    </a:lnTo>
                    <a:lnTo>
                      <a:pt x="45" y="549"/>
                    </a:lnTo>
                    <a:lnTo>
                      <a:pt x="30" y="555"/>
                    </a:lnTo>
                    <a:lnTo>
                      <a:pt x="27" y="546"/>
                    </a:lnTo>
                    <a:lnTo>
                      <a:pt x="36" y="543"/>
                    </a:lnTo>
                    <a:lnTo>
                      <a:pt x="42" y="534"/>
                    </a:lnTo>
                    <a:lnTo>
                      <a:pt x="33" y="537"/>
                    </a:lnTo>
                    <a:lnTo>
                      <a:pt x="33" y="546"/>
                    </a:lnTo>
                    <a:lnTo>
                      <a:pt x="42" y="549"/>
                    </a:lnTo>
                    <a:lnTo>
                      <a:pt x="51" y="549"/>
                    </a:lnTo>
                    <a:lnTo>
                      <a:pt x="57" y="540"/>
                    </a:lnTo>
                    <a:lnTo>
                      <a:pt x="63" y="531"/>
                    </a:lnTo>
                    <a:lnTo>
                      <a:pt x="69" y="540"/>
                    </a:lnTo>
                    <a:lnTo>
                      <a:pt x="63" y="549"/>
                    </a:lnTo>
                    <a:lnTo>
                      <a:pt x="60" y="558"/>
                    </a:lnTo>
                    <a:lnTo>
                      <a:pt x="54" y="567"/>
                    </a:lnTo>
                    <a:lnTo>
                      <a:pt x="45" y="567"/>
                    </a:lnTo>
                    <a:lnTo>
                      <a:pt x="42" y="576"/>
                    </a:lnTo>
                    <a:lnTo>
                      <a:pt x="51" y="582"/>
                    </a:lnTo>
                    <a:lnTo>
                      <a:pt x="60" y="585"/>
                    </a:lnTo>
                    <a:lnTo>
                      <a:pt x="69" y="585"/>
                    </a:lnTo>
                    <a:lnTo>
                      <a:pt x="78" y="579"/>
                    </a:lnTo>
                    <a:lnTo>
                      <a:pt x="81" y="570"/>
                    </a:lnTo>
                    <a:lnTo>
                      <a:pt x="81" y="561"/>
                    </a:lnTo>
                    <a:lnTo>
                      <a:pt x="90" y="555"/>
                    </a:lnTo>
                    <a:lnTo>
                      <a:pt x="96" y="546"/>
                    </a:lnTo>
                    <a:lnTo>
                      <a:pt x="90" y="555"/>
                    </a:lnTo>
                    <a:lnTo>
                      <a:pt x="81" y="561"/>
                    </a:lnTo>
                    <a:lnTo>
                      <a:pt x="75" y="570"/>
                    </a:lnTo>
                    <a:lnTo>
                      <a:pt x="72" y="579"/>
                    </a:lnTo>
                    <a:lnTo>
                      <a:pt x="81" y="582"/>
                    </a:lnTo>
                    <a:lnTo>
                      <a:pt x="90" y="585"/>
                    </a:lnTo>
                    <a:lnTo>
                      <a:pt x="99" y="576"/>
                    </a:lnTo>
                    <a:lnTo>
                      <a:pt x="105" y="567"/>
                    </a:lnTo>
                    <a:lnTo>
                      <a:pt x="96" y="573"/>
                    </a:lnTo>
                    <a:lnTo>
                      <a:pt x="96" y="582"/>
                    </a:lnTo>
                    <a:lnTo>
                      <a:pt x="105" y="585"/>
                    </a:lnTo>
                    <a:lnTo>
                      <a:pt x="111" y="576"/>
                    </a:lnTo>
                    <a:lnTo>
                      <a:pt x="120" y="570"/>
                    </a:lnTo>
                    <a:lnTo>
                      <a:pt x="129" y="564"/>
                    </a:lnTo>
                    <a:lnTo>
                      <a:pt x="135" y="552"/>
                    </a:lnTo>
                    <a:lnTo>
                      <a:pt x="144" y="552"/>
                    </a:lnTo>
                    <a:lnTo>
                      <a:pt x="150" y="543"/>
                    </a:lnTo>
                    <a:lnTo>
                      <a:pt x="150" y="534"/>
                    </a:lnTo>
                    <a:lnTo>
                      <a:pt x="150" y="525"/>
                    </a:lnTo>
                    <a:lnTo>
                      <a:pt x="150" y="516"/>
                    </a:lnTo>
                    <a:lnTo>
                      <a:pt x="150" y="507"/>
                    </a:lnTo>
                    <a:lnTo>
                      <a:pt x="150" y="498"/>
                    </a:lnTo>
                    <a:lnTo>
                      <a:pt x="150" y="489"/>
                    </a:lnTo>
                    <a:lnTo>
                      <a:pt x="141" y="483"/>
                    </a:lnTo>
                    <a:lnTo>
                      <a:pt x="129" y="483"/>
                    </a:lnTo>
                    <a:lnTo>
                      <a:pt x="117" y="477"/>
                    </a:lnTo>
                    <a:lnTo>
                      <a:pt x="108" y="471"/>
                    </a:lnTo>
                    <a:lnTo>
                      <a:pt x="99" y="468"/>
                    </a:lnTo>
                    <a:lnTo>
                      <a:pt x="78" y="465"/>
                    </a:lnTo>
                    <a:lnTo>
                      <a:pt x="69" y="465"/>
                    </a:lnTo>
                    <a:lnTo>
                      <a:pt x="78" y="465"/>
                    </a:lnTo>
                    <a:lnTo>
                      <a:pt x="87" y="465"/>
                    </a:lnTo>
                    <a:lnTo>
                      <a:pt x="99" y="471"/>
                    </a:lnTo>
                    <a:lnTo>
                      <a:pt x="108" y="474"/>
                    </a:lnTo>
                    <a:lnTo>
                      <a:pt x="129" y="477"/>
                    </a:lnTo>
                    <a:lnTo>
                      <a:pt x="138" y="477"/>
                    </a:lnTo>
                    <a:lnTo>
                      <a:pt x="150" y="483"/>
                    </a:lnTo>
                    <a:lnTo>
                      <a:pt x="159" y="483"/>
                    </a:lnTo>
                    <a:lnTo>
                      <a:pt x="168" y="486"/>
                    </a:lnTo>
                    <a:lnTo>
                      <a:pt x="177" y="486"/>
                    </a:lnTo>
                    <a:lnTo>
                      <a:pt x="198" y="486"/>
                    </a:lnTo>
                    <a:lnTo>
                      <a:pt x="207" y="486"/>
                    </a:lnTo>
                    <a:lnTo>
                      <a:pt x="216" y="486"/>
                    </a:lnTo>
                    <a:lnTo>
                      <a:pt x="225" y="486"/>
                    </a:lnTo>
                    <a:lnTo>
                      <a:pt x="237" y="486"/>
                    </a:lnTo>
                    <a:lnTo>
                      <a:pt x="249" y="489"/>
                    </a:lnTo>
                    <a:lnTo>
                      <a:pt x="267" y="492"/>
                    </a:lnTo>
                    <a:lnTo>
                      <a:pt x="267" y="501"/>
                    </a:lnTo>
                    <a:lnTo>
                      <a:pt x="276" y="507"/>
                    </a:lnTo>
                    <a:lnTo>
                      <a:pt x="282" y="516"/>
                    </a:lnTo>
                    <a:lnTo>
                      <a:pt x="285" y="525"/>
                    </a:lnTo>
                    <a:lnTo>
                      <a:pt x="294" y="528"/>
                    </a:lnTo>
                    <a:lnTo>
                      <a:pt x="303" y="534"/>
                    </a:lnTo>
                    <a:lnTo>
                      <a:pt x="312" y="537"/>
                    </a:lnTo>
                    <a:lnTo>
                      <a:pt x="294" y="537"/>
                    </a:lnTo>
                    <a:lnTo>
                      <a:pt x="285" y="537"/>
                    </a:lnTo>
                    <a:lnTo>
                      <a:pt x="276" y="537"/>
                    </a:lnTo>
                    <a:lnTo>
                      <a:pt x="267" y="540"/>
                    </a:lnTo>
                    <a:lnTo>
                      <a:pt x="264" y="549"/>
                    </a:lnTo>
                    <a:lnTo>
                      <a:pt x="261" y="558"/>
                    </a:lnTo>
                    <a:lnTo>
                      <a:pt x="261" y="567"/>
                    </a:lnTo>
                    <a:lnTo>
                      <a:pt x="270" y="573"/>
                    </a:lnTo>
                    <a:lnTo>
                      <a:pt x="279" y="579"/>
                    </a:lnTo>
                    <a:lnTo>
                      <a:pt x="291" y="579"/>
                    </a:lnTo>
                    <a:lnTo>
                      <a:pt x="270" y="579"/>
                    </a:lnTo>
                    <a:lnTo>
                      <a:pt x="261" y="579"/>
                    </a:lnTo>
                    <a:lnTo>
                      <a:pt x="255" y="570"/>
                    </a:lnTo>
                    <a:lnTo>
                      <a:pt x="255" y="561"/>
                    </a:lnTo>
                    <a:lnTo>
                      <a:pt x="255" y="552"/>
                    </a:lnTo>
                    <a:lnTo>
                      <a:pt x="264" y="549"/>
                    </a:lnTo>
                    <a:lnTo>
                      <a:pt x="273" y="552"/>
                    </a:lnTo>
                    <a:lnTo>
                      <a:pt x="282" y="555"/>
                    </a:lnTo>
                    <a:lnTo>
                      <a:pt x="291" y="555"/>
                    </a:lnTo>
                    <a:lnTo>
                      <a:pt x="300" y="555"/>
                    </a:lnTo>
                    <a:lnTo>
                      <a:pt x="309" y="555"/>
                    </a:lnTo>
                    <a:lnTo>
                      <a:pt x="318" y="555"/>
                    </a:lnTo>
                    <a:lnTo>
                      <a:pt x="327" y="549"/>
                    </a:lnTo>
                    <a:lnTo>
                      <a:pt x="330" y="540"/>
                    </a:lnTo>
                    <a:lnTo>
                      <a:pt x="330" y="531"/>
                    </a:lnTo>
                    <a:lnTo>
                      <a:pt x="333" y="522"/>
                    </a:lnTo>
                    <a:lnTo>
                      <a:pt x="336" y="513"/>
                    </a:lnTo>
                    <a:lnTo>
                      <a:pt x="342" y="504"/>
                    </a:lnTo>
                    <a:lnTo>
                      <a:pt x="345" y="513"/>
                    </a:lnTo>
                    <a:lnTo>
                      <a:pt x="339" y="522"/>
                    </a:lnTo>
                    <a:lnTo>
                      <a:pt x="336" y="531"/>
                    </a:lnTo>
                    <a:lnTo>
                      <a:pt x="327" y="540"/>
                    </a:lnTo>
                    <a:lnTo>
                      <a:pt x="321" y="549"/>
                    </a:lnTo>
                    <a:lnTo>
                      <a:pt x="312" y="552"/>
                    </a:lnTo>
                    <a:lnTo>
                      <a:pt x="303" y="552"/>
                    </a:lnTo>
                    <a:lnTo>
                      <a:pt x="294" y="555"/>
                    </a:lnTo>
                    <a:lnTo>
                      <a:pt x="285" y="555"/>
                    </a:lnTo>
                    <a:lnTo>
                      <a:pt x="276" y="555"/>
                    </a:lnTo>
                    <a:lnTo>
                      <a:pt x="267" y="555"/>
                    </a:lnTo>
                    <a:lnTo>
                      <a:pt x="258" y="558"/>
                    </a:lnTo>
                    <a:lnTo>
                      <a:pt x="255" y="567"/>
                    </a:lnTo>
                    <a:lnTo>
                      <a:pt x="255" y="576"/>
                    </a:lnTo>
                    <a:lnTo>
                      <a:pt x="264" y="576"/>
                    </a:lnTo>
                    <a:lnTo>
                      <a:pt x="273" y="576"/>
                    </a:lnTo>
                    <a:lnTo>
                      <a:pt x="282" y="576"/>
                    </a:lnTo>
                    <a:lnTo>
                      <a:pt x="306" y="576"/>
                    </a:lnTo>
                    <a:lnTo>
                      <a:pt x="318" y="573"/>
                    </a:lnTo>
                    <a:lnTo>
                      <a:pt x="327" y="564"/>
                    </a:lnTo>
                    <a:lnTo>
                      <a:pt x="336" y="564"/>
                    </a:lnTo>
                    <a:lnTo>
                      <a:pt x="345" y="558"/>
                    </a:lnTo>
                    <a:lnTo>
                      <a:pt x="354" y="552"/>
                    </a:lnTo>
                    <a:lnTo>
                      <a:pt x="357" y="543"/>
                    </a:lnTo>
                    <a:lnTo>
                      <a:pt x="357" y="534"/>
                    </a:lnTo>
                    <a:lnTo>
                      <a:pt x="366" y="525"/>
                    </a:lnTo>
                    <a:lnTo>
                      <a:pt x="372" y="516"/>
                    </a:lnTo>
                    <a:lnTo>
                      <a:pt x="375" y="507"/>
                    </a:lnTo>
                    <a:lnTo>
                      <a:pt x="375" y="498"/>
                    </a:lnTo>
                    <a:lnTo>
                      <a:pt x="378" y="489"/>
                    </a:lnTo>
                    <a:lnTo>
                      <a:pt x="381" y="480"/>
                    </a:lnTo>
                    <a:lnTo>
                      <a:pt x="384" y="471"/>
                    </a:lnTo>
                    <a:lnTo>
                      <a:pt x="390" y="462"/>
                    </a:lnTo>
                    <a:lnTo>
                      <a:pt x="393" y="453"/>
                    </a:lnTo>
                    <a:lnTo>
                      <a:pt x="402" y="456"/>
                    </a:lnTo>
                    <a:lnTo>
                      <a:pt x="405" y="465"/>
                    </a:lnTo>
                    <a:lnTo>
                      <a:pt x="402" y="474"/>
                    </a:lnTo>
                    <a:lnTo>
                      <a:pt x="396" y="483"/>
                    </a:lnTo>
                    <a:lnTo>
                      <a:pt x="390" y="492"/>
                    </a:lnTo>
                    <a:lnTo>
                      <a:pt x="381" y="498"/>
                    </a:lnTo>
                    <a:lnTo>
                      <a:pt x="372" y="498"/>
                    </a:lnTo>
                    <a:lnTo>
                      <a:pt x="381" y="498"/>
                    </a:lnTo>
                    <a:lnTo>
                      <a:pt x="390" y="492"/>
                    </a:lnTo>
                    <a:lnTo>
                      <a:pt x="393" y="480"/>
                    </a:lnTo>
                    <a:lnTo>
                      <a:pt x="399" y="471"/>
                    </a:lnTo>
                    <a:lnTo>
                      <a:pt x="399" y="462"/>
                    </a:lnTo>
                    <a:lnTo>
                      <a:pt x="399" y="453"/>
                    </a:lnTo>
                    <a:lnTo>
                      <a:pt x="396" y="444"/>
                    </a:lnTo>
                    <a:lnTo>
                      <a:pt x="390" y="435"/>
                    </a:lnTo>
                    <a:lnTo>
                      <a:pt x="381" y="432"/>
                    </a:lnTo>
                    <a:lnTo>
                      <a:pt x="372" y="432"/>
                    </a:lnTo>
                    <a:lnTo>
                      <a:pt x="363" y="429"/>
                    </a:lnTo>
                    <a:lnTo>
                      <a:pt x="372" y="429"/>
                    </a:lnTo>
                    <a:lnTo>
                      <a:pt x="381" y="429"/>
                    </a:lnTo>
                    <a:lnTo>
                      <a:pt x="372" y="426"/>
                    </a:lnTo>
                    <a:lnTo>
                      <a:pt x="366" y="435"/>
                    </a:lnTo>
                    <a:lnTo>
                      <a:pt x="363" y="444"/>
                    </a:lnTo>
                    <a:lnTo>
                      <a:pt x="360" y="453"/>
                    </a:lnTo>
                    <a:lnTo>
                      <a:pt x="357" y="462"/>
                    </a:lnTo>
                    <a:lnTo>
                      <a:pt x="354" y="471"/>
                    </a:lnTo>
                    <a:lnTo>
                      <a:pt x="348" y="480"/>
                    </a:lnTo>
                    <a:lnTo>
                      <a:pt x="345" y="471"/>
                    </a:lnTo>
                    <a:lnTo>
                      <a:pt x="336" y="465"/>
                    </a:lnTo>
                    <a:lnTo>
                      <a:pt x="327" y="465"/>
                    </a:lnTo>
                    <a:lnTo>
                      <a:pt x="336" y="465"/>
                    </a:lnTo>
                    <a:lnTo>
                      <a:pt x="345" y="474"/>
                    </a:lnTo>
                    <a:lnTo>
                      <a:pt x="345" y="483"/>
                    </a:lnTo>
                    <a:lnTo>
                      <a:pt x="339" y="474"/>
                    </a:lnTo>
                    <a:lnTo>
                      <a:pt x="336" y="465"/>
                    </a:lnTo>
                    <a:lnTo>
                      <a:pt x="327" y="465"/>
                    </a:lnTo>
                    <a:lnTo>
                      <a:pt x="321" y="474"/>
                    </a:lnTo>
                    <a:lnTo>
                      <a:pt x="315" y="483"/>
                    </a:lnTo>
                    <a:lnTo>
                      <a:pt x="315" y="492"/>
                    </a:lnTo>
                    <a:lnTo>
                      <a:pt x="312" y="501"/>
                    </a:lnTo>
                    <a:lnTo>
                      <a:pt x="306" y="510"/>
                    </a:lnTo>
                    <a:lnTo>
                      <a:pt x="300" y="519"/>
                    </a:lnTo>
                    <a:lnTo>
                      <a:pt x="291" y="528"/>
                    </a:lnTo>
                    <a:lnTo>
                      <a:pt x="294" y="519"/>
                    </a:lnTo>
                    <a:lnTo>
                      <a:pt x="300" y="510"/>
                    </a:lnTo>
                    <a:lnTo>
                      <a:pt x="309" y="498"/>
                    </a:lnTo>
                    <a:lnTo>
                      <a:pt x="318" y="489"/>
                    </a:lnTo>
                    <a:lnTo>
                      <a:pt x="321" y="480"/>
                    </a:lnTo>
                    <a:lnTo>
                      <a:pt x="327" y="471"/>
                    </a:lnTo>
                    <a:lnTo>
                      <a:pt x="330" y="462"/>
                    </a:lnTo>
                    <a:lnTo>
                      <a:pt x="333" y="450"/>
                    </a:lnTo>
                    <a:lnTo>
                      <a:pt x="336" y="441"/>
                    </a:lnTo>
                    <a:lnTo>
                      <a:pt x="342" y="432"/>
                    </a:lnTo>
                    <a:lnTo>
                      <a:pt x="345" y="423"/>
                    </a:lnTo>
                    <a:lnTo>
                      <a:pt x="354" y="423"/>
                    </a:lnTo>
                    <a:lnTo>
                      <a:pt x="366" y="426"/>
                    </a:lnTo>
                    <a:lnTo>
                      <a:pt x="357" y="426"/>
                    </a:lnTo>
                    <a:lnTo>
                      <a:pt x="348" y="426"/>
                    </a:lnTo>
                    <a:lnTo>
                      <a:pt x="345" y="414"/>
                    </a:lnTo>
                    <a:lnTo>
                      <a:pt x="336" y="411"/>
                    </a:lnTo>
                    <a:lnTo>
                      <a:pt x="327" y="405"/>
                    </a:lnTo>
                    <a:lnTo>
                      <a:pt x="318" y="399"/>
                    </a:lnTo>
                    <a:lnTo>
                      <a:pt x="306" y="396"/>
                    </a:lnTo>
                    <a:lnTo>
                      <a:pt x="297" y="393"/>
                    </a:lnTo>
                    <a:lnTo>
                      <a:pt x="285" y="387"/>
                    </a:lnTo>
                    <a:lnTo>
                      <a:pt x="276" y="384"/>
                    </a:lnTo>
                    <a:lnTo>
                      <a:pt x="255" y="381"/>
                    </a:lnTo>
                    <a:lnTo>
                      <a:pt x="246" y="378"/>
                    </a:lnTo>
                    <a:lnTo>
                      <a:pt x="237" y="372"/>
                    </a:lnTo>
                    <a:lnTo>
                      <a:pt x="228" y="369"/>
                    </a:lnTo>
                    <a:lnTo>
                      <a:pt x="216" y="366"/>
                    </a:lnTo>
                    <a:lnTo>
                      <a:pt x="207" y="363"/>
                    </a:lnTo>
                    <a:lnTo>
                      <a:pt x="198" y="363"/>
                    </a:lnTo>
                    <a:lnTo>
                      <a:pt x="189" y="360"/>
                    </a:lnTo>
                    <a:lnTo>
                      <a:pt x="159" y="360"/>
                    </a:lnTo>
                    <a:lnTo>
                      <a:pt x="150" y="360"/>
                    </a:lnTo>
                    <a:lnTo>
                      <a:pt x="138" y="360"/>
                    </a:lnTo>
                    <a:lnTo>
                      <a:pt x="114" y="360"/>
                    </a:lnTo>
                    <a:lnTo>
                      <a:pt x="105" y="360"/>
                    </a:lnTo>
                    <a:lnTo>
                      <a:pt x="81" y="360"/>
                    </a:lnTo>
                    <a:lnTo>
                      <a:pt x="90" y="363"/>
                    </a:lnTo>
                    <a:lnTo>
                      <a:pt x="99" y="363"/>
                    </a:lnTo>
                    <a:lnTo>
                      <a:pt x="96" y="375"/>
                    </a:lnTo>
                    <a:lnTo>
                      <a:pt x="96" y="384"/>
                    </a:lnTo>
                    <a:lnTo>
                      <a:pt x="99" y="372"/>
                    </a:lnTo>
                    <a:lnTo>
                      <a:pt x="108" y="369"/>
                    </a:lnTo>
                    <a:lnTo>
                      <a:pt x="117" y="360"/>
                    </a:lnTo>
                    <a:lnTo>
                      <a:pt x="120" y="348"/>
                    </a:lnTo>
                    <a:lnTo>
                      <a:pt x="132" y="339"/>
                    </a:lnTo>
                    <a:lnTo>
                      <a:pt x="141" y="336"/>
                    </a:lnTo>
                    <a:lnTo>
                      <a:pt x="132" y="336"/>
                    </a:lnTo>
                    <a:lnTo>
                      <a:pt x="123" y="342"/>
                    </a:lnTo>
                    <a:lnTo>
                      <a:pt x="117" y="351"/>
                    </a:lnTo>
                    <a:lnTo>
                      <a:pt x="111" y="360"/>
                    </a:lnTo>
                    <a:lnTo>
                      <a:pt x="120" y="354"/>
                    </a:lnTo>
                    <a:lnTo>
                      <a:pt x="129" y="348"/>
                    </a:lnTo>
                    <a:lnTo>
                      <a:pt x="138" y="345"/>
                    </a:lnTo>
                    <a:lnTo>
                      <a:pt x="147" y="339"/>
                    </a:lnTo>
                    <a:lnTo>
                      <a:pt x="156" y="336"/>
                    </a:lnTo>
                    <a:lnTo>
                      <a:pt x="165" y="336"/>
                    </a:lnTo>
                    <a:lnTo>
                      <a:pt x="174" y="330"/>
                    </a:lnTo>
                    <a:lnTo>
                      <a:pt x="183" y="327"/>
                    </a:lnTo>
                    <a:lnTo>
                      <a:pt x="192" y="324"/>
                    </a:lnTo>
                    <a:lnTo>
                      <a:pt x="210" y="324"/>
                    </a:lnTo>
                    <a:lnTo>
                      <a:pt x="219" y="321"/>
                    </a:lnTo>
                    <a:lnTo>
                      <a:pt x="237" y="318"/>
                    </a:lnTo>
                    <a:lnTo>
                      <a:pt x="246" y="315"/>
                    </a:lnTo>
                    <a:lnTo>
                      <a:pt x="255" y="312"/>
                    </a:lnTo>
                    <a:lnTo>
                      <a:pt x="264" y="309"/>
                    </a:lnTo>
                    <a:lnTo>
                      <a:pt x="273" y="303"/>
                    </a:lnTo>
                    <a:lnTo>
                      <a:pt x="285" y="297"/>
                    </a:lnTo>
                    <a:lnTo>
                      <a:pt x="294" y="288"/>
                    </a:lnTo>
                    <a:lnTo>
                      <a:pt x="303" y="285"/>
                    </a:lnTo>
                    <a:lnTo>
                      <a:pt x="312" y="279"/>
                    </a:lnTo>
                    <a:lnTo>
                      <a:pt x="321" y="273"/>
                    </a:lnTo>
                    <a:lnTo>
                      <a:pt x="330" y="267"/>
                    </a:lnTo>
                    <a:lnTo>
                      <a:pt x="339" y="258"/>
                    </a:lnTo>
                    <a:lnTo>
                      <a:pt x="342" y="249"/>
                    </a:lnTo>
                    <a:lnTo>
                      <a:pt x="342" y="240"/>
                    </a:lnTo>
                    <a:lnTo>
                      <a:pt x="342" y="231"/>
                    </a:lnTo>
                    <a:lnTo>
                      <a:pt x="342" y="222"/>
                    </a:lnTo>
                    <a:lnTo>
                      <a:pt x="342" y="213"/>
                    </a:lnTo>
                    <a:lnTo>
                      <a:pt x="342" y="204"/>
                    </a:lnTo>
                    <a:lnTo>
                      <a:pt x="342" y="195"/>
                    </a:lnTo>
                    <a:lnTo>
                      <a:pt x="333" y="195"/>
                    </a:lnTo>
                    <a:lnTo>
                      <a:pt x="324" y="198"/>
                    </a:lnTo>
                    <a:lnTo>
                      <a:pt x="315" y="201"/>
                    </a:lnTo>
                    <a:lnTo>
                      <a:pt x="309" y="210"/>
                    </a:lnTo>
                    <a:lnTo>
                      <a:pt x="300" y="210"/>
                    </a:lnTo>
                    <a:lnTo>
                      <a:pt x="318" y="213"/>
                    </a:lnTo>
                    <a:lnTo>
                      <a:pt x="309" y="219"/>
                    </a:lnTo>
                    <a:lnTo>
                      <a:pt x="303" y="228"/>
                    </a:lnTo>
                    <a:lnTo>
                      <a:pt x="300" y="237"/>
                    </a:lnTo>
                    <a:lnTo>
                      <a:pt x="291" y="234"/>
                    </a:lnTo>
                    <a:lnTo>
                      <a:pt x="279" y="237"/>
                    </a:lnTo>
                    <a:lnTo>
                      <a:pt x="270" y="243"/>
                    </a:lnTo>
                    <a:lnTo>
                      <a:pt x="261" y="243"/>
                    </a:lnTo>
                    <a:lnTo>
                      <a:pt x="243" y="243"/>
                    </a:lnTo>
                    <a:lnTo>
                      <a:pt x="252" y="243"/>
                    </a:lnTo>
                    <a:lnTo>
                      <a:pt x="261" y="243"/>
                    </a:lnTo>
                    <a:lnTo>
                      <a:pt x="261" y="252"/>
                    </a:lnTo>
                    <a:lnTo>
                      <a:pt x="267" y="261"/>
                    </a:lnTo>
                    <a:lnTo>
                      <a:pt x="276" y="261"/>
                    </a:lnTo>
                    <a:lnTo>
                      <a:pt x="303" y="261"/>
                    </a:lnTo>
                    <a:lnTo>
                      <a:pt x="291" y="261"/>
                    </a:lnTo>
                    <a:lnTo>
                      <a:pt x="282" y="261"/>
                    </a:lnTo>
                    <a:lnTo>
                      <a:pt x="273" y="261"/>
                    </a:lnTo>
                    <a:lnTo>
                      <a:pt x="270" y="252"/>
                    </a:lnTo>
                    <a:lnTo>
                      <a:pt x="279" y="246"/>
                    </a:lnTo>
                    <a:lnTo>
                      <a:pt x="288" y="240"/>
                    </a:lnTo>
                    <a:lnTo>
                      <a:pt x="297" y="234"/>
                    </a:lnTo>
                    <a:lnTo>
                      <a:pt x="303" y="225"/>
                    </a:lnTo>
                    <a:lnTo>
                      <a:pt x="309" y="216"/>
                    </a:lnTo>
                    <a:lnTo>
                      <a:pt x="318" y="213"/>
                    </a:lnTo>
                    <a:lnTo>
                      <a:pt x="327" y="210"/>
                    </a:lnTo>
                    <a:lnTo>
                      <a:pt x="336" y="201"/>
                    </a:lnTo>
                    <a:lnTo>
                      <a:pt x="345" y="198"/>
                    </a:lnTo>
                    <a:lnTo>
                      <a:pt x="354" y="192"/>
                    </a:lnTo>
                    <a:lnTo>
                      <a:pt x="363" y="186"/>
                    </a:lnTo>
                    <a:lnTo>
                      <a:pt x="372" y="180"/>
                    </a:lnTo>
                    <a:lnTo>
                      <a:pt x="390" y="177"/>
                    </a:lnTo>
                    <a:lnTo>
                      <a:pt x="402" y="183"/>
                    </a:lnTo>
                    <a:lnTo>
                      <a:pt x="408" y="192"/>
                    </a:lnTo>
                    <a:lnTo>
                      <a:pt x="408" y="201"/>
                    </a:lnTo>
                    <a:lnTo>
                      <a:pt x="411" y="210"/>
                    </a:lnTo>
                    <a:lnTo>
                      <a:pt x="414" y="219"/>
                    </a:lnTo>
                    <a:lnTo>
                      <a:pt x="414" y="228"/>
                    </a:lnTo>
                    <a:lnTo>
                      <a:pt x="414" y="237"/>
                    </a:lnTo>
                    <a:lnTo>
                      <a:pt x="414" y="246"/>
                    </a:lnTo>
                    <a:lnTo>
                      <a:pt x="417" y="255"/>
                    </a:lnTo>
                    <a:lnTo>
                      <a:pt x="420" y="267"/>
                    </a:lnTo>
                    <a:lnTo>
                      <a:pt x="420" y="276"/>
                    </a:lnTo>
                    <a:lnTo>
                      <a:pt x="420" y="285"/>
                    </a:lnTo>
                    <a:lnTo>
                      <a:pt x="420" y="294"/>
                    </a:lnTo>
                    <a:lnTo>
                      <a:pt x="411" y="300"/>
                    </a:lnTo>
                    <a:lnTo>
                      <a:pt x="408" y="309"/>
                    </a:lnTo>
                    <a:lnTo>
                      <a:pt x="399" y="315"/>
                    </a:lnTo>
                    <a:lnTo>
                      <a:pt x="390" y="321"/>
                    </a:lnTo>
                    <a:lnTo>
                      <a:pt x="381" y="324"/>
                    </a:lnTo>
                    <a:lnTo>
                      <a:pt x="372" y="330"/>
                    </a:lnTo>
                    <a:lnTo>
                      <a:pt x="363" y="333"/>
                    </a:lnTo>
                    <a:lnTo>
                      <a:pt x="354" y="339"/>
                    </a:lnTo>
                    <a:lnTo>
                      <a:pt x="345" y="342"/>
                    </a:lnTo>
                    <a:lnTo>
                      <a:pt x="336" y="348"/>
                    </a:lnTo>
                    <a:lnTo>
                      <a:pt x="315" y="354"/>
                    </a:lnTo>
                    <a:lnTo>
                      <a:pt x="306" y="357"/>
                    </a:lnTo>
                    <a:lnTo>
                      <a:pt x="294" y="363"/>
                    </a:lnTo>
                    <a:lnTo>
                      <a:pt x="285" y="369"/>
                    </a:lnTo>
                    <a:lnTo>
                      <a:pt x="276" y="372"/>
                    </a:lnTo>
                    <a:lnTo>
                      <a:pt x="267" y="378"/>
                    </a:lnTo>
                  </a:path>
                </a:pathLst>
              </a:custGeom>
              <a:noFill/>
              <a:ln w="12700" cap="rnd" cmpd="sng">
                <a:solidFill>
                  <a:schemeClr val="tx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68" name="Freeform 338">
                <a:extLst>
                  <a:ext uri="{FF2B5EF4-FFF2-40B4-BE49-F238E27FC236}">
                    <a16:creationId xmlns:a16="http://schemas.microsoft.com/office/drawing/2014/main" id="{4241124D-FF38-49AD-A013-DBE68671523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66" y="2787"/>
                <a:ext cx="292" cy="265"/>
              </a:xfrm>
              <a:custGeom>
                <a:avLst/>
                <a:gdLst>
                  <a:gd name="T0" fmla="*/ 0 w 292"/>
                  <a:gd name="T1" fmla="*/ 0 h 265"/>
                  <a:gd name="T2" fmla="*/ 9 w 292"/>
                  <a:gd name="T3" fmla="*/ 9 h 265"/>
                  <a:gd name="T4" fmla="*/ 18 w 292"/>
                  <a:gd name="T5" fmla="*/ 12 h 265"/>
                  <a:gd name="T6" fmla="*/ 27 w 292"/>
                  <a:gd name="T7" fmla="*/ 15 h 265"/>
                  <a:gd name="T8" fmla="*/ 39 w 292"/>
                  <a:gd name="T9" fmla="*/ 21 h 265"/>
                  <a:gd name="T10" fmla="*/ 48 w 292"/>
                  <a:gd name="T11" fmla="*/ 27 h 265"/>
                  <a:gd name="T12" fmla="*/ 57 w 292"/>
                  <a:gd name="T13" fmla="*/ 33 h 265"/>
                  <a:gd name="T14" fmla="*/ 60 w 292"/>
                  <a:gd name="T15" fmla="*/ 42 h 265"/>
                  <a:gd name="T16" fmla="*/ 69 w 292"/>
                  <a:gd name="T17" fmla="*/ 51 h 265"/>
                  <a:gd name="T18" fmla="*/ 75 w 292"/>
                  <a:gd name="T19" fmla="*/ 63 h 265"/>
                  <a:gd name="T20" fmla="*/ 84 w 292"/>
                  <a:gd name="T21" fmla="*/ 66 h 265"/>
                  <a:gd name="T22" fmla="*/ 93 w 292"/>
                  <a:gd name="T23" fmla="*/ 72 h 265"/>
                  <a:gd name="T24" fmla="*/ 96 w 292"/>
                  <a:gd name="T25" fmla="*/ 81 h 265"/>
                  <a:gd name="T26" fmla="*/ 102 w 292"/>
                  <a:gd name="T27" fmla="*/ 90 h 265"/>
                  <a:gd name="T28" fmla="*/ 105 w 292"/>
                  <a:gd name="T29" fmla="*/ 99 h 265"/>
                  <a:gd name="T30" fmla="*/ 105 w 292"/>
                  <a:gd name="T31" fmla="*/ 90 h 265"/>
                  <a:gd name="T32" fmla="*/ 114 w 292"/>
                  <a:gd name="T33" fmla="*/ 93 h 265"/>
                  <a:gd name="T34" fmla="*/ 120 w 292"/>
                  <a:gd name="T35" fmla="*/ 102 h 265"/>
                  <a:gd name="T36" fmla="*/ 129 w 292"/>
                  <a:gd name="T37" fmla="*/ 111 h 265"/>
                  <a:gd name="T38" fmla="*/ 138 w 292"/>
                  <a:gd name="T39" fmla="*/ 123 h 265"/>
                  <a:gd name="T40" fmla="*/ 144 w 292"/>
                  <a:gd name="T41" fmla="*/ 132 h 265"/>
                  <a:gd name="T42" fmla="*/ 153 w 292"/>
                  <a:gd name="T43" fmla="*/ 141 h 265"/>
                  <a:gd name="T44" fmla="*/ 162 w 292"/>
                  <a:gd name="T45" fmla="*/ 150 h 265"/>
                  <a:gd name="T46" fmla="*/ 174 w 292"/>
                  <a:gd name="T47" fmla="*/ 156 h 265"/>
                  <a:gd name="T48" fmla="*/ 180 w 292"/>
                  <a:gd name="T49" fmla="*/ 165 h 265"/>
                  <a:gd name="T50" fmla="*/ 189 w 292"/>
                  <a:gd name="T51" fmla="*/ 171 h 265"/>
                  <a:gd name="T52" fmla="*/ 195 w 292"/>
                  <a:gd name="T53" fmla="*/ 180 h 265"/>
                  <a:gd name="T54" fmla="*/ 204 w 292"/>
                  <a:gd name="T55" fmla="*/ 183 h 265"/>
                  <a:gd name="T56" fmla="*/ 222 w 292"/>
                  <a:gd name="T57" fmla="*/ 186 h 265"/>
                  <a:gd name="T58" fmla="*/ 231 w 292"/>
                  <a:gd name="T59" fmla="*/ 195 h 265"/>
                  <a:gd name="T60" fmla="*/ 240 w 292"/>
                  <a:gd name="T61" fmla="*/ 201 h 265"/>
                  <a:gd name="T62" fmla="*/ 249 w 292"/>
                  <a:gd name="T63" fmla="*/ 207 h 265"/>
                  <a:gd name="T64" fmla="*/ 258 w 292"/>
                  <a:gd name="T65" fmla="*/ 210 h 265"/>
                  <a:gd name="T66" fmla="*/ 267 w 292"/>
                  <a:gd name="T67" fmla="*/ 219 h 265"/>
                  <a:gd name="T68" fmla="*/ 276 w 292"/>
                  <a:gd name="T69" fmla="*/ 231 h 265"/>
                  <a:gd name="T70" fmla="*/ 285 w 292"/>
                  <a:gd name="T71" fmla="*/ 237 h 265"/>
                  <a:gd name="T72" fmla="*/ 288 w 292"/>
                  <a:gd name="T73" fmla="*/ 246 h 265"/>
                  <a:gd name="T74" fmla="*/ 291 w 292"/>
                  <a:gd name="T75" fmla="*/ 255 h 265"/>
                  <a:gd name="T76" fmla="*/ 291 w 292"/>
                  <a:gd name="T77" fmla="*/ 264 h 265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</a:gdLst>
                <a:ahLst/>
                <a:cxnLst>
                  <a:cxn ang="T78">
                    <a:pos x="T0" y="T1"/>
                  </a:cxn>
                  <a:cxn ang="T79">
                    <a:pos x="T2" y="T3"/>
                  </a:cxn>
                  <a:cxn ang="T80">
                    <a:pos x="T4" y="T5"/>
                  </a:cxn>
                  <a:cxn ang="T81">
                    <a:pos x="T6" y="T7"/>
                  </a:cxn>
                  <a:cxn ang="T82">
                    <a:pos x="T8" y="T9"/>
                  </a:cxn>
                  <a:cxn ang="T83">
                    <a:pos x="T10" y="T11"/>
                  </a:cxn>
                  <a:cxn ang="T84">
                    <a:pos x="T12" y="T13"/>
                  </a:cxn>
                  <a:cxn ang="T85">
                    <a:pos x="T14" y="T15"/>
                  </a:cxn>
                  <a:cxn ang="T86">
                    <a:pos x="T16" y="T17"/>
                  </a:cxn>
                  <a:cxn ang="T87">
                    <a:pos x="T18" y="T19"/>
                  </a:cxn>
                  <a:cxn ang="T88">
                    <a:pos x="T20" y="T21"/>
                  </a:cxn>
                  <a:cxn ang="T89">
                    <a:pos x="T22" y="T23"/>
                  </a:cxn>
                  <a:cxn ang="T90">
                    <a:pos x="T24" y="T25"/>
                  </a:cxn>
                  <a:cxn ang="T91">
                    <a:pos x="T26" y="T27"/>
                  </a:cxn>
                  <a:cxn ang="T92">
                    <a:pos x="T28" y="T29"/>
                  </a:cxn>
                  <a:cxn ang="T93">
                    <a:pos x="T30" y="T31"/>
                  </a:cxn>
                  <a:cxn ang="T94">
                    <a:pos x="T32" y="T33"/>
                  </a:cxn>
                  <a:cxn ang="T95">
                    <a:pos x="T34" y="T35"/>
                  </a:cxn>
                  <a:cxn ang="T96">
                    <a:pos x="T36" y="T37"/>
                  </a:cxn>
                  <a:cxn ang="T97">
                    <a:pos x="T38" y="T39"/>
                  </a:cxn>
                  <a:cxn ang="T98">
                    <a:pos x="T40" y="T41"/>
                  </a:cxn>
                  <a:cxn ang="T99">
                    <a:pos x="T42" y="T43"/>
                  </a:cxn>
                  <a:cxn ang="T100">
                    <a:pos x="T44" y="T45"/>
                  </a:cxn>
                  <a:cxn ang="T101">
                    <a:pos x="T46" y="T47"/>
                  </a:cxn>
                  <a:cxn ang="T102">
                    <a:pos x="T48" y="T49"/>
                  </a:cxn>
                  <a:cxn ang="T103">
                    <a:pos x="T50" y="T51"/>
                  </a:cxn>
                  <a:cxn ang="T104">
                    <a:pos x="T52" y="T53"/>
                  </a:cxn>
                  <a:cxn ang="T105">
                    <a:pos x="T54" y="T55"/>
                  </a:cxn>
                  <a:cxn ang="T106">
                    <a:pos x="T56" y="T57"/>
                  </a:cxn>
                  <a:cxn ang="T107">
                    <a:pos x="T58" y="T59"/>
                  </a:cxn>
                  <a:cxn ang="T108">
                    <a:pos x="T60" y="T61"/>
                  </a:cxn>
                  <a:cxn ang="T109">
                    <a:pos x="T62" y="T63"/>
                  </a:cxn>
                  <a:cxn ang="T110">
                    <a:pos x="T64" y="T65"/>
                  </a:cxn>
                  <a:cxn ang="T111">
                    <a:pos x="T66" y="T67"/>
                  </a:cxn>
                  <a:cxn ang="T112">
                    <a:pos x="T68" y="T69"/>
                  </a:cxn>
                  <a:cxn ang="T113">
                    <a:pos x="T70" y="T71"/>
                  </a:cxn>
                  <a:cxn ang="T114">
                    <a:pos x="T72" y="T73"/>
                  </a:cxn>
                  <a:cxn ang="T115">
                    <a:pos x="T74" y="T75"/>
                  </a:cxn>
                  <a:cxn ang="T116">
                    <a:pos x="T76" y="T77"/>
                  </a:cxn>
                </a:cxnLst>
                <a:rect l="0" t="0" r="r" b="b"/>
                <a:pathLst>
                  <a:path w="292" h="265">
                    <a:moveTo>
                      <a:pt x="0" y="0"/>
                    </a:moveTo>
                    <a:lnTo>
                      <a:pt x="9" y="9"/>
                    </a:lnTo>
                    <a:lnTo>
                      <a:pt x="18" y="12"/>
                    </a:lnTo>
                    <a:lnTo>
                      <a:pt x="27" y="15"/>
                    </a:lnTo>
                    <a:lnTo>
                      <a:pt x="39" y="21"/>
                    </a:lnTo>
                    <a:lnTo>
                      <a:pt x="48" y="27"/>
                    </a:lnTo>
                    <a:lnTo>
                      <a:pt x="57" y="33"/>
                    </a:lnTo>
                    <a:lnTo>
                      <a:pt x="60" y="42"/>
                    </a:lnTo>
                    <a:lnTo>
                      <a:pt x="69" y="51"/>
                    </a:lnTo>
                    <a:lnTo>
                      <a:pt x="75" y="63"/>
                    </a:lnTo>
                    <a:lnTo>
                      <a:pt x="84" y="66"/>
                    </a:lnTo>
                    <a:lnTo>
                      <a:pt x="93" y="72"/>
                    </a:lnTo>
                    <a:lnTo>
                      <a:pt x="96" y="81"/>
                    </a:lnTo>
                    <a:lnTo>
                      <a:pt x="102" y="90"/>
                    </a:lnTo>
                    <a:lnTo>
                      <a:pt x="105" y="99"/>
                    </a:lnTo>
                    <a:lnTo>
                      <a:pt x="105" y="90"/>
                    </a:lnTo>
                    <a:lnTo>
                      <a:pt x="114" y="93"/>
                    </a:lnTo>
                    <a:lnTo>
                      <a:pt x="120" y="102"/>
                    </a:lnTo>
                    <a:lnTo>
                      <a:pt x="129" y="111"/>
                    </a:lnTo>
                    <a:lnTo>
                      <a:pt x="138" y="123"/>
                    </a:lnTo>
                    <a:lnTo>
                      <a:pt x="144" y="132"/>
                    </a:lnTo>
                    <a:lnTo>
                      <a:pt x="153" y="141"/>
                    </a:lnTo>
                    <a:lnTo>
                      <a:pt x="162" y="150"/>
                    </a:lnTo>
                    <a:lnTo>
                      <a:pt x="174" y="156"/>
                    </a:lnTo>
                    <a:lnTo>
                      <a:pt x="180" y="165"/>
                    </a:lnTo>
                    <a:lnTo>
                      <a:pt x="189" y="171"/>
                    </a:lnTo>
                    <a:lnTo>
                      <a:pt x="195" y="180"/>
                    </a:lnTo>
                    <a:lnTo>
                      <a:pt x="204" y="183"/>
                    </a:lnTo>
                    <a:lnTo>
                      <a:pt x="222" y="186"/>
                    </a:lnTo>
                    <a:lnTo>
                      <a:pt x="231" y="195"/>
                    </a:lnTo>
                    <a:lnTo>
                      <a:pt x="240" y="201"/>
                    </a:lnTo>
                    <a:lnTo>
                      <a:pt x="249" y="207"/>
                    </a:lnTo>
                    <a:lnTo>
                      <a:pt x="258" y="210"/>
                    </a:lnTo>
                    <a:lnTo>
                      <a:pt x="267" y="219"/>
                    </a:lnTo>
                    <a:lnTo>
                      <a:pt x="276" y="231"/>
                    </a:lnTo>
                    <a:lnTo>
                      <a:pt x="285" y="237"/>
                    </a:lnTo>
                    <a:lnTo>
                      <a:pt x="288" y="246"/>
                    </a:lnTo>
                    <a:lnTo>
                      <a:pt x="291" y="255"/>
                    </a:lnTo>
                    <a:lnTo>
                      <a:pt x="291" y="264"/>
                    </a:lnTo>
                  </a:path>
                </a:pathLst>
              </a:custGeom>
              <a:noFill/>
              <a:ln w="12700" cap="rnd" cmpd="sng">
                <a:solidFill>
                  <a:schemeClr val="tx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69" name="Freeform 339">
                <a:extLst>
                  <a:ext uri="{FF2B5EF4-FFF2-40B4-BE49-F238E27FC236}">
                    <a16:creationId xmlns:a16="http://schemas.microsoft.com/office/drawing/2014/main" id="{1E35A06E-3DA9-44AD-937E-103CE63AE5B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602" y="3183"/>
                <a:ext cx="223" cy="256"/>
              </a:xfrm>
              <a:custGeom>
                <a:avLst/>
                <a:gdLst>
                  <a:gd name="T0" fmla="*/ 75 w 223"/>
                  <a:gd name="T1" fmla="*/ 0 h 256"/>
                  <a:gd name="T2" fmla="*/ 0 w 223"/>
                  <a:gd name="T3" fmla="*/ 54 h 256"/>
                  <a:gd name="T4" fmla="*/ 186 w 223"/>
                  <a:gd name="T5" fmla="*/ 54 h 256"/>
                  <a:gd name="T6" fmla="*/ 0 w 223"/>
                  <a:gd name="T7" fmla="*/ 54 h 256"/>
                  <a:gd name="T8" fmla="*/ 0 w 223"/>
                  <a:gd name="T9" fmla="*/ 255 h 256"/>
                  <a:gd name="T10" fmla="*/ 222 w 223"/>
                  <a:gd name="T11" fmla="*/ 255 h 25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223" h="256">
                    <a:moveTo>
                      <a:pt x="75" y="0"/>
                    </a:moveTo>
                    <a:lnTo>
                      <a:pt x="0" y="54"/>
                    </a:lnTo>
                    <a:lnTo>
                      <a:pt x="186" y="54"/>
                    </a:lnTo>
                    <a:lnTo>
                      <a:pt x="0" y="54"/>
                    </a:lnTo>
                    <a:lnTo>
                      <a:pt x="0" y="255"/>
                    </a:lnTo>
                    <a:lnTo>
                      <a:pt x="222" y="255"/>
                    </a:lnTo>
                  </a:path>
                </a:pathLst>
              </a:custGeom>
              <a:noFill/>
              <a:ln w="12700" cap="rnd" cmpd="sng">
                <a:solidFill>
                  <a:schemeClr val="tx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70" name="Freeform 340">
                <a:extLst>
                  <a:ext uri="{FF2B5EF4-FFF2-40B4-BE49-F238E27FC236}">
                    <a16:creationId xmlns:a16="http://schemas.microsoft.com/office/drawing/2014/main" id="{B60E6F7D-F353-4206-857C-E7EF9AD98A8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920" y="3357"/>
                <a:ext cx="58" cy="79"/>
              </a:xfrm>
              <a:custGeom>
                <a:avLst/>
                <a:gdLst>
                  <a:gd name="T0" fmla="*/ 57 w 58"/>
                  <a:gd name="T1" fmla="*/ 6 h 79"/>
                  <a:gd name="T2" fmla="*/ 24 w 58"/>
                  <a:gd name="T3" fmla="*/ 72 h 79"/>
                  <a:gd name="T4" fmla="*/ 24 w 58"/>
                  <a:gd name="T5" fmla="*/ 0 h 79"/>
                  <a:gd name="T6" fmla="*/ 24 w 58"/>
                  <a:gd name="T7" fmla="*/ 78 h 79"/>
                  <a:gd name="T8" fmla="*/ 0 w 58"/>
                  <a:gd name="T9" fmla="*/ 78 h 79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58" h="79">
                    <a:moveTo>
                      <a:pt x="57" y="6"/>
                    </a:moveTo>
                    <a:lnTo>
                      <a:pt x="24" y="72"/>
                    </a:lnTo>
                    <a:lnTo>
                      <a:pt x="24" y="0"/>
                    </a:lnTo>
                    <a:lnTo>
                      <a:pt x="24" y="78"/>
                    </a:lnTo>
                    <a:lnTo>
                      <a:pt x="0" y="78"/>
                    </a:lnTo>
                  </a:path>
                </a:pathLst>
              </a:custGeom>
              <a:noFill/>
              <a:ln w="12700" cap="rnd" cmpd="sng">
                <a:solidFill>
                  <a:schemeClr val="tx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71" name="Freeform 341">
                <a:extLst>
                  <a:ext uri="{FF2B5EF4-FFF2-40B4-BE49-F238E27FC236}">
                    <a16:creationId xmlns:a16="http://schemas.microsoft.com/office/drawing/2014/main" id="{85965A94-EBC2-4341-A926-FFD214FED1D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14" y="2829"/>
                <a:ext cx="115" cy="55"/>
              </a:xfrm>
              <a:custGeom>
                <a:avLst/>
                <a:gdLst>
                  <a:gd name="T0" fmla="*/ 0 w 115"/>
                  <a:gd name="T1" fmla="*/ 54 h 55"/>
                  <a:gd name="T2" fmla="*/ 9 w 115"/>
                  <a:gd name="T3" fmla="*/ 48 h 55"/>
                  <a:gd name="T4" fmla="*/ 18 w 115"/>
                  <a:gd name="T5" fmla="*/ 45 h 55"/>
                  <a:gd name="T6" fmla="*/ 27 w 115"/>
                  <a:gd name="T7" fmla="*/ 39 h 55"/>
                  <a:gd name="T8" fmla="*/ 36 w 115"/>
                  <a:gd name="T9" fmla="*/ 33 h 55"/>
                  <a:gd name="T10" fmla="*/ 45 w 115"/>
                  <a:gd name="T11" fmla="*/ 33 h 55"/>
                  <a:gd name="T12" fmla="*/ 54 w 115"/>
                  <a:gd name="T13" fmla="*/ 27 h 55"/>
                  <a:gd name="T14" fmla="*/ 66 w 115"/>
                  <a:gd name="T15" fmla="*/ 24 h 55"/>
                  <a:gd name="T16" fmla="*/ 75 w 115"/>
                  <a:gd name="T17" fmla="*/ 18 h 55"/>
                  <a:gd name="T18" fmla="*/ 87 w 115"/>
                  <a:gd name="T19" fmla="*/ 12 h 55"/>
                  <a:gd name="T20" fmla="*/ 96 w 115"/>
                  <a:gd name="T21" fmla="*/ 9 h 55"/>
                  <a:gd name="T22" fmla="*/ 105 w 115"/>
                  <a:gd name="T23" fmla="*/ 3 h 55"/>
                  <a:gd name="T24" fmla="*/ 114 w 115"/>
                  <a:gd name="T25" fmla="*/ 0 h 55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115" h="55">
                    <a:moveTo>
                      <a:pt x="0" y="54"/>
                    </a:moveTo>
                    <a:lnTo>
                      <a:pt x="9" y="48"/>
                    </a:lnTo>
                    <a:lnTo>
                      <a:pt x="18" y="45"/>
                    </a:lnTo>
                    <a:lnTo>
                      <a:pt x="27" y="39"/>
                    </a:lnTo>
                    <a:lnTo>
                      <a:pt x="36" y="33"/>
                    </a:lnTo>
                    <a:lnTo>
                      <a:pt x="45" y="33"/>
                    </a:lnTo>
                    <a:lnTo>
                      <a:pt x="54" y="27"/>
                    </a:lnTo>
                    <a:lnTo>
                      <a:pt x="66" y="24"/>
                    </a:lnTo>
                    <a:lnTo>
                      <a:pt x="75" y="18"/>
                    </a:lnTo>
                    <a:lnTo>
                      <a:pt x="87" y="12"/>
                    </a:lnTo>
                    <a:lnTo>
                      <a:pt x="96" y="9"/>
                    </a:lnTo>
                    <a:lnTo>
                      <a:pt x="105" y="3"/>
                    </a:lnTo>
                    <a:lnTo>
                      <a:pt x="114" y="0"/>
                    </a:lnTo>
                  </a:path>
                </a:pathLst>
              </a:custGeom>
              <a:noFill/>
              <a:ln w="12700" cap="rnd" cmpd="sng">
                <a:solidFill>
                  <a:schemeClr val="tx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72" name="Freeform 342">
                <a:extLst>
                  <a:ext uri="{FF2B5EF4-FFF2-40B4-BE49-F238E27FC236}">
                    <a16:creationId xmlns:a16="http://schemas.microsoft.com/office/drawing/2014/main" id="{2C46963F-2DC2-4F39-87ED-AC9EFB087BC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08" y="2814"/>
                <a:ext cx="172" cy="283"/>
              </a:xfrm>
              <a:custGeom>
                <a:avLst/>
                <a:gdLst>
                  <a:gd name="T0" fmla="*/ 117 w 172"/>
                  <a:gd name="T1" fmla="*/ 15 h 283"/>
                  <a:gd name="T2" fmla="*/ 123 w 172"/>
                  <a:gd name="T3" fmla="*/ 6 h 283"/>
                  <a:gd name="T4" fmla="*/ 132 w 172"/>
                  <a:gd name="T5" fmla="*/ 0 h 283"/>
                  <a:gd name="T6" fmla="*/ 141 w 172"/>
                  <a:gd name="T7" fmla="*/ 3 h 283"/>
                  <a:gd name="T8" fmla="*/ 147 w 172"/>
                  <a:gd name="T9" fmla="*/ 12 h 283"/>
                  <a:gd name="T10" fmla="*/ 150 w 172"/>
                  <a:gd name="T11" fmla="*/ 21 h 283"/>
                  <a:gd name="T12" fmla="*/ 156 w 172"/>
                  <a:gd name="T13" fmla="*/ 33 h 283"/>
                  <a:gd name="T14" fmla="*/ 162 w 172"/>
                  <a:gd name="T15" fmla="*/ 42 h 283"/>
                  <a:gd name="T16" fmla="*/ 168 w 172"/>
                  <a:gd name="T17" fmla="*/ 51 h 283"/>
                  <a:gd name="T18" fmla="*/ 168 w 172"/>
                  <a:gd name="T19" fmla="*/ 60 h 283"/>
                  <a:gd name="T20" fmla="*/ 168 w 172"/>
                  <a:gd name="T21" fmla="*/ 69 h 283"/>
                  <a:gd name="T22" fmla="*/ 171 w 172"/>
                  <a:gd name="T23" fmla="*/ 78 h 283"/>
                  <a:gd name="T24" fmla="*/ 171 w 172"/>
                  <a:gd name="T25" fmla="*/ 90 h 283"/>
                  <a:gd name="T26" fmla="*/ 171 w 172"/>
                  <a:gd name="T27" fmla="*/ 99 h 283"/>
                  <a:gd name="T28" fmla="*/ 171 w 172"/>
                  <a:gd name="T29" fmla="*/ 108 h 283"/>
                  <a:gd name="T30" fmla="*/ 168 w 172"/>
                  <a:gd name="T31" fmla="*/ 117 h 283"/>
                  <a:gd name="T32" fmla="*/ 162 w 172"/>
                  <a:gd name="T33" fmla="*/ 126 h 283"/>
                  <a:gd name="T34" fmla="*/ 159 w 172"/>
                  <a:gd name="T35" fmla="*/ 135 h 283"/>
                  <a:gd name="T36" fmla="*/ 150 w 172"/>
                  <a:gd name="T37" fmla="*/ 141 h 283"/>
                  <a:gd name="T38" fmla="*/ 144 w 172"/>
                  <a:gd name="T39" fmla="*/ 150 h 283"/>
                  <a:gd name="T40" fmla="*/ 135 w 172"/>
                  <a:gd name="T41" fmla="*/ 153 h 283"/>
                  <a:gd name="T42" fmla="*/ 126 w 172"/>
                  <a:gd name="T43" fmla="*/ 156 h 283"/>
                  <a:gd name="T44" fmla="*/ 117 w 172"/>
                  <a:gd name="T45" fmla="*/ 159 h 283"/>
                  <a:gd name="T46" fmla="*/ 105 w 172"/>
                  <a:gd name="T47" fmla="*/ 165 h 283"/>
                  <a:gd name="T48" fmla="*/ 114 w 172"/>
                  <a:gd name="T49" fmla="*/ 162 h 283"/>
                  <a:gd name="T50" fmla="*/ 132 w 172"/>
                  <a:gd name="T51" fmla="*/ 162 h 283"/>
                  <a:gd name="T52" fmla="*/ 141 w 172"/>
                  <a:gd name="T53" fmla="*/ 159 h 283"/>
                  <a:gd name="T54" fmla="*/ 132 w 172"/>
                  <a:gd name="T55" fmla="*/ 168 h 283"/>
                  <a:gd name="T56" fmla="*/ 123 w 172"/>
                  <a:gd name="T57" fmla="*/ 174 h 283"/>
                  <a:gd name="T58" fmla="*/ 114 w 172"/>
                  <a:gd name="T59" fmla="*/ 183 h 283"/>
                  <a:gd name="T60" fmla="*/ 21 w 172"/>
                  <a:gd name="T61" fmla="*/ 270 h 283"/>
                  <a:gd name="T62" fmla="*/ 0 w 172"/>
                  <a:gd name="T63" fmla="*/ 282 h 283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0" t="0" r="r" b="b"/>
                <a:pathLst>
                  <a:path w="172" h="283">
                    <a:moveTo>
                      <a:pt x="117" y="15"/>
                    </a:moveTo>
                    <a:lnTo>
                      <a:pt x="123" y="6"/>
                    </a:lnTo>
                    <a:lnTo>
                      <a:pt x="132" y="0"/>
                    </a:lnTo>
                    <a:lnTo>
                      <a:pt x="141" y="3"/>
                    </a:lnTo>
                    <a:lnTo>
                      <a:pt x="147" y="12"/>
                    </a:lnTo>
                    <a:lnTo>
                      <a:pt x="150" y="21"/>
                    </a:lnTo>
                    <a:lnTo>
                      <a:pt x="156" y="33"/>
                    </a:lnTo>
                    <a:lnTo>
                      <a:pt x="162" y="42"/>
                    </a:lnTo>
                    <a:lnTo>
                      <a:pt x="168" y="51"/>
                    </a:lnTo>
                    <a:lnTo>
                      <a:pt x="168" y="60"/>
                    </a:lnTo>
                    <a:lnTo>
                      <a:pt x="168" y="69"/>
                    </a:lnTo>
                    <a:lnTo>
                      <a:pt x="171" y="78"/>
                    </a:lnTo>
                    <a:lnTo>
                      <a:pt x="171" y="90"/>
                    </a:lnTo>
                    <a:lnTo>
                      <a:pt x="171" y="99"/>
                    </a:lnTo>
                    <a:lnTo>
                      <a:pt x="171" y="108"/>
                    </a:lnTo>
                    <a:lnTo>
                      <a:pt x="168" y="117"/>
                    </a:lnTo>
                    <a:lnTo>
                      <a:pt x="162" y="126"/>
                    </a:lnTo>
                    <a:lnTo>
                      <a:pt x="159" y="135"/>
                    </a:lnTo>
                    <a:lnTo>
                      <a:pt x="150" y="141"/>
                    </a:lnTo>
                    <a:lnTo>
                      <a:pt x="144" y="150"/>
                    </a:lnTo>
                    <a:lnTo>
                      <a:pt x="135" y="153"/>
                    </a:lnTo>
                    <a:lnTo>
                      <a:pt x="126" y="156"/>
                    </a:lnTo>
                    <a:lnTo>
                      <a:pt x="117" y="159"/>
                    </a:lnTo>
                    <a:lnTo>
                      <a:pt x="105" y="165"/>
                    </a:lnTo>
                    <a:lnTo>
                      <a:pt x="114" y="162"/>
                    </a:lnTo>
                    <a:lnTo>
                      <a:pt x="132" y="162"/>
                    </a:lnTo>
                    <a:lnTo>
                      <a:pt x="141" y="159"/>
                    </a:lnTo>
                    <a:lnTo>
                      <a:pt x="132" y="168"/>
                    </a:lnTo>
                    <a:lnTo>
                      <a:pt x="123" y="174"/>
                    </a:lnTo>
                    <a:lnTo>
                      <a:pt x="114" y="183"/>
                    </a:lnTo>
                    <a:lnTo>
                      <a:pt x="21" y="270"/>
                    </a:lnTo>
                    <a:lnTo>
                      <a:pt x="0" y="282"/>
                    </a:lnTo>
                  </a:path>
                </a:pathLst>
              </a:custGeom>
              <a:noFill/>
              <a:ln w="12700" cap="rnd" cmpd="sng">
                <a:solidFill>
                  <a:schemeClr val="tx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73" name="Freeform 343">
                <a:extLst>
                  <a:ext uri="{FF2B5EF4-FFF2-40B4-BE49-F238E27FC236}">
                    <a16:creationId xmlns:a16="http://schemas.microsoft.com/office/drawing/2014/main" id="{EA5B0FAC-D190-4044-A680-38254CD9195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99" y="3090"/>
                <a:ext cx="193" cy="346"/>
              </a:xfrm>
              <a:custGeom>
                <a:avLst/>
                <a:gdLst>
                  <a:gd name="T0" fmla="*/ 0 w 193"/>
                  <a:gd name="T1" fmla="*/ 6 h 346"/>
                  <a:gd name="T2" fmla="*/ 9 w 193"/>
                  <a:gd name="T3" fmla="*/ 6 h 346"/>
                  <a:gd name="T4" fmla="*/ 18 w 193"/>
                  <a:gd name="T5" fmla="*/ 3 h 346"/>
                  <a:gd name="T6" fmla="*/ 27 w 193"/>
                  <a:gd name="T7" fmla="*/ 0 h 346"/>
                  <a:gd name="T8" fmla="*/ 24 w 193"/>
                  <a:gd name="T9" fmla="*/ 9 h 346"/>
                  <a:gd name="T10" fmla="*/ 18 w 193"/>
                  <a:gd name="T11" fmla="*/ 18 h 346"/>
                  <a:gd name="T12" fmla="*/ 15 w 193"/>
                  <a:gd name="T13" fmla="*/ 27 h 346"/>
                  <a:gd name="T14" fmla="*/ 15 w 193"/>
                  <a:gd name="T15" fmla="*/ 36 h 346"/>
                  <a:gd name="T16" fmla="*/ 15 w 193"/>
                  <a:gd name="T17" fmla="*/ 27 h 346"/>
                  <a:gd name="T18" fmla="*/ 21 w 193"/>
                  <a:gd name="T19" fmla="*/ 18 h 346"/>
                  <a:gd name="T20" fmla="*/ 27 w 193"/>
                  <a:gd name="T21" fmla="*/ 27 h 346"/>
                  <a:gd name="T22" fmla="*/ 39 w 193"/>
                  <a:gd name="T23" fmla="*/ 33 h 346"/>
                  <a:gd name="T24" fmla="*/ 30 w 193"/>
                  <a:gd name="T25" fmla="*/ 39 h 346"/>
                  <a:gd name="T26" fmla="*/ 39 w 193"/>
                  <a:gd name="T27" fmla="*/ 39 h 346"/>
                  <a:gd name="T28" fmla="*/ 138 w 193"/>
                  <a:gd name="T29" fmla="*/ 111 h 346"/>
                  <a:gd name="T30" fmla="*/ 165 w 193"/>
                  <a:gd name="T31" fmla="*/ 135 h 346"/>
                  <a:gd name="T32" fmla="*/ 192 w 193"/>
                  <a:gd name="T33" fmla="*/ 150 h 346"/>
                  <a:gd name="T34" fmla="*/ 183 w 193"/>
                  <a:gd name="T35" fmla="*/ 189 h 346"/>
                  <a:gd name="T36" fmla="*/ 156 w 193"/>
                  <a:gd name="T37" fmla="*/ 234 h 346"/>
                  <a:gd name="T38" fmla="*/ 132 w 193"/>
                  <a:gd name="T39" fmla="*/ 264 h 346"/>
                  <a:gd name="T40" fmla="*/ 141 w 193"/>
                  <a:gd name="T41" fmla="*/ 255 h 346"/>
                  <a:gd name="T42" fmla="*/ 150 w 193"/>
                  <a:gd name="T43" fmla="*/ 249 h 346"/>
                  <a:gd name="T44" fmla="*/ 162 w 193"/>
                  <a:gd name="T45" fmla="*/ 243 h 346"/>
                  <a:gd name="T46" fmla="*/ 171 w 193"/>
                  <a:gd name="T47" fmla="*/ 243 h 346"/>
                  <a:gd name="T48" fmla="*/ 177 w 193"/>
                  <a:gd name="T49" fmla="*/ 252 h 346"/>
                  <a:gd name="T50" fmla="*/ 180 w 193"/>
                  <a:gd name="T51" fmla="*/ 261 h 346"/>
                  <a:gd name="T52" fmla="*/ 183 w 193"/>
                  <a:gd name="T53" fmla="*/ 270 h 346"/>
                  <a:gd name="T54" fmla="*/ 183 w 193"/>
                  <a:gd name="T55" fmla="*/ 279 h 346"/>
                  <a:gd name="T56" fmla="*/ 183 w 193"/>
                  <a:gd name="T57" fmla="*/ 288 h 346"/>
                  <a:gd name="T58" fmla="*/ 180 w 193"/>
                  <a:gd name="T59" fmla="*/ 297 h 346"/>
                  <a:gd name="T60" fmla="*/ 171 w 193"/>
                  <a:gd name="T61" fmla="*/ 306 h 346"/>
                  <a:gd name="T62" fmla="*/ 165 w 193"/>
                  <a:gd name="T63" fmla="*/ 315 h 346"/>
                  <a:gd name="T64" fmla="*/ 156 w 193"/>
                  <a:gd name="T65" fmla="*/ 321 h 346"/>
                  <a:gd name="T66" fmla="*/ 153 w 193"/>
                  <a:gd name="T67" fmla="*/ 330 h 346"/>
                  <a:gd name="T68" fmla="*/ 144 w 193"/>
                  <a:gd name="T69" fmla="*/ 336 h 346"/>
                  <a:gd name="T70" fmla="*/ 135 w 193"/>
                  <a:gd name="T71" fmla="*/ 342 h 346"/>
                  <a:gd name="T72" fmla="*/ 126 w 193"/>
                  <a:gd name="T73" fmla="*/ 342 h 346"/>
                  <a:gd name="T74" fmla="*/ 117 w 193"/>
                  <a:gd name="T75" fmla="*/ 345 h 346"/>
                  <a:gd name="T76" fmla="*/ 108 w 193"/>
                  <a:gd name="T77" fmla="*/ 345 h 346"/>
                  <a:gd name="T78" fmla="*/ 90 w 193"/>
                  <a:gd name="T79" fmla="*/ 345 h 346"/>
                  <a:gd name="T80" fmla="*/ 84 w 193"/>
                  <a:gd name="T81" fmla="*/ 336 h 346"/>
                  <a:gd name="T82" fmla="*/ 96 w 193"/>
                  <a:gd name="T83" fmla="*/ 330 h 346"/>
                  <a:gd name="T84" fmla="*/ 105 w 193"/>
                  <a:gd name="T85" fmla="*/ 324 h 346"/>
                  <a:gd name="T86" fmla="*/ 117 w 193"/>
                  <a:gd name="T87" fmla="*/ 321 h 346"/>
                  <a:gd name="T88" fmla="*/ 126 w 193"/>
                  <a:gd name="T89" fmla="*/ 318 h 346"/>
                  <a:gd name="T90" fmla="*/ 135 w 193"/>
                  <a:gd name="T91" fmla="*/ 312 h 346"/>
                  <a:gd name="T92" fmla="*/ 135 w 193"/>
                  <a:gd name="T93" fmla="*/ 303 h 346"/>
                  <a:gd name="T94" fmla="*/ 135 w 193"/>
                  <a:gd name="T95" fmla="*/ 294 h 346"/>
                  <a:gd name="T96" fmla="*/ 135 w 193"/>
                  <a:gd name="T97" fmla="*/ 285 h 346"/>
                  <a:gd name="T98" fmla="*/ 138 w 193"/>
                  <a:gd name="T99" fmla="*/ 276 h 346"/>
                  <a:gd name="T100" fmla="*/ 141 w 193"/>
                  <a:gd name="T101" fmla="*/ 267 h 346"/>
                  <a:gd name="T102" fmla="*/ 144 w 193"/>
                  <a:gd name="T103" fmla="*/ 261 h 34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</a:gdLst>
                <a:ahLst/>
                <a:cxnLst>
                  <a:cxn ang="T104">
                    <a:pos x="T0" y="T1"/>
                  </a:cxn>
                  <a:cxn ang="T105">
                    <a:pos x="T2" y="T3"/>
                  </a:cxn>
                  <a:cxn ang="T106">
                    <a:pos x="T4" y="T5"/>
                  </a:cxn>
                  <a:cxn ang="T107">
                    <a:pos x="T6" y="T7"/>
                  </a:cxn>
                  <a:cxn ang="T108">
                    <a:pos x="T8" y="T9"/>
                  </a:cxn>
                  <a:cxn ang="T109">
                    <a:pos x="T10" y="T11"/>
                  </a:cxn>
                  <a:cxn ang="T110">
                    <a:pos x="T12" y="T13"/>
                  </a:cxn>
                  <a:cxn ang="T111">
                    <a:pos x="T14" y="T15"/>
                  </a:cxn>
                  <a:cxn ang="T112">
                    <a:pos x="T16" y="T17"/>
                  </a:cxn>
                  <a:cxn ang="T113">
                    <a:pos x="T18" y="T19"/>
                  </a:cxn>
                  <a:cxn ang="T114">
                    <a:pos x="T20" y="T21"/>
                  </a:cxn>
                  <a:cxn ang="T115">
                    <a:pos x="T22" y="T23"/>
                  </a:cxn>
                  <a:cxn ang="T116">
                    <a:pos x="T24" y="T25"/>
                  </a:cxn>
                  <a:cxn ang="T117">
                    <a:pos x="T26" y="T27"/>
                  </a:cxn>
                  <a:cxn ang="T118">
                    <a:pos x="T28" y="T29"/>
                  </a:cxn>
                  <a:cxn ang="T119">
                    <a:pos x="T30" y="T31"/>
                  </a:cxn>
                  <a:cxn ang="T120">
                    <a:pos x="T32" y="T33"/>
                  </a:cxn>
                  <a:cxn ang="T121">
                    <a:pos x="T34" y="T35"/>
                  </a:cxn>
                  <a:cxn ang="T122">
                    <a:pos x="T36" y="T37"/>
                  </a:cxn>
                  <a:cxn ang="T123">
                    <a:pos x="T38" y="T39"/>
                  </a:cxn>
                  <a:cxn ang="T124">
                    <a:pos x="T40" y="T41"/>
                  </a:cxn>
                  <a:cxn ang="T125">
                    <a:pos x="T42" y="T43"/>
                  </a:cxn>
                  <a:cxn ang="T126">
                    <a:pos x="T44" y="T45"/>
                  </a:cxn>
                  <a:cxn ang="T127">
                    <a:pos x="T46" y="T47"/>
                  </a:cxn>
                  <a:cxn ang="T128">
                    <a:pos x="T48" y="T49"/>
                  </a:cxn>
                  <a:cxn ang="T129">
                    <a:pos x="T50" y="T51"/>
                  </a:cxn>
                  <a:cxn ang="T130">
                    <a:pos x="T52" y="T53"/>
                  </a:cxn>
                  <a:cxn ang="T131">
                    <a:pos x="T54" y="T55"/>
                  </a:cxn>
                  <a:cxn ang="T132">
                    <a:pos x="T56" y="T57"/>
                  </a:cxn>
                  <a:cxn ang="T133">
                    <a:pos x="T58" y="T59"/>
                  </a:cxn>
                  <a:cxn ang="T134">
                    <a:pos x="T60" y="T61"/>
                  </a:cxn>
                  <a:cxn ang="T135">
                    <a:pos x="T62" y="T63"/>
                  </a:cxn>
                  <a:cxn ang="T136">
                    <a:pos x="T64" y="T65"/>
                  </a:cxn>
                  <a:cxn ang="T137">
                    <a:pos x="T66" y="T67"/>
                  </a:cxn>
                  <a:cxn ang="T138">
                    <a:pos x="T68" y="T69"/>
                  </a:cxn>
                  <a:cxn ang="T139">
                    <a:pos x="T70" y="T71"/>
                  </a:cxn>
                  <a:cxn ang="T140">
                    <a:pos x="T72" y="T73"/>
                  </a:cxn>
                  <a:cxn ang="T141">
                    <a:pos x="T74" y="T75"/>
                  </a:cxn>
                  <a:cxn ang="T142">
                    <a:pos x="T76" y="T77"/>
                  </a:cxn>
                  <a:cxn ang="T143">
                    <a:pos x="T78" y="T79"/>
                  </a:cxn>
                  <a:cxn ang="T144">
                    <a:pos x="T80" y="T81"/>
                  </a:cxn>
                  <a:cxn ang="T145">
                    <a:pos x="T82" y="T83"/>
                  </a:cxn>
                  <a:cxn ang="T146">
                    <a:pos x="T84" y="T85"/>
                  </a:cxn>
                  <a:cxn ang="T147">
                    <a:pos x="T86" y="T87"/>
                  </a:cxn>
                  <a:cxn ang="T148">
                    <a:pos x="T88" y="T89"/>
                  </a:cxn>
                  <a:cxn ang="T149">
                    <a:pos x="T90" y="T91"/>
                  </a:cxn>
                  <a:cxn ang="T150">
                    <a:pos x="T92" y="T93"/>
                  </a:cxn>
                  <a:cxn ang="T151">
                    <a:pos x="T94" y="T95"/>
                  </a:cxn>
                  <a:cxn ang="T152">
                    <a:pos x="T96" y="T97"/>
                  </a:cxn>
                  <a:cxn ang="T153">
                    <a:pos x="T98" y="T99"/>
                  </a:cxn>
                  <a:cxn ang="T154">
                    <a:pos x="T100" y="T101"/>
                  </a:cxn>
                  <a:cxn ang="T155">
                    <a:pos x="T102" y="T103"/>
                  </a:cxn>
                </a:cxnLst>
                <a:rect l="0" t="0" r="r" b="b"/>
                <a:pathLst>
                  <a:path w="193" h="346">
                    <a:moveTo>
                      <a:pt x="0" y="6"/>
                    </a:moveTo>
                    <a:lnTo>
                      <a:pt x="9" y="6"/>
                    </a:lnTo>
                    <a:lnTo>
                      <a:pt x="18" y="3"/>
                    </a:lnTo>
                    <a:lnTo>
                      <a:pt x="27" y="0"/>
                    </a:lnTo>
                    <a:lnTo>
                      <a:pt x="24" y="9"/>
                    </a:lnTo>
                    <a:lnTo>
                      <a:pt x="18" y="18"/>
                    </a:lnTo>
                    <a:lnTo>
                      <a:pt x="15" y="27"/>
                    </a:lnTo>
                    <a:lnTo>
                      <a:pt x="15" y="36"/>
                    </a:lnTo>
                    <a:lnTo>
                      <a:pt x="15" y="27"/>
                    </a:lnTo>
                    <a:lnTo>
                      <a:pt x="21" y="18"/>
                    </a:lnTo>
                    <a:lnTo>
                      <a:pt x="27" y="27"/>
                    </a:lnTo>
                    <a:lnTo>
                      <a:pt x="39" y="33"/>
                    </a:lnTo>
                    <a:lnTo>
                      <a:pt x="30" y="39"/>
                    </a:lnTo>
                    <a:lnTo>
                      <a:pt x="39" y="39"/>
                    </a:lnTo>
                    <a:lnTo>
                      <a:pt x="138" y="111"/>
                    </a:lnTo>
                    <a:lnTo>
                      <a:pt x="165" y="135"/>
                    </a:lnTo>
                    <a:lnTo>
                      <a:pt x="192" y="150"/>
                    </a:lnTo>
                    <a:lnTo>
                      <a:pt x="183" y="189"/>
                    </a:lnTo>
                    <a:lnTo>
                      <a:pt x="156" y="234"/>
                    </a:lnTo>
                    <a:lnTo>
                      <a:pt x="132" y="264"/>
                    </a:lnTo>
                    <a:lnTo>
                      <a:pt x="141" y="255"/>
                    </a:lnTo>
                    <a:lnTo>
                      <a:pt x="150" y="249"/>
                    </a:lnTo>
                    <a:lnTo>
                      <a:pt x="162" y="243"/>
                    </a:lnTo>
                    <a:lnTo>
                      <a:pt x="171" y="243"/>
                    </a:lnTo>
                    <a:lnTo>
                      <a:pt x="177" y="252"/>
                    </a:lnTo>
                    <a:lnTo>
                      <a:pt x="180" y="261"/>
                    </a:lnTo>
                    <a:lnTo>
                      <a:pt x="183" y="270"/>
                    </a:lnTo>
                    <a:lnTo>
                      <a:pt x="183" y="279"/>
                    </a:lnTo>
                    <a:lnTo>
                      <a:pt x="183" y="288"/>
                    </a:lnTo>
                    <a:lnTo>
                      <a:pt x="180" y="297"/>
                    </a:lnTo>
                    <a:lnTo>
                      <a:pt x="171" y="306"/>
                    </a:lnTo>
                    <a:lnTo>
                      <a:pt x="165" y="315"/>
                    </a:lnTo>
                    <a:lnTo>
                      <a:pt x="156" y="321"/>
                    </a:lnTo>
                    <a:lnTo>
                      <a:pt x="153" y="330"/>
                    </a:lnTo>
                    <a:lnTo>
                      <a:pt x="144" y="336"/>
                    </a:lnTo>
                    <a:lnTo>
                      <a:pt x="135" y="342"/>
                    </a:lnTo>
                    <a:lnTo>
                      <a:pt x="126" y="342"/>
                    </a:lnTo>
                    <a:lnTo>
                      <a:pt x="117" y="345"/>
                    </a:lnTo>
                    <a:lnTo>
                      <a:pt x="108" y="345"/>
                    </a:lnTo>
                    <a:lnTo>
                      <a:pt x="90" y="345"/>
                    </a:lnTo>
                    <a:lnTo>
                      <a:pt x="84" y="336"/>
                    </a:lnTo>
                    <a:lnTo>
                      <a:pt x="96" y="330"/>
                    </a:lnTo>
                    <a:lnTo>
                      <a:pt x="105" y="324"/>
                    </a:lnTo>
                    <a:lnTo>
                      <a:pt x="117" y="321"/>
                    </a:lnTo>
                    <a:lnTo>
                      <a:pt x="126" y="318"/>
                    </a:lnTo>
                    <a:lnTo>
                      <a:pt x="135" y="312"/>
                    </a:lnTo>
                    <a:lnTo>
                      <a:pt x="135" y="303"/>
                    </a:lnTo>
                    <a:lnTo>
                      <a:pt x="135" y="294"/>
                    </a:lnTo>
                    <a:lnTo>
                      <a:pt x="135" y="285"/>
                    </a:lnTo>
                    <a:lnTo>
                      <a:pt x="138" y="276"/>
                    </a:lnTo>
                    <a:lnTo>
                      <a:pt x="141" y="267"/>
                    </a:lnTo>
                    <a:lnTo>
                      <a:pt x="144" y="261"/>
                    </a:lnTo>
                  </a:path>
                </a:pathLst>
              </a:custGeom>
              <a:noFill/>
              <a:ln w="12700" cap="rnd" cmpd="sng">
                <a:solidFill>
                  <a:schemeClr val="tx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74" name="Freeform 344">
                <a:extLst>
                  <a:ext uri="{FF2B5EF4-FFF2-40B4-BE49-F238E27FC236}">
                    <a16:creationId xmlns:a16="http://schemas.microsoft.com/office/drawing/2014/main" id="{831BF1DE-CD5E-4183-B1FD-15D61D548B3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80" y="3282"/>
                <a:ext cx="178" cy="169"/>
              </a:xfrm>
              <a:custGeom>
                <a:avLst/>
                <a:gdLst>
                  <a:gd name="T0" fmla="*/ 12 w 178"/>
                  <a:gd name="T1" fmla="*/ 147 h 169"/>
                  <a:gd name="T2" fmla="*/ 9 w 178"/>
                  <a:gd name="T3" fmla="*/ 147 h 169"/>
                  <a:gd name="T4" fmla="*/ 3 w 178"/>
                  <a:gd name="T5" fmla="*/ 156 h 169"/>
                  <a:gd name="T6" fmla="*/ 0 w 178"/>
                  <a:gd name="T7" fmla="*/ 165 h 169"/>
                  <a:gd name="T8" fmla="*/ 9 w 178"/>
                  <a:gd name="T9" fmla="*/ 165 h 169"/>
                  <a:gd name="T10" fmla="*/ 21 w 178"/>
                  <a:gd name="T11" fmla="*/ 165 h 169"/>
                  <a:gd name="T12" fmla="*/ 33 w 178"/>
                  <a:gd name="T13" fmla="*/ 168 h 169"/>
                  <a:gd name="T14" fmla="*/ 42 w 178"/>
                  <a:gd name="T15" fmla="*/ 168 h 169"/>
                  <a:gd name="T16" fmla="*/ 51 w 178"/>
                  <a:gd name="T17" fmla="*/ 168 h 169"/>
                  <a:gd name="T18" fmla="*/ 60 w 178"/>
                  <a:gd name="T19" fmla="*/ 168 h 169"/>
                  <a:gd name="T20" fmla="*/ 69 w 178"/>
                  <a:gd name="T21" fmla="*/ 168 h 169"/>
                  <a:gd name="T22" fmla="*/ 78 w 178"/>
                  <a:gd name="T23" fmla="*/ 168 h 169"/>
                  <a:gd name="T24" fmla="*/ 87 w 178"/>
                  <a:gd name="T25" fmla="*/ 165 h 169"/>
                  <a:gd name="T26" fmla="*/ 96 w 178"/>
                  <a:gd name="T27" fmla="*/ 159 h 169"/>
                  <a:gd name="T28" fmla="*/ 105 w 178"/>
                  <a:gd name="T29" fmla="*/ 150 h 169"/>
                  <a:gd name="T30" fmla="*/ 111 w 178"/>
                  <a:gd name="T31" fmla="*/ 141 h 169"/>
                  <a:gd name="T32" fmla="*/ 120 w 178"/>
                  <a:gd name="T33" fmla="*/ 132 h 169"/>
                  <a:gd name="T34" fmla="*/ 129 w 178"/>
                  <a:gd name="T35" fmla="*/ 123 h 169"/>
                  <a:gd name="T36" fmla="*/ 132 w 178"/>
                  <a:gd name="T37" fmla="*/ 114 h 169"/>
                  <a:gd name="T38" fmla="*/ 141 w 178"/>
                  <a:gd name="T39" fmla="*/ 114 h 169"/>
                  <a:gd name="T40" fmla="*/ 153 w 178"/>
                  <a:gd name="T41" fmla="*/ 114 h 169"/>
                  <a:gd name="T42" fmla="*/ 159 w 178"/>
                  <a:gd name="T43" fmla="*/ 105 h 169"/>
                  <a:gd name="T44" fmla="*/ 168 w 178"/>
                  <a:gd name="T45" fmla="*/ 96 h 169"/>
                  <a:gd name="T46" fmla="*/ 174 w 178"/>
                  <a:gd name="T47" fmla="*/ 87 h 169"/>
                  <a:gd name="T48" fmla="*/ 177 w 178"/>
                  <a:gd name="T49" fmla="*/ 78 h 169"/>
                  <a:gd name="T50" fmla="*/ 177 w 178"/>
                  <a:gd name="T51" fmla="*/ 69 h 169"/>
                  <a:gd name="T52" fmla="*/ 177 w 178"/>
                  <a:gd name="T53" fmla="*/ 60 h 169"/>
                  <a:gd name="T54" fmla="*/ 168 w 178"/>
                  <a:gd name="T55" fmla="*/ 63 h 169"/>
                  <a:gd name="T56" fmla="*/ 159 w 178"/>
                  <a:gd name="T57" fmla="*/ 72 h 169"/>
                  <a:gd name="T58" fmla="*/ 153 w 178"/>
                  <a:gd name="T59" fmla="*/ 81 h 169"/>
                  <a:gd name="T60" fmla="*/ 147 w 178"/>
                  <a:gd name="T61" fmla="*/ 90 h 169"/>
                  <a:gd name="T62" fmla="*/ 138 w 178"/>
                  <a:gd name="T63" fmla="*/ 102 h 169"/>
                  <a:gd name="T64" fmla="*/ 132 w 178"/>
                  <a:gd name="T65" fmla="*/ 111 h 169"/>
                  <a:gd name="T66" fmla="*/ 141 w 178"/>
                  <a:gd name="T67" fmla="*/ 102 h 169"/>
                  <a:gd name="T68" fmla="*/ 147 w 178"/>
                  <a:gd name="T69" fmla="*/ 93 h 169"/>
                  <a:gd name="T70" fmla="*/ 153 w 178"/>
                  <a:gd name="T71" fmla="*/ 84 h 169"/>
                  <a:gd name="T72" fmla="*/ 159 w 178"/>
                  <a:gd name="T73" fmla="*/ 75 h 169"/>
                  <a:gd name="T74" fmla="*/ 168 w 178"/>
                  <a:gd name="T75" fmla="*/ 66 h 169"/>
                  <a:gd name="T76" fmla="*/ 171 w 178"/>
                  <a:gd name="T77" fmla="*/ 57 h 169"/>
                  <a:gd name="T78" fmla="*/ 171 w 178"/>
                  <a:gd name="T79" fmla="*/ 48 h 169"/>
                  <a:gd name="T80" fmla="*/ 165 w 178"/>
                  <a:gd name="T81" fmla="*/ 39 h 169"/>
                  <a:gd name="T82" fmla="*/ 156 w 178"/>
                  <a:gd name="T83" fmla="*/ 36 h 169"/>
                  <a:gd name="T84" fmla="*/ 147 w 178"/>
                  <a:gd name="T85" fmla="*/ 33 h 169"/>
                  <a:gd name="T86" fmla="*/ 138 w 178"/>
                  <a:gd name="T87" fmla="*/ 36 h 169"/>
                  <a:gd name="T88" fmla="*/ 135 w 178"/>
                  <a:gd name="T89" fmla="*/ 45 h 169"/>
                  <a:gd name="T90" fmla="*/ 132 w 178"/>
                  <a:gd name="T91" fmla="*/ 54 h 169"/>
                  <a:gd name="T92" fmla="*/ 126 w 178"/>
                  <a:gd name="T93" fmla="*/ 63 h 169"/>
                  <a:gd name="T94" fmla="*/ 123 w 178"/>
                  <a:gd name="T95" fmla="*/ 72 h 169"/>
                  <a:gd name="T96" fmla="*/ 117 w 178"/>
                  <a:gd name="T97" fmla="*/ 81 h 169"/>
                  <a:gd name="T98" fmla="*/ 111 w 178"/>
                  <a:gd name="T99" fmla="*/ 90 h 169"/>
                  <a:gd name="T100" fmla="*/ 114 w 178"/>
                  <a:gd name="T101" fmla="*/ 81 h 169"/>
                  <a:gd name="T102" fmla="*/ 120 w 178"/>
                  <a:gd name="T103" fmla="*/ 72 h 169"/>
                  <a:gd name="T104" fmla="*/ 129 w 178"/>
                  <a:gd name="T105" fmla="*/ 63 h 169"/>
                  <a:gd name="T106" fmla="*/ 135 w 178"/>
                  <a:gd name="T107" fmla="*/ 54 h 169"/>
                  <a:gd name="T108" fmla="*/ 141 w 178"/>
                  <a:gd name="T109" fmla="*/ 42 h 169"/>
                  <a:gd name="T110" fmla="*/ 141 w 178"/>
                  <a:gd name="T111" fmla="*/ 33 h 169"/>
                  <a:gd name="T112" fmla="*/ 135 w 178"/>
                  <a:gd name="T113" fmla="*/ 24 h 169"/>
                  <a:gd name="T114" fmla="*/ 123 w 178"/>
                  <a:gd name="T115" fmla="*/ 15 h 169"/>
                  <a:gd name="T116" fmla="*/ 114 w 178"/>
                  <a:gd name="T117" fmla="*/ 9 h 169"/>
                  <a:gd name="T118" fmla="*/ 108 w 178"/>
                  <a:gd name="T119" fmla="*/ 0 h 169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</a:gdLst>
                <a:ahLst/>
                <a:cxnLst>
                  <a:cxn ang="T120">
                    <a:pos x="T0" y="T1"/>
                  </a:cxn>
                  <a:cxn ang="T121">
                    <a:pos x="T2" y="T3"/>
                  </a:cxn>
                  <a:cxn ang="T122">
                    <a:pos x="T4" y="T5"/>
                  </a:cxn>
                  <a:cxn ang="T123">
                    <a:pos x="T6" y="T7"/>
                  </a:cxn>
                  <a:cxn ang="T124">
                    <a:pos x="T8" y="T9"/>
                  </a:cxn>
                  <a:cxn ang="T125">
                    <a:pos x="T10" y="T11"/>
                  </a:cxn>
                  <a:cxn ang="T126">
                    <a:pos x="T12" y="T13"/>
                  </a:cxn>
                  <a:cxn ang="T127">
                    <a:pos x="T14" y="T15"/>
                  </a:cxn>
                  <a:cxn ang="T128">
                    <a:pos x="T16" y="T17"/>
                  </a:cxn>
                  <a:cxn ang="T129">
                    <a:pos x="T18" y="T19"/>
                  </a:cxn>
                  <a:cxn ang="T130">
                    <a:pos x="T20" y="T21"/>
                  </a:cxn>
                  <a:cxn ang="T131">
                    <a:pos x="T22" y="T23"/>
                  </a:cxn>
                  <a:cxn ang="T132">
                    <a:pos x="T24" y="T25"/>
                  </a:cxn>
                  <a:cxn ang="T133">
                    <a:pos x="T26" y="T27"/>
                  </a:cxn>
                  <a:cxn ang="T134">
                    <a:pos x="T28" y="T29"/>
                  </a:cxn>
                  <a:cxn ang="T135">
                    <a:pos x="T30" y="T31"/>
                  </a:cxn>
                  <a:cxn ang="T136">
                    <a:pos x="T32" y="T33"/>
                  </a:cxn>
                  <a:cxn ang="T137">
                    <a:pos x="T34" y="T35"/>
                  </a:cxn>
                  <a:cxn ang="T138">
                    <a:pos x="T36" y="T37"/>
                  </a:cxn>
                  <a:cxn ang="T139">
                    <a:pos x="T38" y="T39"/>
                  </a:cxn>
                  <a:cxn ang="T140">
                    <a:pos x="T40" y="T41"/>
                  </a:cxn>
                  <a:cxn ang="T141">
                    <a:pos x="T42" y="T43"/>
                  </a:cxn>
                  <a:cxn ang="T142">
                    <a:pos x="T44" y="T45"/>
                  </a:cxn>
                  <a:cxn ang="T143">
                    <a:pos x="T46" y="T47"/>
                  </a:cxn>
                  <a:cxn ang="T144">
                    <a:pos x="T48" y="T49"/>
                  </a:cxn>
                  <a:cxn ang="T145">
                    <a:pos x="T50" y="T51"/>
                  </a:cxn>
                  <a:cxn ang="T146">
                    <a:pos x="T52" y="T53"/>
                  </a:cxn>
                  <a:cxn ang="T147">
                    <a:pos x="T54" y="T55"/>
                  </a:cxn>
                  <a:cxn ang="T148">
                    <a:pos x="T56" y="T57"/>
                  </a:cxn>
                  <a:cxn ang="T149">
                    <a:pos x="T58" y="T59"/>
                  </a:cxn>
                  <a:cxn ang="T150">
                    <a:pos x="T60" y="T61"/>
                  </a:cxn>
                  <a:cxn ang="T151">
                    <a:pos x="T62" y="T63"/>
                  </a:cxn>
                  <a:cxn ang="T152">
                    <a:pos x="T64" y="T65"/>
                  </a:cxn>
                  <a:cxn ang="T153">
                    <a:pos x="T66" y="T67"/>
                  </a:cxn>
                  <a:cxn ang="T154">
                    <a:pos x="T68" y="T69"/>
                  </a:cxn>
                  <a:cxn ang="T155">
                    <a:pos x="T70" y="T71"/>
                  </a:cxn>
                  <a:cxn ang="T156">
                    <a:pos x="T72" y="T73"/>
                  </a:cxn>
                  <a:cxn ang="T157">
                    <a:pos x="T74" y="T75"/>
                  </a:cxn>
                  <a:cxn ang="T158">
                    <a:pos x="T76" y="T77"/>
                  </a:cxn>
                  <a:cxn ang="T159">
                    <a:pos x="T78" y="T79"/>
                  </a:cxn>
                  <a:cxn ang="T160">
                    <a:pos x="T80" y="T81"/>
                  </a:cxn>
                  <a:cxn ang="T161">
                    <a:pos x="T82" y="T83"/>
                  </a:cxn>
                  <a:cxn ang="T162">
                    <a:pos x="T84" y="T85"/>
                  </a:cxn>
                  <a:cxn ang="T163">
                    <a:pos x="T86" y="T87"/>
                  </a:cxn>
                  <a:cxn ang="T164">
                    <a:pos x="T88" y="T89"/>
                  </a:cxn>
                  <a:cxn ang="T165">
                    <a:pos x="T90" y="T91"/>
                  </a:cxn>
                  <a:cxn ang="T166">
                    <a:pos x="T92" y="T93"/>
                  </a:cxn>
                  <a:cxn ang="T167">
                    <a:pos x="T94" y="T95"/>
                  </a:cxn>
                  <a:cxn ang="T168">
                    <a:pos x="T96" y="T97"/>
                  </a:cxn>
                  <a:cxn ang="T169">
                    <a:pos x="T98" y="T99"/>
                  </a:cxn>
                  <a:cxn ang="T170">
                    <a:pos x="T100" y="T101"/>
                  </a:cxn>
                  <a:cxn ang="T171">
                    <a:pos x="T102" y="T103"/>
                  </a:cxn>
                  <a:cxn ang="T172">
                    <a:pos x="T104" y="T105"/>
                  </a:cxn>
                  <a:cxn ang="T173">
                    <a:pos x="T106" y="T107"/>
                  </a:cxn>
                  <a:cxn ang="T174">
                    <a:pos x="T108" y="T109"/>
                  </a:cxn>
                  <a:cxn ang="T175">
                    <a:pos x="T110" y="T111"/>
                  </a:cxn>
                  <a:cxn ang="T176">
                    <a:pos x="T112" y="T113"/>
                  </a:cxn>
                  <a:cxn ang="T177">
                    <a:pos x="T114" y="T115"/>
                  </a:cxn>
                  <a:cxn ang="T178">
                    <a:pos x="T116" y="T117"/>
                  </a:cxn>
                  <a:cxn ang="T179">
                    <a:pos x="T118" y="T119"/>
                  </a:cxn>
                </a:cxnLst>
                <a:rect l="0" t="0" r="r" b="b"/>
                <a:pathLst>
                  <a:path w="178" h="169">
                    <a:moveTo>
                      <a:pt x="12" y="147"/>
                    </a:moveTo>
                    <a:lnTo>
                      <a:pt x="9" y="147"/>
                    </a:lnTo>
                    <a:lnTo>
                      <a:pt x="3" y="156"/>
                    </a:lnTo>
                    <a:lnTo>
                      <a:pt x="0" y="165"/>
                    </a:lnTo>
                    <a:lnTo>
                      <a:pt x="9" y="165"/>
                    </a:lnTo>
                    <a:lnTo>
                      <a:pt x="21" y="165"/>
                    </a:lnTo>
                    <a:lnTo>
                      <a:pt x="33" y="168"/>
                    </a:lnTo>
                    <a:lnTo>
                      <a:pt x="42" y="168"/>
                    </a:lnTo>
                    <a:lnTo>
                      <a:pt x="51" y="168"/>
                    </a:lnTo>
                    <a:lnTo>
                      <a:pt x="60" y="168"/>
                    </a:lnTo>
                    <a:lnTo>
                      <a:pt x="69" y="168"/>
                    </a:lnTo>
                    <a:lnTo>
                      <a:pt x="78" y="168"/>
                    </a:lnTo>
                    <a:lnTo>
                      <a:pt x="87" y="165"/>
                    </a:lnTo>
                    <a:lnTo>
                      <a:pt x="96" y="159"/>
                    </a:lnTo>
                    <a:lnTo>
                      <a:pt x="105" y="150"/>
                    </a:lnTo>
                    <a:lnTo>
                      <a:pt x="111" y="141"/>
                    </a:lnTo>
                    <a:lnTo>
                      <a:pt x="120" y="132"/>
                    </a:lnTo>
                    <a:lnTo>
                      <a:pt x="129" y="123"/>
                    </a:lnTo>
                    <a:lnTo>
                      <a:pt x="132" y="114"/>
                    </a:lnTo>
                    <a:lnTo>
                      <a:pt x="141" y="114"/>
                    </a:lnTo>
                    <a:lnTo>
                      <a:pt x="153" y="114"/>
                    </a:lnTo>
                    <a:lnTo>
                      <a:pt x="159" y="105"/>
                    </a:lnTo>
                    <a:lnTo>
                      <a:pt x="168" y="96"/>
                    </a:lnTo>
                    <a:lnTo>
                      <a:pt x="174" y="87"/>
                    </a:lnTo>
                    <a:lnTo>
                      <a:pt x="177" y="78"/>
                    </a:lnTo>
                    <a:lnTo>
                      <a:pt x="177" y="69"/>
                    </a:lnTo>
                    <a:lnTo>
                      <a:pt x="177" y="60"/>
                    </a:lnTo>
                    <a:lnTo>
                      <a:pt x="168" y="63"/>
                    </a:lnTo>
                    <a:lnTo>
                      <a:pt x="159" y="72"/>
                    </a:lnTo>
                    <a:lnTo>
                      <a:pt x="153" y="81"/>
                    </a:lnTo>
                    <a:lnTo>
                      <a:pt x="147" y="90"/>
                    </a:lnTo>
                    <a:lnTo>
                      <a:pt x="138" y="102"/>
                    </a:lnTo>
                    <a:lnTo>
                      <a:pt x="132" y="111"/>
                    </a:lnTo>
                    <a:lnTo>
                      <a:pt x="141" y="102"/>
                    </a:lnTo>
                    <a:lnTo>
                      <a:pt x="147" y="93"/>
                    </a:lnTo>
                    <a:lnTo>
                      <a:pt x="153" y="84"/>
                    </a:lnTo>
                    <a:lnTo>
                      <a:pt x="159" y="75"/>
                    </a:lnTo>
                    <a:lnTo>
                      <a:pt x="168" y="66"/>
                    </a:lnTo>
                    <a:lnTo>
                      <a:pt x="171" y="57"/>
                    </a:lnTo>
                    <a:lnTo>
                      <a:pt x="171" y="48"/>
                    </a:lnTo>
                    <a:lnTo>
                      <a:pt x="165" y="39"/>
                    </a:lnTo>
                    <a:lnTo>
                      <a:pt x="156" y="36"/>
                    </a:lnTo>
                    <a:lnTo>
                      <a:pt x="147" y="33"/>
                    </a:lnTo>
                    <a:lnTo>
                      <a:pt x="138" y="36"/>
                    </a:lnTo>
                    <a:lnTo>
                      <a:pt x="135" y="45"/>
                    </a:lnTo>
                    <a:lnTo>
                      <a:pt x="132" y="54"/>
                    </a:lnTo>
                    <a:lnTo>
                      <a:pt x="126" y="63"/>
                    </a:lnTo>
                    <a:lnTo>
                      <a:pt x="123" y="72"/>
                    </a:lnTo>
                    <a:lnTo>
                      <a:pt x="117" y="81"/>
                    </a:lnTo>
                    <a:lnTo>
                      <a:pt x="111" y="90"/>
                    </a:lnTo>
                    <a:lnTo>
                      <a:pt x="114" y="81"/>
                    </a:lnTo>
                    <a:lnTo>
                      <a:pt x="120" y="72"/>
                    </a:lnTo>
                    <a:lnTo>
                      <a:pt x="129" y="63"/>
                    </a:lnTo>
                    <a:lnTo>
                      <a:pt x="135" y="54"/>
                    </a:lnTo>
                    <a:lnTo>
                      <a:pt x="141" y="42"/>
                    </a:lnTo>
                    <a:lnTo>
                      <a:pt x="141" y="33"/>
                    </a:lnTo>
                    <a:lnTo>
                      <a:pt x="135" y="24"/>
                    </a:lnTo>
                    <a:lnTo>
                      <a:pt x="123" y="15"/>
                    </a:lnTo>
                    <a:lnTo>
                      <a:pt x="114" y="9"/>
                    </a:lnTo>
                    <a:lnTo>
                      <a:pt x="108" y="0"/>
                    </a:lnTo>
                  </a:path>
                </a:pathLst>
              </a:custGeom>
              <a:noFill/>
              <a:ln w="12700" cap="rnd" cmpd="sng">
                <a:solidFill>
                  <a:schemeClr val="tx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75" name="Freeform 345">
                <a:extLst>
                  <a:ext uri="{FF2B5EF4-FFF2-40B4-BE49-F238E27FC236}">
                    <a16:creationId xmlns:a16="http://schemas.microsoft.com/office/drawing/2014/main" id="{5D994B8B-1F8C-474E-9ACD-71377D0BABF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76" y="2907"/>
                <a:ext cx="262" cy="451"/>
              </a:xfrm>
              <a:custGeom>
                <a:avLst/>
                <a:gdLst>
                  <a:gd name="T0" fmla="*/ 261 w 262"/>
                  <a:gd name="T1" fmla="*/ 435 h 451"/>
                  <a:gd name="T2" fmla="*/ 255 w 262"/>
                  <a:gd name="T3" fmla="*/ 444 h 451"/>
                  <a:gd name="T4" fmla="*/ 246 w 262"/>
                  <a:gd name="T5" fmla="*/ 450 h 451"/>
                  <a:gd name="T6" fmla="*/ 225 w 262"/>
                  <a:gd name="T7" fmla="*/ 417 h 451"/>
                  <a:gd name="T8" fmla="*/ 186 w 262"/>
                  <a:gd name="T9" fmla="*/ 387 h 451"/>
                  <a:gd name="T10" fmla="*/ 147 w 262"/>
                  <a:gd name="T11" fmla="*/ 357 h 451"/>
                  <a:gd name="T12" fmla="*/ 84 w 262"/>
                  <a:gd name="T13" fmla="*/ 315 h 451"/>
                  <a:gd name="T14" fmla="*/ 36 w 262"/>
                  <a:gd name="T15" fmla="*/ 276 h 451"/>
                  <a:gd name="T16" fmla="*/ 12 w 262"/>
                  <a:gd name="T17" fmla="*/ 249 h 451"/>
                  <a:gd name="T18" fmla="*/ 6 w 262"/>
                  <a:gd name="T19" fmla="*/ 240 h 451"/>
                  <a:gd name="T20" fmla="*/ 3 w 262"/>
                  <a:gd name="T21" fmla="*/ 231 h 451"/>
                  <a:gd name="T22" fmla="*/ 0 w 262"/>
                  <a:gd name="T23" fmla="*/ 222 h 451"/>
                  <a:gd name="T24" fmla="*/ 0 w 262"/>
                  <a:gd name="T25" fmla="*/ 213 h 451"/>
                  <a:gd name="T26" fmla="*/ 0 w 262"/>
                  <a:gd name="T27" fmla="*/ 204 h 451"/>
                  <a:gd name="T28" fmla="*/ 6 w 262"/>
                  <a:gd name="T29" fmla="*/ 195 h 451"/>
                  <a:gd name="T30" fmla="*/ 9 w 262"/>
                  <a:gd name="T31" fmla="*/ 186 h 451"/>
                  <a:gd name="T32" fmla="*/ 18 w 262"/>
                  <a:gd name="T33" fmla="*/ 183 h 451"/>
                  <a:gd name="T34" fmla="*/ 93 w 262"/>
                  <a:gd name="T35" fmla="*/ 60 h 451"/>
                  <a:gd name="T36" fmla="*/ 135 w 262"/>
                  <a:gd name="T37" fmla="*/ 0 h 451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0" t="0" r="r" b="b"/>
                <a:pathLst>
                  <a:path w="262" h="451">
                    <a:moveTo>
                      <a:pt x="261" y="435"/>
                    </a:moveTo>
                    <a:lnTo>
                      <a:pt x="255" y="444"/>
                    </a:lnTo>
                    <a:lnTo>
                      <a:pt x="246" y="450"/>
                    </a:lnTo>
                    <a:lnTo>
                      <a:pt x="225" y="417"/>
                    </a:lnTo>
                    <a:lnTo>
                      <a:pt x="186" y="387"/>
                    </a:lnTo>
                    <a:lnTo>
                      <a:pt x="147" y="357"/>
                    </a:lnTo>
                    <a:lnTo>
                      <a:pt x="84" y="315"/>
                    </a:lnTo>
                    <a:lnTo>
                      <a:pt x="36" y="276"/>
                    </a:lnTo>
                    <a:lnTo>
                      <a:pt x="12" y="249"/>
                    </a:lnTo>
                    <a:lnTo>
                      <a:pt x="6" y="240"/>
                    </a:lnTo>
                    <a:lnTo>
                      <a:pt x="3" y="231"/>
                    </a:lnTo>
                    <a:lnTo>
                      <a:pt x="0" y="222"/>
                    </a:lnTo>
                    <a:lnTo>
                      <a:pt x="0" y="213"/>
                    </a:lnTo>
                    <a:lnTo>
                      <a:pt x="0" y="204"/>
                    </a:lnTo>
                    <a:lnTo>
                      <a:pt x="6" y="195"/>
                    </a:lnTo>
                    <a:lnTo>
                      <a:pt x="9" y="186"/>
                    </a:lnTo>
                    <a:lnTo>
                      <a:pt x="18" y="183"/>
                    </a:lnTo>
                    <a:lnTo>
                      <a:pt x="93" y="60"/>
                    </a:lnTo>
                    <a:lnTo>
                      <a:pt x="135" y="0"/>
                    </a:lnTo>
                  </a:path>
                </a:pathLst>
              </a:custGeom>
              <a:noFill/>
              <a:ln w="12700" cap="rnd" cmpd="sng">
                <a:solidFill>
                  <a:schemeClr val="tx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76" name="Freeform 346">
                <a:extLst>
                  <a:ext uri="{FF2B5EF4-FFF2-40B4-BE49-F238E27FC236}">
                    <a16:creationId xmlns:a16="http://schemas.microsoft.com/office/drawing/2014/main" id="{EEC2A3DE-AF23-46D3-B314-7E4749D0A11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11" y="2889"/>
                <a:ext cx="4" cy="19"/>
              </a:xfrm>
              <a:custGeom>
                <a:avLst/>
                <a:gdLst>
                  <a:gd name="T0" fmla="*/ 3 w 4"/>
                  <a:gd name="T1" fmla="*/ 3 h 19"/>
                  <a:gd name="T2" fmla="*/ 0 w 4"/>
                  <a:gd name="T3" fmla="*/ 18 h 19"/>
                  <a:gd name="T4" fmla="*/ 0 w 4"/>
                  <a:gd name="T5" fmla="*/ 9 h 19"/>
                  <a:gd name="T6" fmla="*/ 0 w 4"/>
                  <a:gd name="T7" fmla="*/ 0 h 19"/>
                  <a:gd name="T8" fmla="*/ 3 w 4"/>
                  <a:gd name="T9" fmla="*/ 3 h 19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4" h="19">
                    <a:moveTo>
                      <a:pt x="3" y="3"/>
                    </a:moveTo>
                    <a:lnTo>
                      <a:pt x="0" y="18"/>
                    </a:lnTo>
                    <a:lnTo>
                      <a:pt x="0" y="9"/>
                    </a:lnTo>
                    <a:lnTo>
                      <a:pt x="0" y="0"/>
                    </a:lnTo>
                    <a:lnTo>
                      <a:pt x="3" y="3"/>
                    </a:lnTo>
                  </a:path>
                </a:pathLst>
              </a:custGeom>
              <a:solidFill>
                <a:schemeClr val="accent1"/>
              </a:solidFill>
              <a:ln w="12700" cap="rnd" cmpd="sng">
                <a:solidFill>
                  <a:schemeClr val="tx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77" name="Freeform 347">
                <a:extLst>
                  <a:ext uri="{FF2B5EF4-FFF2-40B4-BE49-F238E27FC236}">
                    <a16:creationId xmlns:a16="http://schemas.microsoft.com/office/drawing/2014/main" id="{AB763414-10FE-4519-9F43-B0B78A2604C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31" y="2571"/>
                <a:ext cx="130" cy="526"/>
              </a:xfrm>
              <a:custGeom>
                <a:avLst/>
                <a:gdLst>
                  <a:gd name="T0" fmla="*/ 51 w 130"/>
                  <a:gd name="T1" fmla="*/ 522 h 526"/>
                  <a:gd name="T2" fmla="*/ 45 w 130"/>
                  <a:gd name="T3" fmla="*/ 513 h 526"/>
                  <a:gd name="T4" fmla="*/ 27 w 130"/>
                  <a:gd name="T5" fmla="*/ 522 h 526"/>
                  <a:gd name="T6" fmla="*/ 15 w 130"/>
                  <a:gd name="T7" fmla="*/ 516 h 526"/>
                  <a:gd name="T8" fmla="*/ 30 w 130"/>
                  <a:gd name="T9" fmla="*/ 501 h 526"/>
                  <a:gd name="T10" fmla="*/ 42 w 130"/>
                  <a:gd name="T11" fmla="*/ 483 h 526"/>
                  <a:gd name="T12" fmla="*/ 45 w 130"/>
                  <a:gd name="T13" fmla="*/ 465 h 526"/>
                  <a:gd name="T14" fmla="*/ 24 w 130"/>
                  <a:gd name="T15" fmla="*/ 471 h 526"/>
                  <a:gd name="T16" fmla="*/ 9 w 130"/>
                  <a:gd name="T17" fmla="*/ 465 h 526"/>
                  <a:gd name="T18" fmla="*/ 9 w 130"/>
                  <a:gd name="T19" fmla="*/ 468 h 526"/>
                  <a:gd name="T20" fmla="*/ 24 w 130"/>
                  <a:gd name="T21" fmla="*/ 450 h 526"/>
                  <a:gd name="T22" fmla="*/ 42 w 130"/>
                  <a:gd name="T23" fmla="*/ 438 h 526"/>
                  <a:gd name="T24" fmla="*/ 60 w 130"/>
                  <a:gd name="T25" fmla="*/ 423 h 526"/>
                  <a:gd name="T26" fmla="*/ 78 w 130"/>
                  <a:gd name="T27" fmla="*/ 417 h 526"/>
                  <a:gd name="T28" fmla="*/ 96 w 130"/>
                  <a:gd name="T29" fmla="*/ 429 h 526"/>
                  <a:gd name="T30" fmla="*/ 96 w 130"/>
                  <a:gd name="T31" fmla="*/ 438 h 526"/>
                  <a:gd name="T32" fmla="*/ 81 w 130"/>
                  <a:gd name="T33" fmla="*/ 420 h 526"/>
                  <a:gd name="T34" fmla="*/ 75 w 130"/>
                  <a:gd name="T35" fmla="*/ 399 h 526"/>
                  <a:gd name="T36" fmla="*/ 84 w 130"/>
                  <a:gd name="T37" fmla="*/ 381 h 526"/>
                  <a:gd name="T38" fmla="*/ 102 w 130"/>
                  <a:gd name="T39" fmla="*/ 393 h 526"/>
                  <a:gd name="T40" fmla="*/ 111 w 130"/>
                  <a:gd name="T41" fmla="*/ 393 h 526"/>
                  <a:gd name="T42" fmla="*/ 129 w 130"/>
                  <a:gd name="T43" fmla="*/ 396 h 526"/>
                  <a:gd name="T44" fmla="*/ 111 w 130"/>
                  <a:gd name="T45" fmla="*/ 396 h 526"/>
                  <a:gd name="T46" fmla="*/ 93 w 130"/>
                  <a:gd name="T47" fmla="*/ 381 h 526"/>
                  <a:gd name="T48" fmla="*/ 90 w 130"/>
                  <a:gd name="T49" fmla="*/ 363 h 526"/>
                  <a:gd name="T50" fmla="*/ 90 w 130"/>
                  <a:gd name="T51" fmla="*/ 327 h 526"/>
                  <a:gd name="T52" fmla="*/ 114 w 130"/>
                  <a:gd name="T53" fmla="*/ 234 h 526"/>
                  <a:gd name="T54" fmla="*/ 126 w 130"/>
                  <a:gd name="T55" fmla="*/ 252 h 526"/>
                  <a:gd name="T56" fmla="*/ 108 w 130"/>
                  <a:gd name="T57" fmla="*/ 240 h 526"/>
                  <a:gd name="T58" fmla="*/ 108 w 130"/>
                  <a:gd name="T59" fmla="*/ 222 h 526"/>
                  <a:gd name="T60" fmla="*/ 102 w 130"/>
                  <a:gd name="T61" fmla="*/ 159 h 526"/>
                  <a:gd name="T62" fmla="*/ 99 w 130"/>
                  <a:gd name="T63" fmla="*/ 0 h 526"/>
                  <a:gd name="T64" fmla="*/ 96 w 130"/>
                  <a:gd name="T65" fmla="*/ 21 h 526"/>
                  <a:gd name="T66" fmla="*/ 93 w 130"/>
                  <a:gd name="T67" fmla="*/ 39 h 526"/>
                  <a:gd name="T68" fmla="*/ 93 w 130"/>
                  <a:gd name="T69" fmla="*/ 57 h 526"/>
                  <a:gd name="T70" fmla="*/ 93 w 130"/>
                  <a:gd name="T71" fmla="*/ 81 h 526"/>
                  <a:gd name="T72" fmla="*/ 93 w 130"/>
                  <a:gd name="T73" fmla="*/ 99 h 526"/>
                  <a:gd name="T74" fmla="*/ 93 w 130"/>
                  <a:gd name="T75" fmla="*/ 96 h 526"/>
                  <a:gd name="T76" fmla="*/ 93 w 130"/>
                  <a:gd name="T77" fmla="*/ 75 h 526"/>
                  <a:gd name="T78" fmla="*/ 102 w 130"/>
                  <a:gd name="T79" fmla="*/ 117 h 526"/>
                  <a:gd name="T80" fmla="*/ 102 w 130"/>
                  <a:gd name="T81" fmla="*/ 90 h 526"/>
                  <a:gd name="T82" fmla="*/ 102 w 130"/>
                  <a:gd name="T83" fmla="*/ 72 h 526"/>
                  <a:gd name="T84" fmla="*/ 93 w 130"/>
                  <a:gd name="T85" fmla="*/ 63 h 526"/>
                  <a:gd name="T86" fmla="*/ 75 w 130"/>
                  <a:gd name="T87" fmla="*/ 75 h 526"/>
                  <a:gd name="T88" fmla="*/ 75 w 130"/>
                  <a:gd name="T89" fmla="*/ 93 h 526"/>
                  <a:gd name="T90" fmla="*/ 87 w 130"/>
                  <a:gd name="T91" fmla="*/ 108 h 52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</a:gdLst>
                <a:ahLst/>
                <a:cxnLst>
                  <a:cxn ang="T92">
                    <a:pos x="T0" y="T1"/>
                  </a:cxn>
                  <a:cxn ang="T93">
                    <a:pos x="T2" y="T3"/>
                  </a:cxn>
                  <a:cxn ang="T94">
                    <a:pos x="T4" y="T5"/>
                  </a:cxn>
                  <a:cxn ang="T95">
                    <a:pos x="T6" y="T7"/>
                  </a:cxn>
                  <a:cxn ang="T96">
                    <a:pos x="T8" y="T9"/>
                  </a:cxn>
                  <a:cxn ang="T97">
                    <a:pos x="T10" y="T11"/>
                  </a:cxn>
                  <a:cxn ang="T98">
                    <a:pos x="T12" y="T13"/>
                  </a:cxn>
                  <a:cxn ang="T99">
                    <a:pos x="T14" y="T15"/>
                  </a:cxn>
                  <a:cxn ang="T100">
                    <a:pos x="T16" y="T17"/>
                  </a:cxn>
                  <a:cxn ang="T101">
                    <a:pos x="T18" y="T19"/>
                  </a:cxn>
                  <a:cxn ang="T102">
                    <a:pos x="T20" y="T21"/>
                  </a:cxn>
                  <a:cxn ang="T103">
                    <a:pos x="T22" y="T23"/>
                  </a:cxn>
                  <a:cxn ang="T104">
                    <a:pos x="T24" y="T25"/>
                  </a:cxn>
                  <a:cxn ang="T105">
                    <a:pos x="T26" y="T27"/>
                  </a:cxn>
                  <a:cxn ang="T106">
                    <a:pos x="T28" y="T29"/>
                  </a:cxn>
                  <a:cxn ang="T107">
                    <a:pos x="T30" y="T31"/>
                  </a:cxn>
                  <a:cxn ang="T108">
                    <a:pos x="T32" y="T33"/>
                  </a:cxn>
                  <a:cxn ang="T109">
                    <a:pos x="T34" y="T35"/>
                  </a:cxn>
                  <a:cxn ang="T110">
                    <a:pos x="T36" y="T37"/>
                  </a:cxn>
                  <a:cxn ang="T111">
                    <a:pos x="T38" y="T39"/>
                  </a:cxn>
                  <a:cxn ang="T112">
                    <a:pos x="T40" y="T41"/>
                  </a:cxn>
                  <a:cxn ang="T113">
                    <a:pos x="T42" y="T43"/>
                  </a:cxn>
                  <a:cxn ang="T114">
                    <a:pos x="T44" y="T45"/>
                  </a:cxn>
                  <a:cxn ang="T115">
                    <a:pos x="T46" y="T47"/>
                  </a:cxn>
                  <a:cxn ang="T116">
                    <a:pos x="T48" y="T49"/>
                  </a:cxn>
                  <a:cxn ang="T117">
                    <a:pos x="T50" y="T51"/>
                  </a:cxn>
                  <a:cxn ang="T118">
                    <a:pos x="T52" y="T53"/>
                  </a:cxn>
                  <a:cxn ang="T119">
                    <a:pos x="T54" y="T55"/>
                  </a:cxn>
                  <a:cxn ang="T120">
                    <a:pos x="T56" y="T57"/>
                  </a:cxn>
                  <a:cxn ang="T121">
                    <a:pos x="T58" y="T59"/>
                  </a:cxn>
                  <a:cxn ang="T122">
                    <a:pos x="T60" y="T61"/>
                  </a:cxn>
                  <a:cxn ang="T123">
                    <a:pos x="T62" y="T63"/>
                  </a:cxn>
                  <a:cxn ang="T124">
                    <a:pos x="T64" y="T65"/>
                  </a:cxn>
                  <a:cxn ang="T125">
                    <a:pos x="T66" y="T67"/>
                  </a:cxn>
                  <a:cxn ang="T126">
                    <a:pos x="T68" y="T69"/>
                  </a:cxn>
                  <a:cxn ang="T127">
                    <a:pos x="T70" y="T71"/>
                  </a:cxn>
                  <a:cxn ang="T128">
                    <a:pos x="T72" y="T73"/>
                  </a:cxn>
                  <a:cxn ang="T129">
                    <a:pos x="T74" y="T75"/>
                  </a:cxn>
                  <a:cxn ang="T130">
                    <a:pos x="T76" y="T77"/>
                  </a:cxn>
                  <a:cxn ang="T131">
                    <a:pos x="T78" y="T79"/>
                  </a:cxn>
                  <a:cxn ang="T132">
                    <a:pos x="T80" y="T81"/>
                  </a:cxn>
                  <a:cxn ang="T133">
                    <a:pos x="T82" y="T83"/>
                  </a:cxn>
                  <a:cxn ang="T134">
                    <a:pos x="T84" y="T85"/>
                  </a:cxn>
                  <a:cxn ang="T135">
                    <a:pos x="T86" y="T87"/>
                  </a:cxn>
                  <a:cxn ang="T136">
                    <a:pos x="T88" y="T89"/>
                  </a:cxn>
                  <a:cxn ang="T137">
                    <a:pos x="T90" y="T91"/>
                  </a:cxn>
                </a:cxnLst>
                <a:rect l="0" t="0" r="r" b="b"/>
                <a:pathLst>
                  <a:path w="130" h="526">
                    <a:moveTo>
                      <a:pt x="60" y="519"/>
                    </a:moveTo>
                    <a:lnTo>
                      <a:pt x="51" y="522"/>
                    </a:lnTo>
                    <a:lnTo>
                      <a:pt x="42" y="522"/>
                    </a:lnTo>
                    <a:lnTo>
                      <a:pt x="45" y="513"/>
                    </a:lnTo>
                    <a:lnTo>
                      <a:pt x="36" y="516"/>
                    </a:lnTo>
                    <a:lnTo>
                      <a:pt x="27" y="522"/>
                    </a:lnTo>
                    <a:lnTo>
                      <a:pt x="18" y="525"/>
                    </a:lnTo>
                    <a:lnTo>
                      <a:pt x="15" y="516"/>
                    </a:lnTo>
                    <a:lnTo>
                      <a:pt x="24" y="510"/>
                    </a:lnTo>
                    <a:lnTo>
                      <a:pt x="30" y="501"/>
                    </a:lnTo>
                    <a:lnTo>
                      <a:pt x="36" y="492"/>
                    </a:lnTo>
                    <a:lnTo>
                      <a:pt x="42" y="483"/>
                    </a:lnTo>
                    <a:lnTo>
                      <a:pt x="45" y="474"/>
                    </a:lnTo>
                    <a:lnTo>
                      <a:pt x="45" y="465"/>
                    </a:lnTo>
                    <a:lnTo>
                      <a:pt x="36" y="462"/>
                    </a:lnTo>
                    <a:lnTo>
                      <a:pt x="24" y="471"/>
                    </a:lnTo>
                    <a:lnTo>
                      <a:pt x="12" y="474"/>
                    </a:lnTo>
                    <a:lnTo>
                      <a:pt x="9" y="465"/>
                    </a:lnTo>
                    <a:lnTo>
                      <a:pt x="0" y="462"/>
                    </a:lnTo>
                    <a:lnTo>
                      <a:pt x="9" y="468"/>
                    </a:lnTo>
                    <a:lnTo>
                      <a:pt x="18" y="459"/>
                    </a:lnTo>
                    <a:lnTo>
                      <a:pt x="24" y="450"/>
                    </a:lnTo>
                    <a:lnTo>
                      <a:pt x="33" y="444"/>
                    </a:lnTo>
                    <a:lnTo>
                      <a:pt x="42" y="438"/>
                    </a:lnTo>
                    <a:lnTo>
                      <a:pt x="51" y="432"/>
                    </a:lnTo>
                    <a:lnTo>
                      <a:pt x="60" y="423"/>
                    </a:lnTo>
                    <a:lnTo>
                      <a:pt x="69" y="417"/>
                    </a:lnTo>
                    <a:lnTo>
                      <a:pt x="78" y="417"/>
                    </a:lnTo>
                    <a:lnTo>
                      <a:pt x="87" y="423"/>
                    </a:lnTo>
                    <a:lnTo>
                      <a:pt x="96" y="429"/>
                    </a:lnTo>
                    <a:lnTo>
                      <a:pt x="105" y="438"/>
                    </a:lnTo>
                    <a:lnTo>
                      <a:pt x="96" y="438"/>
                    </a:lnTo>
                    <a:lnTo>
                      <a:pt x="87" y="429"/>
                    </a:lnTo>
                    <a:lnTo>
                      <a:pt x="81" y="420"/>
                    </a:lnTo>
                    <a:lnTo>
                      <a:pt x="78" y="411"/>
                    </a:lnTo>
                    <a:lnTo>
                      <a:pt x="75" y="399"/>
                    </a:lnTo>
                    <a:lnTo>
                      <a:pt x="75" y="390"/>
                    </a:lnTo>
                    <a:lnTo>
                      <a:pt x="84" y="381"/>
                    </a:lnTo>
                    <a:lnTo>
                      <a:pt x="96" y="384"/>
                    </a:lnTo>
                    <a:lnTo>
                      <a:pt x="102" y="393"/>
                    </a:lnTo>
                    <a:lnTo>
                      <a:pt x="108" y="402"/>
                    </a:lnTo>
                    <a:lnTo>
                      <a:pt x="111" y="393"/>
                    </a:lnTo>
                    <a:lnTo>
                      <a:pt x="120" y="393"/>
                    </a:lnTo>
                    <a:lnTo>
                      <a:pt x="129" y="396"/>
                    </a:lnTo>
                    <a:lnTo>
                      <a:pt x="120" y="396"/>
                    </a:lnTo>
                    <a:lnTo>
                      <a:pt x="111" y="396"/>
                    </a:lnTo>
                    <a:lnTo>
                      <a:pt x="102" y="390"/>
                    </a:lnTo>
                    <a:lnTo>
                      <a:pt x="93" y="381"/>
                    </a:lnTo>
                    <a:lnTo>
                      <a:pt x="90" y="372"/>
                    </a:lnTo>
                    <a:lnTo>
                      <a:pt x="90" y="363"/>
                    </a:lnTo>
                    <a:lnTo>
                      <a:pt x="87" y="354"/>
                    </a:lnTo>
                    <a:lnTo>
                      <a:pt x="90" y="327"/>
                    </a:lnTo>
                    <a:lnTo>
                      <a:pt x="102" y="285"/>
                    </a:lnTo>
                    <a:lnTo>
                      <a:pt x="114" y="234"/>
                    </a:lnTo>
                    <a:lnTo>
                      <a:pt x="123" y="243"/>
                    </a:lnTo>
                    <a:lnTo>
                      <a:pt x="126" y="252"/>
                    </a:lnTo>
                    <a:lnTo>
                      <a:pt x="117" y="246"/>
                    </a:lnTo>
                    <a:lnTo>
                      <a:pt x="108" y="240"/>
                    </a:lnTo>
                    <a:lnTo>
                      <a:pt x="108" y="231"/>
                    </a:lnTo>
                    <a:lnTo>
                      <a:pt x="108" y="222"/>
                    </a:lnTo>
                    <a:lnTo>
                      <a:pt x="105" y="213"/>
                    </a:lnTo>
                    <a:lnTo>
                      <a:pt x="102" y="159"/>
                    </a:lnTo>
                    <a:lnTo>
                      <a:pt x="105" y="57"/>
                    </a:lnTo>
                    <a:lnTo>
                      <a:pt x="99" y="0"/>
                    </a:lnTo>
                    <a:lnTo>
                      <a:pt x="99" y="9"/>
                    </a:lnTo>
                    <a:lnTo>
                      <a:pt x="96" y="21"/>
                    </a:lnTo>
                    <a:lnTo>
                      <a:pt x="93" y="30"/>
                    </a:lnTo>
                    <a:lnTo>
                      <a:pt x="93" y="39"/>
                    </a:lnTo>
                    <a:lnTo>
                      <a:pt x="93" y="48"/>
                    </a:lnTo>
                    <a:lnTo>
                      <a:pt x="93" y="57"/>
                    </a:lnTo>
                    <a:lnTo>
                      <a:pt x="93" y="69"/>
                    </a:lnTo>
                    <a:lnTo>
                      <a:pt x="93" y="81"/>
                    </a:lnTo>
                    <a:lnTo>
                      <a:pt x="93" y="90"/>
                    </a:lnTo>
                    <a:lnTo>
                      <a:pt x="93" y="99"/>
                    </a:lnTo>
                    <a:lnTo>
                      <a:pt x="93" y="111"/>
                    </a:lnTo>
                    <a:lnTo>
                      <a:pt x="93" y="96"/>
                    </a:lnTo>
                    <a:lnTo>
                      <a:pt x="93" y="87"/>
                    </a:lnTo>
                    <a:lnTo>
                      <a:pt x="93" y="75"/>
                    </a:lnTo>
                    <a:lnTo>
                      <a:pt x="99" y="99"/>
                    </a:lnTo>
                    <a:lnTo>
                      <a:pt x="102" y="117"/>
                    </a:lnTo>
                    <a:lnTo>
                      <a:pt x="102" y="99"/>
                    </a:lnTo>
                    <a:lnTo>
                      <a:pt x="102" y="90"/>
                    </a:lnTo>
                    <a:lnTo>
                      <a:pt x="102" y="81"/>
                    </a:lnTo>
                    <a:lnTo>
                      <a:pt x="102" y="72"/>
                    </a:lnTo>
                    <a:lnTo>
                      <a:pt x="102" y="60"/>
                    </a:lnTo>
                    <a:lnTo>
                      <a:pt x="93" y="63"/>
                    </a:lnTo>
                    <a:lnTo>
                      <a:pt x="84" y="66"/>
                    </a:lnTo>
                    <a:lnTo>
                      <a:pt x="75" y="75"/>
                    </a:lnTo>
                    <a:lnTo>
                      <a:pt x="75" y="84"/>
                    </a:lnTo>
                    <a:lnTo>
                      <a:pt x="75" y="93"/>
                    </a:lnTo>
                    <a:lnTo>
                      <a:pt x="78" y="102"/>
                    </a:lnTo>
                    <a:lnTo>
                      <a:pt x="87" y="108"/>
                    </a:lnTo>
                    <a:lnTo>
                      <a:pt x="96" y="117"/>
                    </a:lnTo>
                  </a:path>
                </a:pathLst>
              </a:custGeom>
              <a:noFill/>
              <a:ln w="12700" cap="rnd" cmpd="sng">
                <a:solidFill>
                  <a:schemeClr val="tx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78" name="Freeform 348">
                <a:extLst>
                  <a:ext uri="{FF2B5EF4-FFF2-40B4-BE49-F238E27FC236}">
                    <a16:creationId xmlns:a16="http://schemas.microsoft.com/office/drawing/2014/main" id="{CC3974B2-6847-41C3-BB59-4EB030D77AD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95" y="3099"/>
                <a:ext cx="130" cy="151"/>
              </a:xfrm>
              <a:custGeom>
                <a:avLst/>
                <a:gdLst>
                  <a:gd name="T0" fmla="*/ 129 w 130"/>
                  <a:gd name="T1" fmla="*/ 96 h 151"/>
                  <a:gd name="T2" fmla="*/ 129 w 130"/>
                  <a:gd name="T3" fmla="*/ 105 h 151"/>
                  <a:gd name="T4" fmla="*/ 129 w 130"/>
                  <a:gd name="T5" fmla="*/ 114 h 151"/>
                  <a:gd name="T6" fmla="*/ 129 w 130"/>
                  <a:gd name="T7" fmla="*/ 123 h 151"/>
                  <a:gd name="T8" fmla="*/ 129 w 130"/>
                  <a:gd name="T9" fmla="*/ 132 h 151"/>
                  <a:gd name="T10" fmla="*/ 126 w 130"/>
                  <a:gd name="T11" fmla="*/ 141 h 151"/>
                  <a:gd name="T12" fmla="*/ 123 w 130"/>
                  <a:gd name="T13" fmla="*/ 150 h 151"/>
                  <a:gd name="T14" fmla="*/ 114 w 130"/>
                  <a:gd name="T15" fmla="*/ 150 h 151"/>
                  <a:gd name="T16" fmla="*/ 105 w 130"/>
                  <a:gd name="T17" fmla="*/ 150 h 151"/>
                  <a:gd name="T18" fmla="*/ 93 w 130"/>
                  <a:gd name="T19" fmla="*/ 150 h 151"/>
                  <a:gd name="T20" fmla="*/ 81 w 130"/>
                  <a:gd name="T21" fmla="*/ 150 h 151"/>
                  <a:gd name="T22" fmla="*/ 57 w 130"/>
                  <a:gd name="T23" fmla="*/ 150 h 151"/>
                  <a:gd name="T24" fmla="*/ 39 w 130"/>
                  <a:gd name="T25" fmla="*/ 150 h 151"/>
                  <a:gd name="T26" fmla="*/ 18 w 130"/>
                  <a:gd name="T27" fmla="*/ 150 h 151"/>
                  <a:gd name="T28" fmla="*/ 9 w 130"/>
                  <a:gd name="T29" fmla="*/ 150 h 151"/>
                  <a:gd name="T30" fmla="*/ 0 w 130"/>
                  <a:gd name="T31" fmla="*/ 147 h 151"/>
                  <a:gd name="T32" fmla="*/ 0 w 130"/>
                  <a:gd name="T33" fmla="*/ 135 h 151"/>
                  <a:gd name="T34" fmla="*/ 3 w 130"/>
                  <a:gd name="T35" fmla="*/ 126 h 151"/>
                  <a:gd name="T36" fmla="*/ 3 w 130"/>
                  <a:gd name="T37" fmla="*/ 117 h 151"/>
                  <a:gd name="T38" fmla="*/ 3 w 130"/>
                  <a:gd name="T39" fmla="*/ 105 h 151"/>
                  <a:gd name="T40" fmla="*/ 3 w 130"/>
                  <a:gd name="T41" fmla="*/ 96 h 151"/>
                  <a:gd name="T42" fmla="*/ 6 w 130"/>
                  <a:gd name="T43" fmla="*/ 87 h 151"/>
                  <a:gd name="T44" fmla="*/ 9 w 130"/>
                  <a:gd name="T45" fmla="*/ 78 h 151"/>
                  <a:gd name="T46" fmla="*/ 12 w 130"/>
                  <a:gd name="T47" fmla="*/ 69 h 151"/>
                  <a:gd name="T48" fmla="*/ 12 w 130"/>
                  <a:gd name="T49" fmla="*/ 60 h 151"/>
                  <a:gd name="T50" fmla="*/ 12 w 130"/>
                  <a:gd name="T51" fmla="*/ 51 h 151"/>
                  <a:gd name="T52" fmla="*/ 12 w 130"/>
                  <a:gd name="T53" fmla="*/ 39 h 151"/>
                  <a:gd name="T54" fmla="*/ 12 w 130"/>
                  <a:gd name="T55" fmla="*/ 27 h 151"/>
                  <a:gd name="T56" fmla="*/ 12 w 130"/>
                  <a:gd name="T57" fmla="*/ 18 h 151"/>
                  <a:gd name="T58" fmla="*/ 12 w 130"/>
                  <a:gd name="T59" fmla="*/ 9 h 151"/>
                  <a:gd name="T60" fmla="*/ 12 w 130"/>
                  <a:gd name="T61" fmla="*/ 0 h 151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</a:gdLst>
                <a:ahLst/>
                <a:cxnLst>
                  <a:cxn ang="T62">
                    <a:pos x="T0" y="T1"/>
                  </a:cxn>
                  <a:cxn ang="T63">
                    <a:pos x="T2" y="T3"/>
                  </a:cxn>
                  <a:cxn ang="T64">
                    <a:pos x="T4" y="T5"/>
                  </a:cxn>
                  <a:cxn ang="T65">
                    <a:pos x="T6" y="T7"/>
                  </a:cxn>
                  <a:cxn ang="T66">
                    <a:pos x="T8" y="T9"/>
                  </a:cxn>
                  <a:cxn ang="T67">
                    <a:pos x="T10" y="T11"/>
                  </a:cxn>
                  <a:cxn ang="T68">
                    <a:pos x="T12" y="T13"/>
                  </a:cxn>
                  <a:cxn ang="T69">
                    <a:pos x="T14" y="T15"/>
                  </a:cxn>
                  <a:cxn ang="T70">
                    <a:pos x="T16" y="T17"/>
                  </a:cxn>
                  <a:cxn ang="T71">
                    <a:pos x="T18" y="T19"/>
                  </a:cxn>
                  <a:cxn ang="T72">
                    <a:pos x="T20" y="T21"/>
                  </a:cxn>
                  <a:cxn ang="T73">
                    <a:pos x="T22" y="T23"/>
                  </a:cxn>
                  <a:cxn ang="T74">
                    <a:pos x="T24" y="T25"/>
                  </a:cxn>
                  <a:cxn ang="T75">
                    <a:pos x="T26" y="T27"/>
                  </a:cxn>
                  <a:cxn ang="T76">
                    <a:pos x="T28" y="T29"/>
                  </a:cxn>
                  <a:cxn ang="T77">
                    <a:pos x="T30" y="T31"/>
                  </a:cxn>
                  <a:cxn ang="T78">
                    <a:pos x="T32" y="T33"/>
                  </a:cxn>
                  <a:cxn ang="T79">
                    <a:pos x="T34" y="T35"/>
                  </a:cxn>
                  <a:cxn ang="T80">
                    <a:pos x="T36" y="T37"/>
                  </a:cxn>
                  <a:cxn ang="T81">
                    <a:pos x="T38" y="T39"/>
                  </a:cxn>
                  <a:cxn ang="T82">
                    <a:pos x="T40" y="T41"/>
                  </a:cxn>
                  <a:cxn ang="T83">
                    <a:pos x="T42" y="T43"/>
                  </a:cxn>
                  <a:cxn ang="T84">
                    <a:pos x="T44" y="T45"/>
                  </a:cxn>
                  <a:cxn ang="T85">
                    <a:pos x="T46" y="T47"/>
                  </a:cxn>
                  <a:cxn ang="T86">
                    <a:pos x="T48" y="T49"/>
                  </a:cxn>
                  <a:cxn ang="T87">
                    <a:pos x="T50" y="T51"/>
                  </a:cxn>
                  <a:cxn ang="T88">
                    <a:pos x="T52" y="T53"/>
                  </a:cxn>
                  <a:cxn ang="T89">
                    <a:pos x="T54" y="T55"/>
                  </a:cxn>
                  <a:cxn ang="T90">
                    <a:pos x="T56" y="T57"/>
                  </a:cxn>
                  <a:cxn ang="T91">
                    <a:pos x="T58" y="T59"/>
                  </a:cxn>
                  <a:cxn ang="T92">
                    <a:pos x="T60" y="T61"/>
                  </a:cxn>
                </a:cxnLst>
                <a:rect l="0" t="0" r="r" b="b"/>
                <a:pathLst>
                  <a:path w="130" h="151">
                    <a:moveTo>
                      <a:pt x="129" y="96"/>
                    </a:moveTo>
                    <a:lnTo>
                      <a:pt x="129" y="105"/>
                    </a:lnTo>
                    <a:lnTo>
                      <a:pt x="129" y="114"/>
                    </a:lnTo>
                    <a:lnTo>
                      <a:pt x="129" y="123"/>
                    </a:lnTo>
                    <a:lnTo>
                      <a:pt x="129" y="132"/>
                    </a:lnTo>
                    <a:lnTo>
                      <a:pt x="126" y="141"/>
                    </a:lnTo>
                    <a:lnTo>
                      <a:pt x="123" y="150"/>
                    </a:lnTo>
                    <a:lnTo>
                      <a:pt x="114" y="150"/>
                    </a:lnTo>
                    <a:lnTo>
                      <a:pt x="105" y="150"/>
                    </a:lnTo>
                    <a:lnTo>
                      <a:pt x="93" y="150"/>
                    </a:lnTo>
                    <a:lnTo>
                      <a:pt x="81" y="150"/>
                    </a:lnTo>
                    <a:lnTo>
                      <a:pt x="57" y="150"/>
                    </a:lnTo>
                    <a:lnTo>
                      <a:pt x="39" y="150"/>
                    </a:lnTo>
                    <a:lnTo>
                      <a:pt x="18" y="150"/>
                    </a:lnTo>
                    <a:lnTo>
                      <a:pt x="9" y="150"/>
                    </a:lnTo>
                    <a:lnTo>
                      <a:pt x="0" y="147"/>
                    </a:lnTo>
                    <a:lnTo>
                      <a:pt x="0" y="135"/>
                    </a:lnTo>
                    <a:lnTo>
                      <a:pt x="3" y="126"/>
                    </a:lnTo>
                    <a:lnTo>
                      <a:pt x="3" y="117"/>
                    </a:lnTo>
                    <a:lnTo>
                      <a:pt x="3" y="105"/>
                    </a:lnTo>
                    <a:lnTo>
                      <a:pt x="3" y="96"/>
                    </a:lnTo>
                    <a:lnTo>
                      <a:pt x="6" y="87"/>
                    </a:lnTo>
                    <a:lnTo>
                      <a:pt x="9" y="78"/>
                    </a:lnTo>
                    <a:lnTo>
                      <a:pt x="12" y="69"/>
                    </a:lnTo>
                    <a:lnTo>
                      <a:pt x="12" y="60"/>
                    </a:lnTo>
                    <a:lnTo>
                      <a:pt x="12" y="51"/>
                    </a:lnTo>
                    <a:lnTo>
                      <a:pt x="12" y="39"/>
                    </a:lnTo>
                    <a:lnTo>
                      <a:pt x="12" y="27"/>
                    </a:lnTo>
                    <a:lnTo>
                      <a:pt x="12" y="18"/>
                    </a:lnTo>
                    <a:lnTo>
                      <a:pt x="12" y="9"/>
                    </a:lnTo>
                    <a:lnTo>
                      <a:pt x="12" y="0"/>
                    </a:lnTo>
                  </a:path>
                </a:pathLst>
              </a:custGeom>
              <a:noFill/>
              <a:ln w="12700" cap="rnd" cmpd="sng">
                <a:solidFill>
                  <a:schemeClr val="tx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79" name="Freeform 349">
                <a:extLst>
                  <a:ext uri="{FF2B5EF4-FFF2-40B4-BE49-F238E27FC236}">
                    <a16:creationId xmlns:a16="http://schemas.microsoft.com/office/drawing/2014/main" id="{02C0915D-59AD-4618-8350-92268DCE67E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17" y="3255"/>
                <a:ext cx="217" cy="88"/>
              </a:xfrm>
              <a:custGeom>
                <a:avLst/>
                <a:gdLst>
                  <a:gd name="T0" fmla="*/ 201 w 217"/>
                  <a:gd name="T1" fmla="*/ 12 h 88"/>
                  <a:gd name="T2" fmla="*/ 177 w 217"/>
                  <a:gd name="T3" fmla="*/ 18 h 88"/>
                  <a:gd name="T4" fmla="*/ 156 w 217"/>
                  <a:gd name="T5" fmla="*/ 24 h 88"/>
                  <a:gd name="T6" fmla="*/ 135 w 217"/>
                  <a:gd name="T7" fmla="*/ 27 h 88"/>
                  <a:gd name="T8" fmla="*/ 126 w 217"/>
                  <a:gd name="T9" fmla="*/ 18 h 88"/>
                  <a:gd name="T10" fmla="*/ 120 w 217"/>
                  <a:gd name="T11" fmla="*/ 0 h 88"/>
                  <a:gd name="T12" fmla="*/ 105 w 217"/>
                  <a:gd name="T13" fmla="*/ 9 h 88"/>
                  <a:gd name="T14" fmla="*/ 87 w 217"/>
                  <a:gd name="T15" fmla="*/ 21 h 88"/>
                  <a:gd name="T16" fmla="*/ 69 w 217"/>
                  <a:gd name="T17" fmla="*/ 30 h 88"/>
                  <a:gd name="T18" fmla="*/ 48 w 217"/>
                  <a:gd name="T19" fmla="*/ 36 h 88"/>
                  <a:gd name="T20" fmla="*/ 15 w 217"/>
                  <a:gd name="T21" fmla="*/ 39 h 88"/>
                  <a:gd name="T22" fmla="*/ 18 w 217"/>
                  <a:gd name="T23" fmla="*/ 51 h 88"/>
                  <a:gd name="T24" fmla="*/ 39 w 217"/>
                  <a:gd name="T25" fmla="*/ 54 h 88"/>
                  <a:gd name="T26" fmla="*/ 60 w 217"/>
                  <a:gd name="T27" fmla="*/ 51 h 88"/>
                  <a:gd name="T28" fmla="*/ 90 w 217"/>
                  <a:gd name="T29" fmla="*/ 42 h 88"/>
                  <a:gd name="T30" fmla="*/ 108 w 217"/>
                  <a:gd name="T31" fmla="*/ 30 h 88"/>
                  <a:gd name="T32" fmla="*/ 105 w 217"/>
                  <a:gd name="T33" fmla="*/ 33 h 88"/>
                  <a:gd name="T34" fmla="*/ 87 w 217"/>
                  <a:gd name="T35" fmla="*/ 36 h 88"/>
                  <a:gd name="T36" fmla="*/ 69 w 217"/>
                  <a:gd name="T37" fmla="*/ 45 h 88"/>
                  <a:gd name="T38" fmla="*/ 51 w 217"/>
                  <a:gd name="T39" fmla="*/ 48 h 88"/>
                  <a:gd name="T40" fmla="*/ 30 w 217"/>
                  <a:gd name="T41" fmla="*/ 51 h 88"/>
                  <a:gd name="T42" fmla="*/ 12 w 217"/>
                  <a:gd name="T43" fmla="*/ 51 h 88"/>
                  <a:gd name="T44" fmla="*/ 0 w 217"/>
                  <a:gd name="T45" fmla="*/ 60 h 88"/>
                  <a:gd name="T46" fmla="*/ 9 w 217"/>
                  <a:gd name="T47" fmla="*/ 75 h 88"/>
                  <a:gd name="T48" fmla="*/ 27 w 217"/>
                  <a:gd name="T49" fmla="*/ 81 h 88"/>
                  <a:gd name="T50" fmla="*/ 45 w 217"/>
                  <a:gd name="T51" fmla="*/ 84 h 88"/>
                  <a:gd name="T52" fmla="*/ 66 w 217"/>
                  <a:gd name="T53" fmla="*/ 87 h 88"/>
                  <a:gd name="T54" fmla="*/ 87 w 217"/>
                  <a:gd name="T55" fmla="*/ 87 h 88"/>
                  <a:gd name="T56" fmla="*/ 105 w 217"/>
                  <a:gd name="T57" fmla="*/ 81 h 88"/>
                  <a:gd name="T58" fmla="*/ 123 w 217"/>
                  <a:gd name="T59" fmla="*/ 72 h 88"/>
                  <a:gd name="T60" fmla="*/ 141 w 217"/>
                  <a:gd name="T61" fmla="*/ 66 h 88"/>
                  <a:gd name="T62" fmla="*/ 138 w 217"/>
                  <a:gd name="T63" fmla="*/ 60 h 88"/>
                  <a:gd name="T64" fmla="*/ 120 w 217"/>
                  <a:gd name="T65" fmla="*/ 57 h 88"/>
                  <a:gd name="T66" fmla="*/ 141 w 217"/>
                  <a:gd name="T67" fmla="*/ 57 h 88"/>
                  <a:gd name="T68" fmla="*/ 174 w 217"/>
                  <a:gd name="T69" fmla="*/ 60 h 88"/>
                  <a:gd name="T70" fmla="*/ 201 w 217"/>
                  <a:gd name="T71" fmla="*/ 60 h 88"/>
                  <a:gd name="T72" fmla="*/ 192 w 217"/>
                  <a:gd name="T73" fmla="*/ 75 h 88"/>
                  <a:gd name="T74" fmla="*/ 171 w 217"/>
                  <a:gd name="T75" fmla="*/ 75 h 88"/>
                  <a:gd name="T76" fmla="*/ 153 w 217"/>
                  <a:gd name="T77" fmla="*/ 69 h 88"/>
                  <a:gd name="T78" fmla="*/ 156 w 217"/>
                  <a:gd name="T79" fmla="*/ 69 h 88"/>
                  <a:gd name="T80" fmla="*/ 177 w 217"/>
                  <a:gd name="T81" fmla="*/ 75 h 88"/>
                  <a:gd name="T82" fmla="*/ 195 w 217"/>
                  <a:gd name="T83" fmla="*/ 75 h 88"/>
                  <a:gd name="T84" fmla="*/ 210 w 217"/>
                  <a:gd name="T85" fmla="*/ 63 h 88"/>
                  <a:gd name="T86" fmla="*/ 216 w 217"/>
                  <a:gd name="T87" fmla="*/ 39 h 88"/>
                  <a:gd name="T88" fmla="*/ 210 w 217"/>
                  <a:gd name="T89" fmla="*/ 18 h 88"/>
                  <a:gd name="T90" fmla="*/ 210 w 217"/>
                  <a:gd name="T91" fmla="*/ 21 h 88"/>
                  <a:gd name="T92" fmla="*/ 213 w 217"/>
                  <a:gd name="T93" fmla="*/ 42 h 88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</a:gdLst>
                <a:ahLst/>
                <a:cxnLst>
                  <a:cxn ang="T94">
                    <a:pos x="T0" y="T1"/>
                  </a:cxn>
                  <a:cxn ang="T95">
                    <a:pos x="T2" y="T3"/>
                  </a:cxn>
                  <a:cxn ang="T96">
                    <a:pos x="T4" y="T5"/>
                  </a:cxn>
                  <a:cxn ang="T97">
                    <a:pos x="T6" y="T7"/>
                  </a:cxn>
                  <a:cxn ang="T98">
                    <a:pos x="T8" y="T9"/>
                  </a:cxn>
                  <a:cxn ang="T99">
                    <a:pos x="T10" y="T11"/>
                  </a:cxn>
                  <a:cxn ang="T100">
                    <a:pos x="T12" y="T13"/>
                  </a:cxn>
                  <a:cxn ang="T101">
                    <a:pos x="T14" y="T15"/>
                  </a:cxn>
                  <a:cxn ang="T102">
                    <a:pos x="T16" y="T17"/>
                  </a:cxn>
                  <a:cxn ang="T103">
                    <a:pos x="T18" y="T19"/>
                  </a:cxn>
                  <a:cxn ang="T104">
                    <a:pos x="T20" y="T21"/>
                  </a:cxn>
                  <a:cxn ang="T105">
                    <a:pos x="T22" y="T23"/>
                  </a:cxn>
                  <a:cxn ang="T106">
                    <a:pos x="T24" y="T25"/>
                  </a:cxn>
                  <a:cxn ang="T107">
                    <a:pos x="T26" y="T27"/>
                  </a:cxn>
                  <a:cxn ang="T108">
                    <a:pos x="T28" y="T29"/>
                  </a:cxn>
                  <a:cxn ang="T109">
                    <a:pos x="T30" y="T31"/>
                  </a:cxn>
                  <a:cxn ang="T110">
                    <a:pos x="T32" y="T33"/>
                  </a:cxn>
                  <a:cxn ang="T111">
                    <a:pos x="T34" y="T35"/>
                  </a:cxn>
                  <a:cxn ang="T112">
                    <a:pos x="T36" y="T37"/>
                  </a:cxn>
                  <a:cxn ang="T113">
                    <a:pos x="T38" y="T39"/>
                  </a:cxn>
                  <a:cxn ang="T114">
                    <a:pos x="T40" y="T41"/>
                  </a:cxn>
                  <a:cxn ang="T115">
                    <a:pos x="T42" y="T43"/>
                  </a:cxn>
                  <a:cxn ang="T116">
                    <a:pos x="T44" y="T45"/>
                  </a:cxn>
                  <a:cxn ang="T117">
                    <a:pos x="T46" y="T47"/>
                  </a:cxn>
                  <a:cxn ang="T118">
                    <a:pos x="T48" y="T49"/>
                  </a:cxn>
                  <a:cxn ang="T119">
                    <a:pos x="T50" y="T51"/>
                  </a:cxn>
                  <a:cxn ang="T120">
                    <a:pos x="T52" y="T53"/>
                  </a:cxn>
                  <a:cxn ang="T121">
                    <a:pos x="T54" y="T55"/>
                  </a:cxn>
                  <a:cxn ang="T122">
                    <a:pos x="T56" y="T57"/>
                  </a:cxn>
                  <a:cxn ang="T123">
                    <a:pos x="T58" y="T59"/>
                  </a:cxn>
                  <a:cxn ang="T124">
                    <a:pos x="T60" y="T61"/>
                  </a:cxn>
                  <a:cxn ang="T125">
                    <a:pos x="T62" y="T63"/>
                  </a:cxn>
                  <a:cxn ang="T126">
                    <a:pos x="T64" y="T65"/>
                  </a:cxn>
                  <a:cxn ang="T127">
                    <a:pos x="T66" y="T67"/>
                  </a:cxn>
                  <a:cxn ang="T128">
                    <a:pos x="T68" y="T69"/>
                  </a:cxn>
                  <a:cxn ang="T129">
                    <a:pos x="T70" y="T71"/>
                  </a:cxn>
                  <a:cxn ang="T130">
                    <a:pos x="T72" y="T73"/>
                  </a:cxn>
                  <a:cxn ang="T131">
                    <a:pos x="T74" y="T75"/>
                  </a:cxn>
                  <a:cxn ang="T132">
                    <a:pos x="T76" y="T77"/>
                  </a:cxn>
                  <a:cxn ang="T133">
                    <a:pos x="T78" y="T79"/>
                  </a:cxn>
                  <a:cxn ang="T134">
                    <a:pos x="T80" y="T81"/>
                  </a:cxn>
                  <a:cxn ang="T135">
                    <a:pos x="T82" y="T83"/>
                  </a:cxn>
                  <a:cxn ang="T136">
                    <a:pos x="T84" y="T85"/>
                  </a:cxn>
                  <a:cxn ang="T137">
                    <a:pos x="T86" y="T87"/>
                  </a:cxn>
                  <a:cxn ang="T138">
                    <a:pos x="T88" y="T89"/>
                  </a:cxn>
                  <a:cxn ang="T139">
                    <a:pos x="T90" y="T91"/>
                  </a:cxn>
                  <a:cxn ang="T140">
                    <a:pos x="T92" y="T93"/>
                  </a:cxn>
                </a:cxnLst>
                <a:rect l="0" t="0" r="r" b="b"/>
                <a:pathLst>
                  <a:path w="217" h="88">
                    <a:moveTo>
                      <a:pt x="201" y="3"/>
                    </a:moveTo>
                    <a:lnTo>
                      <a:pt x="201" y="12"/>
                    </a:lnTo>
                    <a:lnTo>
                      <a:pt x="189" y="15"/>
                    </a:lnTo>
                    <a:lnTo>
                      <a:pt x="177" y="18"/>
                    </a:lnTo>
                    <a:lnTo>
                      <a:pt x="165" y="21"/>
                    </a:lnTo>
                    <a:lnTo>
                      <a:pt x="156" y="24"/>
                    </a:lnTo>
                    <a:lnTo>
                      <a:pt x="147" y="27"/>
                    </a:lnTo>
                    <a:lnTo>
                      <a:pt x="135" y="27"/>
                    </a:lnTo>
                    <a:lnTo>
                      <a:pt x="126" y="27"/>
                    </a:lnTo>
                    <a:lnTo>
                      <a:pt x="126" y="18"/>
                    </a:lnTo>
                    <a:lnTo>
                      <a:pt x="129" y="9"/>
                    </a:lnTo>
                    <a:lnTo>
                      <a:pt x="120" y="0"/>
                    </a:lnTo>
                    <a:lnTo>
                      <a:pt x="111" y="0"/>
                    </a:lnTo>
                    <a:lnTo>
                      <a:pt x="105" y="9"/>
                    </a:lnTo>
                    <a:lnTo>
                      <a:pt x="96" y="15"/>
                    </a:lnTo>
                    <a:lnTo>
                      <a:pt x="87" y="21"/>
                    </a:lnTo>
                    <a:lnTo>
                      <a:pt x="78" y="27"/>
                    </a:lnTo>
                    <a:lnTo>
                      <a:pt x="69" y="30"/>
                    </a:lnTo>
                    <a:lnTo>
                      <a:pt x="60" y="33"/>
                    </a:lnTo>
                    <a:lnTo>
                      <a:pt x="48" y="36"/>
                    </a:lnTo>
                    <a:lnTo>
                      <a:pt x="39" y="36"/>
                    </a:lnTo>
                    <a:lnTo>
                      <a:pt x="15" y="39"/>
                    </a:lnTo>
                    <a:lnTo>
                      <a:pt x="9" y="48"/>
                    </a:lnTo>
                    <a:lnTo>
                      <a:pt x="18" y="51"/>
                    </a:lnTo>
                    <a:lnTo>
                      <a:pt x="27" y="51"/>
                    </a:lnTo>
                    <a:lnTo>
                      <a:pt x="39" y="54"/>
                    </a:lnTo>
                    <a:lnTo>
                      <a:pt x="51" y="54"/>
                    </a:lnTo>
                    <a:lnTo>
                      <a:pt x="60" y="51"/>
                    </a:lnTo>
                    <a:lnTo>
                      <a:pt x="78" y="48"/>
                    </a:lnTo>
                    <a:lnTo>
                      <a:pt x="90" y="42"/>
                    </a:lnTo>
                    <a:lnTo>
                      <a:pt x="99" y="39"/>
                    </a:lnTo>
                    <a:lnTo>
                      <a:pt x="108" y="30"/>
                    </a:lnTo>
                    <a:lnTo>
                      <a:pt x="117" y="27"/>
                    </a:lnTo>
                    <a:lnTo>
                      <a:pt x="105" y="33"/>
                    </a:lnTo>
                    <a:lnTo>
                      <a:pt x="96" y="36"/>
                    </a:lnTo>
                    <a:lnTo>
                      <a:pt x="87" y="36"/>
                    </a:lnTo>
                    <a:lnTo>
                      <a:pt x="78" y="42"/>
                    </a:lnTo>
                    <a:lnTo>
                      <a:pt x="69" y="45"/>
                    </a:lnTo>
                    <a:lnTo>
                      <a:pt x="60" y="48"/>
                    </a:lnTo>
                    <a:lnTo>
                      <a:pt x="51" y="48"/>
                    </a:lnTo>
                    <a:lnTo>
                      <a:pt x="39" y="51"/>
                    </a:lnTo>
                    <a:lnTo>
                      <a:pt x="30" y="51"/>
                    </a:lnTo>
                    <a:lnTo>
                      <a:pt x="21" y="51"/>
                    </a:lnTo>
                    <a:lnTo>
                      <a:pt x="12" y="51"/>
                    </a:lnTo>
                    <a:lnTo>
                      <a:pt x="0" y="51"/>
                    </a:lnTo>
                    <a:lnTo>
                      <a:pt x="0" y="60"/>
                    </a:lnTo>
                    <a:lnTo>
                      <a:pt x="0" y="69"/>
                    </a:lnTo>
                    <a:lnTo>
                      <a:pt x="9" y="75"/>
                    </a:lnTo>
                    <a:lnTo>
                      <a:pt x="18" y="75"/>
                    </a:lnTo>
                    <a:lnTo>
                      <a:pt x="27" y="81"/>
                    </a:lnTo>
                    <a:lnTo>
                      <a:pt x="36" y="81"/>
                    </a:lnTo>
                    <a:lnTo>
                      <a:pt x="45" y="84"/>
                    </a:lnTo>
                    <a:lnTo>
                      <a:pt x="57" y="84"/>
                    </a:lnTo>
                    <a:lnTo>
                      <a:pt x="66" y="87"/>
                    </a:lnTo>
                    <a:lnTo>
                      <a:pt x="78" y="87"/>
                    </a:lnTo>
                    <a:lnTo>
                      <a:pt x="87" y="87"/>
                    </a:lnTo>
                    <a:lnTo>
                      <a:pt x="96" y="81"/>
                    </a:lnTo>
                    <a:lnTo>
                      <a:pt x="105" y="81"/>
                    </a:lnTo>
                    <a:lnTo>
                      <a:pt x="114" y="78"/>
                    </a:lnTo>
                    <a:lnTo>
                      <a:pt x="123" y="72"/>
                    </a:lnTo>
                    <a:lnTo>
                      <a:pt x="132" y="69"/>
                    </a:lnTo>
                    <a:lnTo>
                      <a:pt x="141" y="66"/>
                    </a:lnTo>
                    <a:lnTo>
                      <a:pt x="150" y="60"/>
                    </a:lnTo>
                    <a:lnTo>
                      <a:pt x="138" y="60"/>
                    </a:lnTo>
                    <a:lnTo>
                      <a:pt x="129" y="57"/>
                    </a:lnTo>
                    <a:lnTo>
                      <a:pt x="120" y="57"/>
                    </a:lnTo>
                    <a:lnTo>
                      <a:pt x="132" y="57"/>
                    </a:lnTo>
                    <a:lnTo>
                      <a:pt x="141" y="57"/>
                    </a:lnTo>
                    <a:lnTo>
                      <a:pt x="150" y="57"/>
                    </a:lnTo>
                    <a:lnTo>
                      <a:pt x="174" y="60"/>
                    </a:lnTo>
                    <a:lnTo>
                      <a:pt x="192" y="60"/>
                    </a:lnTo>
                    <a:lnTo>
                      <a:pt x="201" y="60"/>
                    </a:lnTo>
                    <a:lnTo>
                      <a:pt x="201" y="69"/>
                    </a:lnTo>
                    <a:lnTo>
                      <a:pt x="192" y="75"/>
                    </a:lnTo>
                    <a:lnTo>
                      <a:pt x="183" y="75"/>
                    </a:lnTo>
                    <a:lnTo>
                      <a:pt x="171" y="75"/>
                    </a:lnTo>
                    <a:lnTo>
                      <a:pt x="162" y="75"/>
                    </a:lnTo>
                    <a:lnTo>
                      <a:pt x="153" y="69"/>
                    </a:lnTo>
                    <a:lnTo>
                      <a:pt x="153" y="60"/>
                    </a:lnTo>
                    <a:lnTo>
                      <a:pt x="156" y="69"/>
                    </a:lnTo>
                    <a:lnTo>
                      <a:pt x="168" y="72"/>
                    </a:lnTo>
                    <a:lnTo>
                      <a:pt x="177" y="75"/>
                    </a:lnTo>
                    <a:lnTo>
                      <a:pt x="186" y="78"/>
                    </a:lnTo>
                    <a:lnTo>
                      <a:pt x="195" y="75"/>
                    </a:lnTo>
                    <a:lnTo>
                      <a:pt x="204" y="72"/>
                    </a:lnTo>
                    <a:lnTo>
                      <a:pt x="210" y="63"/>
                    </a:lnTo>
                    <a:lnTo>
                      <a:pt x="210" y="51"/>
                    </a:lnTo>
                    <a:lnTo>
                      <a:pt x="216" y="39"/>
                    </a:lnTo>
                    <a:lnTo>
                      <a:pt x="216" y="27"/>
                    </a:lnTo>
                    <a:lnTo>
                      <a:pt x="210" y="18"/>
                    </a:lnTo>
                    <a:lnTo>
                      <a:pt x="201" y="15"/>
                    </a:lnTo>
                    <a:lnTo>
                      <a:pt x="210" y="21"/>
                    </a:lnTo>
                    <a:lnTo>
                      <a:pt x="213" y="30"/>
                    </a:lnTo>
                    <a:lnTo>
                      <a:pt x="213" y="42"/>
                    </a:lnTo>
                    <a:lnTo>
                      <a:pt x="213" y="51"/>
                    </a:lnTo>
                  </a:path>
                </a:pathLst>
              </a:custGeom>
              <a:noFill/>
              <a:ln w="12700" cap="rnd" cmpd="sng">
                <a:solidFill>
                  <a:schemeClr val="tx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80" name="Freeform 350">
                <a:extLst>
                  <a:ext uri="{FF2B5EF4-FFF2-40B4-BE49-F238E27FC236}">
                    <a16:creationId xmlns:a16="http://schemas.microsoft.com/office/drawing/2014/main" id="{6D91C637-3F97-4B77-8201-17907B10CA9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11" y="2586"/>
                <a:ext cx="25" cy="325"/>
              </a:xfrm>
              <a:custGeom>
                <a:avLst/>
                <a:gdLst>
                  <a:gd name="T0" fmla="*/ 0 w 25"/>
                  <a:gd name="T1" fmla="*/ 324 h 325"/>
                  <a:gd name="T2" fmla="*/ 0 w 25"/>
                  <a:gd name="T3" fmla="*/ 315 h 325"/>
                  <a:gd name="T4" fmla="*/ 0 w 25"/>
                  <a:gd name="T5" fmla="*/ 306 h 325"/>
                  <a:gd name="T6" fmla="*/ 0 w 25"/>
                  <a:gd name="T7" fmla="*/ 297 h 325"/>
                  <a:gd name="T8" fmla="*/ 3 w 25"/>
                  <a:gd name="T9" fmla="*/ 288 h 325"/>
                  <a:gd name="T10" fmla="*/ 9 w 25"/>
                  <a:gd name="T11" fmla="*/ 276 h 325"/>
                  <a:gd name="T12" fmla="*/ 12 w 25"/>
                  <a:gd name="T13" fmla="*/ 267 h 325"/>
                  <a:gd name="T14" fmla="*/ 15 w 25"/>
                  <a:gd name="T15" fmla="*/ 255 h 325"/>
                  <a:gd name="T16" fmla="*/ 18 w 25"/>
                  <a:gd name="T17" fmla="*/ 246 h 325"/>
                  <a:gd name="T18" fmla="*/ 21 w 25"/>
                  <a:gd name="T19" fmla="*/ 237 h 325"/>
                  <a:gd name="T20" fmla="*/ 21 w 25"/>
                  <a:gd name="T21" fmla="*/ 228 h 325"/>
                  <a:gd name="T22" fmla="*/ 21 w 25"/>
                  <a:gd name="T23" fmla="*/ 219 h 325"/>
                  <a:gd name="T24" fmla="*/ 21 w 25"/>
                  <a:gd name="T25" fmla="*/ 210 h 325"/>
                  <a:gd name="T26" fmla="*/ 21 w 25"/>
                  <a:gd name="T27" fmla="*/ 201 h 325"/>
                  <a:gd name="T28" fmla="*/ 21 w 25"/>
                  <a:gd name="T29" fmla="*/ 192 h 325"/>
                  <a:gd name="T30" fmla="*/ 21 w 25"/>
                  <a:gd name="T31" fmla="*/ 183 h 325"/>
                  <a:gd name="T32" fmla="*/ 21 w 25"/>
                  <a:gd name="T33" fmla="*/ 171 h 325"/>
                  <a:gd name="T34" fmla="*/ 24 w 25"/>
                  <a:gd name="T35" fmla="*/ 162 h 325"/>
                  <a:gd name="T36" fmla="*/ 24 w 25"/>
                  <a:gd name="T37" fmla="*/ 153 h 325"/>
                  <a:gd name="T38" fmla="*/ 24 w 25"/>
                  <a:gd name="T39" fmla="*/ 144 h 325"/>
                  <a:gd name="T40" fmla="*/ 24 w 25"/>
                  <a:gd name="T41" fmla="*/ 132 h 325"/>
                  <a:gd name="T42" fmla="*/ 24 w 25"/>
                  <a:gd name="T43" fmla="*/ 123 h 325"/>
                  <a:gd name="T44" fmla="*/ 24 w 25"/>
                  <a:gd name="T45" fmla="*/ 114 h 325"/>
                  <a:gd name="T46" fmla="*/ 24 w 25"/>
                  <a:gd name="T47" fmla="*/ 105 h 325"/>
                  <a:gd name="T48" fmla="*/ 24 w 25"/>
                  <a:gd name="T49" fmla="*/ 96 h 325"/>
                  <a:gd name="T50" fmla="*/ 24 w 25"/>
                  <a:gd name="T51" fmla="*/ 87 h 325"/>
                  <a:gd name="T52" fmla="*/ 24 w 25"/>
                  <a:gd name="T53" fmla="*/ 78 h 325"/>
                  <a:gd name="T54" fmla="*/ 24 w 25"/>
                  <a:gd name="T55" fmla="*/ 69 h 325"/>
                  <a:gd name="T56" fmla="*/ 24 w 25"/>
                  <a:gd name="T57" fmla="*/ 60 h 325"/>
                  <a:gd name="T58" fmla="*/ 24 w 25"/>
                  <a:gd name="T59" fmla="*/ 48 h 325"/>
                  <a:gd name="T60" fmla="*/ 21 w 25"/>
                  <a:gd name="T61" fmla="*/ 36 h 325"/>
                  <a:gd name="T62" fmla="*/ 18 w 25"/>
                  <a:gd name="T63" fmla="*/ 27 h 325"/>
                  <a:gd name="T64" fmla="*/ 15 w 25"/>
                  <a:gd name="T65" fmla="*/ 18 h 325"/>
                  <a:gd name="T66" fmla="*/ 12 w 25"/>
                  <a:gd name="T67" fmla="*/ 9 h 325"/>
                  <a:gd name="T68" fmla="*/ 9 w 25"/>
                  <a:gd name="T69" fmla="*/ 0 h 325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0" t="0" r="r" b="b"/>
                <a:pathLst>
                  <a:path w="25" h="325">
                    <a:moveTo>
                      <a:pt x="0" y="324"/>
                    </a:moveTo>
                    <a:lnTo>
                      <a:pt x="0" y="315"/>
                    </a:lnTo>
                    <a:lnTo>
                      <a:pt x="0" y="306"/>
                    </a:lnTo>
                    <a:lnTo>
                      <a:pt x="0" y="297"/>
                    </a:lnTo>
                    <a:lnTo>
                      <a:pt x="3" y="288"/>
                    </a:lnTo>
                    <a:lnTo>
                      <a:pt x="9" y="276"/>
                    </a:lnTo>
                    <a:lnTo>
                      <a:pt x="12" y="267"/>
                    </a:lnTo>
                    <a:lnTo>
                      <a:pt x="15" y="255"/>
                    </a:lnTo>
                    <a:lnTo>
                      <a:pt x="18" y="246"/>
                    </a:lnTo>
                    <a:lnTo>
                      <a:pt x="21" y="237"/>
                    </a:lnTo>
                    <a:lnTo>
                      <a:pt x="21" y="228"/>
                    </a:lnTo>
                    <a:lnTo>
                      <a:pt x="21" y="219"/>
                    </a:lnTo>
                    <a:lnTo>
                      <a:pt x="21" y="210"/>
                    </a:lnTo>
                    <a:lnTo>
                      <a:pt x="21" y="201"/>
                    </a:lnTo>
                    <a:lnTo>
                      <a:pt x="21" y="192"/>
                    </a:lnTo>
                    <a:lnTo>
                      <a:pt x="21" y="183"/>
                    </a:lnTo>
                    <a:lnTo>
                      <a:pt x="21" y="171"/>
                    </a:lnTo>
                    <a:lnTo>
                      <a:pt x="24" y="162"/>
                    </a:lnTo>
                    <a:lnTo>
                      <a:pt x="24" y="153"/>
                    </a:lnTo>
                    <a:lnTo>
                      <a:pt x="24" y="144"/>
                    </a:lnTo>
                    <a:lnTo>
                      <a:pt x="24" y="132"/>
                    </a:lnTo>
                    <a:lnTo>
                      <a:pt x="24" y="123"/>
                    </a:lnTo>
                    <a:lnTo>
                      <a:pt x="24" y="114"/>
                    </a:lnTo>
                    <a:lnTo>
                      <a:pt x="24" y="105"/>
                    </a:lnTo>
                    <a:lnTo>
                      <a:pt x="24" y="96"/>
                    </a:lnTo>
                    <a:lnTo>
                      <a:pt x="24" y="87"/>
                    </a:lnTo>
                    <a:lnTo>
                      <a:pt x="24" y="78"/>
                    </a:lnTo>
                    <a:lnTo>
                      <a:pt x="24" y="69"/>
                    </a:lnTo>
                    <a:lnTo>
                      <a:pt x="24" y="60"/>
                    </a:lnTo>
                    <a:lnTo>
                      <a:pt x="24" y="48"/>
                    </a:lnTo>
                    <a:lnTo>
                      <a:pt x="21" y="36"/>
                    </a:lnTo>
                    <a:lnTo>
                      <a:pt x="18" y="27"/>
                    </a:lnTo>
                    <a:lnTo>
                      <a:pt x="15" y="18"/>
                    </a:lnTo>
                    <a:lnTo>
                      <a:pt x="12" y="9"/>
                    </a:lnTo>
                    <a:lnTo>
                      <a:pt x="9" y="0"/>
                    </a:lnTo>
                  </a:path>
                </a:pathLst>
              </a:custGeom>
              <a:noFill/>
              <a:ln w="12700" cap="rnd" cmpd="sng">
                <a:solidFill>
                  <a:schemeClr val="tx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81" name="Freeform 351">
                <a:extLst>
                  <a:ext uri="{FF2B5EF4-FFF2-40B4-BE49-F238E27FC236}">
                    <a16:creationId xmlns:a16="http://schemas.microsoft.com/office/drawing/2014/main" id="{3C1D4982-33AF-4FD1-9924-B73126FC29F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76" y="2454"/>
                <a:ext cx="268" cy="361"/>
              </a:xfrm>
              <a:custGeom>
                <a:avLst/>
                <a:gdLst>
                  <a:gd name="T0" fmla="*/ 99 w 268"/>
                  <a:gd name="T1" fmla="*/ 81 h 361"/>
                  <a:gd name="T2" fmla="*/ 81 w 268"/>
                  <a:gd name="T3" fmla="*/ 90 h 361"/>
                  <a:gd name="T4" fmla="*/ 66 w 268"/>
                  <a:gd name="T5" fmla="*/ 108 h 361"/>
                  <a:gd name="T6" fmla="*/ 54 w 268"/>
                  <a:gd name="T7" fmla="*/ 129 h 361"/>
                  <a:gd name="T8" fmla="*/ 54 w 268"/>
                  <a:gd name="T9" fmla="*/ 111 h 361"/>
                  <a:gd name="T10" fmla="*/ 75 w 268"/>
                  <a:gd name="T11" fmla="*/ 99 h 361"/>
                  <a:gd name="T12" fmla="*/ 99 w 268"/>
                  <a:gd name="T13" fmla="*/ 87 h 361"/>
                  <a:gd name="T14" fmla="*/ 87 w 268"/>
                  <a:gd name="T15" fmla="*/ 69 h 361"/>
                  <a:gd name="T16" fmla="*/ 72 w 268"/>
                  <a:gd name="T17" fmla="*/ 57 h 361"/>
                  <a:gd name="T18" fmla="*/ 57 w 268"/>
                  <a:gd name="T19" fmla="*/ 72 h 361"/>
                  <a:gd name="T20" fmla="*/ 45 w 268"/>
                  <a:gd name="T21" fmla="*/ 87 h 361"/>
                  <a:gd name="T22" fmla="*/ 33 w 268"/>
                  <a:gd name="T23" fmla="*/ 105 h 361"/>
                  <a:gd name="T24" fmla="*/ 21 w 268"/>
                  <a:gd name="T25" fmla="*/ 126 h 361"/>
                  <a:gd name="T26" fmla="*/ 12 w 268"/>
                  <a:gd name="T27" fmla="*/ 144 h 361"/>
                  <a:gd name="T28" fmla="*/ 12 w 268"/>
                  <a:gd name="T29" fmla="*/ 120 h 361"/>
                  <a:gd name="T30" fmla="*/ 6 w 268"/>
                  <a:gd name="T31" fmla="*/ 102 h 361"/>
                  <a:gd name="T32" fmla="*/ 0 w 268"/>
                  <a:gd name="T33" fmla="*/ 84 h 361"/>
                  <a:gd name="T34" fmla="*/ 15 w 268"/>
                  <a:gd name="T35" fmla="*/ 72 h 361"/>
                  <a:gd name="T36" fmla="*/ 39 w 268"/>
                  <a:gd name="T37" fmla="*/ 57 h 361"/>
                  <a:gd name="T38" fmla="*/ 57 w 268"/>
                  <a:gd name="T39" fmla="*/ 42 h 361"/>
                  <a:gd name="T40" fmla="*/ 75 w 268"/>
                  <a:gd name="T41" fmla="*/ 30 h 361"/>
                  <a:gd name="T42" fmla="*/ 78 w 268"/>
                  <a:gd name="T43" fmla="*/ 12 h 361"/>
                  <a:gd name="T44" fmla="*/ 78 w 268"/>
                  <a:gd name="T45" fmla="*/ 0 h 361"/>
                  <a:gd name="T46" fmla="*/ 69 w 268"/>
                  <a:gd name="T47" fmla="*/ 18 h 361"/>
                  <a:gd name="T48" fmla="*/ 60 w 268"/>
                  <a:gd name="T49" fmla="*/ 36 h 361"/>
                  <a:gd name="T50" fmla="*/ 63 w 268"/>
                  <a:gd name="T51" fmla="*/ 39 h 361"/>
                  <a:gd name="T52" fmla="*/ 75 w 268"/>
                  <a:gd name="T53" fmla="*/ 24 h 361"/>
                  <a:gd name="T54" fmla="*/ 84 w 268"/>
                  <a:gd name="T55" fmla="*/ 24 h 361"/>
                  <a:gd name="T56" fmla="*/ 99 w 268"/>
                  <a:gd name="T57" fmla="*/ 42 h 361"/>
                  <a:gd name="T58" fmla="*/ 114 w 268"/>
                  <a:gd name="T59" fmla="*/ 51 h 361"/>
                  <a:gd name="T60" fmla="*/ 126 w 268"/>
                  <a:gd name="T61" fmla="*/ 69 h 361"/>
                  <a:gd name="T62" fmla="*/ 141 w 268"/>
                  <a:gd name="T63" fmla="*/ 90 h 361"/>
                  <a:gd name="T64" fmla="*/ 153 w 268"/>
                  <a:gd name="T65" fmla="*/ 108 h 361"/>
                  <a:gd name="T66" fmla="*/ 159 w 268"/>
                  <a:gd name="T67" fmla="*/ 126 h 361"/>
                  <a:gd name="T68" fmla="*/ 168 w 268"/>
                  <a:gd name="T69" fmla="*/ 144 h 361"/>
                  <a:gd name="T70" fmla="*/ 174 w 268"/>
                  <a:gd name="T71" fmla="*/ 162 h 361"/>
                  <a:gd name="T72" fmla="*/ 177 w 268"/>
                  <a:gd name="T73" fmla="*/ 180 h 361"/>
                  <a:gd name="T74" fmla="*/ 186 w 268"/>
                  <a:gd name="T75" fmla="*/ 198 h 361"/>
                  <a:gd name="T76" fmla="*/ 192 w 268"/>
                  <a:gd name="T77" fmla="*/ 216 h 361"/>
                  <a:gd name="T78" fmla="*/ 201 w 268"/>
                  <a:gd name="T79" fmla="*/ 234 h 361"/>
                  <a:gd name="T80" fmla="*/ 210 w 268"/>
                  <a:gd name="T81" fmla="*/ 252 h 361"/>
                  <a:gd name="T82" fmla="*/ 222 w 268"/>
                  <a:gd name="T83" fmla="*/ 270 h 361"/>
                  <a:gd name="T84" fmla="*/ 234 w 268"/>
                  <a:gd name="T85" fmla="*/ 288 h 361"/>
                  <a:gd name="T86" fmla="*/ 246 w 268"/>
                  <a:gd name="T87" fmla="*/ 306 h 361"/>
                  <a:gd name="T88" fmla="*/ 258 w 268"/>
                  <a:gd name="T89" fmla="*/ 324 h 361"/>
                  <a:gd name="T90" fmla="*/ 267 w 268"/>
                  <a:gd name="T91" fmla="*/ 342 h 361"/>
                  <a:gd name="T92" fmla="*/ 267 w 268"/>
                  <a:gd name="T93" fmla="*/ 360 h 361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</a:gdLst>
                <a:ahLst/>
                <a:cxnLst>
                  <a:cxn ang="T94">
                    <a:pos x="T0" y="T1"/>
                  </a:cxn>
                  <a:cxn ang="T95">
                    <a:pos x="T2" y="T3"/>
                  </a:cxn>
                  <a:cxn ang="T96">
                    <a:pos x="T4" y="T5"/>
                  </a:cxn>
                  <a:cxn ang="T97">
                    <a:pos x="T6" y="T7"/>
                  </a:cxn>
                  <a:cxn ang="T98">
                    <a:pos x="T8" y="T9"/>
                  </a:cxn>
                  <a:cxn ang="T99">
                    <a:pos x="T10" y="T11"/>
                  </a:cxn>
                  <a:cxn ang="T100">
                    <a:pos x="T12" y="T13"/>
                  </a:cxn>
                  <a:cxn ang="T101">
                    <a:pos x="T14" y="T15"/>
                  </a:cxn>
                  <a:cxn ang="T102">
                    <a:pos x="T16" y="T17"/>
                  </a:cxn>
                  <a:cxn ang="T103">
                    <a:pos x="T18" y="T19"/>
                  </a:cxn>
                  <a:cxn ang="T104">
                    <a:pos x="T20" y="T21"/>
                  </a:cxn>
                  <a:cxn ang="T105">
                    <a:pos x="T22" y="T23"/>
                  </a:cxn>
                  <a:cxn ang="T106">
                    <a:pos x="T24" y="T25"/>
                  </a:cxn>
                  <a:cxn ang="T107">
                    <a:pos x="T26" y="T27"/>
                  </a:cxn>
                  <a:cxn ang="T108">
                    <a:pos x="T28" y="T29"/>
                  </a:cxn>
                  <a:cxn ang="T109">
                    <a:pos x="T30" y="T31"/>
                  </a:cxn>
                  <a:cxn ang="T110">
                    <a:pos x="T32" y="T33"/>
                  </a:cxn>
                  <a:cxn ang="T111">
                    <a:pos x="T34" y="T35"/>
                  </a:cxn>
                  <a:cxn ang="T112">
                    <a:pos x="T36" y="T37"/>
                  </a:cxn>
                  <a:cxn ang="T113">
                    <a:pos x="T38" y="T39"/>
                  </a:cxn>
                  <a:cxn ang="T114">
                    <a:pos x="T40" y="T41"/>
                  </a:cxn>
                  <a:cxn ang="T115">
                    <a:pos x="T42" y="T43"/>
                  </a:cxn>
                  <a:cxn ang="T116">
                    <a:pos x="T44" y="T45"/>
                  </a:cxn>
                  <a:cxn ang="T117">
                    <a:pos x="T46" y="T47"/>
                  </a:cxn>
                  <a:cxn ang="T118">
                    <a:pos x="T48" y="T49"/>
                  </a:cxn>
                  <a:cxn ang="T119">
                    <a:pos x="T50" y="T51"/>
                  </a:cxn>
                  <a:cxn ang="T120">
                    <a:pos x="T52" y="T53"/>
                  </a:cxn>
                  <a:cxn ang="T121">
                    <a:pos x="T54" y="T55"/>
                  </a:cxn>
                  <a:cxn ang="T122">
                    <a:pos x="T56" y="T57"/>
                  </a:cxn>
                  <a:cxn ang="T123">
                    <a:pos x="T58" y="T59"/>
                  </a:cxn>
                  <a:cxn ang="T124">
                    <a:pos x="T60" y="T61"/>
                  </a:cxn>
                  <a:cxn ang="T125">
                    <a:pos x="T62" y="T63"/>
                  </a:cxn>
                  <a:cxn ang="T126">
                    <a:pos x="T64" y="T65"/>
                  </a:cxn>
                  <a:cxn ang="T127">
                    <a:pos x="T66" y="T67"/>
                  </a:cxn>
                  <a:cxn ang="T128">
                    <a:pos x="T68" y="T69"/>
                  </a:cxn>
                  <a:cxn ang="T129">
                    <a:pos x="T70" y="T71"/>
                  </a:cxn>
                  <a:cxn ang="T130">
                    <a:pos x="T72" y="T73"/>
                  </a:cxn>
                  <a:cxn ang="T131">
                    <a:pos x="T74" y="T75"/>
                  </a:cxn>
                  <a:cxn ang="T132">
                    <a:pos x="T76" y="T77"/>
                  </a:cxn>
                  <a:cxn ang="T133">
                    <a:pos x="T78" y="T79"/>
                  </a:cxn>
                  <a:cxn ang="T134">
                    <a:pos x="T80" y="T81"/>
                  </a:cxn>
                  <a:cxn ang="T135">
                    <a:pos x="T82" y="T83"/>
                  </a:cxn>
                  <a:cxn ang="T136">
                    <a:pos x="T84" y="T85"/>
                  </a:cxn>
                  <a:cxn ang="T137">
                    <a:pos x="T86" y="T87"/>
                  </a:cxn>
                  <a:cxn ang="T138">
                    <a:pos x="T88" y="T89"/>
                  </a:cxn>
                  <a:cxn ang="T139">
                    <a:pos x="T90" y="T91"/>
                  </a:cxn>
                  <a:cxn ang="T140">
                    <a:pos x="T92" y="T93"/>
                  </a:cxn>
                </a:cxnLst>
                <a:rect l="0" t="0" r="r" b="b"/>
                <a:pathLst>
                  <a:path w="268" h="361">
                    <a:moveTo>
                      <a:pt x="108" y="84"/>
                    </a:moveTo>
                    <a:lnTo>
                      <a:pt x="99" y="81"/>
                    </a:lnTo>
                    <a:lnTo>
                      <a:pt x="90" y="84"/>
                    </a:lnTo>
                    <a:lnTo>
                      <a:pt x="81" y="90"/>
                    </a:lnTo>
                    <a:lnTo>
                      <a:pt x="72" y="99"/>
                    </a:lnTo>
                    <a:lnTo>
                      <a:pt x="66" y="108"/>
                    </a:lnTo>
                    <a:lnTo>
                      <a:pt x="57" y="117"/>
                    </a:lnTo>
                    <a:lnTo>
                      <a:pt x="54" y="129"/>
                    </a:lnTo>
                    <a:lnTo>
                      <a:pt x="54" y="120"/>
                    </a:lnTo>
                    <a:lnTo>
                      <a:pt x="54" y="111"/>
                    </a:lnTo>
                    <a:lnTo>
                      <a:pt x="63" y="108"/>
                    </a:lnTo>
                    <a:lnTo>
                      <a:pt x="75" y="99"/>
                    </a:lnTo>
                    <a:lnTo>
                      <a:pt x="87" y="93"/>
                    </a:lnTo>
                    <a:lnTo>
                      <a:pt x="99" y="87"/>
                    </a:lnTo>
                    <a:lnTo>
                      <a:pt x="93" y="78"/>
                    </a:lnTo>
                    <a:lnTo>
                      <a:pt x="87" y="69"/>
                    </a:lnTo>
                    <a:lnTo>
                      <a:pt x="81" y="60"/>
                    </a:lnTo>
                    <a:lnTo>
                      <a:pt x="72" y="57"/>
                    </a:lnTo>
                    <a:lnTo>
                      <a:pt x="63" y="63"/>
                    </a:lnTo>
                    <a:lnTo>
                      <a:pt x="57" y="72"/>
                    </a:lnTo>
                    <a:lnTo>
                      <a:pt x="54" y="81"/>
                    </a:lnTo>
                    <a:lnTo>
                      <a:pt x="45" y="87"/>
                    </a:lnTo>
                    <a:lnTo>
                      <a:pt x="42" y="96"/>
                    </a:lnTo>
                    <a:lnTo>
                      <a:pt x="33" y="105"/>
                    </a:lnTo>
                    <a:lnTo>
                      <a:pt x="27" y="117"/>
                    </a:lnTo>
                    <a:lnTo>
                      <a:pt x="21" y="126"/>
                    </a:lnTo>
                    <a:lnTo>
                      <a:pt x="18" y="135"/>
                    </a:lnTo>
                    <a:lnTo>
                      <a:pt x="12" y="144"/>
                    </a:lnTo>
                    <a:lnTo>
                      <a:pt x="12" y="132"/>
                    </a:lnTo>
                    <a:lnTo>
                      <a:pt x="12" y="120"/>
                    </a:lnTo>
                    <a:lnTo>
                      <a:pt x="9" y="111"/>
                    </a:lnTo>
                    <a:lnTo>
                      <a:pt x="6" y="102"/>
                    </a:lnTo>
                    <a:lnTo>
                      <a:pt x="3" y="93"/>
                    </a:lnTo>
                    <a:lnTo>
                      <a:pt x="0" y="84"/>
                    </a:lnTo>
                    <a:lnTo>
                      <a:pt x="6" y="75"/>
                    </a:lnTo>
                    <a:lnTo>
                      <a:pt x="15" y="72"/>
                    </a:lnTo>
                    <a:lnTo>
                      <a:pt x="27" y="66"/>
                    </a:lnTo>
                    <a:lnTo>
                      <a:pt x="39" y="57"/>
                    </a:lnTo>
                    <a:lnTo>
                      <a:pt x="48" y="48"/>
                    </a:lnTo>
                    <a:lnTo>
                      <a:pt x="57" y="42"/>
                    </a:lnTo>
                    <a:lnTo>
                      <a:pt x="66" y="36"/>
                    </a:lnTo>
                    <a:lnTo>
                      <a:pt x="75" y="30"/>
                    </a:lnTo>
                    <a:lnTo>
                      <a:pt x="78" y="21"/>
                    </a:lnTo>
                    <a:lnTo>
                      <a:pt x="78" y="12"/>
                    </a:lnTo>
                    <a:lnTo>
                      <a:pt x="78" y="3"/>
                    </a:lnTo>
                    <a:lnTo>
                      <a:pt x="78" y="0"/>
                    </a:lnTo>
                    <a:lnTo>
                      <a:pt x="72" y="9"/>
                    </a:lnTo>
                    <a:lnTo>
                      <a:pt x="69" y="18"/>
                    </a:lnTo>
                    <a:lnTo>
                      <a:pt x="63" y="27"/>
                    </a:lnTo>
                    <a:lnTo>
                      <a:pt x="60" y="36"/>
                    </a:lnTo>
                    <a:lnTo>
                      <a:pt x="54" y="45"/>
                    </a:lnTo>
                    <a:lnTo>
                      <a:pt x="63" y="39"/>
                    </a:lnTo>
                    <a:lnTo>
                      <a:pt x="72" y="33"/>
                    </a:lnTo>
                    <a:lnTo>
                      <a:pt x="75" y="24"/>
                    </a:lnTo>
                    <a:lnTo>
                      <a:pt x="78" y="15"/>
                    </a:lnTo>
                    <a:lnTo>
                      <a:pt x="84" y="24"/>
                    </a:lnTo>
                    <a:lnTo>
                      <a:pt x="90" y="33"/>
                    </a:lnTo>
                    <a:lnTo>
                      <a:pt x="99" y="42"/>
                    </a:lnTo>
                    <a:lnTo>
                      <a:pt x="105" y="51"/>
                    </a:lnTo>
                    <a:lnTo>
                      <a:pt x="114" y="51"/>
                    </a:lnTo>
                    <a:lnTo>
                      <a:pt x="120" y="60"/>
                    </a:lnTo>
                    <a:lnTo>
                      <a:pt x="126" y="69"/>
                    </a:lnTo>
                    <a:lnTo>
                      <a:pt x="135" y="81"/>
                    </a:lnTo>
                    <a:lnTo>
                      <a:pt x="141" y="90"/>
                    </a:lnTo>
                    <a:lnTo>
                      <a:pt x="147" y="99"/>
                    </a:lnTo>
                    <a:lnTo>
                      <a:pt x="153" y="108"/>
                    </a:lnTo>
                    <a:lnTo>
                      <a:pt x="159" y="117"/>
                    </a:lnTo>
                    <a:lnTo>
                      <a:pt x="159" y="126"/>
                    </a:lnTo>
                    <a:lnTo>
                      <a:pt x="165" y="135"/>
                    </a:lnTo>
                    <a:lnTo>
                      <a:pt x="168" y="144"/>
                    </a:lnTo>
                    <a:lnTo>
                      <a:pt x="171" y="153"/>
                    </a:lnTo>
                    <a:lnTo>
                      <a:pt x="174" y="162"/>
                    </a:lnTo>
                    <a:lnTo>
                      <a:pt x="177" y="171"/>
                    </a:lnTo>
                    <a:lnTo>
                      <a:pt x="177" y="180"/>
                    </a:lnTo>
                    <a:lnTo>
                      <a:pt x="183" y="189"/>
                    </a:lnTo>
                    <a:lnTo>
                      <a:pt x="186" y="198"/>
                    </a:lnTo>
                    <a:lnTo>
                      <a:pt x="189" y="207"/>
                    </a:lnTo>
                    <a:lnTo>
                      <a:pt x="192" y="216"/>
                    </a:lnTo>
                    <a:lnTo>
                      <a:pt x="198" y="225"/>
                    </a:lnTo>
                    <a:lnTo>
                      <a:pt x="201" y="234"/>
                    </a:lnTo>
                    <a:lnTo>
                      <a:pt x="207" y="243"/>
                    </a:lnTo>
                    <a:lnTo>
                      <a:pt x="210" y="252"/>
                    </a:lnTo>
                    <a:lnTo>
                      <a:pt x="216" y="261"/>
                    </a:lnTo>
                    <a:lnTo>
                      <a:pt x="222" y="270"/>
                    </a:lnTo>
                    <a:lnTo>
                      <a:pt x="228" y="279"/>
                    </a:lnTo>
                    <a:lnTo>
                      <a:pt x="234" y="288"/>
                    </a:lnTo>
                    <a:lnTo>
                      <a:pt x="240" y="297"/>
                    </a:lnTo>
                    <a:lnTo>
                      <a:pt x="246" y="306"/>
                    </a:lnTo>
                    <a:lnTo>
                      <a:pt x="252" y="315"/>
                    </a:lnTo>
                    <a:lnTo>
                      <a:pt x="258" y="324"/>
                    </a:lnTo>
                    <a:lnTo>
                      <a:pt x="261" y="333"/>
                    </a:lnTo>
                    <a:lnTo>
                      <a:pt x="267" y="342"/>
                    </a:lnTo>
                    <a:lnTo>
                      <a:pt x="267" y="351"/>
                    </a:lnTo>
                    <a:lnTo>
                      <a:pt x="267" y="360"/>
                    </a:lnTo>
                  </a:path>
                </a:pathLst>
              </a:custGeom>
              <a:noFill/>
              <a:ln w="12700" cap="rnd" cmpd="sng">
                <a:solidFill>
                  <a:schemeClr val="tx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82" name="Freeform 352">
                <a:extLst>
                  <a:ext uri="{FF2B5EF4-FFF2-40B4-BE49-F238E27FC236}">
                    <a16:creationId xmlns:a16="http://schemas.microsoft.com/office/drawing/2014/main" id="{94998EFD-A8BE-449C-A840-1CA9C528ACB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92" y="2532"/>
                <a:ext cx="142" cy="322"/>
              </a:xfrm>
              <a:custGeom>
                <a:avLst/>
                <a:gdLst>
                  <a:gd name="T0" fmla="*/ 132 w 142"/>
                  <a:gd name="T1" fmla="*/ 192 h 322"/>
                  <a:gd name="T2" fmla="*/ 90 w 142"/>
                  <a:gd name="T3" fmla="*/ 51 h 322"/>
                  <a:gd name="T4" fmla="*/ 81 w 142"/>
                  <a:gd name="T5" fmla="*/ 117 h 322"/>
                  <a:gd name="T6" fmla="*/ 132 w 142"/>
                  <a:gd name="T7" fmla="*/ 237 h 322"/>
                  <a:gd name="T8" fmla="*/ 141 w 142"/>
                  <a:gd name="T9" fmla="*/ 252 h 322"/>
                  <a:gd name="T10" fmla="*/ 141 w 142"/>
                  <a:gd name="T11" fmla="*/ 270 h 322"/>
                  <a:gd name="T12" fmla="*/ 141 w 142"/>
                  <a:gd name="T13" fmla="*/ 291 h 322"/>
                  <a:gd name="T14" fmla="*/ 132 w 142"/>
                  <a:gd name="T15" fmla="*/ 309 h 322"/>
                  <a:gd name="T16" fmla="*/ 129 w 142"/>
                  <a:gd name="T17" fmla="*/ 309 h 322"/>
                  <a:gd name="T18" fmla="*/ 129 w 142"/>
                  <a:gd name="T19" fmla="*/ 291 h 322"/>
                  <a:gd name="T20" fmla="*/ 126 w 142"/>
                  <a:gd name="T21" fmla="*/ 273 h 322"/>
                  <a:gd name="T22" fmla="*/ 120 w 142"/>
                  <a:gd name="T23" fmla="*/ 255 h 322"/>
                  <a:gd name="T24" fmla="*/ 108 w 142"/>
                  <a:gd name="T25" fmla="*/ 237 h 322"/>
                  <a:gd name="T26" fmla="*/ 99 w 142"/>
                  <a:gd name="T27" fmla="*/ 237 h 322"/>
                  <a:gd name="T28" fmla="*/ 93 w 142"/>
                  <a:gd name="T29" fmla="*/ 255 h 322"/>
                  <a:gd name="T30" fmla="*/ 90 w 142"/>
                  <a:gd name="T31" fmla="*/ 279 h 322"/>
                  <a:gd name="T32" fmla="*/ 84 w 142"/>
                  <a:gd name="T33" fmla="*/ 303 h 322"/>
                  <a:gd name="T34" fmla="*/ 75 w 142"/>
                  <a:gd name="T35" fmla="*/ 321 h 322"/>
                  <a:gd name="T36" fmla="*/ 81 w 142"/>
                  <a:gd name="T37" fmla="*/ 291 h 322"/>
                  <a:gd name="T38" fmla="*/ 90 w 142"/>
                  <a:gd name="T39" fmla="*/ 267 h 322"/>
                  <a:gd name="T40" fmla="*/ 99 w 142"/>
                  <a:gd name="T41" fmla="*/ 249 h 322"/>
                  <a:gd name="T42" fmla="*/ 105 w 142"/>
                  <a:gd name="T43" fmla="*/ 231 h 322"/>
                  <a:gd name="T44" fmla="*/ 105 w 142"/>
                  <a:gd name="T45" fmla="*/ 213 h 322"/>
                  <a:gd name="T46" fmla="*/ 96 w 142"/>
                  <a:gd name="T47" fmla="*/ 192 h 322"/>
                  <a:gd name="T48" fmla="*/ 87 w 142"/>
                  <a:gd name="T49" fmla="*/ 171 h 322"/>
                  <a:gd name="T50" fmla="*/ 78 w 142"/>
                  <a:gd name="T51" fmla="*/ 150 h 322"/>
                  <a:gd name="T52" fmla="*/ 66 w 142"/>
                  <a:gd name="T53" fmla="*/ 132 h 322"/>
                  <a:gd name="T54" fmla="*/ 60 w 142"/>
                  <a:gd name="T55" fmla="*/ 141 h 322"/>
                  <a:gd name="T56" fmla="*/ 72 w 142"/>
                  <a:gd name="T57" fmla="*/ 114 h 322"/>
                  <a:gd name="T58" fmla="*/ 81 w 142"/>
                  <a:gd name="T59" fmla="*/ 96 h 322"/>
                  <a:gd name="T60" fmla="*/ 75 w 142"/>
                  <a:gd name="T61" fmla="*/ 78 h 322"/>
                  <a:gd name="T62" fmla="*/ 75 w 142"/>
                  <a:gd name="T63" fmla="*/ 60 h 322"/>
                  <a:gd name="T64" fmla="*/ 75 w 142"/>
                  <a:gd name="T65" fmla="*/ 42 h 322"/>
                  <a:gd name="T66" fmla="*/ 78 w 142"/>
                  <a:gd name="T67" fmla="*/ 24 h 322"/>
                  <a:gd name="T68" fmla="*/ 81 w 142"/>
                  <a:gd name="T69" fmla="*/ 18 h 322"/>
                  <a:gd name="T70" fmla="*/ 63 w 142"/>
                  <a:gd name="T71" fmla="*/ 36 h 322"/>
                  <a:gd name="T72" fmla="*/ 63 w 142"/>
                  <a:gd name="T73" fmla="*/ 18 h 322"/>
                  <a:gd name="T74" fmla="*/ 72 w 142"/>
                  <a:gd name="T75" fmla="*/ 0 h 322"/>
                  <a:gd name="T76" fmla="*/ 63 w 142"/>
                  <a:gd name="T77" fmla="*/ 9 h 322"/>
                  <a:gd name="T78" fmla="*/ 54 w 142"/>
                  <a:gd name="T79" fmla="*/ 27 h 322"/>
                  <a:gd name="T80" fmla="*/ 42 w 142"/>
                  <a:gd name="T81" fmla="*/ 45 h 322"/>
                  <a:gd name="T82" fmla="*/ 36 w 142"/>
                  <a:gd name="T83" fmla="*/ 63 h 322"/>
                  <a:gd name="T84" fmla="*/ 30 w 142"/>
                  <a:gd name="T85" fmla="*/ 81 h 322"/>
                  <a:gd name="T86" fmla="*/ 30 w 142"/>
                  <a:gd name="T87" fmla="*/ 102 h 322"/>
                  <a:gd name="T88" fmla="*/ 27 w 142"/>
                  <a:gd name="T89" fmla="*/ 120 h 322"/>
                  <a:gd name="T90" fmla="*/ 27 w 142"/>
                  <a:gd name="T91" fmla="*/ 138 h 322"/>
                  <a:gd name="T92" fmla="*/ 27 w 142"/>
                  <a:gd name="T93" fmla="*/ 159 h 322"/>
                  <a:gd name="T94" fmla="*/ 27 w 142"/>
                  <a:gd name="T95" fmla="*/ 180 h 322"/>
                  <a:gd name="T96" fmla="*/ 24 w 142"/>
                  <a:gd name="T97" fmla="*/ 198 h 322"/>
                  <a:gd name="T98" fmla="*/ 24 w 142"/>
                  <a:gd name="T99" fmla="*/ 216 h 322"/>
                  <a:gd name="T100" fmla="*/ 24 w 142"/>
                  <a:gd name="T101" fmla="*/ 234 h 322"/>
                  <a:gd name="T102" fmla="*/ 24 w 142"/>
                  <a:gd name="T103" fmla="*/ 255 h 322"/>
                  <a:gd name="T104" fmla="*/ 33 w 142"/>
                  <a:gd name="T105" fmla="*/ 267 h 322"/>
                  <a:gd name="T106" fmla="*/ 21 w 142"/>
                  <a:gd name="T107" fmla="*/ 267 h 322"/>
                  <a:gd name="T108" fmla="*/ 18 w 142"/>
                  <a:gd name="T109" fmla="*/ 285 h 322"/>
                  <a:gd name="T110" fmla="*/ 9 w 142"/>
                  <a:gd name="T111" fmla="*/ 309 h 322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</a:gdLst>
                <a:ahLst/>
                <a:cxnLst>
                  <a:cxn ang="T112">
                    <a:pos x="T0" y="T1"/>
                  </a:cxn>
                  <a:cxn ang="T113">
                    <a:pos x="T2" y="T3"/>
                  </a:cxn>
                  <a:cxn ang="T114">
                    <a:pos x="T4" y="T5"/>
                  </a:cxn>
                  <a:cxn ang="T115">
                    <a:pos x="T6" y="T7"/>
                  </a:cxn>
                  <a:cxn ang="T116">
                    <a:pos x="T8" y="T9"/>
                  </a:cxn>
                  <a:cxn ang="T117">
                    <a:pos x="T10" y="T11"/>
                  </a:cxn>
                  <a:cxn ang="T118">
                    <a:pos x="T12" y="T13"/>
                  </a:cxn>
                  <a:cxn ang="T119">
                    <a:pos x="T14" y="T15"/>
                  </a:cxn>
                  <a:cxn ang="T120">
                    <a:pos x="T16" y="T17"/>
                  </a:cxn>
                  <a:cxn ang="T121">
                    <a:pos x="T18" y="T19"/>
                  </a:cxn>
                  <a:cxn ang="T122">
                    <a:pos x="T20" y="T21"/>
                  </a:cxn>
                  <a:cxn ang="T123">
                    <a:pos x="T22" y="T23"/>
                  </a:cxn>
                  <a:cxn ang="T124">
                    <a:pos x="T24" y="T25"/>
                  </a:cxn>
                  <a:cxn ang="T125">
                    <a:pos x="T26" y="T27"/>
                  </a:cxn>
                  <a:cxn ang="T126">
                    <a:pos x="T28" y="T29"/>
                  </a:cxn>
                  <a:cxn ang="T127">
                    <a:pos x="T30" y="T31"/>
                  </a:cxn>
                  <a:cxn ang="T128">
                    <a:pos x="T32" y="T33"/>
                  </a:cxn>
                  <a:cxn ang="T129">
                    <a:pos x="T34" y="T35"/>
                  </a:cxn>
                  <a:cxn ang="T130">
                    <a:pos x="T36" y="T37"/>
                  </a:cxn>
                  <a:cxn ang="T131">
                    <a:pos x="T38" y="T39"/>
                  </a:cxn>
                  <a:cxn ang="T132">
                    <a:pos x="T40" y="T41"/>
                  </a:cxn>
                  <a:cxn ang="T133">
                    <a:pos x="T42" y="T43"/>
                  </a:cxn>
                  <a:cxn ang="T134">
                    <a:pos x="T44" y="T45"/>
                  </a:cxn>
                  <a:cxn ang="T135">
                    <a:pos x="T46" y="T47"/>
                  </a:cxn>
                  <a:cxn ang="T136">
                    <a:pos x="T48" y="T49"/>
                  </a:cxn>
                  <a:cxn ang="T137">
                    <a:pos x="T50" y="T51"/>
                  </a:cxn>
                  <a:cxn ang="T138">
                    <a:pos x="T52" y="T53"/>
                  </a:cxn>
                  <a:cxn ang="T139">
                    <a:pos x="T54" y="T55"/>
                  </a:cxn>
                  <a:cxn ang="T140">
                    <a:pos x="T56" y="T57"/>
                  </a:cxn>
                  <a:cxn ang="T141">
                    <a:pos x="T58" y="T59"/>
                  </a:cxn>
                  <a:cxn ang="T142">
                    <a:pos x="T60" y="T61"/>
                  </a:cxn>
                  <a:cxn ang="T143">
                    <a:pos x="T62" y="T63"/>
                  </a:cxn>
                  <a:cxn ang="T144">
                    <a:pos x="T64" y="T65"/>
                  </a:cxn>
                  <a:cxn ang="T145">
                    <a:pos x="T66" y="T67"/>
                  </a:cxn>
                  <a:cxn ang="T146">
                    <a:pos x="T68" y="T69"/>
                  </a:cxn>
                  <a:cxn ang="T147">
                    <a:pos x="T70" y="T71"/>
                  </a:cxn>
                  <a:cxn ang="T148">
                    <a:pos x="T72" y="T73"/>
                  </a:cxn>
                  <a:cxn ang="T149">
                    <a:pos x="T74" y="T75"/>
                  </a:cxn>
                  <a:cxn ang="T150">
                    <a:pos x="T76" y="T77"/>
                  </a:cxn>
                  <a:cxn ang="T151">
                    <a:pos x="T78" y="T79"/>
                  </a:cxn>
                  <a:cxn ang="T152">
                    <a:pos x="T80" y="T81"/>
                  </a:cxn>
                  <a:cxn ang="T153">
                    <a:pos x="T82" y="T83"/>
                  </a:cxn>
                  <a:cxn ang="T154">
                    <a:pos x="T84" y="T85"/>
                  </a:cxn>
                  <a:cxn ang="T155">
                    <a:pos x="T86" y="T87"/>
                  </a:cxn>
                  <a:cxn ang="T156">
                    <a:pos x="T88" y="T89"/>
                  </a:cxn>
                  <a:cxn ang="T157">
                    <a:pos x="T90" y="T91"/>
                  </a:cxn>
                  <a:cxn ang="T158">
                    <a:pos x="T92" y="T93"/>
                  </a:cxn>
                  <a:cxn ang="T159">
                    <a:pos x="T94" y="T95"/>
                  </a:cxn>
                  <a:cxn ang="T160">
                    <a:pos x="T96" y="T97"/>
                  </a:cxn>
                  <a:cxn ang="T161">
                    <a:pos x="T98" y="T99"/>
                  </a:cxn>
                  <a:cxn ang="T162">
                    <a:pos x="T100" y="T101"/>
                  </a:cxn>
                  <a:cxn ang="T163">
                    <a:pos x="T102" y="T103"/>
                  </a:cxn>
                  <a:cxn ang="T164">
                    <a:pos x="T104" y="T105"/>
                  </a:cxn>
                  <a:cxn ang="T165">
                    <a:pos x="T106" y="T107"/>
                  </a:cxn>
                  <a:cxn ang="T166">
                    <a:pos x="T108" y="T109"/>
                  </a:cxn>
                  <a:cxn ang="T167">
                    <a:pos x="T110" y="T111"/>
                  </a:cxn>
                </a:cxnLst>
                <a:rect l="0" t="0" r="r" b="b"/>
                <a:pathLst>
                  <a:path w="142" h="322">
                    <a:moveTo>
                      <a:pt x="132" y="201"/>
                    </a:moveTo>
                    <a:lnTo>
                      <a:pt x="132" y="192"/>
                    </a:lnTo>
                    <a:lnTo>
                      <a:pt x="93" y="93"/>
                    </a:lnTo>
                    <a:lnTo>
                      <a:pt x="90" y="51"/>
                    </a:lnTo>
                    <a:lnTo>
                      <a:pt x="75" y="48"/>
                    </a:lnTo>
                    <a:lnTo>
                      <a:pt x="81" y="117"/>
                    </a:lnTo>
                    <a:lnTo>
                      <a:pt x="126" y="234"/>
                    </a:lnTo>
                    <a:lnTo>
                      <a:pt x="132" y="237"/>
                    </a:lnTo>
                    <a:lnTo>
                      <a:pt x="141" y="243"/>
                    </a:lnTo>
                    <a:lnTo>
                      <a:pt x="141" y="252"/>
                    </a:lnTo>
                    <a:lnTo>
                      <a:pt x="141" y="261"/>
                    </a:lnTo>
                    <a:lnTo>
                      <a:pt x="141" y="270"/>
                    </a:lnTo>
                    <a:lnTo>
                      <a:pt x="141" y="279"/>
                    </a:lnTo>
                    <a:lnTo>
                      <a:pt x="141" y="291"/>
                    </a:lnTo>
                    <a:lnTo>
                      <a:pt x="141" y="303"/>
                    </a:lnTo>
                    <a:lnTo>
                      <a:pt x="132" y="309"/>
                    </a:lnTo>
                    <a:lnTo>
                      <a:pt x="129" y="318"/>
                    </a:lnTo>
                    <a:lnTo>
                      <a:pt x="129" y="309"/>
                    </a:lnTo>
                    <a:lnTo>
                      <a:pt x="129" y="300"/>
                    </a:lnTo>
                    <a:lnTo>
                      <a:pt x="129" y="291"/>
                    </a:lnTo>
                    <a:lnTo>
                      <a:pt x="129" y="282"/>
                    </a:lnTo>
                    <a:lnTo>
                      <a:pt x="126" y="273"/>
                    </a:lnTo>
                    <a:lnTo>
                      <a:pt x="126" y="264"/>
                    </a:lnTo>
                    <a:lnTo>
                      <a:pt x="120" y="255"/>
                    </a:lnTo>
                    <a:lnTo>
                      <a:pt x="117" y="246"/>
                    </a:lnTo>
                    <a:lnTo>
                      <a:pt x="108" y="237"/>
                    </a:lnTo>
                    <a:lnTo>
                      <a:pt x="102" y="228"/>
                    </a:lnTo>
                    <a:lnTo>
                      <a:pt x="99" y="237"/>
                    </a:lnTo>
                    <a:lnTo>
                      <a:pt x="96" y="246"/>
                    </a:lnTo>
                    <a:lnTo>
                      <a:pt x="93" y="255"/>
                    </a:lnTo>
                    <a:lnTo>
                      <a:pt x="90" y="267"/>
                    </a:lnTo>
                    <a:lnTo>
                      <a:pt x="90" y="279"/>
                    </a:lnTo>
                    <a:lnTo>
                      <a:pt x="87" y="291"/>
                    </a:lnTo>
                    <a:lnTo>
                      <a:pt x="84" y="303"/>
                    </a:lnTo>
                    <a:lnTo>
                      <a:pt x="81" y="312"/>
                    </a:lnTo>
                    <a:lnTo>
                      <a:pt x="75" y="321"/>
                    </a:lnTo>
                    <a:lnTo>
                      <a:pt x="75" y="303"/>
                    </a:lnTo>
                    <a:lnTo>
                      <a:pt x="81" y="291"/>
                    </a:lnTo>
                    <a:lnTo>
                      <a:pt x="84" y="279"/>
                    </a:lnTo>
                    <a:lnTo>
                      <a:pt x="90" y="267"/>
                    </a:lnTo>
                    <a:lnTo>
                      <a:pt x="93" y="258"/>
                    </a:lnTo>
                    <a:lnTo>
                      <a:pt x="99" y="249"/>
                    </a:lnTo>
                    <a:lnTo>
                      <a:pt x="102" y="240"/>
                    </a:lnTo>
                    <a:lnTo>
                      <a:pt x="105" y="231"/>
                    </a:lnTo>
                    <a:lnTo>
                      <a:pt x="105" y="222"/>
                    </a:lnTo>
                    <a:lnTo>
                      <a:pt x="105" y="213"/>
                    </a:lnTo>
                    <a:lnTo>
                      <a:pt x="102" y="201"/>
                    </a:lnTo>
                    <a:lnTo>
                      <a:pt x="96" y="192"/>
                    </a:lnTo>
                    <a:lnTo>
                      <a:pt x="93" y="183"/>
                    </a:lnTo>
                    <a:lnTo>
                      <a:pt x="87" y="171"/>
                    </a:lnTo>
                    <a:lnTo>
                      <a:pt x="84" y="159"/>
                    </a:lnTo>
                    <a:lnTo>
                      <a:pt x="78" y="150"/>
                    </a:lnTo>
                    <a:lnTo>
                      <a:pt x="72" y="141"/>
                    </a:lnTo>
                    <a:lnTo>
                      <a:pt x="66" y="132"/>
                    </a:lnTo>
                    <a:lnTo>
                      <a:pt x="57" y="132"/>
                    </a:lnTo>
                    <a:lnTo>
                      <a:pt x="60" y="141"/>
                    </a:lnTo>
                    <a:lnTo>
                      <a:pt x="66" y="132"/>
                    </a:lnTo>
                    <a:lnTo>
                      <a:pt x="72" y="114"/>
                    </a:lnTo>
                    <a:lnTo>
                      <a:pt x="81" y="105"/>
                    </a:lnTo>
                    <a:lnTo>
                      <a:pt x="81" y="96"/>
                    </a:lnTo>
                    <a:lnTo>
                      <a:pt x="75" y="87"/>
                    </a:lnTo>
                    <a:lnTo>
                      <a:pt x="75" y="78"/>
                    </a:lnTo>
                    <a:lnTo>
                      <a:pt x="75" y="69"/>
                    </a:lnTo>
                    <a:lnTo>
                      <a:pt x="75" y="60"/>
                    </a:lnTo>
                    <a:lnTo>
                      <a:pt x="75" y="51"/>
                    </a:lnTo>
                    <a:lnTo>
                      <a:pt x="75" y="42"/>
                    </a:lnTo>
                    <a:lnTo>
                      <a:pt x="75" y="33"/>
                    </a:lnTo>
                    <a:lnTo>
                      <a:pt x="78" y="24"/>
                    </a:lnTo>
                    <a:lnTo>
                      <a:pt x="84" y="18"/>
                    </a:lnTo>
                    <a:lnTo>
                      <a:pt x="81" y="18"/>
                    </a:lnTo>
                    <a:lnTo>
                      <a:pt x="75" y="27"/>
                    </a:lnTo>
                    <a:lnTo>
                      <a:pt x="63" y="36"/>
                    </a:lnTo>
                    <a:lnTo>
                      <a:pt x="63" y="27"/>
                    </a:lnTo>
                    <a:lnTo>
                      <a:pt x="63" y="18"/>
                    </a:lnTo>
                    <a:lnTo>
                      <a:pt x="66" y="9"/>
                    </a:lnTo>
                    <a:lnTo>
                      <a:pt x="72" y="0"/>
                    </a:lnTo>
                    <a:lnTo>
                      <a:pt x="81" y="3"/>
                    </a:lnTo>
                    <a:lnTo>
                      <a:pt x="63" y="9"/>
                    </a:lnTo>
                    <a:lnTo>
                      <a:pt x="60" y="18"/>
                    </a:lnTo>
                    <a:lnTo>
                      <a:pt x="54" y="27"/>
                    </a:lnTo>
                    <a:lnTo>
                      <a:pt x="51" y="36"/>
                    </a:lnTo>
                    <a:lnTo>
                      <a:pt x="42" y="45"/>
                    </a:lnTo>
                    <a:lnTo>
                      <a:pt x="39" y="54"/>
                    </a:lnTo>
                    <a:lnTo>
                      <a:pt x="36" y="63"/>
                    </a:lnTo>
                    <a:lnTo>
                      <a:pt x="33" y="72"/>
                    </a:lnTo>
                    <a:lnTo>
                      <a:pt x="30" y="81"/>
                    </a:lnTo>
                    <a:lnTo>
                      <a:pt x="30" y="93"/>
                    </a:lnTo>
                    <a:lnTo>
                      <a:pt x="30" y="102"/>
                    </a:lnTo>
                    <a:lnTo>
                      <a:pt x="30" y="111"/>
                    </a:lnTo>
                    <a:lnTo>
                      <a:pt x="27" y="120"/>
                    </a:lnTo>
                    <a:lnTo>
                      <a:pt x="27" y="129"/>
                    </a:lnTo>
                    <a:lnTo>
                      <a:pt x="27" y="138"/>
                    </a:lnTo>
                    <a:lnTo>
                      <a:pt x="27" y="147"/>
                    </a:lnTo>
                    <a:lnTo>
                      <a:pt x="27" y="159"/>
                    </a:lnTo>
                    <a:lnTo>
                      <a:pt x="27" y="168"/>
                    </a:lnTo>
                    <a:lnTo>
                      <a:pt x="27" y="180"/>
                    </a:lnTo>
                    <a:lnTo>
                      <a:pt x="27" y="189"/>
                    </a:lnTo>
                    <a:lnTo>
                      <a:pt x="24" y="198"/>
                    </a:lnTo>
                    <a:lnTo>
                      <a:pt x="24" y="207"/>
                    </a:lnTo>
                    <a:lnTo>
                      <a:pt x="24" y="216"/>
                    </a:lnTo>
                    <a:lnTo>
                      <a:pt x="24" y="225"/>
                    </a:lnTo>
                    <a:lnTo>
                      <a:pt x="24" y="234"/>
                    </a:lnTo>
                    <a:lnTo>
                      <a:pt x="24" y="243"/>
                    </a:lnTo>
                    <a:lnTo>
                      <a:pt x="24" y="255"/>
                    </a:lnTo>
                    <a:lnTo>
                      <a:pt x="24" y="264"/>
                    </a:lnTo>
                    <a:lnTo>
                      <a:pt x="33" y="267"/>
                    </a:lnTo>
                    <a:lnTo>
                      <a:pt x="30" y="258"/>
                    </a:lnTo>
                    <a:lnTo>
                      <a:pt x="21" y="267"/>
                    </a:lnTo>
                    <a:lnTo>
                      <a:pt x="21" y="276"/>
                    </a:lnTo>
                    <a:lnTo>
                      <a:pt x="18" y="285"/>
                    </a:lnTo>
                    <a:lnTo>
                      <a:pt x="15" y="297"/>
                    </a:lnTo>
                    <a:lnTo>
                      <a:pt x="9" y="309"/>
                    </a:lnTo>
                    <a:lnTo>
                      <a:pt x="0" y="318"/>
                    </a:lnTo>
                  </a:path>
                </a:pathLst>
              </a:custGeom>
              <a:noFill/>
              <a:ln w="12700" cap="rnd" cmpd="sng">
                <a:solidFill>
                  <a:schemeClr val="tx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83" name="Freeform 353">
                <a:extLst>
                  <a:ext uri="{FF2B5EF4-FFF2-40B4-BE49-F238E27FC236}">
                    <a16:creationId xmlns:a16="http://schemas.microsoft.com/office/drawing/2014/main" id="{65C29395-969D-43AF-A8AA-FFA6BE351CF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80" y="2256"/>
                <a:ext cx="223" cy="277"/>
              </a:xfrm>
              <a:custGeom>
                <a:avLst/>
                <a:gdLst>
                  <a:gd name="T0" fmla="*/ 84 w 223"/>
                  <a:gd name="T1" fmla="*/ 258 h 277"/>
                  <a:gd name="T2" fmla="*/ 66 w 223"/>
                  <a:gd name="T3" fmla="*/ 228 h 277"/>
                  <a:gd name="T4" fmla="*/ 48 w 223"/>
                  <a:gd name="T5" fmla="*/ 210 h 277"/>
                  <a:gd name="T6" fmla="*/ 39 w 223"/>
                  <a:gd name="T7" fmla="*/ 216 h 277"/>
                  <a:gd name="T8" fmla="*/ 15 w 223"/>
                  <a:gd name="T9" fmla="*/ 210 h 277"/>
                  <a:gd name="T10" fmla="*/ 15 w 223"/>
                  <a:gd name="T11" fmla="*/ 180 h 277"/>
                  <a:gd name="T12" fmla="*/ 12 w 223"/>
                  <a:gd name="T13" fmla="*/ 168 h 277"/>
                  <a:gd name="T14" fmla="*/ 24 w 223"/>
                  <a:gd name="T15" fmla="*/ 159 h 277"/>
                  <a:gd name="T16" fmla="*/ 12 w 223"/>
                  <a:gd name="T17" fmla="*/ 156 h 277"/>
                  <a:gd name="T18" fmla="*/ 6 w 223"/>
                  <a:gd name="T19" fmla="*/ 138 h 277"/>
                  <a:gd name="T20" fmla="*/ 21 w 223"/>
                  <a:gd name="T21" fmla="*/ 114 h 277"/>
                  <a:gd name="T22" fmla="*/ 33 w 223"/>
                  <a:gd name="T23" fmla="*/ 87 h 277"/>
                  <a:gd name="T24" fmla="*/ 36 w 223"/>
                  <a:gd name="T25" fmla="*/ 60 h 277"/>
                  <a:gd name="T26" fmla="*/ 48 w 223"/>
                  <a:gd name="T27" fmla="*/ 60 h 277"/>
                  <a:gd name="T28" fmla="*/ 69 w 223"/>
                  <a:gd name="T29" fmla="*/ 87 h 277"/>
                  <a:gd name="T30" fmla="*/ 93 w 223"/>
                  <a:gd name="T31" fmla="*/ 114 h 277"/>
                  <a:gd name="T32" fmla="*/ 99 w 223"/>
                  <a:gd name="T33" fmla="*/ 126 h 277"/>
                  <a:gd name="T34" fmla="*/ 111 w 223"/>
                  <a:gd name="T35" fmla="*/ 132 h 277"/>
                  <a:gd name="T36" fmla="*/ 138 w 223"/>
                  <a:gd name="T37" fmla="*/ 126 h 277"/>
                  <a:gd name="T38" fmla="*/ 138 w 223"/>
                  <a:gd name="T39" fmla="*/ 153 h 277"/>
                  <a:gd name="T40" fmla="*/ 120 w 223"/>
                  <a:gd name="T41" fmla="*/ 174 h 277"/>
                  <a:gd name="T42" fmla="*/ 96 w 223"/>
                  <a:gd name="T43" fmla="*/ 192 h 277"/>
                  <a:gd name="T44" fmla="*/ 102 w 223"/>
                  <a:gd name="T45" fmla="*/ 180 h 277"/>
                  <a:gd name="T46" fmla="*/ 123 w 223"/>
                  <a:gd name="T47" fmla="*/ 171 h 277"/>
                  <a:gd name="T48" fmla="*/ 150 w 223"/>
                  <a:gd name="T49" fmla="*/ 192 h 277"/>
                  <a:gd name="T50" fmla="*/ 177 w 223"/>
                  <a:gd name="T51" fmla="*/ 192 h 277"/>
                  <a:gd name="T52" fmla="*/ 198 w 223"/>
                  <a:gd name="T53" fmla="*/ 165 h 277"/>
                  <a:gd name="T54" fmla="*/ 210 w 223"/>
                  <a:gd name="T55" fmla="*/ 135 h 277"/>
                  <a:gd name="T56" fmla="*/ 213 w 223"/>
                  <a:gd name="T57" fmla="*/ 108 h 277"/>
                  <a:gd name="T58" fmla="*/ 222 w 223"/>
                  <a:gd name="T59" fmla="*/ 126 h 277"/>
                  <a:gd name="T60" fmla="*/ 222 w 223"/>
                  <a:gd name="T61" fmla="*/ 99 h 277"/>
                  <a:gd name="T62" fmla="*/ 222 w 223"/>
                  <a:gd name="T63" fmla="*/ 72 h 277"/>
                  <a:gd name="T64" fmla="*/ 213 w 223"/>
                  <a:gd name="T65" fmla="*/ 45 h 277"/>
                  <a:gd name="T66" fmla="*/ 189 w 223"/>
                  <a:gd name="T67" fmla="*/ 21 h 277"/>
                  <a:gd name="T68" fmla="*/ 141 w 223"/>
                  <a:gd name="T69" fmla="*/ 9 h 277"/>
                  <a:gd name="T70" fmla="*/ 111 w 223"/>
                  <a:gd name="T71" fmla="*/ 3 h 277"/>
                  <a:gd name="T72" fmla="*/ 72 w 223"/>
                  <a:gd name="T73" fmla="*/ 12 h 277"/>
                  <a:gd name="T74" fmla="*/ 45 w 223"/>
                  <a:gd name="T75" fmla="*/ 30 h 277"/>
                  <a:gd name="T76" fmla="*/ 42 w 223"/>
                  <a:gd name="T77" fmla="*/ 42 h 277"/>
                  <a:gd name="T78" fmla="*/ 60 w 223"/>
                  <a:gd name="T79" fmla="*/ 24 h 277"/>
                  <a:gd name="T80" fmla="*/ 90 w 223"/>
                  <a:gd name="T81" fmla="*/ 6 h 277"/>
                  <a:gd name="T82" fmla="*/ 120 w 223"/>
                  <a:gd name="T83" fmla="*/ 0 h 277"/>
                  <a:gd name="T84" fmla="*/ 150 w 223"/>
                  <a:gd name="T85" fmla="*/ 0 h 277"/>
                  <a:gd name="T86" fmla="*/ 177 w 223"/>
                  <a:gd name="T87" fmla="*/ 9 h 277"/>
                  <a:gd name="T88" fmla="*/ 204 w 223"/>
                  <a:gd name="T89" fmla="*/ 36 h 277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</a:gdLst>
                <a:ahLst/>
                <a:cxnLst>
                  <a:cxn ang="T90">
                    <a:pos x="T0" y="T1"/>
                  </a:cxn>
                  <a:cxn ang="T91">
                    <a:pos x="T2" y="T3"/>
                  </a:cxn>
                  <a:cxn ang="T92">
                    <a:pos x="T4" y="T5"/>
                  </a:cxn>
                  <a:cxn ang="T93">
                    <a:pos x="T6" y="T7"/>
                  </a:cxn>
                  <a:cxn ang="T94">
                    <a:pos x="T8" y="T9"/>
                  </a:cxn>
                  <a:cxn ang="T95">
                    <a:pos x="T10" y="T11"/>
                  </a:cxn>
                  <a:cxn ang="T96">
                    <a:pos x="T12" y="T13"/>
                  </a:cxn>
                  <a:cxn ang="T97">
                    <a:pos x="T14" y="T15"/>
                  </a:cxn>
                  <a:cxn ang="T98">
                    <a:pos x="T16" y="T17"/>
                  </a:cxn>
                  <a:cxn ang="T99">
                    <a:pos x="T18" y="T19"/>
                  </a:cxn>
                  <a:cxn ang="T100">
                    <a:pos x="T20" y="T21"/>
                  </a:cxn>
                  <a:cxn ang="T101">
                    <a:pos x="T22" y="T23"/>
                  </a:cxn>
                  <a:cxn ang="T102">
                    <a:pos x="T24" y="T25"/>
                  </a:cxn>
                  <a:cxn ang="T103">
                    <a:pos x="T26" y="T27"/>
                  </a:cxn>
                  <a:cxn ang="T104">
                    <a:pos x="T28" y="T29"/>
                  </a:cxn>
                  <a:cxn ang="T105">
                    <a:pos x="T30" y="T31"/>
                  </a:cxn>
                  <a:cxn ang="T106">
                    <a:pos x="T32" y="T33"/>
                  </a:cxn>
                  <a:cxn ang="T107">
                    <a:pos x="T34" y="T35"/>
                  </a:cxn>
                  <a:cxn ang="T108">
                    <a:pos x="T36" y="T37"/>
                  </a:cxn>
                  <a:cxn ang="T109">
                    <a:pos x="T38" y="T39"/>
                  </a:cxn>
                  <a:cxn ang="T110">
                    <a:pos x="T40" y="T41"/>
                  </a:cxn>
                  <a:cxn ang="T111">
                    <a:pos x="T42" y="T43"/>
                  </a:cxn>
                  <a:cxn ang="T112">
                    <a:pos x="T44" y="T45"/>
                  </a:cxn>
                  <a:cxn ang="T113">
                    <a:pos x="T46" y="T47"/>
                  </a:cxn>
                  <a:cxn ang="T114">
                    <a:pos x="T48" y="T49"/>
                  </a:cxn>
                  <a:cxn ang="T115">
                    <a:pos x="T50" y="T51"/>
                  </a:cxn>
                  <a:cxn ang="T116">
                    <a:pos x="T52" y="T53"/>
                  </a:cxn>
                  <a:cxn ang="T117">
                    <a:pos x="T54" y="T55"/>
                  </a:cxn>
                  <a:cxn ang="T118">
                    <a:pos x="T56" y="T57"/>
                  </a:cxn>
                  <a:cxn ang="T119">
                    <a:pos x="T58" y="T59"/>
                  </a:cxn>
                  <a:cxn ang="T120">
                    <a:pos x="T60" y="T61"/>
                  </a:cxn>
                  <a:cxn ang="T121">
                    <a:pos x="T62" y="T63"/>
                  </a:cxn>
                  <a:cxn ang="T122">
                    <a:pos x="T64" y="T65"/>
                  </a:cxn>
                  <a:cxn ang="T123">
                    <a:pos x="T66" y="T67"/>
                  </a:cxn>
                  <a:cxn ang="T124">
                    <a:pos x="T68" y="T69"/>
                  </a:cxn>
                  <a:cxn ang="T125">
                    <a:pos x="T70" y="T71"/>
                  </a:cxn>
                  <a:cxn ang="T126">
                    <a:pos x="T72" y="T73"/>
                  </a:cxn>
                  <a:cxn ang="T127">
                    <a:pos x="T74" y="T75"/>
                  </a:cxn>
                  <a:cxn ang="T128">
                    <a:pos x="T76" y="T77"/>
                  </a:cxn>
                  <a:cxn ang="T129">
                    <a:pos x="T78" y="T79"/>
                  </a:cxn>
                  <a:cxn ang="T130">
                    <a:pos x="T80" y="T81"/>
                  </a:cxn>
                  <a:cxn ang="T131">
                    <a:pos x="T82" y="T83"/>
                  </a:cxn>
                  <a:cxn ang="T132">
                    <a:pos x="T84" y="T85"/>
                  </a:cxn>
                  <a:cxn ang="T133">
                    <a:pos x="T86" y="T87"/>
                  </a:cxn>
                  <a:cxn ang="T134">
                    <a:pos x="T88" y="T89"/>
                  </a:cxn>
                </a:cxnLst>
                <a:rect l="0" t="0" r="r" b="b"/>
                <a:pathLst>
                  <a:path w="223" h="277">
                    <a:moveTo>
                      <a:pt x="90" y="276"/>
                    </a:moveTo>
                    <a:lnTo>
                      <a:pt x="87" y="267"/>
                    </a:lnTo>
                    <a:lnTo>
                      <a:pt x="84" y="258"/>
                    </a:lnTo>
                    <a:lnTo>
                      <a:pt x="81" y="246"/>
                    </a:lnTo>
                    <a:lnTo>
                      <a:pt x="75" y="237"/>
                    </a:lnTo>
                    <a:lnTo>
                      <a:pt x="66" y="228"/>
                    </a:lnTo>
                    <a:lnTo>
                      <a:pt x="57" y="222"/>
                    </a:lnTo>
                    <a:lnTo>
                      <a:pt x="48" y="219"/>
                    </a:lnTo>
                    <a:lnTo>
                      <a:pt x="48" y="210"/>
                    </a:lnTo>
                    <a:lnTo>
                      <a:pt x="57" y="210"/>
                    </a:lnTo>
                    <a:lnTo>
                      <a:pt x="48" y="210"/>
                    </a:lnTo>
                    <a:lnTo>
                      <a:pt x="39" y="216"/>
                    </a:lnTo>
                    <a:lnTo>
                      <a:pt x="30" y="219"/>
                    </a:lnTo>
                    <a:lnTo>
                      <a:pt x="21" y="219"/>
                    </a:lnTo>
                    <a:lnTo>
                      <a:pt x="15" y="210"/>
                    </a:lnTo>
                    <a:lnTo>
                      <a:pt x="15" y="198"/>
                    </a:lnTo>
                    <a:lnTo>
                      <a:pt x="15" y="189"/>
                    </a:lnTo>
                    <a:lnTo>
                      <a:pt x="15" y="180"/>
                    </a:lnTo>
                    <a:lnTo>
                      <a:pt x="24" y="177"/>
                    </a:lnTo>
                    <a:lnTo>
                      <a:pt x="15" y="177"/>
                    </a:lnTo>
                    <a:lnTo>
                      <a:pt x="12" y="168"/>
                    </a:lnTo>
                    <a:lnTo>
                      <a:pt x="6" y="159"/>
                    </a:lnTo>
                    <a:lnTo>
                      <a:pt x="15" y="156"/>
                    </a:lnTo>
                    <a:lnTo>
                      <a:pt x="24" y="159"/>
                    </a:lnTo>
                    <a:lnTo>
                      <a:pt x="30" y="150"/>
                    </a:lnTo>
                    <a:lnTo>
                      <a:pt x="21" y="153"/>
                    </a:lnTo>
                    <a:lnTo>
                      <a:pt x="12" y="156"/>
                    </a:lnTo>
                    <a:lnTo>
                      <a:pt x="3" y="156"/>
                    </a:lnTo>
                    <a:lnTo>
                      <a:pt x="0" y="147"/>
                    </a:lnTo>
                    <a:lnTo>
                      <a:pt x="6" y="138"/>
                    </a:lnTo>
                    <a:lnTo>
                      <a:pt x="15" y="132"/>
                    </a:lnTo>
                    <a:lnTo>
                      <a:pt x="18" y="123"/>
                    </a:lnTo>
                    <a:lnTo>
                      <a:pt x="21" y="114"/>
                    </a:lnTo>
                    <a:lnTo>
                      <a:pt x="21" y="105"/>
                    </a:lnTo>
                    <a:lnTo>
                      <a:pt x="27" y="96"/>
                    </a:lnTo>
                    <a:lnTo>
                      <a:pt x="33" y="87"/>
                    </a:lnTo>
                    <a:lnTo>
                      <a:pt x="36" y="78"/>
                    </a:lnTo>
                    <a:lnTo>
                      <a:pt x="36" y="69"/>
                    </a:lnTo>
                    <a:lnTo>
                      <a:pt x="36" y="60"/>
                    </a:lnTo>
                    <a:lnTo>
                      <a:pt x="36" y="51"/>
                    </a:lnTo>
                    <a:lnTo>
                      <a:pt x="45" y="51"/>
                    </a:lnTo>
                    <a:lnTo>
                      <a:pt x="48" y="60"/>
                    </a:lnTo>
                    <a:lnTo>
                      <a:pt x="54" y="69"/>
                    </a:lnTo>
                    <a:lnTo>
                      <a:pt x="63" y="78"/>
                    </a:lnTo>
                    <a:lnTo>
                      <a:pt x="69" y="87"/>
                    </a:lnTo>
                    <a:lnTo>
                      <a:pt x="75" y="96"/>
                    </a:lnTo>
                    <a:lnTo>
                      <a:pt x="84" y="105"/>
                    </a:lnTo>
                    <a:lnTo>
                      <a:pt x="93" y="114"/>
                    </a:lnTo>
                    <a:lnTo>
                      <a:pt x="99" y="123"/>
                    </a:lnTo>
                    <a:lnTo>
                      <a:pt x="108" y="129"/>
                    </a:lnTo>
                    <a:lnTo>
                      <a:pt x="99" y="126"/>
                    </a:lnTo>
                    <a:lnTo>
                      <a:pt x="96" y="141"/>
                    </a:lnTo>
                    <a:lnTo>
                      <a:pt x="105" y="141"/>
                    </a:lnTo>
                    <a:lnTo>
                      <a:pt x="111" y="132"/>
                    </a:lnTo>
                    <a:lnTo>
                      <a:pt x="120" y="126"/>
                    </a:lnTo>
                    <a:lnTo>
                      <a:pt x="129" y="126"/>
                    </a:lnTo>
                    <a:lnTo>
                      <a:pt x="138" y="126"/>
                    </a:lnTo>
                    <a:lnTo>
                      <a:pt x="141" y="135"/>
                    </a:lnTo>
                    <a:lnTo>
                      <a:pt x="141" y="144"/>
                    </a:lnTo>
                    <a:lnTo>
                      <a:pt x="138" y="153"/>
                    </a:lnTo>
                    <a:lnTo>
                      <a:pt x="135" y="162"/>
                    </a:lnTo>
                    <a:lnTo>
                      <a:pt x="129" y="171"/>
                    </a:lnTo>
                    <a:lnTo>
                      <a:pt x="120" y="174"/>
                    </a:lnTo>
                    <a:lnTo>
                      <a:pt x="111" y="174"/>
                    </a:lnTo>
                    <a:lnTo>
                      <a:pt x="105" y="183"/>
                    </a:lnTo>
                    <a:lnTo>
                      <a:pt x="96" y="192"/>
                    </a:lnTo>
                    <a:lnTo>
                      <a:pt x="87" y="198"/>
                    </a:lnTo>
                    <a:lnTo>
                      <a:pt x="96" y="189"/>
                    </a:lnTo>
                    <a:lnTo>
                      <a:pt x="102" y="180"/>
                    </a:lnTo>
                    <a:lnTo>
                      <a:pt x="105" y="171"/>
                    </a:lnTo>
                    <a:lnTo>
                      <a:pt x="114" y="171"/>
                    </a:lnTo>
                    <a:lnTo>
                      <a:pt x="123" y="171"/>
                    </a:lnTo>
                    <a:lnTo>
                      <a:pt x="132" y="177"/>
                    </a:lnTo>
                    <a:lnTo>
                      <a:pt x="141" y="183"/>
                    </a:lnTo>
                    <a:lnTo>
                      <a:pt x="150" y="192"/>
                    </a:lnTo>
                    <a:lnTo>
                      <a:pt x="159" y="195"/>
                    </a:lnTo>
                    <a:lnTo>
                      <a:pt x="168" y="192"/>
                    </a:lnTo>
                    <a:lnTo>
                      <a:pt x="177" y="192"/>
                    </a:lnTo>
                    <a:lnTo>
                      <a:pt x="186" y="183"/>
                    </a:lnTo>
                    <a:lnTo>
                      <a:pt x="192" y="174"/>
                    </a:lnTo>
                    <a:lnTo>
                      <a:pt x="198" y="165"/>
                    </a:lnTo>
                    <a:lnTo>
                      <a:pt x="204" y="156"/>
                    </a:lnTo>
                    <a:lnTo>
                      <a:pt x="207" y="147"/>
                    </a:lnTo>
                    <a:lnTo>
                      <a:pt x="210" y="135"/>
                    </a:lnTo>
                    <a:lnTo>
                      <a:pt x="210" y="126"/>
                    </a:lnTo>
                    <a:lnTo>
                      <a:pt x="210" y="117"/>
                    </a:lnTo>
                    <a:lnTo>
                      <a:pt x="213" y="108"/>
                    </a:lnTo>
                    <a:lnTo>
                      <a:pt x="216" y="123"/>
                    </a:lnTo>
                    <a:lnTo>
                      <a:pt x="216" y="135"/>
                    </a:lnTo>
                    <a:lnTo>
                      <a:pt x="222" y="126"/>
                    </a:lnTo>
                    <a:lnTo>
                      <a:pt x="222" y="117"/>
                    </a:lnTo>
                    <a:lnTo>
                      <a:pt x="222" y="108"/>
                    </a:lnTo>
                    <a:lnTo>
                      <a:pt x="222" y="99"/>
                    </a:lnTo>
                    <a:lnTo>
                      <a:pt x="222" y="90"/>
                    </a:lnTo>
                    <a:lnTo>
                      <a:pt x="222" y="81"/>
                    </a:lnTo>
                    <a:lnTo>
                      <a:pt x="222" y="72"/>
                    </a:lnTo>
                    <a:lnTo>
                      <a:pt x="216" y="63"/>
                    </a:lnTo>
                    <a:lnTo>
                      <a:pt x="216" y="54"/>
                    </a:lnTo>
                    <a:lnTo>
                      <a:pt x="213" y="45"/>
                    </a:lnTo>
                    <a:lnTo>
                      <a:pt x="207" y="36"/>
                    </a:lnTo>
                    <a:lnTo>
                      <a:pt x="198" y="27"/>
                    </a:lnTo>
                    <a:lnTo>
                      <a:pt x="189" y="21"/>
                    </a:lnTo>
                    <a:lnTo>
                      <a:pt x="180" y="12"/>
                    </a:lnTo>
                    <a:lnTo>
                      <a:pt x="168" y="12"/>
                    </a:lnTo>
                    <a:lnTo>
                      <a:pt x="141" y="9"/>
                    </a:lnTo>
                    <a:lnTo>
                      <a:pt x="132" y="6"/>
                    </a:lnTo>
                    <a:lnTo>
                      <a:pt x="123" y="6"/>
                    </a:lnTo>
                    <a:lnTo>
                      <a:pt x="111" y="3"/>
                    </a:lnTo>
                    <a:lnTo>
                      <a:pt x="87" y="3"/>
                    </a:lnTo>
                    <a:lnTo>
                      <a:pt x="78" y="3"/>
                    </a:lnTo>
                    <a:lnTo>
                      <a:pt x="72" y="12"/>
                    </a:lnTo>
                    <a:lnTo>
                      <a:pt x="63" y="18"/>
                    </a:lnTo>
                    <a:lnTo>
                      <a:pt x="54" y="21"/>
                    </a:lnTo>
                    <a:lnTo>
                      <a:pt x="45" y="30"/>
                    </a:lnTo>
                    <a:lnTo>
                      <a:pt x="39" y="42"/>
                    </a:lnTo>
                    <a:lnTo>
                      <a:pt x="39" y="51"/>
                    </a:lnTo>
                    <a:lnTo>
                      <a:pt x="42" y="42"/>
                    </a:lnTo>
                    <a:lnTo>
                      <a:pt x="42" y="33"/>
                    </a:lnTo>
                    <a:lnTo>
                      <a:pt x="51" y="27"/>
                    </a:lnTo>
                    <a:lnTo>
                      <a:pt x="60" y="24"/>
                    </a:lnTo>
                    <a:lnTo>
                      <a:pt x="69" y="15"/>
                    </a:lnTo>
                    <a:lnTo>
                      <a:pt x="81" y="9"/>
                    </a:lnTo>
                    <a:lnTo>
                      <a:pt x="90" y="6"/>
                    </a:lnTo>
                    <a:lnTo>
                      <a:pt x="102" y="3"/>
                    </a:lnTo>
                    <a:lnTo>
                      <a:pt x="111" y="0"/>
                    </a:lnTo>
                    <a:lnTo>
                      <a:pt x="120" y="0"/>
                    </a:lnTo>
                    <a:lnTo>
                      <a:pt x="129" y="0"/>
                    </a:lnTo>
                    <a:lnTo>
                      <a:pt x="141" y="0"/>
                    </a:lnTo>
                    <a:lnTo>
                      <a:pt x="150" y="0"/>
                    </a:lnTo>
                    <a:lnTo>
                      <a:pt x="159" y="0"/>
                    </a:lnTo>
                    <a:lnTo>
                      <a:pt x="168" y="3"/>
                    </a:lnTo>
                    <a:lnTo>
                      <a:pt x="177" y="9"/>
                    </a:lnTo>
                    <a:lnTo>
                      <a:pt x="189" y="18"/>
                    </a:lnTo>
                    <a:lnTo>
                      <a:pt x="195" y="27"/>
                    </a:lnTo>
                    <a:lnTo>
                      <a:pt x="204" y="36"/>
                    </a:lnTo>
                  </a:path>
                </a:pathLst>
              </a:custGeom>
              <a:noFill/>
              <a:ln w="12700" cap="rnd" cmpd="sng">
                <a:solidFill>
                  <a:schemeClr val="tx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84" name="Freeform 354">
                <a:extLst>
                  <a:ext uri="{FF2B5EF4-FFF2-40B4-BE49-F238E27FC236}">
                    <a16:creationId xmlns:a16="http://schemas.microsoft.com/office/drawing/2014/main" id="{A9D648BF-0E8C-45B2-9182-B629C11BB47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10" y="2355"/>
                <a:ext cx="19" cy="22"/>
              </a:xfrm>
              <a:custGeom>
                <a:avLst/>
                <a:gdLst>
                  <a:gd name="T0" fmla="*/ 9 w 19"/>
                  <a:gd name="T1" fmla="*/ 21 h 22"/>
                  <a:gd name="T2" fmla="*/ 15 w 19"/>
                  <a:gd name="T3" fmla="*/ 12 h 22"/>
                  <a:gd name="T4" fmla="*/ 6 w 19"/>
                  <a:gd name="T5" fmla="*/ 12 h 22"/>
                  <a:gd name="T6" fmla="*/ 15 w 19"/>
                  <a:gd name="T7" fmla="*/ 12 h 22"/>
                  <a:gd name="T8" fmla="*/ 6 w 19"/>
                  <a:gd name="T9" fmla="*/ 9 h 22"/>
                  <a:gd name="T10" fmla="*/ 0 w 19"/>
                  <a:gd name="T11" fmla="*/ 0 h 22"/>
                  <a:gd name="T12" fmla="*/ 9 w 19"/>
                  <a:gd name="T13" fmla="*/ 0 h 22"/>
                  <a:gd name="T14" fmla="*/ 18 w 19"/>
                  <a:gd name="T15" fmla="*/ 0 h 22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9" h="22">
                    <a:moveTo>
                      <a:pt x="9" y="21"/>
                    </a:moveTo>
                    <a:lnTo>
                      <a:pt x="15" y="12"/>
                    </a:lnTo>
                    <a:lnTo>
                      <a:pt x="6" y="12"/>
                    </a:lnTo>
                    <a:lnTo>
                      <a:pt x="15" y="12"/>
                    </a:lnTo>
                    <a:lnTo>
                      <a:pt x="6" y="9"/>
                    </a:lnTo>
                    <a:lnTo>
                      <a:pt x="0" y="0"/>
                    </a:lnTo>
                    <a:lnTo>
                      <a:pt x="9" y="0"/>
                    </a:lnTo>
                    <a:lnTo>
                      <a:pt x="18" y="0"/>
                    </a:lnTo>
                  </a:path>
                </a:pathLst>
              </a:custGeom>
              <a:noFill/>
              <a:ln w="12700" cap="rnd" cmpd="sng">
                <a:solidFill>
                  <a:schemeClr val="tx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85" name="Freeform 355">
                <a:extLst>
                  <a:ext uri="{FF2B5EF4-FFF2-40B4-BE49-F238E27FC236}">
                    <a16:creationId xmlns:a16="http://schemas.microsoft.com/office/drawing/2014/main" id="{BC455E55-DA99-4671-AE16-FB1C6F9792A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48" y="2844"/>
                <a:ext cx="280" cy="232"/>
              </a:xfrm>
              <a:custGeom>
                <a:avLst/>
                <a:gdLst>
                  <a:gd name="T0" fmla="*/ 276 w 280"/>
                  <a:gd name="T1" fmla="*/ 9 h 232"/>
                  <a:gd name="T2" fmla="*/ 87 w 280"/>
                  <a:gd name="T3" fmla="*/ 0 h 232"/>
                  <a:gd name="T4" fmla="*/ 9 w 280"/>
                  <a:gd name="T5" fmla="*/ 30 h 232"/>
                  <a:gd name="T6" fmla="*/ 279 w 280"/>
                  <a:gd name="T7" fmla="*/ 45 h 232"/>
                  <a:gd name="T8" fmla="*/ 3 w 280"/>
                  <a:gd name="T9" fmla="*/ 33 h 232"/>
                  <a:gd name="T10" fmla="*/ 0 w 280"/>
                  <a:gd name="T11" fmla="*/ 225 h 232"/>
                  <a:gd name="T12" fmla="*/ 201 w 280"/>
                  <a:gd name="T13" fmla="*/ 231 h 232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280" h="232">
                    <a:moveTo>
                      <a:pt x="276" y="9"/>
                    </a:moveTo>
                    <a:lnTo>
                      <a:pt x="87" y="0"/>
                    </a:lnTo>
                    <a:lnTo>
                      <a:pt x="9" y="30"/>
                    </a:lnTo>
                    <a:lnTo>
                      <a:pt x="279" y="45"/>
                    </a:lnTo>
                    <a:lnTo>
                      <a:pt x="3" y="33"/>
                    </a:lnTo>
                    <a:lnTo>
                      <a:pt x="0" y="225"/>
                    </a:lnTo>
                    <a:lnTo>
                      <a:pt x="201" y="231"/>
                    </a:lnTo>
                  </a:path>
                </a:pathLst>
              </a:custGeom>
              <a:noFill/>
              <a:ln w="12700" cap="rnd" cmpd="sng">
                <a:solidFill>
                  <a:schemeClr val="tx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86" name="Freeform 356">
                <a:extLst>
                  <a:ext uri="{FF2B5EF4-FFF2-40B4-BE49-F238E27FC236}">
                    <a16:creationId xmlns:a16="http://schemas.microsoft.com/office/drawing/2014/main" id="{76436EEA-1E84-4D12-BD8D-077F1B0D66F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50" y="2043"/>
                <a:ext cx="346" cy="784"/>
              </a:xfrm>
              <a:custGeom>
                <a:avLst/>
                <a:gdLst>
                  <a:gd name="T0" fmla="*/ 306 w 346"/>
                  <a:gd name="T1" fmla="*/ 258 h 784"/>
                  <a:gd name="T2" fmla="*/ 279 w 346"/>
                  <a:gd name="T3" fmla="*/ 288 h 784"/>
                  <a:gd name="T4" fmla="*/ 240 w 346"/>
                  <a:gd name="T5" fmla="*/ 315 h 784"/>
                  <a:gd name="T6" fmla="*/ 204 w 346"/>
                  <a:gd name="T7" fmla="*/ 333 h 784"/>
                  <a:gd name="T8" fmla="*/ 204 w 346"/>
                  <a:gd name="T9" fmla="*/ 294 h 784"/>
                  <a:gd name="T10" fmla="*/ 222 w 346"/>
                  <a:gd name="T11" fmla="*/ 282 h 784"/>
                  <a:gd name="T12" fmla="*/ 258 w 346"/>
                  <a:gd name="T13" fmla="*/ 267 h 784"/>
                  <a:gd name="T14" fmla="*/ 294 w 346"/>
                  <a:gd name="T15" fmla="*/ 243 h 784"/>
                  <a:gd name="T16" fmla="*/ 297 w 346"/>
                  <a:gd name="T17" fmla="*/ 207 h 784"/>
                  <a:gd name="T18" fmla="*/ 273 w 346"/>
                  <a:gd name="T19" fmla="*/ 180 h 784"/>
                  <a:gd name="T20" fmla="*/ 246 w 346"/>
                  <a:gd name="T21" fmla="*/ 195 h 784"/>
                  <a:gd name="T22" fmla="*/ 231 w 346"/>
                  <a:gd name="T23" fmla="*/ 213 h 784"/>
                  <a:gd name="T24" fmla="*/ 243 w 346"/>
                  <a:gd name="T25" fmla="*/ 195 h 784"/>
                  <a:gd name="T26" fmla="*/ 273 w 346"/>
                  <a:gd name="T27" fmla="*/ 165 h 784"/>
                  <a:gd name="T28" fmla="*/ 270 w 346"/>
                  <a:gd name="T29" fmla="*/ 132 h 784"/>
                  <a:gd name="T30" fmla="*/ 246 w 346"/>
                  <a:gd name="T31" fmla="*/ 144 h 784"/>
                  <a:gd name="T32" fmla="*/ 228 w 346"/>
                  <a:gd name="T33" fmla="*/ 114 h 784"/>
                  <a:gd name="T34" fmla="*/ 228 w 346"/>
                  <a:gd name="T35" fmla="*/ 114 h 784"/>
                  <a:gd name="T36" fmla="*/ 246 w 346"/>
                  <a:gd name="T37" fmla="*/ 123 h 784"/>
                  <a:gd name="T38" fmla="*/ 198 w 346"/>
                  <a:gd name="T39" fmla="*/ 99 h 784"/>
                  <a:gd name="T40" fmla="*/ 171 w 346"/>
                  <a:gd name="T41" fmla="*/ 66 h 784"/>
                  <a:gd name="T42" fmla="*/ 177 w 346"/>
                  <a:gd name="T43" fmla="*/ 33 h 784"/>
                  <a:gd name="T44" fmla="*/ 210 w 346"/>
                  <a:gd name="T45" fmla="*/ 9 h 784"/>
                  <a:gd name="T46" fmla="*/ 246 w 346"/>
                  <a:gd name="T47" fmla="*/ 0 h 784"/>
                  <a:gd name="T48" fmla="*/ 282 w 346"/>
                  <a:gd name="T49" fmla="*/ 3 h 784"/>
                  <a:gd name="T50" fmla="*/ 321 w 346"/>
                  <a:gd name="T51" fmla="*/ 39 h 784"/>
                  <a:gd name="T52" fmla="*/ 345 w 346"/>
                  <a:gd name="T53" fmla="*/ 72 h 784"/>
                  <a:gd name="T54" fmla="*/ 345 w 346"/>
                  <a:gd name="T55" fmla="*/ 108 h 784"/>
                  <a:gd name="T56" fmla="*/ 336 w 346"/>
                  <a:gd name="T57" fmla="*/ 144 h 784"/>
                  <a:gd name="T58" fmla="*/ 318 w 346"/>
                  <a:gd name="T59" fmla="*/ 180 h 784"/>
                  <a:gd name="T60" fmla="*/ 303 w 346"/>
                  <a:gd name="T61" fmla="*/ 216 h 784"/>
                  <a:gd name="T62" fmla="*/ 303 w 346"/>
                  <a:gd name="T63" fmla="*/ 252 h 784"/>
                  <a:gd name="T64" fmla="*/ 315 w 346"/>
                  <a:gd name="T65" fmla="*/ 288 h 784"/>
                  <a:gd name="T66" fmla="*/ 336 w 346"/>
                  <a:gd name="T67" fmla="*/ 324 h 784"/>
                  <a:gd name="T68" fmla="*/ 330 w 346"/>
                  <a:gd name="T69" fmla="*/ 324 h 784"/>
                  <a:gd name="T70" fmla="*/ 291 w 346"/>
                  <a:gd name="T71" fmla="*/ 309 h 784"/>
                  <a:gd name="T72" fmla="*/ 261 w 346"/>
                  <a:gd name="T73" fmla="*/ 330 h 784"/>
                  <a:gd name="T74" fmla="*/ 243 w 346"/>
                  <a:gd name="T75" fmla="*/ 369 h 784"/>
                  <a:gd name="T76" fmla="*/ 225 w 346"/>
                  <a:gd name="T77" fmla="*/ 402 h 784"/>
                  <a:gd name="T78" fmla="*/ 216 w 346"/>
                  <a:gd name="T79" fmla="*/ 441 h 784"/>
                  <a:gd name="T80" fmla="*/ 204 w 346"/>
                  <a:gd name="T81" fmla="*/ 477 h 784"/>
                  <a:gd name="T82" fmla="*/ 198 w 346"/>
                  <a:gd name="T83" fmla="*/ 513 h 784"/>
                  <a:gd name="T84" fmla="*/ 186 w 346"/>
                  <a:gd name="T85" fmla="*/ 525 h 784"/>
                  <a:gd name="T86" fmla="*/ 159 w 346"/>
                  <a:gd name="T87" fmla="*/ 561 h 784"/>
                  <a:gd name="T88" fmla="*/ 132 w 346"/>
                  <a:gd name="T89" fmla="*/ 597 h 784"/>
                  <a:gd name="T90" fmla="*/ 102 w 346"/>
                  <a:gd name="T91" fmla="*/ 636 h 784"/>
                  <a:gd name="T92" fmla="*/ 84 w 346"/>
                  <a:gd name="T93" fmla="*/ 654 h 784"/>
                  <a:gd name="T94" fmla="*/ 81 w 346"/>
                  <a:gd name="T95" fmla="*/ 693 h 784"/>
                  <a:gd name="T96" fmla="*/ 120 w 346"/>
                  <a:gd name="T97" fmla="*/ 717 h 784"/>
                  <a:gd name="T98" fmla="*/ 102 w 346"/>
                  <a:gd name="T99" fmla="*/ 753 h 784"/>
                  <a:gd name="T100" fmla="*/ 69 w 346"/>
                  <a:gd name="T101" fmla="*/ 783 h 784"/>
                  <a:gd name="T102" fmla="*/ 48 w 346"/>
                  <a:gd name="T103" fmla="*/ 780 h 784"/>
                  <a:gd name="T104" fmla="*/ 42 w 346"/>
                  <a:gd name="T105" fmla="*/ 768 h 784"/>
                  <a:gd name="T106" fmla="*/ 0 w 346"/>
                  <a:gd name="T107" fmla="*/ 774 h 784"/>
                  <a:gd name="T108" fmla="*/ 39 w 346"/>
                  <a:gd name="T109" fmla="*/ 750 h 784"/>
                  <a:gd name="T110" fmla="*/ 39 w 346"/>
                  <a:gd name="T111" fmla="*/ 741 h 784"/>
                  <a:gd name="T112" fmla="*/ 48 w 346"/>
                  <a:gd name="T113" fmla="*/ 723 h 784"/>
                  <a:gd name="T114" fmla="*/ 9 w 346"/>
                  <a:gd name="T115" fmla="*/ 720 h 784"/>
                  <a:gd name="T116" fmla="*/ 9 w 346"/>
                  <a:gd name="T117" fmla="*/ 702 h 784"/>
                  <a:gd name="T118" fmla="*/ 42 w 346"/>
                  <a:gd name="T119" fmla="*/ 681 h 784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</a:gdLst>
                <a:ahLst/>
                <a:cxnLst>
                  <a:cxn ang="T120">
                    <a:pos x="T0" y="T1"/>
                  </a:cxn>
                  <a:cxn ang="T121">
                    <a:pos x="T2" y="T3"/>
                  </a:cxn>
                  <a:cxn ang="T122">
                    <a:pos x="T4" y="T5"/>
                  </a:cxn>
                  <a:cxn ang="T123">
                    <a:pos x="T6" y="T7"/>
                  </a:cxn>
                  <a:cxn ang="T124">
                    <a:pos x="T8" y="T9"/>
                  </a:cxn>
                  <a:cxn ang="T125">
                    <a:pos x="T10" y="T11"/>
                  </a:cxn>
                  <a:cxn ang="T126">
                    <a:pos x="T12" y="T13"/>
                  </a:cxn>
                  <a:cxn ang="T127">
                    <a:pos x="T14" y="T15"/>
                  </a:cxn>
                  <a:cxn ang="T128">
                    <a:pos x="T16" y="T17"/>
                  </a:cxn>
                  <a:cxn ang="T129">
                    <a:pos x="T18" y="T19"/>
                  </a:cxn>
                  <a:cxn ang="T130">
                    <a:pos x="T20" y="T21"/>
                  </a:cxn>
                  <a:cxn ang="T131">
                    <a:pos x="T22" y="T23"/>
                  </a:cxn>
                  <a:cxn ang="T132">
                    <a:pos x="T24" y="T25"/>
                  </a:cxn>
                  <a:cxn ang="T133">
                    <a:pos x="T26" y="T27"/>
                  </a:cxn>
                  <a:cxn ang="T134">
                    <a:pos x="T28" y="T29"/>
                  </a:cxn>
                  <a:cxn ang="T135">
                    <a:pos x="T30" y="T31"/>
                  </a:cxn>
                  <a:cxn ang="T136">
                    <a:pos x="T32" y="T33"/>
                  </a:cxn>
                  <a:cxn ang="T137">
                    <a:pos x="T34" y="T35"/>
                  </a:cxn>
                  <a:cxn ang="T138">
                    <a:pos x="T36" y="T37"/>
                  </a:cxn>
                  <a:cxn ang="T139">
                    <a:pos x="T38" y="T39"/>
                  </a:cxn>
                  <a:cxn ang="T140">
                    <a:pos x="T40" y="T41"/>
                  </a:cxn>
                  <a:cxn ang="T141">
                    <a:pos x="T42" y="T43"/>
                  </a:cxn>
                  <a:cxn ang="T142">
                    <a:pos x="T44" y="T45"/>
                  </a:cxn>
                  <a:cxn ang="T143">
                    <a:pos x="T46" y="T47"/>
                  </a:cxn>
                  <a:cxn ang="T144">
                    <a:pos x="T48" y="T49"/>
                  </a:cxn>
                  <a:cxn ang="T145">
                    <a:pos x="T50" y="T51"/>
                  </a:cxn>
                  <a:cxn ang="T146">
                    <a:pos x="T52" y="T53"/>
                  </a:cxn>
                  <a:cxn ang="T147">
                    <a:pos x="T54" y="T55"/>
                  </a:cxn>
                  <a:cxn ang="T148">
                    <a:pos x="T56" y="T57"/>
                  </a:cxn>
                  <a:cxn ang="T149">
                    <a:pos x="T58" y="T59"/>
                  </a:cxn>
                  <a:cxn ang="T150">
                    <a:pos x="T60" y="T61"/>
                  </a:cxn>
                  <a:cxn ang="T151">
                    <a:pos x="T62" y="T63"/>
                  </a:cxn>
                  <a:cxn ang="T152">
                    <a:pos x="T64" y="T65"/>
                  </a:cxn>
                  <a:cxn ang="T153">
                    <a:pos x="T66" y="T67"/>
                  </a:cxn>
                  <a:cxn ang="T154">
                    <a:pos x="T68" y="T69"/>
                  </a:cxn>
                  <a:cxn ang="T155">
                    <a:pos x="T70" y="T71"/>
                  </a:cxn>
                  <a:cxn ang="T156">
                    <a:pos x="T72" y="T73"/>
                  </a:cxn>
                  <a:cxn ang="T157">
                    <a:pos x="T74" y="T75"/>
                  </a:cxn>
                  <a:cxn ang="T158">
                    <a:pos x="T76" y="T77"/>
                  </a:cxn>
                  <a:cxn ang="T159">
                    <a:pos x="T78" y="T79"/>
                  </a:cxn>
                  <a:cxn ang="T160">
                    <a:pos x="T80" y="T81"/>
                  </a:cxn>
                  <a:cxn ang="T161">
                    <a:pos x="T82" y="T83"/>
                  </a:cxn>
                  <a:cxn ang="T162">
                    <a:pos x="T84" y="T85"/>
                  </a:cxn>
                  <a:cxn ang="T163">
                    <a:pos x="T86" y="T87"/>
                  </a:cxn>
                  <a:cxn ang="T164">
                    <a:pos x="T88" y="T89"/>
                  </a:cxn>
                  <a:cxn ang="T165">
                    <a:pos x="T90" y="T91"/>
                  </a:cxn>
                  <a:cxn ang="T166">
                    <a:pos x="T92" y="T93"/>
                  </a:cxn>
                  <a:cxn ang="T167">
                    <a:pos x="T94" y="T95"/>
                  </a:cxn>
                  <a:cxn ang="T168">
                    <a:pos x="T96" y="T97"/>
                  </a:cxn>
                  <a:cxn ang="T169">
                    <a:pos x="T98" y="T99"/>
                  </a:cxn>
                  <a:cxn ang="T170">
                    <a:pos x="T100" y="T101"/>
                  </a:cxn>
                  <a:cxn ang="T171">
                    <a:pos x="T102" y="T103"/>
                  </a:cxn>
                  <a:cxn ang="T172">
                    <a:pos x="T104" y="T105"/>
                  </a:cxn>
                  <a:cxn ang="T173">
                    <a:pos x="T106" y="T107"/>
                  </a:cxn>
                  <a:cxn ang="T174">
                    <a:pos x="T108" y="T109"/>
                  </a:cxn>
                  <a:cxn ang="T175">
                    <a:pos x="T110" y="T111"/>
                  </a:cxn>
                  <a:cxn ang="T176">
                    <a:pos x="T112" y="T113"/>
                  </a:cxn>
                  <a:cxn ang="T177">
                    <a:pos x="T114" y="T115"/>
                  </a:cxn>
                  <a:cxn ang="T178">
                    <a:pos x="T116" y="T117"/>
                  </a:cxn>
                  <a:cxn ang="T179">
                    <a:pos x="T118" y="T119"/>
                  </a:cxn>
                </a:cxnLst>
                <a:rect l="0" t="0" r="r" b="b"/>
                <a:pathLst>
                  <a:path w="346" h="784">
                    <a:moveTo>
                      <a:pt x="300" y="231"/>
                    </a:moveTo>
                    <a:lnTo>
                      <a:pt x="300" y="240"/>
                    </a:lnTo>
                    <a:lnTo>
                      <a:pt x="303" y="249"/>
                    </a:lnTo>
                    <a:lnTo>
                      <a:pt x="306" y="258"/>
                    </a:lnTo>
                    <a:lnTo>
                      <a:pt x="306" y="267"/>
                    </a:lnTo>
                    <a:lnTo>
                      <a:pt x="297" y="276"/>
                    </a:lnTo>
                    <a:lnTo>
                      <a:pt x="288" y="282"/>
                    </a:lnTo>
                    <a:lnTo>
                      <a:pt x="279" y="288"/>
                    </a:lnTo>
                    <a:lnTo>
                      <a:pt x="267" y="297"/>
                    </a:lnTo>
                    <a:lnTo>
                      <a:pt x="258" y="303"/>
                    </a:lnTo>
                    <a:lnTo>
                      <a:pt x="249" y="309"/>
                    </a:lnTo>
                    <a:lnTo>
                      <a:pt x="240" y="315"/>
                    </a:lnTo>
                    <a:lnTo>
                      <a:pt x="231" y="321"/>
                    </a:lnTo>
                    <a:lnTo>
                      <a:pt x="222" y="324"/>
                    </a:lnTo>
                    <a:lnTo>
                      <a:pt x="213" y="330"/>
                    </a:lnTo>
                    <a:lnTo>
                      <a:pt x="204" y="333"/>
                    </a:lnTo>
                    <a:lnTo>
                      <a:pt x="204" y="324"/>
                    </a:lnTo>
                    <a:lnTo>
                      <a:pt x="204" y="315"/>
                    </a:lnTo>
                    <a:lnTo>
                      <a:pt x="204" y="303"/>
                    </a:lnTo>
                    <a:lnTo>
                      <a:pt x="204" y="294"/>
                    </a:lnTo>
                    <a:lnTo>
                      <a:pt x="204" y="285"/>
                    </a:lnTo>
                    <a:lnTo>
                      <a:pt x="204" y="276"/>
                    </a:lnTo>
                    <a:lnTo>
                      <a:pt x="213" y="279"/>
                    </a:lnTo>
                    <a:lnTo>
                      <a:pt x="222" y="282"/>
                    </a:lnTo>
                    <a:lnTo>
                      <a:pt x="231" y="282"/>
                    </a:lnTo>
                    <a:lnTo>
                      <a:pt x="240" y="276"/>
                    </a:lnTo>
                    <a:lnTo>
                      <a:pt x="249" y="273"/>
                    </a:lnTo>
                    <a:lnTo>
                      <a:pt x="258" y="267"/>
                    </a:lnTo>
                    <a:lnTo>
                      <a:pt x="267" y="261"/>
                    </a:lnTo>
                    <a:lnTo>
                      <a:pt x="276" y="252"/>
                    </a:lnTo>
                    <a:lnTo>
                      <a:pt x="285" y="249"/>
                    </a:lnTo>
                    <a:lnTo>
                      <a:pt x="294" y="243"/>
                    </a:lnTo>
                    <a:lnTo>
                      <a:pt x="297" y="234"/>
                    </a:lnTo>
                    <a:lnTo>
                      <a:pt x="297" y="225"/>
                    </a:lnTo>
                    <a:lnTo>
                      <a:pt x="297" y="216"/>
                    </a:lnTo>
                    <a:lnTo>
                      <a:pt x="297" y="207"/>
                    </a:lnTo>
                    <a:lnTo>
                      <a:pt x="297" y="198"/>
                    </a:lnTo>
                    <a:lnTo>
                      <a:pt x="288" y="192"/>
                    </a:lnTo>
                    <a:lnTo>
                      <a:pt x="279" y="189"/>
                    </a:lnTo>
                    <a:lnTo>
                      <a:pt x="273" y="180"/>
                    </a:lnTo>
                    <a:lnTo>
                      <a:pt x="264" y="177"/>
                    </a:lnTo>
                    <a:lnTo>
                      <a:pt x="255" y="177"/>
                    </a:lnTo>
                    <a:lnTo>
                      <a:pt x="249" y="186"/>
                    </a:lnTo>
                    <a:lnTo>
                      <a:pt x="246" y="195"/>
                    </a:lnTo>
                    <a:lnTo>
                      <a:pt x="240" y="204"/>
                    </a:lnTo>
                    <a:lnTo>
                      <a:pt x="231" y="207"/>
                    </a:lnTo>
                    <a:lnTo>
                      <a:pt x="240" y="210"/>
                    </a:lnTo>
                    <a:lnTo>
                      <a:pt x="231" y="213"/>
                    </a:lnTo>
                    <a:lnTo>
                      <a:pt x="225" y="222"/>
                    </a:lnTo>
                    <a:lnTo>
                      <a:pt x="225" y="210"/>
                    </a:lnTo>
                    <a:lnTo>
                      <a:pt x="231" y="201"/>
                    </a:lnTo>
                    <a:lnTo>
                      <a:pt x="243" y="195"/>
                    </a:lnTo>
                    <a:lnTo>
                      <a:pt x="249" y="186"/>
                    </a:lnTo>
                    <a:lnTo>
                      <a:pt x="258" y="180"/>
                    </a:lnTo>
                    <a:lnTo>
                      <a:pt x="264" y="171"/>
                    </a:lnTo>
                    <a:lnTo>
                      <a:pt x="273" y="165"/>
                    </a:lnTo>
                    <a:lnTo>
                      <a:pt x="276" y="156"/>
                    </a:lnTo>
                    <a:lnTo>
                      <a:pt x="276" y="147"/>
                    </a:lnTo>
                    <a:lnTo>
                      <a:pt x="276" y="138"/>
                    </a:lnTo>
                    <a:lnTo>
                      <a:pt x="270" y="132"/>
                    </a:lnTo>
                    <a:lnTo>
                      <a:pt x="261" y="126"/>
                    </a:lnTo>
                    <a:lnTo>
                      <a:pt x="252" y="129"/>
                    </a:lnTo>
                    <a:lnTo>
                      <a:pt x="255" y="138"/>
                    </a:lnTo>
                    <a:lnTo>
                      <a:pt x="246" y="144"/>
                    </a:lnTo>
                    <a:lnTo>
                      <a:pt x="237" y="138"/>
                    </a:lnTo>
                    <a:lnTo>
                      <a:pt x="237" y="129"/>
                    </a:lnTo>
                    <a:lnTo>
                      <a:pt x="237" y="120"/>
                    </a:lnTo>
                    <a:lnTo>
                      <a:pt x="228" y="114"/>
                    </a:lnTo>
                    <a:lnTo>
                      <a:pt x="237" y="114"/>
                    </a:lnTo>
                    <a:lnTo>
                      <a:pt x="246" y="114"/>
                    </a:lnTo>
                    <a:lnTo>
                      <a:pt x="237" y="114"/>
                    </a:lnTo>
                    <a:lnTo>
                      <a:pt x="228" y="114"/>
                    </a:lnTo>
                    <a:lnTo>
                      <a:pt x="219" y="108"/>
                    </a:lnTo>
                    <a:lnTo>
                      <a:pt x="228" y="111"/>
                    </a:lnTo>
                    <a:lnTo>
                      <a:pt x="237" y="117"/>
                    </a:lnTo>
                    <a:lnTo>
                      <a:pt x="246" y="123"/>
                    </a:lnTo>
                    <a:lnTo>
                      <a:pt x="240" y="114"/>
                    </a:lnTo>
                    <a:lnTo>
                      <a:pt x="231" y="111"/>
                    </a:lnTo>
                    <a:lnTo>
                      <a:pt x="219" y="108"/>
                    </a:lnTo>
                    <a:lnTo>
                      <a:pt x="198" y="99"/>
                    </a:lnTo>
                    <a:lnTo>
                      <a:pt x="189" y="90"/>
                    </a:lnTo>
                    <a:lnTo>
                      <a:pt x="180" y="84"/>
                    </a:lnTo>
                    <a:lnTo>
                      <a:pt x="177" y="75"/>
                    </a:lnTo>
                    <a:lnTo>
                      <a:pt x="171" y="66"/>
                    </a:lnTo>
                    <a:lnTo>
                      <a:pt x="162" y="57"/>
                    </a:lnTo>
                    <a:lnTo>
                      <a:pt x="162" y="48"/>
                    </a:lnTo>
                    <a:lnTo>
                      <a:pt x="171" y="42"/>
                    </a:lnTo>
                    <a:lnTo>
                      <a:pt x="177" y="33"/>
                    </a:lnTo>
                    <a:lnTo>
                      <a:pt x="183" y="24"/>
                    </a:lnTo>
                    <a:lnTo>
                      <a:pt x="192" y="18"/>
                    </a:lnTo>
                    <a:lnTo>
                      <a:pt x="201" y="15"/>
                    </a:lnTo>
                    <a:lnTo>
                      <a:pt x="210" y="9"/>
                    </a:lnTo>
                    <a:lnTo>
                      <a:pt x="219" y="6"/>
                    </a:lnTo>
                    <a:lnTo>
                      <a:pt x="228" y="3"/>
                    </a:lnTo>
                    <a:lnTo>
                      <a:pt x="237" y="0"/>
                    </a:lnTo>
                    <a:lnTo>
                      <a:pt x="246" y="0"/>
                    </a:lnTo>
                    <a:lnTo>
                      <a:pt x="255" y="0"/>
                    </a:lnTo>
                    <a:lnTo>
                      <a:pt x="264" y="0"/>
                    </a:lnTo>
                    <a:lnTo>
                      <a:pt x="273" y="0"/>
                    </a:lnTo>
                    <a:lnTo>
                      <a:pt x="282" y="3"/>
                    </a:lnTo>
                    <a:lnTo>
                      <a:pt x="291" y="12"/>
                    </a:lnTo>
                    <a:lnTo>
                      <a:pt x="300" y="21"/>
                    </a:lnTo>
                    <a:lnTo>
                      <a:pt x="309" y="27"/>
                    </a:lnTo>
                    <a:lnTo>
                      <a:pt x="321" y="39"/>
                    </a:lnTo>
                    <a:lnTo>
                      <a:pt x="345" y="45"/>
                    </a:lnTo>
                    <a:lnTo>
                      <a:pt x="345" y="54"/>
                    </a:lnTo>
                    <a:lnTo>
                      <a:pt x="345" y="63"/>
                    </a:lnTo>
                    <a:lnTo>
                      <a:pt x="345" y="72"/>
                    </a:lnTo>
                    <a:lnTo>
                      <a:pt x="345" y="81"/>
                    </a:lnTo>
                    <a:lnTo>
                      <a:pt x="345" y="90"/>
                    </a:lnTo>
                    <a:lnTo>
                      <a:pt x="345" y="99"/>
                    </a:lnTo>
                    <a:lnTo>
                      <a:pt x="345" y="108"/>
                    </a:lnTo>
                    <a:lnTo>
                      <a:pt x="345" y="117"/>
                    </a:lnTo>
                    <a:lnTo>
                      <a:pt x="339" y="126"/>
                    </a:lnTo>
                    <a:lnTo>
                      <a:pt x="336" y="135"/>
                    </a:lnTo>
                    <a:lnTo>
                      <a:pt x="336" y="144"/>
                    </a:lnTo>
                    <a:lnTo>
                      <a:pt x="333" y="153"/>
                    </a:lnTo>
                    <a:lnTo>
                      <a:pt x="327" y="162"/>
                    </a:lnTo>
                    <a:lnTo>
                      <a:pt x="324" y="171"/>
                    </a:lnTo>
                    <a:lnTo>
                      <a:pt x="318" y="180"/>
                    </a:lnTo>
                    <a:lnTo>
                      <a:pt x="312" y="189"/>
                    </a:lnTo>
                    <a:lnTo>
                      <a:pt x="309" y="198"/>
                    </a:lnTo>
                    <a:lnTo>
                      <a:pt x="306" y="207"/>
                    </a:lnTo>
                    <a:lnTo>
                      <a:pt x="303" y="216"/>
                    </a:lnTo>
                    <a:lnTo>
                      <a:pt x="303" y="225"/>
                    </a:lnTo>
                    <a:lnTo>
                      <a:pt x="303" y="234"/>
                    </a:lnTo>
                    <a:lnTo>
                      <a:pt x="303" y="243"/>
                    </a:lnTo>
                    <a:lnTo>
                      <a:pt x="303" y="252"/>
                    </a:lnTo>
                    <a:lnTo>
                      <a:pt x="303" y="261"/>
                    </a:lnTo>
                    <a:lnTo>
                      <a:pt x="306" y="270"/>
                    </a:lnTo>
                    <a:lnTo>
                      <a:pt x="312" y="279"/>
                    </a:lnTo>
                    <a:lnTo>
                      <a:pt x="315" y="288"/>
                    </a:lnTo>
                    <a:lnTo>
                      <a:pt x="321" y="297"/>
                    </a:lnTo>
                    <a:lnTo>
                      <a:pt x="324" y="306"/>
                    </a:lnTo>
                    <a:lnTo>
                      <a:pt x="330" y="315"/>
                    </a:lnTo>
                    <a:lnTo>
                      <a:pt x="336" y="324"/>
                    </a:lnTo>
                    <a:lnTo>
                      <a:pt x="336" y="333"/>
                    </a:lnTo>
                    <a:lnTo>
                      <a:pt x="336" y="342"/>
                    </a:lnTo>
                    <a:lnTo>
                      <a:pt x="336" y="333"/>
                    </a:lnTo>
                    <a:lnTo>
                      <a:pt x="330" y="324"/>
                    </a:lnTo>
                    <a:lnTo>
                      <a:pt x="324" y="315"/>
                    </a:lnTo>
                    <a:lnTo>
                      <a:pt x="315" y="312"/>
                    </a:lnTo>
                    <a:lnTo>
                      <a:pt x="303" y="309"/>
                    </a:lnTo>
                    <a:lnTo>
                      <a:pt x="291" y="309"/>
                    </a:lnTo>
                    <a:lnTo>
                      <a:pt x="282" y="309"/>
                    </a:lnTo>
                    <a:lnTo>
                      <a:pt x="273" y="312"/>
                    </a:lnTo>
                    <a:lnTo>
                      <a:pt x="267" y="321"/>
                    </a:lnTo>
                    <a:lnTo>
                      <a:pt x="261" y="330"/>
                    </a:lnTo>
                    <a:lnTo>
                      <a:pt x="255" y="339"/>
                    </a:lnTo>
                    <a:lnTo>
                      <a:pt x="252" y="348"/>
                    </a:lnTo>
                    <a:lnTo>
                      <a:pt x="252" y="357"/>
                    </a:lnTo>
                    <a:lnTo>
                      <a:pt x="243" y="369"/>
                    </a:lnTo>
                    <a:lnTo>
                      <a:pt x="234" y="375"/>
                    </a:lnTo>
                    <a:lnTo>
                      <a:pt x="231" y="384"/>
                    </a:lnTo>
                    <a:lnTo>
                      <a:pt x="228" y="393"/>
                    </a:lnTo>
                    <a:lnTo>
                      <a:pt x="225" y="402"/>
                    </a:lnTo>
                    <a:lnTo>
                      <a:pt x="225" y="411"/>
                    </a:lnTo>
                    <a:lnTo>
                      <a:pt x="222" y="420"/>
                    </a:lnTo>
                    <a:lnTo>
                      <a:pt x="219" y="429"/>
                    </a:lnTo>
                    <a:lnTo>
                      <a:pt x="216" y="441"/>
                    </a:lnTo>
                    <a:lnTo>
                      <a:pt x="216" y="450"/>
                    </a:lnTo>
                    <a:lnTo>
                      <a:pt x="216" y="459"/>
                    </a:lnTo>
                    <a:lnTo>
                      <a:pt x="207" y="468"/>
                    </a:lnTo>
                    <a:lnTo>
                      <a:pt x="204" y="477"/>
                    </a:lnTo>
                    <a:lnTo>
                      <a:pt x="204" y="486"/>
                    </a:lnTo>
                    <a:lnTo>
                      <a:pt x="204" y="495"/>
                    </a:lnTo>
                    <a:lnTo>
                      <a:pt x="204" y="504"/>
                    </a:lnTo>
                    <a:lnTo>
                      <a:pt x="198" y="513"/>
                    </a:lnTo>
                    <a:lnTo>
                      <a:pt x="210" y="519"/>
                    </a:lnTo>
                    <a:lnTo>
                      <a:pt x="201" y="516"/>
                    </a:lnTo>
                    <a:lnTo>
                      <a:pt x="192" y="516"/>
                    </a:lnTo>
                    <a:lnTo>
                      <a:pt x="186" y="525"/>
                    </a:lnTo>
                    <a:lnTo>
                      <a:pt x="174" y="534"/>
                    </a:lnTo>
                    <a:lnTo>
                      <a:pt x="168" y="543"/>
                    </a:lnTo>
                    <a:lnTo>
                      <a:pt x="165" y="552"/>
                    </a:lnTo>
                    <a:lnTo>
                      <a:pt x="159" y="561"/>
                    </a:lnTo>
                    <a:lnTo>
                      <a:pt x="150" y="570"/>
                    </a:lnTo>
                    <a:lnTo>
                      <a:pt x="144" y="579"/>
                    </a:lnTo>
                    <a:lnTo>
                      <a:pt x="138" y="588"/>
                    </a:lnTo>
                    <a:lnTo>
                      <a:pt x="132" y="597"/>
                    </a:lnTo>
                    <a:lnTo>
                      <a:pt x="123" y="606"/>
                    </a:lnTo>
                    <a:lnTo>
                      <a:pt x="111" y="615"/>
                    </a:lnTo>
                    <a:lnTo>
                      <a:pt x="102" y="627"/>
                    </a:lnTo>
                    <a:lnTo>
                      <a:pt x="102" y="636"/>
                    </a:lnTo>
                    <a:lnTo>
                      <a:pt x="102" y="645"/>
                    </a:lnTo>
                    <a:lnTo>
                      <a:pt x="102" y="654"/>
                    </a:lnTo>
                    <a:lnTo>
                      <a:pt x="93" y="657"/>
                    </a:lnTo>
                    <a:lnTo>
                      <a:pt x="84" y="654"/>
                    </a:lnTo>
                    <a:lnTo>
                      <a:pt x="75" y="660"/>
                    </a:lnTo>
                    <a:lnTo>
                      <a:pt x="72" y="669"/>
                    </a:lnTo>
                    <a:lnTo>
                      <a:pt x="72" y="681"/>
                    </a:lnTo>
                    <a:lnTo>
                      <a:pt x="81" y="693"/>
                    </a:lnTo>
                    <a:lnTo>
                      <a:pt x="90" y="699"/>
                    </a:lnTo>
                    <a:lnTo>
                      <a:pt x="102" y="708"/>
                    </a:lnTo>
                    <a:lnTo>
                      <a:pt x="111" y="714"/>
                    </a:lnTo>
                    <a:lnTo>
                      <a:pt x="120" y="717"/>
                    </a:lnTo>
                    <a:lnTo>
                      <a:pt x="117" y="726"/>
                    </a:lnTo>
                    <a:lnTo>
                      <a:pt x="108" y="735"/>
                    </a:lnTo>
                    <a:lnTo>
                      <a:pt x="105" y="744"/>
                    </a:lnTo>
                    <a:lnTo>
                      <a:pt x="102" y="753"/>
                    </a:lnTo>
                    <a:lnTo>
                      <a:pt x="96" y="762"/>
                    </a:lnTo>
                    <a:lnTo>
                      <a:pt x="87" y="771"/>
                    </a:lnTo>
                    <a:lnTo>
                      <a:pt x="78" y="777"/>
                    </a:lnTo>
                    <a:lnTo>
                      <a:pt x="69" y="783"/>
                    </a:lnTo>
                    <a:lnTo>
                      <a:pt x="69" y="774"/>
                    </a:lnTo>
                    <a:lnTo>
                      <a:pt x="57" y="783"/>
                    </a:lnTo>
                    <a:lnTo>
                      <a:pt x="57" y="774"/>
                    </a:lnTo>
                    <a:lnTo>
                      <a:pt x="48" y="780"/>
                    </a:lnTo>
                    <a:lnTo>
                      <a:pt x="39" y="783"/>
                    </a:lnTo>
                    <a:lnTo>
                      <a:pt x="30" y="783"/>
                    </a:lnTo>
                    <a:lnTo>
                      <a:pt x="33" y="774"/>
                    </a:lnTo>
                    <a:lnTo>
                      <a:pt x="42" y="768"/>
                    </a:lnTo>
                    <a:lnTo>
                      <a:pt x="30" y="768"/>
                    </a:lnTo>
                    <a:lnTo>
                      <a:pt x="21" y="771"/>
                    </a:lnTo>
                    <a:lnTo>
                      <a:pt x="9" y="780"/>
                    </a:lnTo>
                    <a:lnTo>
                      <a:pt x="0" y="774"/>
                    </a:lnTo>
                    <a:lnTo>
                      <a:pt x="0" y="765"/>
                    </a:lnTo>
                    <a:lnTo>
                      <a:pt x="18" y="759"/>
                    </a:lnTo>
                    <a:lnTo>
                      <a:pt x="30" y="759"/>
                    </a:lnTo>
                    <a:lnTo>
                      <a:pt x="39" y="750"/>
                    </a:lnTo>
                    <a:lnTo>
                      <a:pt x="27" y="750"/>
                    </a:lnTo>
                    <a:lnTo>
                      <a:pt x="42" y="750"/>
                    </a:lnTo>
                    <a:lnTo>
                      <a:pt x="48" y="741"/>
                    </a:lnTo>
                    <a:lnTo>
                      <a:pt x="39" y="741"/>
                    </a:lnTo>
                    <a:lnTo>
                      <a:pt x="30" y="750"/>
                    </a:lnTo>
                    <a:lnTo>
                      <a:pt x="30" y="738"/>
                    </a:lnTo>
                    <a:lnTo>
                      <a:pt x="39" y="729"/>
                    </a:lnTo>
                    <a:lnTo>
                      <a:pt x="48" y="723"/>
                    </a:lnTo>
                    <a:lnTo>
                      <a:pt x="39" y="717"/>
                    </a:lnTo>
                    <a:lnTo>
                      <a:pt x="27" y="717"/>
                    </a:lnTo>
                    <a:lnTo>
                      <a:pt x="18" y="720"/>
                    </a:lnTo>
                    <a:lnTo>
                      <a:pt x="9" y="720"/>
                    </a:lnTo>
                    <a:lnTo>
                      <a:pt x="0" y="720"/>
                    </a:lnTo>
                    <a:lnTo>
                      <a:pt x="9" y="714"/>
                    </a:lnTo>
                    <a:lnTo>
                      <a:pt x="0" y="708"/>
                    </a:lnTo>
                    <a:lnTo>
                      <a:pt x="9" y="702"/>
                    </a:lnTo>
                    <a:lnTo>
                      <a:pt x="18" y="696"/>
                    </a:lnTo>
                    <a:lnTo>
                      <a:pt x="24" y="687"/>
                    </a:lnTo>
                    <a:lnTo>
                      <a:pt x="33" y="684"/>
                    </a:lnTo>
                    <a:lnTo>
                      <a:pt x="42" y="681"/>
                    </a:lnTo>
                    <a:lnTo>
                      <a:pt x="54" y="678"/>
                    </a:lnTo>
                    <a:lnTo>
                      <a:pt x="63" y="675"/>
                    </a:lnTo>
                    <a:lnTo>
                      <a:pt x="84" y="675"/>
                    </a:lnTo>
                  </a:path>
                </a:pathLst>
              </a:custGeom>
              <a:noFill/>
              <a:ln w="12700" cap="rnd" cmpd="sng">
                <a:solidFill>
                  <a:schemeClr val="tx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87" name="Freeform 357">
                <a:extLst>
                  <a:ext uri="{FF2B5EF4-FFF2-40B4-BE49-F238E27FC236}">
                    <a16:creationId xmlns:a16="http://schemas.microsoft.com/office/drawing/2014/main" id="{E70E0C19-8BF9-40B0-9C47-84BDA1BFD6C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80" y="2115"/>
                <a:ext cx="175" cy="469"/>
              </a:xfrm>
              <a:custGeom>
                <a:avLst/>
                <a:gdLst>
                  <a:gd name="T0" fmla="*/ 129 w 175"/>
                  <a:gd name="T1" fmla="*/ 9 h 469"/>
                  <a:gd name="T2" fmla="*/ 126 w 175"/>
                  <a:gd name="T3" fmla="*/ 27 h 469"/>
                  <a:gd name="T4" fmla="*/ 123 w 175"/>
                  <a:gd name="T5" fmla="*/ 45 h 469"/>
                  <a:gd name="T6" fmla="*/ 120 w 175"/>
                  <a:gd name="T7" fmla="*/ 66 h 469"/>
                  <a:gd name="T8" fmla="*/ 111 w 175"/>
                  <a:gd name="T9" fmla="*/ 84 h 469"/>
                  <a:gd name="T10" fmla="*/ 108 w 175"/>
                  <a:gd name="T11" fmla="*/ 102 h 469"/>
                  <a:gd name="T12" fmla="*/ 126 w 175"/>
                  <a:gd name="T13" fmla="*/ 102 h 469"/>
                  <a:gd name="T14" fmla="*/ 138 w 175"/>
                  <a:gd name="T15" fmla="*/ 93 h 469"/>
                  <a:gd name="T16" fmla="*/ 120 w 175"/>
                  <a:gd name="T17" fmla="*/ 99 h 469"/>
                  <a:gd name="T18" fmla="*/ 132 w 175"/>
                  <a:gd name="T19" fmla="*/ 117 h 469"/>
                  <a:gd name="T20" fmla="*/ 132 w 175"/>
                  <a:gd name="T21" fmla="*/ 117 h 469"/>
                  <a:gd name="T22" fmla="*/ 123 w 175"/>
                  <a:gd name="T23" fmla="*/ 108 h 469"/>
                  <a:gd name="T24" fmla="*/ 129 w 175"/>
                  <a:gd name="T25" fmla="*/ 126 h 469"/>
                  <a:gd name="T26" fmla="*/ 129 w 175"/>
                  <a:gd name="T27" fmla="*/ 144 h 469"/>
                  <a:gd name="T28" fmla="*/ 147 w 175"/>
                  <a:gd name="T29" fmla="*/ 159 h 469"/>
                  <a:gd name="T30" fmla="*/ 165 w 175"/>
                  <a:gd name="T31" fmla="*/ 168 h 469"/>
                  <a:gd name="T32" fmla="*/ 174 w 175"/>
                  <a:gd name="T33" fmla="*/ 168 h 469"/>
                  <a:gd name="T34" fmla="*/ 171 w 175"/>
                  <a:gd name="T35" fmla="*/ 186 h 469"/>
                  <a:gd name="T36" fmla="*/ 171 w 175"/>
                  <a:gd name="T37" fmla="*/ 204 h 469"/>
                  <a:gd name="T38" fmla="*/ 156 w 175"/>
                  <a:gd name="T39" fmla="*/ 222 h 469"/>
                  <a:gd name="T40" fmla="*/ 147 w 175"/>
                  <a:gd name="T41" fmla="*/ 240 h 469"/>
                  <a:gd name="T42" fmla="*/ 162 w 175"/>
                  <a:gd name="T43" fmla="*/ 243 h 469"/>
                  <a:gd name="T44" fmla="*/ 159 w 175"/>
                  <a:gd name="T45" fmla="*/ 240 h 469"/>
                  <a:gd name="T46" fmla="*/ 147 w 175"/>
                  <a:gd name="T47" fmla="*/ 234 h 469"/>
                  <a:gd name="T48" fmla="*/ 135 w 175"/>
                  <a:gd name="T49" fmla="*/ 231 h 469"/>
                  <a:gd name="T50" fmla="*/ 117 w 175"/>
                  <a:gd name="T51" fmla="*/ 246 h 469"/>
                  <a:gd name="T52" fmla="*/ 108 w 175"/>
                  <a:gd name="T53" fmla="*/ 264 h 469"/>
                  <a:gd name="T54" fmla="*/ 102 w 175"/>
                  <a:gd name="T55" fmla="*/ 282 h 469"/>
                  <a:gd name="T56" fmla="*/ 90 w 175"/>
                  <a:gd name="T57" fmla="*/ 300 h 469"/>
                  <a:gd name="T58" fmla="*/ 81 w 175"/>
                  <a:gd name="T59" fmla="*/ 318 h 469"/>
                  <a:gd name="T60" fmla="*/ 75 w 175"/>
                  <a:gd name="T61" fmla="*/ 336 h 469"/>
                  <a:gd name="T62" fmla="*/ 72 w 175"/>
                  <a:gd name="T63" fmla="*/ 354 h 469"/>
                  <a:gd name="T64" fmla="*/ 60 w 175"/>
                  <a:gd name="T65" fmla="*/ 372 h 469"/>
                  <a:gd name="T66" fmla="*/ 57 w 175"/>
                  <a:gd name="T67" fmla="*/ 390 h 469"/>
                  <a:gd name="T68" fmla="*/ 48 w 175"/>
                  <a:gd name="T69" fmla="*/ 408 h 469"/>
                  <a:gd name="T70" fmla="*/ 36 w 175"/>
                  <a:gd name="T71" fmla="*/ 426 h 469"/>
                  <a:gd name="T72" fmla="*/ 33 w 175"/>
                  <a:gd name="T73" fmla="*/ 444 h 469"/>
                  <a:gd name="T74" fmla="*/ 24 w 175"/>
                  <a:gd name="T75" fmla="*/ 444 h 469"/>
                  <a:gd name="T76" fmla="*/ 6 w 175"/>
                  <a:gd name="T77" fmla="*/ 459 h 469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</a:gdLst>
                <a:ahLst/>
                <a:cxnLst>
                  <a:cxn ang="T78">
                    <a:pos x="T0" y="T1"/>
                  </a:cxn>
                  <a:cxn ang="T79">
                    <a:pos x="T2" y="T3"/>
                  </a:cxn>
                  <a:cxn ang="T80">
                    <a:pos x="T4" y="T5"/>
                  </a:cxn>
                  <a:cxn ang="T81">
                    <a:pos x="T6" y="T7"/>
                  </a:cxn>
                  <a:cxn ang="T82">
                    <a:pos x="T8" y="T9"/>
                  </a:cxn>
                  <a:cxn ang="T83">
                    <a:pos x="T10" y="T11"/>
                  </a:cxn>
                  <a:cxn ang="T84">
                    <a:pos x="T12" y="T13"/>
                  </a:cxn>
                  <a:cxn ang="T85">
                    <a:pos x="T14" y="T15"/>
                  </a:cxn>
                  <a:cxn ang="T86">
                    <a:pos x="T16" y="T17"/>
                  </a:cxn>
                  <a:cxn ang="T87">
                    <a:pos x="T18" y="T19"/>
                  </a:cxn>
                  <a:cxn ang="T88">
                    <a:pos x="T20" y="T21"/>
                  </a:cxn>
                  <a:cxn ang="T89">
                    <a:pos x="T22" y="T23"/>
                  </a:cxn>
                  <a:cxn ang="T90">
                    <a:pos x="T24" y="T25"/>
                  </a:cxn>
                  <a:cxn ang="T91">
                    <a:pos x="T26" y="T27"/>
                  </a:cxn>
                  <a:cxn ang="T92">
                    <a:pos x="T28" y="T29"/>
                  </a:cxn>
                  <a:cxn ang="T93">
                    <a:pos x="T30" y="T31"/>
                  </a:cxn>
                  <a:cxn ang="T94">
                    <a:pos x="T32" y="T33"/>
                  </a:cxn>
                  <a:cxn ang="T95">
                    <a:pos x="T34" y="T35"/>
                  </a:cxn>
                  <a:cxn ang="T96">
                    <a:pos x="T36" y="T37"/>
                  </a:cxn>
                  <a:cxn ang="T97">
                    <a:pos x="T38" y="T39"/>
                  </a:cxn>
                  <a:cxn ang="T98">
                    <a:pos x="T40" y="T41"/>
                  </a:cxn>
                  <a:cxn ang="T99">
                    <a:pos x="T42" y="T43"/>
                  </a:cxn>
                  <a:cxn ang="T100">
                    <a:pos x="T44" y="T45"/>
                  </a:cxn>
                  <a:cxn ang="T101">
                    <a:pos x="T46" y="T47"/>
                  </a:cxn>
                  <a:cxn ang="T102">
                    <a:pos x="T48" y="T49"/>
                  </a:cxn>
                  <a:cxn ang="T103">
                    <a:pos x="T50" y="T51"/>
                  </a:cxn>
                  <a:cxn ang="T104">
                    <a:pos x="T52" y="T53"/>
                  </a:cxn>
                  <a:cxn ang="T105">
                    <a:pos x="T54" y="T55"/>
                  </a:cxn>
                  <a:cxn ang="T106">
                    <a:pos x="T56" y="T57"/>
                  </a:cxn>
                  <a:cxn ang="T107">
                    <a:pos x="T58" y="T59"/>
                  </a:cxn>
                  <a:cxn ang="T108">
                    <a:pos x="T60" y="T61"/>
                  </a:cxn>
                  <a:cxn ang="T109">
                    <a:pos x="T62" y="T63"/>
                  </a:cxn>
                  <a:cxn ang="T110">
                    <a:pos x="T64" y="T65"/>
                  </a:cxn>
                  <a:cxn ang="T111">
                    <a:pos x="T66" y="T67"/>
                  </a:cxn>
                  <a:cxn ang="T112">
                    <a:pos x="T68" y="T69"/>
                  </a:cxn>
                  <a:cxn ang="T113">
                    <a:pos x="T70" y="T71"/>
                  </a:cxn>
                  <a:cxn ang="T114">
                    <a:pos x="T72" y="T73"/>
                  </a:cxn>
                  <a:cxn ang="T115">
                    <a:pos x="T74" y="T75"/>
                  </a:cxn>
                  <a:cxn ang="T116">
                    <a:pos x="T76" y="T77"/>
                  </a:cxn>
                </a:cxnLst>
                <a:rect l="0" t="0" r="r" b="b"/>
                <a:pathLst>
                  <a:path w="175" h="469">
                    <a:moveTo>
                      <a:pt x="138" y="0"/>
                    </a:moveTo>
                    <a:lnTo>
                      <a:pt x="129" y="9"/>
                    </a:lnTo>
                    <a:lnTo>
                      <a:pt x="126" y="18"/>
                    </a:lnTo>
                    <a:lnTo>
                      <a:pt x="126" y="27"/>
                    </a:lnTo>
                    <a:lnTo>
                      <a:pt x="123" y="36"/>
                    </a:lnTo>
                    <a:lnTo>
                      <a:pt x="123" y="45"/>
                    </a:lnTo>
                    <a:lnTo>
                      <a:pt x="123" y="54"/>
                    </a:lnTo>
                    <a:lnTo>
                      <a:pt x="120" y="66"/>
                    </a:lnTo>
                    <a:lnTo>
                      <a:pt x="114" y="75"/>
                    </a:lnTo>
                    <a:lnTo>
                      <a:pt x="111" y="84"/>
                    </a:lnTo>
                    <a:lnTo>
                      <a:pt x="111" y="93"/>
                    </a:lnTo>
                    <a:lnTo>
                      <a:pt x="108" y="102"/>
                    </a:lnTo>
                    <a:lnTo>
                      <a:pt x="117" y="102"/>
                    </a:lnTo>
                    <a:lnTo>
                      <a:pt x="126" y="102"/>
                    </a:lnTo>
                    <a:lnTo>
                      <a:pt x="135" y="102"/>
                    </a:lnTo>
                    <a:lnTo>
                      <a:pt x="138" y="93"/>
                    </a:lnTo>
                    <a:lnTo>
                      <a:pt x="129" y="96"/>
                    </a:lnTo>
                    <a:lnTo>
                      <a:pt x="120" y="99"/>
                    </a:lnTo>
                    <a:lnTo>
                      <a:pt x="129" y="108"/>
                    </a:lnTo>
                    <a:lnTo>
                      <a:pt x="132" y="117"/>
                    </a:lnTo>
                    <a:lnTo>
                      <a:pt x="141" y="120"/>
                    </a:lnTo>
                    <a:lnTo>
                      <a:pt x="132" y="117"/>
                    </a:lnTo>
                    <a:lnTo>
                      <a:pt x="123" y="117"/>
                    </a:lnTo>
                    <a:lnTo>
                      <a:pt x="123" y="108"/>
                    </a:lnTo>
                    <a:lnTo>
                      <a:pt x="129" y="117"/>
                    </a:lnTo>
                    <a:lnTo>
                      <a:pt x="129" y="126"/>
                    </a:lnTo>
                    <a:lnTo>
                      <a:pt x="129" y="135"/>
                    </a:lnTo>
                    <a:lnTo>
                      <a:pt x="129" y="144"/>
                    </a:lnTo>
                    <a:lnTo>
                      <a:pt x="135" y="153"/>
                    </a:lnTo>
                    <a:lnTo>
                      <a:pt x="147" y="159"/>
                    </a:lnTo>
                    <a:lnTo>
                      <a:pt x="156" y="162"/>
                    </a:lnTo>
                    <a:lnTo>
                      <a:pt x="165" y="168"/>
                    </a:lnTo>
                    <a:lnTo>
                      <a:pt x="168" y="159"/>
                    </a:lnTo>
                    <a:lnTo>
                      <a:pt x="174" y="168"/>
                    </a:lnTo>
                    <a:lnTo>
                      <a:pt x="171" y="177"/>
                    </a:lnTo>
                    <a:lnTo>
                      <a:pt x="171" y="186"/>
                    </a:lnTo>
                    <a:lnTo>
                      <a:pt x="171" y="195"/>
                    </a:lnTo>
                    <a:lnTo>
                      <a:pt x="171" y="204"/>
                    </a:lnTo>
                    <a:lnTo>
                      <a:pt x="165" y="213"/>
                    </a:lnTo>
                    <a:lnTo>
                      <a:pt x="156" y="222"/>
                    </a:lnTo>
                    <a:lnTo>
                      <a:pt x="153" y="231"/>
                    </a:lnTo>
                    <a:lnTo>
                      <a:pt x="147" y="240"/>
                    </a:lnTo>
                    <a:lnTo>
                      <a:pt x="144" y="249"/>
                    </a:lnTo>
                    <a:lnTo>
                      <a:pt x="162" y="243"/>
                    </a:lnTo>
                    <a:lnTo>
                      <a:pt x="168" y="231"/>
                    </a:lnTo>
                    <a:lnTo>
                      <a:pt x="159" y="240"/>
                    </a:lnTo>
                    <a:lnTo>
                      <a:pt x="147" y="246"/>
                    </a:lnTo>
                    <a:lnTo>
                      <a:pt x="147" y="234"/>
                    </a:lnTo>
                    <a:lnTo>
                      <a:pt x="147" y="225"/>
                    </a:lnTo>
                    <a:lnTo>
                      <a:pt x="135" y="231"/>
                    </a:lnTo>
                    <a:lnTo>
                      <a:pt x="123" y="237"/>
                    </a:lnTo>
                    <a:lnTo>
                      <a:pt x="117" y="246"/>
                    </a:lnTo>
                    <a:lnTo>
                      <a:pt x="111" y="255"/>
                    </a:lnTo>
                    <a:lnTo>
                      <a:pt x="108" y="264"/>
                    </a:lnTo>
                    <a:lnTo>
                      <a:pt x="105" y="273"/>
                    </a:lnTo>
                    <a:lnTo>
                      <a:pt x="102" y="282"/>
                    </a:lnTo>
                    <a:lnTo>
                      <a:pt x="96" y="291"/>
                    </a:lnTo>
                    <a:lnTo>
                      <a:pt x="90" y="300"/>
                    </a:lnTo>
                    <a:lnTo>
                      <a:pt x="87" y="309"/>
                    </a:lnTo>
                    <a:lnTo>
                      <a:pt x="81" y="318"/>
                    </a:lnTo>
                    <a:lnTo>
                      <a:pt x="75" y="327"/>
                    </a:lnTo>
                    <a:lnTo>
                      <a:pt x="75" y="336"/>
                    </a:lnTo>
                    <a:lnTo>
                      <a:pt x="72" y="345"/>
                    </a:lnTo>
                    <a:lnTo>
                      <a:pt x="72" y="354"/>
                    </a:lnTo>
                    <a:lnTo>
                      <a:pt x="66" y="363"/>
                    </a:lnTo>
                    <a:lnTo>
                      <a:pt x="60" y="372"/>
                    </a:lnTo>
                    <a:lnTo>
                      <a:pt x="57" y="381"/>
                    </a:lnTo>
                    <a:lnTo>
                      <a:pt x="57" y="390"/>
                    </a:lnTo>
                    <a:lnTo>
                      <a:pt x="51" y="399"/>
                    </a:lnTo>
                    <a:lnTo>
                      <a:pt x="48" y="408"/>
                    </a:lnTo>
                    <a:lnTo>
                      <a:pt x="42" y="417"/>
                    </a:lnTo>
                    <a:lnTo>
                      <a:pt x="36" y="426"/>
                    </a:lnTo>
                    <a:lnTo>
                      <a:pt x="33" y="435"/>
                    </a:lnTo>
                    <a:lnTo>
                      <a:pt x="33" y="444"/>
                    </a:lnTo>
                    <a:lnTo>
                      <a:pt x="27" y="453"/>
                    </a:lnTo>
                    <a:lnTo>
                      <a:pt x="24" y="444"/>
                    </a:lnTo>
                    <a:lnTo>
                      <a:pt x="15" y="450"/>
                    </a:lnTo>
                    <a:lnTo>
                      <a:pt x="6" y="459"/>
                    </a:lnTo>
                    <a:lnTo>
                      <a:pt x="0" y="468"/>
                    </a:lnTo>
                  </a:path>
                </a:pathLst>
              </a:custGeom>
              <a:noFill/>
              <a:ln w="12700" cap="rnd" cmpd="sng">
                <a:solidFill>
                  <a:schemeClr val="tx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88" name="Freeform 358">
                <a:extLst>
                  <a:ext uri="{FF2B5EF4-FFF2-40B4-BE49-F238E27FC236}">
                    <a16:creationId xmlns:a16="http://schemas.microsoft.com/office/drawing/2014/main" id="{6EC67F3E-62C7-4FCA-886E-20F876E8633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15" y="2157"/>
                <a:ext cx="13" cy="19"/>
              </a:xfrm>
              <a:custGeom>
                <a:avLst/>
                <a:gdLst>
                  <a:gd name="T0" fmla="*/ 12 w 13"/>
                  <a:gd name="T1" fmla="*/ 18 h 19"/>
                  <a:gd name="T2" fmla="*/ 9 w 13"/>
                  <a:gd name="T3" fmla="*/ 9 h 19"/>
                  <a:gd name="T4" fmla="*/ 0 w 13"/>
                  <a:gd name="T5" fmla="*/ 9 h 19"/>
                  <a:gd name="T6" fmla="*/ 3 w 13"/>
                  <a:gd name="T7" fmla="*/ 0 h 19"/>
                  <a:gd name="T8" fmla="*/ 6 w 13"/>
                  <a:gd name="T9" fmla="*/ 9 h 19"/>
                  <a:gd name="T10" fmla="*/ 12 w 13"/>
                  <a:gd name="T11" fmla="*/ 18 h 19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3" h="19">
                    <a:moveTo>
                      <a:pt x="12" y="18"/>
                    </a:moveTo>
                    <a:lnTo>
                      <a:pt x="9" y="9"/>
                    </a:lnTo>
                    <a:lnTo>
                      <a:pt x="0" y="9"/>
                    </a:lnTo>
                    <a:lnTo>
                      <a:pt x="3" y="0"/>
                    </a:lnTo>
                    <a:lnTo>
                      <a:pt x="6" y="9"/>
                    </a:lnTo>
                    <a:lnTo>
                      <a:pt x="12" y="18"/>
                    </a:lnTo>
                  </a:path>
                </a:pathLst>
              </a:custGeom>
              <a:solidFill>
                <a:schemeClr val="accent1"/>
              </a:solidFill>
              <a:ln w="12700" cap="rnd" cmpd="sng">
                <a:solidFill>
                  <a:schemeClr val="tx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89" name="Freeform 359">
                <a:extLst>
                  <a:ext uri="{FF2B5EF4-FFF2-40B4-BE49-F238E27FC236}">
                    <a16:creationId xmlns:a16="http://schemas.microsoft.com/office/drawing/2014/main" id="{B54EF2F8-C410-495A-9856-8B89171F258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09" y="2778"/>
                <a:ext cx="70" cy="25"/>
              </a:xfrm>
              <a:custGeom>
                <a:avLst/>
                <a:gdLst>
                  <a:gd name="T0" fmla="*/ 6 w 70"/>
                  <a:gd name="T1" fmla="*/ 0 h 25"/>
                  <a:gd name="T2" fmla="*/ 0 w 70"/>
                  <a:gd name="T3" fmla="*/ 9 h 25"/>
                  <a:gd name="T4" fmla="*/ 9 w 70"/>
                  <a:gd name="T5" fmla="*/ 15 h 25"/>
                  <a:gd name="T6" fmla="*/ 6 w 70"/>
                  <a:gd name="T7" fmla="*/ 6 h 25"/>
                  <a:gd name="T8" fmla="*/ 15 w 70"/>
                  <a:gd name="T9" fmla="*/ 6 h 25"/>
                  <a:gd name="T10" fmla="*/ 24 w 70"/>
                  <a:gd name="T11" fmla="*/ 9 h 25"/>
                  <a:gd name="T12" fmla="*/ 30 w 70"/>
                  <a:gd name="T13" fmla="*/ 18 h 25"/>
                  <a:gd name="T14" fmla="*/ 21 w 70"/>
                  <a:gd name="T15" fmla="*/ 18 h 25"/>
                  <a:gd name="T16" fmla="*/ 12 w 70"/>
                  <a:gd name="T17" fmla="*/ 18 h 25"/>
                  <a:gd name="T18" fmla="*/ 15 w 70"/>
                  <a:gd name="T19" fmla="*/ 9 h 25"/>
                  <a:gd name="T20" fmla="*/ 24 w 70"/>
                  <a:gd name="T21" fmla="*/ 6 h 25"/>
                  <a:gd name="T22" fmla="*/ 33 w 70"/>
                  <a:gd name="T23" fmla="*/ 6 h 25"/>
                  <a:gd name="T24" fmla="*/ 42 w 70"/>
                  <a:gd name="T25" fmla="*/ 9 h 25"/>
                  <a:gd name="T26" fmla="*/ 42 w 70"/>
                  <a:gd name="T27" fmla="*/ 18 h 25"/>
                  <a:gd name="T28" fmla="*/ 30 w 70"/>
                  <a:gd name="T29" fmla="*/ 21 h 25"/>
                  <a:gd name="T30" fmla="*/ 21 w 70"/>
                  <a:gd name="T31" fmla="*/ 24 h 25"/>
                  <a:gd name="T32" fmla="*/ 21 w 70"/>
                  <a:gd name="T33" fmla="*/ 15 h 25"/>
                  <a:gd name="T34" fmla="*/ 30 w 70"/>
                  <a:gd name="T35" fmla="*/ 9 h 25"/>
                  <a:gd name="T36" fmla="*/ 42 w 70"/>
                  <a:gd name="T37" fmla="*/ 9 h 25"/>
                  <a:gd name="T38" fmla="*/ 51 w 70"/>
                  <a:gd name="T39" fmla="*/ 9 h 25"/>
                  <a:gd name="T40" fmla="*/ 60 w 70"/>
                  <a:gd name="T41" fmla="*/ 12 h 25"/>
                  <a:gd name="T42" fmla="*/ 60 w 70"/>
                  <a:gd name="T43" fmla="*/ 21 h 25"/>
                  <a:gd name="T44" fmla="*/ 51 w 70"/>
                  <a:gd name="T45" fmla="*/ 24 h 25"/>
                  <a:gd name="T46" fmla="*/ 42 w 70"/>
                  <a:gd name="T47" fmla="*/ 24 h 25"/>
                  <a:gd name="T48" fmla="*/ 42 w 70"/>
                  <a:gd name="T49" fmla="*/ 15 h 25"/>
                  <a:gd name="T50" fmla="*/ 51 w 70"/>
                  <a:gd name="T51" fmla="*/ 15 h 25"/>
                  <a:gd name="T52" fmla="*/ 60 w 70"/>
                  <a:gd name="T53" fmla="*/ 15 h 25"/>
                  <a:gd name="T54" fmla="*/ 69 w 70"/>
                  <a:gd name="T55" fmla="*/ 15 h 25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</a:gdLst>
                <a:ahLst/>
                <a:cxnLst>
                  <a:cxn ang="T56">
                    <a:pos x="T0" y="T1"/>
                  </a:cxn>
                  <a:cxn ang="T57">
                    <a:pos x="T2" y="T3"/>
                  </a:cxn>
                  <a:cxn ang="T58">
                    <a:pos x="T4" y="T5"/>
                  </a:cxn>
                  <a:cxn ang="T59">
                    <a:pos x="T6" y="T7"/>
                  </a:cxn>
                  <a:cxn ang="T60">
                    <a:pos x="T8" y="T9"/>
                  </a:cxn>
                  <a:cxn ang="T61">
                    <a:pos x="T10" y="T11"/>
                  </a:cxn>
                  <a:cxn ang="T62">
                    <a:pos x="T12" y="T13"/>
                  </a:cxn>
                  <a:cxn ang="T63">
                    <a:pos x="T14" y="T15"/>
                  </a:cxn>
                  <a:cxn ang="T64">
                    <a:pos x="T16" y="T17"/>
                  </a:cxn>
                  <a:cxn ang="T65">
                    <a:pos x="T18" y="T19"/>
                  </a:cxn>
                  <a:cxn ang="T66">
                    <a:pos x="T20" y="T21"/>
                  </a:cxn>
                  <a:cxn ang="T67">
                    <a:pos x="T22" y="T23"/>
                  </a:cxn>
                  <a:cxn ang="T68">
                    <a:pos x="T24" y="T25"/>
                  </a:cxn>
                  <a:cxn ang="T69">
                    <a:pos x="T26" y="T27"/>
                  </a:cxn>
                  <a:cxn ang="T70">
                    <a:pos x="T28" y="T29"/>
                  </a:cxn>
                  <a:cxn ang="T71">
                    <a:pos x="T30" y="T31"/>
                  </a:cxn>
                  <a:cxn ang="T72">
                    <a:pos x="T32" y="T33"/>
                  </a:cxn>
                  <a:cxn ang="T73">
                    <a:pos x="T34" y="T35"/>
                  </a:cxn>
                  <a:cxn ang="T74">
                    <a:pos x="T36" y="T37"/>
                  </a:cxn>
                  <a:cxn ang="T75">
                    <a:pos x="T38" y="T39"/>
                  </a:cxn>
                  <a:cxn ang="T76">
                    <a:pos x="T40" y="T41"/>
                  </a:cxn>
                  <a:cxn ang="T77">
                    <a:pos x="T42" y="T43"/>
                  </a:cxn>
                  <a:cxn ang="T78">
                    <a:pos x="T44" y="T45"/>
                  </a:cxn>
                  <a:cxn ang="T79">
                    <a:pos x="T46" y="T47"/>
                  </a:cxn>
                  <a:cxn ang="T80">
                    <a:pos x="T48" y="T49"/>
                  </a:cxn>
                  <a:cxn ang="T81">
                    <a:pos x="T50" y="T51"/>
                  </a:cxn>
                  <a:cxn ang="T82">
                    <a:pos x="T52" y="T53"/>
                  </a:cxn>
                  <a:cxn ang="T83">
                    <a:pos x="T54" y="T55"/>
                  </a:cxn>
                </a:cxnLst>
                <a:rect l="0" t="0" r="r" b="b"/>
                <a:pathLst>
                  <a:path w="70" h="25">
                    <a:moveTo>
                      <a:pt x="6" y="0"/>
                    </a:moveTo>
                    <a:lnTo>
                      <a:pt x="0" y="9"/>
                    </a:lnTo>
                    <a:lnTo>
                      <a:pt x="9" y="15"/>
                    </a:lnTo>
                    <a:lnTo>
                      <a:pt x="6" y="6"/>
                    </a:lnTo>
                    <a:lnTo>
                      <a:pt x="15" y="6"/>
                    </a:lnTo>
                    <a:lnTo>
                      <a:pt x="24" y="9"/>
                    </a:lnTo>
                    <a:lnTo>
                      <a:pt x="30" y="18"/>
                    </a:lnTo>
                    <a:lnTo>
                      <a:pt x="21" y="18"/>
                    </a:lnTo>
                    <a:lnTo>
                      <a:pt x="12" y="18"/>
                    </a:lnTo>
                    <a:lnTo>
                      <a:pt x="15" y="9"/>
                    </a:lnTo>
                    <a:lnTo>
                      <a:pt x="24" y="6"/>
                    </a:lnTo>
                    <a:lnTo>
                      <a:pt x="33" y="6"/>
                    </a:lnTo>
                    <a:lnTo>
                      <a:pt x="42" y="9"/>
                    </a:lnTo>
                    <a:lnTo>
                      <a:pt x="42" y="18"/>
                    </a:lnTo>
                    <a:lnTo>
                      <a:pt x="30" y="21"/>
                    </a:lnTo>
                    <a:lnTo>
                      <a:pt x="21" y="24"/>
                    </a:lnTo>
                    <a:lnTo>
                      <a:pt x="21" y="15"/>
                    </a:lnTo>
                    <a:lnTo>
                      <a:pt x="30" y="9"/>
                    </a:lnTo>
                    <a:lnTo>
                      <a:pt x="42" y="9"/>
                    </a:lnTo>
                    <a:lnTo>
                      <a:pt x="51" y="9"/>
                    </a:lnTo>
                    <a:lnTo>
                      <a:pt x="60" y="12"/>
                    </a:lnTo>
                    <a:lnTo>
                      <a:pt x="60" y="21"/>
                    </a:lnTo>
                    <a:lnTo>
                      <a:pt x="51" y="24"/>
                    </a:lnTo>
                    <a:lnTo>
                      <a:pt x="42" y="24"/>
                    </a:lnTo>
                    <a:lnTo>
                      <a:pt x="42" y="15"/>
                    </a:lnTo>
                    <a:lnTo>
                      <a:pt x="51" y="15"/>
                    </a:lnTo>
                    <a:lnTo>
                      <a:pt x="60" y="15"/>
                    </a:lnTo>
                    <a:lnTo>
                      <a:pt x="69" y="15"/>
                    </a:lnTo>
                  </a:path>
                </a:pathLst>
              </a:custGeom>
              <a:noFill/>
              <a:ln w="12700" cap="rnd" cmpd="sng">
                <a:solidFill>
                  <a:schemeClr val="tx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90" name="Freeform 360">
                <a:extLst>
                  <a:ext uri="{FF2B5EF4-FFF2-40B4-BE49-F238E27FC236}">
                    <a16:creationId xmlns:a16="http://schemas.microsoft.com/office/drawing/2014/main" id="{6EEACB93-1299-4B0C-9742-0534EA94754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70" y="2400"/>
                <a:ext cx="19" cy="190"/>
              </a:xfrm>
              <a:custGeom>
                <a:avLst/>
                <a:gdLst>
                  <a:gd name="T0" fmla="*/ 18 w 19"/>
                  <a:gd name="T1" fmla="*/ 0 h 190"/>
                  <a:gd name="T2" fmla="*/ 18 w 19"/>
                  <a:gd name="T3" fmla="*/ 9 h 190"/>
                  <a:gd name="T4" fmla="*/ 15 w 19"/>
                  <a:gd name="T5" fmla="*/ 21 h 190"/>
                  <a:gd name="T6" fmla="*/ 12 w 19"/>
                  <a:gd name="T7" fmla="*/ 30 h 190"/>
                  <a:gd name="T8" fmla="*/ 12 w 19"/>
                  <a:gd name="T9" fmla="*/ 39 h 190"/>
                  <a:gd name="T10" fmla="*/ 6 w 19"/>
                  <a:gd name="T11" fmla="*/ 51 h 190"/>
                  <a:gd name="T12" fmla="*/ 3 w 19"/>
                  <a:gd name="T13" fmla="*/ 63 h 190"/>
                  <a:gd name="T14" fmla="*/ 0 w 19"/>
                  <a:gd name="T15" fmla="*/ 75 h 190"/>
                  <a:gd name="T16" fmla="*/ 0 w 19"/>
                  <a:gd name="T17" fmla="*/ 87 h 190"/>
                  <a:gd name="T18" fmla="*/ 0 w 19"/>
                  <a:gd name="T19" fmla="*/ 96 h 190"/>
                  <a:gd name="T20" fmla="*/ 0 w 19"/>
                  <a:gd name="T21" fmla="*/ 105 h 190"/>
                  <a:gd name="T22" fmla="*/ 0 w 19"/>
                  <a:gd name="T23" fmla="*/ 114 h 190"/>
                  <a:gd name="T24" fmla="*/ 0 w 19"/>
                  <a:gd name="T25" fmla="*/ 123 h 190"/>
                  <a:gd name="T26" fmla="*/ 0 w 19"/>
                  <a:gd name="T27" fmla="*/ 132 h 190"/>
                  <a:gd name="T28" fmla="*/ 3 w 19"/>
                  <a:gd name="T29" fmla="*/ 141 h 190"/>
                  <a:gd name="T30" fmla="*/ 3 w 19"/>
                  <a:gd name="T31" fmla="*/ 153 h 190"/>
                  <a:gd name="T32" fmla="*/ 3 w 19"/>
                  <a:gd name="T33" fmla="*/ 162 h 190"/>
                  <a:gd name="T34" fmla="*/ 3 w 19"/>
                  <a:gd name="T35" fmla="*/ 171 h 190"/>
                  <a:gd name="T36" fmla="*/ 3 w 19"/>
                  <a:gd name="T37" fmla="*/ 180 h 190"/>
                  <a:gd name="T38" fmla="*/ 0 w 19"/>
                  <a:gd name="T39" fmla="*/ 189 h 190"/>
                  <a:gd name="T40" fmla="*/ 0 w 19"/>
                  <a:gd name="T41" fmla="*/ 180 h 190"/>
                  <a:gd name="T42" fmla="*/ 3 w 19"/>
                  <a:gd name="T43" fmla="*/ 171 h 190"/>
                  <a:gd name="T44" fmla="*/ 3 w 19"/>
                  <a:gd name="T45" fmla="*/ 162 h 190"/>
                  <a:gd name="T46" fmla="*/ 3 w 19"/>
                  <a:gd name="T47" fmla="*/ 153 h 190"/>
                  <a:gd name="T48" fmla="*/ 3 w 19"/>
                  <a:gd name="T49" fmla="*/ 144 h 190"/>
                  <a:gd name="T50" fmla="*/ 3 w 19"/>
                  <a:gd name="T51" fmla="*/ 135 h 190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0" t="0" r="r" b="b"/>
                <a:pathLst>
                  <a:path w="19" h="190">
                    <a:moveTo>
                      <a:pt x="18" y="0"/>
                    </a:moveTo>
                    <a:lnTo>
                      <a:pt x="18" y="9"/>
                    </a:lnTo>
                    <a:lnTo>
                      <a:pt x="15" y="21"/>
                    </a:lnTo>
                    <a:lnTo>
                      <a:pt x="12" y="30"/>
                    </a:lnTo>
                    <a:lnTo>
                      <a:pt x="12" y="39"/>
                    </a:lnTo>
                    <a:lnTo>
                      <a:pt x="6" y="51"/>
                    </a:lnTo>
                    <a:lnTo>
                      <a:pt x="3" y="63"/>
                    </a:lnTo>
                    <a:lnTo>
                      <a:pt x="0" y="75"/>
                    </a:lnTo>
                    <a:lnTo>
                      <a:pt x="0" y="87"/>
                    </a:lnTo>
                    <a:lnTo>
                      <a:pt x="0" y="96"/>
                    </a:lnTo>
                    <a:lnTo>
                      <a:pt x="0" y="105"/>
                    </a:lnTo>
                    <a:lnTo>
                      <a:pt x="0" y="114"/>
                    </a:lnTo>
                    <a:lnTo>
                      <a:pt x="0" y="123"/>
                    </a:lnTo>
                    <a:lnTo>
                      <a:pt x="0" y="132"/>
                    </a:lnTo>
                    <a:lnTo>
                      <a:pt x="3" y="141"/>
                    </a:lnTo>
                    <a:lnTo>
                      <a:pt x="3" y="153"/>
                    </a:lnTo>
                    <a:lnTo>
                      <a:pt x="3" y="162"/>
                    </a:lnTo>
                    <a:lnTo>
                      <a:pt x="3" y="171"/>
                    </a:lnTo>
                    <a:lnTo>
                      <a:pt x="3" y="180"/>
                    </a:lnTo>
                    <a:lnTo>
                      <a:pt x="0" y="189"/>
                    </a:lnTo>
                    <a:lnTo>
                      <a:pt x="0" y="180"/>
                    </a:lnTo>
                    <a:lnTo>
                      <a:pt x="3" y="171"/>
                    </a:lnTo>
                    <a:lnTo>
                      <a:pt x="3" y="162"/>
                    </a:lnTo>
                    <a:lnTo>
                      <a:pt x="3" y="153"/>
                    </a:lnTo>
                    <a:lnTo>
                      <a:pt x="3" y="144"/>
                    </a:lnTo>
                    <a:lnTo>
                      <a:pt x="3" y="135"/>
                    </a:lnTo>
                  </a:path>
                </a:pathLst>
              </a:custGeom>
              <a:noFill/>
              <a:ln w="12700" cap="rnd" cmpd="sng">
                <a:solidFill>
                  <a:schemeClr val="tx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91" name="Freeform 361">
                <a:extLst>
                  <a:ext uri="{FF2B5EF4-FFF2-40B4-BE49-F238E27FC236}">
                    <a16:creationId xmlns:a16="http://schemas.microsoft.com/office/drawing/2014/main" id="{DC885150-CA78-49C0-A049-0F8DE598613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18" y="2373"/>
                <a:ext cx="31" cy="193"/>
              </a:xfrm>
              <a:custGeom>
                <a:avLst/>
                <a:gdLst>
                  <a:gd name="T0" fmla="*/ 30 w 31"/>
                  <a:gd name="T1" fmla="*/ 0 h 193"/>
                  <a:gd name="T2" fmla="*/ 27 w 31"/>
                  <a:gd name="T3" fmla="*/ 9 h 193"/>
                  <a:gd name="T4" fmla="*/ 24 w 31"/>
                  <a:gd name="T5" fmla="*/ 18 h 193"/>
                  <a:gd name="T6" fmla="*/ 21 w 31"/>
                  <a:gd name="T7" fmla="*/ 27 h 193"/>
                  <a:gd name="T8" fmla="*/ 15 w 31"/>
                  <a:gd name="T9" fmla="*/ 39 h 193"/>
                  <a:gd name="T10" fmla="*/ 9 w 31"/>
                  <a:gd name="T11" fmla="*/ 48 h 193"/>
                  <a:gd name="T12" fmla="*/ 9 w 31"/>
                  <a:gd name="T13" fmla="*/ 57 h 193"/>
                  <a:gd name="T14" fmla="*/ 6 w 31"/>
                  <a:gd name="T15" fmla="*/ 69 h 193"/>
                  <a:gd name="T16" fmla="*/ 6 w 31"/>
                  <a:gd name="T17" fmla="*/ 78 h 193"/>
                  <a:gd name="T18" fmla="*/ 3 w 31"/>
                  <a:gd name="T19" fmla="*/ 87 h 193"/>
                  <a:gd name="T20" fmla="*/ 0 w 31"/>
                  <a:gd name="T21" fmla="*/ 96 h 193"/>
                  <a:gd name="T22" fmla="*/ 0 w 31"/>
                  <a:gd name="T23" fmla="*/ 105 h 193"/>
                  <a:gd name="T24" fmla="*/ 0 w 31"/>
                  <a:gd name="T25" fmla="*/ 114 h 193"/>
                  <a:gd name="T26" fmla="*/ 0 w 31"/>
                  <a:gd name="T27" fmla="*/ 123 h 193"/>
                  <a:gd name="T28" fmla="*/ 0 w 31"/>
                  <a:gd name="T29" fmla="*/ 135 h 193"/>
                  <a:gd name="T30" fmla="*/ 0 w 31"/>
                  <a:gd name="T31" fmla="*/ 144 h 193"/>
                  <a:gd name="T32" fmla="*/ 0 w 31"/>
                  <a:gd name="T33" fmla="*/ 153 h 193"/>
                  <a:gd name="T34" fmla="*/ 0 w 31"/>
                  <a:gd name="T35" fmla="*/ 165 h 193"/>
                  <a:gd name="T36" fmla="*/ 0 w 31"/>
                  <a:gd name="T37" fmla="*/ 174 h 193"/>
                  <a:gd name="T38" fmla="*/ 0 w 31"/>
                  <a:gd name="T39" fmla="*/ 183 h 193"/>
                  <a:gd name="T40" fmla="*/ 0 w 31"/>
                  <a:gd name="T41" fmla="*/ 192 h 193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0" t="0" r="r" b="b"/>
                <a:pathLst>
                  <a:path w="31" h="193">
                    <a:moveTo>
                      <a:pt x="30" y="0"/>
                    </a:moveTo>
                    <a:lnTo>
                      <a:pt x="27" y="9"/>
                    </a:lnTo>
                    <a:lnTo>
                      <a:pt x="24" y="18"/>
                    </a:lnTo>
                    <a:lnTo>
                      <a:pt x="21" y="27"/>
                    </a:lnTo>
                    <a:lnTo>
                      <a:pt x="15" y="39"/>
                    </a:lnTo>
                    <a:lnTo>
                      <a:pt x="9" y="48"/>
                    </a:lnTo>
                    <a:lnTo>
                      <a:pt x="9" y="57"/>
                    </a:lnTo>
                    <a:lnTo>
                      <a:pt x="6" y="69"/>
                    </a:lnTo>
                    <a:lnTo>
                      <a:pt x="6" y="78"/>
                    </a:lnTo>
                    <a:lnTo>
                      <a:pt x="3" y="87"/>
                    </a:lnTo>
                    <a:lnTo>
                      <a:pt x="0" y="96"/>
                    </a:lnTo>
                    <a:lnTo>
                      <a:pt x="0" y="105"/>
                    </a:lnTo>
                    <a:lnTo>
                      <a:pt x="0" y="114"/>
                    </a:lnTo>
                    <a:lnTo>
                      <a:pt x="0" y="123"/>
                    </a:lnTo>
                    <a:lnTo>
                      <a:pt x="0" y="135"/>
                    </a:lnTo>
                    <a:lnTo>
                      <a:pt x="0" y="144"/>
                    </a:lnTo>
                    <a:lnTo>
                      <a:pt x="0" y="153"/>
                    </a:lnTo>
                    <a:lnTo>
                      <a:pt x="0" y="165"/>
                    </a:lnTo>
                    <a:lnTo>
                      <a:pt x="0" y="174"/>
                    </a:lnTo>
                    <a:lnTo>
                      <a:pt x="0" y="183"/>
                    </a:lnTo>
                    <a:lnTo>
                      <a:pt x="0" y="192"/>
                    </a:lnTo>
                  </a:path>
                </a:pathLst>
              </a:custGeom>
              <a:noFill/>
              <a:ln w="12700" cap="rnd" cmpd="sng">
                <a:solidFill>
                  <a:schemeClr val="tx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92" name="Freeform 362">
                <a:extLst>
                  <a:ext uri="{FF2B5EF4-FFF2-40B4-BE49-F238E27FC236}">
                    <a16:creationId xmlns:a16="http://schemas.microsoft.com/office/drawing/2014/main" id="{34D9F865-A2C7-4EF5-BC2A-673482CCD2B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70" y="2430"/>
                <a:ext cx="205" cy="325"/>
              </a:xfrm>
              <a:custGeom>
                <a:avLst/>
                <a:gdLst>
                  <a:gd name="T0" fmla="*/ 204 w 205"/>
                  <a:gd name="T1" fmla="*/ 0 h 325"/>
                  <a:gd name="T2" fmla="*/ 201 w 205"/>
                  <a:gd name="T3" fmla="*/ 9 h 325"/>
                  <a:gd name="T4" fmla="*/ 195 w 205"/>
                  <a:gd name="T5" fmla="*/ 18 h 325"/>
                  <a:gd name="T6" fmla="*/ 192 w 205"/>
                  <a:gd name="T7" fmla="*/ 27 h 325"/>
                  <a:gd name="T8" fmla="*/ 189 w 205"/>
                  <a:gd name="T9" fmla="*/ 36 h 325"/>
                  <a:gd name="T10" fmla="*/ 186 w 205"/>
                  <a:gd name="T11" fmla="*/ 48 h 325"/>
                  <a:gd name="T12" fmla="*/ 183 w 205"/>
                  <a:gd name="T13" fmla="*/ 57 h 325"/>
                  <a:gd name="T14" fmla="*/ 165 w 205"/>
                  <a:gd name="T15" fmla="*/ 126 h 325"/>
                  <a:gd name="T16" fmla="*/ 153 w 205"/>
                  <a:gd name="T17" fmla="*/ 159 h 325"/>
                  <a:gd name="T18" fmla="*/ 129 w 205"/>
                  <a:gd name="T19" fmla="*/ 183 h 325"/>
                  <a:gd name="T20" fmla="*/ 42 w 205"/>
                  <a:gd name="T21" fmla="*/ 288 h 325"/>
                  <a:gd name="T22" fmla="*/ 30 w 205"/>
                  <a:gd name="T23" fmla="*/ 291 h 325"/>
                  <a:gd name="T24" fmla="*/ 0 w 205"/>
                  <a:gd name="T25" fmla="*/ 294 h 325"/>
                  <a:gd name="T26" fmla="*/ 15 w 205"/>
                  <a:gd name="T27" fmla="*/ 297 h 325"/>
                  <a:gd name="T28" fmla="*/ 24 w 205"/>
                  <a:gd name="T29" fmla="*/ 297 h 325"/>
                  <a:gd name="T30" fmla="*/ 18 w 205"/>
                  <a:gd name="T31" fmla="*/ 306 h 325"/>
                  <a:gd name="T32" fmla="*/ 12 w 205"/>
                  <a:gd name="T33" fmla="*/ 315 h 325"/>
                  <a:gd name="T34" fmla="*/ 3 w 205"/>
                  <a:gd name="T35" fmla="*/ 324 h 325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0" t="0" r="r" b="b"/>
                <a:pathLst>
                  <a:path w="205" h="325">
                    <a:moveTo>
                      <a:pt x="204" y="0"/>
                    </a:moveTo>
                    <a:lnTo>
                      <a:pt x="201" y="9"/>
                    </a:lnTo>
                    <a:lnTo>
                      <a:pt x="195" y="18"/>
                    </a:lnTo>
                    <a:lnTo>
                      <a:pt x="192" y="27"/>
                    </a:lnTo>
                    <a:lnTo>
                      <a:pt x="189" y="36"/>
                    </a:lnTo>
                    <a:lnTo>
                      <a:pt x="186" y="48"/>
                    </a:lnTo>
                    <a:lnTo>
                      <a:pt x="183" y="57"/>
                    </a:lnTo>
                    <a:lnTo>
                      <a:pt x="165" y="126"/>
                    </a:lnTo>
                    <a:lnTo>
                      <a:pt x="153" y="159"/>
                    </a:lnTo>
                    <a:lnTo>
                      <a:pt x="129" y="183"/>
                    </a:lnTo>
                    <a:lnTo>
                      <a:pt x="42" y="288"/>
                    </a:lnTo>
                    <a:lnTo>
                      <a:pt x="30" y="291"/>
                    </a:lnTo>
                    <a:lnTo>
                      <a:pt x="0" y="294"/>
                    </a:lnTo>
                    <a:lnTo>
                      <a:pt x="15" y="297"/>
                    </a:lnTo>
                    <a:lnTo>
                      <a:pt x="24" y="297"/>
                    </a:lnTo>
                    <a:lnTo>
                      <a:pt x="18" y="306"/>
                    </a:lnTo>
                    <a:lnTo>
                      <a:pt x="12" y="315"/>
                    </a:lnTo>
                    <a:lnTo>
                      <a:pt x="3" y="324"/>
                    </a:lnTo>
                  </a:path>
                </a:pathLst>
              </a:custGeom>
              <a:noFill/>
              <a:ln w="12700" cap="rnd" cmpd="sng">
                <a:solidFill>
                  <a:schemeClr val="tx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93" name="Freeform 363">
                <a:extLst>
                  <a:ext uri="{FF2B5EF4-FFF2-40B4-BE49-F238E27FC236}">
                    <a16:creationId xmlns:a16="http://schemas.microsoft.com/office/drawing/2014/main" id="{0CD18D45-801B-4E0A-8F3B-0D995AD9C23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39" y="2421"/>
                <a:ext cx="154" cy="265"/>
              </a:xfrm>
              <a:custGeom>
                <a:avLst/>
                <a:gdLst>
                  <a:gd name="T0" fmla="*/ 153 w 154"/>
                  <a:gd name="T1" fmla="*/ 0 h 265"/>
                  <a:gd name="T2" fmla="*/ 153 w 154"/>
                  <a:gd name="T3" fmla="*/ 12 h 265"/>
                  <a:gd name="T4" fmla="*/ 153 w 154"/>
                  <a:gd name="T5" fmla="*/ 21 h 265"/>
                  <a:gd name="T6" fmla="*/ 153 w 154"/>
                  <a:gd name="T7" fmla="*/ 30 h 265"/>
                  <a:gd name="T8" fmla="*/ 147 w 154"/>
                  <a:gd name="T9" fmla="*/ 54 h 265"/>
                  <a:gd name="T10" fmla="*/ 141 w 154"/>
                  <a:gd name="T11" fmla="*/ 63 h 265"/>
                  <a:gd name="T12" fmla="*/ 135 w 154"/>
                  <a:gd name="T13" fmla="*/ 75 h 265"/>
                  <a:gd name="T14" fmla="*/ 132 w 154"/>
                  <a:gd name="T15" fmla="*/ 84 h 265"/>
                  <a:gd name="T16" fmla="*/ 129 w 154"/>
                  <a:gd name="T17" fmla="*/ 93 h 265"/>
                  <a:gd name="T18" fmla="*/ 129 w 154"/>
                  <a:gd name="T19" fmla="*/ 102 h 265"/>
                  <a:gd name="T20" fmla="*/ 129 w 154"/>
                  <a:gd name="T21" fmla="*/ 111 h 265"/>
                  <a:gd name="T22" fmla="*/ 129 w 154"/>
                  <a:gd name="T23" fmla="*/ 123 h 265"/>
                  <a:gd name="T24" fmla="*/ 129 w 154"/>
                  <a:gd name="T25" fmla="*/ 132 h 265"/>
                  <a:gd name="T26" fmla="*/ 129 w 154"/>
                  <a:gd name="T27" fmla="*/ 141 h 265"/>
                  <a:gd name="T28" fmla="*/ 126 w 154"/>
                  <a:gd name="T29" fmla="*/ 150 h 265"/>
                  <a:gd name="T30" fmla="*/ 126 w 154"/>
                  <a:gd name="T31" fmla="*/ 159 h 265"/>
                  <a:gd name="T32" fmla="*/ 126 w 154"/>
                  <a:gd name="T33" fmla="*/ 168 h 265"/>
                  <a:gd name="T34" fmla="*/ 126 w 154"/>
                  <a:gd name="T35" fmla="*/ 177 h 265"/>
                  <a:gd name="T36" fmla="*/ 126 w 154"/>
                  <a:gd name="T37" fmla="*/ 189 h 265"/>
                  <a:gd name="T38" fmla="*/ 123 w 154"/>
                  <a:gd name="T39" fmla="*/ 198 h 265"/>
                  <a:gd name="T40" fmla="*/ 123 w 154"/>
                  <a:gd name="T41" fmla="*/ 210 h 265"/>
                  <a:gd name="T42" fmla="*/ 123 w 154"/>
                  <a:gd name="T43" fmla="*/ 222 h 265"/>
                  <a:gd name="T44" fmla="*/ 123 w 154"/>
                  <a:gd name="T45" fmla="*/ 231 h 265"/>
                  <a:gd name="T46" fmla="*/ 123 w 154"/>
                  <a:gd name="T47" fmla="*/ 240 h 265"/>
                  <a:gd name="T48" fmla="*/ 117 w 154"/>
                  <a:gd name="T49" fmla="*/ 228 h 265"/>
                  <a:gd name="T50" fmla="*/ 117 w 154"/>
                  <a:gd name="T51" fmla="*/ 219 h 265"/>
                  <a:gd name="T52" fmla="*/ 129 w 154"/>
                  <a:gd name="T53" fmla="*/ 216 h 265"/>
                  <a:gd name="T54" fmla="*/ 138 w 154"/>
                  <a:gd name="T55" fmla="*/ 225 h 265"/>
                  <a:gd name="T56" fmla="*/ 132 w 154"/>
                  <a:gd name="T57" fmla="*/ 234 h 265"/>
                  <a:gd name="T58" fmla="*/ 132 w 154"/>
                  <a:gd name="T59" fmla="*/ 243 h 265"/>
                  <a:gd name="T60" fmla="*/ 123 w 154"/>
                  <a:gd name="T61" fmla="*/ 246 h 265"/>
                  <a:gd name="T62" fmla="*/ 111 w 154"/>
                  <a:gd name="T63" fmla="*/ 249 h 265"/>
                  <a:gd name="T64" fmla="*/ 99 w 154"/>
                  <a:gd name="T65" fmla="*/ 249 h 265"/>
                  <a:gd name="T66" fmla="*/ 87 w 154"/>
                  <a:gd name="T67" fmla="*/ 258 h 265"/>
                  <a:gd name="T68" fmla="*/ 63 w 154"/>
                  <a:gd name="T69" fmla="*/ 261 h 265"/>
                  <a:gd name="T70" fmla="*/ 54 w 154"/>
                  <a:gd name="T71" fmla="*/ 264 h 265"/>
                  <a:gd name="T72" fmla="*/ 45 w 154"/>
                  <a:gd name="T73" fmla="*/ 264 h 265"/>
                  <a:gd name="T74" fmla="*/ 54 w 154"/>
                  <a:gd name="T75" fmla="*/ 255 h 265"/>
                  <a:gd name="T76" fmla="*/ 63 w 154"/>
                  <a:gd name="T77" fmla="*/ 249 h 265"/>
                  <a:gd name="T78" fmla="*/ 54 w 154"/>
                  <a:gd name="T79" fmla="*/ 252 h 265"/>
                  <a:gd name="T80" fmla="*/ 45 w 154"/>
                  <a:gd name="T81" fmla="*/ 255 h 265"/>
                  <a:gd name="T82" fmla="*/ 36 w 154"/>
                  <a:gd name="T83" fmla="*/ 255 h 265"/>
                  <a:gd name="T84" fmla="*/ 24 w 154"/>
                  <a:gd name="T85" fmla="*/ 261 h 265"/>
                  <a:gd name="T86" fmla="*/ 0 w 154"/>
                  <a:gd name="T87" fmla="*/ 261 h 265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</a:gdLst>
                <a:ahLst/>
                <a:cxnLst>
                  <a:cxn ang="T88">
                    <a:pos x="T0" y="T1"/>
                  </a:cxn>
                  <a:cxn ang="T89">
                    <a:pos x="T2" y="T3"/>
                  </a:cxn>
                  <a:cxn ang="T90">
                    <a:pos x="T4" y="T5"/>
                  </a:cxn>
                  <a:cxn ang="T91">
                    <a:pos x="T6" y="T7"/>
                  </a:cxn>
                  <a:cxn ang="T92">
                    <a:pos x="T8" y="T9"/>
                  </a:cxn>
                  <a:cxn ang="T93">
                    <a:pos x="T10" y="T11"/>
                  </a:cxn>
                  <a:cxn ang="T94">
                    <a:pos x="T12" y="T13"/>
                  </a:cxn>
                  <a:cxn ang="T95">
                    <a:pos x="T14" y="T15"/>
                  </a:cxn>
                  <a:cxn ang="T96">
                    <a:pos x="T16" y="T17"/>
                  </a:cxn>
                  <a:cxn ang="T97">
                    <a:pos x="T18" y="T19"/>
                  </a:cxn>
                  <a:cxn ang="T98">
                    <a:pos x="T20" y="T21"/>
                  </a:cxn>
                  <a:cxn ang="T99">
                    <a:pos x="T22" y="T23"/>
                  </a:cxn>
                  <a:cxn ang="T100">
                    <a:pos x="T24" y="T25"/>
                  </a:cxn>
                  <a:cxn ang="T101">
                    <a:pos x="T26" y="T27"/>
                  </a:cxn>
                  <a:cxn ang="T102">
                    <a:pos x="T28" y="T29"/>
                  </a:cxn>
                  <a:cxn ang="T103">
                    <a:pos x="T30" y="T31"/>
                  </a:cxn>
                  <a:cxn ang="T104">
                    <a:pos x="T32" y="T33"/>
                  </a:cxn>
                  <a:cxn ang="T105">
                    <a:pos x="T34" y="T35"/>
                  </a:cxn>
                  <a:cxn ang="T106">
                    <a:pos x="T36" y="T37"/>
                  </a:cxn>
                  <a:cxn ang="T107">
                    <a:pos x="T38" y="T39"/>
                  </a:cxn>
                  <a:cxn ang="T108">
                    <a:pos x="T40" y="T41"/>
                  </a:cxn>
                  <a:cxn ang="T109">
                    <a:pos x="T42" y="T43"/>
                  </a:cxn>
                  <a:cxn ang="T110">
                    <a:pos x="T44" y="T45"/>
                  </a:cxn>
                  <a:cxn ang="T111">
                    <a:pos x="T46" y="T47"/>
                  </a:cxn>
                  <a:cxn ang="T112">
                    <a:pos x="T48" y="T49"/>
                  </a:cxn>
                  <a:cxn ang="T113">
                    <a:pos x="T50" y="T51"/>
                  </a:cxn>
                  <a:cxn ang="T114">
                    <a:pos x="T52" y="T53"/>
                  </a:cxn>
                  <a:cxn ang="T115">
                    <a:pos x="T54" y="T55"/>
                  </a:cxn>
                  <a:cxn ang="T116">
                    <a:pos x="T56" y="T57"/>
                  </a:cxn>
                  <a:cxn ang="T117">
                    <a:pos x="T58" y="T59"/>
                  </a:cxn>
                  <a:cxn ang="T118">
                    <a:pos x="T60" y="T61"/>
                  </a:cxn>
                  <a:cxn ang="T119">
                    <a:pos x="T62" y="T63"/>
                  </a:cxn>
                  <a:cxn ang="T120">
                    <a:pos x="T64" y="T65"/>
                  </a:cxn>
                  <a:cxn ang="T121">
                    <a:pos x="T66" y="T67"/>
                  </a:cxn>
                  <a:cxn ang="T122">
                    <a:pos x="T68" y="T69"/>
                  </a:cxn>
                  <a:cxn ang="T123">
                    <a:pos x="T70" y="T71"/>
                  </a:cxn>
                  <a:cxn ang="T124">
                    <a:pos x="T72" y="T73"/>
                  </a:cxn>
                  <a:cxn ang="T125">
                    <a:pos x="T74" y="T75"/>
                  </a:cxn>
                  <a:cxn ang="T126">
                    <a:pos x="T76" y="T77"/>
                  </a:cxn>
                  <a:cxn ang="T127">
                    <a:pos x="T78" y="T79"/>
                  </a:cxn>
                  <a:cxn ang="T128">
                    <a:pos x="T80" y="T81"/>
                  </a:cxn>
                  <a:cxn ang="T129">
                    <a:pos x="T82" y="T83"/>
                  </a:cxn>
                  <a:cxn ang="T130">
                    <a:pos x="T84" y="T85"/>
                  </a:cxn>
                  <a:cxn ang="T131">
                    <a:pos x="T86" y="T87"/>
                  </a:cxn>
                </a:cxnLst>
                <a:rect l="0" t="0" r="r" b="b"/>
                <a:pathLst>
                  <a:path w="154" h="265">
                    <a:moveTo>
                      <a:pt x="153" y="0"/>
                    </a:moveTo>
                    <a:lnTo>
                      <a:pt x="153" y="12"/>
                    </a:lnTo>
                    <a:lnTo>
                      <a:pt x="153" y="21"/>
                    </a:lnTo>
                    <a:lnTo>
                      <a:pt x="153" y="30"/>
                    </a:lnTo>
                    <a:lnTo>
                      <a:pt x="147" y="54"/>
                    </a:lnTo>
                    <a:lnTo>
                      <a:pt x="141" y="63"/>
                    </a:lnTo>
                    <a:lnTo>
                      <a:pt x="135" y="75"/>
                    </a:lnTo>
                    <a:lnTo>
                      <a:pt x="132" y="84"/>
                    </a:lnTo>
                    <a:lnTo>
                      <a:pt x="129" y="93"/>
                    </a:lnTo>
                    <a:lnTo>
                      <a:pt x="129" y="102"/>
                    </a:lnTo>
                    <a:lnTo>
                      <a:pt x="129" y="111"/>
                    </a:lnTo>
                    <a:lnTo>
                      <a:pt x="129" y="123"/>
                    </a:lnTo>
                    <a:lnTo>
                      <a:pt x="129" y="132"/>
                    </a:lnTo>
                    <a:lnTo>
                      <a:pt x="129" y="141"/>
                    </a:lnTo>
                    <a:lnTo>
                      <a:pt x="126" y="150"/>
                    </a:lnTo>
                    <a:lnTo>
                      <a:pt x="126" y="159"/>
                    </a:lnTo>
                    <a:lnTo>
                      <a:pt x="126" y="168"/>
                    </a:lnTo>
                    <a:lnTo>
                      <a:pt x="126" y="177"/>
                    </a:lnTo>
                    <a:lnTo>
                      <a:pt x="126" y="189"/>
                    </a:lnTo>
                    <a:lnTo>
                      <a:pt x="123" y="198"/>
                    </a:lnTo>
                    <a:lnTo>
                      <a:pt x="123" y="210"/>
                    </a:lnTo>
                    <a:lnTo>
                      <a:pt x="123" y="222"/>
                    </a:lnTo>
                    <a:lnTo>
                      <a:pt x="123" y="231"/>
                    </a:lnTo>
                    <a:lnTo>
                      <a:pt x="123" y="240"/>
                    </a:lnTo>
                    <a:lnTo>
                      <a:pt x="117" y="228"/>
                    </a:lnTo>
                    <a:lnTo>
                      <a:pt x="117" y="219"/>
                    </a:lnTo>
                    <a:lnTo>
                      <a:pt x="129" y="216"/>
                    </a:lnTo>
                    <a:lnTo>
                      <a:pt x="138" y="225"/>
                    </a:lnTo>
                    <a:lnTo>
                      <a:pt x="132" y="234"/>
                    </a:lnTo>
                    <a:lnTo>
                      <a:pt x="132" y="243"/>
                    </a:lnTo>
                    <a:lnTo>
                      <a:pt x="123" y="246"/>
                    </a:lnTo>
                    <a:lnTo>
                      <a:pt x="111" y="249"/>
                    </a:lnTo>
                    <a:lnTo>
                      <a:pt x="99" y="249"/>
                    </a:lnTo>
                    <a:lnTo>
                      <a:pt x="87" y="258"/>
                    </a:lnTo>
                    <a:lnTo>
                      <a:pt x="63" y="261"/>
                    </a:lnTo>
                    <a:lnTo>
                      <a:pt x="54" y="264"/>
                    </a:lnTo>
                    <a:lnTo>
                      <a:pt x="45" y="264"/>
                    </a:lnTo>
                    <a:lnTo>
                      <a:pt x="54" y="255"/>
                    </a:lnTo>
                    <a:lnTo>
                      <a:pt x="63" y="249"/>
                    </a:lnTo>
                    <a:lnTo>
                      <a:pt x="54" y="252"/>
                    </a:lnTo>
                    <a:lnTo>
                      <a:pt x="45" y="255"/>
                    </a:lnTo>
                    <a:lnTo>
                      <a:pt x="36" y="255"/>
                    </a:lnTo>
                    <a:lnTo>
                      <a:pt x="24" y="261"/>
                    </a:lnTo>
                    <a:lnTo>
                      <a:pt x="0" y="261"/>
                    </a:lnTo>
                  </a:path>
                </a:pathLst>
              </a:custGeom>
              <a:noFill/>
              <a:ln w="12700" cap="rnd" cmpd="sng">
                <a:solidFill>
                  <a:schemeClr val="tx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94" name="Freeform 364">
                <a:extLst>
                  <a:ext uri="{FF2B5EF4-FFF2-40B4-BE49-F238E27FC236}">
                    <a16:creationId xmlns:a16="http://schemas.microsoft.com/office/drawing/2014/main" id="{8714208D-2B64-4BF6-9AE9-D859E55848A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55" y="2757"/>
                <a:ext cx="25" cy="52"/>
              </a:xfrm>
              <a:custGeom>
                <a:avLst/>
                <a:gdLst>
                  <a:gd name="T0" fmla="*/ 24 w 25"/>
                  <a:gd name="T1" fmla="*/ 0 h 52"/>
                  <a:gd name="T2" fmla="*/ 24 w 25"/>
                  <a:gd name="T3" fmla="*/ 9 h 52"/>
                  <a:gd name="T4" fmla="*/ 24 w 25"/>
                  <a:gd name="T5" fmla="*/ 18 h 52"/>
                  <a:gd name="T6" fmla="*/ 21 w 25"/>
                  <a:gd name="T7" fmla="*/ 27 h 52"/>
                  <a:gd name="T8" fmla="*/ 18 w 25"/>
                  <a:gd name="T9" fmla="*/ 36 h 52"/>
                  <a:gd name="T10" fmla="*/ 9 w 25"/>
                  <a:gd name="T11" fmla="*/ 45 h 52"/>
                  <a:gd name="T12" fmla="*/ 0 w 25"/>
                  <a:gd name="T13" fmla="*/ 48 h 52"/>
                  <a:gd name="T14" fmla="*/ 9 w 25"/>
                  <a:gd name="T15" fmla="*/ 51 h 52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25" h="52">
                    <a:moveTo>
                      <a:pt x="24" y="0"/>
                    </a:moveTo>
                    <a:lnTo>
                      <a:pt x="24" y="9"/>
                    </a:lnTo>
                    <a:lnTo>
                      <a:pt x="24" y="18"/>
                    </a:lnTo>
                    <a:lnTo>
                      <a:pt x="21" y="27"/>
                    </a:lnTo>
                    <a:lnTo>
                      <a:pt x="18" y="36"/>
                    </a:lnTo>
                    <a:lnTo>
                      <a:pt x="9" y="45"/>
                    </a:lnTo>
                    <a:lnTo>
                      <a:pt x="0" y="48"/>
                    </a:lnTo>
                    <a:lnTo>
                      <a:pt x="9" y="51"/>
                    </a:lnTo>
                  </a:path>
                </a:pathLst>
              </a:custGeom>
              <a:noFill/>
              <a:ln w="12700" cap="rnd" cmpd="sng">
                <a:solidFill>
                  <a:schemeClr val="tx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95" name="Freeform 365">
                <a:extLst>
                  <a:ext uri="{FF2B5EF4-FFF2-40B4-BE49-F238E27FC236}">
                    <a16:creationId xmlns:a16="http://schemas.microsoft.com/office/drawing/2014/main" id="{38A1CD82-C8F6-43AB-A05C-4D5636E63B9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82" y="2676"/>
                <a:ext cx="364" cy="697"/>
              </a:xfrm>
              <a:custGeom>
                <a:avLst/>
                <a:gdLst>
                  <a:gd name="T0" fmla="*/ 0 w 364"/>
                  <a:gd name="T1" fmla="*/ 141 h 697"/>
                  <a:gd name="T2" fmla="*/ 21 w 364"/>
                  <a:gd name="T3" fmla="*/ 159 h 697"/>
                  <a:gd name="T4" fmla="*/ 33 w 364"/>
                  <a:gd name="T5" fmla="*/ 228 h 697"/>
                  <a:gd name="T6" fmla="*/ 45 w 364"/>
                  <a:gd name="T7" fmla="*/ 315 h 697"/>
                  <a:gd name="T8" fmla="*/ 45 w 364"/>
                  <a:gd name="T9" fmla="*/ 345 h 697"/>
                  <a:gd name="T10" fmla="*/ 57 w 364"/>
                  <a:gd name="T11" fmla="*/ 387 h 697"/>
                  <a:gd name="T12" fmla="*/ 81 w 364"/>
                  <a:gd name="T13" fmla="*/ 432 h 697"/>
                  <a:gd name="T14" fmla="*/ 120 w 364"/>
                  <a:gd name="T15" fmla="*/ 468 h 697"/>
                  <a:gd name="T16" fmla="*/ 132 w 364"/>
                  <a:gd name="T17" fmla="*/ 495 h 697"/>
                  <a:gd name="T18" fmla="*/ 255 w 364"/>
                  <a:gd name="T19" fmla="*/ 696 h 697"/>
                  <a:gd name="T20" fmla="*/ 336 w 364"/>
                  <a:gd name="T21" fmla="*/ 660 h 697"/>
                  <a:gd name="T22" fmla="*/ 363 w 364"/>
                  <a:gd name="T23" fmla="*/ 624 h 697"/>
                  <a:gd name="T24" fmla="*/ 354 w 364"/>
                  <a:gd name="T25" fmla="*/ 606 h 697"/>
                  <a:gd name="T26" fmla="*/ 294 w 364"/>
                  <a:gd name="T27" fmla="*/ 501 h 697"/>
                  <a:gd name="T28" fmla="*/ 264 w 364"/>
                  <a:gd name="T29" fmla="*/ 459 h 697"/>
                  <a:gd name="T30" fmla="*/ 219 w 364"/>
                  <a:gd name="T31" fmla="*/ 411 h 697"/>
                  <a:gd name="T32" fmla="*/ 192 w 364"/>
                  <a:gd name="T33" fmla="*/ 378 h 697"/>
                  <a:gd name="T34" fmla="*/ 201 w 364"/>
                  <a:gd name="T35" fmla="*/ 381 h 697"/>
                  <a:gd name="T36" fmla="*/ 198 w 364"/>
                  <a:gd name="T37" fmla="*/ 357 h 697"/>
                  <a:gd name="T38" fmla="*/ 177 w 364"/>
                  <a:gd name="T39" fmla="*/ 339 h 697"/>
                  <a:gd name="T40" fmla="*/ 195 w 364"/>
                  <a:gd name="T41" fmla="*/ 354 h 697"/>
                  <a:gd name="T42" fmla="*/ 174 w 364"/>
                  <a:gd name="T43" fmla="*/ 246 h 697"/>
                  <a:gd name="T44" fmla="*/ 171 w 364"/>
                  <a:gd name="T45" fmla="*/ 216 h 697"/>
                  <a:gd name="T46" fmla="*/ 174 w 364"/>
                  <a:gd name="T47" fmla="*/ 180 h 697"/>
                  <a:gd name="T48" fmla="*/ 153 w 364"/>
                  <a:gd name="T49" fmla="*/ 216 h 697"/>
                  <a:gd name="T50" fmla="*/ 174 w 364"/>
                  <a:gd name="T51" fmla="*/ 174 h 697"/>
                  <a:gd name="T52" fmla="*/ 156 w 364"/>
                  <a:gd name="T53" fmla="*/ 189 h 697"/>
                  <a:gd name="T54" fmla="*/ 180 w 364"/>
                  <a:gd name="T55" fmla="*/ 165 h 697"/>
                  <a:gd name="T56" fmla="*/ 198 w 364"/>
                  <a:gd name="T57" fmla="*/ 123 h 697"/>
                  <a:gd name="T58" fmla="*/ 195 w 364"/>
                  <a:gd name="T59" fmla="*/ 84 h 697"/>
                  <a:gd name="T60" fmla="*/ 186 w 364"/>
                  <a:gd name="T61" fmla="*/ 54 h 697"/>
                  <a:gd name="T62" fmla="*/ 174 w 364"/>
                  <a:gd name="T63" fmla="*/ 0 h 697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0" t="0" r="r" b="b"/>
                <a:pathLst>
                  <a:path w="364" h="697">
                    <a:moveTo>
                      <a:pt x="0" y="141"/>
                    </a:moveTo>
                    <a:lnTo>
                      <a:pt x="21" y="159"/>
                    </a:lnTo>
                    <a:lnTo>
                      <a:pt x="33" y="228"/>
                    </a:lnTo>
                    <a:lnTo>
                      <a:pt x="45" y="315"/>
                    </a:lnTo>
                    <a:lnTo>
                      <a:pt x="45" y="345"/>
                    </a:lnTo>
                    <a:lnTo>
                      <a:pt x="57" y="387"/>
                    </a:lnTo>
                    <a:lnTo>
                      <a:pt x="81" y="432"/>
                    </a:lnTo>
                    <a:lnTo>
                      <a:pt x="120" y="468"/>
                    </a:lnTo>
                    <a:lnTo>
                      <a:pt x="132" y="495"/>
                    </a:lnTo>
                    <a:lnTo>
                      <a:pt x="255" y="696"/>
                    </a:lnTo>
                    <a:lnTo>
                      <a:pt x="336" y="660"/>
                    </a:lnTo>
                    <a:lnTo>
                      <a:pt x="363" y="624"/>
                    </a:lnTo>
                    <a:lnTo>
                      <a:pt x="354" y="606"/>
                    </a:lnTo>
                    <a:lnTo>
                      <a:pt x="294" y="501"/>
                    </a:lnTo>
                    <a:lnTo>
                      <a:pt x="264" y="459"/>
                    </a:lnTo>
                    <a:lnTo>
                      <a:pt x="219" y="411"/>
                    </a:lnTo>
                    <a:lnTo>
                      <a:pt x="192" y="378"/>
                    </a:lnTo>
                    <a:lnTo>
                      <a:pt x="201" y="381"/>
                    </a:lnTo>
                    <a:lnTo>
                      <a:pt x="198" y="357"/>
                    </a:lnTo>
                    <a:lnTo>
                      <a:pt x="177" y="339"/>
                    </a:lnTo>
                    <a:lnTo>
                      <a:pt x="195" y="354"/>
                    </a:lnTo>
                    <a:lnTo>
                      <a:pt x="174" y="246"/>
                    </a:lnTo>
                    <a:lnTo>
                      <a:pt x="171" y="216"/>
                    </a:lnTo>
                    <a:lnTo>
                      <a:pt x="174" y="180"/>
                    </a:lnTo>
                    <a:lnTo>
                      <a:pt x="153" y="216"/>
                    </a:lnTo>
                    <a:lnTo>
                      <a:pt x="174" y="174"/>
                    </a:lnTo>
                    <a:lnTo>
                      <a:pt x="156" y="189"/>
                    </a:lnTo>
                    <a:lnTo>
                      <a:pt x="180" y="165"/>
                    </a:lnTo>
                    <a:lnTo>
                      <a:pt x="198" y="123"/>
                    </a:lnTo>
                    <a:lnTo>
                      <a:pt x="195" y="84"/>
                    </a:lnTo>
                    <a:lnTo>
                      <a:pt x="186" y="54"/>
                    </a:lnTo>
                    <a:lnTo>
                      <a:pt x="174" y="0"/>
                    </a:lnTo>
                  </a:path>
                </a:pathLst>
              </a:custGeom>
              <a:noFill/>
              <a:ln w="12700" cap="rnd" cmpd="sng">
                <a:solidFill>
                  <a:schemeClr val="tx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96" name="Freeform 366">
                <a:extLst>
                  <a:ext uri="{FF2B5EF4-FFF2-40B4-BE49-F238E27FC236}">
                    <a16:creationId xmlns:a16="http://schemas.microsoft.com/office/drawing/2014/main" id="{E4BE7CF7-92F2-4E51-A6DA-35F3AF3A619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38" y="3024"/>
                <a:ext cx="22" cy="58"/>
              </a:xfrm>
              <a:custGeom>
                <a:avLst/>
                <a:gdLst>
                  <a:gd name="T0" fmla="*/ 21 w 22"/>
                  <a:gd name="T1" fmla="*/ 57 h 58"/>
                  <a:gd name="T2" fmla="*/ 12 w 22"/>
                  <a:gd name="T3" fmla="*/ 54 h 58"/>
                  <a:gd name="T4" fmla="*/ 9 w 22"/>
                  <a:gd name="T5" fmla="*/ 45 h 58"/>
                  <a:gd name="T6" fmla="*/ 9 w 22"/>
                  <a:gd name="T7" fmla="*/ 36 h 58"/>
                  <a:gd name="T8" fmla="*/ 3 w 22"/>
                  <a:gd name="T9" fmla="*/ 27 h 58"/>
                  <a:gd name="T10" fmla="*/ 0 w 22"/>
                  <a:gd name="T11" fmla="*/ 18 h 58"/>
                  <a:gd name="T12" fmla="*/ 0 w 22"/>
                  <a:gd name="T13" fmla="*/ 9 h 58"/>
                  <a:gd name="T14" fmla="*/ 0 w 22"/>
                  <a:gd name="T15" fmla="*/ 0 h 58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22" h="58">
                    <a:moveTo>
                      <a:pt x="21" y="57"/>
                    </a:moveTo>
                    <a:lnTo>
                      <a:pt x="12" y="54"/>
                    </a:lnTo>
                    <a:lnTo>
                      <a:pt x="9" y="45"/>
                    </a:lnTo>
                    <a:lnTo>
                      <a:pt x="9" y="36"/>
                    </a:lnTo>
                    <a:lnTo>
                      <a:pt x="3" y="27"/>
                    </a:lnTo>
                    <a:lnTo>
                      <a:pt x="0" y="18"/>
                    </a:lnTo>
                    <a:lnTo>
                      <a:pt x="0" y="9"/>
                    </a:lnTo>
                    <a:lnTo>
                      <a:pt x="0" y="0"/>
                    </a:lnTo>
                  </a:path>
                </a:pathLst>
              </a:custGeom>
              <a:noFill/>
              <a:ln w="12700" cap="rnd" cmpd="sng">
                <a:solidFill>
                  <a:schemeClr val="tx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97" name="Freeform 367">
                <a:extLst>
                  <a:ext uri="{FF2B5EF4-FFF2-40B4-BE49-F238E27FC236}">
                    <a16:creationId xmlns:a16="http://schemas.microsoft.com/office/drawing/2014/main" id="{3DFBCDBB-FDB5-4E9B-958D-9655A2B52AF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92" y="2826"/>
                <a:ext cx="154" cy="490"/>
              </a:xfrm>
              <a:custGeom>
                <a:avLst/>
                <a:gdLst>
                  <a:gd name="T0" fmla="*/ 117 w 154"/>
                  <a:gd name="T1" fmla="*/ 183 h 490"/>
                  <a:gd name="T2" fmla="*/ 126 w 154"/>
                  <a:gd name="T3" fmla="*/ 189 h 490"/>
                  <a:gd name="T4" fmla="*/ 126 w 154"/>
                  <a:gd name="T5" fmla="*/ 198 h 490"/>
                  <a:gd name="T6" fmla="*/ 126 w 154"/>
                  <a:gd name="T7" fmla="*/ 207 h 490"/>
                  <a:gd name="T8" fmla="*/ 120 w 154"/>
                  <a:gd name="T9" fmla="*/ 216 h 490"/>
                  <a:gd name="T10" fmla="*/ 111 w 154"/>
                  <a:gd name="T11" fmla="*/ 225 h 490"/>
                  <a:gd name="T12" fmla="*/ 108 w 154"/>
                  <a:gd name="T13" fmla="*/ 234 h 490"/>
                  <a:gd name="T14" fmla="*/ 108 w 154"/>
                  <a:gd name="T15" fmla="*/ 243 h 490"/>
                  <a:gd name="T16" fmla="*/ 111 w 154"/>
                  <a:gd name="T17" fmla="*/ 231 h 490"/>
                  <a:gd name="T18" fmla="*/ 120 w 154"/>
                  <a:gd name="T19" fmla="*/ 225 h 490"/>
                  <a:gd name="T20" fmla="*/ 126 w 154"/>
                  <a:gd name="T21" fmla="*/ 216 h 490"/>
                  <a:gd name="T22" fmla="*/ 126 w 154"/>
                  <a:gd name="T23" fmla="*/ 255 h 490"/>
                  <a:gd name="T24" fmla="*/ 147 w 154"/>
                  <a:gd name="T25" fmla="*/ 378 h 490"/>
                  <a:gd name="T26" fmla="*/ 153 w 154"/>
                  <a:gd name="T27" fmla="*/ 471 h 490"/>
                  <a:gd name="T28" fmla="*/ 129 w 154"/>
                  <a:gd name="T29" fmla="*/ 486 h 490"/>
                  <a:gd name="T30" fmla="*/ 90 w 154"/>
                  <a:gd name="T31" fmla="*/ 489 h 490"/>
                  <a:gd name="T32" fmla="*/ 48 w 154"/>
                  <a:gd name="T33" fmla="*/ 489 h 490"/>
                  <a:gd name="T34" fmla="*/ 0 w 154"/>
                  <a:gd name="T35" fmla="*/ 486 h 490"/>
                  <a:gd name="T36" fmla="*/ 3 w 154"/>
                  <a:gd name="T37" fmla="*/ 348 h 490"/>
                  <a:gd name="T38" fmla="*/ 6 w 154"/>
                  <a:gd name="T39" fmla="*/ 237 h 490"/>
                  <a:gd name="T40" fmla="*/ 15 w 154"/>
                  <a:gd name="T41" fmla="*/ 225 h 490"/>
                  <a:gd name="T42" fmla="*/ 24 w 154"/>
                  <a:gd name="T43" fmla="*/ 240 h 490"/>
                  <a:gd name="T44" fmla="*/ 6 w 154"/>
                  <a:gd name="T45" fmla="*/ 198 h 490"/>
                  <a:gd name="T46" fmla="*/ 6 w 154"/>
                  <a:gd name="T47" fmla="*/ 156 h 490"/>
                  <a:gd name="T48" fmla="*/ 12 w 154"/>
                  <a:gd name="T49" fmla="*/ 117 h 490"/>
                  <a:gd name="T50" fmla="*/ 39 w 154"/>
                  <a:gd name="T51" fmla="*/ 0 h 490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0" t="0" r="r" b="b"/>
                <a:pathLst>
                  <a:path w="154" h="490">
                    <a:moveTo>
                      <a:pt x="117" y="183"/>
                    </a:moveTo>
                    <a:lnTo>
                      <a:pt x="126" y="189"/>
                    </a:lnTo>
                    <a:lnTo>
                      <a:pt x="126" y="198"/>
                    </a:lnTo>
                    <a:lnTo>
                      <a:pt x="126" y="207"/>
                    </a:lnTo>
                    <a:lnTo>
                      <a:pt x="120" y="216"/>
                    </a:lnTo>
                    <a:lnTo>
                      <a:pt x="111" y="225"/>
                    </a:lnTo>
                    <a:lnTo>
                      <a:pt x="108" y="234"/>
                    </a:lnTo>
                    <a:lnTo>
                      <a:pt x="108" y="243"/>
                    </a:lnTo>
                    <a:lnTo>
                      <a:pt x="111" y="231"/>
                    </a:lnTo>
                    <a:lnTo>
                      <a:pt x="120" y="225"/>
                    </a:lnTo>
                    <a:lnTo>
                      <a:pt x="126" y="216"/>
                    </a:lnTo>
                    <a:lnTo>
                      <a:pt x="126" y="255"/>
                    </a:lnTo>
                    <a:lnTo>
                      <a:pt x="147" y="378"/>
                    </a:lnTo>
                    <a:lnTo>
                      <a:pt x="153" y="471"/>
                    </a:lnTo>
                    <a:lnTo>
                      <a:pt x="129" y="486"/>
                    </a:lnTo>
                    <a:lnTo>
                      <a:pt x="90" y="489"/>
                    </a:lnTo>
                    <a:lnTo>
                      <a:pt x="48" y="489"/>
                    </a:lnTo>
                    <a:lnTo>
                      <a:pt x="0" y="486"/>
                    </a:lnTo>
                    <a:lnTo>
                      <a:pt x="3" y="348"/>
                    </a:lnTo>
                    <a:lnTo>
                      <a:pt x="6" y="237"/>
                    </a:lnTo>
                    <a:lnTo>
                      <a:pt x="15" y="225"/>
                    </a:lnTo>
                    <a:lnTo>
                      <a:pt x="24" y="240"/>
                    </a:lnTo>
                    <a:lnTo>
                      <a:pt x="6" y="198"/>
                    </a:lnTo>
                    <a:lnTo>
                      <a:pt x="6" y="156"/>
                    </a:lnTo>
                    <a:lnTo>
                      <a:pt x="12" y="117"/>
                    </a:lnTo>
                    <a:lnTo>
                      <a:pt x="39" y="0"/>
                    </a:lnTo>
                  </a:path>
                </a:pathLst>
              </a:custGeom>
              <a:noFill/>
              <a:ln w="12700" cap="rnd" cmpd="sng">
                <a:solidFill>
                  <a:schemeClr val="tx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98" name="Freeform 368">
                <a:extLst>
                  <a:ext uri="{FF2B5EF4-FFF2-40B4-BE49-F238E27FC236}">
                    <a16:creationId xmlns:a16="http://schemas.microsoft.com/office/drawing/2014/main" id="{85865C8B-072E-4329-B910-4FA3E9E94C9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87" y="3321"/>
                <a:ext cx="238" cy="103"/>
              </a:xfrm>
              <a:custGeom>
                <a:avLst/>
                <a:gdLst>
                  <a:gd name="T0" fmla="*/ 141 w 238"/>
                  <a:gd name="T1" fmla="*/ 21 h 103"/>
                  <a:gd name="T2" fmla="*/ 132 w 238"/>
                  <a:gd name="T3" fmla="*/ 45 h 103"/>
                  <a:gd name="T4" fmla="*/ 144 w 238"/>
                  <a:gd name="T5" fmla="*/ 18 h 103"/>
                  <a:gd name="T6" fmla="*/ 117 w 238"/>
                  <a:gd name="T7" fmla="*/ 24 h 103"/>
                  <a:gd name="T8" fmla="*/ 87 w 238"/>
                  <a:gd name="T9" fmla="*/ 45 h 103"/>
                  <a:gd name="T10" fmla="*/ 51 w 238"/>
                  <a:gd name="T11" fmla="*/ 54 h 103"/>
                  <a:gd name="T12" fmla="*/ 12 w 238"/>
                  <a:gd name="T13" fmla="*/ 69 h 103"/>
                  <a:gd name="T14" fmla="*/ 0 w 238"/>
                  <a:gd name="T15" fmla="*/ 93 h 103"/>
                  <a:gd name="T16" fmla="*/ 33 w 238"/>
                  <a:gd name="T17" fmla="*/ 99 h 103"/>
                  <a:gd name="T18" fmla="*/ 78 w 238"/>
                  <a:gd name="T19" fmla="*/ 102 h 103"/>
                  <a:gd name="T20" fmla="*/ 123 w 238"/>
                  <a:gd name="T21" fmla="*/ 102 h 103"/>
                  <a:gd name="T22" fmla="*/ 150 w 238"/>
                  <a:gd name="T23" fmla="*/ 93 h 103"/>
                  <a:gd name="T24" fmla="*/ 162 w 238"/>
                  <a:gd name="T25" fmla="*/ 78 h 103"/>
                  <a:gd name="T26" fmla="*/ 132 w 238"/>
                  <a:gd name="T27" fmla="*/ 90 h 103"/>
                  <a:gd name="T28" fmla="*/ 81 w 238"/>
                  <a:gd name="T29" fmla="*/ 93 h 103"/>
                  <a:gd name="T30" fmla="*/ 51 w 238"/>
                  <a:gd name="T31" fmla="*/ 93 h 103"/>
                  <a:gd name="T32" fmla="*/ 21 w 238"/>
                  <a:gd name="T33" fmla="*/ 90 h 103"/>
                  <a:gd name="T34" fmla="*/ 51 w 238"/>
                  <a:gd name="T35" fmla="*/ 93 h 103"/>
                  <a:gd name="T36" fmla="*/ 93 w 238"/>
                  <a:gd name="T37" fmla="*/ 99 h 103"/>
                  <a:gd name="T38" fmla="*/ 129 w 238"/>
                  <a:gd name="T39" fmla="*/ 99 h 103"/>
                  <a:gd name="T40" fmla="*/ 159 w 238"/>
                  <a:gd name="T41" fmla="*/ 87 h 103"/>
                  <a:gd name="T42" fmla="*/ 189 w 238"/>
                  <a:gd name="T43" fmla="*/ 96 h 103"/>
                  <a:gd name="T44" fmla="*/ 216 w 238"/>
                  <a:gd name="T45" fmla="*/ 96 h 103"/>
                  <a:gd name="T46" fmla="*/ 216 w 238"/>
                  <a:gd name="T47" fmla="*/ 75 h 103"/>
                  <a:gd name="T48" fmla="*/ 174 w 238"/>
                  <a:gd name="T49" fmla="*/ 75 h 103"/>
                  <a:gd name="T50" fmla="*/ 165 w 238"/>
                  <a:gd name="T51" fmla="*/ 75 h 103"/>
                  <a:gd name="T52" fmla="*/ 210 w 238"/>
                  <a:gd name="T53" fmla="*/ 75 h 103"/>
                  <a:gd name="T54" fmla="*/ 231 w 238"/>
                  <a:gd name="T55" fmla="*/ 60 h 103"/>
                  <a:gd name="T56" fmla="*/ 237 w 238"/>
                  <a:gd name="T57" fmla="*/ 33 h 103"/>
                  <a:gd name="T58" fmla="*/ 210 w 238"/>
                  <a:gd name="T59" fmla="*/ 27 h 103"/>
                  <a:gd name="T60" fmla="*/ 177 w 238"/>
                  <a:gd name="T61" fmla="*/ 30 h 103"/>
                  <a:gd name="T62" fmla="*/ 147 w 238"/>
                  <a:gd name="T63" fmla="*/ 33 h 103"/>
                  <a:gd name="T64" fmla="*/ 147 w 238"/>
                  <a:gd name="T65" fmla="*/ 39 h 103"/>
                  <a:gd name="T66" fmla="*/ 135 w 238"/>
                  <a:gd name="T67" fmla="*/ 30 h 103"/>
                  <a:gd name="T68" fmla="*/ 111 w 238"/>
                  <a:gd name="T69" fmla="*/ 51 h 103"/>
                  <a:gd name="T70" fmla="*/ 84 w 238"/>
                  <a:gd name="T71" fmla="*/ 60 h 103"/>
                  <a:gd name="T72" fmla="*/ 54 w 238"/>
                  <a:gd name="T73" fmla="*/ 66 h 103"/>
                  <a:gd name="T74" fmla="*/ 36 w 238"/>
                  <a:gd name="T75" fmla="*/ 69 h 103"/>
                  <a:gd name="T76" fmla="*/ 72 w 238"/>
                  <a:gd name="T77" fmla="*/ 69 h 103"/>
                  <a:gd name="T78" fmla="*/ 102 w 238"/>
                  <a:gd name="T79" fmla="*/ 57 h 103"/>
                  <a:gd name="T80" fmla="*/ 129 w 238"/>
                  <a:gd name="T81" fmla="*/ 45 h 103"/>
                  <a:gd name="T82" fmla="*/ 168 w 238"/>
                  <a:gd name="T83" fmla="*/ 36 h 103"/>
                  <a:gd name="T84" fmla="*/ 216 w 238"/>
                  <a:gd name="T85" fmla="*/ 42 h 103"/>
                  <a:gd name="T86" fmla="*/ 228 w 238"/>
                  <a:gd name="T87" fmla="*/ 18 h 103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</a:gdLst>
                <a:ahLst/>
                <a:cxnLst>
                  <a:cxn ang="T88">
                    <a:pos x="T0" y="T1"/>
                  </a:cxn>
                  <a:cxn ang="T89">
                    <a:pos x="T2" y="T3"/>
                  </a:cxn>
                  <a:cxn ang="T90">
                    <a:pos x="T4" y="T5"/>
                  </a:cxn>
                  <a:cxn ang="T91">
                    <a:pos x="T6" y="T7"/>
                  </a:cxn>
                  <a:cxn ang="T92">
                    <a:pos x="T8" y="T9"/>
                  </a:cxn>
                  <a:cxn ang="T93">
                    <a:pos x="T10" y="T11"/>
                  </a:cxn>
                  <a:cxn ang="T94">
                    <a:pos x="T12" y="T13"/>
                  </a:cxn>
                  <a:cxn ang="T95">
                    <a:pos x="T14" y="T15"/>
                  </a:cxn>
                  <a:cxn ang="T96">
                    <a:pos x="T16" y="T17"/>
                  </a:cxn>
                  <a:cxn ang="T97">
                    <a:pos x="T18" y="T19"/>
                  </a:cxn>
                  <a:cxn ang="T98">
                    <a:pos x="T20" y="T21"/>
                  </a:cxn>
                  <a:cxn ang="T99">
                    <a:pos x="T22" y="T23"/>
                  </a:cxn>
                  <a:cxn ang="T100">
                    <a:pos x="T24" y="T25"/>
                  </a:cxn>
                  <a:cxn ang="T101">
                    <a:pos x="T26" y="T27"/>
                  </a:cxn>
                  <a:cxn ang="T102">
                    <a:pos x="T28" y="T29"/>
                  </a:cxn>
                  <a:cxn ang="T103">
                    <a:pos x="T30" y="T31"/>
                  </a:cxn>
                  <a:cxn ang="T104">
                    <a:pos x="T32" y="T33"/>
                  </a:cxn>
                  <a:cxn ang="T105">
                    <a:pos x="T34" y="T35"/>
                  </a:cxn>
                  <a:cxn ang="T106">
                    <a:pos x="T36" y="T37"/>
                  </a:cxn>
                  <a:cxn ang="T107">
                    <a:pos x="T38" y="T39"/>
                  </a:cxn>
                  <a:cxn ang="T108">
                    <a:pos x="T40" y="T41"/>
                  </a:cxn>
                  <a:cxn ang="T109">
                    <a:pos x="T42" y="T43"/>
                  </a:cxn>
                  <a:cxn ang="T110">
                    <a:pos x="T44" y="T45"/>
                  </a:cxn>
                  <a:cxn ang="T111">
                    <a:pos x="T46" y="T47"/>
                  </a:cxn>
                  <a:cxn ang="T112">
                    <a:pos x="T48" y="T49"/>
                  </a:cxn>
                  <a:cxn ang="T113">
                    <a:pos x="T50" y="T51"/>
                  </a:cxn>
                  <a:cxn ang="T114">
                    <a:pos x="T52" y="T53"/>
                  </a:cxn>
                  <a:cxn ang="T115">
                    <a:pos x="T54" y="T55"/>
                  </a:cxn>
                  <a:cxn ang="T116">
                    <a:pos x="T56" y="T57"/>
                  </a:cxn>
                  <a:cxn ang="T117">
                    <a:pos x="T58" y="T59"/>
                  </a:cxn>
                  <a:cxn ang="T118">
                    <a:pos x="T60" y="T61"/>
                  </a:cxn>
                  <a:cxn ang="T119">
                    <a:pos x="T62" y="T63"/>
                  </a:cxn>
                  <a:cxn ang="T120">
                    <a:pos x="T64" y="T65"/>
                  </a:cxn>
                  <a:cxn ang="T121">
                    <a:pos x="T66" y="T67"/>
                  </a:cxn>
                  <a:cxn ang="T122">
                    <a:pos x="T68" y="T69"/>
                  </a:cxn>
                  <a:cxn ang="T123">
                    <a:pos x="T70" y="T71"/>
                  </a:cxn>
                  <a:cxn ang="T124">
                    <a:pos x="T72" y="T73"/>
                  </a:cxn>
                  <a:cxn ang="T125">
                    <a:pos x="T74" y="T75"/>
                  </a:cxn>
                  <a:cxn ang="T126">
                    <a:pos x="T76" y="T77"/>
                  </a:cxn>
                  <a:cxn ang="T127">
                    <a:pos x="T78" y="T79"/>
                  </a:cxn>
                  <a:cxn ang="T128">
                    <a:pos x="T80" y="T81"/>
                  </a:cxn>
                  <a:cxn ang="T129">
                    <a:pos x="T82" y="T83"/>
                  </a:cxn>
                  <a:cxn ang="T130">
                    <a:pos x="T84" y="T85"/>
                  </a:cxn>
                  <a:cxn ang="T131">
                    <a:pos x="T86" y="T87"/>
                  </a:cxn>
                </a:cxnLst>
                <a:rect l="0" t="0" r="r" b="b"/>
                <a:pathLst>
                  <a:path w="238" h="103">
                    <a:moveTo>
                      <a:pt x="147" y="0"/>
                    </a:moveTo>
                    <a:lnTo>
                      <a:pt x="144" y="9"/>
                    </a:lnTo>
                    <a:lnTo>
                      <a:pt x="141" y="21"/>
                    </a:lnTo>
                    <a:lnTo>
                      <a:pt x="141" y="30"/>
                    </a:lnTo>
                    <a:lnTo>
                      <a:pt x="141" y="42"/>
                    </a:lnTo>
                    <a:lnTo>
                      <a:pt x="132" y="45"/>
                    </a:lnTo>
                    <a:lnTo>
                      <a:pt x="138" y="36"/>
                    </a:lnTo>
                    <a:lnTo>
                      <a:pt x="147" y="27"/>
                    </a:lnTo>
                    <a:lnTo>
                      <a:pt x="144" y="18"/>
                    </a:lnTo>
                    <a:lnTo>
                      <a:pt x="135" y="15"/>
                    </a:lnTo>
                    <a:lnTo>
                      <a:pt x="126" y="21"/>
                    </a:lnTo>
                    <a:lnTo>
                      <a:pt x="117" y="24"/>
                    </a:lnTo>
                    <a:lnTo>
                      <a:pt x="108" y="33"/>
                    </a:lnTo>
                    <a:lnTo>
                      <a:pt x="96" y="42"/>
                    </a:lnTo>
                    <a:lnTo>
                      <a:pt x="87" y="45"/>
                    </a:lnTo>
                    <a:lnTo>
                      <a:pt x="78" y="48"/>
                    </a:lnTo>
                    <a:lnTo>
                      <a:pt x="69" y="51"/>
                    </a:lnTo>
                    <a:lnTo>
                      <a:pt x="51" y="54"/>
                    </a:lnTo>
                    <a:lnTo>
                      <a:pt x="39" y="60"/>
                    </a:lnTo>
                    <a:lnTo>
                      <a:pt x="18" y="60"/>
                    </a:lnTo>
                    <a:lnTo>
                      <a:pt x="12" y="69"/>
                    </a:lnTo>
                    <a:lnTo>
                      <a:pt x="9" y="78"/>
                    </a:lnTo>
                    <a:lnTo>
                      <a:pt x="9" y="90"/>
                    </a:lnTo>
                    <a:lnTo>
                      <a:pt x="0" y="93"/>
                    </a:lnTo>
                    <a:lnTo>
                      <a:pt x="12" y="93"/>
                    </a:lnTo>
                    <a:lnTo>
                      <a:pt x="24" y="96"/>
                    </a:lnTo>
                    <a:lnTo>
                      <a:pt x="33" y="99"/>
                    </a:lnTo>
                    <a:lnTo>
                      <a:pt x="45" y="102"/>
                    </a:lnTo>
                    <a:lnTo>
                      <a:pt x="69" y="102"/>
                    </a:lnTo>
                    <a:lnTo>
                      <a:pt x="78" y="102"/>
                    </a:lnTo>
                    <a:lnTo>
                      <a:pt x="90" y="102"/>
                    </a:lnTo>
                    <a:lnTo>
                      <a:pt x="114" y="102"/>
                    </a:lnTo>
                    <a:lnTo>
                      <a:pt x="123" y="102"/>
                    </a:lnTo>
                    <a:lnTo>
                      <a:pt x="132" y="99"/>
                    </a:lnTo>
                    <a:lnTo>
                      <a:pt x="141" y="96"/>
                    </a:lnTo>
                    <a:lnTo>
                      <a:pt x="150" y="93"/>
                    </a:lnTo>
                    <a:lnTo>
                      <a:pt x="162" y="87"/>
                    </a:lnTo>
                    <a:lnTo>
                      <a:pt x="174" y="81"/>
                    </a:lnTo>
                    <a:lnTo>
                      <a:pt x="162" y="78"/>
                    </a:lnTo>
                    <a:lnTo>
                      <a:pt x="150" y="84"/>
                    </a:lnTo>
                    <a:lnTo>
                      <a:pt x="141" y="87"/>
                    </a:lnTo>
                    <a:lnTo>
                      <a:pt x="132" y="90"/>
                    </a:lnTo>
                    <a:lnTo>
                      <a:pt x="120" y="93"/>
                    </a:lnTo>
                    <a:lnTo>
                      <a:pt x="99" y="93"/>
                    </a:lnTo>
                    <a:lnTo>
                      <a:pt x="81" y="93"/>
                    </a:lnTo>
                    <a:lnTo>
                      <a:pt x="72" y="93"/>
                    </a:lnTo>
                    <a:lnTo>
                      <a:pt x="60" y="93"/>
                    </a:lnTo>
                    <a:lnTo>
                      <a:pt x="51" y="93"/>
                    </a:lnTo>
                    <a:lnTo>
                      <a:pt x="42" y="93"/>
                    </a:lnTo>
                    <a:lnTo>
                      <a:pt x="33" y="90"/>
                    </a:lnTo>
                    <a:lnTo>
                      <a:pt x="21" y="90"/>
                    </a:lnTo>
                    <a:lnTo>
                      <a:pt x="30" y="90"/>
                    </a:lnTo>
                    <a:lnTo>
                      <a:pt x="39" y="90"/>
                    </a:lnTo>
                    <a:lnTo>
                      <a:pt x="51" y="93"/>
                    </a:lnTo>
                    <a:lnTo>
                      <a:pt x="60" y="96"/>
                    </a:lnTo>
                    <a:lnTo>
                      <a:pt x="72" y="99"/>
                    </a:lnTo>
                    <a:lnTo>
                      <a:pt x="93" y="99"/>
                    </a:lnTo>
                    <a:lnTo>
                      <a:pt x="105" y="102"/>
                    </a:lnTo>
                    <a:lnTo>
                      <a:pt x="117" y="102"/>
                    </a:lnTo>
                    <a:lnTo>
                      <a:pt x="129" y="99"/>
                    </a:lnTo>
                    <a:lnTo>
                      <a:pt x="141" y="99"/>
                    </a:lnTo>
                    <a:lnTo>
                      <a:pt x="150" y="93"/>
                    </a:lnTo>
                    <a:lnTo>
                      <a:pt x="159" y="87"/>
                    </a:lnTo>
                    <a:lnTo>
                      <a:pt x="171" y="84"/>
                    </a:lnTo>
                    <a:lnTo>
                      <a:pt x="180" y="90"/>
                    </a:lnTo>
                    <a:lnTo>
                      <a:pt x="189" y="96"/>
                    </a:lnTo>
                    <a:lnTo>
                      <a:pt x="198" y="96"/>
                    </a:lnTo>
                    <a:lnTo>
                      <a:pt x="207" y="96"/>
                    </a:lnTo>
                    <a:lnTo>
                      <a:pt x="216" y="96"/>
                    </a:lnTo>
                    <a:lnTo>
                      <a:pt x="225" y="87"/>
                    </a:lnTo>
                    <a:lnTo>
                      <a:pt x="225" y="78"/>
                    </a:lnTo>
                    <a:lnTo>
                      <a:pt x="216" y="75"/>
                    </a:lnTo>
                    <a:lnTo>
                      <a:pt x="207" y="75"/>
                    </a:lnTo>
                    <a:lnTo>
                      <a:pt x="198" y="75"/>
                    </a:lnTo>
                    <a:lnTo>
                      <a:pt x="174" y="75"/>
                    </a:lnTo>
                    <a:lnTo>
                      <a:pt x="165" y="75"/>
                    </a:lnTo>
                    <a:lnTo>
                      <a:pt x="156" y="75"/>
                    </a:lnTo>
                    <a:lnTo>
                      <a:pt x="165" y="75"/>
                    </a:lnTo>
                    <a:lnTo>
                      <a:pt x="174" y="75"/>
                    </a:lnTo>
                    <a:lnTo>
                      <a:pt x="192" y="75"/>
                    </a:lnTo>
                    <a:lnTo>
                      <a:pt x="210" y="75"/>
                    </a:lnTo>
                    <a:lnTo>
                      <a:pt x="219" y="75"/>
                    </a:lnTo>
                    <a:lnTo>
                      <a:pt x="228" y="69"/>
                    </a:lnTo>
                    <a:lnTo>
                      <a:pt x="231" y="60"/>
                    </a:lnTo>
                    <a:lnTo>
                      <a:pt x="234" y="51"/>
                    </a:lnTo>
                    <a:lnTo>
                      <a:pt x="237" y="42"/>
                    </a:lnTo>
                    <a:lnTo>
                      <a:pt x="237" y="33"/>
                    </a:lnTo>
                    <a:lnTo>
                      <a:pt x="231" y="24"/>
                    </a:lnTo>
                    <a:lnTo>
                      <a:pt x="219" y="24"/>
                    </a:lnTo>
                    <a:lnTo>
                      <a:pt x="210" y="27"/>
                    </a:lnTo>
                    <a:lnTo>
                      <a:pt x="198" y="27"/>
                    </a:lnTo>
                    <a:lnTo>
                      <a:pt x="186" y="30"/>
                    </a:lnTo>
                    <a:lnTo>
                      <a:pt x="177" y="30"/>
                    </a:lnTo>
                    <a:lnTo>
                      <a:pt x="168" y="30"/>
                    </a:lnTo>
                    <a:lnTo>
                      <a:pt x="156" y="33"/>
                    </a:lnTo>
                    <a:lnTo>
                      <a:pt x="147" y="33"/>
                    </a:lnTo>
                    <a:lnTo>
                      <a:pt x="159" y="36"/>
                    </a:lnTo>
                    <a:lnTo>
                      <a:pt x="168" y="36"/>
                    </a:lnTo>
                    <a:lnTo>
                      <a:pt x="147" y="39"/>
                    </a:lnTo>
                    <a:lnTo>
                      <a:pt x="141" y="30"/>
                    </a:lnTo>
                    <a:lnTo>
                      <a:pt x="141" y="21"/>
                    </a:lnTo>
                    <a:lnTo>
                      <a:pt x="135" y="30"/>
                    </a:lnTo>
                    <a:lnTo>
                      <a:pt x="126" y="36"/>
                    </a:lnTo>
                    <a:lnTo>
                      <a:pt x="120" y="48"/>
                    </a:lnTo>
                    <a:lnTo>
                      <a:pt x="111" y="51"/>
                    </a:lnTo>
                    <a:lnTo>
                      <a:pt x="102" y="57"/>
                    </a:lnTo>
                    <a:lnTo>
                      <a:pt x="93" y="57"/>
                    </a:lnTo>
                    <a:lnTo>
                      <a:pt x="84" y="60"/>
                    </a:lnTo>
                    <a:lnTo>
                      <a:pt x="75" y="63"/>
                    </a:lnTo>
                    <a:lnTo>
                      <a:pt x="63" y="66"/>
                    </a:lnTo>
                    <a:lnTo>
                      <a:pt x="54" y="66"/>
                    </a:lnTo>
                    <a:lnTo>
                      <a:pt x="33" y="66"/>
                    </a:lnTo>
                    <a:lnTo>
                      <a:pt x="24" y="66"/>
                    </a:lnTo>
                    <a:lnTo>
                      <a:pt x="36" y="69"/>
                    </a:lnTo>
                    <a:lnTo>
                      <a:pt x="48" y="69"/>
                    </a:lnTo>
                    <a:lnTo>
                      <a:pt x="60" y="69"/>
                    </a:lnTo>
                    <a:lnTo>
                      <a:pt x="72" y="69"/>
                    </a:lnTo>
                    <a:lnTo>
                      <a:pt x="81" y="66"/>
                    </a:lnTo>
                    <a:lnTo>
                      <a:pt x="93" y="63"/>
                    </a:lnTo>
                    <a:lnTo>
                      <a:pt x="102" y="57"/>
                    </a:lnTo>
                    <a:lnTo>
                      <a:pt x="111" y="51"/>
                    </a:lnTo>
                    <a:lnTo>
                      <a:pt x="120" y="48"/>
                    </a:lnTo>
                    <a:lnTo>
                      <a:pt x="129" y="45"/>
                    </a:lnTo>
                    <a:lnTo>
                      <a:pt x="138" y="36"/>
                    </a:lnTo>
                    <a:lnTo>
                      <a:pt x="147" y="36"/>
                    </a:lnTo>
                    <a:lnTo>
                      <a:pt x="168" y="36"/>
                    </a:lnTo>
                    <a:lnTo>
                      <a:pt x="180" y="39"/>
                    </a:lnTo>
                    <a:lnTo>
                      <a:pt x="198" y="42"/>
                    </a:lnTo>
                    <a:lnTo>
                      <a:pt x="216" y="42"/>
                    </a:lnTo>
                    <a:lnTo>
                      <a:pt x="225" y="39"/>
                    </a:lnTo>
                    <a:lnTo>
                      <a:pt x="228" y="27"/>
                    </a:lnTo>
                    <a:lnTo>
                      <a:pt x="228" y="18"/>
                    </a:lnTo>
                    <a:lnTo>
                      <a:pt x="228" y="9"/>
                    </a:lnTo>
                    <a:lnTo>
                      <a:pt x="228" y="0"/>
                    </a:lnTo>
                  </a:path>
                </a:pathLst>
              </a:custGeom>
              <a:noFill/>
              <a:ln w="12700" cap="rnd" cmpd="sng">
                <a:solidFill>
                  <a:schemeClr val="tx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99" name="Freeform 369">
                <a:extLst>
                  <a:ext uri="{FF2B5EF4-FFF2-40B4-BE49-F238E27FC236}">
                    <a16:creationId xmlns:a16="http://schemas.microsoft.com/office/drawing/2014/main" id="{8B195555-BFF9-4D5D-BCB5-B5192889D9D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95" y="3315"/>
                <a:ext cx="181" cy="166"/>
              </a:xfrm>
              <a:custGeom>
                <a:avLst/>
                <a:gdLst>
                  <a:gd name="T0" fmla="*/ 99 w 181"/>
                  <a:gd name="T1" fmla="*/ 51 h 166"/>
                  <a:gd name="T2" fmla="*/ 99 w 181"/>
                  <a:gd name="T3" fmla="*/ 72 h 166"/>
                  <a:gd name="T4" fmla="*/ 93 w 181"/>
                  <a:gd name="T5" fmla="*/ 90 h 166"/>
                  <a:gd name="T6" fmla="*/ 87 w 181"/>
                  <a:gd name="T7" fmla="*/ 108 h 166"/>
                  <a:gd name="T8" fmla="*/ 75 w 181"/>
                  <a:gd name="T9" fmla="*/ 126 h 166"/>
                  <a:gd name="T10" fmla="*/ 57 w 181"/>
                  <a:gd name="T11" fmla="*/ 135 h 166"/>
                  <a:gd name="T12" fmla="*/ 36 w 181"/>
                  <a:gd name="T13" fmla="*/ 138 h 166"/>
                  <a:gd name="T14" fmla="*/ 18 w 181"/>
                  <a:gd name="T15" fmla="*/ 138 h 166"/>
                  <a:gd name="T16" fmla="*/ 18 w 181"/>
                  <a:gd name="T17" fmla="*/ 126 h 166"/>
                  <a:gd name="T18" fmla="*/ 39 w 181"/>
                  <a:gd name="T19" fmla="*/ 120 h 166"/>
                  <a:gd name="T20" fmla="*/ 57 w 181"/>
                  <a:gd name="T21" fmla="*/ 105 h 166"/>
                  <a:gd name="T22" fmla="*/ 60 w 181"/>
                  <a:gd name="T23" fmla="*/ 96 h 166"/>
                  <a:gd name="T24" fmla="*/ 60 w 181"/>
                  <a:gd name="T25" fmla="*/ 78 h 166"/>
                  <a:gd name="T26" fmla="*/ 60 w 181"/>
                  <a:gd name="T27" fmla="*/ 57 h 166"/>
                  <a:gd name="T28" fmla="*/ 60 w 181"/>
                  <a:gd name="T29" fmla="*/ 75 h 166"/>
                  <a:gd name="T30" fmla="*/ 60 w 181"/>
                  <a:gd name="T31" fmla="*/ 96 h 166"/>
                  <a:gd name="T32" fmla="*/ 48 w 181"/>
                  <a:gd name="T33" fmla="*/ 111 h 166"/>
                  <a:gd name="T34" fmla="*/ 24 w 181"/>
                  <a:gd name="T35" fmla="*/ 126 h 166"/>
                  <a:gd name="T36" fmla="*/ 6 w 181"/>
                  <a:gd name="T37" fmla="*/ 138 h 166"/>
                  <a:gd name="T38" fmla="*/ 0 w 181"/>
                  <a:gd name="T39" fmla="*/ 156 h 166"/>
                  <a:gd name="T40" fmla="*/ 18 w 181"/>
                  <a:gd name="T41" fmla="*/ 165 h 166"/>
                  <a:gd name="T42" fmla="*/ 39 w 181"/>
                  <a:gd name="T43" fmla="*/ 165 h 166"/>
                  <a:gd name="T44" fmla="*/ 60 w 181"/>
                  <a:gd name="T45" fmla="*/ 162 h 166"/>
                  <a:gd name="T46" fmla="*/ 81 w 181"/>
                  <a:gd name="T47" fmla="*/ 153 h 166"/>
                  <a:gd name="T48" fmla="*/ 102 w 181"/>
                  <a:gd name="T49" fmla="*/ 144 h 166"/>
                  <a:gd name="T50" fmla="*/ 117 w 181"/>
                  <a:gd name="T51" fmla="*/ 126 h 166"/>
                  <a:gd name="T52" fmla="*/ 126 w 181"/>
                  <a:gd name="T53" fmla="*/ 105 h 166"/>
                  <a:gd name="T54" fmla="*/ 135 w 181"/>
                  <a:gd name="T55" fmla="*/ 84 h 166"/>
                  <a:gd name="T56" fmla="*/ 150 w 181"/>
                  <a:gd name="T57" fmla="*/ 75 h 166"/>
                  <a:gd name="T58" fmla="*/ 168 w 181"/>
                  <a:gd name="T59" fmla="*/ 66 h 166"/>
                  <a:gd name="T60" fmla="*/ 177 w 181"/>
                  <a:gd name="T61" fmla="*/ 48 h 166"/>
                  <a:gd name="T62" fmla="*/ 180 w 181"/>
                  <a:gd name="T63" fmla="*/ 30 h 166"/>
                  <a:gd name="T64" fmla="*/ 171 w 181"/>
                  <a:gd name="T65" fmla="*/ 30 h 166"/>
                  <a:gd name="T66" fmla="*/ 162 w 181"/>
                  <a:gd name="T67" fmla="*/ 57 h 166"/>
                  <a:gd name="T68" fmla="*/ 150 w 181"/>
                  <a:gd name="T69" fmla="*/ 75 h 166"/>
                  <a:gd name="T70" fmla="*/ 147 w 181"/>
                  <a:gd name="T71" fmla="*/ 75 h 166"/>
                  <a:gd name="T72" fmla="*/ 159 w 181"/>
                  <a:gd name="T73" fmla="*/ 57 h 166"/>
                  <a:gd name="T74" fmla="*/ 162 w 181"/>
                  <a:gd name="T75" fmla="*/ 36 h 166"/>
                  <a:gd name="T76" fmla="*/ 168 w 181"/>
                  <a:gd name="T77" fmla="*/ 18 h 166"/>
                  <a:gd name="T78" fmla="*/ 162 w 181"/>
                  <a:gd name="T79" fmla="*/ 3 h 166"/>
                  <a:gd name="T80" fmla="*/ 144 w 181"/>
                  <a:gd name="T81" fmla="*/ 0 h 166"/>
                  <a:gd name="T82" fmla="*/ 129 w 181"/>
                  <a:gd name="T83" fmla="*/ 15 h 166"/>
                  <a:gd name="T84" fmla="*/ 123 w 181"/>
                  <a:gd name="T85" fmla="*/ 33 h 166"/>
                  <a:gd name="T86" fmla="*/ 114 w 181"/>
                  <a:gd name="T87" fmla="*/ 54 h 166"/>
                  <a:gd name="T88" fmla="*/ 105 w 181"/>
                  <a:gd name="T89" fmla="*/ 72 h 166"/>
                  <a:gd name="T90" fmla="*/ 99 w 181"/>
                  <a:gd name="T91" fmla="*/ 90 h 16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</a:gdLst>
                <a:ahLst/>
                <a:cxnLst>
                  <a:cxn ang="T92">
                    <a:pos x="T0" y="T1"/>
                  </a:cxn>
                  <a:cxn ang="T93">
                    <a:pos x="T2" y="T3"/>
                  </a:cxn>
                  <a:cxn ang="T94">
                    <a:pos x="T4" y="T5"/>
                  </a:cxn>
                  <a:cxn ang="T95">
                    <a:pos x="T6" y="T7"/>
                  </a:cxn>
                  <a:cxn ang="T96">
                    <a:pos x="T8" y="T9"/>
                  </a:cxn>
                  <a:cxn ang="T97">
                    <a:pos x="T10" y="T11"/>
                  </a:cxn>
                  <a:cxn ang="T98">
                    <a:pos x="T12" y="T13"/>
                  </a:cxn>
                  <a:cxn ang="T99">
                    <a:pos x="T14" y="T15"/>
                  </a:cxn>
                  <a:cxn ang="T100">
                    <a:pos x="T16" y="T17"/>
                  </a:cxn>
                  <a:cxn ang="T101">
                    <a:pos x="T18" y="T19"/>
                  </a:cxn>
                  <a:cxn ang="T102">
                    <a:pos x="T20" y="T21"/>
                  </a:cxn>
                  <a:cxn ang="T103">
                    <a:pos x="T22" y="T23"/>
                  </a:cxn>
                  <a:cxn ang="T104">
                    <a:pos x="T24" y="T25"/>
                  </a:cxn>
                  <a:cxn ang="T105">
                    <a:pos x="T26" y="T27"/>
                  </a:cxn>
                  <a:cxn ang="T106">
                    <a:pos x="T28" y="T29"/>
                  </a:cxn>
                  <a:cxn ang="T107">
                    <a:pos x="T30" y="T31"/>
                  </a:cxn>
                  <a:cxn ang="T108">
                    <a:pos x="T32" y="T33"/>
                  </a:cxn>
                  <a:cxn ang="T109">
                    <a:pos x="T34" y="T35"/>
                  </a:cxn>
                  <a:cxn ang="T110">
                    <a:pos x="T36" y="T37"/>
                  </a:cxn>
                  <a:cxn ang="T111">
                    <a:pos x="T38" y="T39"/>
                  </a:cxn>
                  <a:cxn ang="T112">
                    <a:pos x="T40" y="T41"/>
                  </a:cxn>
                  <a:cxn ang="T113">
                    <a:pos x="T42" y="T43"/>
                  </a:cxn>
                  <a:cxn ang="T114">
                    <a:pos x="T44" y="T45"/>
                  </a:cxn>
                  <a:cxn ang="T115">
                    <a:pos x="T46" y="T47"/>
                  </a:cxn>
                  <a:cxn ang="T116">
                    <a:pos x="T48" y="T49"/>
                  </a:cxn>
                  <a:cxn ang="T117">
                    <a:pos x="T50" y="T51"/>
                  </a:cxn>
                  <a:cxn ang="T118">
                    <a:pos x="T52" y="T53"/>
                  </a:cxn>
                  <a:cxn ang="T119">
                    <a:pos x="T54" y="T55"/>
                  </a:cxn>
                  <a:cxn ang="T120">
                    <a:pos x="T56" y="T57"/>
                  </a:cxn>
                  <a:cxn ang="T121">
                    <a:pos x="T58" y="T59"/>
                  </a:cxn>
                  <a:cxn ang="T122">
                    <a:pos x="T60" y="T61"/>
                  </a:cxn>
                  <a:cxn ang="T123">
                    <a:pos x="T62" y="T63"/>
                  </a:cxn>
                  <a:cxn ang="T124">
                    <a:pos x="T64" y="T65"/>
                  </a:cxn>
                  <a:cxn ang="T125">
                    <a:pos x="T66" y="T67"/>
                  </a:cxn>
                  <a:cxn ang="T126">
                    <a:pos x="T68" y="T69"/>
                  </a:cxn>
                  <a:cxn ang="T127">
                    <a:pos x="T70" y="T71"/>
                  </a:cxn>
                  <a:cxn ang="T128">
                    <a:pos x="T72" y="T73"/>
                  </a:cxn>
                  <a:cxn ang="T129">
                    <a:pos x="T74" y="T75"/>
                  </a:cxn>
                  <a:cxn ang="T130">
                    <a:pos x="T76" y="T77"/>
                  </a:cxn>
                  <a:cxn ang="T131">
                    <a:pos x="T78" y="T79"/>
                  </a:cxn>
                  <a:cxn ang="T132">
                    <a:pos x="T80" y="T81"/>
                  </a:cxn>
                  <a:cxn ang="T133">
                    <a:pos x="T82" y="T83"/>
                  </a:cxn>
                  <a:cxn ang="T134">
                    <a:pos x="T84" y="T85"/>
                  </a:cxn>
                  <a:cxn ang="T135">
                    <a:pos x="T86" y="T87"/>
                  </a:cxn>
                  <a:cxn ang="T136">
                    <a:pos x="T88" y="T89"/>
                  </a:cxn>
                  <a:cxn ang="T137">
                    <a:pos x="T90" y="T91"/>
                  </a:cxn>
                </a:cxnLst>
                <a:rect l="0" t="0" r="r" b="b"/>
                <a:pathLst>
                  <a:path w="181" h="166">
                    <a:moveTo>
                      <a:pt x="96" y="42"/>
                    </a:moveTo>
                    <a:lnTo>
                      <a:pt x="99" y="51"/>
                    </a:lnTo>
                    <a:lnTo>
                      <a:pt x="99" y="60"/>
                    </a:lnTo>
                    <a:lnTo>
                      <a:pt x="99" y="72"/>
                    </a:lnTo>
                    <a:lnTo>
                      <a:pt x="99" y="81"/>
                    </a:lnTo>
                    <a:lnTo>
                      <a:pt x="93" y="90"/>
                    </a:lnTo>
                    <a:lnTo>
                      <a:pt x="90" y="99"/>
                    </a:lnTo>
                    <a:lnTo>
                      <a:pt x="87" y="108"/>
                    </a:lnTo>
                    <a:lnTo>
                      <a:pt x="81" y="117"/>
                    </a:lnTo>
                    <a:lnTo>
                      <a:pt x="75" y="126"/>
                    </a:lnTo>
                    <a:lnTo>
                      <a:pt x="66" y="132"/>
                    </a:lnTo>
                    <a:lnTo>
                      <a:pt x="57" y="135"/>
                    </a:lnTo>
                    <a:lnTo>
                      <a:pt x="48" y="135"/>
                    </a:lnTo>
                    <a:lnTo>
                      <a:pt x="36" y="138"/>
                    </a:lnTo>
                    <a:lnTo>
                      <a:pt x="27" y="138"/>
                    </a:lnTo>
                    <a:lnTo>
                      <a:pt x="18" y="138"/>
                    </a:lnTo>
                    <a:lnTo>
                      <a:pt x="9" y="135"/>
                    </a:lnTo>
                    <a:lnTo>
                      <a:pt x="18" y="126"/>
                    </a:lnTo>
                    <a:lnTo>
                      <a:pt x="27" y="126"/>
                    </a:lnTo>
                    <a:lnTo>
                      <a:pt x="39" y="120"/>
                    </a:lnTo>
                    <a:lnTo>
                      <a:pt x="48" y="114"/>
                    </a:lnTo>
                    <a:lnTo>
                      <a:pt x="57" y="105"/>
                    </a:lnTo>
                    <a:lnTo>
                      <a:pt x="66" y="105"/>
                    </a:lnTo>
                    <a:lnTo>
                      <a:pt x="60" y="96"/>
                    </a:lnTo>
                    <a:lnTo>
                      <a:pt x="60" y="87"/>
                    </a:lnTo>
                    <a:lnTo>
                      <a:pt x="60" y="78"/>
                    </a:lnTo>
                    <a:lnTo>
                      <a:pt x="60" y="69"/>
                    </a:lnTo>
                    <a:lnTo>
                      <a:pt x="60" y="57"/>
                    </a:lnTo>
                    <a:lnTo>
                      <a:pt x="60" y="66"/>
                    </a:lnTo>
                    <a:lnTo>
                      <a:pt x="60" y="75"/>
                    </a:lnTo>
                    <a:lnTo>
                      <a:pt x="60" y="84"/>
                    </a:lnTo>
                    <a:lnTo>
                      <a:pt x="60" y="96"/>
                    </a:lnTo>
                    <a:lnTo>
                      <a:pt x="57" y="105"/>
                    </a:lnTo>
                    <a:lnTo>
                      <a:pt x="48" y="111"/>
                    </a:lnTo>
                    <a:lnTo>
                      <a:pt x="36" y="117"/>
                    </a:lnTo>
                    <a:lnTo>
                      <a:pt x="24" y="126"/>
                    </a:lnTo>
                    <a:lnTo>
                      <a:pt x="15" y="129"/>
                    </a:lnTo>
                    <a:lnTo>
                      <a:pt x="6" y="138"/>
                    </a:lnTo>
                    <a:lnTo>
                      <a:pt x="0" y="147"/>
                    </a:lnTo>
                    <a:lnTo>
                      <a:pt x="0" y="156"/>
                    </a:lnTo>
                    <a:lnTo>
                      <a:pt x="9" y="162"/>
                    </a:lnTo>
                    <a:lnTo>
                      <a:pt x="18" y="165"/>
                    </a:lnTo>
                    <a:lnTo>
                      <a:pt x="27" y="165"/>
                    </a:lnTo>
                    <a:lnTo>
                      <a:pt x="39" y="165"/>
                    </a:lnTo>
                    <a:lnTo>
                      <a:pt x="48" y="165"/>
                    </a:lnTo>
                    <a:lnTo>
                      <a:pt x="60" y="162"/>
                    </a:lnTo>
                    <a:lnTo>
                      <a:pt x="72" y="159"/>
                    </a:lnTo>
                    <a:lnTo>
                      <a:pt x="81" y="153"/>
                    </a:lnTo>
                    <a:lnTo>
                      <a:pt x="90" y="150"/>
                    </a:lnTo>
                    <a:lnTo>
                      <a:pt x="102" y="144"/>
                    </a:lnTo>
                    <a:lnTo>
                      <a:pt x="111" y="135"/>
                    </a:lnTo>
                    <a:lnTo>
                      <a:pt x="117" y="126"/>
                    </a:lnTo>
                    <a:lnTo>
                      <a:pt x="126" y="117"/>
                    </a:lnTo>
                    <a:lnTo>
                      <a:pt x="126" y="105"/>
                    </a:lnTo>
                    <a:lnTo>
                      <a:pt x="132" y="93"/>
                    </a:lnTo>
                    <a:lnTo>
                      <a:pt x="135" y="84"/>
                    </a:lnTo>
                    <a:lnTo>
                      <a:pt x="141" y="75"/>
                    </a:lnTo>
                    <a:lnTo>
                      <a:pt x="150" y="75"/>
                    </a:lnTo>
                    <a:lnTo>
                      <a:pt x="159" y="75"/>
                    </a:lnTo>
                    <a:lnTo>
                      <a:pt x="168" y="66"/>
                    </a:lnTo>
                    <a:lnTo>
                      <a:pt x="174" y="57"/>
                    </a:lnTo>
                    <a:lnTo>
                      <a:pt x="177" y="48"/>
                    </a:lnTo>
                    <a:lnTo>
                      <a:pt x="180" y="39"/>
                    </a:lnTo>
                    <a:lnTo>
                      <a:pt x="180" y="30"/>
                    </a:lnTo>
                    <a:lnTo>
                      <a:pt x="180" y="21"/>
                    </a:lnTo>
                    <a:lnTo>
                      <a:pt x="171" y="30"/>
                    </a:lnTo>
                    <a:lnTo>
                      <a:pt x="165" y="48"/>
                    </a:lnTo>
                    <a:lnTo>
                      <a:pt x="162" y="57"/>
                    </a:lnTo>
                    <a:lnTo>
                      <a:pt x="156" y="66"/>
                    </a:lnTo>
                    <a:lnTo>
                      <a:pt x="150" y="75"/>
                    </a:lnTo>
                    <a:lnTo>
                      <a:pt x="147" y="84"/>
                    </a:lnTo>
                    <a:lnTo>
                      <a:pt x="147" y="75"/>
                    </a:lnTo>
                    <a:lnTo>
                      <a:pt x="153" y="66"/>
                    </a:lnTo>
                    <a:lnTo>
                      <a:pt x="159" y="57"/>
                    </a:lnTo>
                    <a:lnTo>
                      <a:pt x="162" y="48"/>
                    </a:lnTo>
                    <a:lnTo>
                      <a:pt x="162" y="36"/>
                    </a:lnTo>
                    <a:lnTo>
                      <a:pt x="165" y="27"/>
                    </a:lnTo>
                    <a:lnTo>
                      <a:pt x="168" y="18"/>
                    </a:lnTo>
                    <a:lnTo>
                      <a:pt x="171" y="6"/>
                    </a:lnTo>
                    <a:lnTo>
                      <a:pt x="162" y="3"/>
                    </a:lnTo>
                    <a:lnTo>
                      <a:pt x="153" y="0"/>
                    </a:lnTo>
                    <a:lnTo>
                      <a:pt x="144" y="0"/>
                    </a:lnTo>
                    <a:lnTo>
                      <a:pt x="135" y="3"/>
                    </a:lnTo>
                    <a:lnTo>
                      <a:pt x="129" y="15"/>
                    </a:lnTo>
                    <a:lnTo>
                      <a:pt x="126" y="24"/>
                    </a:lnTo>
                    <a:lnTo>
                      <a:pt x="123" y="33"/>
                    </a:lnTo>
                    <a:lnTo>
                      <a:pt x="117" y="45"/>
                    </a:lnTo>
                    <a:lnTo>
                      <a:pt x="114" y="54"/>
                    </a:lnTo>
                    <a:lnTo>
                      <a:pt x="111" y="63"/>
                    </a:lnTo>
                    <a:lnTo>
                      <a:pt x="105" y="72"/>
                    </a:lnTo>
                    <a:lnTo>
                      <a:pt x="102" y="81"/>
                    </a:lnTo>
                    <a:lnTo>
                      <a:pt x="99" y="90"/>
                    </a:lnTo>
                  </a:path>
                </a:pathLst>
              </a:custGeom>
              <a:noFill/>
              <a:ln w="12700" cap="rnd" cmpd="sng">
                <a:solidFill>
                  <a:schemeClr val="tx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00" name="Freeform 370">
                <a:extLst>
                  <a:ext uri="{FF2B5EF4-FFF2-40B4-BE49-F238E27FC236}">
                    <a16:creationId xmlns:a16="http://schemas.microsoft.com/office/drawing/2014/main" id="{EFF0F7D7-1D36-423B-A36E-BBF49AA76C7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67" y="2562"/>
                <a:ext cx="337" cy="232"/>
              </a:xfrm>
              <a:custGeom>
                <a:avLst/>
                <a:gdLst>
                  <a:gd name="T0" fmla="*/ 201 w 337"/>
                  <a:gd name="T1" fmla="*/ 231 h 232"/>
                  <a:gd name="T2" fmla="*/ 0 w 337"/>
                  <a:gd name="T3" fmla="*/ 210 h 232"/>
                  <a:gd name="T4" fmla="*/ 27 w 337"/>
                  <a:gd name="T5" fmla="*/ 0 h 232"/>
                  <a:gd name="T6" fmla="*/ 336 w 337"/>
                  <a:gd name="T7" fmla="*/ 39 h 232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337" h="232">
                    <a:moveTo>
                      <a:pt x="201" y="231"/>
                    </a:moveTo>
                    <a:lnTo>
                      <a:pt x="0" y="210"/>
                    </a:lnTo>
                    <a:lnTo>
                      <a:pt x="27" y="0"/>
                    </a:lnTo>
                    <a:lnTo>
                      <a:pt x="336" y="39"/>
                    </a:lnTo>
                  </a:path>
                </a:pathLst>
              </a:custGeom>
              <a:noFill/>
              <a:ln w="12700" cap="rnd" cmpd="sng">
                <a:solidFill>
                  <a:schemeClr val="tx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4319" name="Rectangle 371">
              <a:extLst>
                <a:ext uri="{FF2B5EF4-FFF2-40B4-BE49-F238E27FC236}">
                  <a16:creationId xmlns:a16="http://schemas.microsoft.com/office/drawing/2014/main" id="{296D4F63-14E0-4B69-8C7B-EAD6E8C54DA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08" y="3500"/>
              <a:ext cx="1912" cy="19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>
              <a:lvl1pPr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/>
              <a:r>
                <a:rPr lang="en-US" altLang="en-US" b="1"/>
                <a:t>The Diagonal Lift</a:t>
              </a:r>
            </a:p>
          </p:txBody>
        </p:sp>
        <p:sp>
          <p:nvSpPr>
            <p:cNvPr id="4320" name="Rectangle 372">
              <a:extLst>
                <a:ext uri="{FF2B5EF4-FFF2-40B4-BE49-F238E27FC236}">
                  <a16:creationId xmlns:a16="http://schemas.microsoft.com/office/drawing/2014/main" id="{95785A49-60CA-46DB-8E75-3EB3FFE5842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2" y="3500"/>
              <a:ext cx="1612" cy="19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>
              <a:lvl1pPr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/>
              <a:r>
                <a:rPr lang="en-US" altLang="en-US" b="1"/>
                <a:t>The Power Lift</a:t>
              </a:r>
            </a:p>
          </p:txBody>
        </p:sp>
        <p:grpSp>
          <p:nvGrpSpPr>
            <p:cNvPr id="4321" name="Group 375">
              <a:extLst>
                <a:ext uri="{FF2B5EF4-FFF2-40B4-BE49-F238E27FC236}">
                  <a16:creationId xmlns:a16="http://schemas.microsoft.com/office/drawing/2014/main" id="{808A55C6-19CB-48AC-A8C2-0E5F64ECA6C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71" y="3691"/>
              <a:ext cx="1690" cy="844"/>
              <a:chOff x="1578" y="3912"/>
              <a:chExt cx="2284" cy="1660"/>
            </a:xfrm>
          </p:grpSpPr>
          <p:grpSp>
            <p:nvGrpSpPr>
              <p:cNvPr id="4325" name="Group 376">
                <a:extLst>
                  <a:ext uri="{FF2B5EF4-FFF2-40B4-BE49-F238E27FC236}">
                    <a16:creationId xmlns:a16="http://schemas.microsoft.com/office/drawing/2014/main" id="{2A0FAAFC-036D-4A1F-9BD4-3D114741B337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578" y="3912"/>
                <a:ext cx="2284" cy="1660"/>
                <a:chOff x="1578" y="3912"/>
                <a:chExt cx="2284" cy="1660"/>
              </a:xfrm>
            </p:grpSpPr>
            <p:sp>
              <p:nvSpPr>
                <p:cNvPr id="4328" name="Freeform 377">
                  <a:extLst>
                    <a:ext uri="{FF2B5EF4-FFF2-40B4-BE49-F238E27FC236}">
                      <a16:creationId xmlns:a16="http://schemas.microsoft.com/office/drawing/2014/main" id="{06F8033E-9C17-42A0-910C-01416158085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692" y="4392"/>
                  <a:ext cx="106" cy="100"/>
                </a:xfrm>
                <a:custGeom>
                  <a:avLst/>
                  <a:gdLst>
                    <a:gd name="T0" fmla="*/ 6 w 106"/>
                    <a:gd name="T1" fmla="*/ 96 h 100"/>
                    <a:gd name="T2" fmla="*/ 6 w 106"/>
                    <a:gd name="T3" fmla="*/ 87 h 100"/>
                    <a:gd name="T4" fmla="*/ 6 w 106"/>
                    <a:gd name="T5" fmla="*/ 78 h 100"/>
                    <a:gd name="T6" fmla="*/ 6 w 106"/>
                    <a:gd name="T7" fmla="*/ 69 h 100"/>
                    <a:gd name="T8" fmla="*/ 6 w 106"/>
                    <a:gd name="T9" fmla="*/ 60 h 100"/>
                    <a:gd name="T10" fmla="*/ 3 w 106"/>
                    <a:gd name="T11" fmla="*/ 69 h 100"/>
                    <a:gd name="T12" fmla="*/ 0 w 106"/>
                    <a:gd name="T13" fmla="*/ 78 h 100"/>
                    <a:gd name="T14" fmla="*/ 0 w 106"/>
                    <a:gd name="T15" fmla="*/ 90 h 100"/>
                    <a:gd name="T16" fmla="*/ 3 w 106"/>
                    <a:gd name="T17" fmla="*/ 99 h 100"/>
                    <a:gd name="T18" fmla="*/ 6 w 106"/>
                    <a:gd name="T19" fmla="*/ 90 h 100"/>
                    <a:gd name="T20" fmla="*/ 6 w 106"/>
                    <a:gd name="T21" fmla="*/ 78 h 100"/>
                    <a:gd name="T22" fmla="*/ 6 w 106"/>
                    <a:gd name="T23" fmla="*/ 69 h 100"/>
                    <a:gd name="T24" fmla="*/ 6 w 106"/>
                    <a:gd name="T25" fmla="*/ 66 h 100"/>
                    <a:gd name="T26" fmla="*/ 15 w 106"/>
                    <a:gd name="T27" fmla="*/ 63 h 100"/>
                    <a:gd name="T28" fmla="*/ 18 w 106"/>
                    <a:gd name="T29" fmla="*/ 72 h 100"/>
                    <a:gd name="T30" fmla="*/ 24 w 106"/>
                    <a:gd name="T31" fmla="*/ 81 h 100"/>
                    <a:gd name="T32" fmla="*/ 27 w 106"/>
                    <a:gd name="T33" fmla="*/ 75 h 100"/>
                    <a:gd name="T34" fmla="*/ 36 w 106"/>
                    <a:gd name="T35" fmla="*/ 81 h 100"/>
                    <a:gd name="T36" fmla="*/ 42 w 106"/>
                    <a:gd name="T37" fmla="*/ 72 h 100"/>
                    <a:gd name="T38" fmla="*/ 45 w 106"/>
                    <a:gd name="T39" fmla="*/ 63 h 100"/>
                    <a:gd name="T40" fmla="*/ 39 w 106"/>
                    <a:gd name="T41" fmla="*/ 57 h 100"/>
                    <a:gd name="T42" fmla="*/ 48 w 106"/>
                    <a:gd name="T43" fmla="*/ 60 h 100"/>
                    <a:gd name="T44" fmla="*/ 54 w 106"/>
                    <a:gd name="T45" fmla="*/ 69 h 100"/>
                    <a:gd name="T46" fmla="*/ 54 w 106"/>
                    <a:gd name="T47" fmla="*/ 78 h 100"/>
                    <a:gd name="T48" fmla="*/ 60 w 106"/>
                    <a:gd name="T49" fmla="*/ 69 h 100"/>
                    <a:gd name="T50" fmla="*/ 63 w 106"/>
                    <a:gd name="T51" fmla="*/ 60 h 100"/>
                    <a:gd name="T52" fmla="*/ 63 w 106"/>
                    <a:gd name="T53" fmla="*/ 51 h 100"/>
                    <a:gd name="T54" fmla="*/ 63 w 106"/>
                    <a:gd name="T55" fmla="*/ 48 h 100"/>
                    <a:gd name="T56" fmla="*/ 72 w 106"/>
                    <a:gd name="T57" fmla="*/ 51 h 100"/>
                    <a:gd name="T58" fmla="*/ 78 w 106"/>
                    <a:gd name="T59" fmla="*/ 42 h 100"/>
                    <a:gd name="T60" fmla="*/ 69 w 106"/>
                    <a:gd name="T61" fmla="*/ 39 h 100"/>
                    <a:gd name="T62" fmla="*/ 60 w 106"/>
                    <a:gd name="T63" fmla="*/ 36 h 100"/>
                    <a:gd name="T64" fmla="*/ 69 w 106"/>
                    <a:gd name="T65" fmla="*/ 33 h 100"/>
                    <a:gd name="T66" fmla="*/ 75 w 106"/>
                    <a:gd name="T67" fmla="*/ 27 h 100"/>
                    <a:gd name="T68" fmla="*/ 84 w 106"/>
                    <a:gd name="T69" fmla="*/ 27 h 100"/>
                    <a:gd name="T70" fmla="*/ 81 w 106"/>
                    <a:gd name="T71" fmla="*/ 18 h 100"/>
                    <a:gd name="T72" fmla="*/ 72 w 106"/>
                    <a:gd name="T73" fmla="*/ 15 h 100"/>
                    <a:gd name="T74" fmla="*/ 63 w 106"/>
                    <a:gd name="T75" fmla="*/ 15 h 100"/>
                    <a:gd name="T76" fmla="*/ 57 w 106"/>
                    <a:gd name="T77" fmla="*/ 24 h 100"/>
                    <a:gd name="T78" fmla="*/ 48 w 106"/>
                    <a:gd name="T79" fmla="*/ 30 h 100"/>
                    <a:gd name="T80" fmla="*/ 45 w 106"/>
                    <a:gd name="T81" fmla="*/ 42 h 100"/>
                    <a:gd name="T82" fmla="*/ 36 w 106"/>
                    <a:gd name="T83" fmla="*/ 42 h 100"/>
                    <a:gd name="T84" fmla="*/ 27 w 106"/>
                    <a:gd name="T85" fmla="*/ 45 h 100"/>
                    <a:gd name="T86" fmla="*/ 18 w 106"/>
                    <a:gd name="T87" fmla="*/ 54 h 100"/>
                    <a:gd name="T88" fmla="*/ 9 w 106"/>
                    <a:gd name="T89" fmla="*/ 57 h 100"/>
                    <a:gd name="T90" fmla="*/ 21 w 106"/>
                    <a:gd name="T91" fmla="*/ 57 h 100"/>
                    <a:gd name="T92" fmla="*/ 30 w 106"/>
                    <a:gd name="T93" fmla="*/ 48 h 100"/>
                    <a:gd name="T94" fmla="*/ 33 w 106"/>
                    <a:gd name="T95" fmla="*/ 39 h 100"/>
                    <a:gd name="T96" fmla="*/ 42 w 106"/>
                    <a:gd name="T97" fmla="*/ 33 h 100"/>
                    <a:gd name="T98" fmla="*/ 75 w 106"/>
                    <a:gd name="T99" fmla="*/ 6 h 100"/>
                    <a:gd name="T100" fmla="*/ 105 w 106"/>
                    <a:gd name="T101" fmla="*/ 0 h 100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</a:gdLst>
                  <a:ahLst/>
                  <a:cxnLst>
                    <a:cxn ang="T102">
                      <a:pos x="T0" y="T1"/>
                    </a:cxn>
                    <a:cxn ang="T103">
                      <a:pos x="T2" y="T3"/>
                    </a:cxn>
                    <a:cxn ang="T104">
                      <a:pos x="T4" y="T5"/>
                    </a:cxn>
                    <a:cxn ang="T105">
                      <a:pos x="T6" y="T7"/>
                    </a:cxn>
                    <a:cxn ang="T106">
                      <a:pos x="T8" y="T9"/>
                    </a:cxn>
                    <a:cxn ang="T107">
                      <a:pos x="T10" y="T11"/>
                    </a:cxn>
                    <a:cxn ang="T108">
                      <a:pos x="T12" y="T13"/>
                    </a:cxn>
                    <a:cxn ang="T109">
                      <a:pos x="T14" y="T15"/>
                    </a:cxn>
                    <a:cxn ang="T110">
                      <a:pos x="T16" y="T17"/>
                    </a:cxn>
                    <a:cxn ang="T111">
                      <a:pos x="T18" y="T19"/>
                    </a:cxn>
                    <a:cxn ang="T112">
                      <a:pos x="T20" y="T21"/>
                    </a:cxn>
                    <a:cxn ang="T113">
                      <a:pos x="T22" y="T23"/>
                    </a:cxn>
                    <a:cxn ang="T114">
                      <a:pos x="T24" y="T25"/>
                    </a:cxn>
                    <a:cxn ang="T115">
                      <a:pos x="T26" y="T27"/>
                    </a:cxn>
                    <a:cxn ang="T116">
                      <a:pos x="T28" y="T29"/>
                    </a:cxn>
                    <a:cxn ang="T117">
                      <a:pos x="T30" y="T31"/>
                    </a:cxn>
                    <a:cxn ang="T118">
                      <a:pos x="T32" y="T33"/>
                    </a:cxn>
                    <a:cxn ang="T119">
                      <a:pos x="T34" y="T35"/>
                    </a:cxn>
                    <a:cxn ang="T120">
                      <a:pos x="T36" y="T37"/>
                    </a:cxn>
                    <a:cxn ang="T121">
                      <a:pos x="T38" y="T39"/>
                    </a:cxn>
                    <a:cxn ang="T122">
                      <a:pos x="T40" y="T41"/>
                    </a:cxn>
                    <a:cxn ang="T123">
                      <a:pos x="T42" y="T43"/>
                    </a:cxn>
                    <a:cxn ang="T124">
                      <a:pos x="T44" y="T45"/>
                    </a:cxn>
                    <a:cxn ang="T125">
                      <a:pos x="T46" y="T47"/>
                    </a:cxn>
                    <a:cxn ang="T126">
                      <a:pos x="T48" y="T49"/>
                    </a:cxn>
                    <a:cxn ang="T127">
                      <a:pos x="T50" y="T51"/>
                    </a:cxn>
                    <a:cxn ang="T128">
                      <a:pos x="T52" y="T53"/>
                    </a:cxn>
                    <a:cxn ang="T129">
                      <a:pos x="T54" y="T55"/>
                    </a:cxn>
                    <a:cxn ang="T130">
                      <a:pos x="T56" y="T57"/>
                    </a:cxn>
                    <a:cxn ang="T131">
                      <a:pos x="T58" y="T59"/>
                    </a:cxn>
                    <a:cxn ang="T132">
                      <a:pos x="T60" y="T61"/>
                    </a:cxn>
                    <a:cxn ang="T133">
                      <a:pos x="T62" y="T63"/>
                    </a:cxn>
                    <a:cxn ang="T134">
                      <a:pos x="T64" y="T65"/>
                    </a:cxn>
                    <a:cxn ang="T135">
                      <a:pos x="T66" y="T67"/>
                    </a:cxn>
                    <a:cxn ang="T136">
                      <a:pos x="T68" y="T69"/>
                    </a:cxn>
                    <a:cxn ang="T137">
                      <a:pos x="T70" y="T71"/>
                    </a:cxn>
                    <a:cxn ang="T138">
                      <a:pos x="T72" y="T73"/>
                    </a:cxn>
                    <a:cxn ang="T139">
                      <a:pos x="T74" y="T75"/>
                    </a:cxn>
                    <a:cxn ang="T140">
                      <a:pos x="T76" y="T77"/>
                    </a:cxn>
                    <a:cxn ang="T141">
                      <a:pos x="T78" y="T79"/>
                    </a:cxn>
                    <a:cxn ang="T142">
                      <a:pos x="T80" y="T81"/>
                    </a:cxn>
                    <a:cxn ang="T143">
                      <a:pos x="T82" y="T83"/>
                    </a:cxn>
                    <a:cxn ang="T144">
                      <a:pos x="T84" y="T85"/>
                    </a:cxn>
                    <a:cxn ang="T145">
                      <a:pos x="T86" y="T87"/>
                    </a:cxn>
                    <a:cxn ang="T146">
                      <a:pos x="T88" y="T89"/>
                    </a:cxn>
                    <a:cxn ang="T147">
                      <a:pos x="T90" y="T91"/>
                    </a:cxn>
                    <a:cxn ang="T148">
                      <a:pos x="T92" y="T93"/>
                    </a:cxn>
                    <a:cxn ang="T149">
                      <a:pos x="T94" y="T95"/>
                    </a:cxn>
                    <a:cxn ang="T150">
                      <a:pos x="T96" y="T97"/>
                    </a:cxn>
                    <a:cxn ang="T151">
                      <a:pos x="T98" y="T99"/>
                    </a:cxn>
                    <a:cxn ang="T152">
                      <a:pos x="T100" y="T101"/>
                    </a:cxn>
                  </a:cxnLst>
                  <a:rect l="0" t="0" r="r" b="b"/>
                  <a:pathLst>
                    <a:path w="106" h="100">
                      <a:moveTo>
                        <a:pt x="6" y="96"/>
                      </a:moveTo>
                      <a:lnTo>
                        <a:pt x="6" y="87"/>
                      </a:lnTo>
                      <a:lnTo>
                        <a:pt x="6" y="78"/>
                      </a:lnTo>
                      <a:lnTo>
                        <a:pt x="6" y="69"/>
                      </a:lnTo>
                      <a:lnTo>
                        <a:pt x="6" y="60"/>
                      </a:lnTo>
                      <a:lnTo>
                        <a:pt x="3" y="69"/>
                      </a:lnTo>
                      <a:lnTo>
                        <a:pt x="0" y="78"/>
                      </a:lnTo>
                      <a:lnTo>
                        <a:pt x="0" y="90"/>
                      </a:lnTo>
                      <a:lnTo>
                        <a:pt x="3" y="99"/>
                      </a:lnTo>
                      <a:lnTo>
                        <a:pt x="6" y="90"/>
                      </a:lnTo>
                      <a:lnTo>
                        <a:pt x="6" y="78"/>
                      </a:lnTo>
                      <a:lnTo>
                        <a:pt x="6" y="69"/>
                      </a:lnTo>
                      <a:lnTo>
                        <a:pt x="6" y="66"/>
                      </a:lnTo>
                      <a:lnTo>
                        <a:pt x="15" y="63"/>
                      </a:lnTo>
                      <a:lnTo>
                        <a:pt x="18" y="72"/>
                      </a:lnTo>
                      <a:lnTo>
                        <a:pt x="24" y="81"/>
                      </a:lnTo>
                      <a:lnTo>
                        <a:pt x="27" y="75"/>
                      </a:lnTo>
                      <a:lnTo>
                        <a:pt x="36" y="81"/>
                      </a:lnTo>
                      <a:lnTo>
                        <a:pt x="42" y="72"/>
                      </a:lnTo>
                      <a:lnTo>
                        <a:pt x="45" y="63"/>
                      </a:lnTo>
                      <a:lnTo>
                        <a:pt x="39" y="57"/>
                      </a:lnTo>
                      <a:lnTo>
                        <a:pt x="48" y="60"/>
                      </a:lnTo>
                      <a:lnTo>
                        <a:pt x="54" y="69"/>
                      </a:lnTo>
                      <a:lnTo>
                        <a:pt x="54" y="78"/>
                      </a:lnTo>
                      <a:lnTo>
                        <a:pt x="60" y="69"/>
                      </a:lnTo>
                      <a:lnTo>
                        <a:pt x="63" y="60"/>
                      </a:lnTo>
                      <a:lnTo>
                        <a:pt x="63" y="51"/>
                      </a:lnTo>
                      <a:lnTo>
                        <a:pt x="63" y="48"/>
                      </a:lnTo>
                      <a:lnTo>
                        <a:pt x="72" y="51"/>
                      </a:lnTo>
                      <a:lnTo>
                        <a:pt x="78" y="42"/>
                      </a:lnTo>
                      <a:lnTo>
                        <a:pt x="69" y="39"/>
                      </a:lnTo>
                      <a:lnTo>
                        <a:pt x="60" y="36"/>
                      </a:lnTo>
                      <a:lnTo>
                        <a:pt x="69" y="33"/>
                      </a:lnTo>
                      <a:lnTo>
                        <a:pt x="75" y="27"/>
                      </a:lnTo>
                      <a:lnTo>
                        <a:pt x="84" y="27"/>
                      </a:lnTo>
                      <a:lnTo>
                        <a:pt x="81" y="18"/>
                      </a:lnTo>
                      <a:lnTo>
                        <a:pt x="72" y="15"/>
                      </a:lnTo>
                      <a:lnTo>
                        <a:pt x="63" y="15"/>
                      </a:lnTo>
                      <a:lnTo>
                        <a:pt x="57" y="24"/>
                      </a:lnTo>
                      <a:lnTo>
                        <a:pt x="48" y="30"/>
                      </a:lnTo>
                      <a:lnTo>
                        <a:pt x="45" y="42"/>
                      </a:lnTo>
                      <a:lnTo>
                        <a:pt x="36" y="42"/>
                      </a:lnTo>
                      <a:lnTo>
                        <a:pt x="27" y="45"/>
                      </a:lnTo>
                      <a:lnTo>
                        <a:pt x="18" y="54"/>
                      </a:lnTo>
                      <a:lnTo>
                        <a:pt x="9" y="57"/>
                      </a:lnTo>
                      <a:lnTo>
                        <a:pt x="21" y="57"/>
                      </a:lnTo>
                      <a:lnTo>
                        <a:pt x="30" y="48"/>
                      </a:lnTo>
                      <a:lnTo>
                        <a:pt x="33" y="39"/>
                      </a:lnTo>
                      <a:lnTo>
                        <a:pt x="42" y="33"/>
                      </a:lnTo>
                      <a:lnTo>
                        <a:pt x="75" y="6"/>
                      </a:lnTo>
                      <a:lnTo>
                        <a:pt x="105" y="0"/>
                      </a:lnTo>
                    </a:path>
                  </a:pathLst>
                </a:custGeom>
                <a:noFill/>
                <a:ln w="12700" cap="rnd" cmpd="sng">
                  <a:solidFill>
                    <a:schemeClr val="tx2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329" name="Freeform 378">
                  <a:extLst>
                    <a:ext uri="{FF2B5EF4-FFF2-40B4-BE49-F238E27FC236}">
                      <a16:creationId xmlns:a16="http://schemas.microsoft.com/office/drawing/2014/main" id="{99EA8B9D-DA78-456C-AB2D-D8F21A74443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695" y="4392"/>
                  <a:ext cx="244" cy="496"/>
                </a:xfrm>
                <a:custGeom>
                  <a:avLst/>
                  <a:gdLst>
                    <a:gd name="T0" fmla="*/ 117 w 244"/>
                    <a:gd name="T1" fmla="*/ 0 h 496"/>
                    <a:gd name="T2" fmla="*/ 183 w 244"/>
                    <a:gd name="T3" fmla="*/ 66 h 496"/>
                    <a:gd name="T4" fmla="*/ 189 w 244"/>
                    <a:gd name="T5" fmla="*/ 144 h 496"/>
                    <a:gd name="T6" fmla="*/ 153 w 244"/>
                    <a:gd name="T7" fmla="*/ 168 h 496"/>
                    <a:gd name="T8" fmla="*/ 171 w 244"/>
                    <a:gd name="T9" fmla="*/ 141 h 496"/>
                    <a:gd name="T10" fmla="*/ 150 w 244"/>
                    <a:gd name="T11" fmla="*/ 120 h 496"/>
                    <a:gd name="T12" fmla="*/ 138 w 244"/>
                    <a:gd name="T13" fmla="*/ 135 h 496"/>
                    <a:gd name="T14" fmla="*/ 150 w 244"/>
                    <a:gd name="T15" fmla="*/ 141 h 496"/>
                    <a:gd name="T16" fmla="*/ 132 w 244"/>
                    <a:gd name="T17" fmla="*/ 129 h 496"/>
                    <a:gd name="T18" fmla="*/ 120 w 244"/>
                    <a:gd name="T19" fmla="*/ 120 h 496"/>
                    <a:gd name="T20" fmla="*/ 117 w 244"/>
                    <a:gd name="T21" fmla="*/ 117 h 496"/>
                    <a:gd name="T22" fmla="*/ 102 w 244"/>
                    <a:gd name="T23" fmla="*/ 81 h 496"/>
                    <a:gd name="T24" fmla="*/ 120 w 244"/>
                    <a:gd name="T25" fmla="*/ 84 h 496"/>
                    <a:gd name="T26" fmla="*/ 123 w 244"/>
                    <a:gd name="T27" fmla="*/ 72 h 496"/>
                    <a:gd name="T28" fmla="*/ 123 w 244"/>
                    <a:gd name="T29" fmla="*/ 60 h 496"/>
                    <a:gd name="T30" fmla="*/ 123 w 244"/>
                    <a:gd name="T31" fmla="*/ 48 h 496"/>
                    <a:gd name="T32" fmla="*/ 123 w 244"/>
                    <a:gd name="T33" fmla="*/ 39 h 496"/>
                    <a:gd name="T34" fmla="*/ 102 w 244"/>
                    <a:gd name="T35" fmla="*/ 54 h 496"/>
                    <a:gd name="T36" fmla="*/ 81 w 244"/>
                    <a:gd name="T37" fmla="*/ 60 h 496"/>
                    <a:gd name="T38" fmla="*/ 60 w 244"/>
                    <a:gd name="T39" fmla="*/ 72 h 496"/>
                    <a:gd name="T40" fmla="*/ 9 w 244"/>
                    <a:gd name="T41" fmla="*/ 81 h 496"/>
                    <a:gd name="T42" fmla="*/ 0 w 244"/>
                    <a:gd name="T43" fmla="*/ 108 h 496"/>
                    <a:gd name="T44" fmla="*/ 3 w 244"/>
                    <a:gd name="T45" fmla="*/ 144 h 496"/>
                    <a:gd name="T46" fmla="*/ 6 w 244"/>
                    <a:gd name="T47" fmla="*/ 141 h 496"/>
                    <a:gd name="T48" fmla="*/ 30 w 244"/>
                    <a:gd name="T49" fmla="*/ 153 h 496"/>
                    <a:gd name="T50" fmla="*/ 21 w 244"/>
                    <a:gd name="T51" fmla="*/ 189 h 496"/>
                    <a:gd name="T52" fmla="*/ 54 w 244"/>
                    <a:gd name="T53" fmla="*/ 177 h 496"/>
                    <a:gd name="T54" fmla="*/ 24 w 244"/>
                    <a:gd name="T55" fmla="*/ 192 h 496"/>
                    <a:gd name="T56" fmla="*/ 30 w 244"/>
                    <a:gd name="T57" fmla="*/ 156 h 496"/>
                    <a:gd name="T58" fmla="*/ 12 w 244"/>
                    <a:gd name="T59" fmla="*/ 153 h 496"/>
                    <a:gd name="T60" fmla="*/ 9 w 244"/>
                    <a:gd name="T61" fmla="*/ 192 h 496"/>
                    <a:gd name="T62" fmla="*/ 39 w 244"/>
                    <a:gd name="T63" fmla="*/ 210 h 496"/>
                    <a:gd name="T64" fmla="*/ 51 w 244"/>
                    <a:gd name="T65" fmla="*/ 213 h 496"/>
                    <a:gd name="T66" fmla="*/ 27 w 244"/>
                    <a:gd name="T67" fmla="*/ 222 h 496"/>
                    <a:gd name="T68" fmla="*/ 51 w 244"/>
                    <a:gd name="T69" fmla="*/ 249 h 496"/>
                    <a:gd name="T70" fmla="*/ 84 w 244"/>
                    <a:gd name="T71" fmla="*/ 234 h 496"/>
                    <a:gd name="T72" fmla="*/ 120 w 244"/>
                    <a:gd name="T73" fmla="*/ 225 h 496"/>
                    <a:gd name="T74" fmla="*/ 141 w 244"/>
                    <a:gd name="T75" fmla="*/ 189 h 496"/>
                    <a:gd name="T76" fmla="*/ 114 w 244"/>
                    <a:gd name="T77" fmla="*/ 222 h 496"/>
                    <a:gd name="T78" fmla="*/ 90 w 244"/>
                    <a:gd name="T79" fmla="*/ 246 h 496"/>
                    <a:gd name="T80" fmla="*/ 111 w 244"/>
                    <a:gd name="T81" fmla="*/ 261 h 496"/>
                    <a:gd name="T82" fmla="*/ 111 w 244"/>
                    <a:gd name="T83" fmla="*/ 291 h 496"/>
                    <a:gd name="T84" fmla="*/ 138 w 244"/>
                    <a:gd name="T85" fmla="*/ 297 h 496"/>
                    <a:gd name="T86" fmla="*/ 189 w 244"/>
                    <a:gd name="T87" fmla="*/ 174 h 496"/>
                    <a:gd name="T88" fmla="*/ 183 w 244"/>
                    <a:gd name="T89" fmla="*/ 270 h 496"/>
                    <a:gd name="T90" fmla="*/ 132 w 244"/>
                    <a:gd name="T91" fmla="*/ 309 h 496"/>
                    <a:gd name="T92" fmla="*/ 141 w 244"/>
                    <a:gd name="T93" fmla="*/ 324 h 496"/>
                    <a:gd name="T94" fmla="*/ 243 w 244"/>
                    <a:gd name="T95" fmla="*/ 495 h 496"/>
                    <a:gd name="T96" fmla="*/ 87 w 244"/>
                    <a:gd name="T97" fmla="*/ 375 h 49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</a:gdLst>
                  <a:ahLst/>
                  <a:cxnLst>
                    <a:cxn ang="T98">
                      <a:pos x="T0" y="T1"/>
                    </a:cxn>
                    <a:cxn ang="T99">
                      <a:pos x="T2" y="T3"/>
                    </a:cxn>
                    <a:cxn ang="T100">
                      <a:pos x="T4" y="T5"/>
                    </a:cxn>
                    <a:cxn ang="T101">
                      <a:pos x="T6" y="T7"/>
                    </a:cxn>
                    <a:cxn ang="T102">
                      <a:pos x="T8" y="T9"/>
                    </a:cxn>
                    <a:cxn ang="T103">
                      <a:pos x="T10" y="T11"/>
                    </a:cxn>
                    <a:cxn ang="T104">
                      <a:pos x="T12" y="T13"/>
                    </a:cxn>
                    <a:cxn ang="T105">
                      <a:pos x="T14" y="T15"/>
                    </a:cxn>
                    <a:cxn ang="T106">
                      <a:pos x="T16" y="T17"/>
                    </a:cxn>
                    <a:cxn ang="T107">
                      <a:pos x="T18" y="T19"/>
                    </a:cxn>
                    <a:cxn ang="T108">
                      <a:pos x="T20" y="T21"/>
                    </a:cxn>
                    <a:cxn ang="T109">
                      <a:pos x="T22" y="T23"/>
                    </a:cxn>
                    <a:cxn ang="T110">
                      <a:pos x="T24" y="T25"/>
                    </a:cxn>
                    <a:cxn ang="T111">
                      <a:pos x="T26" y="T27"/>
                    </a:cxn>
                    <a:cxn ang="T112">
                      <a:pos x="T28" y="T29"/>
                    </a:cxn>
                    <a:cxn ang="T113">
                      <a:pos x="T30" y="T31"/>
                    </a:cxn>
                    <a:cxn ang="T114">
                      <a:pos x="T32" y="T33"/>
                    </a:cxn>
                    <a:cxn ang="T115">
                      <a:pos x="T34" y="T35"/>
                    </a:cxn>
                    <a:cxn ang="T116">
                      <a:pos x="T36" y="T37"/>
                    </a:cxn>
                    <a:cxn ang="T117">
                      <a:pos x="T38" y="T39"/>
                    </a:cxn>
                    <a:cxn ang="T118">
                      <a:pos x="T40" y="T41"/>
                    </a:cxn>
                    <a:cxn ang="T119">
                      <a:pos x="T42" y="T43"/>
                    </a:cxn>
                    <a:cxn ang="T120">
                      <a:pos x="T44" y="T45"/>
                    </a:cxn>
                    <a:cxn ang="T121">
                      <a:pos x="T46" y="T47"/>
                    </a:cxn>
                    <a:cxn ang="T122">
                      <a:pos x="T48" y="T49"/>
                    </a:cxn>
                    <a:cxn ang="T123">
                      <a:pos x="T50" y="T51"/>
                    </a:cxn>
                    <a:cxn ang="T124">
                      <a:pos x="T52" y="T53"/>
                    </a:cxn>
                    <a:cxn ang="T125">
                      <a:pos x="T54" y="T55"/>
                    </a:cxn>
                    <a:cxn ang="T126">
                      <a:pos x="T56" y="T57"/>
                    </a:cxn>
                    <a:cxn ang="T127">
                      <a:pos x="T58" y="T59"/>
                    </a:cxn>
                    <a:cxn ang="T128">
                      <a:pos x="T60" y="T61"/>
                    </a:cxn>
                    <a:cxn ang="T129">
                      <a:pos x="T62" y="T63"/>
                    </a:cxn>
                    <a:cxn ang="T130">
                      <a:pos x="T64" y="T65"/>
                    </a:cxn>
                    <a:cxn ang="T131">
                      <a:pos x="T66" y="T67"/>
                    </a:cxn>
                    <a:cxn ang="T132">
                      <a:pos x="T68" y="T69"/>
                    </a:cxn>
                    <a:cxn ang="T133">
                      <a:pos x="T70" y="T71"/>
                    </a:cxn>
                    <a:cxn ang="T134">
                      <a:pos x="T72" y="T73"/>
                    </a:cxn>
                    <a:cxn ang="T135">
                      <a:pos x="T74" y="T75"/>
                    </a:cxn>
                    <a:cxn ang="T136">
                      <a:pos x="T76" y="T77"/>
                    </a:cxn>
                    <a:cxn ang="T137">
                      <a:pos x="T78" y="T79"/>
                    </a:cxn>
                    <a:cxn ang="T138">
                      <a:pos x="T80" y="T81"/>
                    </a:cxn>
                    <a:cxn ang="T139">
                      <a:pos x="T82" y="T83"/>
                    </a:cxn>
                    <a:cxn ang="T140">
                      <a:pos x="T84" y="T85"/>
                    </a:cxn>
                    <a:cxn ang="T141">
                      <a:pos x="T86" y="T87"/>
                    </a:cxn>
                    <a:cxn ang="T142">
                      <a:pos x="T88" y="T89"/>
                    </a:cxn>
                    <a:cxn ang="T143">
                      <a:pos x="T90" y="T91"/>
                    </a:cxn>
                    <a:cxn ang="T144">
                      <a:pos x="T92" y="T93"/>
                    </a:cxn>
                    <a:cxn ang="T145">
                      <a:pos x="T94" y="T95"/>
                    </a:cxn>
                    <a:cxn ang="T146">
                      <a:pos x="T96" y="T97"/>
                    </a:cxn>
                  </a:cxnLst>
                  <a:rect l="0" t="0" r="r" b="b"/>
                  <a:pathLst>
                    <a:path w="244" h="496">
                      <a:moveTo>
                        <a:pt x="90" y="0"/>
                      </a:moveTo>
                      <a:lnTo>
                        <a:pt x="99" y="0"/>
                      </a:lnTo>
                      <a:lnTo>
                        <a:pt x="108" y="0"/>
                      </a:lnTo>
                      <a:lnTo>
                        <a:pt x="117" y="0"/>
                      </a:lnTo>
                      <a:lnTo>
                        <a:pt x="126" y="0"/>
                      </a:lnTo>
                      <a:lnTo>
                        <a:pt x="141" y="3"/>
                      </a:lnTo>
                      <a:lnTo>
                        <a:pt x="177" y="36"/>
                      </a:lnTo>
                      <a:lnTo>
                        <a:pt x="183" y="66"/>
                      </a:lnTo>
                      <a:lnTo>
                        <a:pt x="189" y="99"/>
                      </a:lnTo>
                      <a:lnTo>
                        <a:pt x="192" y="120"/>
                      </a:lnTo>
                      <a:lnTo>
                        <a:pt x="192" y="129"/>
                      </a:lnTo>
                      <a:lnTo>
                        <a:pt x="189" y="144"/>
                      </a:lnTo>
                      <a:lnTo>
                        <a:pt x="180" y="147"/>
                      </a:lnTo>
                      <a:lnTo>
                        <a:pt x="171" y="150"/>
                      </a:lnTo>
                      <a:lnTo>
                        <a:pt x="162" y="159"/>
                      </a:lnTo>
                      <a:lnTo>
                        <a:pt x="153" y="168"/>
                      </a:lnTo>
                      <a:lnTo>
                        <a:pt x="168" y="168"/>
                      </a:lnTo>
                      <a:lnTo>
                        <a:pt x="171" y="159"/>
                      </a:lnTo>
                      <a:lnTo>
                        <a:pt x="174" y="150"/>
                      </a:lnTo>
                      <a:lnTo>
                        <a:pt x="171" y="141"/>
                      </a:lnTo>
                      <a:lnTo>
                        <a:pt x="168" y="132"/>
                      </a:lnTo>
                      <a:lnTo>
                        <a:pt x="168" y="123"/>
                      </a:lnTo>
                      <a:lnTo>
                        <a:pt x="159" y="120"/>
                      </a:lnTo>
                      <a:lnTo>
                        <a:pt x="150" y="120"/>
                      </a:lnTo>
                      <a:lnTo>
                        <a:pt x="147" y="129"/>
                      </a:lnTo>
                      <a:lnTo>
                        <a:pt x="138" y="135"/>
                      </a:lnTo>
                      <a:lnTo>
                        <a:pt x="135" y="144"/>
                      </a:lnTo>
                      <a:lnTo>
                        <a:pt x="138" y="135"/>
                      </a:lnTo>
                      <a:lnTo>
                        <a:pt x="147" y="132"/>
                      </a:lnTo>
                      <a:lnTo>
                        <a:pt x="147" y="141"/>
                      </a:lnTo>
                      <a:lnTo>
                        <a:pt x="150" y="150"/>
                      </a:lnTo>
                      <a:lnTo>
                        <a:pt x="150" y="141"/>
                      </a:lnTo>
                      <a:lnTo>
                        <a:pt x="150" y="132"/>
                      </a:lnTo>
                      <a:lnTo>
                        <a:pt x="141" y="132"/>
                      </a:lnTo>
                      <a:lnTo>
                        <a:pt x="132" y="138"/>
                      </a:lnTo>
                      <a:lnTo>
                        <a:pt x="132" y="129"/>
                      </a:lnTo>
                      <a:lnTo>
                        <a:pt x="141" y="123"/>
                      </a:lnTo>
                      <a:lnTo>
                        <a:pt x="132" y="129"/>
                      </a:lnTo>
                      <a:lnTo>
                        <a:pt x="132" y="120"/>
                      </a:lnTo>
                      <a:lnTo>
                        <a:pt x="120" y="120"/>
                      </a:lnTo>
                      <a:lnTo>
                        <a:pt x="123" y="132"/>
                      </a:lnTo>
                      <a:lnTo>
                        <a:pt x="117" y="123"/>
                      </a:lnTo>
                      <a:lnTo>
                        <a:pt x="126" y="117"/>
                      </a:lnTo>
                      <a:lnTo>
                        <a:pt x="117" y="117"/>
                      </a:lnTo>
                      <a:lnTo>
                        <a:pt x="111" y="108"/>
                      </a:lnTo>
                      <a:lnTo>
                        <a:pt x="105" y="99"/>
                      </a:lnTo>
                      <a:lnTo>
                        <a:pt x="102" y="90"/>
                      </a:lnTo>
                      <a:lnTo>
                        <a:pt x="102" y="81"/>
                      </a:lnTo>
                      <a:lnTo>
                        <a:pt x="102" y="72"/>
                      </a:lnTo>
                      <a:lnTo>
                        <a:pt x="111" y="72"/>
                      </a:lnTo>
                      <a:lnTo>
                        <a:pt x="111" y="81"/>
                      </a:lnTo>
                      <a:lnTo>
                        <a:pt x="120" y="84"/>
                      </a:lnTo>
                      <a:lnTo>
                        <a:pt x="117" y="93"/>
                      </a:lnTo>
                      <a:lnTo>
                        <a:pt x="114" y="84"/>
                      </a:lnTo>
                      <a:lnTo>
                        <a:pt x="114" y="75"/>
                      </a:lnTo>
                      <a:lnTo>
                        <a:pt x="123" y="72"/>
                      </a:lnTo>
                      <a:lnTo>
                        <a:pt x="114" y="69"/>
                      </a:lnTo>
                      <a:lnTo>
                        <a:pt x="105" y="66"/>
                      </a:lnTo>
                      <a:lnTo>
                        <a:pt x="114" y="63"/>
                      </a:lnTo>
                      <a:lnTo>
                        <a:pt x="123" y="60"/>
                      </a:lnTo>
                      <a:lnTo>
                        <a:pt x="114" y="60"/>
                      </a:lnTo>
                      <a:lnTo>
                        <a:pt x="123" y="51"/>
                      </a:lnTo>
                      <a:lnTo>
                        <a:pt x="132" y="51"/>
                      </a:lnTo>
                      <a:lnTo>
                        <a:pt x="123" y="48"/>
                      </a:lnTo>
                      <a:lnTo>
                        <a:pt x="111" y="48"/>
                      </a:lnTo>
                      <a:lnTo>
                        <a:pt x="105" y="57"/>
                      </a:lnTo>
                      <a:lnTo>
                        <a:pt x="114" y="51"/>
                      </a:lnTo>
                      <a:lnTo>
                        <a:pt x="123" y="39"/>
                      </a:lnTo>
                      <a:lnTo>
                        <a:pt x="114" y="45"/>
                      </a:lnTo>
                      <a:lnTo>
                        <a:pt x="108" y="54"/>
                      </a:lnTo>
                      <a:lnTo>
                        <a:pt x="105" y="45"/>
                      </a:lnTo>
                      <a:lnTo>
                        <a:pt x="102" y="54"/>
                      </a:lnTo>
                      <a:lnTo>
                        <a:pt x="93" y="57"/>
                      </a:lnTo>
                      <a:lnTo>
                        <a:pt x="81" y="60"/>
                      </a:lnTo>
                      <a:lnTo>
                        <a:pt x="72" y="63"/>
                      </a:lnTo>
                      <a:lnTo>
                        <a:pt x="81" y="60"/>
                      </a:lnTo>
                      <a:lnTo>
                        <a:pt x="84" y="51"/>
                      </a:lnTo>
                      <a:lnTo>
                        <a:pt x="78" y="60"/>
                      </a:lnTo>
                      <a:lnTo>
                        <a:pt x="69" y="69"/>
                      </a:lnTo>
                      <a:lnTo>
                        <a:pt x="60" y="72"/>
                      </a:lnTo>
                      <a:lnTo>
                        <a:pt x="51" y="78"/>
                      </a:lnTo>
                      <a:lnTo>
                        <a:pt x="42" y="78"/>
                      </a:lnTo>
                      <a:lnTo>
                        <a:pt x="30" y="81"/>
                      </a:lnTo>
                      <a:lnTo>
                        <a:pt x="9" y="81"/>
                      </a:lnTo>
                      <a:lnTo>
                        <a:pt x="0" y="81"/>
                      </a:lnTo>
                      <a:lnTo>
                        <a:pt x="0" y="90"/>
                      </a:lnTo>
                      <a:lnTo>
                        <a:pt x="0" y="99"/>
                      </a:lnTo>
                      <a:lnTo>
                        <a:pt x="0" y="108"/>
                      </a:lnTo>
                      <a:lnTo>
                        <a:pt x="0" y="117"/>
                      </a:lnTo>
                      <a:lnTo>
                        <a:pt x="0" y="126"/>
                      </a:lnTo>
                      <a:lnTo>
                        <a:pt x="0" y="135"/>
                      </a:lnTo>
                      <a:lnTo>
                        <a:pt x="3" y="144"/>
                      </a:lnTo>
                      <a:lnTo>
                        <a:pt x="15" y="147"/>
                      </a:lnTo>
                      <a:lnTo>
                        <a:pt x="24" y="150"/>
                      </a:lnTo>
                      <a:lnTo>
                        <a:pt x="15" y="150"/>
                      </a:lnTo>
                      <a:lnTo>
                        <a:pt x="6" y="141"/>
                      </a:lnTo>
                      <a:lnTo>
                        <a:pt x="15" y="135"/>
                      </a:lnTo>
                      <a:lnTo>
                        <a:pt x="27" y="135"/>
                      </a:lnTo>
                      <a:lnTo>
                        <a:pt x="30" y="144"/>
                      </a:lnTo>
                      <a:lnTo>
                        <a:pt x="30" y="153"/>
                      </a:lnTo>
                      <a:lnTo>
                        <a:pt x="24" y="162"/>
                      </a:lnTo>
                      <a:lnTo>
                        <a:pt x="21" y="171"/>
                      </a:lnTo>
                      <a:lnTo>
                        <a:pt x="21" y="180"/>
                      </a:lnTo>
                      <a:lnTo>
                        <a:pt x="21" y="189"/>
                      </a:lnTo>
                      <a:lnTo>
                        <a:pt x="30" y="192"/>
                      </a:lnTo>
                      <a:lnTo>
                        <a:pt x="36" y="183"/>
                      </a:lnTo>
                      <a:lnTo>
                        <a:pt x="45" y="180"/>
                      </a:lnTo>
                      <a:lnTo>
                        <a:pt x="54" y="177"/>
                      </a:lnTo>
                      <a:lnTo>
                        <a:pt x="45" y="177"/>
                      </a:lnTo>
                      <a:lnTo>
                        <a:pt x="36" y="180"/>
                      </a:lnTo>
                      <a:lnTo>
                        <a:pt x="33" y="189"/>
                      </a:lnTo>
                      <a:lnTo>
                        <a:pt x="24" y="192"/>
                      </a:lnTo>
                      <a:lnTo>
                        <a:pt x="21" y="183"/>
                      </a:lnTo>
                      <a:lnTo>
                        <a:pt x="21" y="174"/>
                      </a:lnTo>
                      <a:lnTo>
                        <a:pt x="27" y="165"/>
                      </a:lnTo>
                      <a:lnTo>
                        <a:pt x="30" y="156"/>
                      </a:lnTo>
                      <a:lnTo>
                        <a:pt x="30" y="147"/>
                      </a:lnTo>
                      <a:lnTo>
                        <a:pt x="21" y="144"/>
                      </a:lnTo>
                      <a:lnTo>
                        <a:pt x="12" y="144"/>
                      </a:lnTo>
                      <a:lnTo>
                        <a:pt x="12" y="153"/>
                      </a:lnTo>
                      <a:lnTo>
                        <a:pt x="9" y="165"/>
                      </a:lnTo>
                      <a:lnTo>
                        <a:pt x="9" y="174"/>
                      </a:lnTo>
                      <a:lnTo>
                        <a:pt x="9" y="183"/>
                      </a:lnTo>
                      <a:lnTo>
                        <a:pt x="9" y="192"/>
                      </a:lnTo>
                      <a:lnTo>
                        <a:pt x="15" y="201"/>
                      </a:lnTo>
                      <a:lnTo>
                        <a:pt x="21" y="210"/>
                      </a:lnTo>
                      <a:lnTo>
                        <a:pt x="30" y="210"/>
                      </a:lnTo>
                      <a:lnTo>
                        <a:pt x="39" y="210"/>
                      </a:lnTo>
                      <a:lnTo>
                        <a:pt x="48" y="210"/>
                      </a:lnTo>
                      <a:lnTo>
                        <a:pt x="57" y="207"/>
                      </a:lnTo>
                      <a:lnTo>
                        <a:pt x="48" y="204"/>
                      </a:lnTo>
                      <a:lnTo>
                        <a:pt x="51" y="213"/>
                      </a:lnTo>
                      <a:lnTo>
                        <a:pt x="42" y="210"/>
                      </a:lnTo>
                      <a:lnTo>
                        <a:pt x="33" y="213"/>
                      </a:lnTo>
                      <a:lnTo>
                        <a:pt x="24" y="213"/>
                      </a:lnTo>
                      <a:lnTo>
                        <a:pt x="27" y="222"/>
                      </a:lnTo>
                      <a:lnTo>
                        <a:pt x="36" y="231"/>
                      </a:lnTo>
                      <a:lnTo>
                        <a:pt x="36" y="240"/>
                      </a:lnTo>
                      <a:lnTo>
                        <a:pt x="42" y="249"/>
                      </a:lnTo>
                      <a:lnTo>
                        <a:pt x="51" y="249"/>
                      </a:lnTo>
                      <a:lnTo>
                        <a:pt x="63" y="249"/>
                      </a:lnTo>
                      <a:lnTo>
                        <a:pt x="72" y="249"/>
                      </a:lnTo>
                      <a:lnTo>
                        <a:pt x="81" y="243"/>
                      </a:lnTo>
                      <a:lnTo>
                        <a:pt x="84" y="234"/>
                      </a:lnTo>
                      <a:lnTo>
                        <a:pt x="93" y="231"/>
                      </a:lnTo>
                      <a:lnTo>
                        <a:pt x="102" y="231"/>
                      </a:lnTo>
                      <a:lnTo>
                        <a:pt x="111" y="225"/>
                      </a:lnTo>
                      <a:lnTo>
                        <a:pt x="120" y="225"/>
                      </a:lnTo>
                      <a:lnTo>
                        <a:pt x="129" y="216"/>
                      </a:lnTo>
                      <a:lnTo>
                        <a:pt x="135" y="207"/>
                      </a:lnTo>
                      <a:lnTo>
                        <a:pt x="138" y="198"/>
                      </a:lnTo>
                      <a:lnTo>
                        <a:pt x="141" y="189"/>
                      </a:lnTo>
                      <a:lnTo>
                        <a:pt x="138" y="198"/>
                      </a:lnTo>
                      <a:lnTo>
                        <a:pt x="132" y="207"/>
                      </a:lnTo>
                      <a:lnTo>
                        <a:pt x="123" y="213"/>
                      </a:lnTo>
                      <a:lnTo>
                        <a:pt x="114" y="222"/>
                      </a:lnTo>
                      <a:lnTo>
                        <a:pt x="105" y="228"/>
                      </a:lnTo>
                      <a:lnTo>
                        <a:pt x="96" y="234"/>
                      </a:lnTo>
                      <a:lnTo>
                        <a:pt x="87" y="237"/>
                      </a:lnTo>
                      <a:lnTo>
                        <a:pt x="90" y="246"/>
                      </a:lnTo>
                      <a:lnTo>
                        <a:pt x="99" y="246"/>
                      </a:lnTo>
                      <a:lnTo>
                        <a:pt x="108" y="252"/>
                      </a:lnTo>
                      <a:lnTo>
                        <a:pt x="120" y="258"/>
                      </a:lnTo>
                      <a:lnTo>
                        <a:pt x="111" y="261"/>
                      </a:lnTo>
                      <a:lnTo>
                        <a:pt x="102" y="252"/>
                      </a:lnTo>
                      <a:lnTo>
                        <a:pt x="90" y="294"/>
                      </a:lnTo>
                      <a:lnTo>
                        <a:pt x="111" y="282"/>
                      </a:lnTo>
                      <a:lnTo>
                        <a:pt x="111" y="291"/>
                      </a:lnTo>
                      <a:lnTo>
                        <a:pt x="117" y="300"/>
                      </a:lnTo>
                      <a:lnTo>
                        <a:pt x="138" y="309"/>
                      </a:lnTo>
                      <a:lnTo>
                        <a:pt x="117" y="270"/>
                      </a:lnTo>
                      <a:lnTo>
                        <a:pt x="138" y="297"/>
                      </a:lnTo>
                      <a:lnTo>
                        <a:pt x="141" y="273"/>
                      </a:lnTo>
                      <a:lnTo>
                        <a:pt x="150" y="240"/>
                      </a:lnTo>
                      <a:lnTo>
                        <a:pt x="174" y="198"/>
                      </a:lnTo>
                      <a:lnTo>
                        <a:pt x="189" y="174"/>
                      </a:lnTo>
                      <a:lnTo>
                        <a:pt x="180" y="150"/>
                      </a:lnTo>
                      <a:lnTo>
                        <a:pt x="192" y="159"/>
                      </a:lnTo>
                      <a:lnTo>
                        <a:pt x="213" y="177"/>
                      </a:lnTo>
                      <a:lnTo>
                        <a:pt x="183" y="270"/>
                      </a:lnTo>
                      <a:lnTo>
                        <a:pt x="156" y="261"/>
                      </a:lnTo>
                      <a:lnTo>
                        <a:pt x="162" y="282"/>
                      </a:lnTo>
                      <a:lnTo>
                        <a:pt x="144" y="327"/>
                      </a:lnTo>
                      <a:lnTo>
                        <a:pt x="132" y="309"/>
                      </a:lnTo>
                      <a:lnTo>
                        <a:pt x="114" y="300"/>
                      </a:lnTo>
                      <a:lnTo>
                        <a:pt x="111" y="291"/>
                      </a:lnTo>
                      <a:lnTo>
                        <a:pt x="126" y="306"/>
                      </a:lnTo>
                      <a:lnTo>
                        <a:pt x="141" y="324"/>
                      </a:lnTo>
                      <a:lnTo>
                        <a:pt x="144" y="366"/>
                      </a:lnTo>
                      <a:lnTo>
                        <a:pt x="162" y="408"/>
                      </a:lnTo>
                      <a:lnTo>
                        <a:pt x="195" y="450"/>
                      </a:lnTo>
                      <a:lnTo>
                        <a:pt x="243" y="495"/>
                      </a:lnTo>
                      <a:lnTo>
                        <a:pt x="138" y="420"/>
                      </a:lnTo>
                      <a:lnTo>
                        <a:pt x="102" y="372"/>
                      </a:lnTo>
                      <a:lnTo>
                        <a:pt x="129" y="411"/>
                      </a:lnTo>
                      <a:lnTo>
                        <a:pt x="87" y="375"/>
                      </a:lnTo>
                      <a:lnTo>
                        <a:pt x="132" y="414"/>
                      </a:lnTo>
                      <a:lnTo>
                        <a:pt x="87" y="396"/>
                      </a:lnTo>
                      <a:lnTo>
                        <a:pt x="135" y="417"/>
                      </a:lnTo>
                    </a:path>
                  </a:pathLst>
                </a:custGeom>
                <a:noFill/>
                <a:ln w="12700" cap="rnd" cmpd="sng">
                  <a:solidFill>
                    <a:schemeClr val="tx2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330" name="Freeform 379">
                  <a:extLst>
                    <a:ext uri="{FF2B5EF4-FFF2-40B4-BE49-F238E27FC236}">
                      <a16:creationId xmlns:a16="http://schemas.microsoft.com/office/drawing/2014/main" id="{5AEFA1A7-F793-4422-A067-72B9EBFFF35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665" y="4650"/>
                  <a:ext cx="163" cy="403"/>
                </a:xfrm>
                <a:custGeom>
                  <a:avLst/>
                  <a:gdLst>
                    <a:gd name="T0" fmla="*/ 162 w 163"/>
                    <a:gd name="T1" fmla="*/ 183 h 403"/>
                    <a:gd name="T2" fmla="*/ 162 w 163"/>
                    <a:gd name="T3" fmla="*/ 201 h 403"/>
                    <a:gd name="T4" fmla="*/ 153 w 163"/>
                    <a:gd name="T5" fmla="*/ 219 h 403"/>
                    <a:gd name="T6" fmla="*/ 150 w 163"/>
                    <a:gd name="T7" fmla="*/ 237 h 403"/>
                    <a:gd name="T8" fmla="*/ 150 w 163"/>
                    <a:gd name="T9" fmla="*/ 255 h 403"/>
                    <a:gd name="T10" fmla="*/ 150 w 163"/>
                    <a:gd name="T11" fmla="*/ 273 h 403"/>
                    <a:gd name="T12" fmla="*/ 141 w 163"/>
                    <a:gd name="T13" fmla="*/ 291 h 403"/>
                    <a:gd name="T14" fmla="*/ 138 w 163"/>
                    <a:gd name="T15" fmla="*/ 309 h 403"/>
                    <a:gd name="T16" fmla="*/ 132 w 163"/>
                    <a:gd name="T17" fmla="*/ 330 h 403"/>
                    <a:gd name="T18" fmla="*/ 126 w 163"/>
                    <a:gd name="T19" fmla="*/ 348 h 403"/>
                    <a:gd name="T20" fmla="*/ 114 w 163"/>
                    <a:gd name="T21" fmla="*/ 363 h 403"/>
                    <a:gd name="T22" fmla="*/ 0 w 163"/>
                    <a:gd name="T23" fmla="*/ 402 h 403"/>
                    <a:gd name="T24" fmla="*/ 9 w 163"/>
                    <a:gd name="T25" fmla="*/ 384 h 403"/>
                    <a:gd name="T26" fmla="*/ 15 w 163"/>
                    <a:gd name="T27" fmla="*/ 366 h 403"/>
                    <a:gd name="T28" fmla="*/ 21 w 163"/>
                    <a:gd name="T29" fmla="*/ 348 h 403"/>
                    <a:gd name="T30" fmla="*/ 33 w 163"/>
                    <a:gd name="T31" fmla="*/ 327 h 403"/>
                    <a:gd name="T32" fmla="*/ 45 w 163"/>
                    <a:gd name="T33" fmla="*/ 324 h 403"/>
                    <a:gd name="T34" fmla="*/ 45 w 163"/>
                    <a:gd name="T35" fmla="*/ 324 h 403"/>
                    <a:gd name="T36" fmla="*/ 54 w 163"/>
                    <a:gd name="T37" fmla="*/ 312 h 403"/>
                    <a:gd name="T38" fmla="*/ 66 w 163"/>
                    <a:gd name="T39" fmla="*/ 330 h 403"/>
                    <a:gd name="T40" fmla="*/ 60 w 163"/>
                    <a:gd name="T41" fmla="*/ 294 h 403"/>
                    <a:gd name="T42" fmla="*/ 48 w 163"/>
                    <a:gd name="T43" fmla="*/ 282 h 403"/>
                    <a:gd name="T44" fmla="*/ 48 w 163"/>
                    <a:gd name="T45" fmla="*/ 300 h 403"/>
                    <a:gd name="T46" fmla="*/ 48 w 163"/>
                    <a:gd name="T47" fmla="*/ 291 h 403"/>
                    <a:gd name="T48" fmla="*/ 57 w 163"/>
                    <a:gd name="T49" fmla="*/ 288 h 403"/>
                    <a:gd name="T50" fmla="*/ 57 w 163"/>
                    <a:gd name="T51" fmla="*/ 285 h 403"/>
                    <a:gd name="T52" fmla="*/ 54 w 163"/>
                    <a:gd name="T53" fmla="*/ 267 h 403"/>
                    <a:gd name="T54" fmla="*/ 54 w 163"/>
                    <a:gd name="T55" fmla="*/ 249 h 403"/>
                    <a:gd name="T56" fmla="*/ 54 w 163"/>
                    <a:gd name="T57" fmla="*/ 231 h 403"/>
                    <a:gd name="T58" fmla="*/ 54 w 163"/>
                    <a:gd name="T59" fmla="*/ 213 h 403"/>
                    <a:gd name="T60" fmla="*/ 60 w 163"/>
                    <a:gd name="T61" fmla="*/ 195 h 403"/>
                    <a:gd name="T62" fmla="*/ 63 w 163"/>
                    <a:gd name="T63" fmla="*/ 177 h 403"/>
                    <a:gd name="T64" fmla="*/ 69 w 163"/>
                    <a:gd name="T65" fmla="*/ 156 h 403"/>
                    <a:gd name="T66" fmla="*/ 69 w 163"/>
                    <a:gd name="T67" fmla="*/ 135 h 403"/>
                    <a:gd name="T68" fmla="*/ 69 w 163"/>
                    <a:gd name="T69" fmla="*/ 117 h 403"/>
                    <a:gd name="T70" fmla="*/ 81 w 163"/>
                    <a:gd name="T71" fmla="*/ 108 h 403"/>
                    <a:gd name="T72" fmla="*/ 81 w 163"/>
                    <a:gd name="T73" fmla="*/ 126 h 403"/>
                    <a:gd name="T74" fmla="*/ 81 w 163"/>
                    <a:gd name="T75" fmla="*/ 126 h 403"/>
                    <a:gd name="T76" fmla="*/ 78 w 163"/>
                    <a:gd name="T77" fmla="*/ 108 h 403"/>
                    <a:gd name="T78" fmla="*/ 69 w 163"/>
                    <a:gd name="T79" fmla="*/ 90 h 403"/>
                    <a:gd name="T80" fmla="*/ 69 w 163"/>
                    <a:gd name="T81" fmla="*/ 72 h 403"/>
                    <a:gd name="T82" fmla="*/ 72 w 163"/>
                    <a:gd name="T83" fmla="*/ 54 h 403"/>
                    <a:gd name="T84" fmla="*/ 90 w 163"/>
                    <a:gd name="T85" fmla="*/ 33 h 403"/>
                    <a:gd name="T86" fmla="*/ 108 w 163"/>
                    <a:gd name="T87" fmla="*/ 15 h 403"/>
                    <a:gd name="T88" fmla="*/ 126 w 163"/>
                    <a:gd name="T89" fmla="*/ 0 h 403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</a:gdLst>
                  <a:ahLst/>
                  <a:cxnLst>
                    <a:cxn ang="T90">
                      <a:pos x="T0" y="T1"/>
                    </a:cxn>
                    <a:cxn ang="T91">
                      <a:pos x="T2" y="T3"/>
                    </a:cxn>
                    <a:cxn ang="T92">
                      <a:pos x="T4" y="T5"/>
                    </a:cxn>
                    <a:cxn ang="T93">
                      <a:pos x="T6" y="T7"/>
                    </a:cxn>
                    <a:cxn ang="T94">
                      <a:pos x="T8" y="T9"/>
                    </a:cxn>
                    <a:cxn ang="T95">
                      <a:pos x="T10" y="T11"/>
                    </a:cxn>
                    <a:cxn ang="T96">
                      <a:pos x="T12" y="T13"/>
                    </a:cxn>
                    <a:cxn ang="T97">
                      <a:pos x="T14" y="T15"/>
                    </a:cxn>
                    <a:cxn ang="T98">
                      <a:pos x="T16" y="T17"/>
                    </a:cxn>
                    <a:cxn ang="T99">
                      <a:pos x="T18" y="T19"/>
                    </a:cxn>
                    <a:cxn ang="T100">
                      <a:pos x="T20" y="T21"/>
                    </a:cxn>
                    <a:cxn ang="T101">
                      <a:pos x="T22" y="T23"/>
                    </a:cxn>
                    <a:cxn ang="T102">
                      <a:pos x="T24" y="T25"/>
                    </a:cxn>
                    <a:cxn ang="T103">
                      <a:pos x="T26" y="T27"/>
                    </a:cxn>
                    <a:cxn ang="T104">
                      <a:pos x="T28" y="T29"/>
                    </a:cxn>
                    <a:cxn ang="T105">
                      <a:pos x="T30" y="T31"/>
                    </a:cxn>
                    <a:cxn ang="T106">
                      <a:pos x="T32" y="T33"/>
                    </a:cxn>
                    <a:cxn ang="T107">
                      <a:pos x="T34" y="T35"/>
                    </a:cxn>
                    <a:cxn ang="T108">
                      <a:pos x="T36" y="T37"/>
                    </a:cxn>
                    <a:cxn ang="T109">
                      <a:pos x="T38" y="T39"/>
                    </a:cxn>
                    <a:cxn ang="T110">
                      <a:pos x="T40" y="T41"/>
                    </a:cxn>
                    <a:cxn ang="T111">
                      <a:pos x="T42" y="T43"/>
                    </a:cxn>
                    <a:cxn ang="T112">
                      <a:pos x="T44" y="T45"/>
                    </a:cxn>
                    <a:cxn ang="T113">
                      <a:pos x="T46" y="T47"/>
                    </a:cxn>
                    <a:cxn ang="T114">
                      <a:pos x="T48" y="T49"/>
                    </a:cxn>
                    <a:cxn ang="T115">
                      <a:pos x="T50" y="T51"/>
                    </a:cxn>
                    <a:cxn ang="T116">
                      <a:pos x="T52" y="T53"/>
                    </a:cxn>
                    <a:cxn ang="T117">
                      <a:pos x="T54" y="T55"/>
                    </a:cxn>
                    <a:cxn ang="T118">
                      <a:pos x="T56" y="T57"/>
                    </a:cxn>
                    <a:cxn ang="T119">
                      <a:pos x="T58" y="T59"/>
                    </a:cxn>
                    <a:cxn ang="T120">
                      <a:pos x="T60" y="T61"/>
                    </a:cxn>
                    <a:cxn ang="T121">
                      <a:pos x="T62" y="T63"/>
                    </a:cxn>
                    <a:cxn ang="T122">
                      <a:pos x="T64" y="T65"/>
                    </a:cxn>
                    <a:cxn ang="T123">
                      <a:pos x="T66" y="T67"/>
                    </a:cxn>
                    <a:cxn ang="T124">
                      <a:pos x="T68" y="T69"/>
                    </a:cxn>
                    <a:cxn ang="T125">
                      <a:pos x="T70" y="T71"/>
                    </a:cxn>
                    <a:cxn ang="T126">
                      <a:pos x="T72" y="T73"/>
                    </a:cxn>
                    <a:cxn ang="T127">
                      <a:pos x="T74" y="T75"/>
                    </a:cxn>
                    <a:cxn ang="T128">
                      <a:pos x="T76" y="T77"/>
                    </a:cxn>
                    <a:cxn ang="T129">
                      <a:pos x="T78" y="T79"/>
                    </a:cxn>
                    <a:cxn ang="T130">
                      <a:pos x="T80" y="T81"/>
                    </a:cxn>
                    <a:cxn ang="T131">
                      <a:pos x="T82" y="T83"/>
                    </a:cxn>
                    <a:cxn ang="T132">
                      <a:pos x="T84" y="T85"/>
                    </a:cxn>
                    <a:cxn ang="T133">
                      <a:pos x="T86" y="T87"/>
                    </a:cxn>
                    <a:cxn ang="T134">
                      <a:pos x="T88" y="T89"/>
                    </a:cxn>
                  </a:cxnLst>
                  <a:rect l="0" t="0" r="r" b="b"/>
                  <a:pathLst>
                    <a:path w="163" h="403">
                      <a:moveTo>
                        <a:pt x="162" y="171"/>
                      </a:moveTo>
                      <a:lnTo>
                        <a:pt x="162" y="183"/>
                      </a:lnTo>
                      <a:lnTo>
                        <a:pt x="162" y="192"/>
                      </a:lnTo>
                      <a:lnTo>
                        <a:pt x="162" y="201"/>
                      </a:lnTo>
                      <a:lnTo>
                        <a:pt x="159" y="210"/>
                      </a:lnTo>
                      <a:lnTo>
                        <a:pt x="153" y="219"/>
                      </a:lnTo>
                      <a:lnTo>
                        <a:pt x="153" y="228"/>
                      </a:lnTo>
                      <a:lnTo>
                        <a:pt x="150" y="237"/>
                      </a:lnTo>
                      <a:lnTo>
                        <a:pt x="150" y="246"/>
                      </a:lnTo>
                      <a:lnTo>
                        <a:pt x="150" y="255"/>
                      </a:lnTo>
                      <a:lnTo>
                        <a:pt x="150" y="264"/>
                      </a:lnTo>
                      <a:lnTo>
                        <a:pt x="150" y="273"/>
                      </a:lnTo>
                      <a:lnTo>
                        <a:pt x="144" y="282"/>
                      </a:lnTo>
                      <a:lnTo>
                        <a:pt x="141" y="291"/>
                      </a:lnTo>
                      <a:lnTo>
                        <a:pt x="138" y="300"/>
                      </a:lnTo>
                      <a:lnTo>
                        <a:pt x="138" y="309"/>
                      </a:lnTo>
                      <a:lnTo>
                        <a:pt x="138" y="318"/>
                      </a:lnTo>
                      <a:lnTo>
                        <a:pt x="132" y="330"/>
                      </a:lnTo>
                      <a:lnTo>
                        <a:pt x="129" y="339"/>
                      </a:lnTo>
                      <a:lnTo>
                        <a:pt x="126" y="348"/>
                      </a:lnTo>
                      <a:lnTo>
                        <a:pt x="117" y="354"/>
                      </a:lnTo>
                      <a:lnTo>
                        <a:pt x="114" y="363"/>
                      </a:lnTo>
                      <a:lnTo>
                        <a:pt x="105" y="369"/>
                      </a:lnTo>
                      <a:lnTo>
                        <a:pt x="0" y="402"/>
                      </a:lnTo>
                      <a:lnTo>
                        <a:pt x="3" y="393"/>
                      </a:lnTo>
                      <a:lnTo>
                        <a:pt x="9" y="384"/>
                      </a:lnTo>
                      <a:lnTo>
                        <a:pt x="9" y="375"/>
                      </a:lnTo>
                      <a:lnTo>
                        <a:pt x="15" y="366"/>
                      </a:lnTo>
                      <a:lnTo>
                        <a:pt x="21" y="357"/>
                      </a:lnTo>
                      <a:lnTo>
                        <a:pt x="21" y="348"/>
                      </a:lnTo>
                      <a:lnTo>
                        <a:pt x="24" y="339"/>
                      </a:lnTo>
                      <a:lnTo>
                        <a:pt x="33" y="327"/>
                      </a:lnTo>
                      <a:lnTo>
                        <a:pt x="36" y="318"/>
                      </a:lnTo>
                      <a:lnTo>
                        <a:pt x="45" y="324"/>
                      </a:lnTo>
                      <a:lnTo>
                        <a:pt x="45" y="333"/>
                      </a:lnTo>
                      <a:lnTo>
                        <a:pt x="45" y="324"/>
                      </a:lnTo>
                      <a:lnTo>
                        <a:pt x="45" y="315"/>
                      </a:lnTo>
                      <a:lnTo>
                        <a:pt x="54" y="312"/>
                      </a:lnTo>
                      <a:lnTo>
                        <a:pt x="60" y="321"/>
                      </a:lnTo>
                      <a:lnTo>
                        <a:pt x="66" y="330"/>
                      </a:lnTo>
                      <a:lnTo>
                        <a:pt x="63" y="312"/>
                      </a:lnTo>
                      <a:lnTo>
                        <a:pt x="60" y="294"/>
                      </a:lnTo>
                      <a:lnTo>
                        <a:pt x="51" y="291"/>
                      </a:lnTo>
                      <a:lnTo>
                        <a:pt x="48" y="282"/>
                      </a:lnTo>
                      <a:lnTo>
                        <a:pt x="48" y="291"/>
                      </a:lnTo>
                      <a:lnTo>
                        <a:pt x="48" y="300"/>
                      </a:lnTo>
                      <a:lnTo>
                        <a:pt x="48" y="309"/>
                      </a:lnTo>
                      <a:lnTo>
                        <a:pt x="48" y="291"/>
                      </a:lnTo>
                      <a:lnTo>
                        <a:pt x="48" y="282"/>
                      </a:lnTo>
                      <a:lnTo>
                        <a:pt x="57" y="288"/>
                      </a:lnTo>
                      <a:lnTo>
                        <a:pt x="66" y="294"/>
                      </a:lnTo>
                      <a:lnTo>
                        <a:pt x="57" y="285"/>
                      </a:lnTo>
                      <a:lnTo>
                        <a:pt x="54" y="276"/>
                      </a:lnTo>
                      <a:lnTo>
                        <a:pt x="54" y="267"/>
                      </a:lnTo>
                      <a:lnTo>
                        <a:pt x="54" y="258"/>
                      </a:lnTo>
                      <a:lnTo>
                        <a:pt x="54" y="249"/>
                      </a:lnTo>
                      <a:lnTo>
                        <a:pt x="54" y="240"/>
                      </a:lnTo>
                      <a:lnTo>
                        <a:pt x="54" y="231"/>
                      </a:lnTo>
                      <a:lnTo>
                        <a:pt x="54" y="222"/>
                      </a:lnTo>
                      <a:lnTo>
                        <a:pt x="54" y="213"/>
                      </a:lnTo>
                      <a:lnTo>
                        <a:pt x="57" y="204"/>
                      </a:lnTo>
                      <a:lnTo>
                        <a:pt x="60" y="195"/>
                      </a:lnTo>
                      <a:lnTo>
                        <a:pt x="60" y="186"/>
                      </a:lnTo>
                      <a:lnTo>
                        <a:pt x="63" y="177"/>
                      </a:lnTo>
                      <a:lnTo>
                        <a:pt x="66" y="168"/>
                      </a:lnTo>
                      <a:lnTo>
                        <a:pt x="69" y="156"/>
                      </a:lnTo>
                      <a:lnTo>
                        <a:pt x="69" y="147"/>
                      </a:lnTo>
                      <a:lnTo>
                        <a:pt x="69" y="135"/>
                      </a:lnTo>
                      <a:lnTo>
                        <a:pt x="69" y="126"/>
                      </a:lnTo>
                      <a:lnTo>
                        <a:pt x="69" y="117"/>
                      </a:lnTo>
                      <a:lnTo>
                        <a:pt x="72" y="105"/>
                      </a:lnTo>
                      <a:lnTo>
                        <a:pt x="81" y="108"/>
                      </a:lnTo>
                      <a:lnTo>
                        <a:pt x="81" y="117"/>
                      </a:lnTo>
                      <a:lnTo>
                        <a:pt x="81" y="126"/>
                      </a:lnTo>
                      <a:lnTo>
                        <a:pt x="81" y="135"/>
                      </a:lnTo>
                      <a:lnTo>
                        <a:pt x="81" y="126"/>
                      </a:lnTo>
                      <a:lnTo>
                        <a:pt x="81" y="117"/>
                      </a:lnTo>
                      <a:lnTo>
                        <a:pt x="78" y="108"/>
                      </a:lnTo>
                      <a:lnTo>
                        <a:pt x="72" y="99"/>
                      </a:lnTo>
                      <a:lnTo>
                        <a:pt x="69" y="90"/>
                      </a:lnTo>
                      <a:lnTo>
                        <a:pt x="69" y="81"/>
                      </a:lnTo>
                      <a:lnTo>
                        <a:pt x="69" y="72"/>
                      </a:lnTo>
                      <a:lnTo>
                        <a:pt x="69" y="63"/>
                      </a:lnTo>
                      <a:lnTo>
                        <a:pt x="72" y="54"/>
                      </a:lnTo>
                      <a:lnTo>
                        <a:pt x="81" y="42"/>
                      </a:lnTo>
                      <a:lnTo>
                        <a:pt x="90" y="33"/>
                      </a:lnTo>
                      <a:lnTo>
                        <a:pt x="99" y="21"/>
                      </a:lnTo>
                      <a:lnTo>
                        <a:pt x="108" y="15"/>
                      </a:lnTo>
                      <a:lnTo>
                        <a:pt x="117" y="6"/>
                      </a:lnTo>
                      <a:lnTo>
                        <a:pt x="126" y="0"/>
                      </a:lnTo>
                    </a:path>
                  </a:pathLst>
                </a:custGeom>
                <a:noFill/>
                <a:ln w="12700" cap="rnd" cmpd="sng">
                  <a:solidFill>
                    <a:schemeClr val="tx2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331" name="Freeform 380">
                  <a:extLst>
                    <a:ext uri="{FF2B5EF4-FFF2-40B4-BE49-F238E27FC236}">
                      <a16:creationId xmlns:a16="http://schemas.microsoft.com/office/drawing/2014/main" id="{9BB84717-6505-46D8-839A-DC521E5FF70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08" y="4572"/>
                  <a:ext cx="256" cy="445"/>
                </a:xfrm>
                <a:custGeom>
                  <a:avLst/>
                  <a:gdLst>
                    <a:gd name="T0" fmla="*/ 21 w 256"/>
                    <a:gd name="T1" fmla="*/ 39 h 445"/>
                    <a:gd name="T2" fmla="*/ 36 w 256"/>
                    <a:gd name="T3" fmla="*/ 66 h 445"/>
                    <a:gd name="T4" fmla="*/ 30 w 256"/>
                    <a:gd name="T5" fmla="*/ 54 h 445"/>
                    <a:gd name="T6" fmla="*/ 30 w 256"/>
                    <a:gd name="T7" fmla="*/ 66 h 445"/>
                    <a:gd name="T8" fmla="*/ 27 w 256"/>
                    <a:gd name="T9" fmla="*/ 96 h 445"/>
                    <a:gd name="T10" fmla="*/ 6 w 256"/>
                    <a:gd name="T11" fmla="*/ 120 h 445"/>
                    <a:gd name="T12" fmla="*/ 6 w 256"/>
                    <a:gd name="T13" fmla="*/ 147 h 445"/>
                    <a:gd name="T14" fmla="*/ 6 w 256"/>
                    <a:gd name="T15" fmla="*/ 174 h 445"/>
                    <a:gd name="T16" fmla="*/ 6 w 256"/>
                    <a:gd name="T17" fmla="*/ 204 h 445"/>
                    <a:gd name="T18" fmla="*/ 6 w 256"/>
                    <a:gd name="T19" fmla="*/ 234 h 445"/>
                    <a:gd name="T20" fmla="*/ 15 w 256"/>
                    <a:gd name="T21" fmla="*/ 261 h 445"/>
                    <a:gd name="T22" fmla="*/ 21 w 256"/>
                    <a:gd name="T23" fmla="*/ 288 h 445"/>
                    <a:gd name="T24" fmla="*/ 33 w 256"/>
                    <a:gd name="T25" fmla="*/ 315 h 445"/>
                    <a:gd name="T26" fmla="*/ 36 w 256"/>
                    <a:gd name="T27" fmla="*/ 342 h 445"/>
                    <a:gd name="T28" fmla="*/ 45 w 256"/>
                    <a:gd name="T29" fmla="*/ 393 h 445"/>
                    <a:gd name="T30" fmla="*/ 63 w 256"/>
                    <a:gd name="T31" fmla="*/ 423 h 445"/>
                    <a:gd name="T32" fmla="*/ 66 w 256"/>
                    <a:gd name="T33" fmla="*/ 426 h 445"/>
                    <a:gd name="T34" fmla="*/ 81 w 256"/>
                    <a:gd name="T35" fmla="*/ 393 h 445"/>
                    <a:gd name="T36" fmla="*/ 54 w 256"/>
                    <a:gd name="T37" fmla="*/ 411 h 445"/>
                    <a:gd name="T38" fmla="*/ 78 w 256"/>
                    <a:gd name="T39" fmla="*/ 393 h 445"/>
                    <a:gd name="T40" fmla="*/ 105 w 256"/>
                    <a:gd name="T41" fmla="*/ 369 h 445"/>
                    <a:gd name="T42" fmla="*/ 129 w 256"/>
                    <a:gd name="T43" fmla="*/ 345 h 445"/>
                    <a:gd name="T44" fmla="*/ 147 w 256"/>
                    <a:gd name="T45" fmla="*/ 324 h 445"/>
                    <a:gd name="T46" fmla="*/ 147 w 256"/>
                    <a:gd name="T47" fmla="*/ 288 h 445"/>
                    <a:gd name="T48" fmla="*/ 141 w 256"/>
                    <a:gd name="T49" fmla="*/ 255 h 445"/>
                    <a:gd name="T50" fmla="*/ 135 w 256"/>
                    <a:gd name="T51" fmla="*/ 222 h 445"/>
                    <a:gd name="T52" fmla="*/ 129 w 256"/>
                    <a:gd name="T53" fmla="*/ 192 h 445"/>
                    <a:gd name="T54" fmla="*/ 120 w 256"/>
                    <a:gd name="T55" fmla="*/ 159 h 445"/>
                    <a:gd name="T56" fmla="*/ 117 w 256"/>
                    <a:gd name="T57" fmla="*/ 132 h 445"/>
                    <a:gd name="T58" fmla="*/ 99 w 256"/>
                    <a:gd name="T59" fmla="*/ 111 h 445"/>
                    <a:gd name="T60" fmla="*/ 114 w 256"/>
                    <a:gd name="T61" fmla="*/ 141 h 445"/>
                    <a:gd name="T62" fmla="*/ 120 w 256"/>
                    <a:gd name="T63" fmla="*/ 171 h 445"/>
                    <a:gd name="T64" fmla="*/ 120 w 256"/>
                    <a:gd name="T65" fmla="*/ 198 h 445"/>
                    <a:gd name="T66" fmla="*/ 126 w 256"/>
                    <a:gd name="T67" fmla="*/ 228 h 445"/>
                    <a:gd name="T68" fmla="*/ 132 w 256"/>
                    <a:gd name="T69" fmla="*/ 258 h 445"/>
                    <a:gd name="T70" fmla="*/ 138 w 256"/>
                    <a:gd name="T71" fmla="*/ 288 h 445"/>
                    <a:gd name="T72" fmla="*/ 162 w 256"/>
                    <a:gd name="T73" fmla="*/ 318 h 445"/>
                    <a:gd name="T74" fmla="*/ 183 w 256"/>
                    <a:gd name="T75" fmla="*/ 306 h 445"/>
                    <a:gd name="T76" fmla="*/ 204 w 256"/>
                    <a:gd name="T77" fmla="*/ 279 h 445"/>
                    <a:gd name="T78" fmla="*/ 219 w 256"/>
                    <a:gd name="T79" fmla="*/ 246 h 445"/>
                    <a:gd name="T80" fmla="*/ 243 w 256"/>
                    <a:gd name="T81" fmla="*/ 219 h 445"/>
                    <a:gd name="T82" fmla="*/ 255 w 256"/>
                    <a:gd name="T83" fmla="*/ 192 h 445"/>
                    <a:gd name="T84" fmla="*/ 246 w 256"/>
                    <a:gd name="T85" fmla="*/ 168 h 445"/>
                    <a:gd name="T86" fmla="*/ 216 w 256"/>
                    <a:gd name="T87" fmla="*/ 150 h 445"/>
                    <a:gd name="T88" fmla="*/ 189 w 256"/>
                    <a:gd name="T89" fmla="*/ 129 h 445"/>
                    <a:gd name="T90" fmla="*/ 156 w 256"/>
                    <a:gd name="T91" fmla="*/ 108 h 445"/>
                    <a:gd name="T92" fmla="*/ 117 w 256"/>
                    <a:gd name="T93" fmla="*/ 84 h 445"/>
                    <a:gd name="T94" fmla="*/ 90 w 256"/>
                    <a:gd name="T95" fmla="*/ 57 h 445"/>
                    <a:gd name="T96" fmla="*/ 60 w 256"/>
                    <a:gd name="T97" fmla="*/ 33 h 445"/>
                    <a:gd name="T98" fmla="*/ 12 w 256"/>
                    <a:gd name="T99" fmla="*/ 15 h 445"/>
                    <a:gd name="T100" fmla="*/ 30 w 256"/>
                    <a:gd name="T101" fmla="*/ 9 h 445"/>
                    <a:gd name="T102" fmla="*/ 66 w 256"/>
                    <a:gd name="T103" fmla="*/ 18 h 445"/>
                    <a:gd name="T104" fmla="*/ 33 w 256"/>
                    <a:gd name="T105" fmla="*/ 12 h 445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</a:gdLst>
                  <a:ahLst/>
                  <a:cxnLst>
                    <a:cxn ang="T106">
                      <a:pos x="T0" y="T1"/>
                    </a:cxn>
                    <a:cxn ang="T107">
                      <a:pos x="T2" y="T3"/>
                    </a:cxn>
                    <a:cxn ang="T108">
                      <a:pos x="T4" y="T5"/>
                    </a:cxn>
                    <a:cxn ang="T109">
                      <a:pos x="T6" y="T7"/>
                    </a:cxn>
                    <a:cxn ang="T110">
                      <a:pos x="T8" y="T9"/>
                    </a:cxn>
                    <a:cxn ang="T111">
                      <a:pos x="T10" y="T11"/>
                    </a:cxn>
                    <a:cxn ang="T112">
                      <a:pos x="T12" y="T13"/>
                    </a:cxn>
                    <a:cxn ang="T113">
                      <a:pos x="T14" y="T15"/>
                    </a:cxn>
                    <a:cxn ang="T114">
                      <a:pos x="T16" y="T17"/>
                    </a:cxn>
                    <a:cxn ang="T115">
                      <a:pos x="T18" y="T19"/>
                    </a:cxn>
                    <a:cxn ang="T116">
                      <a:pos x="T20" y="T21"/>
                    </a:cxn>
                    <a:cxn ang="T117">
                      <a:pos x="T22" y="T23"/>
                    </a:cxn>
                    <a:cxn ang="T118">
                      <a:pos x="T24" y="T25"/>
                    </a:cxn>
                    <a:cxn ang="T119">
                      <a:pos x="T26" y="T27"/>
                    </a:cxn>
                    <a:cxn ang="T120">
                      <a:pos x="T28" y="T29"/>
                    </a:cxn>
                    <a:cxn ang="T121">
                      <a:pos x="T30" y="T31"/>
                    </a:cxn>
                    <a:cxn ang="T122">
                      <a:pos x="T32" y="T33"/>
                    </a:cxn>
                    <a:cxn ang="T123">
                      <a:pos x="T34" y="T35"/>
                    </a:cxn>
                    <a:cxn ang="T124">
                      <a:pos x="T36" y="T37"/>
                    </a:cxn>
                    <a:cxn ang="T125">
                      <a:pos x="T38" y="T39"/>
                    </a:cxn>
                    <a:cxn ang="T126">
                      <a:pos x="T40" y="T41"/>
                    </a:cxn>
                    <a:cxn ang="T127">
                      <a:pos x="T42" y="T43"/>
                    </a:cxn>
                    <a:cxn ang="T128">
                      <a:pos x="T44" y="T45"/>
                    </a:cxn>
                    <a:cxn ang="T129">
                      <a:pos x="T46" y="T47"/>
                    </a:cxn>
                    <a:cxn ang="T130">
                      <a:pos x="T48" y="T49"/>
                    </a:cxn>
                    <a:cxn ang="T131">
                      <a:pos x="T50" y="T51"/>
                    </a:cxn>
                    <a:cxn ang="T132">
                      <a:pos x="T52" y="T53"/>
                    </a:cxn>
                    <a:cxn ang="T133">
                      <a:pos x="T54" y="T55"/>
                    </a:cxn>
                    <a:cxn ang="T134">
                      <a:pos x="T56" y="T57"/>
                    </a:cxn>
                    <a:cxn ang="T135">
                      <a:pos x="T58" y="T59"/>
                    </a:cxn>
                    <a:cxn ang="T136">
                      <a:pos x="T60" y="T61"/>
                    </a:cxn>
                    <a:cxn ang="T137">
                      <a:pos x="T62" y="T63"/>
                    </a:cxn>
                    <a:cxn ang="T138">
                      <a:pos x="T64" y="T65"/>
                    </a:cxn>
                    <a:cxn ang="T139">
                      <a:pos x="T66" y="T67"/>
                    </a:cxn>
                    <a:cxn ang="T140">
                      <a:pos x="T68" y="T69"/>
                    </a:cxn>
                    <a:cxn ang="T141">
                      <a:pos x="T70" y="T71"/>
                    </a:cxn>
                    <a:cxn ang="T142">
                      <a:pos x="T72" y="T73"/>
                    </a:cxn>
                    <a:cxn ang="T143">
                      <a:pos x="T74" y="T75"/>
                    </a:cxn>
                    <a:cxn ang="T144">
                      <a:pos x="T76" y="T77"/>
                    </a:cxn>
                    <a:cxn ang="T145">
                      <a:pos x="T78" y="T79"/>
                    </a:cxn>
                    <a:cxn ang="T146">
                      <a:pos x="T80" y="T81"/>
                    </a:cxn>
                    <a:cxn ang="T147">
                      <a:pos x="T82" y="T83"/>
                    </a:cxn>
                    <a:cxn ang="T148">
                      <a:pos x="T84" y="T85"/>
                    </a:cxn>
                    <a:cxn ang="T149">
                      <a:pos x="T86" y="T87"/>
                    </a:cxn>
                    <a:cxn ang="T150">
                      <a:pos x="T88" y="T89"/>
                    </a:cxn>
                    <a:cxn ang="T151">
                      <a:pos x="T90" y="T91"/>
                    </a:cxn>
                    <a:cxn ang="T152">
                      <a:pos x="T92" y="T93"/>
                    </a:cxn>
                    <a:cxn ang="T153">
                      <a:pos x="T94" y="T95"/>
                    </a:cxn>
                    <a:cxn ang="T154">
                      <a:pos x="T96" y="T97"/>
                    </a:cxn>
                    <a:cxn ang="T155">
                      <a:pos x="T98" y="T99"/>
                    </a:cxn>
                    <a:cxn ang="T156">
                      <a:pos x="T100" y="T101"/>
                    </a:cxn>
                    <a:cxn ang="T157">
                      <a:pos x="T102" y="T103"/>
                    </a:cxn>
                    <a:cxn ang="T158">
                      <a:pos x="T104" y="T105"/>
                    </a:cxn>
                  </a:cxnLst>
                  <a:rect l="0" t="0" r="r" b="b"/>
                  <a:pathLst>
                    <a:path w="256" h="445">
                      <a:moveTo>
                        <a:pt x="0" y="33"/>
                      </a:moveTo>
                      <a:lnTo>
                        <a:pt x="12" y="33"/>
                      </a:lnTo>
                      <a:lnTo>
                        <a:pt x="21" y="39"/>
                      </a:lnTo>
                      <a:lnTo>
                        <a:pt x="27" y="48"/>
                      </a:lnTo>
                      <a:lnTo>
                        <a:pt x="33" y="57"/>
                      </a:lnTo>
                      <a:lnTo>
                        <a:pt x="36" y="66"/>
                      </a:lnTo>
                      <a:lnTo>
                        <a:pt x="36" y="75"/>
                      </a:lnTo>
                      <a:lnTo>
                        <a:pt x="36" y="66"/>
                      </a:lnTo>
                      <a:lnTo>
                        <a:pt x="30" y="54"/>
                      </a:lnTo>
                      <a:lnTo>
                        <a:pt x="21" y="45"/>
                      </a:lnTo>
                      <a:lnTo>
                        <a:pt x="24" y="57"/>
                      </a:lnTo>
                      <a:lnTo>
                        <a:pt x="30" y="66"/>
                      </a:lnTo>
                      <a:lnTo>
                        <a:pt x="30" y="78"/>
                      </a:lnTo>
                      <a:lnTo>
                        <a:pt x="30" y="87"/>
                      </a:lnTo>
                      <a:lnTo>
                        <a:pt x="27" y="96"/>
                      </a:lnTo>
                      <a:lnTo>
                        <a:pt x="18" y="102"/>
                      </a:lnTo>
                      <a:lnTo>
                        <a:pt x="9" y="111"/>
                      </a:lnTo>
                      <a:lnTo>
                        <a:pt x="6" y="120"/>
                      </a:lnTo>
                      <a:lnTo>
                        <a:pt x="6" y="129"/>
                      </a:lnTo>
                      <a:lnTo>
                        <a:pt x="6" y="138"/>
                      </a:lnTo>
                      <a:lnTo>
                        <a:pt x="6" y="147"/>
                      </a:lnTo>
                      <a:lnTo>
                        <a:pt x="6" y="156"/>
                      </a:lnTo>
                      <a:lnTo>
                        <a:pt x="6" y="165"/>
                      </a:lnTo>
                      <a:lnTo>
                        <a:pt x="6" y="174"/>
                      </a:lnTo>
                      <a:lnTo>
                        <a:pt x="6" y="186"/>
                      </a:lnTo>
                      <a:lnTo>
                        <a:pt x="6" y="195"/>
                      </a:lnTo>
                      <a:lnTo>
                        <a:pt x="6" y="204"/>
                      </a:lnTo>
                      <a:lnTo>
                        <a:pt x="6" y="213"/>
                      </a:lnTo>
                      <a:lnTo>
                        <a:pt x="6" y="222"/>
                      </a:lnTo>
                      <a:lnTo>
                        <a:pt x="6" y="234"/>
                      </a:lnTo>
                      <a:lnTo>
                        <a:pt x="6" y="243"/>
                      </a:lnTo>
                      <a:lnTo>
                        <a:pt x="6" y="252"/>
                      </a:lnTo>
                      <a:lnTo>
                        <a:pt x="15" y="261"/>
                      </a:lnTo>
                      <a:lnTo>
                        <a:pt x="18" y="270"/>
                      </a:lnTo>
                      <a:lnTo>
                        <a:pt x="21" y="279"/>
                      </a:lnTo>
                      <a:lnTo>
                        <a:pt x="21" y="288"/>
                      </a:lnTo>
                      <a:lnTo>
                        <a:pt x="27" y="297"/>
                      </a:lnTo>
                      <a:lnTo>
                        <a:pt x="27" y="306"/>
                      </a:lnTo>
                      <a:lnTo>
                        <a:pt x="33" y="315"/>
                      </a:lnTo>
                      <a:lnTo>
                        <a:pt x="36" y="324"/>
                      </a:lnTo>
                      <a:lnTo>
                        <a:pt x="36" y="333"/>
                      </a:lnTo>
                      <a:lnTo>
                        <a:pt x="36" y="342"/>
                      </a:lnTo>
                      <a:lnTo>
                        <a:pt x="39" y="366"/>
                      </a:lnTo>
                      <a:lnTo>
                        <a:pt x="42" y="384"/>
                      </a:lnTo>
                      <a:lnTo>
                        <a:pt x="45" y="393"/>
                      </a:lnTo>
                      <a:lnTo>
                        <a:pt x="51" y="405"/>
                      </a:lnTo>
                      <a:lnTo>
                        <a:pt x="57" y="414"/>
                      </a:lnTo>
                      <a:lnTo>
                        <a:pt x="63" y="423"/>
                      </a:lnTo>
                      <a:lnTo>
                        <a:pt x="63" y="435"/>
                      </a:lnTo>
                      <a:lnTo>
                        <a:pt x="66" y="444"/>
                      </a:lnTo>
                      <a:lnTo>
                        <a:pt x="66" y="426"/>
                      </a:lnTo>
                      <a:lnTo>
                        <a:pt x="63" y="408"/>
                      </a:lnTo>
                      <a:lnTo>
                        <a:pt x="63" y="396"/>
                      </a:lnTo>
                      <a:lnTo>
                        <a:pt x="81" y="393"/>
                      </a:lnTo>
                      <a:lnTo>
                        <a:pt x="72" y="399"/>
                      </a:lnTo>
                      <a:lnTo>
                        <a:pt x="72" y="408"/>
                      </a:lnTo>
                      <a:lnTo>
                        <a:pt x="54" y="411"/>
                      </a:lnTo>
                      <a:lnTo>
                        <a:pt x="63" y="402"/>
                      </a:lnTo>
                      <a:lnTo>
                        <a:pt x="72" y="402"/>
                      </a:lnTo>
                      <a:lnTo>
                        <a:pt x="78" y="393"/>
                      </a:lnTo>
                      <a:lnTo>
                        <a:pt x="87" y="384"/>
                      </a:lnTo>
                      <a:lnTo>
                        <a:pt x="99" y="378"/>
                      </a:lnTo>
                      <a:lnTo>
                        <a:pt x="105" y="369"/>
                      </a:lnTo>
                      <a:lnTo>
                        <a:pt x="111" y="360"/>
                      </a:lnTo>
                      <a:lnTo>
                        <a:pt x="120" y="354"/>
                      </a:lnTo>
                      <a:lnTo>
                        <a:pt x="129" y="345"/>
                      </a:lnTo>
                      <a:lnTo>
                        <a:pt x="138" y="342"/>
                      </a:lnTo>
                      <a:lnTo>
                        <a:pt x="144" y="333"/>
                      </a:lnTo>
                      <a:lnTo>
                        <a:pt x="147" y="324"/>
                      </a:lnTo>
                      <a:lnTo>
                        <a:pt x="147" y="312"/>
                      </a:lnTo>
                      <a:lnTo>
                        <a:pt x="147" y="300"/>
                      </a:lnTo>
                      <a:lnTo>
                        <a:pt x="147" y="288"/>
                      </a:lnTo>
                      <a:lnTo>
                        <a:pt x="147" y="276"/>
                      </a:lnTo>
                      <a:lnTo>
                        <a:pt x="144" y="264"/>
                      </a:lnTo>
                      <a:lnTo>
                        <a:pt x="141" y="255"/>
                      </a:lnTo>
                      <a:lnTo>
                        <a:pt x="138" y="246"/>
                      </a:lnTo>
                      <a:lnTo>
                        <a:pt x="138" y="234"/>
                      </a:lnTo>
                      <a:lnTo>
                        <a:pt x="135" y="222"/>
                      </a:lnTo>
                      <a:lnTo>
                        <a:pt x="135" y="213"/>
                      </a:lnTo>
                      <a:lnTo>
                        <a:pt x="132" y="204"/>
                      </a:lnTo>
                      <a:lnTo>
                        <a:pt x="129" y="192"/>
                      </a:lnTo>
                      <a:lnTo>
                        <a:pt x="126" y="180"/>
                      </a:lnTo>
                      <a:lnTo>
                        <a:pt x="123" y="168"/>
                      </a:lnTo>
                      <a:lnTo>
                        <a:pt x="120" y="159"/>
                      </a:lnTo>
                      <a:lnTo>
                        <a:pt x="117" y="150"/>
                      </a:lnTo>
                      <a:lnTo>
                        <a:pt x="117" y="141"/>
                      </a:lnTo>
                      <a:lnTo>
                        <a:pt x="117" y="132"/>
                      </a:lnTo>
                      <a:lnTo>
                        <a:pt x="108" y="129"/>
                      </a:lnTo>
                      <a:lnTo>
                        <a:pt x="105" y="120"/>
                      </a:lnTo>
                      <a:lnTo>
                        <a:pt x="99" y="111"/>
                      </a:lnTo>
                      <a:lnTo>
                        <a:pt x="102" y="120"/>
                      </a:lnTo>
                      <a:lnTo>
                        <a:pt x="111" y="129"/>
                      </a:lnTo>
                      <a:lnTo>
                        <a:pt x="114" y="141"/>
                      </a:lnTo>
                      <a:lnTo>
                        <a:pt x="120" y="153"/>
                      </a:lnTo>
                      <a:lnTo>
                        <a:pt x="120" y="162"/>
                      </a:lnTo>
                      <a:lnTo>
                        <a:pt x="120" y="171"/>
                      </a:lnTo>
                      <a:lnTo>
                        <a:pt x="120" y="180"/>
                      </a:lnTo>
                      <a:lnTo>
                        <a:pt x="120" y="189"/>
                      </a:lnTo>
                      <a:lnTo>
                        <a:pt x="120" y="198"/>
                      </a:lnTo>
                      <a:lnTo>
                        <a:pt x="120" y="207"/>
                      </a:lnTo>
                      <a:lnTo>
                        <a:pt x="123" y="216"/>
                      </a:lnTo>
                      <a:lnTo>
                        <a:pt x="126" y="228"/>
                      </a:lnTo>
                      <a:lnTo>
                        <a:pt x="126" y="237"/>
                      </a:lnTo>
                      <a:lnTo>
                        <a:pt x="129" y="246"/>
                      </a:lnTo>
                      <a:lnTo>
                        <a:pt x="132" y="258"/>
                      </a:lnTo>
                      <a:lnTo>
                        <a:pt x="132" y="267"/>
                      </a:lnTo>
                      <a:lnTo>
                        <a:pt x="135" y="279"/>
                      </a:lnTo>
                      <a:lnTo>
                        <a:pt x="138" y="288"/>
                      </a:lnTo>
                      <a:lnTo>
                        <a:pt x="144" y="297"/>
                      </a:lnTo>
                      <a:lnTo>
                        <a:pt x="153" y="309"/>
                      </a:lnTo>
                      <a:lnTo>
                        <a:pt x="162" y="318"/>
                      </a:lnTo>
                      <a:lnTo>
                        <a:pt x="171" y="318"/>
                      </a:lnTo>
                      <a:lnTo>
                        <a:pt x="180" y="315"/>
                      </a:lnTo>
                      <a:lnTo>
                        <a:pt x="183" y="306"/>
                      </a:lnTo>
                      <a:lnTo>
                        <a:pt x="192" y="297"/>
                      </a:lnTo>
                      <a:lnTo>
                        <a:pt x="198" y="288"/>
                      </a:lnTo>
                      <a:lnTo>
                        <a:pt x="204" y="279"/>
                      </a:lnTo>
                      <a:lnTo>
                        <a:pt x="204" y="270"/>
                      </a:lnTo>
                      <a:lnTo>
                        <a:pt x="210" y="258"/>
                      </a:lnTo>
                      <a:lnTo>
                        <a:pt x="219" y="246"/>
                      </a:lnTo>
                      <a:lnTo>
                        <a:pt x="228" y="237"/>
                      </a:lnTo>
                      <a:lnTo>
                        <a:pt x="234" y="228"/>
                      </a:lnTo>
                      <a:lnTo>
                        <a:pt x="243" y="219"/>
                      </a:lnTo>
                      <a:lnTo>
                        <a:pt x="246" y="210"/>
                      </a:lnTo>
                      <a:lnTo>
                        <a:pt x="252" y="201"/>
                      </a:lnTo>
                      <a:lnTo>
                        <a:pt x="255" y="192"/>
                      </a:lnTo>
                      <a:lnTo>
                        <a:pt x="255" y="183"/>
                      </a:lnTo>
                      <a:lnTo>
                        <a:pt x="255" y="174"/>
                      </a:lnTo>
                      <a:lnTo>
                        <a:pt x="246" y="168"/>
                      </a:lnTo>
                      <a:lnTo>
                        <a:pt x="237" y="159"/>
                      </a:lnTo>
                      <a:lnTo>
                        <a:pt x="228" y="156"/>
                      </a:lnTo>
                      <a:lnTo>
                        <a:pt x="216" y="150"/>
                      </a:lnTo>
                      <a:lnTo>
                        <a:pt x="207" y="141"/>
                      </a:lnTo>
                      <a:lnTo>
                        <a:pt x="198" y="135"/>
                      </a:lnTo>
                      <a:lnTo>
                        <a:pt x="189" y="129"/>
                      </a:lnTo>
                      <a:lnTo>
                        <a:pt x="177" y="123"/>
                      </a:lnTo>
                      <a:lnTo>
                        <a:pt x="168" y="117"/>
                      </a:lnTo>
                      <a:lnTo>
                        <a:pt x="156" y="108"/>
                      </a:lnTo>
                      <a:lnTo>
                        <a:pt x="132" y="102"/>
                      </a:lnTo>
                      <a:lnTo>
                        <a:pt x="126" y="93"/>
                      </a:lnTo>
                      <a:lnTo>
                        <a:pt x="117" y="84"/>
                      </a:lnTo>
                      <a:lnTo>
                        <a:pt x="108" y="75"/>
                      </a:lnTo>
                      <a:lnTo>
                        <a:pt x="99" y="66"/>
                      </a:lnTo>
                      <a:lnTo>
                        <a:pt x="90" y="57"/>
                      </a:lnTo>
                      <a:lnTo>
                        <a:pt x="81" y="48"/>
                      </a:lnTo>
                      <a:lnTo>
                        <a:pt x="72" y="42"/>
                      </a:lnTo>
                      <a:lnTo>
                        <a:pt x="60" y="33"/>
                      </a:lnTo>
                      <a:lnTo>
                        <a:pt x="48" y="24"/>
                      </a:lnTo>
                      <a:lnTo>
                        <a:pt x="30" y="21"/>
                      </a:lnTo>
                      <a:lnTo>
                        <a:pt x="12" y="15"/>
                      </a:lnTo>
                      <a:lnTo>
                        <a:pt x="3" y="12"/>
                      </a:lnTo>
                      <a:lnTo>
                        <a:pt x="18" y="9"/>
                      </a:lnTo>
                      <a:lnTo>
                        <a:pt x="30" y="9"/>
                      </a:lnTo>
                      <a:lnTo>
                        <a:pt x="39" y="9"/>
                      </a:lnTo>
                      <a:lnTo>
                        <a:pt x="48" y="15"/>
                      </a:lnTo>
                      <a:lnTo>
                        <a:pt x="66" y="18"/>
                      </a:lnTo>
                      <a:lnTo>
                        <a:pt x="57" y="21"/>
                      </a:lnTo>
                      <a:lnTo>
                        <a:pt x="45" y="15"/>
                      </a:lnTo>
                      <a:lnTo>
                        <a:pt x="33" y="12"/>
                      </a:lnTo>
                      <a:lnTo>
                        <a:pt x="24" y="6"/>
                      </a:lnTo>
                      <a:lnTo>
                        <a:pt x="12" y="0"/>
                      </a:lnTo>
                    </a:path>
                  </a:pathLst>
                </a:custGeom>
                <a:noFill/>
                <a:ln w="12700" cap="rnd" cmpd="sng">
                  <a:solidFill>
                    <a:schemeClr val="tx2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332" name="Freeform 381">
                  <a:extLst>
                    <a:ext uri="{FF2B5EF4-FFF2-40B4-BE49-F238E27FC236}">
                      <a16:creationId xmlns:a16="http://schemas.microsoft.com/office/drawing/2014/main" id="{8EAAFE69-8CC7-4242-9EAE-F0885E470C3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91" y="4743"/>
                  <a:ext cx="178" cy="352"/>
                </a:xfrm>
                <a:custGeom>
                  <a:avLst/>
                  <a:gdLst>
                    <a:gd name="T0" fmla="*/ 84 w 178"/>
                    <a:gd name="T1" fmla="*/ 3 h 352"/>
                    <a:gd name="T2" fmla="*/ 90 w 178"/>
                    <a:gd name="T3" fmla="*/ 21 h 352"/>
                    <a:gd name="T4" fmla="*/ 84 w 178"/>
                    <a:gd name="T5" fmla="*/ 39 h 352"/>
                    <a:gd name="T6" fmla="*/ 75 w 178"/>
                    <a:gd name="T7" fmla="*/ 57 h 352"/>
                    <a:gd name="T8" fmla="*/ 60 w 178"/>
                    <a:gd name="T9" fmla="*/ 78 h 352"/>
                    <a:gd name="T10" fmla="*/ 48 w 178"/>
                    <a:gd name="T11" fmla="*/ 96 h 352"/>
                    <a:gd name="T12" fmla="*/ 36 w 178"/>
                    <a:gd name="T13" fmla="*/ 111 h 352"/>
                    <a:gd name="T14" fmla="*/ 66 w 178"/>
                    <a:gd name="T15" fmla="*/ 120 h 352"/>
                    <a:gd name="T16" fmla="*/ 48 w 178"/>
                    <a:gd name="T17" fmla="*/ 123 h 352"/>
                    <a:gd name="T18" fmla="*/ 18 w 178"/>
                    <a:gd name="T19" fmla="*/ 132 h 352"/>
                    <a:gd name="T20" fmla="*/ 42 w 178"/>
                    <a:gd name="T21" fmla="*/ 117 h 352"/>
                    <a:gd name="T22" fmla="*/ 51 w 178"/>
                    <a:gd name="T23" fmla="*/ 111 h 352"/>
                    <a:gd name="T24" fmla="*/ 60 w 178"/>
                    <a:gd name="T25" fmla="*/ 114 h 352"/>
                    <a:gd name="T26" fmla="*/ 33 w 178"/>
                    <a:gd name="T27" fmla="*/ 111 h 352"/>
                    <a:gd name="T28" fmla="*/ 33 w 178"/>
                    <a:gd name="T29" fmla="*/ 93 h 352"/>
                    <a:gd name="T30" fmla="*/ 51 w 178"/>
                    <a:gd name="T31" fmla="*/ 81 h 352"/>
                    <a:gd name="T32" fmla="*/ 78 w 178"/>
                    <a:gd name="T33" fmla="*/ 78 h 352"/>
                    <a:gd name="T34" fmla="*/ 96 w 178"/>
                    <a:gd name="T35" fmla="*/ 75 h 352"/>
                    <a:gd name="T36" fmla="*/ 114 w 178"/>
                    <a:gd name="T37" fmla="*/ 63 h 352"/>
                    <a:gd name="T38" fmla="*/ 108 w 178"/>
                    <a:gd name="T39" fmla="*/ 45 h 352"/>
                    <a:gd name="T40" fmla="*/ 90 w 178"/>
                    <a:gd name="T41" fmla="*/ 39 h 352"/>
                    <a:gd name="T42" fmla="*/ 111 w 178"/>
                    <a:gd name="T43" fmla="*/ 48 h 352"/>
                    <a:gd name="T44" fmla="*/ 120 w 178"/>
                    <a:gd name="T45" fmla="*/ 66 h 352"/>
                    <a:gd name="T46" fmla="*/ 132 w 178"/>
                    <a:gd name="T47" fmla="*/ 81 h 352"/>
                    <a:gd name="T48" fmla="*/ 123 w 178"/>
                    <a:gd name="T49" fmla="*/ 96 h 352"/>
                    <a:gd name="T50" fmla="*/ 123 w 178"/>
                    <a:gd name="T51" fmla="*/ 99 h 352"/>
                    <a:gd name="T52" fmla="*/ 129 w 178"/>
                    <a:gd name="T53" fmla="*/ 117 h 352"/>
                    <a:gd name="T54" fmla="*/ 108 w 178"/>
                    <a:gd name="T55" fmla="*/ 120 h 352"/>
                    <a:gd name="T56" fmla="*/ 135 w 178"/>
                    <a:gd name="T57" fmla="*/ 120 h 352"/>
                    <a:gd name="T58" fmla="*/ 135 w 178"/>
                    <a:gd name="T59" fmla="*/ 99 h 352"/>
                    <a:gd name="T60" fmla="*/ 132 w 178"/>
                    <a:gd name="T61" fmla="*/ 81 h 352"/>
                    <a:gd name="T62" fmla="*/ 114 w 178"/>
                    <a:gd name="T63" fmla="*/ 63 h 352"/>
                    <a:gd name="T64" fmla="*/ 99 w 178"/>
                    <a:gd name="T65" fmla="*/ 45 h 352"/>
                    <a:gd name="T66" fmla="*/ 90 w 178"/>
                    <a:gd name="T67" fmla="*/ 24 h 352"/>
                    <a:gd name="T68" fmla="*/ 102 w 178"/>
                    <a:gd name="T69" fmla="*/ 18 h 352"/>
                    <a:gd name="T70" fmla="*/ 120 w 178"/>
                    <a:gd name="T71" fmla="*/ 24 h 352"/>
                    <a:gd name="T72" fmla="*/ 132 w 178"/>
                    <a:gd name="T73" fmla="*/ 39 h 352"/>
                    <a:gd name="T74" fmla="*/ 147 w 178"/>
                    <a:gd name="T75" fmla="*/ 57 h 352"/>
                    <a:gd name="T76" fmla="*/ 162 w 178"/>
                    <a:gd name="T77" fmla="*/ 75 h 352"/>
                    <a:gd name="T78" fmla="*/ 171 w 178"/>
                    <a:gd name="T79" fmla="*/ 93 h 352"/>
                    <a:gd name="T80" fmla="*/ 174 w 178"/>
                    <a:gd name="T81" fmla="*/ 111 h 352"/>
                    <a:gd name="T82" fmla="*/ 177 w 178"/>
                    <a:gd name="T83" fmla="*/ 129 h 352"/>
                    <a:gd name="T84" fmla="*/ 177 w 178"/>
                    <a:gd name="T85" fmla="*/ 147 h 352"/>
                    <a:gd name="T86" fmla="*/ 171 w 178"/>
                    <a:gd name="T87" fmla="*/ 165 h 352"/>
                    <a:gd name="T88" fmla="*/ 132 w 178"/>
                    <a:gd name="T89" fmla="*/ 225 h 352"/>
                    <a:gd name="T90" fmla="*/ 21 w 178"/>
                    <a:gd name="T91" fmla="*/ 315 h 352"/>
                    <a:gd name="T92" fmla="*/ 21 w 178"/>
                    <a:gd name="T93" fmla="*/ 336 h 352"/>
                    <a:gd name="T94" fmla="*/ 9 w 178"/>
                    <a:gd name="T95" fmla="*/ 351 h 352"/>
                    <a:gd name="T96" fmla="*/ 0 w 178"/>
                    <a:gd name="T97" fmla="*/ 333 h 352"/>
                    <a:gd name="T98" fmla="*/ 0 w 178"/>
                    <a:gd name="T99" fmla="*/ 315 h 352"/>
                    <a:gd name="T100" fmla="*/ 18 w 178"/>
                    <a:gd name="T101" fmla="*/ 309 h 352"/>
                    <a:gd name="T102" fmla="*/ 30 w 178"/>
                    <a:gd name="T103" fmla="*/ 291 h 352"/>
                    <a:gd name="T104" fmla="*/ 39 w 178"/>
                    <a:gd name="T105" fmla="*/ 273 h 352"/>
                    <a:gd name="T106" fmla="*/ 27 w 178"/>
                    <a:gd name="T107" fmla="*/ 294 h 352"/>
                    <a:gd name="T108" fmla="*/ 18 w 178"/>
                    <a:gd name="T109" fmla="*/ 309 h 352"/>
                    <a:gd name="T110" fmla="*/ 3 w 178"/>
                    <a:gd name="T111" fmla="*/ 303 h 352"/>
                    <a:gd name="T112" fmla="*/ 9 w 178"/>
                    <a:gd name="T113" fmla="*/ 282 h 352"/>
                    <a:gd name="T114" fmla="*/ 18 w 178"/>
                    <a:gd name="T115" fmla="*/ 267 h 352"/>
                    <a:gd name="T116" fmla="*/ 78 w 178"/>
                    <a:gd name="T117" fmla="*/ 195 h 352"/>
                    <a:gd name="T118" fmla="*/ 123 w 178"/>
                    <a:gd name="T119" fmla="*/ 135 h 352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</a:gdLst>
                  <a:ahLst/>
                  <a:cxnLst>
                    <a:cxn ang="T120">
                      <a:pos x="T0" y="T1"/>
                    </a:cxn>
                    <a:cxn ang="T121">
                      <a:pos x="T2" y="T3"/>
                    </a:cxn>
                    <a:cxn ang="T122">
                      <a:pos x="T4" y="T5"/>
                    </a:cxn>
                    <a:cxn ang="T123">
                      <a:pos x="T6" y="T7"/>
                    </a:cxn>
                    <a:cxn ang="T124">
                      <a:pos x="T8" y="T9"/>
                    </a:cxn>
                    <a:cxn ang="T125">
                      <a:pos x="T10" y="T11"/>
                    </a:cxn>
                    <a:cxn ang="T126">
                      <a:pos x="T12" y="T13"/>
                    </a:cxn>
                    <a:cxn ang="T127">
                      <a:pos x="T14" y="T15"/>
                    </a:cxn>
                    <a:cxn ang="T128">
                      <a:pos x="T16" y="T17"/>
                    </a:cxn>
                    <a:cxn ang="T129">
                      <a:pos x="T18" y="T19"/>
                    </a:cxn>
                    <a:cxn ang="T130">
                      <a:pos x="T20" y="T21"/>
                    </a:cxn>
                    <a:cxn ang="T131">
                      <a:pos x="T22" y="T23"/>
                    </a:cxn>
                    <a:cxn ang="T132">
                      <a:pos x="T24" y="T25"/>
                    </a:cxn>
                    <a:cxn ang="T133">
                      <a:pos x="T26" y="T27"/>
                    </a:cxn>
                    <a:cxn ang="T134">
                      <a:pos x="T28" y="T29"/>
                    </a:cxn>
                    <a:cxn ang="T135">
                      <a:pos x="T30" y="T31"/>
                    </a:cxn>
                    <a:cxn ang="T136">
                      <a:pos x="T32" y="T33"/>
                    </a:cxn>
                    <a:cxn ang="T137">
                      <a:pos x="T34" y="T35"/>
                    </a:cxn>
                    <a:cxn ang="T138">
                      <a:pos x="T36" y="T37"/>
                    </a:cxn>
                    <a:cxn ang="T139">
                      <a:pos x="T38" y="T39"/>
                    </a:cxn>
                    <a:cxn ang="T140">
                      <a:pos x="T40" y="T41"/>
                    </a:cxn>
                    <a:cxn ang="T141">
                      <a:pos x="T42" y="T43"/>
                    </a:cxn>
                    <a:cxn ang="T142">
                      <a:pos x="T44" y="T45"/>
                    </a:cxn>
                    <a:cxn ang="T143">
                      <a:pos x="T46" y="T47"/>
                    </a:cxn>
                    <a:cxn ang="T144">
                      <a:pos x="T48" y="T49"/>
                    </a:cxn>
                    <a:cxn ang="T145">
                      <a:pos x="T50" y="T51"/>
                    </a:cxn>
                    <a:cxn ang="T146">
                      <a:pos x="T52" y="T53"/>
                    </a:cxn>
                    <a:cxn ang="T147">
                      <a:pos x="T54" y="T55"/>
                    </a:cxn>
                    <a:cxn ang="T148">
                      <a:pos x="T56" y="T57"/>
                    </a:cxn>
                    <a:cxn ang="T149">
                      <a:pos x="T58" y="T59"/>
                    </a:cxn>
                    <a:cxn ang="T150">
                      <a:pos x="T60" y="T61"/>
                    </a:cxn>
                    <a:cxn ang="T151">
                      <a:pos x="T62" y="T63"/>
                    </a:cxn>
                    <a:cxn ang="T152">
                      <a:pos x="T64" y="T65"/>
                    </a:cxn>
                    <a:cxn ang="T153">
                      <a:pos x="T66" y="T67"/>
                    </a:cxn>
                    <a:cxn ang="T154">
                      <a:pos x="T68" y="T69"/>
                    </a:cxn>
                    <a:cxn ang="T155">
                      <a:pos x="T70" y="T71"/>
                    </a:cxn>
                    <a:cxn ang="T156">
                      <a:pos x="T72" y="T73"/>
                    </a:cxn>
                    <a:cxn ang="T157">
                      <a:pos x="T74" y="T75"/>
                    </a:cxn>
                    <a:cxn ang="T158">
                      <a:pos x="T76" y="T77"/>
                    </a:cxn>
                    <a:cxn ang="T159">
                      <a:pos x="T78" y="T79"/>
                    </a:cxn>
                    <a:cxn ang="T160">
                      <a:pos x="T80" y="T81"/>
                    </a:cxn>
                    <a:cxn ang="T161">
                      <a:pos x="T82" y="T83"/>
                    </a:cxn>
                    <a:cxn ang="T162">
                      <a:pos x="T84" y="T85"/>
                    </a:cxn>
                    <a:cxn ang="T163">
                      <a:pos x="T86" y="T87"/>
                    </a:cxn>
                    <a:cxn ang="T164">
                      <a:pos x="T88" y="T89"/>
                    </a:cxn>
                    <a:cxn ang="T165">
                      <a:pos x="T90" y="T91"/>
                    </a:cxn>
                    <a:cxn ang="T166">
                      <a:pos x="T92" y="T93"/>
                    </a:cxn>
                    <a:cxn ang="T167">
                      <a:pos x="T94" y="T95"/>
                    </a:cxn>
                    <a:cxn ang="T168">
                      <a:pos x="T96" y="T97"/>
                    </a:cxn>
                    <a:cxn ang="T169">
                      <a:pos x="T98" y="T99"/>
                    </a:cxn>
                    <a:cxn ang="T170">
                      <a:pos x="T100" y="T101"/>
                    </a:cxn>
                    <a:cxn ang="T171">
                      <a:pos x="T102" y="T103"/>
                    </a:cxn>
                    <a:cxn ang="T172">
                      <a:pos x="T104" y="T105"/>
                    </a:cxn>
                    <a:cxn ang="T173">
                      <a:pos x="T106" y="T107"/>
                    </a:cxn>
                    <a:cxn ang="T174">
                      <a:pos x="T108" y="T109"/>
                    </a:cxn>
                    <a:cxn ang="T175">
                      <a:pos x="T110" y="T111"/>
                    </a:cxn>
                    <a:cxn ang="T176">
                      <a:pos x="T112" y="T113"/>
                    </a:cxn>
                    <a:cxn ang="T177">
                      <a:pos x="T114" y="T115"/>
                    </a:cxn>
                    <a:cxn ang="T178">
                      <a:pos x="T116" y="T117"/>
                    </a:cxn>
                    <a:cxn ang="T179">
                      <a:pos x="T118" y="T119"/>
                    </a:cxn>
                  </a:cxnLst>
                  <a:rect l="0" t="0" r="r" b="b"/>
                  <a:pathLst>
                    <a:path w="178" h="352">
                      <a:moveTo>
                        <a:pt x="75" y="0"/>
                      </a:moveTo>
                      <a:lnTo>
                        <a:pt x="84" y="3"/>
                      </a:lnTo>
                      <a:lnTo>
                        <a:pt x="90" y="12"/>
                      </a:lnTo>
                      <a:lnTo>
                        <a:pt x="90" y="21"/>
                      </a:lnTo>
                      <a:lnTo>
                        <a:pt x="87" y="30"/>
                      </a:lnTo>
                      <a:lnTo>
                        <a:pt x="84" y="39"/>
                      </a:lnTo>
                      <a:lnTo>
                        <a:pt x="81" y="48"/>
                      </a:lnTo>
                      <a:lnTo>
                        <a:pt x="75" y="57"/>
                      </a:lnTo>
                      <a:lnTo>
                        <a:pt x="69" y="66"/>
                      </a:lnTo>
                      <a:lnTo>
                        <a:pt x="60" y="78"/>
                      </a:lnTo>
                      <a:lnTo>
                        <a:pt x="54" y="87"/>
                      </a:lnTo>
                      <a:lnTo>
                        <a:pt x="48" y="96"/>
                      </a:lnTo>
                      <a:lnTo>
                        <a:pt x="39" y="102"/>
                      </a:lnTo>
                      <a:lnTo>
                        <a:pt x="36" y="111"/>
                      </a:lnTo>
                      <a:lnTo>
                        <a:pt x="48" y="117"/>
                      </a:lnTo>
                      <a:lnTo>
                        <a:pt x="66" y="120"/>
                      </a:lnTo>
                      <a:lnTo>
                        <a:pt x="57" y="123"/>
                      </a:lnTo>
                      <a:lnTo>
                        <a:pt x="48" y="123"/>
                      </a:lnTo>
                      <a:lnTo>
                        <a:pt x="24" y="123"/>
                      </a:lnTo>
                      <a:lnTo>
                        <a:pt x="18" y="132"/>
                      </a:lnTo>
                      <a:lnTo>
                        <a:pt x="42" y="126"/>
                      </a:lnTo>
                      <a:lnTo>
                        <a:pt x="42" y="117"/>
                      </a:lnTo>
                      <a:lnTo>
                        <a:pt x="33" y="114"/>
                      </a:lnTo>
                      <a:lnTo>
                        <a:pt x="51" y="111"/>
                      </a:lnTo>
                      <a:lnTo>
                        <a:pt x="69" y="114"/>
                      </a:lnTo>
                      <a:lnTo>
                        <a:pt x="60" y="114"/>
                      </a:lnTo>
                      <a:lnTo>
                        <a:pt x="42" y="114"/>
                      </a:lnTo>
                      <a:lnTo>
                        <a:pt x="33" y="111"/>
                      </a:lnTo>
                      <a:lnTo>
                        <a:pt x="30" y="102"/>
                      </a:lnTo>
                      <a:lnTo>
                        <a:pt x="33" y="93"/>
                      </a:lnTo>
                      <a:lnTo>
                        <a:pt x="42" y="93"/>
                      </a:lnTo>
                      <a:lnTo>
                        <a:pt x="51" y="81"/>
                      </a:lnTo>
                      <a:lnTo>
                        <a:pt x="69" y="78"/>
                      </a:lnTo>
                      <a:lnTo>
                        <a:pt x="78" y="78"/>
                      </a:lnTo>
                      <a:lnTo>
                        <a:pt x="87" y="78"/>
                      </a:lnTo>
                      <a:lnTo>
                        <a:pt x="96" y="75"/>
                      </a:lnTo>
                      <a:lnTo>
                        <a:pt x="105" y="69"/>
                      </a:lnTo>
                      <a:lnTo>
                        <a:pt x="114" y="63"/>
                      </a:lnTo>
                      <a:lnTo>
                        <a:pt x="114" y="54"/>
                      </a:lnTo>
                      <a:lnTo>
                        <a:pt x="108" y="45"/>
                      </a:lnTo>
                      <a:lnTo>
                        <a:pt x="99" y="42"/>
                      </a:lnTo>
                      <a:lnTo>
                        <a:pt x="90" y="39"/>
                      </a:lnTo>
                      <a:lnTo>
                        <a:pt x="102" y="42"/>
                      </a:lnTo>
                      <a:lnTo>
                        <a:pt x="111" y="48"/>
                      </a:lnTo>
                      <a:lnTo>
                        <a:pt x="117" y="57"/>
                      </a:lnTo>
                      <a:lnTo>
                        <a:pt x="120" y="66"/>
                      </a:lnTo>
                      <a:lnTo>
                        <a:pt x="129" y="72"/>
                      </a:lnTo>
                      <a:lnTo>
                        <a:pt x="132" y="81"/>
                      </a:lnTo>
                      <a:lnTo>
                        <a:pt x="132" y="90"/>
                      </a:lnTo>
                      <a:lnTo>
                        <a:pt x="123" y="96"/>
                      </a:lnTo>
                      <a:lnTo>
                        <a:pt x="114" y="99"/>
                      </a:lnTo>
                      <a:lnTo>
                        <a:pt x="123" y="99"/>
                      </a:lnTo>
                      <a:lnTo>
                        <a:pt x="129" y="108"/>
                      </a:lnTo>
                      <a:lnTo>
                        <a:pt x="129" y="117"/>
                      </a:lnTo>
                      <a:lnTo>
                        <a:pt x="117" y="120"/>
                      </a:lnTo>
                      <a:lnTo>
                        <a:pt x="108" y="120"/>
                      </a:lnTo>
                      <a:lnTo>
                        <a:pt x="126" y="120"/>
                      </a:lnTo>
                      <a:lnTo>
                        <a:pt x="135" y="120"/>
                      </a:lnTo>
                      <a:lnTo>
                        <a:pt x="135" y="108"/>
                      </a:lnTo>
                      <a:lnTo>
                        <a:pt x="135" y="99"/>
                      </a:lnTo>
                      <a:lnTo>
                        <a:pt x="135" y="90"/>
                      </a:lnTo>
                      <a:lnTo>
                        <a:pt x="132" y="81"/>
                      </a:lnTo>
                      <a:lnTo>
                        <a:pt x="123" y="72"/>
                      </a:lnTo>
                      <a:lnTo>
                        <a:pt x="114" y="63"/>
                      </a:lnTo>
                      <a:lnTo>
                        <a:pt x="108" y="54"/>
                      </a:lnTo>
                      <a:lnTo>
                        <a:pt x="99" y="45"/>
                      </a:lnTo>
                      <a:lnTo>
                        <a:pt x="90" y="33"/>
                      </a:lnTo>
                      <a:lnTo>
                        <a:pt x="90" y="24"/>
                      </a:lnTo>
                      <a:lnTo>
                        <a:pt x="90" y="15"/>
                      </a:lnTo>
                      <a:lnTo>
                        <a:pt x="102" y="18"/>
                      </a:lnTo>
                      <a:lnTo>
                        <a:pt x="111" y="21"/>
                      </a:lnTo>
                      <a:lnTo>
                        <a:pt x="120" y="24"/>
                      </a:lnTo>
                      <a:lnTo>
                        <a:pt x="123" y="33"/>
                      </a:lnTo>
                      <a:lnTo>
                        <a:pt x="132" y="39"/>
                      </a:lnTo>
                      <a:lnTo>
                        <a:pt x="141" y="48"/>
                      </a:lnTo>
                      <a:lnTo>
                        <a:pt x="147" y="57"/>
                      </a:lnTo>
                      <a:lnTo>
                        <a:pt x="153" y="66"/>
                      </a:lnTo>
                      <a:lnTo>
                        <a:pt x="162" y="75"/>
                      </a:lnTo>
                      <a:lnTo>
                        <a:pt x="165" y="84"/>
                      </a:lnTo>
                      <a:lnTo>
                        <a:pt x="171" y="93"/>
                      </a:lnTo>
                      <a:lnTo>
                        <a:pt x="171" y="102"/>
                      </a:lnTo>
                      <a:lnTo>
                        <a:pt x="174" y="111"/>
                      </a:lnTo>
                      <a:lnTo>
                        <a:pt x="177" y="120"/>
                      </a:lnTo>
                      <a:lnTo>
                        <a:pt x="177" y="129"/>
                      </a:lnTo>
                      <a:lnTo>
                        <a:pt x="177" y="138"/>
                      </a:lnTo>
                      <a:lnTo>
                        <a:pt x="177" y="147"/>
                      </a:lnTo>
                      <a:lnTo>
                        <a:pt x="177" y="156"/>
                      </a:lnTo>
                      <a:lnTo>
                        <a:pt x="171" y="165"/>
                      </a:lnTo>
                      <a:lnTo>
                        <a:pt x="159" y="189"/>
                      </a:lnTo>
                      <a:lnTo>
                        <a:pt x="132" y="225"/>
                      </a:lnTo>
                      <a:lnTo>
                        <a:pt x="72" y="267"/>
                      </a:lnTo>
                      <a:lnTo>
                        <a:pt x="21" y="315"/>
                      </a:lnTo>
                      <a:lnTo>
                        <a:pt x="21" y="324"/>
                      </a:lnTo>
                      <a:lnTo>
                        <a:pt x="21" y="336"/>
                      </a:lnTo>
                      <a:lnTo>
                        <a:pt x="18" y="345"/>
                      </a:lnTo>
                      <a:lnTo>
                        <a:pt x="9" y="351"/>
                      </a:lnTo>
                      <a:lnTo>
                        <a:pt x="0" y="342"/>
                      </a:lnTo>
                      <a:lnTo>
                        <a:pt x="0" y="333"/>
                      </a:lnTo>
                      <a:lnTo>
                        <a:pt x="0" y="324"/>
                      </a:lnTo>
                      <a:lnTo>
                        <a:pt x="0" y="315"/>
                      </a:lnTo>
                      <a:lnTo>
                        <a:pt x="9" y="309"/>
                      </a:lnTo>
                      <a:lnTo>
                        <a:pt x="18" y="309"/>
                      </a:lnTo>
                      <a:lnTo>
                        <a:pt x="24" y="300"/>
                      </a:lnTo>
                      <a:lnTo>
                        <a:pt x="30" y="291"/>
                      </a:lnTo>
                      <a:lnTo>
                        <a:pt x="30" y="279"/>
                      </a:lnTo>
                      <a:lnTo>
                        <a:pt x="39" y="273"/>
                      </a:lnTo>
                      <a:lnTo>
                        <a:pt x="33" y="285"/>
                      </a:lnTo>
                      <a:lnTo>
                        <a:pt x="27" y="294"/>
                      </a:lnTo>
                      <a:lnTo>
                        <a:pt x="27" y="303"/>
                      </a:lnTo>
                      <a:lnTo>
                        <a:pt x="18" y="309"/>
                      </a:lnTo>
                      <a:lnTo>
                        <a:pt x="6" y="312"/>
                      </a:lnTo>
                      <a:lnTo>
                        <a:pt x="3" y="303"/>
                      </a:lnTo>
                      <a:lnTo>
                        <a:pt x="3" y="291"/>
                      </a:lnTo>
                      <a:lnTo>
                        <a:pt x="9" y="282"/>
                      </a:lnTo>
                      <a:lnTo>
                        <a:pt x="9" y="273"/>
                      </a:lnTo>
                      <a:lnTo>
                        <a:pt x="18" y="267"/>
                      </a:lnTo>
                      <a:lnTo>
                        <a:pt x="48" y="231"/>
                      </a:lnTo>
                      <a:lnTo>
                        <a:pt x="78" y="195"/>
                      </a:lnTo>
                      <a:lnTo>
                        <a:pt x="114" y="156"/>
                      </a:lnTo>
                      <a:lnTo>
                        <a:pt x="123" y="135"/>
                      </a:lnTo>
                    </a:path>
                  </a:pathLst>
                </a:custGeom>
                <a:noFill/>
                <a:ln w="12700" cap="rnd" cmpd="sng">
                  <a:solidFill>
                    <a:schemeClr val="tx2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333" name="Freeform 382">
                  <a:extLst>
                    <a:ext uri="{FF2B5EF4-FFF2-40B4-BE49-F238E27FC236}">
                      <a16:creationId xmlns:a16="http://schemas.microsoft.com/office/drawing/2014/main" id="{7E0F0B6E-CED3-4EE6-B9FA-56F02DC1F55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92" y="4989"/>
                  <a:ext cx="25" cy="70"/>
                </a:xfrm>
                <a:custGeom>
                  <a:avLst/>
                  <a:gdLst>
                    <a:gd name="T0" fmla="*/ 24 w 25"/>
                    <a:gd name="T1" fmla="*/ 0 h 70"/>
                    <a:gd name="T2" fmla="*/ 15 w 25"/>
                    <a:gd name="T3" fmla="*/ 6 h 70"/>
                    <a:gd name="T4" fmla="*/ 12 w 25"/>
                    <a:gd name="T5" fmla="*/ 15 h 70"/>
                    <a:gd name="T6" fmla="*/ 9 w 25"/>
                    <a:gd name="T7" fmla="*/ 24 h 70"/>
                    <a:gd name="T8" fmla="*/ 6 w 25"/>
                    <a:gd name="T9" fmla="*/ 33 h 70"/>
                    <a:gd name="T10" fmla="*/ 0 w 25"/>
                    <a:gd name="T11" fmla="*/ 42 h 70"/>
                    <a:gd name="T12" fmla="*/ 0 w 25"/>
                    <a:gd name="T13" fmla="*/ 51 h 70"/>
                    <a:gd name="T14" fmla="*/ 0 w 25"/>
                    <a:gd name="T15" fmla="*/ 60 h 70"/>
                    <a:gd name="T16" fmla="*/ 0 w 25"/>
                    <a:gd name="T17" fmla="*/ 69 h 70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25" h="70">
                      <a:moveTo>
                        <a:pt x="24" y="0"/>
                      </a:moveTo>
                      <a:lnTo>
                        <a:pt x="15" y="6"/>
                      </a:lnTo>
                      <a:lnTo>
                        <a:pt x="12" y="15"/>
                      </a:lnTo>
                      <a:lnTo>
                        <a:pt x="9" y="24"/>
                      </a:lnTo>
                      <a:lnTo>
                        <a:pt x="6" y="33"/>
                      </a:lnTo>
                      <a:lnTo>
                        <a:pt x="0" y="42"/>
                      </a:lnTo>
                      <a:lnTo>
                        <a:pt x="0" y="51"/>
                      </a:lnTo>
                      <a:lnTo>
                        <a:pt x="0" y="60"/>
                      </a:lnTo>
                      <a:lnTo>
                        <a:pt x="0" y="69"/>
                      </a:lnTo>
                    </a:path>
                  </a:pathLst>
                </a:custGeom>
                <a:noFill/>
                <a:ln w="12700" cap="rnd" cmpd="sng">
                  <a:solidFill>
                    <a:schemeClr val="tx2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334" name="Freeform 383">
                  <a:extLst>
                    <a:ext uri="{FF2B5EF4-FFF2-40B4-BE49-F238E27FC236}">
                      <a16:creationId xmlns:a16="http://schemas.microsoft.com/office/drawing/2014/main" id="{2DE72C4F-2247-419A-8A56-BFF7E76C6B7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21" y="4893"/>
                  <a:ext cx="109" cy="28"/>
                </a:xfrm>
                <a:custGeom>
                  <a:avLst/>
                  <a:gdLst>
                    <a:gd name="T0" fmla="*/ 108 w 109"/>
                    <a:gd name="T1" fmla="*/ 0 h 28"/>
                    <a:gd name="T2" fmla="*/ 99 w 109"/>
                    <a:gd name="T3" fmla="*/ 3 h 28"/>
                    <a:gd name="T4" fmla="*/ 90 w 109"/>
                    <a:gd name="T5" fmla="*/ 3 h 28"/>
                    <a:gd name="T6" fmla="*/ 72 w 109"/>
                    <a:gd name="T7" fmla="*/ 3 h 28"/>
                    <a:gd name="T8" fmla="*/ 60 w 109"/>
                    <a:gd name="T9" fmla="*/ 9 h 28"/>
                    <a:gd name="T10" fmla="*/ 51 w 109"/>
                    <a:gd name="T11" fmla="*/ 12 h 28"/>
                    <a:gd name="T12" fmla="*/ 42 w 109"/>
                    <a:gd name="T13" fmla="*/ 15 h 28"/>
                    <a:gd name="T14" fmla="*/ 21 w 109"/>
                    <a:gd name="T15" fmla="*/ 18 h 28"/>
                    <a:gd name="T16" fmla="*/ 9 w 109"/>
                    <a:gd name="T17" fmla="*/ 24 h 28"/>
                    <a:gd name="T18" fmla="*/ 0 w 109"/>
                    <a:gd name="T19" fmla="*/ 27 h 28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0" t="0" r="r" b="b"/>
                  <a:pathLst>
                    <a:path w="109" h="28">
                      <a:moveTo>
                        <a:pt x="108" y="0"/>
                      </a:moveTo>
                      <a:lnTo>
                        <a:pt x="99" y="3"/>
                      </a:lnTo>
                      <a:lnTo>
                        <a:pt x="90" y="3"/>
                      </a:lnTo>
                      <a:lnTo>
                        <a:pt x="72" y="3"/>
                      </a:lnTo>
                      <a:lnTo>
                        <a:pt x="60" y="9"/>
                      </a:lnTo>
                      <a:lnTo>
                        <a:pt x="51" y="12"/>
                      </a:lnTo>
                      <a:lnTo>
                        <a:pt x="42" y="15"/>
                      </a:lnTo>
                      <a:lnTo>
                        <a:pt x="21" y="18"/>
                      </a:lnTo>
                      <a:lnTo>
                        <a:pt x="9" y="24"/>
                      </a:lnTo>
                      <a:lnTo>
                        <a:pt x="0" y="27"/>
                      </a:lnTo>
                    </a:path>
                  </a:pathLst>
                </a:custGeom>
                <a:noFill/>
                <a:ln w="12700" cap="rnd" cmpd="sng">
                  <a:solidFill>
                    <a:schemeClr val="tx2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335" name="Freeform 384">
                  <a:extLst>
                    <a:ext uri="{FF2B5EF4-FFF2-40B4-BE49-F238E27FC236}">
                      <a16:creationId xmlns:a16="http://schemas.microsoft.com/office/drawing/2014/main" id="{05A436A5-0157-4999-8969-828F2E8DEC7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09" y="5091"/>
                  <a:ext cx="61" cy="214"/>
                </a:xfrm>
                <a:custGeom>
                  <a:avLst/>
                  <a:gdLst>
                    <a:gd name="T0" fmla="*/ 0 w 61"/>
                    <a:gd name="T1" fmla="*/ 0 h 214"/>
                    <a:gd name="T2" fmla="*/ 3 w 61"/>
                    <a:gd name="T3" fmla="*/ 9 h 214"/>
                    <a:gd name="T4" fmla="*/ 9 w 61"/>
                    <a:gd name="T5" fmla="*/ 21 h 214"/>
                    <a:gd name="T6" fmla="*/ 27 w 61"/>
                    <a:gd name="T7" fmla="*/ 57 h 214"/>
                    <a:gd name="T8" fmla="*/ 60 w 61"/>
                    <a:gd name="T9" fmla="*/ 165 h 214"/>
                    <a:gd name="T10" fmla="*/ 60 w 61"/>
                    <a:gd name="T11" fmla="*/ 201 h 214"/>
                    <a:gd name="T12" fmla="*/ 48 w 61"/>
                    <a:gd name="T13" fmla="*/ 213 h 214"/>
                    <a:gd name="T14" fmla="*/ 33 w 61"/>
                    <a:gd name="T15" fmla="*/ 171 h 214"/>
                    <a:gd name="T16" fmla="*/ 15 w 61"/>
                    <a:gd name="T17" fmla="*/ 84 h 214"/>
                    <a:gd name="T18" fmla="*/ 0 w 61"/>
                    <a:gd name="T19" fmla="*/ 0 h 214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0" t="0" r="r" b="b"/>
                  <a:pathLst>
                    <a:path w="61" h="214">
                      <a:moveTo>
                        <a:pt x="0" y="0"/>
                      </a:moveTo>
                      <a:lnTo>
                        <a:pt x="3" y="9"/>
                      </a:lnTo>
                      <a:lnTo>
                        <a:pt x="9" y="21"/>
                      </a:lnTo>
                      <a:lnTo>
                        <a:pt x="27" y="57"/>
                      </a:lnTo>
                      <a:lnTo>
                        <a:pt x="60" y="165"/>
                      </a:lnTo>
                      <a:lnTo>
                        <a:pt x="60" y="201"/>
                      </a:lnTo>
                      <a:lnTo>
                        <a:pt x="48" y="213"/>
                      </a:lnTo>
                      <a:lnTo>
                        <a:pt x="33" y="171"/>
                      </a:lnTo>
                      <a:lnTo>
                        <a:pt x="15" y="84"/>
                      </a:lnTo>
                      <a:lnTo>
                        <a:pt x="0" y="0"/>
                      </a:lnTo>
                    </a:path>
                  </a:pathLst>
                </a:custGeom>
                <a:noFill/>
                <a:ln w="12700" cap="rnd" cmpd="sng">
                  <a:solidFill>
                    <a:schemeClr val="tx2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336" name="Freeform 385">
                  <a:extLst>
                    <a:ext uri="{FF2B5EF4-FFF2-40B4-BE49-F238E27FC236}">
                      <a16:creationId xmlns:a16="http://schemas.microsoft.com/office/drawing/2014/main" id="{8374A775-B9FC-4906-9E31-387E3E02764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44" y="4983"/>
                  <a:ext cx="250" cy="502"/>
                </a:xfrm>
                <a:custGeom>
                  <a:avLst/>
                  <a:gdLst>
                    <a:gd name="T0" fmla="*/ 177 w 250"/>
                    <a:gd name="T1" fmla="*/ 348 h 502"/>
                    <a:gd name="T2" fmla="*/ 123 w 250"/>
                    <a:gd name="T3" fmla="*/ 372 h 502"/>
                    <a:gd name="T4" fmla="*/ 105 w 250"/>
                    <a:gd name="T5" fmla="*/ 345 h 502"/>
                    <a:gd name="T6" fmla="*/ 93 w 250"/>
                    <a:gd name="T7" fmla="*/ 294 h 502"/>
                    <a:gd name="T8" fmla="*/ 78 w 250"/>
                    <a:gd name="T9" fmla="*/ 246 h 502"/>
                    <a:gd name="T10" fmla="*/ 63 w 250"/>
                    <a:gd name="T11" fmla="*/ 192 h 502"/>
                    <a:gd name="T12" fmla="*/ 54 w 250"/>
                    <a:gd name="T13" fmla="*/ 138 h 502"/>
                    <a:gd name="T14" fmla="*/ 60 w 250"/>
                    <a:gd name="T15" fmla="*/ 174 h 502"/>
                    <a:gd name="T16" fmla="*/ 78 w 250"/>
                    <a:gd name="T17" fmla="*/ 231 h 502"/>
                    <a:gd name="T18" fmla="*/ 90 w 250"/>
                    <a:gd name="T19" fmla="*/ 282 h 502"/>
                    <a:gd name="T20" fmla="*/ 96 w 250"/>
                    <a:gd name="T21" fmla="*/ 333 h 502"/>
                    <a:gd name="T22" fmla="*/ 111 w 250"/>
                    <a:gd name="T23" fmla="*/ 378 h 502"/>
                    <a:gd name="T24" fmla="*/ 69 w 250"/>
                    <a:gd name="T25" fmla="*/ 339 h 502"/>
                    <a:gd name="T26" fmla="*/ 36 w 250"/>
                    <a:gd name="T27" fmla="*/ 345 h 502"/>
                    <a:gd name="T28" fmla="*/ 45 w 250"/>
                    <a:gd name="T29" fmla="*/ 297 h 502"/>
                    <a:gd name="T30" fmla="*/ 3 w 250"/>
                    <a:gd name="T31" fmla="*/ 300 h 502"/>
                    <a:gd name="T32" fmla="*/ 21 w 250"/>
                    <a:gd name="T33" fmla="*/ 255 h 502"/>
                    <a:gd name="T34" fmla="*/ 39 w 250"/>
                    <a:gd name="T35" fmla="*/ 204 h 502"/>
                    <a:gd name="T36" fmla="*/ 27 w 250"/>
                    <a:gd name="T37" fmla="*/ 156 h 502"/>
                    <a:gd name="T38" fmla="*/ 36 w 250"/>
                    <a:gd name="T39" fmla="*/ 141 h 502"/>
                    <a:gd name="T40" fmla="*/ 9 w 250"/>
                    <a:gd name="T41" fmla="*/ 96 h 502"/>
                    <a:gd name="T42" fmla="*/ 12 w 250"/>
                    <a:gd name="T43" fmla="*/ 51 h 502"/>
                    <a:gd name="T44" fmla="*/ 21 w 250"/>
                    <a:gd name="T45" fmla="*/ 18 h 502"/>
                    <a:gd name="T46" fmla="*/ 36 w 250"/>
                    <a:gd name="T47" fmla="*/ 9 h 502"/>
                    <a:gd name="T48" fmla="*/ 15 w 250"/>
                    <a:gd name="T49" fmla="*/ 57 h 502"/>
                    <a:gd name="T50" fmla="*/ 15 w 250"/>
                    <a:gd name="T51" fmla="*/ 105 h 502"/>
                    <a:gd name="T52" fmla="*/ 30 w 250"/>
                    <a:gd name="T53" fmla="*/ 153 h 502"/>
                    <a:gd name="T54" fmla="*/ 45 w 250"/>
                    <a:gd name="T55" fmla="*/ 201 h 502"/>
                    <a:gd name="T56" fmla="*/ 57 w 250"/>
                    <a:gd name="T57" fmla="*/ 255 h 502"/>
                    <a:gd name="T58" fmla="*/ 69 w 250"/>
                    <a:gd name="T59" fmla="*/ 306 h 502"/>
                    <a:gd name="T60" fmla="*/ 96 w 250"/>
                    <a:gd name="T61" fmla="*/ 363 h 502"/>
                    <a:gd name="T62" fmla="*/ 108 w 250"/>
                    <a:gd name="T63" fmla="*/ 405 h 502"/>
                    <a:gd name="T64" fmla="*/ 126 w 250"/>
                    <a:gd name="T65" fmla="*/ 408 h 502"/>
                    <a:gd name="T66" fmla="*/ 117 w 250"/>
                    <a:gd name="T67" fmla="*/ 381 h 502"/>
                    <a:gd name="T68" fmla="*/ 147 w 250"/>
                    <a:gd name="T69" fmla="*/ 357 h 502"/>
                    <a:gd name="T70" fmla="*/ 195 w 250"/>
                    <a:gd name="T71" fmla="*/ 339 h 502"/>
                    <a:gd name="T72" fmla="*/ 231 w 250"/>
                    <a:gd name="T73" fmla="*/ 342 h 502"/>
                    <a:gd name="T74" fmla="*/ 243 w 250"/>
                    <a:gd name="T75" fmla="*/ 387 h 502"/>
                    <a:gd name="T76" fmla="*/ 198 w 250"/>
                    <a:gd name="T77" fmla="*/ 426 h 502"/>
                    <a:gd name="T78" fmla="*/ 165 w 250"/>
                    <a:gd name="T79" fmla="*/ 459 h 502"/>
                    <a:gd name="T80" fmla="*/ 123 w 250"/>
                    <a:gd name="T81" fmla="*/ 480 h 502"/>
                    <a:gd name="T82" fmla="*/ 72 w 250"/>
                    <a:gd name="T83" fmla="*/ 486 h 502"/>
                    <a:gd name="T84" fmla="*/ 63 w 250"/>
                    <a:gd name="T85" fmla="*/ 468 h 502"/>
                    <a:gd name="T86" fmla="*/ 114 w 250"/>
                    <a:gd name="T87" fmla="*/ 447 h 502"/>
                    <a:gd name="T88" fmla="*/ 129 w 250"/>
                    <a:gd name="T89" fmla="*/ 408 h 502"/>
                    <a:gd name="T90" fmla="*/ 153 w 250"/>
                    <a:gd name="T91" fmla="*/ 444 h 502"/>
                    <a:gd name="T92" fmla="*/ 120 w 250"/>
                    <a:gd name="T93" fmla="*/ 402 h 502"/>
                    <a:gd name="T94" fmla="*/ 99 w 250"/>
                    <a:gd name="T95" fmla="*/ 384 h 502"/>
                    <a:gd name="T96" fmla="*/ 81 w 250"/>
                    <a:gd name="T97" fmla="*/ 438 h 502"/>
                    <a:gd name="T98" fmla="*/ 51 w 250"/>
                    <a:gd name="T99" fmla="*/ 480 h 502"/>
                    <a:gd name="T100" fmla="*/ 93 w 250"/>
                    <a:gd name="T101" fmla="*/ 501 h 502"/>
                    <a:gd name="T102" fmla="*/ 138 w 250"/>
                    <a:gd name="T103" fmla="*/ 492 h 502"/>
                    <a:gd name="T104" fmla="*/ 183 w 250"/>
                    <a:gd name="T105" fmla="*/ 459 h 502"/>
                    <a:gd name="T106" fmla="*/ 231 w 250"/>
                    <a:gd name="T107" fmla="*/ 432 h 502"/>
                    <a:gd name="T108" fmla="*/ 249 w 250"/>
                    <a:gd name="T109" fmla="*/ 393 h 502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</a:gdLst>
                  <a:ahLst/>
                  <a:cxnLst>
                    <a:cxn ang="T110">
                      <a:pos x="T0" y="T1"/>
                    </a:cxn>
                    <a:cxn ang="T111">
                      <a:pos x="T2" y="T3"/>
                    </a:cxn>
                    <a:cxn ang="T112">
                      <a:pos x="T4" y="T5"/>
                    </a:cxn>
                    <a:cxn ang="T113">
                      <a:pos x="T6" y="T7"/>
                    </a:cxn>
                    <a:cxn ang="T114">
                      <a:pos x="T8" y="T9"/>
                    </a:cxn>
                    <a:cxn ang="T115">
                      <a:pos x="T10" y="T11"/>
                    </a:cxn>
                    <a:cxn ang="T116">
                      <a:pos x="T12" y="T13"/>
                    </a:cxn>
                    <a:cxn ang="T117">
                      <a:pos x="T14" y="T15"/>
                    </a:cxn>
                    <a:cxn ang="T118">
                      <a:pos x="T16" y="T17"/>
                    </a:cxn>
                    <a:cxn ang="T119">
                      <a:pos x="T18" y="T19"/>
                    </a:cxn>
                    <a:cxn ang="T120">
                      <a:pos x="T20" y="T21"/>
                    </a:cxn>
                    <a:cxn ang="T121">
                      <a:pos x="T22" y="T23"/>
                    </a:cxn>
                    <a:cxn ang="T122">
                      <a:pos x="T24" y="T25"/>
                    </a:cxn>
                    <a:cxn ang="T123">
                      <a:pos x="T26" y="T27"/>
                    </a:cxn>
                    <a:cxn ang="T124">
                      <a:pos x="T28" y="T29"/>
                    </a:cxn>
                    <a:cxn ang="T125">
                      <a:pos x="T30" y="T31"/>
                    </a:cxn>
                    <a:cxn ang="T126">
                      <a:pos x="T32" y="T33"/>
                    </a:cxn>
                    <a:cxn ang="T127">
                      <a:pos x="T34" y="T35"/>
                    </a:cxn>
                    <a:cxn ang="T128">
                      <a:pos x="T36" y="T37"/>
                    </a:cxn>
                    <a:cxn ang="T129">
                      <a:pos x="T38" y="T39"/>
                    </a:cxn>
                    <a:cxn ang="T130">
                      <a:pos x="T40" y="T41"/>
                    </a:cxn>
                    <a:cxn ang="T131">
                      <a:pos x="T42" y="T43"/>
                    </a:cxn>
                    <a:cxn ang="T132">
                      <a:pos x="T44" y="T45"/>
                    </a:cxn>
                    <a:cxn ang="T133">
                      <a:pos x="T46" y="T47"/>
                    </a:cxn>
                    <a:cxn ang="T134">
                      <a:pos x="T48" y="T49"/>
                    </a:cxn>
                    <a:cxn ang="T135">
                      <a:pos x="T50" y="T51"/>
                    </a:cxn>
                    <a:cxn ang="T136">
                      <a:pos x="T52" y="T53"/>
                    </a:cxn>
                    <a:cxn ang="T137">
                      <a:pos x="T54" y="T55"/>
                    </a:cxn>
                    <a:cxn ang="T138">
                      <a:pos x="T56" y="T57"/>
                    </a:cxn>
                    <a:cxn ang="T139">
                      <a:pos x="T58" y="T59"/>
                    </a:cxn>
                    <a:cxn ang="T140">
                      <a:pos x="T60" y="T61"/>
                    </a:cxn>
                    <a:cxn ang="T141">
                      <a:pos x="T62" y="T63"/>
                    </a:cxn>
                    <a:cxn ang="T142">
                      <a:pos x="T64" y="T65"/>
                    </a:cxn>
                    <a:cxn ang="T143">
                      <a:pos x="T66" y="T67"/>
                    </a:cxn>
                    <a:cxn ang="T144">
                      <a:pos x="T68" y="T69"/>
                    </a:cxn>
                    <a:cxn ang="T145">
                      <a:pos x="T70" y="T71"/>
                    </a:cxn>
                    <a:cxn ang="T146">
                      <a:pos x="T72" y="T73"/>
                    </a:cxn>
                    <a:cxn ang="T147">
                      <a:pos x="T74" y="T75"/>
                    </a:cxn>
                    <a:cxn ang="T148">
                      <a:pos x="T76" y="T77"/>
                    </a:cxn>
                    <a:cxn ang="T149">
                      <a:pos x="T78" y="T79"/>
                    </a:cxn>
                    <a:cxn ang="T150">
                      <a:pos x="T80" y="T81"/>
                    </a:cxn>
                    <a:cxn ang="T151">
                      <a:pos x="T82" y="T83"/>
                    </a:cxn>
                    <a:cxn ang="T152">
                      <a:pos x="T84" y="T85"/>
                    </a:cxn>
                    <a:cxn ang="T153">
                      <a:pos x="T86" y="T87"/>
                    </a:cxn>
                    <a:cxn ang="T154">
                      <a:pos x="T88" y="T89"/>
                    </a:cxn>
                    <a:cxn ang="T155">
                      <a:pos x="T90" y="T91"/>
                    </a:cxn>
                    <a:cxn ang="T156">
                      <a:pos x="T92" y="T93"/>
                    </a:cxn>
                    <a:cxn ang="T157">
                      <a:pos x="T94" y="T95"/>
                    </a:cxn>
                    <a:cxn ang="T158">
                      <a:pos x="T96" y="T97"/>
                    </a:cxn>
                    <a:cxn ang="T159">
                      <a:pos x="T98" y="T99"/>
                    </a:cxn>
                    <a:cxn ang="T160">
                      <a:pos x="T100" y="T101"/>
                    </a:cxn>
                    <a:cxn ang="T161">
                      <a:pos x="T102" y="T103"/>
                    </a:cxn>
                    <a:cxn ang="T162">
                      <a:pos x="T104" y="T105"/>
                    </a:cxn>
                    <a:cxn ang="T163">
                      <a:pos x="T106" y="T107"/>
                    </a:cxn>
                    <a:cxn ang="T164">
                      <a:pos x="T108" y="T109"/>
                    </a:cxn>
                  </a:cxnLst>
                  <a:rect l="0" t="0" r="r" b="b"/>
                  <a:pathLst>
                    <a:path w="250" h="502">
                      <a:moveTo>
                        <a:pt x="216" y="324"/>
                      </a:moveTo>
                      <a:lnTo>
                        <a:pt x="207" y="333"/>
                      </a:lnTo>
                      <a:lnTo>
                        <a:pt x="195" y="339"/>
                      </a:lnTo>
                      <a:lnTo>
                        <a:pt x="186" y="345"/>
                      </a:lnTo>
                      <a:lnTo>
                        <a:pt x="177" y="348"/>
                      </a:lnTo>
                      <a:lnTo>
                        <a:pt x="168" y="351"/>
                      </a:lnTo>
                      <a:lnTo>
                        <a:pt x="156" y="354"/>
                      </a:lnTo>
                      <a:lnTo>
                        <a:pt x="147" y="360"/>
                      </a:lnTo>
                      <a:lnTo>
                        <a:pt x="135" y="369"/>
                      </a:lnTo>
                      <a:lnTo>
                        <a:pt x="123" y="372"/>
                      </a:lnTo>
                      <a:lnTo>
                        <a:pt x="102" y="375"/>
                      </a:lnTo>
                      <a:lnTo>
                        <a:pt x="111" y="375"/>
                      </a:lnTo>
                      <a:lnTo>
                        <a:pt x="108" y="366"/>
                      </a:lnTo>
                      <a:lnTo>
                        <a:pt x="108" y="354"/>
                      </a:lnTo>
                      <a:lnTo>
                        <a:pt x="105" y="345"/>
                      </a:lnTo>
                      <a:lnTo>
                        <a:pt x="102" y="336"/>
                      </a:lnTo>
                      <a:lnTo>
                        <a:pt x="99" y="324"/>
                      </a:lnTo>
                      <a:lnTo>
                        <a:pt x="99" y="312"/>
                      </a:lnTo>
                      <a:lnTo>
                        <a:pt x="96" y="303"/>
                      </a:lnTo>
                      <a:lnTo>
                        <a:pt x="93" y="294"/>
                      </a:lnTo>
                      <a:lnTo>
                        <a:pt x="90" y="285"/>
                      </a:lnTo>
                      <a:lnTo>
                        <a:pt x="87" y="276"/>
                      </a:lnTo>
                      <a:lnTo>
                        <a:pt x="84" y="267"/>
                      </a:lnTo>
                      <a:lnTo>
                        <a:pt x="81" y="255"/>
                      </a:lnTo>
                      <a:lnTo>
                        <a:pt x="78" y="246"/>
                      </a:lnTo>
                      <a:lnTo>
                        <a:pt x="75" y="237"/>
                      </a:lnTo>
                      <a:lnTo>
                        <a:pt x="72" y="228"/>
                      </a:lnTo>
                      <a:lnTo>
                        <a:pt x="69" y="216"/>
                      </a:lnTo>
                      <a:lnTo>
                        <a:pt x="66" y="204"/>
                      </a:lnTo>
                      <a:lnTo>
                        <a:pt x="63" y="192"/>
                      </a:lnTo>
                      <a:lnTo>
                        <a:pt x="63" y="180"/>
                      </a:lnTo>
                      <a:lnTo>
                        <a:pt x="60" y="168"/>
                      </a:lnTo>
                      <a:lnTo>
                        <a:pt x="57" y="159"/>
                      </a:lnTo>
                      <a:lnTo>
                        <a:pt x="57" y="150"/>
                      </a:lnTo>
                      <a:lnTo>
                        <a:pt x="54" y="138"/>
                      </a:lnTo>
                      <a:lnTo>
                        <a:pt x="54" y="129"/>
                      </a:lnTo>
                      <a:lnTo>
                        <a:pt x="54" y="141"/>
                      </a:lnTo>
                      <a:lnTo>
                        <a:pt x="54" y="153"/>
                      </a:lnTo>
                      <a:lnTo>
                        <a:pt x="57" y="165"/>
                      </a:lnTo>
                      <a:lnTo>
                        <a:pt x="60" y="174"/>
                      </a:lnTo>
                      <a:lnTo>
                        <a:pt x="63" y="183"/>
                      </a:lnTo>
                      <a:lnTo>
                        <a:pt x="66" y="195"/>
                      </a:lnTo>
                      <a:lnTo>
                        <a:pt x="69" y="207"/>
                      </a:lnTo>
                      <a:lnTo>
                        <a:pt x="72" y="219"/>
                      </a:lnTo>
                      <a:lnTo>
                        <a:pt x="78" y="231"/>
                      </a:lnTo>
                      <a:lnTo>
                        <a:pt x="81" y="243"/>
                      </a:lnTo>
                      <a:lnTo>
                        <a:pt x="84" y="252"/>
                      </a:lnTo>
                      <a:lnTo>
                        <a:pt x="87" y="261"/>
                      </a:lnTo>
                      <a:lnTo>
                        <a:pt x="87" y="273"/>
                      </a:lnTo>
                      <a:lnTo>
                        <a:pt x="90" y="282"/>
                      </a:lnTo>
                      <a:lnTo>
                        <a:pt x="93" y="291"/>
                      </a:lnTo>
                      <a:lnTo>
                        <a:pt x="93" y="303"/>
                      </a:lnTo>
                      <a:lnTo>
                        <a:pt x="96" y="312"/>
                      </a:lnTo>
                      <a:lnTo>
                        <a:pt x="96" y="321"/>
                      </a:lnTo>
                      <a:lnTo>
                        <a:pt x="96" y="333"/>
                      </a:lnTo>
                      <a:lnTo>
                        <a:pt x="99" y="342"/>
                      </a:lnTo>
                      <a:lnTo>
                        <a:pt x="105" y="351"/>
                      </a:lnTo>
                      <a:lnTo>
                        <a:pt x="108" y="360"/>
                      </a:lnTo>
                      <a:lnTo>
                        <a:pt x="108" y="369"/>
                      </a:lnTo>
                      <a:lnTo>
                        <a:pt x="111" y="378"/>
                      </a:lnTo>
                      <a:lnTo>
                        <a:pt x="105" y="369"/>
                      </a:lnTo>
                      <a:lnTo>
                        <a:pt x="96" y="360"/>
                      </a:lnTo>
                      <a:lnTo>
                        <a:pt x="90" y="351"/>
                      </a:lnTo>
                      <a:lnTo>
                        <a:pt x="78" y="342"/>
                      </a:lnTo>
                      <a:lnTo>
                        <a:pt x="69" y="339"/>
                      </a:lnTo>
                      <a:lnTo>
                        <a:pt x="60" y="339"/>
                      </a:lnTo>
                      <a:lnTo>
                        <a:pt x="57" y="330"/>
                      </a:lnTo>
                      <a:lnTo>
                        <a:pt x="54" y="339"/>
                      </a:lnTo>
                      <a:lnTo>
                        <a:pt x="45" y="342"/>
                      </a:lnTo>
                      <a:lnTo>
                        <a:pt x="36" y="345"/>
                      </a:lnTo>
                      <a:lnTo>
                        <a:pt x="33" y="336"/>
                      </a:lnTo>
                      <a:lnTo>
                        <a:pt x="39" y="324"/>
                      </a:lnTo>
                      <a:lnTo>
                        <a:pt x="39" y="315"/>
                      </a:lnTo>
                      <a:lnTo>
                        <a:pt x="42" y="306"/>
                      </a:lnTo>
                      <a:lnTo>
                        <a:pt x="45" y="297"/>
                      </a:lnTo>
                      <a:lnTo>
                        <a:pt x="42" y="288"/>
                      </a:lnTo>
                      <a:lnTo>
                        <a:pt x="33" y="288"/>
                      </a:lnTo>
                      <a:lnTo>
                        <a:pt x="21" y="297"/>
                      </a:lnTo>
                      <a:lnTo>
                        <a:pt x="12" y="300"/>
                      </a:lnTo>
                      <a:lnTo>
                        <a:pt x="3" y="300"/>
                      </a:lnTo>
                      <a:lnTo>
                        <a:pt x="0" y="291"/>
                      </a:lnTo>
                      <a:lnTo>
                        <a:pt x="0" y="282"/>
                      </a:lnTo>
                      <a:lnTo>
                        <a:pt x="9" y="273"/>
                      </a:lnTo>
                      <a:lnTo>
                        <a:pt x="12" y="264"/>
                      </a:lnTo>
                      <a:lnTo>
                        <a:pt x="21" y="255"/>
                      </a:lnTo>
                      <a:lnTo>
                        <a:pt x="30" y="246"/>
                      </a:lnTo>
                      <a:lnTo>
                        <a:pt x="39" y="234"/>
                      </a:lnTo>
                      <a:lnTo>
                        <a:pt x="45" y="222"/>
                      </a:lnTo>
                      <a:lnTo>
                        <a:pt x="42" y="213"/>
                      </a:lnTo>
                      <a:lnTo>
                        <a:pt x="39" y="204"/>
                      </a:lnTo>
                      <a:lnTo>
                        <a:pt x="36" y="192"/>
                      </a:lnTo>
                      <a:lnTo>
                        <a:pt x="30" y="183"/>
                      </a:lnTo>
                      <a:lnTo>
                        <a:pt x="30" y="174"/>
                      </a:lnTo>
                      <a:lnTo>
                        <a:pt x="27" y="165"/>
                      </a:lnTo>
                      <a:lnTo>
                        <a:pt x="27" y="156"/>
                      </a:lnTo>
                      <a:lnTo>
                        <a:pt x="27" y="144"/>
                      </a:lnTo>
                      <a:lnTo>
                        <a:pt x="24" y="132"/>
                      </a:lnTo>
                      <a:lnTo>
                        <a:pt x="24" y="123"/>
                      </a:lnTo>
                      <a:lnTo>
                        <a:pt x="27" y="135"/>
                      </a:lnTo>
                      <a:lnTo>
                        <a:pt x="36" y="141"/>
                      </a:lnTo>
                      <a:lnTo>
                        <a:pt x="27" y="135"/>
                      </a:lnTo>
                      <a:lnTo>
                        <a:pt x="21" y="126"/>
                      </a:lnTo>
                      <a:lnTo>
                        <a:pt x="15" y="117"/>
                      </a:lnTo>
                      <a:lnTo>
                        <a:pt x="12" y="108"/>
                      </a:lnTo>
                      <a:lnTo>
                        <a:pt x="9" y="96"/>
                      </a:lnTo>
                      <a:lnTo>
                        <a:pt x="9" y="87"/>
                      </a:lnTo>
                      <a:lnTo>
                        <a:pt x="9" y="78"/>
                      </a:lnTo>
                      <a:lnTo>
                        <a:pt x="9" y="69"/>
                      </a:lnTo>
                      <a:lnTo>
                        <a:pt x="9" y="60"/>
                      </a:lnTo>
                      <a:lnTo>
                        <a:pt x="12" y="51"/>
                      </a:lnTo>
                      <a:lnTo>
                        <a:pt x="15" y="42"/>
                      </a:lnTo>
                      <a:lnTo>
                        <a:pt x="21" y="33"/>
                      </a:lnTo>
                      <a:lnTo>
                        <a:pt x="24" y="24"/>
                      </a:lnTo>
                      <a:lnTo>
                        <a:pt x="30" y="15"/>
                      </a:lnTo>
                      <a:lnTo>
                        <a:pt x="21" y="18"/>
                      </a:lnTo>
                      <a:lnTo>
                        <a:pt x="21" y="27"/>
                      </a:lnTo>
                      <a:lnTo>
                        <a:pt x="24" y="18"/>
                      </a:lnTo>
                      <a:lnTo>
                        <a:pt x="33" y="9"/>
                      </a:lnTo>
                      <a:lnTo>
                        <a:pt x="39" y="0"/>
                      </a:lnTo>
                      <a:lnTo>
                        <a:pt x="36" y="9"/>
                      </a:lnTo>
                      <a:lnTo>
                        <a:pt x="27" y="21"/>
                      </a:lnTo>
                      <a:lnTo>
                        <a:pt x="27" y="30"/>
                      </a:lnTo>
                      <a:lnTo>
                        <a:pt x="24" y="39"/>
                      </a:lnTo>
                      <a:lnTo>
                        <a:pt x="21" y="48"/>
                      </a:lnTo>
                      <a:lnTo>
                        <a:pt x="15" y="57"/>
                      </a:lnTo>
                      <a:lnTo>
                        <a:pt x="15" y="69"/>
                      </a:lnTo>
                      <a:lnTo>
                        <a:pt x="15" y="78"/>
                      </a:lnTo>
                      <a:lnTo>
                        <a:pt x="15" y="87"/>
                      </a:lnTo>
                      <a:lnTo>
                        <a:pt x="15" y="96"/>
                      </a:lnTo>
                      <a:lnTo>
                        <a:pt x="15" y="105"/>
                      </a:lnTo>
                      <a:lnTo>
                        <a:pt x="15" y="114"/>
                      </a:lnTo>
                      <a:lnTo>
                        <a:pt x="21" y="123"/>
                      </a:lnTo>
                      <a:lnTo>
                        <a:pt x="27" y="135"/>
                      </a:lnTo>
                      <a:lnTo>
                        <a:pt x="30" y="144"/>
                      </a:lnTo>
                      <a:lnTo>
                        <a:pt x="30" y="153"/>
                      </a:lnTo>
                      <a:lnTo>
                        <a:pt x="33" y="165"/>
                      </a:lnTo>
                      <a:lnTo>
                        <a:pt x="39" y="174"/>
                      </a:lnTo>
                      <a:lnTo>
                        <a:pt x="39" y="183"/>
                      </a:lnTo>
                      <a:lnTo>
                        <a:pt x="42" y="192"/>
                      </a:lnTo>
                      <a:lnTo>
                        <a:pt x="45" y="201"/>
                      </a:lnTo>
                      <a:lnTo>
                        <a:pt x="45" y="210"/>
                      </a:lnTo>
                      <a:lnTo>
                        <a:pt x="48" y="219"/>
                      </a:lnTo>
                      <a:lnTo>
                        <a:pt x="51" y="231"/>
                      </a:lnTo>
                      <a:lnTo>
                        <a:pt x="54" y="243"/>
                      </a:lnTo>
                      <a:lnTo>
                        <a:pt x="57" y="255"/>
                      </a:lnTo>
                      <a:lnTo>
                        <a:pt x="57" y="267"/>
                      </a:lnTo>
                      <a:lnTo>
                        <a:pt x="60" y="276"/>
                      </a:lnTo>
                      <a:lnTo>
                        <a:pt x="63" y="285"/>
                      </a:lnTo>
                      <a:lnTo>
                        <a:pt x="63" y="297"/>
                      </a:lnTo>
                      <a:lnTo>
                        <a:pt x="69" y="306"/>
                      </a:lnTo>
                      <a:lnTo>
                        <a:pt x="69" y="324"/>
                      </a:lnTo>
                      <a:lnTo>
                        <a:pt x="72" y="333"/>
                      </a:lnTo>
                      <a:lnTo>
                        <a:pt x="75" y="342"/>
                      </a:lnTo>
                      <a:lnTo>
                        <a:pt x="87" y="354"/>
                      </a:lnTo>
                      <a:lnTo>
                        <a:pt x="96" y="363"/>
                      </a:lnTo>
                      <a:lnTo>
                        <a:pt x="105" y="369"/>
                      </a:lnTo>
                      <a:lnTo>
                        <a:pt x="108" y="378"/>
                      </a:lnTo>
                      <a:lnTo>
                        <a:pt x="108" y="387"/>
                      </a:lnTo>
                      <a:lnTo>
                        <a:pt x="108" y="396"/>
                      </a:lnTo>
                      <a:lnTo>
                        <a:pt x="108" y="405"/>
                      </a:lnTo>
                      <a:lnTo>
                        <a:pt x="108" y="426"/>
                      </a:lnTo>
                      <a:lnTo>
                        <a:pt x="108" y="414"/>
                      </a:lnTo>
                      <a:lnTo>
                        <a:pt x="108" y="402"/>
                      </a:lnTo>
                      <a:lnTo>
                        <a:pt x="117" y="408"/>
                      </a:lnTo>
                      <a:lnTo>
                        <a:pt x="126" y="408"/>
                      </a:lnTo>
                      <a:lnTo>
                        <a:pt x="135" y="399"/>
                      </a:lnTo>
                      <a:lnTo>
                        <a:pt x="141" y="390"/>
                      </a:lnTo>
                      <a:lnTo>
                        <a:pt x="117" y="384"/>
                      </a:lnTo>
                      <a:lnTo>
                        <a:pt x="108" y="381"/>
                      </a:lnTo>
                      <a:lnTo>
                        <a:pt x="117" y="381"/>
                      </a:lnTo>
                      <a:lnTo>
                        <a:pt x="129" y="387"/>
                      </a:lnTo>
                      <a:lnTo>
                        <a:pt x="138" y="387"/>
                      </a:lnTo>
                      <a:lnTo>
                        <a:pt x="138" y="378"/>
                      </a:lnTo>
                      <a:lnTo>
                        <a:pt x="141" y="366"/>
                      </a:lnTo>
                      <a:lnTo>
                        <a:pt x="147" y="357"/>
                      </a:lnTo>
                      <a:lnTo>
                        <a:pt x="156" y="354"/>
                      </a:lnTo>
                      <a:lnTo>
                        <a:pt x="168" y="354"/>
                      </a:lnTo>
                      <a:lnTo>
                        <a:pt x="177" y="345"/>
                      </a:lnTo>
                      <a:lnTo>
                        <a:pt x="186" y="342"/>
                      </a:lnTo>
                      <a:lnTo>
                        <a:pt x="195" y="339"/>
                      </a:lnTo>
                      <a:lnTo>
                        <a:pt x="204" y="336"/>
                      </a:lnTo>
                      <a:lnTo>
                        <a:pt x="216" y="327"/>
                      </a:lnTo>
                      <a:lnTo>
                        <a:pt x="225" y="324"/>
                      </a:lnTo>
                      <a:lnTo>
                        <a:pt x="231" y="333"/>
                      </a:lnTo>
                      <a:lnTo>
                        <a:pt x="231" y="342"/>
                      </a:lnTo>
                      <a:lnTo>
                        <a:pt x="231" y="351"/>
                      </a:lnTo>
                      <a:lnTo>
                        <a:pt x="237" y="360"/>
                      </a:lnTo>
                      <a:lnTo>
                        <a:pt x="240" y="369"/>
                      </a:lnTo>
                      <a:lnTo>
                        <a:pt x="243" y="378"/>
                      </a:lnTo>
                      <a:lnTo>
                        <a:pt x="243" y="387"/>
                      </a:lnTo>
                      <a:lnTo>
                        <a:pt x="234" y="396"/>
                      </a:lnTo>
                      <a:lnTo>
                        <a:pt x="222" y="402"/>
                      </a:lnTo>
                      <a:lnTo>
                        <a:pt x="213" y="408"/>
                      </a:lnTo>
                      <a:lnTo>
                        <a:pt x="204" y="417"/>
                      </a:lnTo>
                      <a:lnTo>
                        <a:pt x="198" y="426"/>
                      </a:lnTo>
                      <a:lnTo>
                        <a:pt x="195" y="435"/>
                      </a:lnTo>
                      <a:lnTo>
                        <a:pt x="186" y="438"/>
                      </a:lnTo>
                      <a:lnTo>
                        <a:pt x="183" y="447"/>
                      </a:lnTo>
                      <a:lnTo>
                        <a:pt x="174" y="453"/>
                      </a:lnTo>
                      <a:lnTo>
                        <a:pt x="165" y="459"/>
                      </a:lnTo>
                      <a:lnTo>
                        <a:pt x="159" y="468"/>
                      </a:lnTo>
                      <a:lnTo>
                        <a:pt x="150" y="471"/>
                      </a:lnTo>
                      <a:lnTo>
                        <a:pt x="141" y="474"/>
                      </a:lnTo>
                      <a:lnTo>
                        <a:pt x="132" y="477"/>
                      </a:lnTo>
                      <a:lnTo>
                        <a:pt x="123" y="480"/>
                      </a:lnTo>
                      <a:lnTo>
                        <a:pt x="111" y="483"/>
                      </a:lnTo>
                      <a:lnTo>
                        <a:pt x="102" y="486"/>
                      </a:lnTo>
                      <a:lnTo>
                        <a:pt x="93" y="486"/>
                      </a:lnTo>
                      <a:lnTo>
                        <a:pt x="84" y="486"/>
                      </a:lnTo>
                      <a:lnTo>
                        <a:pt x="72" y="486"/>
                      </a:lnTo>
                      <a:lnTo>
                        <a:pt x="48" y="486"/>
                      </a:lnTo>
                      <a:lnTo>
                        <a:pt x="42" y="477"/>
                      </a:lnTo>
                      <a:lnTo>
                        <a:pt x="45" y="468"/>
                      </a:lnTo>
                      <a:lnTo>
                        <a:pt x="54" y="468"/>
                      </a:lnTo>
                      <a:lnTo>
                        <a:pt x="63" y="468"/>
                      </a:lnTo>
                      <a:lnTo>
                        <a:pt x="75" y="468"/>
                      </a:lnTo>
                      <a:lnTo>
                        <a:pt x="87" y="465"/>
                      </a:lnTo>
                      <a:lnTo>
                        <a:pt x="99" y="459"/>
                      </a:lnTo>
                      <a:lnTo>
                        <a:pt x="108" y="456"/>
                      </a:lnTo>
                      <a:lnTo>
                        <a:pt x="114" y="447"/>
                      </a:lnTo>
                      <a:lnTo>
                        <a:pt x="123" y="444"/>
                      </a:lnTo>
                      <a:lnTo>
                        <a:pt x="129" y="435"/>
                      </a:lnTo>
                      <a:lnTo>
                        <a:pt x="129" y="426"/>
                      </a:lnTo>
                      <a:lnTo>
                        <a:pt x="129" y="417"/>
                      </a:lnTo>
                      <a:lnTo>
                        <a:pt x="129" y="408"/>
                      </a:lnTo>
                      <a:lnTo>
                        <a:pt x="138" y="408"/>
                      </a:lnTo>
                      <a:lnTo>
                        <a:pt x="141" y="417"/>
                      </a:lnTo>
                      <a:lnTo>
                        <a:pt x="144" y="429"/>
                      </a:lnTo>
                      <a:lnTo>
                        <a:pt x="153" y="435"/>
                      </a:lnTo>
                      <a:lnTo>
                        <a:pt x="153" y="444"/>
                      </a:lnTo>
                      <a:lnTo>
                        <a:pt x="150" y="426"/>
                      </a:lnTo>
                      <a:lnTo>
                        <a:pt x="144" y="417"/>
                      </a:lnTo>
                      <a:lnTo>
                        <a:pt x="135" y="414"/>
                      </a:lnTo>
                      <a:lnTo>
                        <a:pt x="129" y="405"/>
                      </a:lnTo>
                      <a:lnTo>
                        <a:pt x="120" y="402"/>
                      </a:lnTo>
                      <a:lnTo>
                        <a:pt x="111" y="402"/>
                      </a:lnTo>
                      <a:lnTo>
                        <a:pt x="102" y="402"/>
                      </a:lnTo>
                      <a:lnTo>
                        <a:pt x="93" y="402"/>
                      </a:lnTo>
                      <a:lnTo>
                        <a:pt x="96" y="393"/>
                      </a:lnTo>
                      <a:lnTo>
                        <a:pt x="99" y="384"/>
                      </a:lnTo>
                      <a:lnTo>
                        <a:pt x="99" y="396"/>
                      </a:lnTo>
                      <a:lnTo>
                        <a:pt x="99" y="405"/>
                      </a:lnTo>
                      <a:lnTo>
                        <a:pt x="93" y="417"/>
                      </a:lnTo>
                      <a:lnTo>
                        <a:pt x="84" y="429"/>
                      </a:lnTo>
                      <a:lnTo>
                        <a:pt x="81" y="438"/>
                      </a:lnTo>
                      <a:lnTo>
                        <a:pt x="72" y="444"/>
                      </a:lnTo>
                      <a:lnTo>
                        <a:pt x="63" y="453"/>
                      </a:lnTo>
                      <a:lnTo>
                        <a:pt x="54" y="462"/>
                      </a:lnTo>
                      <a:lnTo>
                        <a:pt x="51" y="471"/>
                      </a:lnTo>
                      <a:lnTo>
                        <a:pt x="51" y="480"/>
                      </a:lnTo>
                      <a:lnTo>
                        <a:pt x="51" y="489"/>
                      </a:lnTo>
                      <a:lnTo>
                        <a:pt x="63" y="495"/>
                      </a:lnTo>
                      <a:lnTo>
                        <a:pt x="72" y="498"/>
                      </a:lnTo>
                      <a:lnTo>
                        <a:pt x="81" y="501"/>
                      </a:lnTo>
                      <a:lnTo>
                        <a:pt x="93" y="501"/>
                      </a:lnTo>
                      <a:lnTo>
                        <a:pt x="102" y="501"/>
                      </a:lnTo>
                      <a:lnTo>
                        <a:pt x="111" y="501"/>
                      </a:lnTo>
                      <a:lnTo>
                        <a:pt x="120" y="501"/>
                      </a:lnTo>
                      <a:lnTo>
                        <a:pt x="129" y="498"/>
                      </a:lnTo>
                      <a:lnTo>
                        <a:pt x="138" y="492"/>
                      </a:lnTo>
                      <a:lnTo>
                        <a:pt x="144" y="480"/>
                      </a:lnTo>
                      <a:lnTo>
                        <a:pt x="153" y="474"/>
                      </a:lnTo>
                      <a:lnTo>
                        <a:pt x="162" y="471"/>
                      </a:lnTo>
                      <a:lnTo>
                        <a:pt x="171" y="465"/>
                      </a:lnTo>
                      <a:lnTo>
                        <a:pt x="183" y="459"/>
                      </a:lnTo>
                      <a:lnTo>
                        <a:pt x="195" y="450"/>
                      </a:lnTo>
                      <a:lnTo>
                        <a:pt x="204" y="447"/>
                      </a:lnTo>
                      <a:lnTo>
                        <a:pt x="213" y="441"/>
                      </a:lnTo>
                      <a:lnTo>
                        <a:pt x="222" y="438"/>
                      </a:lnTo>
                      <a:lnTo>
                        <a:pt x="231" y="432"/>
                      </a:lnTo>
                      <a:lnTo>
                        <a:pt x="243" y="429"/>
                      </a:lnTo>
                      <a:lnTo>
                        <a:pt x="249" y="420"/>
                      </a:lnTo>
                      <a:lnTo>
                        <a:pt x="249" y="411"/>
                      </a:lnTo>
                      <a:lnTo>
                        <a:pt x="249" y="402"/>
                      </a:lnTo>
                      <a:lnTo>
                        <a:pt x="249" y="393"/>
                      </a:lnTo>
                      <a:lnTo>
                        <a:pt x="249" y="384"/>
                      </a:lnTo>
                    </a:path>
                  </a:pathLst>
                </a:custGeom>
                <a:noFill/>
                <a:ln w="12700" cap="rnd" cmpd="sng">
                  <a:solidFill>
                    <a:schemeClr val="tx2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337" name="Freeform 386">
                  <a:extLst>
                    <a:ext uri="{FF2B5EF4-FFF2-40B4-BE49-F238E27FC236}">
                      <a16:creationId xmlns:a16="http://schemas.microsoft.com/office/drawing/2014/main" id="{08CEC644-AEDD-4DC4-980B-B72B45A668D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78" y="5298"/>
                  <a:ext cx="256" cy="88"/>
                </a:xfrm>
                <a:custGeom>
                  <a:avLst/>
                  <a:gdLst>
                    <a:gd name="T0" fmla="*/ 249 w 256"/>
                    <a:gd name="T1" fmla="*/ 78 h 88"/>
                    <a:gd name="T2" fmla="*/ 231 w 256"/>
                    <a:gd name="T3" fmla="*/ 84 h 88"/>
                    <a:gd name="T4" fmla="*/ 204 w 256"/>
                    <a:gd name="T5" fmla="*/ 87 h 88"/>
                    <a:gd name="T6" fmla="*/ 186 w 256"/>
                    <a:gd name="T7" fmla="*/ 87 h 88"/>
                    <a:gd name="T8" fmla="*/ 144 w 256"/>
                    <a:gd name="T9" fmla="*/ 87 h 88"/>
                    <a:gd name="T10" fmla="*/ 102 w 256"/>
                    <a:gd name="T11" fmla="*/ 87 h 88"/>
                    <a:gd name="T12" fmla="*/ 75 w 256"/>
                    <a:gd name="T13" fmla="*/ 87 h 88"/>
                    <a:gd name="T14" fmla="*/ 54 w 256"/>
                    <a:gd name="T15" fmla="*/ 87 h 88"/>
                    <a:gd name="T16" fmla="*/ 33 w 256"/>
                    <a:gd name="T17" fmla="*/ 87 h 88"/>
                    <a:gd name="T18" fmla="*/ 15 w 256"/>
                    <a:gd name="T19" fmla="*/ 87 h 88"/>
                    <a:gd name="T20" fmla="*/ 18 w 256"/>
                    <a:gd name="T21" fmla="*/ 81 h 88"/>
                    <a:gd name="T22" fmla="*/ 36 w 256"/>
                    <a:gd name="T23" fmla="*/ 81 h 88"/>
                    <a:gd name="T24" fmla="*/ 57 w 256"/>
                    <a:gd name="T25" fmla="*/ 84 h 88"/>
                    <a:gd name="T26" fmla="*/ 75 w 256"/>
                    <a:gd name="T27" fmla="*/ 84 h 88"/>
                    <a:gd name="T28" fmla="*/ 93 w 256"/>
                    <a:gd name="T29" fmla="*/ 87 h 88"/>
                    <a:gd name="T30" fmla="*/ 114 w 256"/>
                    <a:gd name="T31" fmla="*/ 87 h 88"/>
                    <a:gd name="T32" fmla="*/ 132 w 256"/>
                    <a:gd name="T33" fmla="*/ 78 h 88"/>
                    <a:gd name="T34" fmla="*/ 150 w 256"/>
                    <a:gd name="T35" fmla="*/ 66 h 88"/>
                    <a:gd name="T36" fmla="*/ 174 w 256"/>
                    <a:gd name="T37" fmla="*/ 66 h 88"/>
                    <a:gd name="T38" fmla="*/ 204 w 256"/>
                    <a:gd name="T39" fmla="*/ 66 h 88"/>
                    <a:gd name="T40" fmla="*/ 222 w 256"/>
                    <a:gd name="T41" fmla="*/ 63 h 88"/>
                    <a:gd name="T42" fmla="*/ 252 w 256"/>
                    <a:gd name="T43" fmla="*/ 63 h 88"/>
                    <a:gd name="T44" fmla="*/ 246 w 256"/>
                    <a:gd name="T45" fmla="*/ 75 h 88"/>
                    <a:gd name="T46" fmla="*/ 228 w 256"/>
                    <a:gd name="T47" fmla="*/ 60 h 88"/>
                    <a:gd name="T48" fmla="*/ 114 w 256"/>
                    <a:gd name="T49" fmla="*/ 0 h 88"/>
                    <a:gd name="T50" fmla="*/ 99 w 256"/>
                    <a:gd name="T51" fmla="*/ 21 h 88"/>
                    <a:gd name="T52" fmla="*/ 102 w 256"/>
                    <a:gd name="T53" fmla="*/ 39 h 88"/>
                    <a:gd name="T54" fmla="*/ 120 w 256"/>
                    <a:gd name="T55" fmla="*/ 33 h 88"/>
                    <a:gd name="T56" fmla="*/ 102 w 256"/>
                    <a:gd name="T57" fmla="*/ 27 h 88"/>
                    <a:gd name="T58" fmla="*/ 108 w 256"/>
                    <a:gd name="T59" fmla="*/ 21 h 88"/>
                    <a:gd name="T60" fmla="*/ 90 w 256"/>
                    <a:gd name="T61" fmla="*/ 30 h 88"/>
                    <a:gd name="T62" fmla="*/ 57 w 256"/>
                    <a:gd name="T63" fmla="*/ 39 h 88"/>
                    <a:gd name="T64" fmla="*/ 33 w 256"/>
                    <a:gd name="T65" fmla="*/ 45 h 88"/>
                    <a:gd name="T66" fmla="*/ 12 w 256"/>
                    <a:gd name="T67" fmla="*/ 60 h 88"/>
                    <a:gd name="T68" fmla="*/ 3 w 256"/>
                    <a:gd name="T69" fmla="*/ 78 h 88"/>
                    <a:gd name="T70" fmla="*/ 3 w 256"/>
                    <a:gd name="T71" fmla="*/ 78 h 88"/>
                    <a:gd name="T72" fmla="*/ 6 w 256"/>
                    <a:gd name="T73" fmla="*/ 60 h 88"/>
                    <a:gd name="T74" fmla="*/ 24 w 256"/>
                    <a:gd name="T75" fmla="*/ 60 h 88"/>
                    <a:gd name="T76" fmla="*/ 42 w 256"/>
                    <a:gd name="T77" fmla="*/ 60 h 88"/>
                    <a:gd name="T78" fmla="*/ 66 w 256"/>
                    <a:gd name="T79" fmla="*/ 60 h 88"/>
                    <a:gd name="T80" fmla="*/ 84 w 256"/>
                    <a:gd name="T81" fmla="*/ 54 h 88"/>
                    <a:gd name="T82" fmla="*/ 60 w 256"/>
                    <a:gd name="T83" fmla="*/ 54 h 88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</a:gdLst>
                  <a:ahLst/>
                  <a:cxnLst>
                    <a:cxn ang="T84">
                      <a:pos x="T0" y="T1"/>
                    </a:cxn>
                    <a:cxn ang="T85">
                      <a:pos x="T2" y="T3"/>
                    </a:cxn>
                    <a:cxn ang="T86">
                      <a:pos x="T4" y="T5"/>
                    </a:cxn>
                    <a:cxn ang="T87">
                      <a:pos x="T6" y="T7"/>
                    </a:cxn>
                    <a:cxn ang="T88">
                      <a:pos x="T8" y="T9"/>
                    </a:cxn>
                    <a:cxn ang="T89">
                      <a:pos x="T10" y="T11"/>
                    </a:cxn>
                    <a:cxn ang="T90">
                      <a:pos x="T12" y="T13"/>
                    </a:cxn>
                    <a:cxn ang="T91">
                      <a:pos x="T14" y="T15"/>
                    </a:cxn>
                    <a:cxn ang="T92">
                      <a:pos x="T16" y="T17"/>
                    </a:cxn>
                    <a:cxn ang="T93">
                      <a:pos x="T18" y="T19"/>
                    </a:cxn>
                    <a:cxn ang="T94">
                      <a:pos x="T20" y="T21"/>
                    </a:cxn>
                    <a:cxn ang="T95">
                      <a:pos x="T22" y="T23"/>
                    </a:cxn>
                    <a:cxn ang="T96">
                      <a:pos x="T24" y="T25"/>
                    </a:cxn>
                    <a:cxn ang="T97">
                      <a:pos x="T26" y="T27"/>
                    </a:cxn>
                    <a:cxn ang="T98">
                      <a:pos x="T28" y="T29"/>
                    </a:cxn>
                    <a:cxn ang="T99">
                      <a:pos x="T30" y="T31"/>
                    </a:cxn>
                    <a:cxn ang="T100">
                      <a:pos x="T32" y="T33"/>
                    </a:cxn>
                    <a:cxn ang="T101">
                      <a:pos x="T34" y="T35"/>
                    </a:cxn>
                    <a:cxn ang="T102">
                      <a:pos x="T36" y="T37"/>
                    </a:cxn>
                    <a:cxn ang="T103">
                      <a:pos x="T38" y="T39"/>
                    </a:cxn>
                    <a:cxn ang="T104">
                      <a:pos x="T40" y="T41"/>
                    </a:cxn>
                    <a:cxn ang="T105">
                      <a:pos x="T42" y="T43"/>
                    </a:cxn>
                    <a:cxn ang="T106">
                      <a:pos x="T44" y="T45"/>
                    </a:cxn>
                    <a:cxn ang="T107">
                      <a:pos x="T46" y="T47"/>
                    </a:cxn>
                    <a:cxn ang="T108">
                      <a:pos x="T48" y="T49"/>
                    </a:cxn>
                    <a:cxn ang="T109">
                      <a:pos x="T50" y="T51"/>
                    </a:cxn>
                    <a:cxn ang="T110">
                      <a:pos x="T52" y="T53"/>
                    </a:cxn>
                    <a:cxn ang="T111">
                      <a:pos x="T54" y="T55"/>
                    </a:cxn>
                    <a:cxn ang="T112">
                      <a:pos x="T56" y="T57"/>
                    </a:cxn>
                    <a:cxn ang="T113">
                      <a:pos x="T58" y="T59"/>
                    </a:cxn>
                    <a:cxn ang="T114">
                      <a:pos x="T60" y="T61"/>
                    </a:cxn>
                    <a:cxn ang="T115">
                      <a:pos x="T62" y="T63"/>
                    </a:cxn>
                    <a:cxn ang="T116">
                      <a:pos x="T64" y="T65"/>
                    </a:cxn>
                    <a:cxn ang="T117">
                      <a:pos x="T66" y="T67"/>
                    </a:cxn>
                    <a:cxn ang="T118">
                      <a:pos x="T68" y="T69"/>
                    </a:cxn>
                    <a:cxn ang="T119">
                      <a:pos x="T70" y="T71"/>
                    </a:cxn>
                    <a:cxn ang="T120">
                      <a:pos x="T72" y="T73"/>
                    </a:cxn>
                    <a:cxn ang="T121">
                      <a:pos x="T74" y="T75"/>
                    </a:cxn>
                    <a:cxn ang="T122">
                      <a:pos x="T76" y="T77"/>
                    </a:cxn>
                    <a:cxn ang="T123">
                      <a:pos x="T78" y="T79"/>
                    </a:cxn>
                    <a:cxn ang="T124">
                      <a:pos x="T80" y="T81"/>
                    </a:cxn>
                    <a:cxn ang="T125">
                      <a:pos x="T82" y="T83"/>
                    </a:cxn>
                  </a:cxnLst>
                  <a:rect l="0" t="0" r="r" b="b"/>
                  <a:pathLst>
                    <a:path w="256" h="88">
                      <a:moveTo>
                        <a:pt x="252" y="69"/>
                      </a:moveTo>
                      <a:lnTo>
                        <a:pt x="249" y="78"/>
                      </a:lnTo>
                      <a:lnTo>
                        <a:pt x="240" y="84"/>
                      </a:lnTo>
                      <a:lnTo>
                        <a:pt x="231" y="84"/>
                      </a:lnTo>
                      <a:lnTo>
                        <a:pt x="213" y="84"/>
                      </a:lnTo>
                      <a:lnTo>
                        <a:pt x="204" y="87"/>
                      </a:lnTo>
                      <a:lnTo>
                        <a:pt x="195" y="87"/>
                      </a:lnTo>
                      <a:lnTo>
                        <a:pt x="186" y="87"/>
                      </a:lnTo>
                      <a:lnTo>
                        <a:pt x="162" y="87"/>
                      </a:lnTo>
                      <a:lnTo>
                        <a:pt x="144" y="87"/>
                      </a:lnTo>
                      <a:lnTo>
                        <a:pt x="126" y="87"/>
                      </a:lnTo>
                      <a:lnTo>
                        <a:pt x="102" y="87"/>
                      </a:lnTo>
                      <a:lnTo>
                        <a:pt x="84" y="87"/>
                      </a:lnTo>
                      <a:lnTo>
                        <a:pt x="75" y="87"/>
                      </a:lnTo>
                      <a:lnTo>
                        <a:pt x="63" y="87"/>
                      </a:lnTo>
                      <a:lnTo>
                        <a:pt x="54" y="87"/>
                      </a:lnTo>
                      <a:lnTo>
                        <a:pt x="45" y="87"/>
                      </a:lnTo>
                      <a:lnTo>
                        <a:pt x="33" y="87"/>
                      </a:lnTo>
                      <a:lnTo>
                        <a:pt x="24" y="87"/>
                      </a:lnTo>
                      <a:lnTo>
                        <a:pt x="15" y="87"/>
                      </a:lnTo>
                      <a:lnTo>
                        <a:pt x="6" y="84"/>
                      </a:lnTo>
                      <a:lnTo>
                        <a:pt x="18" y="81"/>
                      </a:lnTo>
                      <a:lnTo>
                        <a:pt x="27" y="81"/>
                      </a:lnTo>
                      <a:lnTo>
                        <a:pt x="36" y="81"/>
                      </a:lnTo>
                      <a:lnTo>
                        <a:pt x="48" y="84"/>
                      </a:lnTo>
                      <a:lnTo>
                        <a:pt x="57" y="84"/>
                      </a:lnTo>
                      <a:lnTo>
                        <a:pt x="66" y="84"/>
                      </a:lnTo>
                      <a:lnTo>
                        <a:pt x="75" y="84"/>
                      </a:lnTo>
                      <a:lnTo>
                        <a:pt x="84" y="87"/>
                      </a:lnTo>
                      <a:lnTo>
                        <a:pt x="93" y="87"/>
                      </a:lnTo>
                      <a:lnTo>
                        <a:pt x="105" y="87"/>
                      </a:lnTo>
                      <a:lnTo>
                        <a:pt x="114" y="87"/>
                      </a:lnTo>
                      <a:lnTo>
                        <a:pt x="123" y="87"/>
                      </a:lnTo>
                      <a:lnTo>
                        <a:pt x="132" y="78"/>
                      </a:lnTo>
                      <a:lnTo>
                        <a:pt x="144" y="75"/>
                      </a:lnTo>
                      <a:lnTo>
                        <a:pt x="150" y="66"/>
                      </a:lnTo>
                      <a:lnTo>
                        <a:pt x="162" y="66"/>
                      </a:lnTo>
                      <a:lnTo>
                        <a:pt x="174" y="66"/>
                      </a:lnTo>
                      <a:lnTo>
                        <a:pt x="186" y="66"/>
                      </a:lnTo>
                      <a:lnTo>
                        <a:pt x="204" y="66"/>
                      </a:lnTo>
                      <a:lnTo>
                        <a:pt x="213" y="66"/>
                      </a:lnTo>
                      <a:lnTo>
                        <a:pt x="222" y="63"/>
                      </a:lnTo>
                      <a:lnTo>
                        <a:pt x="243" y="63"/>
                      </a:lnTo>
                      <a:lnTo>
                        <a:pt x="252" y="63"/>
                      </a:lnTo>
                      <a:lnTo>
                        <a:pt x="255" y="72"/>
                      </a:lnTo>
                      <a:lnTo>
                        <a:pt x="246" y="75"/>
                      </a:lnTo>
                      <a:lnTo>
                        <a:pt x="234" y="69"/>
                      </a:lnTo>
                      <a:lnTo>
                        <a:pt x="228" y="60"/>
                      </a:lnTo>
                      <a:lnTo>
                        <a:pt x="219" y="54"/>
                      </a:lnTo>
                      <a:lnTo>
                        <a:pt x="114" y="0"/>
                      </a:lnTo>
                      <a:lnTo>
                        <a:pt x="108" y="9"/>
                      </a:lnTo>
                      <a:lnTo>
                        <a:pt x="99" y="21"/>
                      </a:lnTo>
                      <a:lnTo>
                        <a:pt x="96" y="30"/>
                      </a:lnTo>
                      <a:lnTo>
                        <a:pt x="102" y="39"/>
                      </a:lnTo>
                      <a:lnTo>
                        <a:pt x="120" y="42"/>
                      </a:lnTo>
                      <a:lnTo>
                        <a:pt x="120" y="33"/>
                      </a:lnTo>
                      <a:lnTo>
                        <a:pt x="111" y="30"/>
                      </a:lnTo>
                      <a:lnTo>
                        <a:pt x="102" y="27"/>
                      </a:lnTo>
                      <a:lnTo>
                        <a:pt x="114" y="30"/>
                      </a:lnTo>
                      <a:lnTo>
                        <a:pt x="108" y="21"/>
                      </a:lnTo>
                      <a:lnTo>
                        <a:pt x="99" y="24"/>
                      </a:lnTo>
                      <a:lnTo>
                        <a:pt x="90" y="30"/>
                      </a:lnTo>
                      <a:lnTo>
                        <a:pt x="78" y="36"/>
                      </a:lnTo>
                      <a:lnTo>
                        <a:pt x="57" y="39"/>
                      </a:lnTo>
                      <a:lnTo>
                        <a:pt x="45" y="42"/>
                      </a:lnTo>
                      <a:lnTo>
                        <a:pt x="33" y="45"/>
                      </a:lnTo>
                      <a:lnTo>
                        <a:pt x="21" y="51"/>
                      </a:lnTo>
                      <a:lnTo>
                        <a:pt x="12" y="60"/>
                      </a:lnTo>
                      <a:lnTo>
                        <a:pt x="6" y="69"/>
                      </a:lnTo>
                      <a:lnTo>
                        <a:pt x="3" y="78"/>
                      </a:lnTo>
                      <a:lnTo>
                        <a:pt x="0" y="87"/>
                      </a:lnTo>
                      <a:lnTo>
                        <a:pt x="3" y="78"/>
                      </a:lnTo>
                      <a:lnTo>
                        <a:pt x="3" y="69"/>
                      </a:lnTo>
                      <a:lnTo>
                        <a:pt x="6" y="60"/>
                      </a:lnTo>
                      <a:lnTo>
                        <a:pt x="15" y="60"/>
                      </a:lnTo>
                      <a:lnTo>
                        <a:pt x="24" y="60"/>
                      </a:lnTo>
                      <a:lnTo>
                        <a:pt x="33" y="60"/>
                      </a:lnTo>
                      <a:lnTo>
                        <a:pt x="42" y="60"/>
                      </a:lnTo>
                      <a:lnTo>
                        <a:pt x="54" y="60"/>
                      </a:lnTo>
                      <a:lnTo>
                        <a:pt x="66" y="60"/>
                      </a:lnTo>
                      <a:lnTo>
                        <a:pt x="75" y="60"/>
                      </a:lnTo>
                      <a:lnTo>
                        <a:pt x="84" y="54"/>
                      </a:lnTo>
                      <a:lnTo>
                        <a:pt x="72" y="54"/>
                      </a:lnTo>
                      <a:lnTo>
                        <a:pt x="60" y="54"/>
                      </a:lnTo>
                      <a:lnTo>
                        <a:pt x="51" y="54"/>
                      </a:lnTo>
                    </a:path>
                  </a:pathLst>
                </a:custGeom>
                <a:noFill/>
                <a:ln w="12700" cap="rnd" cmpd="sng">
                  <a:solidFill>
                    <a:schemeClr val="tx2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338" name="Freeform 387">
                  <a:extLst>
                    <a:ext uri="{FF2B5EF4-FFF2-40B4-BE49-F238E27FC236}">
                      <a16:creationId xmlns:a16="http://schemas.microsoft.com/office/drawing/2014/main" id="{2AA978DD-CE4F-46BF-87F5-3D7DB7B5954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626" y="4977"/>
                  <a:ext cx="355" cy="394"/>
                </a:xfrm>
                <a:custGeom>
                  <a:avLst/>
                  <a:gdLst>
                    <a:gd name="T0" fmla="*/ 333 w 355"/>
                    <a:gd name="T1" fmla="*/ 18 h 394"/>
                    <a:gd name="T2" fmla="*/ 285 w 355"/>
                    <a:gd name="T3" fmla="*/ 0 h 394"/>
                    <a:gd name="T4" fmla="*/ 0 w 355"/>
                    <a:gd name="T5" fmla="*/ 90 h 394"/>
                    <a:gd name="T6" fmla="*/ 186 w 355"/>
                    <a:gd name="T7" fmla="*/ 159 h 394"/>
                    <a:gd name="T8" fmla="*/ 324 w 355"/>
                    <a:gd name="T9" fmla="*/ 105 h 394"/>
                    <a:gd name="T10" fmla="*/ 183 w 355"/>
                    <a:gd name="T11" fmla="*/ 159 h 394"/>
                    <a:gd name="T12" fmla="*/ 207 w 355"/>
                    <a:gd name="T13" fmla="*/ 393 h 394"/>
                    <a:gd name="T14" fmla="*/ 354 w 355"/>
                    <a:gd name="T15" fmla="*/ 327 h 394"/>
                    <a:gd name="T16" fmla="*/ 207 w 355"/>
                    <a:gd name="T17" fmla="*/ 387 h 394"/>
                    <a:gd name="T18" fmla="*/ 9 w 355"/>
                    <a:gd name="T19" fmla="*/ 294 h 394"/>
                    <a:gd name="T20" fmla="*/ 3 w 355"/>
                    <a:gd name="T21" fmla="*/ 93 h 394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0" t="0" r="r" b="b"/>
                  <a:pathLst>
                    <a:path w="355" h="394">
                      <a:moveTo>
                        <a:pt x="333" y="18"/>
                      </a:moveTo>
                      <a:lnTo>
                        <a:pt x="285" y="0"/>
                      </a:lnTo>
                      <a:lnTo>
                        <a:pt x="0" y="90"/>
                      </a:lnTo>
                      <a:lnTo>
                        <a:pt x="186" y="159"/>
                      </a:lnTo>
                      <a:lnTo>
                        <a:pt x="324" y="105"/>
                      </a:lnTo>
                      <a:lnTo>
                        <a:pt x="183" y="159"/>
                      </a:lnTo>
                      <a:lnTo>
                        <a:pt x="207" y="393"/>
                      </a:lnTo>
                      <a:lnTo>
                        <a:pt x="354" y="327"/>
                      </a:lnTo>
                      <a:lnTo>
                        <a:pt x="207" y="387"/>
                      </a:lnTo>
                      <a:lnTo>
                        <a:pt x="9" y="294"/>
                      </a:lnTo>
                      <a:lnTo>
                        <a:pt x="3" y="93"/>
                      </a:lnTo>
                    </a:path>
                  </a:pathLst>
                </a:custGeom>
                <a:noFill/>
                <a:ln w="12700" cap="rnd" cmpd="sng">
                  <a:solidFill>
                    <a:schemeClr val="tx2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339" name="Freeform 388">
                  <a:extLst>
                    <a:ext uri="{FF2B5EF4-FFF2-40B4-BE49-F238E27FC236}">
                      <a16:creationId xmlns:a16="http://schemas.microsoft.com/office/drawing/2014/main" id="{B5E16A05-BA16-48BA-BC7C-FCB5970D863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631" y="5061"/>
                  <a:ext cx="178" cy="259"/>
                </a:xfrm>
                <a:custGeom>
                  <a:avLst/>
                  <a:gdLst>
                    <a:gd name="T0" fmla="*/ 21 w 178"/>
                    <a:gd name="T1" fmla="*/ 3 h 259"/>
                    <a:gd name="T2" fmla="*/ 21 w 178"/>
                    <a:gd name="T3" fmla="*/ 21 h 259"/>
                    <a:gd name="T4" fmla="*/ 21 w 178"/>
                    <a:gd name="T5" fmla="*/ 39 h 259"/>
                    <a:gd name="T6" fmla="*/ 21 w 178"/>
                    <a:gd name="T7" fmla="*/ 75 h 259"/>
                    <a:gd name="T8" fmla="*/ 21 w 178"/>
                    <a:gd name="T9" fmla="*/ 93 h 259"/>
                    <a:gd name="T10" fmla="*/ 24 w 178"/>
                    <a:gd name="T11" fmla="*/ 114 h 259"/>
                    <a:gd name="T12" fmla="*/ 24 w 178"/>
                    <a:gd name="T13" fmla="*/ 135 h 259"/>
                    <a:gd name="T14" fmla="*/ 21 w 178"/>
                    <a:gd name="T15" fmla="*/ 156 h 259"/>
                    <a:gd name="T16" fmla="*/ 18 w 178"/>
                    <a:gd name="T17" fmla="*/ 180 h 259"/>
                    <a:gd name="T18" fmla="*/ 18 w 178"/>
                    <a:gd name="T19" fmla="*/ 198 h 259"/>
                    <a:gd name="T20" fmla="*/ 18 w 178"/>
                    <a:gd name="T21" fmla="*/ 219 h 259"/>
                    <a:gd name="T22" fmla="*/ 9 w 178"/>
                    <a:gd name="T23" fmla="*/ 240 h 259"/>
                    <a:gd name="T24" fmla="*/ 0 w 178"/>
                    <a:gd name="T25" fmla="*/ 258 h 259"/>
                    <a:gd name="T26" fmla="*/ 18 w 178"/>
                    <a:gd name="T27" fmla="*/ 258 h 259"/>
                    <a:gd name="T28" fmla="*/ 54 w 178"/>
                    <a:gd name="T29" fmla="*/ 258 h 259"/>
                    <a:gd name="T30" fmla="*/ 87 w 178"/>
                    <a:gd name="T31" fmla="*/ 252 h 259"/>
                    <a:gd name="T32" fmla="*/ 108 w 178"/>
                    <a:gd name="T33" fmla="*/ 249 h 259"/>
                    <a:gd name="T34" fmla="*/ 135 w 178"/>
                    <a:gd name="T35" fmla="*/ 249 h 259"/>
                    <a:gd name="T36" fmla="*/ 138 w 178"/>
                    <a:gd name="T37" fmla="*/ 231 h 259"/>
                    <a:gd name="T38" fmla="*/ 138 w 178"/>
                    <a:gd name="T39" fmla="*/ 213 h 259"/>
                    <a:gd name="T40" fmla="*/ 132 w 178"/>
                    <a:gd name="T41" fmla="*/ 195 h 259"/>
                    <a:gd name="T42" fmla="*/ 132 w 178"/>
                    <a:gd name="T43" fmla="*/ 171 h 259"/>
                    <a:gd name="T44" fmla="*/ 129 w 178"/>
                    <a:gd name="T45" fmla="*/ 147 h 259"/>
                    <a:gd name="T46" fmla="*/ 129 w 178"/>
                    <a:gd name="T47" fmla="*/ 129 h 259"/>
                    <a:gd name="T48" fmla="*/ 126 w 178"/>
                    <a:gd name="T49" fmla="*/ 105 h 259"/>
                    <a:gd name="T50" fmla="*/ 123 w 178"/>
                    <a:gd name="T51" fmla="*/ 84 h 259"/>
                    <a:gd name="T52" fmla="*/ 123 w 178"/>
                    <a:gd name="T53" fmla="*/ 63 h 259"/>
                    <a:gd name="T54" fmla="*/ 120 w 178"/>
                    <a:gd name="T55" fmla="*/ 42 h 259"/>
                    <a:gd name="T56" fmla="*/ 120 w 178"/>
                    <a:gd name="T57" fmla="*/ 60 h 259"/>
                    <a:gd name="T58" fmla="*/ 123 w 178"/>
                    <a:gd name="T59" fmla="*/ 84 h 259"/>
                    <a:gd name="T60" fmla="*/ 126 w 178"/>
                    <a:gd name="T61" fmla="*/ 102 h 259"/>
                    <a:gd name="T62" fmla="*/ 126 w 178"/>
                    <a:gd name="T63" fmla="*/ 120 h 259"/>
                    <a:gd name="T64" fmla="*/ 126 w 178"/>
                    <a:gd name="T65" fmla="*/ 138 h 259"/>
                    <a:gd name="T66" fmla="*/ 126 w 178"/>
                    <a:gd name="T67" fmla="*/ 159 h 259"/>
                    <a:gd name="T68" fmla="*/ 126 w 178"/>
                    <a:gd name="T69" fmla="*/ 180 h 259"/>
                    <a:gd name="T70" fmla="*/ 129 w 178"/>
                    <a:gd name="T71" fmla="*/ 204 h 259"/>
                    <a:gd name="T72" fmla="*/ 132 w 178"/>
                    <a:gd name="T73" fmla="*/ 228 h 259"/>
                    <a:gd name="T74" fmla="*/ 135 w 178"/>
                    <a:gd name="T75" fmla="*/ 252 h 259"/>
                    <a:gd name="T76" fmla="*/ 159 w 178"/>
                    <a:gd name="T77" fmla="*/ 249 h 259"/>
                    <a:gd name="T78" fmla="*/ 177 w 178"/>
                    <a:gd name="T79" fmla="*/ 240 h 259"/>
                    <a:gd name="T80" fmla="*/ 177 w 178"/>
                    <a:gd name="T81" fmla="*/ 174 h 259"/>
                    <a:gd name="T82" fmla="*/ 162 w 178"/>
                    <a:gd name="T83" fmla="*/ 87 h 259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</a:gdLst>
                  <a:ahLst/>
                  <a:cxnLst>
                    <a:cxn ang="T84">
                      <a:pos x="T0" y="T1"/>
                    </a:cxn>
                    <a:cxn ang="T85">
                      <a:pos x="T2" y="T3"/>
                    </a:cxn>
                    <a:cxn ang="T86">
                      <a:pos x="T4" y="T5"/>
                    </a:cxn>
                    <a:cxn ang="T87">
                      <a:pos x="T6" y="T7"/>
                    </a:cxn>
                    <a:cxn ang="T88">
                      <a:pos x="T8" y="T9"/>
                    </a:cxn>
                    <a:cxn ang="T89">
                      <a:pos x="T10" y="T11"/>
                    </a:cxn>
                    <a:cxn ang="T90">
                      <a:pos x="T12" y="T13"/>
                    </a:cxn>
                    <a:cxn ang="T91">
                      <a:pos x="T14" y="T15"/>
                    </a:cxn>
                    <a:cxn ang="T92">
                      <a:pos x="T16" y="T17"/>
                    </a:cxn>
                    <a:cxn ang="T93">
                      <a:pos x="T18" y="T19"/>
                    </a:cxn>
                    <a:cxn ang="T94">
                      <a:pos x="T20" y="T21"/>
                    </a:cxn>
                    <a:cxn ang="T95">
                      <a:pos x="T22" y="T23"/>
                    </a:cxn>
                    <a:cxn ang="T96">
                      <a:pos x="T24" y="T25"/>
                    </a:cxn>
                    <a:cxn ang="T97">
                      <a:pos x="T26" y="T27"/>
                    </a:cxn>
                    <a:cxn ang="T98">
                      <a:pos x="T28" y="T29"/>
                    </a:cxn>
                    <a:cxn ang="T99">
                      <a:pos x="T30" y="T31"/>
                    </a:cxn>
                    <a:cxn ang="T100">
                      <a:pos x="T32" y="T33"/>
                    </a:cxn>
                    <a:cxn ang="T101">
                      <a:pos x="T34" y="T35"/>
                    </a:cxn>
                    <a:cxn ang="T102">
                      <a:pos x="T36" y="T37"/>
                    </a:cxn>
                    <a:cxn ang="T103">
                      <a:pos x="T38" y="T39"/>
                    </a:cxn>
                    <a:cxn ang="T104">
                      <a:pos x="T40" y="T41"/>
                    </a:cxn>
                    <a:cxn ang="T105">
                      <a:pos x="T42" y="T43"/>
                    </a:cxn>
                    <a:cxn ang="T106">
                      <a:pos x="T44" y="T45"/>
                    </a:cxn>
                    <a:cxn ang="T107">
                      <a:pos x="T46" y="T47"/>
                    </a:cxn>
                    <a:cxn ang="T108">
                      <a:pos x="T48" y="T49"/>
                    </a:cxn>
                    <a:cxn ang="T109">
                      <a:pos x="T50" y="T51"/>
                    </a:cxn>
                    <a:cxn ang="T110">
                      <a:pos x="T52" y="T53"/>
                    </a:cxn>
                    <a:cxn ang="T111">
                      <a:pos x="T54" y="T55"/>
                    </a:cxn>
                    <a:cxn ang="T112">
                      <a:pos x="T56" y="T57"/>
                    </a:cxn>
                    <a:cxn ang="T113">
                      <a:pos x="T58" y="T59"/>
                    </a:cxn>
                    <a:cxn ang="T114">
                      <a:pos x="T60" y="T61"/>
                    </a:cxn>
                    <a:cxn ang="T115">
                      <a:pos x="T62" y="T63"/>
                    </a:cxn>
                    <a:cxn ang="T116">
                      <a:pos x="T64" y="T65"/>
                    </a:cxn>
                    <a:cxn ang="T117">
                      <a:pos x="T66" y="T67"/>
                    </a:cxn>
                    <a:cxn ang="T118">
                      <a:pos x="T68" y="T69"/>
                    </a:cxn>
                    <a:cxn ang="T119">
                      <a:pos x="T70" y="T71"/>
                    </a:cxn>
                    <a:cxn ang="T120">
                      <a:pos x="T72" y="T73"/>
                    </a:cxn>
                    <a:cxn ang="T121">
                      <a:pos x="T74" y="T75"/>
                    </a:cxn>
                    <a:cxn ang="T122">
                      <a:pos x="T76" y="T77"/>
                    </a:cxn>
                    <a:cxn ang="T123">
                      <a:pos x="T78" y="T79"/>
                    </a:cxn>
                    <a:cxn ang="T124">
                      <a:pos x="T80" y="T81"/>
                    </a:cxn>
                    <a:cxn ang="T125">
                      <a:pos x="T82" y="T83"/>
                    </a:cxn>
                  </a:cxnLst>
                  <a:rect l="0" t="0" r="r" b="b"/>
                  <a:pathLst>
                    <a:path w="178" h="259">
                      <a:moveTo>
                        <a:pt x="159" y="0"/>
                      </a:moveTo>
                      <a:lnTo>
                        <a:pt x="21" y="3"/>
                      </a:lnTo>
                      <a:lnTo>
                        <a:pt x="21" y="12"/>
                      </a:lnTo>
                      <a:lnTo>
                        <a:pt x="21" y="21"/>
                      </a:lnTo>
                      <a:lnTo>
                        <a:pt x="21" y="30"/>
                      </a:lnTo>
                      <a:lnTo>
                        <a:pt x="21" y="39"/>
                      </a:lnTo>
                      <a:lnTo>
                        <a:pt x="21" y="51"/>
                      </a:lnTo>
                      <a:lnTo>
                        <a:pt x="21" y="75"/>
                      </a:lnTo>
                      <a:lnTo>
                        <a:pt x="21" y="84"/>
                      </a:lnTo>
                      <a:lnTo>
                        <a:pt x="21" y="93"/>
                      </a:lnTo>
                      <a:lnTo>
                        <a:pt x="24" y="102"/>
                      </a:lnTo>
                      <a:lnTo>
                        <a:pt x="24" y="114"/>
                      </a:lnTo>
                      <a:lnTo>
                        <a:pt x="24" y="126"/>
                      </a:lnTo>
                      <a:lnTo>
                        <a:pt x="24" y="135"/>
                      </a:lnTo>
                      <a:lnTo>
                        <a:pt x="24" y="144"/>
                      </a:lnTo>
                      <a:lnTo>
                        <a:pt x="21" y="156"/>
                      </a:lnTo>
                      <a:lnTo>
                        <a:pt x="18" y="168"/>
                      </a:lnTo>
                      <a:lnTo>
                        <a:pt x="18" y="180"/>
                      </a:lnTo>
                      <a:lnTo>
                        <a:pt x="18" y="189"/>
                      </a:lnTo>
                      <a:lnTo>
                        <a:pt x="18" y="198"/>
                      </a:lnTo>
                      <a:lnTo>
                        <a:pt x="18" y="210"/>
                      </a:lnTo>
                      <a:lnTo>
                        <a:pt x="18" y="219"/>
                      </a:lnTo>
                      <a:lnTo>
                        <a:pt x="15" y="228"/>
                      </a:lnTo>
                      <a:lnTo>
                        <a:pt x="9" y="240"/>
                      </a:lnTo>
                      <a:lnTo>
                        <a:pt x="3" y="249"/>
                      </a:lnTo>
                      <a:lnTo>
                        <a:pt x="0" y="258"/>
                      </a:lnTo>
                      <a:lnTo>
                        <a:pt x="9" y="258"/>
                      </a:lnTo>
                      <a:lnTo>
                        <a:pt x="18" y="258"/>
                      </a:lnTo>
                      <a:lnTo>
                        <a:pt x="30" y="258"/>
                      </a:lnTo>
                      <a:lnTo>
                        <a:pt x="54" y="258"/>
                      </a:lnTo>
                      <a:lnTo>
                        <a:pt x="78" y="258"/>
                      </a:lnTo>
                      <a:lnTo>
                        <a:pt x="87" y="252"/>
                      </a:lnTo>
                      <a:lnTo>
                        <a:pt x="96" y="252"/>
                      </a:lnTo>
                      <a:lnTo>
                        <a:pt x="108" y="249"/>
                      </a:lnTo>
                      <a:lnTo>
                        <a:pt x="126" y="249"/>
                      </a:lnTo>
                      <a:lnTo>
                        <a:pt x="135" y="249"/>
                      </a:lnTo>
                      <a:lnTo>
                        <a:pt x="138" y="240"/>
                      </a:lnTo>
                      <a:lnTo>
                        <a:pt x="138" y="231"/>
                      </a:lnTo>
                      <a:lnTo>
                        <a:pt x="138" y="222"/>
                      </a:lnTo>
                      <a:lnTo>
                        <a:pt x="138" y="213"/>
                      </a:lnTo>
                      <a:lnTo>
                        <a:pt x="135" y="204"/>
                      </a:lnTo>
                      <a:lnTo>
                        <a:pt x="132" y="195"/>
                      </a:lnTo>
                      <a:lnTo>
                        <a:pt x="132" y="183"/>
                      </a:lnTo>
                      <a:lnTo>
                        <a:pt x="132" y="171"/>
                      </a:lnTo>
                      <a:lnTo>
                        <a:pt x="132" y="159"/>
                      </a:lnTo>
                      <a:lnTo>
                        <a:pt x="129" y="147"/>
                      </a:lnTo>
                      <a:lnTo>
                        <a:pt x="129" y="138"/>
                      </a:lnTo>
                      <a:lnTo>
                        <a:pt x="129" y="129"/>
                      </a:lnTo>
                      <a:lnTo>
                        <a:pt x="129" y="117"/>
                      </a:lnTo>
                      <a:lnTo>
                        <a:pt x="126" y="105"/>
                      </a:lnTo>
                      <a:lnTo>
                        <a:pt x="126" y="93"/>
                      </a:lnTo>
                      <a:lnTo>
                        <a:pt x="123" y="84"/>
                      </a:lnTo>
                      <a:lnTo>
                        <a:pt x="123" y="75"/>
                      </a:lnTo>
                      <a:lnTo>
                        <a:pt x="123" y="63"/>
                      </a:lnTo>
                      <a:lnTo>
                        <a:pt x="120" y="51"/>
                      </a:lnTo>
                      <a:lnTo>
                        <a:pt x="120" y="42"/>
                      </a:lnTo>
                      <a:lnTo>
                        <a:pt x="120" y="51"/>
                      </a:lnTo>
                      <a:lnTo>
                        <a:pt x="120" y="60"/>
                      </a:lnTo>
                      <a:lnTo>
                        <a:pt x="123" y="72"/>
                      </a:lnTo>
                      <a:lnTo>
                        <a:pt x="123" y="84"/>
                      </a:lnTo>
                      <a:lnTo>
                        <a:pt x="126" y="93"/>
                      </a:lnTo>
                      <a:lnTo>
                        <a:pt x="126" y="102"/>
                      </a:lnTo>
                      <a:lnTo>
                        <a:pt x="126" y="111"/>
                      </a:lnTo>
                      <a:lnTo>
                        <a:pt x="126" y="120"/>
                      </a:lnTo>
                      <a:lnTo>
                        <a:pt x="126" y="129"/>
                      </a:lnTo>
                      <a:lnTo>
                        <a:pt x="126" y="138"/>
                      </a:lnTo>
                      <a:lnTo>
                        <a:pt x="126" y="150"/>
                      </a:lnTo>
                      <a:lnTo>
                        <a:pt x="126" y="159"/>
                      </a:lnTo>
                      <a:lnTo>
                        <a:pt x="126" y="168"/>
                      </a:lnTo>
                      <a:lnTo>
                        <a:pt x="126" y="180"/>
                      </a:lnTo>
                      <a:lnTo>
                        <a:pt x="129" y="192"/>
                      </a:lnTo>
                      <a:lnTo>
                        <a:pt x="129" y="204"/>
                      </a:lnTo>
                      <a:lnTo>
                        <a:pt x="129" y="216"/>
                      </a:lnTo>
                      <a:lnTo>
                        <a:pt x="132" y="228"/>
                      </a:lnTo>
                      <a:lnTo>
                        <a:pt x="135" y="240"/>
                      </a:lnTo>
                      <a:lnTo>
                        <a:pt x="135" y="252"/>
                      </a:lnTo>
                      <a:lnTo>
                        <a:pt x="147" y="252"/>
                      </a:lnTo>
                      <a:lnTo>
                        <a:pt x="159" y="249"/>
                      </a:lnTo>
                      <a:lnTo>
                        <a:pt x="168" y="246"/>
                      </a:lnTo>
                      <a:lnTo>
                        <a:pt x="177" y="240"/>
                      </a:lnTo>
                      <a:lnTo>
                        <a:pt x="177" y="231"/>
                      </a:lnTo>
                      <a:lnTo>
                        <a:pt x="177" y="174"/>
                      </a:lnTo>
                      <a:lnTo>
                        <a:pt x="171" y="135"/>
                      </a:lnTo>
                      <a:lnTo>
                        <a:pt x="162" y="87"/>
                      </a:lnTo>
                      <a:lnTo>
                        <a:pt x="159" y="0"/>
                      </a:lnTo>
                    </a:path>
                  </a:pathLst>
                </a:custGeom>
                <a:noFill/>
                <a:ln w="12700" cap="rnd" cmpd="sng">
                  <a:solidFill>
                    <a:schemeClr val="tx2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340" name="Freeform 389">
                  <a:extLst>
                    <a:ext uri="{FF2B5EF4-FFF2-40B4-BE49-F238E27FC236}">
                      <a16:creationId xmlns:a16="http://schemas.microsoft.com/office/drawing/2014/main" id="{0E4A55F9-5238-4E23-B9B3-7BB6C519A6D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532" y="5316"/>
                  <a:ext cx="244" cy="82"/>
                </a:xfrm>
                <a:custGeom>
                  <a:avLst/>
                  <a:gdLst>
                    <a:gd name="T0" fmla="*/ 90 w 244"/>
                    <a:gd name="T1" fmla="*/ 9 h 82"/>
                    <a:gd name="T2" fmla="*/ 66 w 244"/>
                    <a:gd name="T3" fmla="*/ 21 h 82"/>
                    <a:gd name="T4" fmla="*/ 45 w 244"/>
                    <a:gd name="T5" fmla="*/ 27 h 82"/>
                    <a:gd name="T6" fmla="*/ 27 w 244"/>
                    <a:gd name="T7" fmla="*/ 36 h 82"/>
                    <a:gd name="T8" fmla="*/ 12 w 244"/>
                    <a:gd name="T9" fmla="*/ 51 h 82"/>
                    <a:gd name="T10" fmla="*/ 42 w 244"/>
                    <a:gd name="T11" fmla="*/ 54 h 82"/>
                    <a:gd name="T12" fmla="*/ 63 w 244"/>
                    <a:gd name="T13" fmla="*/ 42 h 82"/>
                    <a:gd name="T14" fmla="*/ 42 w 244"/>
                    <a:gd name="T15" fmla="*/ 45 h 82"/>
                    <a:gd name="T16" fmla="*/ 24 w 244"/>
                    <a:gd name="T17" fmla="*/ 48 h 82"/>
                    <a:gd name="T18" fmla="*/ 0 w 244"/>
                    <a:gd name="T19" fmla="*/ 60 h 82"/>
                    <a:gd name="T20" fmla="*/ 18 w 244"/>
                    <a:gd name="T21" fmla="*/ 63 h 82"/>
                    <a:gd name="T22" fmla="*/ 51 w 244"/>
                    <a:gd name="T23" fmla="*/ 63 h 82"/>
                    <a:gd name="T24" fmla="*/ 72 w 244"/>
                    <a:gd name="T25" fmla="*/ 63 h 82"/>
                    <a:gd name="T26" fmla="*/ 108 w 244"/>
                    <a:gd name="T27" fmla="*/ 57 h 82"/>
                    <a:gd name="T28" fmla="*/ 141 w 244"/>
                    <a:gd name="T29" fmla="*/ 54 h 82"/>
                    <a:gd name="T30" fmla="*/ 165 w 244"/>
                    <a:gd name="T31" fmla="*/ 48 h 82"/>
                    <a:gd name="T32" fmla="*/ 198 w 244"/>
                    <a:gd name="T33" fmla="*/ 45 h 82"/>
                    <a:gd name="T34" fmla="*/ 240 w 244"/>
                    <a:gd name="T35" fmla="*/ 45 h 82"/>
                    <a:gd name="T36" fmla="*/ 243 w 244"/>
                    <a:gd name="T37" fmla="*/ 24 h 82"/>
                    <a:gd name="T38" fmla="*/ 243 w 244"/>
                    <a:gd name="T39" fmla="*/ 27 h 82"/>
                    <a:gd name="T40" fmla="*/ 243 w 244"/>
                    <a:gd name="T41" fmla="*/ 48 h 82"/>
                    <a:gd name="T42" fmla="*/ 234 w 244"/>
                    <a:gd name="T43" fmla="*/ 60 h 82"/>
                    <a:gd name="T44" fmla="*/ 213 w 244"/>
                    <a:gd name="T45" fmla="*/ 66 h 82"/>
                    <a:gd name="T46" fmla="*/ 183 w 244"/>
                    <a:gd name="T47" fmla="*/ 69 h 82"/>
                    <a:gd name="T48" fmla="*/ 159 w 244"/>
                    <a:gd name="T49" fmla="*/ 72 h 82"/>
                    <a:gd name="T50" fmla="*/ 123 w 244"/>
                    <a:gd name="T51" fmla="*/ 78 h 82"/>
                    <a:gd name="T52" fmla="*/ 102 w 244"/>
                    <a:gd name="T53" fmla="*/ 78 h 82"/>
                    <a:gd name="T54" fmla="*/ 84 w 244"/>
                    <a:gd name="T55" fmla="*/ 78 h 82"/>
                    <a:gd name="T56" fmla="*/ 66 w 244"/>
                    <a:gd name="T57" fmla="*/ 81 h 82"/>
                    <a:gd name="T58" fmla="*/ 36 w 244"/>
                    <a:gd name="T59" fmla="*/ 81 h 82"/>
                    <a:gd name="T60" fmla="*/ 18 w 244"/>
                    <a:gd name="T61" fmla="*/ 81 h 82"/>
                    <a:gd name="T62" fmla="*/ 6 w 244"/>
                    <a:gd name="T63" fmla="*/ 69 h 82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</a:gdLst>
                  <a:ahLst/>
                  <a:cxnLst>
                    <a:cxn ang="T64">
                      <a:pos x="T0" y="T1"/>
                    </a:cxn>
                    <a:cxn ang="T65">
                      <a:pos x="T2" y="T3"/>
                    </a:cxn>
                    <a:cxn ang="T66">
                      <a:pos x="T4" y="T5"/>
                    </a:cxn>
                    <a:cxn ang="T67">
                      <a:pos x="T6" y="T7"/>
                    </a:cxn>
                    <a:cxn ang="T68">
                      <a:pos x="T8" y="T9"/>
                    </a:cxn>
                    <a:cxn ang="T69">
                      <a:pos x="T10" y="T11"/>
                    </a:cxn>
                    <a:cxn ang="T70">
                      <a:pos x="T12" y="T13"/>
                    </a:cxn>
                    <a:cxn ang="T71">
                      <a:pos x="T14" y="T15"/>
                    </a:cxn>
                    <a:cxn ang="T72">
                      <a:pos x="T16" y="T17"/>
                    </a:cxn>
                    <a:cxn ang="T73">
                      <a:pos x="T18" y="T19"/>
                    </a:cxn>
                    <a:cxn ang="T74">
                      <a:pos x="T20" y="T21"/>
                    </a:cxn>
                    <a:cxn ang="T75">
                      <a:pos x="T22" y="T23"/>
                    </a:cxn>
                    <a:cxn ang="T76">
                      <a:pos x="T24" y="T25"/>
                    </a:cxn>
                    <a:cxn ang="T77">
                      <a:pos x="T26" y="T27"/>
                    </a:cxn>
                    <a:cxn ang="T78">
                      <a:pos x="T28" y="T29"/>
                    </a:cxn>
                    <a:cxn ang="T79">
                      <a:pos x="T30" y="T31"/>
                    </a:cxn>
                    <a:cxn ang="T80">
                      <a:pos x="T32" y="T33"/>
                    </a:cxn>
                    <a:cxn ang="T81">
                      <a:pos x="T34" y="T35"/>
                    </a:cxn>
                    <a:cxn ang="T82">
                      <a:pos x="T36" y="T37"/>
                    </a:cxn>
                    <a:cxn ang="T83">
                      <a:pos x="T38" y="T39"/>
                    </a:cxn>
                    <a:cxn ang="T84">
                      <a:pos x="T40" y="T41"/>
                    </a:cxn>
                    <a:cxn ang="T85">
                      <a:pos x="T42" y="T43"/>
                    </a:cxn>
                    <a:cxn ang="T86">
                      <a:pos x="T44" y="T45"/>
                    </a:cxn>
                    <a:cxn ang="T87">
                      <a:pos x="T46" y="T47"/>
                    </a:cxn>
                    <a:cxn ang="T88">
                      <a:pos x="T48" y="T49"/>
                    </a:cxn>
                    <a:cxn ang="T89">
                      <a:pos x="T50" y="T51"/>
                    </a:cxn>
                    <a:cxn ang="T90">
                      <a:pos x="T52" y="T53"/>
                    </a:cxn>
                    <a:cxn ang="T91">
                      <a:pos x="T54" y="T55"/>
                    </a:cxn>
                    <a:cxn ang="T92">
                      <a:pos x="T56" y="T57"/>
                    </a:cxn>
                    <a:cxn ang="T93">
                      <a:pos x="T58" y="T59"/>
                    </a:cxn>
                    <a:cxn ang="T94">
                      <a:pos x="T60" y="T61"/>
                    </a:cxn>
                    <a:cxn ang="T95">
                      <a:pos x="T62" y="T63"/>
                    </a:cxn>
                  </a:cxnLst>
                  <a:rect l="0" t="0" r="r" b="b"/>
                  <a:pathLst>
                    <a:path w="244" h="82">
                      <a:moveTo>
                        <a:pt x="96" y="0"/>
                      </a:moveTo>
                      <a:lnTo>
                        <a:pt x="90" y="9"/>
                      </a:lnTo>
                      <a:lnTo>
                        <a:pt x="78" y="15"/>
                      </a:lnTo>
                      <a:lnTo>
                        <a:pt x="66" y="21"/>
                      </a:lnTo>
                      <a:lnTo>
                        <a:pt x="57" y="24"/>
                      </a:lnTo>
                      <a:lnTo>
                        <a:pt x="45" y="27"/>
                      </a:lnTo>
                      <a:lnTo>
                        <a:pt x="36" y="33"/>
                      </a:lnTo>
                      <a:lnTo>
                        <a:pt x="27" y="36"/>
                      </a:lnTo>
                      <a:lnTo>
                        <a:pt x="18" y="42"/>
                      </a:lnTo>
                      <a:lnTo>
                        <a:pt x="12" y="51"/>
                      </a:lnTo>
                      <a:lnTo>
                        <a:pt x="24" y="54"/>
                      </a:lnTo>
                      <a:lnTo>
                        <a:pt x="42" y="54"/>
                      </a:lnTo>
                      <a:lnTo>
                        <a:pt x="54" y="51"/>
                      </a:lnTo>
                      <a:lnTo>
                        <a:pt x="63" y="42"/>
                      </a:lnTo>
                      <a:lnTo>
                        <a:pt x="51" y="42"/>
                      </a:lnTo>
                      <a:lnTo>
                        <a:pt x="42" y="45"/>
                      </a:lnTo>
                      <a:lnTo>
                        <a:pt x="33" y="48"/>
                      </a:lnTo>
                      <a:lnTo>
                        <a:pt x="24" y="48"/>
                      </a:lnTo>
                      <a:lnTo>
                        <a:pt x="3" y="51"/>
                      </a:lnTo>
                      <a:lnTo>
                        <a:pt x="0" y="60"/>
                      </a:lnTo>
                      <a:lnTo>
                        <a:pt x="9" y="63"/>
                      </a:lnTo>
                      <a:lnTo>
                        <a:pt x="18" y="63"/>
                      </a:lnTo>
                      <a:lnTo>
                        <a:pt x="39" y="63"/>
                      </a:lnTo>
                      <a:lnTo>
                        <a:pt x="51" y="63"/>
                      </a:lnTo>
                      <a:lnTo>
                        <a:pt x="60" y="63"/>
                      </a:lnTo>
                      <a:lnTo>
                        <a:pt x="72" y="63"/>
                      </a:lnTo>
                      <a:lnTo>
                        <a:pt x="96" y="63"/>
                      </a:lnTo>
                      <a:lnTo>
                        <a:pt x="108" y="57"/>
                      </a:lnTo>
                      <a:lnTo>
                        <a:pt x="129" y="54"/>
                      </a:lnTo>
                      <a:lnTo>
                        <a:pt x="141" y="54"/>
                      </a:lnTo>
                      <a:lnTo>
                        <a:pt x="153" y="51"/>
                      </a:lnTo>
                      <a:lnTo>
                        <a:pt x="165" y="48"/>
                      </a:lnTo>
                      <a:lnTo>
                        <a:pt x="174" y="48"/>
                      </a:lnTo>
                      <a:lnTo>
                        <a:pt x="198" y="45"/>
                      </a:lnTo>
                      <a:lnTo>
                        <a:pt x="222" y="45"/>
                      </a:lnTo>
                      <a:lnTo>
                        <a:pt x="240" y="45"/>
                      </a:lnTo>
                      <a:lnTo>
                        <a:pt x="243" y="33"/>
                      </a:lnTo>
                      <a:lnTo>
                        <a:pt x="243" y="24"/>
                      </a:lnTo>
                      <a:lnTo>
                        <a:pt x="243" y="15"/>
                      </a:lnTo>
                      <a:lnTo>
                        <a:pt x="243" y="27"/>
                      </a:lnTo>
                      <a:lnTo>
                        <a:pt x="243" y="39"/>
                      </a:lnTo>
                      <a:lnTo>
                        <a:pt x="243" y="48"/>
                      </a:lnTo>
                      <a:lnTo>
                        <a:pt x="243" y="57"/>
                      </a:lnTo>
                      <a:lnTo>
                        <a:pt x="234" y="60"/>
                      </a:lnTo>
                      <a:lnTo>
                        <a:pt x="225" y="60"/>
                      </a:lnTo>
                      <a:lnTo>
                        <a:pt x="213" y="66"/>
                      </a:lnTo>
                      <a:lnTo>
                        <a:pt x="195" y="66"/>
                      </a:lnTo>
                      <a:lnTo>
                        <a:pt x="183" y="69"/>
                      </a:lnTo>
                      <a:lnTo>
                        <a:pt x="171" y="72"/>
                      </a:lnTo>
                      <a:lnTo>
                        <a:pt x="159" y="72"/>
                      </a:lnTo>
                      <a:lnTo>
                        <a:pt x="147" y="75"/>
                      </a:lnTo>
                      <a:lnTo>
                        <a:pt x="123" y="78"/>
                      </a:lnTo>
                      <a:lnTo>
                        <a:pt x="114" y="78"/>
                      </a:lnTo>
                      <a:lnTo>
                        <a:pt x="102" y="78"/>
                      </a:lnTo>
                      <a:lnTo>
                        <a:pt x="93" y="78"/>
                      </a:lnTo>
                      <a:lnTo>
                        <a:pt x="84" y="78"/>
                      </a:lnTo>
                      <a:lnTo>
                        <a:pt x="75" y="78"/>
                      </a:lnTo>
                      <a:lnTo>
                        <a:pt x="66" y="81"/>
                      </a:lnTo>
                      <a:lnTo>
                        <a:pt x="57" y="81"/>
                      </a:lnTo>
                      <a:lnTo>
                        <a:pt x="36" y="81"/>
                      </a:lnTo>
                      <a:lnTo>
                        <a:pt x="27" y="81"/>
                      </a:lnTo>
                      <a:lnTo>
                        <a:pt x="18" y="81"/>
                      </a:lnTo>
                      <a:lnTo>
                        <a:pt x="9" y="78"/>
                      </a:lnTo>
                      <a:lnTo>
                        <a:pt x="6" y="69"/>
                      </a:lnTo>
                      <a:lnTo>
                        <a:pt x="6" y="60"/>
                      </a:lnTo>
                    </a:path>
                  </a:pathLst>
                </a:custGeom>
                <a:noFill/>
                <a:ln w="12700" cap="rnd" cmpd="sng">
                  <a:solidFill>
                    <a:schemeClr val="tx2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341" name="Freeform 390">
                  <a:extLst>
                    <a:ext uri="{FF2B5EF4-FFF2-40B4-BE49-F238E27FC236}">
                      <a16:creationId xmlns:a16="http://schemas.microsoft.com/office/drawing/2014/main" id="{C63C518D-DDB5-4B89-81D5-6CA994E5A09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769" y="4623"/>
                  <a:ext cx="322" cy="889"/>
                </a:xfrm>
                <a:custGeom>
                  <a:avLst/>
                  <a:gdLst>
                    <a:gd name="T0" fmla="*/ 69 w 322"/>
                    <a:gd name="T1" fmla="*/ 816 h 889"/>
                    <a:gd name="T2" fmla="*/ 72 w 322"/>
                    <a:gd name="T3" fmla="*/ 831 h 889"/>
                    <a:gd name="T4" fmla="*/ 9 w 322"/>
                    <a:gd name="T5" fmla="*/ 831 h 889"/>
                    <a:gd name="T6" fmla="*/ 27 w 322"/>
                    <a:gd name="T7" fmla="*/ 849 h 889"/>
                    <a:gd name="T8" fmla="*/ 57 w 322"/>
                    <a:gd name="T9" fmla="*/ 852 h 889"/>
                    <a:gd name="T10" fmla="*/ 0 w 322"/>
                    <a:gd name="T11" fmla="*/ 849 h 889"/>
                    <a:gd name="T12" fmla="*/ 24 w 322"/>
                    <a:gd name="T13" fmla="*/ 873 h 889"/>
                    <a:gd name="T14" fmla="*/ 75 w 322"/>
                    <a:gd name="T15" fmla="*/ 873 h 889"/>
                    <a:gd name="T16" fmla="*/ 132 w 322"/>
                    <a:gd name="T17" fmla="*/ 873 h 889"/>
                    <a:gd name="T18" fmla="*/ 165 w 322"/>
                    <a:gd name="T19" fmla="*/ 861 h 889"/>
                    <a:gd name="T20" fmla="*/ 198 w 322"/>
                    <a:gd name="T21" fmla="*/ 846 h 889"/>
                    <a:gd name="T22" fmla="*/ 228 w 322"/>
                    <a:gd name="T23" fmla="*/ 834 h 889"/>
                    <a:gd name="T24" fmla="*/ 240 w 322"/>
                    <a:gd name="T25" fmla="*/ 852 h 889"/>
                    <a:gd name="T26" fmla="*/ 210 w 322"/>
                    <a:gd name="T27" fmla="*/ 861 h 889"/>
                    <a:gd name="T28" fmla="*/ 180 w 322"/>
                    <a:gd name="T29" fmla="*/ 873 h 889"/>
                    <a:gd name="T30" fmla="*/ 138 w 322"/>
                    <a:gd name="T31" fmla="*/ 888 h 889"/>
                    <a:gd name="T32" fmla="*/ 96 w 322"/>
                    <a:gd name="T33" fmla="*/ 885 h 889"/>
                    <a:gd name="T34" fmla="*/ 54 w 322"/>
                    <a:gd name="T35" fmla="*/ 876 h 889"/>
                    <a:gd name="T36" fmla="*/ 63 w 322"/>
                    <a:gd name="T37" fmla="*/ 876 h 889"/>
                    <a:gd name="T38" fmla="*/ 108 w 322"/>
                    <a:gd name="T39" fmla="*/ 876 h 889"/>
                    <a:gd name="T40" fmla="*/ 174 w 322"/>
                    <a:gd name="T41" fmla="*/ 873 h 889"/>
                    <a:gd name="T42" fmla="*/ 213 w 322"/>
                    <a:gd name="T43" fmla="*/ 867 h 889"/>
                    <a:gd name="T44" fmla="*/ 249 w 322"/>
                    <a:gd name="T45" fmla="*/ 849 h 889"/>
                    <a:gd name="T46" fmla="*/ 249 w 322"/>
                    <a:gd name="T47" fmla="*/ 816 h 889"/>
                    <a:gd name="T48" fmla="*/ 249 w 322"/>
                    <a:gd name="T49" fmla="*/ 789 h 889"/>
                    <a:gd name="T50" fmla="*/ 219 w 322"/>
                    <a:gd name="T51" fmla="*/ 798 h 889"/>
                    <a:gd name="T52" fmla="*/ 192 w 322"/>
                    <a:gd name="T53" fmla="*/ 807 h 889"/>
                    <a:gd name="T54" fmla="*/ 141 w 322"/>
                    <a:gd name="T55" fmla="*/ 807 h 889"/>
                    <a:gd name="T56" fmla="*/ 111 w 322"/>
                    <a:gd name="T57" fmla="*/ 816 h 889"/>
                    <a:gd name="T58" fmla="*/ 102 w 322"/>
                    <a:gd name="T59" fmla="*/ 846 h 889"/>
                    <a:gd name="T60" fmla="*/ 96 w 322"/>
                    <a:gd name="T61" fmla="*/ 807 h 889"/>
                    <a:gd name="T62" fmla="*/ 123 w 322"/>
                    <a:gd name="T63" fmla="*/ 813 h 889"/>
                    <a:gd name="T64" fmla="*/ 117 w 322"/>
                    <a:gd name="T65" fmla="*/ 831 h 889"/>
                    <a:gd name="T66" fmla="*/ 135 w 322"/>
                    <a:gd name="T67" fmla="*/ 816 h 889"/>
                    <a:gd name="T68" fmla="*/ 171 w 322"/>
                    <a:gd name="T69" fmla="*/ 810 h 889"/>
                    <a:gd name="T70" fmla="*/ 201 w 322"/>
                    <a:gd name="T71" fmla="*/ 801 h 889"/>
                    <a:gd name="T72" fmla="*/ 237 w 322"/>
                    <a:gd name="T73" fmla="*/ 801 h 889"/>
                    <a:gd name="T74" fmla="*/ 243 w 322"/>
                    <a:gd name="T75" fmla="*/ 705 h 889"/>
                    <a:gd name="T76" fmla="*/ 201 w 322"/>
                    <a:gd name="T77" fmla="*/ 477 h 889"/>
                    <a:gd name="T78" fmla="*/ 186 w 322"/>
                    <a:gd name="T79" fmla="*/ 501 h 889"/>
                    <a:gd name="T80" fmla="*/ 183 w 322"/>
                    <a:gd name="T81" fmla="*/ 528 h 889"/>
                    <a:gd name="T82" fmla="*/ 204 w 322"/>
                    <a:gd name="T83" fmla="*/ 684 h 889"/>
                    <a:gd name="T84" fmla="*/ 183 w 322"/>
                    <a:gd name="T85" fmla="*/ 495 h 889"/>
                    <a:gd name="T86" fmla="*/ 183 w 322"/>
                    <a:gd name="T87" fmla="*/ 465 h 889"/>
                    <a:gd name="T88" fmla="*/ 180 w 322"/>
                    <a:gd name="T89" fmla="*/ 429 h 889"/>
                    <a:gd name="T90" fmla="*/ 198 w 322"/>
                    <a:gd name="T91" fmla="*/ 399 h 889"/>
                    <a:gd name="T92" fmla="*/ 207 w 322"/>
                    <a:gd name="T93" fmla="*/ 372 h 889"/>
                    <a:gd name="T94" fmla="*/ 219 w 322"/>
                    <a:gd name="T95" fmla="*/ 345 h 889"/>
                    <a:gd name="T96" fmla="*/ 231 w 322"/>
                    <a:gd name="T97" fmla="*/ 318 h 889"/>
                    <a:gd name="T98" fmla="*/ 219 w 322"/>
                    <a:gd name="T99" fmla="*/ 348 h 889"/>
                    <a:gd name="T100" fmla="*/ 207 w 322"/>
                    <a:gd name="T101" fmla="*/ 378 h 889"/>
                    <a:gd name="T102" fmla="*/ 189 w 322"/>
                    <a:gd name="T103" fmla="*/ 411 h 889"/>
                    <a:gd name="T104" fmla="*/ 177 w 322"/>
                    <a:gd name="T105" fmla="*/ 438 h 889"/>
                    <a:gd name="T106" fmla="*/ 180 w 322"/>
                    <a:gd name="T107" fmla="*/ 468 h 889"/>
                    <a:gd name="T108" fmla="*/ 207 w 322"/>
                    <a:gd name="T109" fmla="*/ 459 h 889"/>
                    <a:gd name="T110" fmla="*/ 258 w 322"/>
                    <a:gd name="T111" fmla="*/ 321 h 889"/>
                    <a:gd name="T112" fmla="*/ 321 w 322"/>
                    <a:gd name="T113" fmla="*/ 123 h 889"/>
                    <a:gd name="T114" fmla="*/ 321 w 322"/>
                    <a:gd name="T115" fmla="*/ 90 h 889"/>
                    <a:gd name="T116" fmla="*/ 303 w 322"/>
                    <a:gd name="T117" fmla="*/ 60 h 889"/>
                    <a:gd name="T118" fmla="*/ 294 w 322"/>
                    <a:gd name="T119" fmla="*/ 33 h 889"/>
                    <a:gd name="T120" fmla="*/ 270 w 322"/>
                    <a:gd name="T121" fmla="*/ 12 h 889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60000 65536"/>
                    <a:gd name="T181" fmla="*/ 0 60000 65536"/>
                    <a:gd name="T182" fmla="*/ 0 60000 65536"/>
                  </a:gdLst>
                  <a:ahLst/>
                  <a:cxnLst>
                    <a:cxn ang="T122">
                      <a:pos x="T0" y="T1"/>
                    </a:cxn>
                    <a:cxn ang="T123">
                      <a:pos x="T2" y="T3"/>
                    </a:cxn>
                    <a:cxn ang="T124">
                      <a:pos x="T4" y="T5"/>
                    </a:cxn>
                    <a:cxn ang="T125">
                      <a:pos x="T6" y="T7"/>
                    </a:cxn>
                    <a:cxn ang="T126">
                      <a:pos x="T8" y="T9"/>
                    </a:cxn>
                    <a:cxn ang="T127">
                      <a:pos x="T10" y="T11"/>
                    </a:cxn>
                    <a:cxn ang="T128">
                      <a:pos x="T12" y="T13"/>
                    </a:cxn>
                    <a:cxn ang="T129">
                      <a:pos x="T14" y="T15"/>
                    </a:cxn>
                    <a:cxn ang="T130">
                      <a:pos x="T16" y="T17"/>
                    </a:cxn>
                    <a:cxn ang="T131">
                      <a:pos x="T18" y="T19"/>
                    </a:cxn>
                    <a:cxn ang="T132">
                      <a:pos x="T20" y="T21"/>
                    </a:cxn>
                    <a:cxn ang="T133">
                      <a:pos x="T22" y="T23"/>
                    </a:cxn>
                    <a:cxn ang="T134">
                      <a:pos x="T24" y="T25"/>
                    </a:cxn>
                    <a:cxn ang="T135">
                      <a:pos x="T26" y="T27"/>
                    </a:cxn>
                    <a:cxn ang="T136">
                      <a:pos x="T28" y="T29"/>
                    </a:cxn>
                    <a:cxn ang="T137">
                      <a:pos x="T30" y="T31"/>
                    </a:cxn>
                    <a:cxn ang="T138">
                      <a:pos x="T32" y="T33"/>
                    </a:cxn>
                    <a:cxn ang="T139">
                      <a:pos x="T34" y="T35"/>
                    </a:cxn>
                    <a:cxn ang="T140">
                      <a:pos x="T36" y="T37"/>
                    </a:cxn>
                    <a:cxn ang="T141">
                      <a:pos x="T38" y="T39"/>
                    </a:cxn>
                    <a:cxn ang="T142">
                      <a:pos x="T40" y="T41"/>
                    </a:cxn>
                    <a:cxn ang="T143">
                      <a:pos x="T42" y="T43"/>
                    </a:cxn>
                    <a:cxn ang="T144">
                      <a:pos x="T44" y="T45"/>
                    </a:cxn>
                    <a:cxn ang="T145">
                      <a:pos x="T46" y="T47"/>
                    </a:cxn>
                    <a:cxn ang="T146">
                      <a:pos x="T48" y="T49"/>
                    </a:cxn>
                    <a:cxn ang="T147">
                      <a:pos x="T50" y="T51"/>
                    </a:cxn>
                    <a:cxn ang="T148">
                      <a:pos x="T52" y="T53"/>
                    </a:cxn>
                    <a:cxn ang="T149">
                      <a:pos x="T54" y="T55"/>
                    </a:cxn>
                    <a:cxn ang="T150">
                      <a:pos x="T56" y="T57"/>
                    </a:cxn>
                    <a:cxn ang="T151">
                      <a:pos x="T58" y="T59"/>
                    </a:cxn>
                    <a:cxn ang="T152">
                      <a:pos x="T60" y="T61"/>
                    </a:cxn>
                    <a:cxn ang="T153">
                      <a:pos x="T62" y="T63"/>
                    </a:cxn>
                    <a:cxn ang="T154">
                      <a:pos x="T64" y="T65"/>
                    </a:cxn>
                    <a:cxn ang="T155">
                      <a:pos x="T66" y="T67"/>
                    </a:cxn>
                    <a:cxn ang="T156">
                      <a:pos x="T68" y="T69"/>
                    </a:cxn>
                    <a:cxn ang="T157">
                      <a:pos x="T70" y="T71"/>
                    </a:cxn>
                    <a:cxn ang="T158">
                      <a:pos x="T72" y="T73"/>
                    </a:cxn>
                    <a:cxn ang="T159">
                      <a:pos x="T74" y="T75"/>
                    </a:cxn>
                    <a:cxn ang="T160">
                      <a:pos x="T76" y="T77"/>
                    </a:cxn>
                    <a:cxn ang="T161">
                      <a:pos x="T78" y="T79"/>
                    </a:cxn>
                    <a:cxn ang="T162">
                      <a:pos x="T80" y="T81"/>
                    </a:cxn>
                    <a:cxn ang="T163">
                      <a:pos x="T82" y="T83"/>
                    </a:cxn>
                    <a:cxn ang="T164">
                      <a:pos x="T84" y="T85"/>
                    </a:cxn>
                    <a:cxn ang="T165">
                      <a:pos x="T86" y="T87"/>
                    </a:cxn>
                    <a:cxn ang="T166">
                      <a:pos x="T88" y="T89"/>
                    </a:cxn>
                    <a:cxn ang="T167">
                      <a:pos x="T90" y="T91"/>
                    </a:cxn>
                    <a:cxn ang="T168">
                      <a:pos x="T92" y="T93"/>
                    </a:cxn>
                    <a:cxn ang="T169">
                      <a:pos x="T94" y="T95"/>
                    </a:cxn>
                    <a:cxn ang="T170">
                      <a:pos x="T96" y="T97"/>
                    </a:cxn>
                    <a:cxn ang="T171">
                      <a:pos x="T98" y="T99"/>
                    </a:cxn>
                    <a:cxn ang="T172">
                      <a:pos x="T100" y="T101"/>
                    </a:cxn>
                    <a:cxn ang="T173">
                      <a:pos x="T102" y="T103"/>
                    </a:cxn>
                    <a:cxn ang="T174">
                      <a:pos x="T104" y="T105"/>
                    </a:cxn>
                    <a:cxn ang="T175">
                      <a:pos x="T106" y="T107"/>
                    </a:cxn>
                    <a:cxn ang="T176">
                      <a:pos x="T108" y="T109"/>
                    </a:cxn>
                    <a:cxn ang="T177">
                      <a:pos x="T110" y="T111"/>
                    </a:cxn>
                    <a:cxn ang="T178">
                      <a:pos x="T112" y="T113"/>
                    </a:cxn>
                    <a:cxn ang="T179">
                      <a:pos x="T114" y="T115"/>
                    </a:cxn>
                    <a:cxn ang="T180">
                      <a:pos x="T116" y="T117"/>
                    </a:cxn>
                    <a:cxn ang="T181">
                      <a:pos x="T118" y="T119"/>
                    </a:cxn>
                    <a:cxn ang="T182">
                      <a:pos x="T120" y="T121"/>
                    </a:cxn>
                  </a:cxnLst>
                  <a:rect l="0" t="0" r="r" b="b"/>
                  <a:pathLst>
                    <a:path w="322" h="889">
                      <a:moveTo>
                        <a:pt x="81" y="801"/>
                      </a:moveTo>
                      <a:lnTo>
                        <a:pt x="72" y="807"/>
                      </a:lnTo>
                      <a:lnTo>
                        <a:pt x="69" y="816"/>
                      </a:lnTo>
                      <a:lnTo>
                        <a:pt x="60" y="819"/>
                      </a:lnTo>
                      <a:lnTo>
                        <a:pt x="60" y="828"/>
                      </a:lnTo>
                      <a:lnTo>
                        <a:pt x="72" y="831"/>
                      </a:lnTo>
                      <a:lnTo>
                        <a:pt x="63" y="831"/>
                      </a:lnTo>
                      <a:lnTo>
                        <a:pt x="27" y="831"/>
                      </a:lnTo>
                      <a:lnTo>
                        <a:pt x="9" y="831"/>
                      </a:lnTo>
                      <a:lnTo>
                        <a:pt x="9" y="840"/>
                      </a:lnTo>
                      <a:lnTo>
                        <a:pt x="9" y="849"/>
                      </a:lnTo>
                      <a:lnTo>
                        <a:pt x="27" y="849"/>
                      </a:lnTo>
                      <a:lnTo>
                        <a:pt x="39" y="849"/>
                      </a:lnTo>
                      <a:lnTo>
                        <a:pt x="48" y="852"/>
                      </a:lnTo>
                      <a:lnTo>
                        <a:pt x="57" y="852"/>
                      </a:lnTo>
                      <a:lnTo>
                        <a:pt x="27" y="852"/>
                      </a:lnTo>
                      <a:lnTo>
                        <a:pt x="9" y="852"/>
                      </a:lnTo>
                      <a:lnTo>
                        <a:pt x="0" y="849"/>
                      </a:lnTo>
                      <a:lnTo>
                        <a:pt x="0" y="861"/>
                      </a:lnTo>
                      <a:lnTo>
                        <a:pt x="12" y="867"/>
                      </a:lnTo>
                      <a:lnTo>
                        <a:pt x="24" y="873"/>
                      </a:lnTo>
                      <a:lnTo>
                        <a:pt x="48" y="873"/>
                      </a:lnTo>
                      <a:lnTo>
                        <a:pt x="66" y="873"/>
                      </a:lnTo>
                      <a:lnTo>
                        <a:pt x="75" y="873"/>
                      </a:lnTo>
                      <a:lnTo>
                        <a:pt x="93" y="873"/>
                      </a:lnTo>
                      <a:lnTo>
                        <a:pt x="114" y="873"/>
                      </a:lnTo>
                      <a:lnTo>
                        <a:pt x="132" y="873"/>
                      </a:lnTo>
                      <a:lnTo>
                        <a:pt x="141" y="870"/>
                      </a:lnTo>
                      <a:lnTo>
                        <a:pt x="153" y="861"/>
                      </a:lnTo>
                      <a:lnTo>
                        <a:pt x="165" y="861"/>
                      </a:lnTo>
                      <a:lnTo>
                        <a:pt x="171" y="852"/>
                      </a:lnTo>
                      <a:lnTo>
                        <a:pt x="189" y="849"/>
                      </a:lnTo>
                      <a:lnTo>
                        <a:pt x="198" y="846"/>
                      </a:lnTo>
                      <a:lnTo>
                        <a:pt x="207" y="840"/>
                      </a:lnTo>
                      <a:lnTo>
                        <a:pt x="219" y="834"/>
                      </a:lnTo>
                      <a:lnTo>
                        <a:pt x="228" y="834"/>
                      </a:lnTo>
                      <a:lnTo>
                        <a:pt x="237" y="834"/>
                      </a:lnTo>
                      <a:lnTo>
                        <a:pt x="240" y="843"/>
                      </a:lnTo>
                      <a:lnTo>
                        <a:pt x="240" y="852"/>
                      </a:lnTo>
                      <a:lnTo>
                        <a:pt x="231" y="858"/>
                      </a:lnTo>
                      <a:lnTo>
                        <a:pt x="222" y="861"/>
                      </a:lnTo>
                      <a:lnTo>
                        <a:pt x="210" y="861"/>
                      </a:lnTo>
                      <a:lnTo>
                        <a:pt x="201" y="864"/>
                      </a:lnTo>
                      <a:lnTo>
                        <a:pt x="189" y="867"/>
                      </a:lnTo>
                      <a:lnTo>
                        <a:pt x="180" y="873"/>
                      </a:lnTo>
                      <a:lnTo>
                        <a:pt x="171" y="876"/>
                      </a:lnTo>
                      <a:lnTo>
                        <a:pt x="147" y="885"/>
                      </a:lnTo>
                      <a:lnTo>
                        <a:pt x="138" y="888"/>
                      </a:lnTo>
                      <a:lnTo>
                        <a:pt x="129" y="888"/>
                      </a:lnTo>
                      <a:lnTo>
                        <a:pt x="108" y="885"/>
                      </a:lnTo>
                      <a:lnTo>
                        <a:pt x="96" y="885"/>
                      </a:lnTo>
                      <a:lnTo>
                        <a:pt x="72" y="882"/>
                      </a:lnTo>
                      <a:lnTo>
                        <a:pt x="63" y="882"/>
                      </a:lnTo>
                      <a:lnTo>
                        <a:pt x="54" y="876"/>
                      </a:lnTo>
                      <a:lnTo>
                        <a:pt x="30" y="876"/>
                      </a:lnTo>
                      <a:lnTo>
                        <a:pt x="45" y="876"/>
                      </a:lnTo>
                      <a:lnTo>
                        <a:pt x="63" y="876"/>
                      </a:lnTo>
                      <a:lnTo>
                        <a:pt x="87" y="876"/>
                      </a:lnTo>
                      <a:lnTo>
                        <a:pt x="96" y="876"/>
                      </a:lnTo>
                      <a:lnTo>
                        <a:pt x="108" y="876"/>
                      </a:lnTo>
                      <a:lnTo>
                        <a:pt x="120" y="876"/>
                      </a:lnTo>
                      <a:lnTo>
                        <a:pt x="144" y="873"/>
                      </a:lnTo>
                      <a:lnTo>
                        <a:pt x="174" y="873"/>
                      </a:lnTo>
                      <a:lnTo>
                        <a:pt x="183" y="870"/>
                      </a:lnTo>
                      <a:lnTo>
                        <a:pt x="201" y="870"/>
                      </a:lnTo>
                      <a:lnTo>
                        <a:pt x="213" y="867"/>
                      </a:lnTo>
                      <a:lnTo>
                        <a:pt x="222" y="864"/>
                      </a:lnTo>
                      <a:lnTo>
                        <a:pt x="246" y="858"/>
                      </a:lnTo>
                      <a:lnTo>
                        <a:pt x="249" y="849"/>
                      </a:lnTo>
                      <a:lnTo>
                        <a:pt x="249" y="840"/>
                      </a:lnTo>
                      <a:lnTo>
                        <a:pt x="249" y="828"/>
                      </a:lnTo>
                      <a:lnTo>
                        <a:pt x="249" y="816"/>
                      </a:lnTo>
                      <a:lnTo>
                        <a:pt x="249" y="807"/>
                      </a:lnTo>
                      <a:lnTo>
                        <a:pt x="249" y="798"/>
                      </a:lnTo>
                      <a:lnTo>
                        <a:pt x="249" y="789"/>
                      </a:lnTo>
                      <a:lnTo>
                        <a:pt x="240" y="792"/>
                      </a:lnTo>
                      <a:lnTo>
                        <a:pt x="231" y="795"/>
                      </a:lnTo>
                      <a:lnTo>
                        <a:pt x="219" y="798"/>
                      </a:lnTo>
                      <a:lnTo>
                        <a:pt x="210" y="801"/>
                      </a:lnTo>
                      <a:lnTo>
                        <a:pt x="201" y="807"/>
                      </a:lnTo>
                      <a:lnTo>
                        <a:pt x="192" y="807"/>
                      </a:lnTo>
                      <a:lnTo>
                        <a:pt x="174" y="807"/>
                      </a:lnTo>
                      <a:lnTo>
                        <a:pt x="165" y="807"/>
                      </a:lnTo>
                      <a:lnTo>
                        <a:pt x="141" y="807"/>
                      </a:lnTo>
                      <a:lnTo>
                        <a:pt x="129" y="807"/>
                      </a:lnTo>
                      <a:lnTo>
                        <a:pt x="117" y="807"/>
                      </a:lnTo>
                      <a:lnTo>
                        <a:pt x="111" y="816"/>
                      </a:lnTo>
                      <a:lnTo>
                        <a:pt x="102" y="825"/>
                      </a:lnTo>
                      <a:lnTo>
                        <a:pt x="102" y="837"/>
                      </a:lnTo>
                      <a:lnTo>
                        <a:pt x="102" y="846"/>
                      </a:lnTo>
                      <a:lnTo>
                        <a:pt x="102" y="822"/>
                      </a:lnTo>
                      <a:lnTo>
                        <a:pt x="102" y="798"/>
                      </a:lnTo>
                      <a:lnTo>
                        <a:pt x="96" y="807"/>
                      </a:lnTo>
                      <a:lnTo>
                        <a:pt x="81" y="810"/>
                      </a:lnTo>
                      <a:lnTo>
                        <a:pt x="99" y="813"/>
                      </a:lnTo>
                      <a:lnTo>
                        <a:pt x="123" y="813"/>
                      </a:lnTo>
                      <a:lnTo>
                        <a:pt x="117" y="825"/>
                      </a:lnTo>
                      <a:lnTo>
                        <a:pt x="126" y="831"/>
                      </a:lnTo>
                      <a:lnTo>
                        <a:pt x="117" y="831"/>
                      </a:lnTo>
                      <a:lnTo>
                        <a:pt x="117" y="819"/>
                      </a:lnTo>
                      <a:lnTo>
                        <a:pt x="126" y="816"/>
                      </a:lnTo>
                      <a:lnTo>
                        <a:pt x="135" y="816"/>
                      </a:lnTo>
                      <a:lnTo>
                        <a:pt x="147" y="813"/>
                      </a:lnTo>
                      <a:lnTo>
                        <a:pt x="159" y="810"/>
                      </a:lnTo>
                      <a:lnTo>
                        <a:pt x="171" y="810"/>
                      </a:lnTo>
                      <a:lnTo>
                        <a:pt x="180" y="804"/>
                      </a:lnTo>
                      <a:lnTo>
                        <a:pt x="192" y="801"/>
                      </a:lnTo>
                      <a:lnTo>
                        <a:pt x="201" y="801"/>
                      </a:lnTo>
                      <a:lnTo>
                        <a:pt x="210" y="801"/>
                      </a:lnTo>
                      <a:lnTo>
                        <a:pt x="228" y="801"/>
                      </a:lnTo>
                      <a:lnTo>
                        <a:pt x="237" y="801"/>
                      </a:lnTo>
                      <a:lnTo>
                        <a:pt x="246" y="792"/>
                      </a:lnTo>
                      <a:lnTo>
                        <a:pt x="252" y="783"/>
                      </a:lnTo>
                      <a:lnTo>
                        <a:pt x="243" y="705"/>
                      </a:lnTo>
                      <a:lnTo>
                        <a:pt x="225" y="579"/>
                      </a:lnTo>
                      <a:lnTo>
                        <a:pt x="210" y="477"/>
                      </a:lnTo>
                      <a:lnTo>
                        <a:pt x="201" y="477"/>
                      </a:lnTo>
                      <a:lnTo>
                        <a:pt x="198" y="486"/>
                      </a:lnTo>
                      <a:lnTo>
                        <a:pt x="189" y="492"/>
                      </a:lnTo>
                      <a:lnTo>
                        <a:pt x="186" y="501"/>
                      </a:lnTo>
                      <a:lnTo>
                        <a:pt x="180" y="510"/>
                      </a:lnTo>
                      <a:lnTo>
                        <a:pt x="180" y="519"/>
                      </a:lnTo>
                      <a:lnTo>
                        <a:pt x="183" y="528"/>
                      </a:lnTo>
                      <a:lnTo>
                        <a:pt x="198" y="555"/>
                      </a:lnTo>
                      <a:lnTo>
                        <a:pt x="204" y="621"/>
                      </a:lnTo>
                      <a:lnTo>
                        <a:pt x="204" y="684"/>
                      </a:lnTo>
                      <a:lnTo>
                        <a:pt x="201" y="804"/>
                      </a:lnTo>
                      <a:lnTo>
                        <a:pt x="204" y="591"/>
                      </a:lnTo>
                      <a:lnTo>
                        <a:pt x="183" y="495"/>
                      </a:lnTo>
                      <a:lnTo>
                        <a:pt x="183" y="486"/>
                      </a:lnTo>
                      <a:lnTo>
                        <a:pt x="183" y="477"/>
                      </a:lnTo>
                      <a:lnTo>
                        <a:pt x="183" y="465"/>
                      </a:lnTo>
                      <a:lnTo>
                        <a:pt x="180" y="453"/>
                      </a:lnTo>
                      <a:lnTo>
                        <a:pt x="177" y="441"/>
                      </a:lnTo>
                      <a:lnTo>
                        <a:pt x="180" y="429"/>
                      </a:lnTo>
                      <a:lnTo>
                        <a:pt x="186" y="420"/>
                      </a:lnTo>
                      <a:lnTo>
                        <a:pt x="195" y="411"/>
                      </a:lnTo>
                      <a:lnTo>
                        <a:pt x="198" y="399"/>
                      </a:lnTo>
                      <a:lnTo>
                        <a:pt x="204" y="390"/>
                      </a:lnTo>
                      <a:lnTo>
                        <a:pt x="207" y="381"/>
                      </a:lnTo>
                      <a:lnTo>
                        <a:pt x="207" y="372"/>
                      </a:lnTo>
                      <a:lnTo>
                        <a:pt x="210" y="363"/>
                      </a:lnTo>
                      <a:lnTo>
                        <a:pt x="213" y="354"/>
                      </a:lnTo>
                      <a:lnTo>
                        <a:pt x="219" y="345"/>
                      </a:lnTo>
                      <a:lnTo>
                        <a:pt x="225" y="336"/>
                      </a:lnTo>
                      <a:lnTo>
                        <a:pt x="228" y="327"/>
                      </a:lnTo>
                      <a:lnTo>
                        <a:pt x="231" y="318"/>
                      </a:lnTo>
                      <a:lnTo>
                        <a:pt x="225" y="327"/>
                      </a:lnTo>
                      <a:lnTo>
                        <a:pt x="222" y="336"/>
                      </a:lnTo>
                      <a:lnTo>
                        <a:pt x="219" y="348"/>
                      </a:lnTo>
                      <a:lnTo>
                        <a:pt x="216" y="357"/>
                      </a:lnTo>
                      <a:lnTo>
                        <a:pt x="210" y="366"/>
                      </a:lnTo>
                      <a:lnTo>
                        <a:pt x="207" y="378"/>
                      </a:lnTo>
                      <a:lnTo>
                        <a:pt x="201" y="390"/>
                      </a:lnTo>
                      <a:lnTo>
                        <a:pt x="198" y="399"/>
                      </a:lnTo>
                      <a:lnTo>
                        <a:pt x="189" y="411"/>
                      </a:lnTo>
                      <a:lnTo>
                        <a:pt x="186" y="420"/>
                      </a:lnTo>
                      <a:lnTo>
                        <a:pt x="180" y="429"/>
                      </a:lnTo>
                      <a:lnTo>
                        <a:pt x="177" y="438"/>
                      </a:lnTo>
                      <a:lnTo>
                        <a:pt x="177" y="450"/>
                      </a:lnTo>
                      <a:lnTo>
                        <a:pt x="177" y="459"/>
                      </a:lnTo>
                      <a:lnTo>
                        <a:pt x="180" y="468"/>
                      </a:lnTo>
                      <a:lnTo>
                        <a:pt x="189" y="468"/>
                      </a:lnTo>
                      <a:lnTo>
                        <a:pt x="198" y="468"/>
                      </a:lnTo>
                      <a:lnTo>
                        <a:pt x="207" y="459"/>
                      </a:lnTo>
                      <a:lnTo>
                        <a:pt x="210" y="447"/>
                      </a:lnTo>
                      <a:lnTo>
                        <a:pt x="216" y="438"/>
                      </a:lnTo>
                      <a:lnTo>
                        <a:pt x="258" y="321"/>
                      </a:lnTo>
                      <a:lnTo>
                        <a:pt x="309" y="189"/>
                      </a:lnTo>
                      <a:lnTo>
                        <a:pt x="321" y="132"/>
                      </a:lnTo>
                      <a:lnTo>
                        <a:pt x="321" y="123"/>
                      </a:lnTo>
                      <a:lnTo>
                        <a:pt x="321" y="114"/>
                      </a:lnTo>
                      <a:lnTo>
                        <a:pt x="321" y="102"/>
                      </a:lnTo>
                      <a:lnTo>
                        <a:pt x="321" y="90"/>
                      </a:lnTo>
                      <a:lnTo>
                        <a:pt x="315" y="78"/>
                      </a:lnTo>
                      <a:lnTo>
                        <a:pt x="312" y="69"/>
                      </a:lnTo>
                      <a:lnTo>
                        <a:pt x="303" y="60"/>
                      </a:lnTo>
                      <a:lnTo>
                        <a:pt x="300" y="51"/>
                      </a:lnTo>
                      <a:lnTo>
                        <a:pt x="300" y="42"/>
                      </a:lnTo>
                      <a:lnTo>
                        <a:pt x="294" y="33"/>
                      </a:lnTo>
                      <a:lnTo>
                        <a:pt x="288" y="24"/>
                      </a:lnTo>
                      <a:lnTo>
                        <a:pt x="279" y="18"/>
                      </a:lnTo>
                      <a:lnTo>
                        <a:pt x="270" y="12"/>
                      </a:lnTo>
                      <a:lnTo>
                        <a:pt x="258" y="6"/>
                      </a:lnTo>
                      <a:lnTo>
                        <a:pt x="249" y="0"/>
                      </a:lnTo>
                    </a:path>
                  </a:pathLst>
                </a:custGeom>
                <a:noFill/>
                <a:ln w="12700" cap="rnd" cmpd="sng">
                  <a:solidFill>
                    <a:schemeClr val="tx2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342" name="Freeform 391">
                  <a:extLst>
                    <a:ext uri="{FF2B5EF4-FFF2-40B4-BE49-F238E27FC236}">
                      <a16:creationId xmlns:a16="http://schemas.microsoft.com/office/drawing/2014/main" id="{5089FC0C-BCCF-49D3-B89B-FC8EF1E19BA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817" y="4635"/>
                  <a:ext cx="145" cy="778"/>
                </a:xfrm>
                <a:custGeom>
                  <a:avLst/>
                  <a:gdLst>
                    <a:gd name="T0" fmla="*/ 27 w 145"/>
                    <a:gd name="T1" fmla="*/ 777 h 778"/>
                    <a:gd name="T2" fmla="*/ 33 w 145"/>
                    <a:gd name="T3" fmla="*/ 726 h 778"/>
                    <a:gd name="T4" fmla="*/ 36 w 145"/>
                    <a:gd name="T5" fmla="*/ 555 h 778"/>
                    <a:gd name="T6" fmla="*/ 24 w 145"/>
                    <a:gd name="T7" fmla="*/ 510 h 778"/>
                    <a:gd name="T8" fmla="*/ 24 w 145"/>
                    <a:gd name="T9" fmla="*/ 480 h 778"/>
                    <a:gd name="T10" fmla="*/ 33 w 145"/>
                    <a:gd name="T11" fmla="*/ 489 h 778"/>
                    <a:gd name="T12" fmla="*/ 15 w 145"/>
                    <a:gd name="T13" fmla="*/ 465 h 778"/>
                    <a:gd name="T14" fmla="*/ 15 w 145"/>
                    <a:gd name="T15" fmla="*/ 417 h 778"/>
                    <a:gd name="T16" fmla="*/ 33 w 145"/>
                    <a:gd name="T17" fmla="*/ 351 h 778"/>
                    <a:gd name="T18" fmla="*/ 57 w 145"/>
                    <a:gd name="T19" fmla="*/ 297 h 778"/>
                    <a:gd name="T20" fmla="*/ 108 w 145"/>
                    <a:gd name="T21" fmla="*/ 177 h 778"/>
                    <a:gd name="T22" fmla="*/ 144 w 145"/>
                    <a:gd name="T23" fmla="*/ 138 h 778"/>
                    <a:gd name="T24" fmla="*/ 99 w 145"/>
                    <a:gd name="T25" fmla="*/ 198 h 778"/>
                    <a:gd name="T26" fmla="*/ 39 w 145"/>
                    <a:gd name="T27" fmla="*/ 330 h 778"/>
                    <a:gd name="T28" fmla="*/ 39 w 145"/>
                    <a:gd name="T29" fmla="*/ 321 h 778"/>
                    <a:gd name="T30" fmla="*/ 30 w 145"/>
                    <a:gd name="T31" fmla="*/ 315 h 778"/>
                    <a:gd name="T32" fmla="*/ 21 w 145"/>
                    <a:gd name="T33" fmla="*/ 315 h 778"/>
                    <a:gd name="T34" fmla="*/ 12 w 145"/>
                    <a:gd name="T35" fmla="*/ 321 h 778"/>
                    <a:gd name="T36" fmla="*/ 3 w 145"/>
                    <a:gd name="T37" fmla="*/ 324 h 778"/>
                    <a:gd name="T38" fmla="*/ 0 w 145"/>
                    <a:gd name="T39" fmla="*/ 312 h 778"/>
                    <a:gd name="T40" fmla="*/ 15 w 145"/>
                    <a:gd name="T41" fmla="*/ 288 h 778"/>
                    <a:gd name="T42" fmla="*/ 21 w 145"/>
                    <a:gd name="T43" fmla="*/ 279 h 778"/>
                    <a:gd name="T44" fmla="*/ 24 w 145"/>
                    <a:gd name="T45" fmla="*/ 270 h 778"/>
                    <a:gd name="T46" fmla="*/ 33 w 145"/>
                    <a:gd name="T47" fmla="*/ 261 h 778"/>
                    <a:gd name="T48" fmla="*/ 39 w 145"/>
                    <a:gd name="T49" fmla="*/ 252 h 778"/>
                    <a:gd name="T50" fmla="*/ 51 w 145"/>
                    <a:gd name="T51" fmla="*/ 243 h 778"/>
                    <a:gd name="T52" fmla="*/ 45 w 145"/>
                    <a:gd name="T53" fmla="*/ 234 h 778"/>
                    <a:gd name="T54" fmla="*/ 36 w 145"/>
                    <a:gd name="T55" fmla="*/ 231 h 778"/>
                    <a:gd name="T56" fmla="*/ 33 w 145"/>
                    <a:gd name="T57" fmla="*/ 222 h 778"/>
                    <a:gd name="T58" fmla="*/ 33 w 145"/>
                    <a:gd name="T59" fmla="*/ 213 h 778"/>
                    <a:gd name="T60" fmla="*/ 33 w 145"/>
                    <a:gd name="T61" fmla="*/ 204 h 778"/>
                    <a:gd name="T62" fmla="*/ 42 w 145"/>
                    <a:gd name="T63" fmla="*/ 198 h 778"/>
                    <a:gd name="T64" fmla="*/ 33 w 145"/>
                    <a:gd name="T65" fmla="*/ 195 h 778"/>
                    <a:gd name="T66" fmla="*/ 27 w 145"/>
                    <a:gd name="T67" fmla="*/ 186 h 778"/>
                    <a:gd name="T68" fmla="*/ 24 w 145"/>
                    <a:gd name="T69" fmla="*/ 177 h 778"/>
                    <a:gd name="T70" fmla="*/ 24 w 145"/>
                    <a:gd name="T71" fmla="*/ 165 h 778"/>
                    <a:gd name="T72" fmla="*/ 21 w 145"/>
                    <a:gd name="T73" fmla="*/ 156 h 778"/>
                    <a:gd name="T74" fmla="*/ 21 w 145"/>
                    <a:gd name="T75" fmla="*/ 147 h 778"/>
                    <a:gd name="T76" fmla="*/ 21 w 145"/>
                    <a:gd name="T77" fmla="*/ 138 h 778"/>
                    <a:gd name="T78" fmla="*/ 18 w 145"/>
                    <a:gd name="T79" fmla="*/ 126 h 778"/>
                    <a:gd name="T80" fmla="*/ 18 w 145"/>
                    <a:gd name="T81" fmla="*/ 117 h 778"/>
                    <a:gd name="T82" fmla="*/ 18 w 145"/>
                    <a:gd name="T83" fmla="*/ 108 h 778"/>
                    <a:gd name="T84" fmla="*/ 18 w 145"/>
                    <a:gd name="T85" fmla="*/ 99 h 778"/>
                    <a:gd name="T86" fmla="*/ 15 w 145"/>
                    <a:gd name="T87" fmla="*/ 90 h 778"/>
                    <a:gd name="T88" fmla="*/ 15 w 145"/>
                    <a:gd name="T89" fmla="*/ 81 h 778"/>
                    <a:gd name="T90" fmla="*/ 15 w 145"/>
                    <a:gd name="T91" fmla="*/ 72 h 778"/>
                    <a:gd name="T92" fmla="*/ 15 w 145"/>
                    <a:gd name="T93" fmla="*/ 63 h 778"/>
                    <a:gd name="T94" fmla="*/ 12 w 145"/>
                    <a:gd name="T95" fmla="*/ 54 h 778"/>
                    <a:gd name="T96" fmla="*/ 18 w 145"/>
                    <a:gd name="T97" fmla="*/ 45 h 778"/>
                    <a:gd name="T98" fmla="*/ 12 w 145"/>
                    <a:gd name="T99" fmla="*/ 36 h 778"/>
                    <a:gd name="T100" fmla="*/ 21 w 145"/>
                    <a:gd name="T101" fmla="*/ 33 h 778"/>
                    <a:gd name="T102" fmla="*/ 9 w 145"/>
                    <a:gd name="T103" fmla="*/ 30 h 778"/>
                    <a:gd name="T104" fmla="*/ 9 w 145"/>
                    <a:gd name="T105" fmla="*/ 21 h 778"/>
                    <a:gd name="T106" fmla="*/ 9 w 145"/>
                    <a:gd name="T107" fmla="*/ 12 h 778"/>
                    <a:gd name="T108" fmla="*/ 9 w 145"/>
                    <a:gd name="T109" fmla="*/ 3 h 778"/>
                    <a:gd name="T110" fmla="*/ 18 w 145"/>
                    <a:gd name="T111" fmla="*/ 0 h 778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</a:gdLst>
                  <a:ahLst/>
                  <a:cxnLst>
                    <a:cxn ang="T112">
                      <a:pos x="T0" y="T1"/>
                    </a:cxn>
                    <a:cxn ang="T113">
                      <a:pos x="T2" y="T3"/>
                    </a:cxn>
                    <a:cxn ang="T114">
                      <a:pos x="T4" y="T5"/>
                    </a:cxn>
                    <a:cxn ang="T115">
                      <a:pos x="T6" y="T7"/>
                    </a:cxn>
                    <a:cxn ang="T116">
                      <a:pos x="T8" y="T9"/>
                    </a:cxn>
                    <a:cxn ang="T117">
                      <a:pos x="T10" y="T11"/>
                    </a:cxn>
                    <a:cxn ang="T118">
                      <a:pos x="T12" y="T13"/>
                    </a:cxn>
                    <a:cxn ang="T119">
                      <a:pos x="T14" y="T15"/>
                    </a:cxn>
                    <a:cxn ang="T120">
                      <a:pos x="T16" y="T17"/>
                    </a:cxn>
                    <a:cxn ang="T121">
                      <a:pos x="T18" y="T19"/>
                    </a:cxn>
                    <a:cxn ang="T122">
                      <a:pos x="T20" y="T21"/>
                    </a:cxn>
                    <a:cxn ang="T123">
                      <a:pos x="T22" y="T23"/>
                    </a:cxn>
                    <a:cxn ang="T124">
                      <a:pos x="T24" y="T25"/>
                    </a:cxn>
                    <a:cxn ang="T125">
                      <a:pos x="T26" y="T27"/>
                    </a:cxn>
                    <a:cxn ang="T126">
                      <a:pos x="T28" y="T29"/>
                    </a:cxn>
                    <a:cxn ang="T127">
                      <a:pos x="T30" y="T31"/>
                    </a:cxn>
                    <a:cxn ang="T128">
                      <a:pos x="T32" y="T33"/>
                    </a:cxn>
                    <a:cxn ang="T129">
                      <a:pos x="T34" y="T35"/>
                    </a:cxn>
                    <a:cxn ang="T130">
                      <a:pos x="T36" y="T37"/>
                    </a:cxn>
                    <a:cxn ang="T131">
                      <a:pos x="T38" y="T39"/>
                    </a:cxn>
                    <a:cxn ang="T132">
                      <a:pos x="T40" y="T41"/>
                    </a:cxn>
                    <a:cxn ang="T133">
                      <a:pos x="T42" y="T43"/>
                    </a:cxn>
                    <a:cxn ang="T134">
                      <a:pos x="T44" y="T45"/>
                    </a:cxn>
                    <a:cxn ang="T135">
                      <a:pos x="T46" y="T47"/>
                    </a:cxn>
                    <a:cxn ang="T136">
                      <a:pos x="T48" y="T49"/>
                    </a:cxn>
                    <a:cxn ang="T137">
                      <a:pos x="T50" y="T51"/>
                    </a:cxn>
                    <a:cxn ang="T138">
                      <a:pos x="T52" y="T53"/>
                    </a:cxn>
                    <a:cxn ang="T139">
                      <a:pos x="T54" y="T55"/>
                    </a:cxn>
                    <a:cxn ang="T140">
                      <a:pos x="T56" y="T57"/>
                    </a:cxn>
                    <a:cxn ang="T141">
                      <a:pos x="T58" y="T59"/>
                    </a:cxn>
                    <a:cxn ang="T142">
                      <a:pos x="T60" y="T61"/>
                    </a:cxn>
                    <a:cxn ang="T143">
                      <a:pos x="T62" y="T63"/>
                    </a:cxn>
                    <a:cxn ang="T144">
                      <a:pos x="T64" y="T65"/>
                    </a:cxn>
                    <a:cxn ang="T145">
                      <a:pos x="T66" y="T67"/>
                    </a:cxn>
                    <a:cxn ang="T146">
                      <a:pos x="T68" y="T69"/>
                    </a:cxn>
                    <a:cxn ang="T147">
                      <a:pos x="T70" y="T71"/>
                    </a:cxn>
                    <a:cxn ang="T148">
                      <a:pos x="T72" y="T73"/>
                    </a:cxn>
                    <a:cxn ang="T149">
                      <a:pos x="T74" y="T75"/>
                    </a:cxn>
                    <a:cxn ang="T150">
                      <a:pos x="T76" y="T77"/>
                    </a:cxn>
                    <a:cxn ang="T151">
                      <a:pos x="T78" y="T79"/>
                    </a:cxn>
                    <a:cxn ang="T152">
                      <a:pos x="T80" y="T81"/>
                    </a:cxn>
                    <a:cxn ang="T153">
                      <a:pos x="T82" y="T83"/>
                    </a:cxn>
                    <a:cxn ang="T154">
                      <a:pos x="T84" y="T85"/>
                    </a:cxn>
                    <a:cxn ang="T155">
                      <a:pos x="T86" y="T87"/>
                    </a:cxn>
                    <a:cxn ang="T156">
                      <a:pos x="T88" y="T89"/>
                    </a:cxn>
                    <a:cxn ang="T157">
                      <a:pos x="T90" y="T91"/>
                    </a:cxn>
                    <a:cxn ang="T158">
                      <a:pos x="T92" y="T93"/>
                    </a:cxn>
                    <a:cxn ang="T159">
                      <a:pos x="T94" y="T95"/>
                    </a:cxn>
                    <a:cxn ang="T160">
                      <a:pos x="T96" y="T97"/>
                    </a:cxn>
                    <a:cxn ang="T161">
                      <a:pos x="T98" y="T99"/>
                    </a:cxn>
                    <a:cxn ang="T162">
                      <a:pos x="T100" y="T101"/>
                    </a:cxn>
                    <a:cxn ang="T163">
                      <a:pos x="T102" y="T103"/>
                    </a:cxn>
                    <a:cxn ang="T164">
                      <a:pos x="T104" y="T105"/>
                    </a:cxn>
                    <a:cxn ang="T165">
                      <a:pos x="T106" y="T107"/>
                    </a:cxn>
                    <a:cxn ang="T166">
                      <a:pos x="T108" y="T109"/>
                    </a:cxn>
                    <a:cxn ang="T167">
                      <a:pos x="T110" y="T111"/>
                    </a:cxn>
                  </a:cxnLst>
                  <a:rect l="0" t="0" r="r" b="b"/>
                  <a:pathLst>
                    <a:path w="145" h="778">
                      <a:moveTo>
                        <a:pt x="27" y="777"/>
                      </a:moveTo>
                      <a:lnTo>
                        <a:pt x="33" y="726"/>
                      </a:lnTo>
                      <a:lnTo>
                        <a:pt x="36" y="555"/>
                      </a:lnTo>
                      <a:lnTo>
                        <a:pt x="24" y="510"/>
                      </a:lnTo>
                      <a:lnTo>
                        <a:pt x="24" y="480"/>
                      </a:lnTo>
                      <a:lnTo>
                        <a:pt x="33" y="489"/>
                      </a:lnTo>
                      <a:lnTo>
                        <a:pt x="15" y="465"/>
                      </a:lnTo>
                      <a:lnTo>
                        <a:pt x="15" y="417"/>
                      </a:lnTo>
                      <a:lnTo>
                        <a:pt x="33" y="351"/>
                      </a:lnTo>
                      <a:lnTo>
                        <a:pt x="57" y="297"/>
                      </a:lnTo>
                      <a:lnTo>
                        <a:pt x="108" y="177"/>
                      </a:lnTo>
                      <a:lnTo>
                        <a:pt x="144" y="138"/>
                      </a:lnTo>
                      <a:lnTo>
                        <a:pt x="99" y="198"/>
                      </a:lnTo>
                      <a:lnTo>
                        <a:pt x="39" y="330"/>
                      </a:lnTo>
                      <a:lnTo>
                        <a:pt x="39" y="321"/>
                      </a:lnTo>
                      <a:lnTo>
                        <a:pt x="30" y="315"/>
                      </a:lnTo>
                      <a:lnTo>
                        <a:pt x="21" y="315"/>
                      </a:lnTo>
                      <a:lnTo>
                        <a:pt x="12" y="321"/>
                      </a:lnTo>
                      <a:lnTo>
                        <a:pt x="3" y="324"/>
                      </a:lnTo>
                      <a:lnTo>
                        <a:pt x="0" y="312"/>
                      </a:lnTo>
                      <a:lnTo>
                        <a:pt x="15" y="288"/>
                      </a:lnTo>
                      <a:lnTo>
                        <a:pt x="21" y="279"/>
                      </a:lnTo>
                      <a:lnTo>
                        <a:pt x="24" y="270"/>
                      </a:lnTo>
                      <a:lnTo>
                        <a:pt x="33" y="261"/>
                      </a:lnTo>
                      <a:lnTo>
                        <a:pt x="39" y="252"/>
                      </a:lnTo>
                      <a:lnTo>
                        <a:pt x="51" y="243"/>
                      </a:lnTo>
                      <a:lnTo>
                        <a:pt x="45" y="234"/>
                      </a:lnTo>
                      <a:lnTo>
                        <a:pt x="36" y="231"/>
                      </a:lnTo>
                      <a:lnTo>
                        <a:pt x="33" y="222"/>
                      </a:lnTo>
                      <a:lnTo>
                        <a:pt x="33" y="213"/>
                      </a:lnTo>
                      <a:lnTo>
                        <a:pt x="33" y="204"/>
                      </a:lnTo>
                      <a:lnTo>
                        <a:pt x="42" y="198"/>
                      </a:lnTo>
                      <a:lnTo>
                        <a:pt x="33" y="195"/>
                      </a:lnTo>
                      <a:lnTo>
                        <a:pt x="27" y="186"/>
                      </a:lnTo>
                      <a:lnTo>
                        <a:pt x="24" y="177"/>
                      </a:lnTo>
                      <a:lnTo>
                        <a:pt x="24" y="165"/>
                      </a:lnTo>
                      <a:lnTo>
                        <a:pt x="21" y="156"/>
                      </a:lnTo>
                      <a:lnTo>
                        <a:pt x="21" y="147"/>
                      </a:lnTo>
                      <a:lnTo>
                        <a:pt x="21" y="138"/>
                      </a:lnTo>
                      <a:lnTo>
                        <a:pt x="18" y="126"/>
                      </a:lnTo>
                      <a:lnTo>
                        <a:pt x="18" y="117"/>
                      </a:lnTo>
                      <a:lnTo>
                        <a:pt x="18" y="108"/>
                      </a:lnTo>
                      <a:lnTo>
                        <a:pt x="18" y="99"/>
                      </a:lnTo>
                      <a:lnTo>
                        <a:pt x="15" y="90"/>
                      </a:lnTo>
                      <a:lnTo>
                        <a:pt x="15" y="81"/>
                      </a:lnTo>
                      <a:lnTo>
                        <a:pt x="15" y="72"/>
                      </a:lnTo>
                      <a:lnTo>
                        <a:pt x="15" y="63"/>
                      </a:lnTo>
                      <a:lnTo>
                        <a:pt x="12" y="54"/>
                      </a:lnTo>
                      <a:lnTo>
                        <a:pt x="18" y="45"/>
                      </a:lnTo>
                      <a:lnTo>
                        <a:pt x="12" y="36"/>
                      </a:lnTo>
                      <a:lnTo>
                        <a:pt x="21" y="33"/>
                      </a:lnTo>
                      <a:lnTo>
                        <a:pt x="9" y="30"/>
                      </a:lnTo>
                      <a:lnTo>
                        <a:pt x="9" y="21"/>
                      </a:lnTo>
                      <a:lnTo>
                        <a:pt x="9" y="12"/>
                      </a:lnTo>
                      <a:lnTo>
                        <a:pt x="9" y="3"/>
                      </a:lnTo>
                      <a:lnTo>
                        <a:pt x="18" y="0"/>
                      </a:lnTo>
                    </a:path>
                  </a:pathLst>
                </a:custGeom>
                <a:noFill/>
                <a:ln w="12700" cap="rnd" cmpd="sng">
                  <a:solidFill>
                    <a:schemeClr val="tx2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343" name="Freeform 392">
                  <a:extLst>
                    <a:ext uri="{FF2B5EF4-FFF2-40B4-BE49-F238E27FC236}">
                      <a16:creationId xmlns:a16="http://schemas.microsoft.com/office/drawing/2014/main" id="{FB2808B0-C72B-4435-A3A8-F6576231552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934" y="4647"/>
                  <a:ext cx="115" cy="214"/>
                </a:xfrm>
                <a:custGeom>
                  <a:avLst/>
                  <a:gdLst>
                    <a:gd name="T0" fmla="*/ 81 w 115"/>
                    <a:gd name="T1" fmla="*/ 36 h 214"/>
                    <a:gd name="T2" fmla="*/ 72 w 115"/>
                    <a:gd name="T3" fmla="*/ 42 h 214"/>
                    <a:gd name="T4" fmla="*/ 63 w 115"/>
                    <a:gd name="T5" fmla="*/ 51 h 214"/>
                    <a:gd name="T6" fmla="*/ 54 w 115"/>
                    <a:gd name="T7" fmla="*/ 54 h 214"/>
                    <a:gd name="T8" fmla="*/ 45 w 115"/>
                    <a:gd name="T9" fmla="*/ 54 h 214"/>
                    <a:gd name="T10" fmla="*/ 36 w 115"/>
                    <a:gd name="T11" fmla="*/ 54 h 214"/>
                    <a:gd name="T12" fmla="*/ 27 w 115"/>
                    <a:gd name="T13" fmla="*/ 45 h 214"/>
                    <a:gd name="T14" fmla="*/ 18 w 115"/>
                    <a:gd name="T15" fmla="*/ 51 h 214"/>
                    <a:gd name="T16" fmla="*/ 9 w 115"/>
                    <a:gd name="T17" fmla="*/ 63 h 214"/>
                    <a:gd name="T18" fmla="*/ 6 w 115"/>
                    <a:gd name="T19" fmla="*/ 45 h 214"/>
                    <a:gd name="T20" fmla="*/ 9 w 115"/>
                    <a:gd name="T21" fmla="*/ 27 h 214"/>
                    <a:gd name="T22" fmla="*/ 18 w 115"/>
                    <a:gd name="T23" fmla="*/ 18 h 214"/>
                    <a:gd name="T24" fmla="*/ 3 w 115"/>
                    <a:gd name="T25" fmla="*/ 27 h 214"/>
                    <a:gd name="T26" fmla="*/ 0 w 115"/>
                    <a:gd name="T27" fmla="*/ 36 h 214"/>
                    <a:gd name="T28" fmla="*/ 0 w 115"/>
                    <a:gd name="T29" fmla="*/ 45 h 214"/>
                    <a:gd name="T30" fmla="*/ 0 w 115"/>
                    <a:gd name="T31" fmla="*/ 54 h 214"/>
                    <a:gd name="T32" fmla="*/ 9 w 115"/>
                    <a:gd name="T33" fmla="*/ 60 h 214"/>
                    <a:gd name="T34" fmla="*/ 18 w 115"/>
                    <a:gd name="T35" fmla="*/ 57 h 214"/>
                    <a:gd name="T36" fmla="*/ 24 w 115"/>
                    <a:gd name="T37" fmla="*/ 48 h 214"/>
                    <a:gd name="T38" fmla="*/ 30 w 115"/>
                    <a:gd name="T39" fmla="*/ 39 h 214"/>
                    <a:gd name="T40" fmla="*/ 33 w 115"/>
                    <a:gd name="T41" fmla="*/ 30 h 214"/>
                    <a:gd name="T42" fmla="*/ 39 w 115"/>
                    <a:gd name="T43" fmla="*/ 21 h 214"/>
                    <a:gd name="T44" fmla="*/ 45 w 115"/>
                    <a:gd name="T45" fmla="*/ 12 h 214"/>
                    <a:gd name="T46" fmla="*/ 45 w 115"/>
                    <a:gd name="T47" fmla="*/ 3 h 214"/>
                    <a:gd name="T48" fmla="*/ 54 w 115"/>
                    <a:gd name="T49" fmla="*/ 0 h 214"/>
                    <a:gd name="T50" fmla="*/ 66 w 115"/>
                    <a:gd name="T51" fmla="*/ 9 h 214"/>
                    <a:gd name="T52" fmla="*/ 75 w 115"/>
                    <a:gd name="T53" fmla="*/ 21 h 214"/>
                    <a:gd name="T54" fmla="*/ 84 w 115"/>
                    <a:gd name="T55" fmla="*/ 27 h 214"/>
                    <a:gd name="T56" fmla="*/ 90 w 115"/>
                    <a:gd name="T57" fmla="*/ 36 h 214"/>
                    <a:gd name="T58" fmla="*/ 99 w 115"/>
                    <a:gd name="T59" fmla="*/ 48 h 214"/>
                    <a:gd name="T60" fmla="*/ 105 w 115"/>
                    <a:gd name="T61" fmla="*/ 60 h 214"/>
                    <a:gd name="T62" fmla="*/ 108 w 115"/>
                    <a:gd name="T63" fmla="*/ 69 h 214"/>
                    <a:gd name="T64" fmla="*/ 111 w 115"/>
                    <a:gd name="T65" fmla="*/ 78 h 214"/>
                    <a:gd name="T66" fmla="*/ 114 w 115"/>
                    <a:gd name="T67" fmla="*/ 87 h 214"/>
                    <a:gd name="T68" fmla="*/ 114 w 115"/>
                    <a:gd name="T69" fmla="*/ 96 h 214"/>
                    <a:gd name="T70" fmla="*/ 114 w 115"/>
                    <a:gd name="T71" fmla="*/ 105 h 214"/>
                    <a:gd name="T72" fmla="*/ 114 w 115"/>
                    <a:gd name="T73" fmla="*/ 114 h 214"/>
                    <a:gd name="T74" fmla="*/ 114 w 115"/>
                    <a:gd name="T75" fmla="*/ 123 h 214"/>
                    <a:gd name="T76" fmla="*/ 108 w 115"/>
                    <a:gd name="T77" fmla="*/ 132 h 214"/>
                    <a:gd name="T78" fmla="*/ 108 w 115"/>
                    <a:gd name="T79" fmla="*/ 141 h 214"/>
                    <a:gd name="T80" fmla="*/ 105 w 115"/>
                    <a:gd name="T81" fmla="*/ 150 h 214"/>
                    <a:gd name="T82" fmla="*/ 99 w 115"/>
                    <a:gd name="T83" fmla="*/ 159 h 214"/>
                    <a:gd name="T84" fmla="*/ 99 w 115"/>
                    <a:gd name="T85" fmla="*/ 171 h 214"/>
                    <a:gd name="T86" fmla="*/ 96 w 115"/>
                    <a:gd name="T87" fmla="*/ 180 h 214"/>
                    <a:gd name="T88" fmla="*/ 96 w 115"/>
                    <a:gd name="T89" fmla="*/ 189 h 214"/>
                    <a:gd name="T90" fmla="*/ 93 w 115"/>
                    <a:gd name="T91" fmla="*/ 198 h 214"/>
                    <a:gd name="T92" fmla="*/ 93 w 115"/>
                    <a:gd name="T93" fmla="*/ 207 h 214"/>
                    <a:gd name="T94" fmla="*/ 84 w 115"/>
                    <a:gd name="T95" fmla="*/ 213 h 214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</a:gdLst>
                  <a:ahLst/>
                  <a:cxnLst>
                    <a:cxn ang="T96">
                      <a:pos x="T0" y="T1"/>
                    </a:cxn>
                    <a:cxn ang="T97">
                      <a:pos x="T2" y="T3"/>
                    </a:cxn>
                    <a:cxn ang="T98">
                      <a:pos x="T4" y="T5"/>
                    </a:cxn>
                    <a:cxn ang="T99">
                      <a:pos x="T6" y="T7"/>
                    </a:cxn>
                    <a:cxn ang="T100">
                      <a:pos x="T8" y="T9"/>
                    </a:cxn>
                    <a:cxn ang="T101">
                      <a:pos x="T10" y="T11"/>
                    </a:cxn>
                    <a:cxn ang="T102">
                      <a:pos x="T12" y="T13"/>
                    </a:cxn>
                    <a:cxn ang="T103">
                      <a:pos x="T14" y="T15"/>
                    </a:cxn>
                    <a:cxn ang="T104">
                      <a:pos x="T16" y="T17"/>
                    </a:cxn>
                    <a:cxn ang="T105">
                      <a:pos x="T18" y="T19"/>
                    </a:cxn>
                    <a:cxn ang="T106">
                      <a:pos x="T20" y="T21"/>
                    </a:cxn>
                    <a:cxn ang="T107">
                      <a:pos x="T22" y="T23"/>
                    </a:cxn>
                    <a:cxn ang="T108">
                      <a:pos x="T24" y="T25"/>
                    </a:cxn>
                    <a:cxn ang="T109">
                      <a:pos x="T26" y="T27"/>
                    </a:cxn>
                    <a:cxn ang="T110">
                      <a:pos x="T28" y="T29"/>
                    </a:cxn>
                    <a:cxn ang="T111">
                      <a:pos x="T30" y="T31"/>
                    </a:cxn>
                    <a:cxn ang="T112">
                      <a:pos x="T32" y="T33"/>
                    </a:cxn>
                    <a:cxn ang="T113">
                      <a:pos x="T34" y="T35"/>
                    </a:cxn>
                    <a:cxn ang="T114">
                      <a:pos x="T36" y="T37"/>
                    </a:cxn>
                    <a:cxn ang="T115">
                      <a:pos x="T38" y="T39"/>
                    </a:cxn>
                    <a:cxn ang="T116">
                      <a:pos x="T40" y="T41"/>
                    </a:cxn>
                    <a:cxn ang="T117">
                      <a:pos x="T42" y="T43"/>
                    </a:cxn>
                    <a:cxn ang="T118">
                      <a:pos x="T44" y="T45"/>
                    </a:cxn>
                    <a:cxn ang="T119">
                      <a:pos x="T46" y="T47"/>
                    </a:cxn>
                    <a:cxn ang="T120">
                      <a:pos x="T48" y="T49"/>
                    </a:cxn>
                    <a:cxn ang="T121">
                      <a:pos x="T50" y="T51"/>
                    </a:cxn>
                    <a:cxn ang="T122">
                      <a:pos x="T52" y="T53"/>
                    </a:cxn>
                    <a:cxn ang="T123">
                      <a:pos x="T54" y="T55"/>
                    </a:cxn>
                    <a:cxn ang="T124">
                      <a:pos x="T56" y="T57"/>
                    </a:cxn>
                    <a:cxn ang="T125">
                      <a:pos x="T58" y="T59"/>
                    </a:cxn>
                    <a:cxn ang="T126">
                      <a:pos x="T60" y="T61"/>
                    </a:cxn>
                    <a:cxn ang="T127">
                      <a:pos x="T62" y="T63"/>
                    </a:cxn>
                    <a:cxn ang="T128">
                      <a:pos x="T64" y="T65"/>
                    </a:cxn>
                    <a:cxn ang="T129">
                      <a:pos x="T66" y="T67"/>
                    </a:cxn>
                    <a:cxn ang="T130">
                      <a:pos x="T68" y="T69"/>
                    </a:cxn>
                    <a:cxn ang="T131">
                      <a:pos x="T70" y="T71"/>
                    </a:cxn>
                    <a:cxn ang="T132">
                      <a:pos x="T72" y="T73"/>
                    </a:cxn>
                    <a:cxn ang="T133">
                      <a:pos x="T74" y="T75"/>
                    </a:cxn>
                    <a:cxn ang="T134">
                      <a:pos x="T76" y="T77"/>
                    </a:cxn>
                    <a:cxn ang="T135">
                      <a:pos x="T78" y="T79"/>
                    </a:cxn>
                    <a:cxn ang="T136">
                      <a:pos x="T80" y="T81"/>
                    </a:cxn>
                    <a:cxn ang="T137">
                      <a:pos x="T82" y="T83"/>
                    </a:cxn>
                    <a:cxn ang="T138">
                      <a:pos x="T84" y="T85"/>
                    </a:cxn>
                    <a:cxn ang="T139">
                      <a:pos x="T86" y="T87"/>
                    </a:cxn>
                    <a:cxn ang="T140">
                      <a:pos x="T88" y="T89"/>
                    </a:cxn>
                    <a:cxn ang="T141">
                      <a:pos x="T90" y="T91"/>
                    </a:cxn>
                    <a:cxn ang="T142">
                      <a:pos x="T92" y="T93"/>
                    </a:cxn>
                    <a:cxn ang="T143">
                      <a:pos x="T94" y="T95"/>
                    </a:cxn>
                  </a:cxnLst>
                  <a:rect l="0" t="0" r="r" b="b"/>
                  <a:pathLst>
                    <a:path w="115" h="214">
                      <a:moveTo>
                        <a:pt x="81" y="36"/>
                      </a:moveTo>
                      <a:lnTo>
                        <a:pt x="72" y="42"/>
                      </a:lnTo>
                      <a:lnTo>
                        <a:pt x="63" y="51"/>
                      </a:lnTo>
                      <a:lnTo>
                        <a:pt x="54" y="54"/>
                      </a:lnTo>
                      <a:lnTo>
                        <a:pt x="45" y="54"/>
                      </a:lnTo>
                      <a:lnTo>
                        <a:pt x="36" y="54"/>
                      </a:lnTo>
                      <a:lnTo>
                        <a:pt x="27" y="45"/>
                      </a:lnTo>
                      <a:lnTo>
                        <a:pt x="18" y="51"/>
                      </a:lnTo>
                      <a:lnTo>
                        <a:pt x="9" y="63"/>
                      </a:lnTo>
                      <a:lnTo>
                        <a:pt x="6" y="45"/>
                      </a:lnTo>
                      <a:lnTo>
                        <a:pt x="9" y="27"/>
                      </a:lnTo>
                      <a:lnTo>
                        <a:pt x="18" y="18"/>
                      </a:lnTo>
                      <a:lnTo>
                        <a:pt x="3" y="27"/>
                      </a:lnTo>
                      <a:lnTo>
                        <a:pt x="0" y="36"/>
                      </a:lnTo>
                      <a:lnTo>
                        <a:pt x="0" y="45"/>
                      </a:lnTo>
                      <a:lnTo>
                        <a:pt x="0" y="54"/>
                      </a:lnTo>
                      <a:lnTo>
                        <a:pt x="9" y="60"/>
                      </a:lnTo>
                      <a:lnTo>
                        <a:pt x="18" y="57"/>
                      </a:lnTo>
                      <a:lnTo>
                        <a:pt x="24" y="48"/>
                      </a:lnTo>
                      <a:lnTo>
                        <a:pt x="30" y="39"/>
                      </a:lnTo>
                      <a:lnTo>
                        <a:pt x="33" y="30"/>
                      </a:lnTo>
                      <a:lnTo>
                        <a:pt x="39" y="21"/>
                      </a:lnTo>
                      <a:lnTo>
                        <a:pt x="45" y="12"/>
                      </a:lnTo>
                      <a:lnTo>
                        <a:pt x="45" y="3"/>
                      </a:lnTo>
                      <a:lnTo>
                        <a:pt x="54" y="0"/>
                      </a:lnTo>
                      <a:lnTo>
                        <a:pt x="66" y="9"/>
                      </a:lnTo>
                      <a:lnTo>
                        <a:pt x="75" y="21"/>
                      </a:lnTo>
                      <a:lnTo>
                        <a:pt x="84" y="27"/>
                      </a:lnTo>
                      <a:lnTo>
                        <a:pt x="90" y="36"/>
                      </a:lnTo>
                      <a:lnTo>
                        <a:pt x="99" y="48"/>
                      </a:lnTo>
                      <a:lnTo>
                        <a:pt x="105" y="60"/>
                      </a:lnTo>
                      <a:lnTo>
                        <a:pt x="108" y="69"/>
                      </a:lnTo>
                      <a:lnTo>
                        <a:pt x="111" y="78"/>
                      </a:lnTo>
                      <a:lnTo>
                        <a:pt x="114" y="87"/>
                      </a:lnTo>
                      <a:lnTo>
                        <a:pt x="114" y="96"/>
                      </a:lnTo>
                      <a:lnTo>
                        <a:pt x="114" y="105"/>
                      </a:lnTo>
                      <a:lnTo>
                        <a:pt x="114" y="114"/>
                      </a:lnTo>
                      <a:lnTo>
                        <a:pt x="114" y="123"/>
                      </a:lnTo>
                      <a:lnTo>
                        <a:pt x="108" y="132"/>
                      </a:lnTo>
                      <a:lnTo>
                        <a:pt x="108" y="141"/>
                      </a:lnTo>
                      <a:lnTo>
                        <a:pt x="105" y="150"/>
                      </a:lnTo>
                      <a:lnTo>
                        <a:pt x="99" y="159"/>
                      </a:lnTo>
                      <a:lnTo>
                        <a:pt x="99" y="171"/>
                      </a:lnTo>
                      <a:lnTo>
                        <a:pt x="96" y="180"/>
                      </a:lnTo>
                      <a:lnTo>
                        <a:pt x="96" y="189"/>
                      </a:lnTo>
                      <a:lnTo>
                        <a:pt x="93" y="198"/>
                      </a:lnTo>
                      <a:lnTo>
                        <a:pt x="93" y="207"/>
                      </a:lnTo>
                      <a:lnTo>
                        <a:pt x="84" y="213"/>
                      </a:lnTo>
                    </a:path>
                  </a:pathLst>
                </a:custGeom>
                <a:noFill/>
                <a:ln w="12700" cap="rnd" cmpd="sng">
                  <a:solidFill>
                    <a:schemeClr val="tx2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344" name="Freeform 393">
                  <a:extLst>
                    <a:ext uri="{FF2B5EF4-FFF2-40B4-BE49-F238E27FC236}">
                      <a16:creationId xmlns:a16="http://schemas.microsoft.com/office/drawing/2014/main" id="{CFF703EF-F287-4709-A19B-369695507C2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517" y="4608"/>
                  <a:ext cx="316" cy="223"/>
                </a:xfrm>
                <a:custGeom>
                  <a:avLst/>
                  <a:gdLst>
                    <a:gd name="T0" fmla="*/ 303 w 316"/>
                    <a:gd name="T1" fmla="*/ 162 h 223"/>
                    <a:gd name="T2" fmla="*/ 288 w 316"/>
                    <a:gd name="T3" fmla="*/ 171 h 223"/>
                    <a:gd name="T4" fmla="*/ 291 w 316"/>
                    <a:gd name="T5" fmla="*/ 180 h 223"/>
                    <a:gd name="T6" fmla="*/ 312 w 316"/>
                    <a:gd name="T7" fmla="*/ 183 h 223"/>
                    <a:gd name="T8" fmla="*/ 279 w 316"/>
                    <a:gd name="T9" fmla="*/ 183 h 223"/>
                    <a:gd name="T10" fmla="*/ 285 w 316"/>
                    <a:gd name="T11" fmla="*/ 174 h 223"/>
                    <a:gd name="T12" fmla="*/ 300 w 316"/>
                    <a:gd name="T13" fmla="*/ 165 h 223"/>
                    <a:gd name="T14" fmla="*/ 294 w 316"/>
                    <a:gd name="T15" fmla="*/ 144 h 223"/>
                    <a:gd name="T16" fmla="*/ 300 w 316"/>
                    <a:gd name="T17" fmla="*/ 135 h 223"/>
                    <a:gd name="T18" fmla="*/ 300 w 316"/>
                    <a:gd name="T19" fmla="*/ 135 h 223"/>
                    <a:gd name="T20" fmla="*/ 282 w 316"/>
                    <a:gd name="T21" fmla="*/ 132 h 223"/>
                    <a:gd name="T22" fmla="*/ 252 w 316"/>
                    <a:gd name="T23" fmla="*/ 114 h 223"/>
                    <a:gd name="T24" fmla="*/ 264 w 316"/>
                    <a:gd name="T25" fmla="*/ 105 h 223"/>
                    <a:gd name="T26" fmla="*/ 297 w 316"/>
                    <a:gd name="T27" fmla="*/ 123 h 223"/>
                    <a:gd name="T28" fmla="*/ 294 w 316"/>
                    <a:gd name="T29" fmla="*/ 120 h 223"/>
                    <a:gd name="T30" fmla="*/ 279 w 316"/>
                    <a:gd name="T31" fmla="*/ 108 h 223"/>
                    <a:gd name="T32" fmla="*/ 264 w 316"/>
                    <a:gd name="T33" fmla="*/ 90 h 223"/>
                    <a:gd name="T34" fmla="*/ 246 w 316"/>
                    <a:gd name="T35" fmla="*/ 87 h 223"/>
                    <a:gd name="T36" fmla="*/ 252 w 316"/>
                    <a:gd name="T37" fmla="*/ 96 h 223"/>
                    <a:gd name="T38" fmla="*/ 252 w 316"/>
                    <a:gd name="T39" fmla="*/ 84 h 223"/>
                    <a:gd name="T40" fmla="*/ 243 w 316"/>
                    <a:gd name="T41" fmla="*/ 57 h 223"/>
                    <a:gd name="T42" fmla="*/ 234 w 316"/>
                    <a:gd name="T43" fmla="*/ 36 h 223"/>
                    <a:gd name="T44" fmla="*/ 225 w 316"/>
                    <a:gd name="T45" fmla="*/ 18 h 223"/>
                    <a:gd name="T46" fmla="*/ 216 w 316"/>
                    <a:gd name="T47" fmla="*/ 0 h 223"/>
                    <a:gd name="T48" fmla="*/ 222 w 316"/>
                    <a:gd name="T49" fmla="*/ 18 h 223"/>
                    <a:gd name="T50" fmla="*/ 231 w 316"/>
                    <a:gd name="T51" fmla="*/ 36 h 223"/>
                    <a:gd name="T52" fmla="*/ 240 w 316"/>
                    <a:gd name="T53" fmla="*/ 54 h 223"/>
                    <a:gd name="T54" fmla="*/ 243 w 316"/>
                    <a:gd name="T55" fmla="*/ 75 h 223"/>
                    <a:gd name="T56" fmla="*/ 225 w 316"/>
                    <a:gd name="T57" fmla="*/ 75 h 223"/>
                    <a:gd name="T58" fmla="*/ 210 w 316"/>
                    <a:gd name="T59" fmla="*/ 60 h 223"/>
                    <a:gd name="T60" fmla="*/ 192 w 316"/>
                    <a:gd name="T61" fmla="*/ 42 h 223"/>
                    <a:gd name="T62" fmla="*/ 177 w 316"/>
                    <a:gd name="T63" fmla="*/ 24 h 223"/>
                    <a:gd name="T64" fmla="*/ 159 w 316"/>
                    <a:gd name="T65" fmla="*/ 9 h 223"/>
                    <a:gd name="T66" fmla="*/ 144 w 316"/>
                    <a:gd name="T67" fmla="*/ 15 h 223"/>
                    <a:gd name="T68" fmla="*/ 138 w 316"/>
                    <a:gd name="T69" fmla="*/ 33 h 223"/>
                    <a:gd name="T70" fmla="*/ 132 w 316"/>
                    <a:gd name="T71" fmla="*/ 54 h 223"/>
                    <a:gd name="T72" fmla="*/ 126 w 316"/>
                    <a:gd name="T73" fmla="*/ 75 h 223"/>
                    <a:gd name="T74" fmla="*/ 123 w 316"/>
                    <a:gd name="T75" fmla="*/ 96 h 223"/>
                    <a:gd name="T76" fmla="*/ 120 w 316"/>
                    <a:gd name="T77" fmla="*/ 120 h 223"/>
                    <a:gd name="T78" fmla="*/ 114 w 316"/>
                    <a:gd name="T79" fmla="*/ 144 h 223"/>
                    <a:gd name="T80" fmla="*/ 105 w 316"/>
                    <a:gd name="T81" fmla="*/ 168 h 223"/>
                    <a:gd name="T82" fmla="*/ 105 w 316"/>
                    <a:gd name="T83" fmla="*/ 186 h 223"/>
                    <a:gd name="T84" fmla="*/ 0 w 316"/>
                    <a:gd name="T85" fmla="*/ 213 h 223"/>
                    <a:gd name="T86" fmla="*/ 0 w 316"/>
                    <a:gd name="T87" fmla="*/ 189 h 223"/>
                    <a:gd name="T88" fmla="*/ 3 w 316"/>
                    <a:gd name="T89" fmla="*/ 162 h 223"/>
                    <a:gd name="T90" fmla="*/ 12 w 316"/>
                    <a:gd name="T91" fmla="*/ 144 h 223"/>
                    <a:gd name="T92" fmla="*/ 12 w 316"/>
                    <a:gd name="T93" fmla="*/ 123 h 223"/>
                    <a:gd name="T94" fmla="*/ 18 w 316"/>
                    <a:gd name="T95" fmla="*/ 102 h 223"/>
                    <a:gd name="T96" fmla="*/ 27 w 316"/>
                    <a:gd name="T97" fmla="*/ 93 h 223"/>
                    <a:gd name="T98" fmla="*/ 21 w 316"/>
                    <a:gd name="T99" fmla="*/ 75 h 223"/>
                    <a:gd name="T100" fmla="*/ 30 w 316"/>
                    <a:gd name="T101" fmla="*/ 57 h 223"/>
                    <a:gd name="T102" fmla="*/ 30 w 316"/>
                    <a:gd name="T103" fmla="*/ 60 h 223"/>
                    <a:gd name="T104" fmla="*/ 30 w 316"/>
                    <a:gd name="T105" fmla="*/ 39 h 223"/>
                    <a:gd name="T106" fmla="*/ 36 w 316"/>
                    <a:gd name="T107" fmla="*/ 21 h 223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</a:gdLst>
                  <a:ahLst/>
                  <a:cxnLst>
                    <a:cxn ang="T108">
                      <a:pos x="T0" y="T1"/>
                    </a:cxn>
                    <a:cxn ang="T109">
                      <a:pos x="T2" y="T3"/>
                    </a:cxn>
                    <a:cxn ang="T110">
                      <a:pos x="T4" y="T5"/>
                    </a:cxn>
                    <a:cxn ang="T111">
                      <a:pos x="T6" y="T7"/>
                    </a:cxn>
                    <a:cxn ang="T112">
                      <a:pos x="T8" y="T9"/>
                    </a:cxn>
                    <a:cxn ang="T113">
                      <a:pos x="T10" y="T11"/>
                    </a:cxn>
                    <a:cxn ang="T114">
                      <a:pos x="T12" y="T13"/>
                    </a:cxn>
                    <a:cxn ang="T115">
                      <a:pos x="T14" y="T15"/>
                    </a:cxn>
                    <a:cxn ang="T116">
                      <a:pos x="T16" y="T17"/>
                    </a:cxn>
                    <a:cxn ang="T117">
                      <a:pos x="T18" y="T19"/>
                    </a:cxn>
                    <a:cxn ang="T118">
                      <a:pos x="T20" y="T21"/>
                    </a:cxn>
                    <a:cxn ang="T119">
                      <a:pos x="T22" y="T23"/>
                    </a:cxn>
                    <a:cxn ang="T120">
                      <a:pos x="T24" y="T25"/>
                    </a:cxn>
                    <a:cxn ang="T121">
                      <a:pos x="T26" y="T27"/>
                    </a:cxn>
                    <a:cxn ang="T122">
                      <a:pos x="T28" y="T29"/>
                    </a:cxn>
                    <a:cxn ang="T123">
                      <a:pos x="T30" y="T31"/>
                    </a:cxn>
                    <a:cxn ang="T124">
                      <a:pos x="T32" y="T33"/>
                    </a:cxn>
                    <a:cxn ang="T125">
                      <a:pos x="T34" y="T35"/>
                    </a:cxn>
                    <a:cxn ang="T126">
                      <a:pos x="T36" y="T37"/>
                    </a:cxn>
                    <a:cxn ang="T127">
                      <a:pos x="T38" y="T39"/>
                    </a:cxn>
                    <a:cxn ang="T128">
                      <a:pos x="T40" y="T41"/>
                    </a:cxn>
                    <a:cxn ang="T129">
                      <a:pos x="T42" y="T43"/>
                    </a:cxn>
                    <a:cxn ang="T130">
                      <a:pos x="T44" y="T45"/>
                    </a:cxn>
                    <a:cxn ang="T131">
                      <a:pos x="T46" y="T47"/>
                    </a:cxn>
                    <a:cxn ang="T132">
                      <a:pos x="T48" y="T49"/>
                    </a:cxn>
                    <a:cxn ang="T133">
                      <a:pos x="T50" y="T51"/>
                    </a:cxn>
                    <a:cxn ang="T134">
                      <a:pos x="T52" y="T53"/>
                    </a:cxn>
                    <a:cxn ang="T135">
                      <a:pos x="T54" y="T55"/>
                    </a:cxn>
                    <a:cxn ang="T136">
                      <a:pos x="T56" y="T57"/>
                    </a:cxn>
                    <a:cxn ang="T137">
                      <a:pos x="T58" y="T59"/>
                    </a:cxn>
                    <a:cxn ang="T138">
                      <a:pos x="T60" y="T61"/>
                    </a:cxn>
                    <a:cxn ang="T139">
                      <a:pos x="T62" y="T63"/>
                    </a:cxn>
                    <a:cxn ang="T140">
                      <a:pos x="T64" y="T65"/>
                    </a:cxn>
                    <a:cxn ang="T141">
                      <a:pos x="T66" y="T67"/>
                    </a:cxn>
                    <a:cxn ang="T142">
                      <a:pos x="T68" y="T69"/>
                    </a:cxn>
                    <a:cxn ang="T143">
                      <a:pos x="T70" y="T71"/>
                    </a:cxn>
                    <a:cxn ang="T144">
                      <a:pos x="T72" y="T73"/>
                    </a:cxn>
                    <a:cxn ang="T145">
                      <a:pos x="T74" y="T75"/>
                    </a:cxn>
                    <a:cxn ang="T146">
                      <a:pos x="T76" y="T77"/>
                    </a:cxn>
                    <a:cxn ang="T147">
                      <a:pos x="T78" y="T79"/>
                    </a:cxn>
                    <a:cxn ang="T148">
                      <a:pos x="T80" y="T81"/>
                    </a:cxn>
                    <a:cxn ang="T149">
                      <a:pos x="T82" y="T83"/>
                    </a:cxn>
                    <a:cxn ang="T150">
                      <a:pos x="T84" y="T85"/>
                    </a:cxn>
                    <a:cxn ang="T151">
                      <a:pos x="T86" y="T87"/>
                    </a:cxn>
                    <a:cxn ang="T152">
                      <a:pos x="T88" y="T89"/>
                    </a:cxn>
                    <a:cxn ang="T153">
                      <a:pos x="T90" y="T91"/>
                    </a:cxn>
                    <a:cxn ang="T154">
                      <a:pos x="T92" y="T93"/>
                    </a:cxn>
                    <a:cxn ang="T155">
                      <a:pos x="T94" y="T95"/>
                    </a:cxn>
                    <a:cxn ang="T156">
                      <a:pos x="T96" y="T97"/>
                    </a:cxn>
                    <a:cxn ang="T157">
                      <a:pos x="T98" y="T99"/>
                    </a:cxn>
                    <a:cxn ang="T158">
                      <a:pos x="T100" y="T101"/>
                    </a:cxn>
                    <a:cxn ang="T159">
                      <a:pos x="T102" y="T103"/>
                    </a:cxn>
                    <a:cxn ang="T160">
                      <a:pos x="T104" y="T105"/>
                    </a:cxn>
                    <a:cxn ang="T161">
                      <a:pos x="T106" y="T107"/>
                    </a:cxn>
                  </a:cxnLst>
                  <a:rect l="0" t="0" r="r" b="b"/>
                  <a:pathLst>
                    <a:path w="316" h="223">
                      <a:moveTo>
                        <a:pt x="315" y="162"/>
                      </a:moveTo>
                      <a:lnTo>
                        <a:pt x="303" y="162"/>
                      </a:lnTo>
                      <a:lnTo>
                        <a:pt x="294" y="162"/>
                      </a:lnTo>
                      <a:lnTo>
                        <a:pt x="288" y="171"/>
                      </a:lnTo>
                      <a:lnTo>
                        <a:pt x="279" y="177"/>
                      </a:lnTo>
                      <a:lnTo>
                        <a:pt x="291" y="180"/>
                      </a:lnTo>
                      <a:lnTo>
                        <a:pt x="303" y="183"/>
                      </a:lnTo>
                      <a:lnTo>
                        <a:pt x="312" y="183"/>
                      </a:lnTo>
                      <a:lnTo>
                        <a:pt x="303" y="183"/>
                      </a:lnTo>
                      <a:lnTo>
                        <a:pt x="279" y="183"/>
                      </a:lnTo>
                      <a:lnTo>
                        <a:pt x="261" y="183"/>
                      </a:lnTo>
                      <a:lnTo>
                        <a:pt x="285" y="174"/>
                      </a:lnTo>
                      <a:lnTo>
                        <a:pt x="297" y="174"/>
                      </a:lnTo>
                      <a:lnTo>
                        <a:pt x="300" y="165"/>
                      </a:lnTo>
                      <a:lnTo>
                        <a:pt x="300" y="153"/>
                      </a:lnTo>
                      <a:lnTo>
                        <a:pt x="294" y="144"/>
                      </a:lnTo>
                      <a:lnTo>
                        <a:pt x="291" y="135"/>
                      </a:lnTo>
                      <a:lnTo>
                        <a:pt x="300" y="135"/>
                      </a:lnTo>
                      <a:lnTo>
                        <a:pt x="309" y="135"/>
                      </a:lnTo>
                      <a:lnTo>
                        <a:pt x="300" y="135"/>
                      </a:lnTo>
                      <a:lnTo>
                        <a:pt x="291" y="132"/>
                      </a:lnTo>
                      <a:lnTo>
                        <a:pt x="282" y="132"/>
                      </a:lnTo>
                      <a:lnTo>
                        <a:pt x="258" y="123"/>
                      </a:lnTo>
                      <a:lnTo>
                        <a:pt x="252" y="114"/>
                      </a:lnTo>
                      <a:lnTo>
                        <a:pt x="255" y="105"/>
                      </a:lnTo>
                      <a:lnTo>
                        <a:pt x="264" y="105"/>
                      </a:lnTo>
                      <a:lnTo>
                        <a:pt x="273" y="111"/>
                      </a:lnTo>
                      <a:lnTo>
                        <a:pt x="297" y="123"/>
                      </a:lnTo>
                      <a:lnTo>
                        <a:pt x="303" y="132"/>
                      </a:lnTo>
                      <a:lnTo>
                        <a:pt x="294" y="120"/>
                      </a:lnTo>
                      <a:lnTo>
                        <a:pt x="288" y="111"/>
                      </a:lnTo>
                      <a:lnTo>
                        <a:pt x="279" y="108"/>
                      </a:lnTo>
                      <a:lnTo>
                        <a:pt x="273" y="96"/>
                      </a:lnTo>
                      <a:lnTo>
                        <a:pt x="264" y="90"/>
                      </a:lnTo>
                      <a:lnTo>
                        <a:pt x="255" y="90"/>
                      </a:lnTo>
                      <a:lnTo>
                        <a:pt x="246" y="87"/>
                      </a:lnTo>
                      <a:lnTo>
                        <a:pt x="243" y="99"/>
                      </a:lnTo>
                      <a:lnTo>
                        <a:pt x="252" y="96"/>
                      </a:lnTo>
                      <a:lnTo>
                        <a:pt x="261" y="96"/>
                      </a:lnTo>
                      <a:lnTo>
                        <a:pt x="252" y="84"/>
                      </a:lnTo>
                      <a:lnTo>
                        <a:pt x="246" y="66"/>
                      </a:lnTo>
                      <a:lnTo>
                        <a:pt x="243" y="57"/>
                      </a:lnTo>
                      <a:lnTo>
                        <a:pt x="243" y="48"/>
                      </a:lnTo>
                      <a:lnTo>
                        <a:pt x="234" y="36"/>
                      </a:lnTo>
                      <a:lnTo>
                        <a:pt x="231" y="27"/>
                      </a:lnTo>
                      <a:lnTo>
                        <a:pt x="225" y="18"/>
                      </a:lnTo>
                      <a:lnTo>
                        <a:pt x="219" y="9"/>
                      </a:lnTo>
                      <a:lnTo>
                        <a:pt x="216" y="0"/>
                      </a:lnTo>
                      <a:lnTo>
                        <a:pt x="216" y="9"/>
                      </a:lnTo>
                      <a:lnTo>
                        <a:pt x="222" y="18"/>
                      </a:lnTo>
                      <a:lnTo>
                        <a:pt x="228" y="27"/>
                      </a:lnTo>
                      <a:lnTo>
                        <a:pt x="231" y="36"/>
                      </a:lnTo>
                      <a:lnTo>
                        <a:pt x="237" y="45"/>
                      </a:lnTo>
                      <a:lnTo>
                        <a:pt x="240" y="54"/>
                      </a:lnTo>
                      <a:lnTo>
                        <a:pt x="240" y="63"/>
                      </a:lnTo>
                      <a:lnTo>
                        <a:pt x="243" y="75"/>
                      </a:lnTo>
                      <a:lnTo>
                        <a:pt x="234" y="81"/>
                      </a:lnTo>
                      <a:lnTo>
                        <a:pt x="225" y="75"/>
                      </a:lnTo>
                      <a:lnTo>
                        <a:pt x="216" y="69"/>
                      </a:lnTo>
                      <a:lnTo>
                        <a:pt x="210" y="60"/>
                      </a:lnTo>
                      <a:lnTo>
                        <a:pt x="201" y="51"/>
                      </a:lnTo>
                      <a:lnTo>
                        <a:pt x="192" y="42"/>
                      </a:lnTo>
                      <a:lnTo>
                        <a:pt x="183" y="33"/>
                      </a:lnTo>
                      <a:lnTo>
                        <a:pt x="177" y="24"/>
                      </a:lnTo>
                      <a:lnTo>
                        <a:pt x="168" y="15"/>
                      </a:lnTo>
                      <a:lnTo>
                        <a:pt x="159" y="9"/>
                      </a:lnTo>
                      <a:lnTo>
                        <a:pt x="150" y="6"/>
                      </a:lnTo>
                      <a:lnTo>
                        <a:pt x="144" y="15"/>
                      </a:lnTo>
                      <a:lnTo>
                        <a:pt x="141" y="24"/>
                      </a:lnTo>
                      <a:lnTo>
                        <a:pt x="138" y="33"/>
                      </a:lnTo>
                      <a:lnTo>
                        <a:pt x="135" y="42"/>
                      </a:lnTo>
                      <a:lnTo>
                        <a:pt x="132" y="54"/>
                      </a:lnTo>
                      <a:lnTo>
                        <a:pt x="129" y="66"/>
                      </a:lnTo>
                      <a:lnTo>
                        <a:pt x="126" y="75"/>
                      </a:lnTo>
                      <a:lnTo>
                        <a:pt x="123" y="84"/>
                      </a:lnTo>
                      <a:lnTo>
                        <a:pt x="123" y="96"/>
                      </a:lnTo>
                      <a:lnTo>
                        <a:pt x="123" y="108"/>
                      </a:lnTo>
                      <a:lnTo>
                        <a:pt x="120" y="120"/>
                      </a:lnTo>
                      <a:lnTo>
                        <a:pt x="120" y="132"/>
                      </a:lnTo>
                      <a:lnTo>
                        <a:pt x="114" y="144"/>
                      </a:lnTo>
                      <a:lnTo>
                        <a:pt x="111" y="156"/>
                      </a:lnTo>
                      <a:lnTo>
                        <a:pt x="105" y="168"/>
                      </a:lnTo>
                      <a:lnTo>
                        <a:pt x="105" y="177"/>
                      </a:lnTo>
                      <a:lnTo>
                        <a:pt x="105" y="186"/>
                      </a:lnTo>
                      <a:lnTo>
                        <a:pt x="0" y="222"/>
                      </a:lnTo>
                      <a:lnTo>
                        <a:pt x="0" y="213"/>
                      </a:lnTo>
                      <a:lnTo>
                        <a:pt x="0" y="201"/>
                      </a:lnTo>
                      <a:lnTo>
                        <a:pt x="0" y="189"/>
                      </a:lnTo>
                      <a:lnTo>
                        <a:pt x="0" y="180"/>
                      </a:lnTo>
                      <a:lnTo>
                        <a:pt x="3" y="162"/>
                      </a:lnTo>
                      <a:lnTo>
                        <a:pt x="9" y="153"/>
                      </a:lnTo>
                      <a:lnTo>
                        <a:pt x="12" y="144"/>
                      </a:lnTo>
                      <a:lnTo>
                        <a:pt x="12" y="132"/>
                      </a:lnTo>
                      <a:lnTo>
                        <a:pt x="12" y="123"/>
                      </a:lnTo>
                      <a:lnTo>
                        <a:pt x="15" y="114"/>
                      </a:lnTo>
                      <a:lnTo>
                        <a:pt x="18" y="102"/>
                      </a:lnTo>
                      <a:lnTo>
                        <a:pt x="27" y="108"/>
                      </a:lnTo>
                      <a:lnTo>
                        <a:pt x="27" y="93"/>
                      </a:lnTo>
                      <a:lnTo>
                        <a:pt x="27" y="84"/>
                      </a:lnTo>
                      <a:lnTo>
                        <a:pt x="21" y="75"/>
                      </a:lnTo>
                      <a:lnTo>
                        <a:pt x="21" y="63"/>
                      </a:lnTo>
                      <a:lnTo>
                        <a:pt x="30" y="57"/>
                      </a:lnTo>
                      <a:lnTo>
                        <a:pt x="39" y="51"/>
                      </a:lnTo>
                      <a:lnTo>
                        <a:pt x="30" y="60"/>
                      </a:lnTo>
                      <a:lnTo>
                        <a:pt x="27" y="51"/>
                      </a:lnTo>
                      <a:lnTo>
                        <a:pt x="30" y="39"/>
                      </a:lnTo>
                      <a:lnTo>
                        <a:pt x="33" y="30"/>
                      </a:lnTo>
                      <a:lnTo>
                        <a:pt x="36" y="21"/>
                      </a:lnTo>
                      <a:lnTo>
                        <a:pt x="39" y="9"/>
                      </a:lnTo>
                    </a:path>
                  </a:pathLst>
                </a:custGeom>
                <a:noFill/>
                <a:ln w="12700" cap="rnd" cmpd="sng">
                  <a:solidFill>
                    <a:schemeClr val="tx2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345" name="Freeform 394">
                  <a:extLst>
                    <a:ext uri="{FF2B5EF4-FFF2-40B4-BE49-F238E27FC236}">
                      <a16:creationId xmlns:a16="http://schemas.microsoft.com/office/drawing/2014/main" id="{6A5300ED-640F-42E3-952A-1ACBBEE1B24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481" y="4923"/>
                  <a:ext cx="19" cy="73"/>
                </a:xfrm>
                <a:custGeom>
                  <a:avLst/>
                  <a:gdLst>
                    <a:gd name="T0" fmla="*/ 15 w 19"/>
                    <a:gd name="T1" fmla="*/ 0 h 73"/>
                    <a:gd name="T2" fmla="*/ 9 w 19"/>
                    <a:gd name="T3" fmla="*/ 9 h 73"/>
                    <a:gd name="T4" fmla="*/ 0 w 19"/>
                    <a:gd name="T5" fmla="*/ 18 h 73"/>
                    <a:gd name="T6" fmla="*/ 0 w 19"/>
                    <a:gd name="T7" fmla="*/ 27 h 73"/>
                    <a:gd name="T8" fmla="*/ 0 w 19"/>
                    <a:gd name="T9" fmla="*/ 39 h 73"/>
                    <a:gd name="T10" fmla="*/ 0 w 19"/>
                    <a:gd name="T11" fmla="*/ 51 h 73"/>
                    <a:gd name="T12" fmla="*/ 0 w 19"/>
                    <a:gd name="T13" fmla="*/ 60 h 73"/>
                    <a:gd name="T14" fmla="*/ 0 w 19"/>
                    <a:gd name="T15" fmla="*/ 69 h 73"/>
                    <a:gd name="T16" fmla="*/ 12 w 19"/>
                    <a:gd name="T17" fmla="*/ 72 h 73"/>
                    <a:gd name="T18" fmla="*/ 18 w 19"/>
                    <a:gd name="T19" fmla="*/ 60 h 73"/>
                    <a:gd name="T20" fmla="*/ 18 w 19"/>
                    <a:gd name="T21" fmla="*/ 51 h 73"/>
                    <a:gd name="T22" fmla="*/ 18 w 19"/>
                    <a:gd name="T23" fmla="*/ 27 h 73"/>
                    <a:gd name="T24" fmla="*/ 15 w 19"/>
                    <a:gd name="T25" fmla="*/ 18 h 73"/>
                    <a:gd name="T26" fmla="*/ 15 w 19"/>
                    <a:gd name="T27" fmla="*/ 9 h 73"/>
                    <a:gd name="T28" fmla="*/ 15 w 19"/>
                    <a:gd name="T29" fmla="*/ 0 h 73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</a:gdLst>
                  <a:ahLst/>
                  <a:cxnLst>
                    <a:cxn ang="T30">
                      <a:pos x="T0" y="T1"/>
                    </a:cxn>
                    <a:cxn ang="T31">
                      <a:pos x="T2" y="T3"/>
                    </a:cxn>
                    <a:cxn ang="T32">
                      <a:pos x="T4" y="T5"/>
                    </a:cxn>
                    <a:cxn ang="T33">
                      <a:pos x="T6" y="T7"/>
                    </a:cxn>
                    <a:cxn ang="T34">
                      <a:pos x="T8" y="T9"/>
                    </a:cxn>
                    <a:cxn ang="T35">
                      <a:pos x="T10" y="T11"/>
                    </a:cxn>
                    <a:cxn ang="T36">
                      <a:pos x="T12" y="T13"/>
                    </a:cxn>
                    <a:cxn ang="T37">
                      <a:pos x="T14" y="T15"/>
                    </a:cxn>
                    <a:cxn ang="T38">
                      <a:pos x="T16" y="T17"/>
                    </a:cxn>
                    <a:cxn ang="T39">
                      <a:pos x="T18" y="T19"/>
                    </a:cxn>
                    <a:cxn ang="T40">
                      <a:pos x="T20" y="T21"/>
                    </a:cxn>
                    <a:cxn ang="T41">
                      <a:pos x="T22" y="T23"/>
                    </a:cxn>
                    <a:cxn ang="T42">
                      <a:pos x="T24" y="T25"/>
                    </a:cxn>
                    <a:cxn ang="T43">
                      <a:pos x="T26" y="T27"/>
                    </a:cxn>
                    <a:cxn ang="T44">
                      <a:pos x="T28" y="T29"/>
                    </a:cxn>
                  </a:cxnLst>
                  <a:rect l="0" t="0" r="r" b="b"/>
                  <a:pathLst>
                    <a:path w="19" h="73">
                      <a:moveTo>
                        <a:pt x="15" y="0"/>
                      </a:moveTo>
                      <a:lnTo>
                        <a:pt x="9" y="9"/>
                      </a:lnTo>
                      <a:lnTo>
                        <a:pt x="0" y="18"/>
                      </a:lnTo>
                      <a:lnTo>
                        <a:pt x="0" y="27"/>
                      </a:lnTo>
                      <a:lnTo>
                        <a:pt x="0" y="39"/>
                      </a:lnTo>
                      <a:lnTo>
                        <a:pt x="0" y="51"/>
                      </a:lnTo>
                      <a:lnTo>
                        <a:pt x="0" y="60"/>
                      </a:lnTo>
                      <a:lnTo>
                        <a:pt x="0" y="69"/>
                      </a:lnTo>
                      <a:lnTo>
                        <a:pt x="12" y="72"/>
                      </a:lnTo>
                      <a:lnTo>
                        <a:pt x="18" y="60"/>
                      </a:lnTo>
                      <a:lnTo>
                        <a:pt x="18" y="51"/>
                      </a:lnTo>
                      <a:lnTo>
                        <a:pt x="18" y="27"/>
                      </a:lnTo>
                      <a:lnTo>
                        <a:pt x="15" y="18"/>
                      </a:lnTo>
                      <a:lnTo>
                        <a:pt x="15" y="9"/>
                      </a:lnTo>
                      <a:lnTo>
                        <a:pt x="15" y="0"/>
                      </a:lnTo>
                    </a:path>
                  </a:pathLst>
                </a:custGeom>
                <a:noFill/>
                <a:ln w="12700" cap="rnd" cmpd="sng">
                  <a:solidFill>
                    <a:schemeClr val="tx2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346" name="Freeform 395">
                  <a:extLst>
                    <a:ext uri="{FF2B5EF4-FFF2-40B4-BE49-F238E27FC236}">
                      <a16:creationId xmlns:a16="http://schemas.microsoft.com/office/drawing/2014/main" id="{BB288E6A-9903-4143-A5B1-EFCFF5524EF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559" y="4170"/>
                  <a:ext cx="469" cy="634"/>
                </a:xfrm>
                <a:custGeom>
                  <a:avLst/>
                  <a:gdLst>
                    <a:gd name="T0" fmla="*/ 411 w 469"/>
                    <a:gd name="T1" fmla="*/ 462 h 634"/>
                    <a:gd name="T2" fmla="*/ 447 w 469"/>
                    <a:gd name="T3" fmla="*/ 441 h 634"/>
                    <a:gd name="T4" fmla="*/ 441 w 469"/>
                    <a:gd name="T5" fmla="*/ 441 h 634"/>
                    <a:gd name="T6" fmla="*/ 396 w 469"/>
                    <a:gd name="T7" fmla="*/ 408 h 634"/>
                    <a:gd name="T8" fmla="*/ 348 w 469"/>
                    <a:gd name="T9" fmla="*/ 378 h 634"/>
                    <a:gd name="T10" fmla="*/ 366 w 469"/>
                    <a:gd name="T11" fmla="*/ 438 h 634"/>
                    <a:gd name="T12" fmla="*/ 372 w 469"/>
                    <a:gd name="T13" fmla="*/ 495 h 634"/>
                    <a:gd name="T14" fmla="*/ 381 w 469"/>
                    <a:gd name="T15" fmla="*/ 549 h 634"/>
                    <a:gd name="T16" fmla="*/ 381 w 469"/>
                    <a:gd name="T17" fmla="*/ 606 h 634"/>
                    <a:gd name="T18" fmla="*/ 384 w 469"/>
                    <a:gd name="T19" fmla="*/ 603 h 634"/>
                    <a:gd name="T20" fmla="*/ 378 w 469"/>
                    <a:gd name="T21" fmla="*/ 543 h 634"/>
                    <a:gd name="T22" fmla="*/ 366 w 469"/>
                    <a:gd name="T23" fmla="*/ 480 h 634"/>
                    <a:gd name="T24" fmla="*/ 351 w 469"/>
                    <a:gd name="T25" fmla="*/ 414 h 634"/>
                    <a:gd name="T26" fmla="*/ 345 w 469"/>
                    <a:gd name="T27" fmla="*/ 351 h 634"/>
                    <a:gd name="T28" fmla="*/ 336 w 469"/>
                    <a:gd name="T29" fmla="*/ 297 h 634"/>
                    <a:gd name="T30" fmla="*/ 303 w 469"/>
                    <a:gd name="T31" fmla="*/ 246 h 634"/>
                    <a:gd name="T32" fmla="*/ 243 w 469"/>
                    <a:gd name="T33" fmla="*/ 249 h 634"/>
                    <a:gd name="T34" fmla="*/ 231 w 469"/>
                    <a:gd name="T35" fmla="*/ 312 h 634"/>
                    <a:gd name="T36" fmla="*/ 234 w 469"/>
                    <a:gd name="T37" fmla="*/ 375 h 634"/>
                    <a:gd name="T38" fmla="*/ 255 w 469"/>
                    <a:gd name="T39" fmla="*/ 435 h 634"/>
                    <a:gd name="T40" fmla="*/ 267 w 469"/>
                    <a:gd name="T41" fmla="*/ 495 h 634"/>
                    <a:gd name="T42" fmla="*/ 264 w 469"/>
                    <a:gd name="T43" fmla="*/ 423 h 634"/>
                    <a:gd name="T44" fmla="*/ 243 w 469"/>
                    <a:gd name="T45" fmla="*/ 369 h 634"/>
                    <a:gd name="T46" fmla="*/ 231 w 469"/>
                    <a:gd name="T47" fmla="*/ 309 h 634"/>
                    <a:gd name="T48" fmla="*/ 249 w 469"/>
                    <a:gd name="T49" fmla="*/ 252 h 634"/>
                    <a:gd name="T50" fmla="*/ 243 w 469"/>
                    <a:gd name="T51" fmla="*/ 219 h 634"/>
                    <a:gd name="T52" fmla="*/ 279 w 469"/>
                    <a:gd name="T53" fmla="*/ 216 h 634"/>
                    <a:gd name="T54" fmla="*/ 213 w 469"/>
                    <a:gd name="T55" fmla="*/ 201 h 634"/>
                    <a:gd name="T56" fmla="*/ 201 w 469"/>
                    <a:gd name="T57" fmla="*/ 255 h 634"/>
                    <a:gd name="T58" fmla="*/ 168 w 469"/>
                    <a:gd name="T59" fmla="*/ 279 h 634"/>
                    <a:gd name="T60" fmla="*/ 138 w 469"/>
                    <a:gd name="T61" fmla="*/ 327 h 634"/>
                    <a:gd name="T62" fmla="*/ 132 w 469"/>
                    <a:gd name="T63" fmla="*/ 384 h 634"/>
                    <a:gd name="T64" fmla="*/ 156 w 469"/>
                    <a:gd name="T65" fmla="*/ 420 h 634"/>
                    <a:gd name="T66" fmla="*/ 138 w 469"/>
                    <a:gd name="T67" fmla="*/ 363 h 634"/>
                    <a:gd name="T68" fmla="*/ 111 w 469"/>
                    <a:gd name="T69" fmla="*/ 303 h 634"/>
                    <a:gd name="T70" fmla="*/ 99 w 469"/>
                    <a:gd name="T71" fmla="*/ 267 h 634"/>
                    <a:gd name="T72" fmla="*/ 120 w 469"/>
                    <a:gd name="T73" fmla="*/ 264 h 634"/>
                    <a:gd name="T74" fmla="*/ 126 w 469"/>
                    <a:gd name="T75" fmla="*/ 321 h 634"/>
                    <a:gd name="T76" fmla="*/ 126 w 469"/>
                    <a:gd name="T77" fmla="*/ 267 h 634"/>
                    <a:gd name="T78" fmla="*/ 159 w 469"/>
                    <a:gd name="T79" fmla="*/ 258 h 634"/>
                    <a:gd name="T80" fmla="*/ 195 w 469"/>
                    <a:gd name="T81" fmla="*/ 204 h 634"/>
                    <a:gd name="T82" fmla="*/ 222 w 469"/>
                    <a:gd name="T83" fmla="*/ 186 h 634"/>
                    <a:gd name="T84" fmla="*/ 195 w 469"/>
                    <a:gd name="T85" fmla="*/ 168 h 634"/>
                    <a:gd name="T86" fmla="*/ 213 w 469"/>
                    <a:gd name="T87" fmla="*/ 138 h 634"/>
                    <a:gd name="T88" fmla="*/ 222 w 469"/>
                    <a:gd name="T89" fmla="*/ 84 h 634"/>
                    <a:gd name="T90" fmla="*/ 204 w 469"/>
                    <a:gd name="T91" fmla="*/ 30 h 634"/>
                    <a:gd name="T92" fmla="*/ 135 w 469"/>
                    <a:gd name="T93" fmla="*/ 0 h 634"/>
                    <a:gd name="T94" fmla="*/ 93 w 469"/>
                    <a:gd name="T95" fmla="*/ 30 h 634"/>
                    <a:gd name="T96" fmla="*/ 78 w 469"/>
                    <a:gd name="T97" fmla="*/ 18 h 634"/>
                    <a:gd name="T98" fmla="*/ 90 w 469"/>
                    <a:gd name="T99" fmla="*/ 51 h 634"/>
                    <a:gd name="T100" fmla="*/ 54 w 469"/>
                    <a:gd name="T101" fmla="*/ 45 h 634"/>
                    <a:gd name="T102" fmla="*/ 39 w 469"/>
                    <a:gd name="T103" fmla="*/ 51 h 634"/>
                    <a:gd name="T104" fmla="*/ 36 w 469"/>
                    <a:gd name="T105" fmla="*/ 63 h 634"/>
                    <a:gd name="T106" fmla="*/ 24 w 469"/>
                    <a:gd name="T107" fmla="*/ 120 h 634"/>
                    <a:gd name="T108" fmla="*/ 12 w 469"/>
                    <a:gd name="T109" fmla="*/ 165 h 634"/>
                    <a:gd name="T110" fmla="*/ 39 w 469"/>
                    <a:gd name="T111" fmla="*/ 174 h 634"/>
                    <a:gd name="T112" fmla="*/ 39 w 469"/>
                    <a:gd name="T113" fmla="*/ 195 h 634"/>
                    <a:gd name="T114" fmla="*/ 60 w 469"/>
                    <a:gd name="T115" fmla="*/ 234 h 634"/>
                    <a:gd name="T116" fmla="*/ 93 w 469"/>
                    <a:gd name="T117" fmla="*/ 234 h 634"/>
                    <a:gd name="T118" fmla="*/ 39 w 469"/>
                    <a:gd name="T119" fmla="*/ 342 h 634"/>
                    <a:gd name="T120" fmla="*/ 39 w 469"/>
                    <a:gd name="T121" fmla="*/ 294 h 634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60000 65536"/>
                    <a:gd name="T181" fmla="*/ 0 60000 65536"/>
                    <a:gd name="T182" fmla="*/ 0 60000 65536"/>
                  </a:gdLst>
                  <a:ahLst/>
                  <a:cxnLst>
                    <a:cxn ang="T122">
                      <a:pos x="T0" y="T1"/>
                    </a:cxn>
                    <a:cxn ang="T123">
                      <a:pos x="T2" y="T3"/>
                    </a:cxn>
                    <a:cxn ang="T124">
                      <a:pos x="T4" y="T5"/>
                    </a:cxn>
                    <a:cxn ang="T125">
                      <a:pos x="T6" y="T7"/>
                    </a:cxn>
                    <a:cxn ang="T126">
                      <a:pos x="T8" y="T9"/>
                    </a:cxn>
                    <a:cxn ang="T127">
                      <a:pos x="T10" y="T11"/>
                    </a:cxn>
                    <a:cxn ang="T128">
                      <a:pos x="T12" y="T13"/>
                    </a:cxn>
                    <a:cxn ang="T129">
                      <a:pos x="T14" y="T15"/>
                    </a:cxn>
                    <a:cxn ang="T130">
                      <a:pos x="T16" y="T17"/>
                    </a:cxn>
                    <a:cxn ang="T131">
                      <a:pos x="T18" y="T19"/>
                    </a:cxn>
                    <a:cxn ang="T132">
                      <a:pos x="T20" y="T21"/>
                    </a:cxn>
                    <a:cxn ang="T133">
                      <a:pos x="T22" y="T23"/>
                    </a:cxn>
                    <a:cxn ang="T134">
                      <a:pos x="T24" y="T25"/>
                    </a:cxn>
                    <a:cxn ang="T135">
                      <a:pos x="T26" y="T27"/>
                    </a:cxn>
                    <a:cxn ang="T136">
                      <a:pos x="T28" y="T29"/>
                    </a:cxn>
                    <a:cxn ang="T137">
                      <a:pos x="T30" y="T31"/>
                    </a:cxn>
                    <a:cxn ang="T138">
                      <a:pos x="T32" y="T33"/>
                    </a:cxn>
                    <a:cxn ang="T139">
                      <a:pos x="T34" y="T35"/>
                    </a:cxn>
                    <a:cxn ang="T140">
                      <a:pos x="T36" y="T37"/>
                    </a:cxn>
                    <a:cxn ang="T141">
                      <a:pos x="T38" y="T39"/>
                    </a:cxn>
                    <a:cxn ang="T142">
                      <a:pos x="T40" y="T41"/>
                    </a:cxn>
                    <a:cxn ang="T143">
                      <a:pos x="T42" y="T43"/>
                    </a:cxn>
                    <a:cxn ang="T144">
                      <a:pos x="T44" y="T45"/>
                    </a:cxn>
                    <a:cxn ang="T145">
                      <a:pos x="T46" y="T47"/>
                    </a:cxn>
                    <a:cxn ang="T146">
                      <a:pos x="T48" y="T49"/>
                    </a:cxn>
                    <a:cxn ang="T147">
                      <a:pos x="T50" y="T51"/>
                    </a:cxn>
                    <a:cxn ang="T148">
                      <a:pos x="T52" y="T53"/>
                    </a:cxn>
                    <a:cxn ang="T149">
                      <a:pos x="T54" y="T55"/>
                    </a:cxn>
                    <a:cxn ang="T150">
                      <a:pos x="T56" y="T57"/>
                    </a:cxn>
                    <a:cxn ang="T151">
                      <a:pos x="T58" y="T59"/>
                    </a:cxn>
                    <a:cxn ang="T152">
                      <a:pos x="T60" y="T61"/>
                    </a:cxn>
                    <a:cxn ang="T153">
                      <a:pos x="T62" y="T63"/>
                    </a:cxn>
                    <a:cxn ang="T154">
                      <a:pos x="T64" y="T65"/>
                    </a:cxn>
                    <a:cxn ang="T155">
                      <a:pos x="T66" y="T67"/>
                    </a:cxn>
                    <a:cxn ang="T156">
                      <a:pos x="T68" y="T69"/>
                    </a:cxn>
                    <a:cxn ang="T157">
                      <a:pos x="T70" y="T71"/>
                    </a:cxn>
                    <a:cxn ang="T158">
                      <a:pos x="T72" y="T73"/>
                    </a:cxn>
                    <a:cxn ang="T159">
                      <a:pos x="T74" y="T75"/>
                    </a:cxn>
                    <a:cxn ang="T160">
                      <a:pos x="T76" y="T77"/>
                    </a:cxn>
                    <a:cxn ang="T161">
                      <a:pos x="T78" y="T79"/>
                    </a:cxn>
                    <a:cxn ang="T162">
                      <a:pos x="T80" y="T81"/>
                    </a:cxn>
                    <a:cxn ang="T163">
                      <a:pos x="T82" y="T83"/>
                    </a:cxn>
                    <a:cxn ang="T164">
                      <a:pos x="T84" y="T85"/>
                    </a:cxn>
                    <a:cxn ang="T165">
                      <a:pos x="T86" y="T87"/>
                    </a:cxn>
                    <a:cxn ang="T166">
                      <a:pos x="T88" y="T89"/>
                    </a:cxn>
                    <a:cxn ang="T167">
                      <a:pos x="T90" y="T91"/>
                    </a:cxn>
                    <a:cxn ang="T168">
                      <a:pos x="T92" y="T93"/>
                    </a:cxn>
                    <a:cxn ang="T169">
                      <a:pos x="T94" y="T95"/>
                    </a:cxn>
                    <a:cxn ang="T170">
                      <a:pos x="T96" y="T97"/>
                    </a:cxn>
                    <a:cxn ang="T171">
                      <a:pos x="T98" y="T99"/>
                    </a:cxn>
                    <a:cxn ang="T172">
                      <a:pos x="T100" y="T101"/>
                    </a:cxn>
                    <a:cxn ang="T173">
                      <a:pos x="T102" y="T103"/>
                    </a:cxn>
                    <a:cxn ang="T174">
                      <a:pos x="T104" y="T105"/>
                    </a:cxn>
                    <a:cxn ang="T175">
                      <a:pos x="T106" y="T107"/>
                    </a:cxn>
                    <a:cxn ang="T176">
                      <a:pos x="T108" y="T109"/>
                    </a:cxn>
                    <a:cxn ang="T177">
                      <a:pos x="T110" y="T111"/>
                    </a:cxn>
                    <a:cxn ang="T178">
                      <a:pos x="T112" y="T113"/>
                    </a:cxn>
                    <a:cxn ang="T179">
                      <a:pos x="T114" y="T115"/>
                    </a:cxn>
                    <a:cxn ang="T180">
                      <a:pos x="T116" y="T117"/>
                    </a:cxn>
                    <a:cxn ang="T181">
                      <a:pos x="T118" y="T119"/>
                    </a:cxn>
                    <a:cxn ang="T182">
                      <a:pos x="T120" y="T121"/>
                    </a:cxn>
                  </a:cxnLst>
                  <a:rect l="0" t="0" r="r" b="b"/>
                  <a:pathLst>
                    <a:path w="469" h="634">
                      <a:moveTo>
                        <a:pt x="390" y="495"/>
                      </a:moveTo>
                      <a:lnTo>
                        <a:pt x="396" y="486"/>
                      </a:lnTo>
                      <a:lnTo>
                        <a:pt x="393" y="477"/>
                      </a:lnTo>
                      <a:lnTo>
                        <a:pt x="402" y="480"/>
                      </a:lnTo>
                      <a:lnTo>
                        <a:pt x="408" y="471"/>
                      </a:lnTo>
                      <a:lnTo>
                        <a:pt x="411" y="462"/>
                      </a:lnTo>
                      <a:lnTo>
                        <a:pt x="411" y="453"/>
                      </a:lnTo>
                      <a:lnTo>
                        <a:pt x="414" y="444"/>
                      </a:lnTo>
                      <a:lnTo>
                        <a:pt x="420" y="432"/>
                      </a:lnTo>
                      <a:lnTo>
                        <a:pt x="429" y="435"/>
                      </a:lnTo>
                      <a:lnTo>
                        <a:pt x="438" y="441"/>
                      </a:lnTo>
                      <a:lnTo>
                        <a:pt x="447" y="441"/>
                      </a:lnTo>
                      <a:lnTo>
                        <a:pt x="459" y="444"/>
                      </a:lnTo>
                      <a:lnTo>
                        <a:pt x="468" y="453"/>
                      </a:lnTo>
                      <a:lnTo>
                        <a:pt x="459" y="453"/>
                      </a:lnTo>
                      <a:lnTo>
                        <a:pt x="450" y="453"/>
                      </a:lnTo>
                      <a:lnTo>
                        <a:pt x="450" y="444"/>
                      </a:lnTo>
                      <a:lnTo>
                        <a:pt x="441" y="441"/>
                      </a:lnTo>
                      <a:lnTo>
                        <a:pt x="432" y="441"/>
                      </a:lnTo>
                      <a:lnTo>
                        <a:pt x="423" y="438"/>
                      </a:lnTo>
                      <a:lnTo>
                        <a:pt x="420" y="429"/>
                      </a:lnTo>
                      <a:lnTo>
                        <a:pt x="411" y="423"/>
                      </a:lnTo>
                      <a:lnTo>
                        <a:pt x="402" y="417"/>
                      </a:lnTo>
                      <a:lnTo>
                        <a:pt x="396" y="408"/>
                      </a:lnTo>
                      <a:lnTo>
                        <a:pt x="393" y="399"/>
                      </a:lnTo>
                      <a:lnTo>
                        <a:pt x="384" y="393"/>
                      </a:lnTo>
                      <a:lnTo>
                        <a:pt x="375" y="384"/>
                      </a:lnTo>
                      <a:lnTo>
                        <a:pt x="354" y="378"/>
                      </a:lnTo>
                      <a:lnTo>
                        <a:pt x="348" y="369"/>
                      </a:lnTo>
                      <a:lnTo>
                        <a:pt x="348" y="378"/>
                      </a:lnTo>
                      <a:lnTo>
                        <a:pt x="351" y="390"/>
                      </a:lnTo>
                      <a:lnTo>
                        <a:pt x="357" y="399"/>
                      </a:lnTo>
                      <a:lnTo>
                        <a:pt x="360" y="408"/>
                      </a:lnTo>
                      <a:lnTo>
                        <a:pt x="363" y="417"/>
                      </a:lnTo>
                      <a:lnTo>
                        <a:pt x="363" y="429"/>
                      </a:lnTo>
                      <a:lnTo>
                        <a:pt x="366" y="438"/>
                      </a:lnTo>
                      <a:lnTo>
                        <a:pt x="366" y="447"/>
                      </a:lnTo>
                      <a:lnTo>
                        <a:pt x="366" y="456"/>
                      </a:lnTo>
                      <a:lnTo>
                        <a:pt x="369" y="465"/>
                      </a:lnTo>
                      <a:lnTo>
                        <a:pt x="369" y="474"/>
                      </a:lnTo>
                      <a:lnTo>
                        <a:pt x="369" y="483"/>
                      </a:lnTo>
                      <a:lnTo>
                        <a:pt x="372" y="495"/>
                      </a:lnTo>
                      <a:lnTo>
                        <a:pt x="375" y="504"/>
                      </a:lnTo>
                      <a:lnTo>
                        <a:pt x="375" y="513"/>
                      </a:lnTo>
                      <a:lnTo>
                        <a:pt x="375" y="522"/>
                      </a:lnTo>
                      <a:lnTo>
                        <a:pt x="375" y="531"/>
                      </a:lnTo>
                      <a:lnTo>
                        <a:pt x="381" y="540"/>
                      </a:lnTo>
                      <a:lnTo>
                        <a:pt x="381" y="549"/>
                      </a:lnTo>
                      <a:lnTo>
                        <a:pt x="381" y="558"/>
                      </a:lnTo>
                      <a:lnTo>
                        <a:pt x="381" y="567"/>
                      </a:lnTo>
                      <a:lnTo>
                        <a:pt x="381" y="576"/>
                      </a:lnTo>
                      <a:lnTo>
                        <a:pt x="381" y="588"/>
                      </a:lnTo>
                      <a:lnTo>
                        <a:pt x="381" y="597"/>
                      </a:lnTo>
                      <a:lnTo>
                        <a:pt x="381" y="606"/>
                      </a:lnTo>
                      <a:lnTo>
                        <a:pt x="378" y="615"/>
                      </a:lnTo>
                      <a:lnTo>
                        <a:pt x="375" y="624"/>
                      </a:lnTo>
                      <a:lnTo>
                        <a:pt x="375" y="633"/>
                      </a:lnTo>
                      <a:lnTo>
                        <a:pt x="378" y="624"/>
                      </a:lnTo>
                      <a:lnTo>
                        <a:pt x="381" y="612"/>
                      </a:lnTo>
                      <a:lnTo>
                        <a:pt x="384" y="603"/>
                      </a:lnTo>
                      <a:lnTo>
                        <a:pt x="384" y="594"/>
                      </a:lnTo>
                      <a:lnTo>
                        <a:pt x="384" y="585"/>
                      </a:lnTo>
                      <a:lnTo>
                        <a:pt x="381" y="576"/>
                      </a:lnTo>
                      <a:lnTo>
                        <a:pt x="378" y="564"/>
                      </a:lnTo>
                      <a:lnTo>
                        <a:pt x="378" y="555"/>
                      </a:lnTo>
                      <a:lnTo>
                        <a:pt x="378" y="543"/>
                      </a:lnTo>
                      <a:lnTo>
                        <a:pt x="378" y="531"/>
                      </a:lnTo>
                      <a:lnTo>
                        <a:pt x="378" y="522"/>
                      </a:lnTo>
                      <a:lnTo>
                        <a:pt x="375" y="510"/>
                      </a:lnTo>
                      <a:lnTo>
                        <a:pt x="372" y="501"/>
                      </a:lnTo>
                      <a:lnTo>
                        <a:pt x="369" y="492"/>
                      </a:lnTo>
                      <a:lnTo>
                        <a:pt x="366" y="480"/>
                      </a:lnTo>
                      <a:lnTo>
                        <a:pt x="363" y="468"/>
                      </a:lnTo>
                      <a:lnTo>
                        <a:pt x="360" y="456"/>
                      </a:lnTo>
                      <a:lnTo>
                        <a:pt x="360" y="444"/>
                      </a:lnTo>
                      <a:lnTo>
                        <a:pt x="357" y="435"/>
                      </a:lnTo>
                      <a:lnTo>
                        <a:pt x="354" y="423"/>
                      </a:lnTo>
                      <a:lnTo>
                        <a:pt x="351" y="414"/>
                      </a:lnTo>
                      <a:lnTo>
                        <a:pt x="351" y="402"/>
                      </a:lnTo>
                      <a:lnTo>
                        <a:pt x="351" y="393"/>
                      </a:lnTo>
                      <a:lnTo>
                        <a:pt x="351" y="381"/>
                      </a:lnTo>
                      <a:lnTo>
                        <a:pt x="351" y="372"/>
                      </a:lnTo>
                      <a:lnTo>
                        <a:pt x="348" y="360"/>
                      </a:lnTo>
                      <a:lnTo>
                        <a:pt x="345" y="351"/>
                      </a:lnTo>
                      <a:lnTo>
                        <a:pt x="342" y="342"/>
                      </a:lnTo>
                      <a:lnTo>
                        <a:pt x="339" y="333"/>
                      </a:lnTo>
                      <a:lnTo>
                        <a:pt x="339" y="324"/>
                      </a:lnTo>
                      <a:lnTo>
                        <a:pt x="336" y="315"/>
                      </a:lnTo>
                      <a:lnTo>
                        <a:pt x="336" y="306"/>
                      </a:lnTo>
                      <a:lnTo>
                        <a:pt x="336" y="297"/>
                      </a:lnTo>
                      <a:lnTo>
                        <a:pt x="330" y="288"/>
                      </a:lnTo>
                      <a:lnTo>
                        <a:pt x="327" y="279"/>
                      </a:lnTo>
                      <a:lnTo>
                        <a:pt x="321" y="270"/>
                      </a:lnTo>
                      <a:lnTo>
                        <a:pt x="318" y="261"/>
                      </a:lnTo>
                      <a:lnTo>
                        <a:pt x="312" y="252"/>
                      </a:lnTo>
                      <a:lnTo>
                        <a:pt x="303" y="246"/>
                      </a:lnTo>
                      <a:lnTo>
                        <a:pt x="294" y="240"/>
                      </a:lnTo>
                      <a:lnTo>
                        <a:pt x="282" y="237"/>
                      </a:lnTo>
                      <a:lnTo>
                        <a:pt x="270" y="237"/>
                      </a:lnTo>
                      <a:lnTo>
                        <a:pt x="261" y="237"/>
                      </a:lnTo>
                      <a:lnTo>
                        <a:pt x="252" y="243"/>
                      </a:lnTo>
                      <a:lnTo>
                        <a:pt x="243" y="249"/>
                      </a:lnTo>
                      <a:lnTo>
                        <a:pt x="234" y="261"/>
                      </a:lnTo>
                      <a:lnTo>
                        <a:pt x="231" y="273"/>
                      </a:lnTo>
                      <a:lnTo>
                        <a:pt x="231" y="282"/>
                      </a:lnTo>
                      <a:lnTo>
                        <a:pt x="231" y="291"/>
                      </a:lnTo>
                      <a:lnTo>
                        <a:pt x="231" y="300"/>
                      </a:lnTo>
                      <a:lnTo>
                        <a:pt x="231" y="312"/>
                      </a:lnTo>
                      <a:lnTo>
                        <a:pt x="231" y="321"/>
                      </a:lnTo>
                      <a:lnTo>
                        <a:pt x="231" y="333"/>
                      </a:lnTo>
                      <a:lnTo>
                        <a:pt x="231" y="342"/>
                      </a:lnTo>
                      <a:lnTo>
                        <a:pt x="231" y="351"/>
                      </a:lnTo>
                      <a:lnTo>
                        <a:pt x="231" y="363"/>
                      </a:lnTo>
                      <a:lnTo>
                        <a:pt x="234" y="375"/>
                      </a:lnTo>
                      <a:lnTo>
                        <a:pt x="237" y="384"/>
                      </a:lnTo>
                      <a:lnTo>
                        <a:pt x="240" y="393"/>
                      </a:lnTo>
                      <a:lnTo>
                        <a:pt x="243" y="405"/>
                      </a:lnTo>
                      <a:lnTo>
                        <a:pt x="246" y="414"/>
                      </a:lnTo>
                      <a:lnTo>
                        <a:pt x="249" y="423"/>
                      </a:lnTo>
                      <a:lnTo>
                        <a:pt x="255" y="435"/>
                      </a:lnTo>
                      <a:lnTo>
                        <a:pt x="258" y="444"/>
                      </a:lnTo>
                      <a:lnTo>
                        <a:pt x="261" y="453"/>
                      </a:lnTo>
                      <a:lnTo>
                        <a:pt x="261" y="462"/>
                      </a:lnTo>
                      <a:lnTo>
                        <a:pt x="264" y="486"/>
                      </a:lnTo>
                      <a:lnTo>
                        <a:pt x="264" y="504"/>
                      </a:lnTo>
                      <a:lnTo>
                        <a:pt x="267" y="495"/>
                      </a:lnTo>
                      <a:lnTo>
                        <a:pt x="270" y="477"/>
                      </a:lnTo>
                      <a:lnTo>
                        <a:pt x="270" y="468"/>
                      </a:lnTo>
                      <a:lnTo>
                        <a:pt x="270" y="459"/>
                      </a:lnTo>
                      <a:lnTo>
                        <a:pt x="270" y="447"/>
                      </a:lnTo>
                      <a:lnTo>
                        <a:pt x="267" y="435"/>
                      </a:lnTo>
                      <a:lnTo>
                        <a:pt x="264" y="423"/>
                      </a:lnTo>
                      <a:lnTo>
                        <a:pt x="258" y="414"/>
                      </a:lnTo>
                      <a:lnTo>
                        <a:pt x="258" y="405"/>
                      </a:lnTo>
                      <a:lnTo>
                        <a:pt x="252" y="396"/>
                      </a:lnTo>
                      <a:lnTo>
                        <a:pt x="249" y="387"/>
                      </a:lnTo>
                      <a:lnTo>
                        <a:pt x="243" y="378"/>
                      </a:lnTo>
                      <a:lnTo>
                        <a:pt x="243" y="369"/>
                      </a:lnTo>
                      <a:lnTo>
                        <a:pt x="240" y="357"/>
                      </a:lnTo>
                      <a:lnTo>
                        <a:pt x="237" y="348"/>
                      </a:lnTo>
                      <a:lnTo>
                        <a:pt x="234" y="339"/>
                      </a:lnTo>
                      <a:lnTo>
                        <a:pt x="231" y="327"/>
                      </a:lnTo>
                      <a:lnTo>
                        <a:pt x="231" y="318"/>
                      </a:lnTo>
                      <a:lnTo>
                        <a:pt x="231" y="309"/>
                      </a:lnTo>
                      <a:lnTo>
                        <a:pt x="231" y="300"/>
                      </a:lnTo>
                      <a:lnTo>
                        <a:pt x="231" y="288"/>
                      </a:lnTo>
                      <a:lnTo>
                        <a:pt x="231" y="279"/>
                      </a:lnTo>
                      <a:lnTo>
                        <a:pt x="234" y="270"/>
                      </a:lnTo>
                      <a:lnTo>
                        <a:pt x="240" y="261"/>
                      </a:lnTo>
                      <a:lnTo>
                        <a:pt x="249" y="252"/>
                      </a:lnTo>
                      <a:lnTo>
                        <a:pt x="252" y="243"/>
                      </a:lnTo>
                      <a:lnTo>
                        <a:pt x="258" y="234"/>
                      </a:lnTo>
                      <a:lnTo>
                        <a:pt x="258" y="225"/>
                      </a:lnTo>
                      <a:lnTo>
                        <a:pt x="249" y="219"/>
                      </a:lnTo>
                      <a:lnTo>
                        <a:pt x="240" y="210"/>
                      </a:lnTo>
                      <a:lnTo>
                        <a:pt x="243" y="219"/>
                      </a:lnTo>
                      <a:lnTo>
                        <a:pt x="252" y="231"/>
                      </a:lnTo>
                      <a:lnTo>
                        <a:pt x="261" y="234"/>
                      </a:lnTo>
                      <a:lnTo>
                        <a:pt x="285" y="234"/>
                      </a:lnTo>
                      <a:lnTo>
                        <a:pt x="297" y="237"/>
                      </a:lnTo>
                      <a:lnTo>
                        <a:pt x="306" y="240"/>
                      </a:lnTo>
                      <a:lnTo>
                        <a:pt x="279" y="216"/>
                      </a:lnTo>
                      <a:lnTo>
                        <a:pt x="258" y="198"/>
                      </a:lnTo>
                      <a:lnTo>
                        <a:pt x="201" y="165"/>
                      </a:lnTo>
                      <a:lnTo>
                        <a:pt x="210" y="171"/>
                      </a:lnTo>
                      <a:lnTo>
                        <a:pt x="213" y="180"/>
                      </a:lnTo>
                      <a:lnTo>
                        <a:pt x="213" y="192"/>
                      </a:lnTo>
                      <a:lnTo>
                        <a:pt x="213" y="201"/>
                      </a:lnTo>
                      <a:lnTo>
                        <a:pt x="213" y="210"/>
                      </a:lnTo>
                      <a:lnTo>
                        <a:pt x="213" y="219"/>
                      </a:lnTo>
                      <a:lnTo>
                        <a:pt x="210" y="228"/>
                      </a:lnTo>
                      <a:lnTo>
                        <a:pt x="204" y="237"/>
                      </a:lnTo>
                      <a:lnTo>
                        <a:pt x="204" y="246"/>
                      </a:lnTo>
                      <a:lnTo>
                        <a:pt x="201" y="255"/>
                      </a:lnTo>
                      <a:lnTo>
                        <a:pt x="201" y="264"/>
                      </a:lnTo>
                      <a:lnTo>
                        <a:pt x="195" y="273"/>
                      </a:lnTo>
                      <a:lnTo>
                        <a:pt x="186" y="273"/>
                      </a:lnTo>
                      <a:lnTo>
                        <a:pt x="177" y="276"/>
                      </a:lnTo>
                      <a:lnTo>
                        <a:pt x="159" y="279"/>
                      </a:lnTo>
                      <a:lnTo>
                        <a:pt x="168" y="279"/>
                      </a:lnTo>
                      <a:lnTo>
                        <a:pt x="171" y="288"/>
                      </a:lnTo>
                      <a:lnTo>
                        <a:pt x="168" y="297"/>
                      </a:lnTo>
                      <a:lnTo>
                        <a:pt x="159" y="303"/>
                      </a:lnTo>
                      <a:lnTo>
                        <a:pt x="150" y="309"/>
                      </a:lnTo>
                      <a:lnTo>
                        <a:pt x="144" y="318"/>
                      </a:lnTo>
                      <a:lnTo>
                        <a:pt x="138" y="327"/>
                      </a:lnTo>
                      <a:lnTo>
                        <a:pt x="132" y="336"/>
                      </a:lnTo>
                      <a:lnTo>
                        <a:pt x="132" y="348"/>
                      </a:lnTo>
                      <a:lnTo>
                        <a:pt x="132" y="357"/>
                      </a:lnTo>
                      <a:lnTo>
                        <a:pt x="132" y="366"/>
                      </a:lnTo>
                      <a:lnTo>
                        <a:pt x="132" y="375"/>
                      </a:lnTo>
                      <a:lnTo>
                        <a:pt x="132" y="384"/>
                      </a:lnTo>
                      <a:lnTo>
                        <a:pt x="135" y="396"/>
                      </a:lnTo>
                      <a:lnTo>
                        <a:pt x="144" y="405"/>
                      </a:lnTo>
                      <a:lnTo>
                        <a:pt x="147" y="414"/>
                      </a:lnTo>
                      <a:lnTo>
                        <a:pt x="153" y="423"/>
                      </a:lnTo>
                      <a:lnTo>
                        <a:pt x="162" y="432"/>
                      </a:lnTo>
                      <a:lnTo>
                        <a:pt x="156" y="420"/>
                      </a:lnTo>
                      <a:lnTo>
                        <a:pt x="153" y="411"/>
                      </a:lnTo>
                      <a:lnTo>
                        <a:pt x="147" y="402"/>
                      </a:lnTo>
                      <a:lnTo>
                        <a:pt x="144" y="393"/>
                      </a:lnTo>
                      <a:lnTo>
                        <a:pt x="141" y="384"/>
                      </a:lnTo>
                      <a:lnTo>
                        <a:pt x="138" y="375"/>
                      </a:lnTo>
                      <a:lnTo>
                        <a:pt x="138" y="363"/>
                      </a:lnTo>
                      <a:lnTo>
                        <a:pt x="138" y="354"/>
                      </a:lnTo>
                      <a:lnTo>
                        <a:pt x="138" y="345"/>
                      </a:lnTo>
                      <a:lnTo>
                        <a:pt x="135" y="333"/>
                      </a:lnTo>
                      <a:lnTo>
                        <a:pt x="126" y="324"/>
                      </a:lnTo>
                      <a:lnTo>
                        <a:pt x="117" y="312"/>
                      </a:lnTo>
                      <a:lnTo>
                        <a:pt x="111" y="303"/>
                      </a:lnTo>
                      <a:lnTo>
                        <a:pt x="111" y="294"/>
                      </a:lnTo>
                      <a:lnTo>
                        <a:pt x="102" y="288"/>
                      </a:lnTo>
                      <a:lnTo>
                        <a:pt x="93" y="294"/>
                      </a:lnTo>
                      <a:lnTo>
                        <a:pt x="90" y="285"/>
                      </a:lnTo>
                      <a:lnTo>
                        <a:pt x="96" y="276"/>
                      </a:lnTo>
                      <a:lnTo>
                        <a:pt x="99" y="267"/>
                      </a:lnTo>
                      <a:lnTo>
                        <a:pt x="102" y="255"/>
                      </a:lnTo>
                      <a:lnTo>
                        <a:pt x="102" y="246"/>
                      </a:lnTo>
                      <a:lnTo>
                        <a:pt x="102" y="237"/>
                      </a:lnTo>
                      <a:lnTo>
                        <a:pt x="108" y="246"/>
                      </a:lnTo>
                      <a:lnTo>
                        <a:pt x="117" y="252"/>
                      </a:lnTo>
                      <a:lnTo>
                        <a:pt x="120" y="264"/>
                      </a:lnTo>
                      <a:lnTo>
                        <a:pt x="120" y="273"/>
                      </a:lnTo>
                      <a:lnTo>
                        <a:pt x="123" y="282"/>
                      </a:lnTo>
                      <a:lnTo>
                        <a:pt x="123" y="294"/>
                      </a:lnTo>
                      <a:lnTo>
                        <a:pt x="123" y="303"/>
                      </a:lnTo>
                      <a:lnTo>
                        <a:pt x="123" y="312"/>
                      </a:lnTo>
                      <a:lnTo>
                        <a:pt x="126" y="321"/>
                      </a:lnTo>
                      <a:lnTo>
                        <a:pt x="129" y="309"/>
                      </a:lnTo>
                      <a:lnTo>
                        <a:pt x="129" y="297"/>
                      </a:lnTo>
                      <a:lnTo>
                        <a:pt x="126" y="288"/>
                      </a:lnTo>
                      <a:lnTo>
                        <a:pt x="120" y="279"/>
                      </a:lnTo>
                      <a:lnTo>
                        <a:pt x="117" y="267"/>
                      </a:lnTo>
                      <a:lnTo>
                        <a:pt x="126" y="267"/>
                      </a:lnTo>
                      <a:lnTo>
                        <a:pt x="138" y="276"/>
                      </a:lnTo>
                      <a:lnTo>
                        <a:pt x="144" y="285"/>
                      </a:lnTo>
                      <a:lnTo>
                        <a:pt x="150" y="294"/>
                      </a:lnTo>
                      <a:lnTo>
                        <a:pt x="150" y="276"/>
                      </a:lnTo>
                      <a:lnTo>
                        <a:pt x="150" y="264"/>
                      </a:lnTo>
                      <a:lnTo>
                        <a:pt x="159" y="258"/>
                      </a:lnTo>
                      <a:lnTo>
                        <a:pt x="165" y="249"/>
                      </a:lnTo>
                      <a:lnTo>
                        <a:pt x="168" y="240"/>
                      </a:lnTo>
                      <a:lnTo>
                        <a:pt x="174" y="231"/>
                      </a:lnTo>
                      <a:lnTo>
                        <a:pt x="183" y="222"/>
                      </a:lnTo>
                      <a:lnTo>
                        <a:pt x="189" y="213"/>
                      </a:lnTo>
                      <a:lnTo>
                        <a:pt x="195" y="204"/>
                      </a:lnTo>
                      <a:lnTo>
                        <a:pt x="195" y="195"/>
                      </a:lnTo>
                      <a:lnTo>
                        <a:pt x="195" y="186"/>
                      </a:lnTo>
                      <a:lnTo>
                        <a:pt x="195" y="177"/>
                      </a:lnTo>
                      <a:lnTo>
                        <a:pt x="204" y="177"/>
                      </a:lnTo>
                      <a:lnTo>
                        <a:pt x="213" y="183"/>
                      </a:lnTo>
                      <a:lnTo>
                        <a:pt x="222" y="186"/>
                      </a:lnTo>
                      <a:lnTo>
                        <a:pt x="231" y="192"/>
                      </a:lnTo>
                      <a:lnTo>
                        <a:pt x="222" y="195"/>
                      </a:lnTo>
                      <a:lnTo>
                        <a:pt x="213" y="186"/>
                      </a:lnTo>
                      <a:lnTo>
                        <a:pt x="204" y="177"/>
                      </a:lnTo>
                      <a:lnTo>
                        <a:pt x="204" y="174"/>
                      </a:lnTo>
                      <a:lnTo>
                        <a:pt x="195" y="168"/>
                      </a:lnTo>
                      <a:lnTo>
                        <a:pt x="186" y="162"/>
                      </a:lnTo>
                      <a:lnTo>
                        <a:pt x="195" y="168"/>
                      </a:lnTo>
                      <a:lnTo>
                        <a:pt x="204" y="165"/>
                      </a:lnTo>
                      <a:lnTo>
                        <a:pt x="210" y="156"/>
                      </a:lnTo>
                      <a:lnTo>
                        <a:pt x="210" y="147"/>
                      </a:lnTo>
                      <a:lnTo>
                        <a:pt x="213" y="138"/>
                      </a:lnTo>
                      <a:lnTo>
                        <a:pt x="213" y="129"/>
                      </a:lnTo>
                      <a:lnTo>
                        <a:pt x="213" y="120"/>
                      </a:lnTo>
                      <a:lnTo>
                        <a:pt x="216" y="111"/>
                      </a:lnTo>
                      <a:lnTo>
                        <a:pt x="216" y="102"/>
                      </a:lnTo>
                      <a:lnTo>
                        <a:pt x="222" y="93"/>
                      </a:lnTo>
                      <a:lnTo>
                        <a:pt x="222" y="84"/>
                      </a:lnTo>
                      <a:lnTo>
                        <a:pt x="222" y="75"/>
                      </a:lnTo>
                      <a:lnTo>
                        <a:pt x="222" y="63"/>
                      </a:lnTo>
                      <a:lnTo>
                        <a:pt x="222" y="54"/>
                      </a:lnTo>
                      <a:lnTo>
                        <a:pt x="219" y="45"/>
                      </a:lnTo>
                      <a:lnTo>
                        <a:pt x="210" y="39"/>
                      </a:lnTo>
                      <a:lnTo>
                        <a:pt x="204" y="30"/>
                      </a:lnTo>
                      <a:lnTo>
                        <a:pt x="195" y="27"/>
                      </a:lnTo>
                      <a:lnTo>
                        <a:pt x="186" y="21"/>
                      </a:lnTo>
                      <a:lnTo>
                        <a:pt x="177" y="15"/>
                      </a:lnTo>
                      <a:lnTo>
                        <a:pt x="165" y="9"/>
                      </a:lnTo>
                      <a:lnTo>
                        <a:pt x="156" y="3"/>
                      </a:lnTo>
                      <a:lnTo>
                        <a:pt x="135" y="0"/>
                      </a:lnTo>
                      <a:lnTo>
                        <a:pt x="117" y="0"/>
                      </a:lnTo>
                      <a:lnTo>
                        <a:pt x="117" y="12"/>
                      </a:lnTo>
                      <a:lnTo>
                        <a:pt x="108" y="12"/>
                      </a:lnTo>
                      <a:lnTo>
                        <a:pt x="99" y="12"/>
                      </a:lnTo>
                      <a:lnTo>
                        <a:pt x="99" y="21"/>
                      </a:lnTo>
                      <a:lnTo>
                        <a:pt x="93" y="30"/>
                      </a:lnTo>
                      <a:lnTo>
                        <a:pt x="93" y="39"/>
                      </a:lnTo>
                      <a:lnTo>
                        <a:pt x="87" y="48"/>
                      </a:lnTo>
                      <a:lnTo>
                        <a:pt x="87" y="39"/>
                      </a:lnTo>
                      <a:lnTo>
                        <a:pt x="87" y="30"/>
                      </a:lnTo>
                      <a:lnTo>
                        <a:pt x="87" y="21"/>
                      </a:lnTo>
                      <a:lnTo>
                        <a:pt x="78" y="18"/>
                      </a:lnTo>
                      <a:lnTo>
                        <a:pt x="72" y="30"/>
                      </a:lnTo>
                      <a:lnTo>
                        <a:pt x="72" y="39"/>
                      </a:lnTo>
                      <a:lnTo>
                        <a:pt x="72" y="48"/>
                      </a:lnTo>
                      <a:lnTo>
                        <a:pt x="72" y="57"/>
                      </a:lnTo>
                      <a:lnTo>
                        <a:pt x="87" y="60"/>
                      </a:lnTo>
                      <a:lnTo>
                        <a:pt x="90" y="51"/>
                      </a:lnTo>
                      <a:lnTo>
                        <a:pt x="81" y="48"/>
                      </a:lnTo>
                      <a:lnTo>
                        <a:pt x="75" y="39"/>
                      </a:lnTo>
                      <a:lnTo>
                        <a:pt x="72" y="27"/>
                      </a:lnTo>
                      <a:lnTo>
                        <a:pt x="63" y="27"/>
                      </a:lnTo>
                      <a:lnTo>
                        <a:pt x="60" y="36"/>
                      </a:lnTo>
                      <a:lnTo>
                        <a:pt x="54" y="45"/>
                      </a:lnTo>
                      <a:lnTo>
                        <a:pt x="45" y="45"/>
                      </a:lnTo>
                      <a:lnTo>
                        <a:pt x="36" y="39"/>
                      </a:lnTo>
                      <a:lnTo>
                        <a:pt x="39" y="48"/>
                      </a:lnTo>
                      <a:lnTo>
                        <a:pt x="48" y="51"/>
                      </a:lnTo>
                      <a:lnTo>
                        <a:pt x="48" y="60"/>
                      </a:lnTo>
                      <a:lnTo>
                        <a:pt x="39" y="51"/>
                      </a:lnTo>
                      <a:lnTo>
                        <a:pt x="30" y="48"/>
                      </a:lnTo>
                      <a:lnTo>
                        <a:pt x="27" y="66"/>
                      </a:lnTo>
                      <a:lnTo>
                        <a:pt x="18" y="78"/>
                      </a:lnTo>
                      <a:lnTo>
                        <a:pt x="27" y="81"/>
                      </a:lnTo>
                      <a:lnTo>
                        <a:pt x="27" y="72"/>
                      </a:lnTo>
                      <a:lnTo>
                        <a:pt x="36" y="63"/>
                      </a:lnTo>
                      <a:lnTo>
                        <a:pt x="30" y="72"/>
                      </a:lnTo>
                      <a:lnTo>
                        <a:pt x="27" y="81"/>
                      </a:lnTo>
                      <a:lnTo>
                        <a:pt x="27" y="90"/>
                      </a:lnTo>
                      <a:lnTo>
                        <a:pt x="27" y="99"/>
                      </a:lnTo>
                      <a:lnTo>
                        <a:pt x="27" y="111"/>
                      </a:lnTo>
                      <a:lnTo>
                        <a:pt x="24" y="120"/>
                      </a:lnTo>
                      <a:lnTo>
                        <a:pt x="24" y="129"/>
                      </a:lnTo>
                      <a:lnTo>
                        <a:pt x="36" y="132"/>
                      </a:lnTo>
                      <a:lnTo>
                        <a:pt x="27" y="138"/>
                      </a:lnTo>
                      <a:lnTo>
                        <a:pt x="24" y="147"/>
                      </a:lnTo>
                      <a:lnTo>
                        <a:pt x="18" y="156"/>
                      </a:lnTo>
                      <a:lnTo>
                        <a:pt x="12" y="165"/>
                      </a:lnTo>
                      <a:lnTo>
                        <a:pt x="12" y="174"/>
                      </a:lnTo>
                      <a:lnTo>
                        <a:pt x="21" y="174"/>
                      </a:lnTo>
                      <a:lnTo>
                        <a:pt x="30" y="174"/>
                      </a:lnTo>
                      <a:lnTo>
                        <a:pt x="39" y="174"/>
                      </a:lnTo>
                      <a:lnTo>
                        <a:pt x="48" y="174"/>
                      </a:lnTo>
                      <a:lnTo>
                        <a:pt x="39" y="174"/>
                      </a:lnTo>
                      <a:lnTo>
                        <a:pt x="30" y="174"/>
                      </a:lnTo>
                      <a:lnTo>
                        <a:pt x="30" y="183"/>
                      </a:lnTo>
                      <a:lnTo>
                        <a:pt x="30" y="192"/>
                      </a:lnTo>
                      <a:lnTo>
                        <a:pt x="39" y="198"/>
                      </a:lnTo>
                      <a:lnTo>
                        <a:pt x="48" y="198"/>
                      </a:lnTo>
                      <a:lnTo>
                        <a:pt x="39" y="195"/>
                      </a:lnTo>
                      <a:lnTo>
                        <a:pt x="39" y="204"/>
                      </a:lnTo>
                      <a:lnTo>
                        <a:pt x="36" y="213"/>
                      </a:lnTo>
                      <a:lnTo>
                        <a:pt x="36" y="222"/>
                      </a:lnTo>
                      <a:lnTo>
                        <a:pt x="42" y="231"/>
                      </a:lnTo>
                      <a:lnTo>
                        <a:pt x="51" y="237"/>
                      </a:lnTo>
                      <a:lnTo>
                        <a:pt x="60" y="234"/>
                      </a:lnTo>
                      <a:lnTo>
                        <a:pt x="69" y="228"/>
                      </a:lnTo>
                      <a:lnTo>
                        <a:pt x="75" y="219"/>
                      </a:lnTo>
                      <a:lnTo>
                        <a:pt x="66" y="228"/>
                      </a:lnTo>
                      <a:lnTo>
                        <a:pt x="75" y="234"/>
                      </a:lnTo>
                      <a:lnTo>
                        <a:pt x="84" y="234"/>
                      </a:lnTo>
                      <a:lnTo>
                        <a:pt x="93" y="234"/>
                      </a:lnTo>
                      <a:lnTo>
                        <a:pt x="99" y="243"/>
                      </a:lnTo>
                      <a:lnTo>
                        <a:pt x="90" y="249"/>
                      </a:lnTo>
                      <a:lnTo>
                        <a:pt x="81" y="255"/>
                      </a:lnTo>
                      <a:lnTo>
                        <a:pt x="54" y="282"/>
                      </a:lnTo>
                      <a:lnTo>
                        <a:pt x="39" y="312"/>
                      </a:lnTo>
                      <a:lnTo>
                        <a:pt x="39" y="342"/>
                      </a:lnTo>
                      <a:lnTo>
                        <a:pt x="18" y="378"/>
                      </a:lnTo>
                      <a:lnTo>
                        <a:pt x="9" y="411"/>
                      </a:lnTo>
                      <a:lnTo>
                        <a:pt x="0" y="447"/>
                      </a:lnTo>
                      <a:lnTo>
                        <a:pt x="24" y="354"/>
                      </a:lnTo>
                      <a:lnTo>
                        <a:pt x="27" y="327"/>
                      </a:lnTo>
                      <a:lnTo>
                        <a:pt x="39" y="294"/>
                      </a:lnTo>
                    </a:path>
                  </a:pathLst>
                </a:custGeom>
                <a:noFill/>
                <a:ln w="12700" cap="rnd" cmpd="sng">
                  <a:solidFill>
                    <a:schemeClr val="tx2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347" name="Freeform 396">
                  <a:extLst>
                    <a:ext uri="{FF2B5EF4-FFF2-40B4-BE49-F238E27FC236}">
                      <a16:creationId xmlns:a16="http://schemas.microsoft.com/office/drawing/2014/main" id="{F303F16E-1300-41F0-B733-78B408534A8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655" y="4203"/>
                  <a:ext cx="67" cy="178"/>
                </a:xfrm>
                <a:custGeom>
                  <a:avLst/>
                  <a:gdLst>
                    <a:gd name="T0" fmla="*/ 9 w 67"/>
                    <a:gd name="T1" fmla="*/ 177 h 178"/>
                    <a:gd name="T2" fmla="*/ 18 w 67"/>
                    <a:gd name="T3" fmla="*/ 177 h 178"/>
                    <a:gd name="T4" fmla="*/ 27 w 67"/>
                    <a:gd name="T5" fmla="*/ 177 h 178"/>
                    <a:gd name="T6" fmla="*/ 33 w 67"/>
                    <a:gd name="T7" fmla="*/ 165 h 178"/>
                    <a:gd name="T8" fmla="*/ 42 w 67"/>
                    <a:gd name="T9" fmla="*/ 159 h 178"/>
                    <a:gd name="T10" fmla="*/ 54 w 67"/>
                    <a:gd name="T11" fmla="*/ 150 h 178"/>
                    <a:gd name="T12" fmla="*/ 63 w 67"/>
                    <a:gd name="T13" fmla="*/ 144 h 178"/>
                    <a:gd name="T14" fmla="*/ 63 w 67"/>
                    <a:gd name="T15" fmla="*/ 135 h 178"/>
                    <a:gd name="T16" fmla="*/ 63 w 67"/>
                    <a:gd name="T17" fmla="*/ 126 h 178"/>
                    <a:gd name="T18" fmla="*/ 66 w 67"/>
                    <a:gd name="T19" fmla="*/ 117 h 178"/>
                    <a:gd name="T20" fmla="*/ 66 w 67"/>
                    <a:gd name="T21" fmla="*/ 108 h 178"/>
                    <a:gd name="T22" fmla="*/ 66 w 67"/>
                    <a:gd name="T23" fmla="*/ 99 h 178"/>
                    <a:gd name="T24" fmla="*/ 66 w 67"/>
                    <a:gd name="T25" fmla="*/ 90 h 178"/>
                    <a:gd name="T26" fmla="*/ 57 w 67"/>
                    <a:gd name="T27" fmla="*/ 90 h 178"/>
                    <a:gd name="T28" fmla="*/ 48 w 67"/>
                    <a:gd name="T29" fmla="*/ 90 h 178"/>
                    <a:gd name="T30" fmla="*/ 57 w 67"/>
                    <a:gd name="T31" fmla="*/ 90 h 178"/>
                    <a:gd name="T32" fmla="*/ 63 w 67"/>
                    <a:gd name="T33" fmla="*/ 99 h 178"/>
                    <a:gd name="T34" fmla="*/ 54 w 67"/>
                    <a:gd name="T35" fmla="*/ 102 h 178"/>
                    <a:gd name="T36" fmla="*/ 54 w 67"/>
                    <a:gd name="T37" fmla="*/ 111 h 178"/>
                    <a:gd name="T38" fmla="*/ 54 w 67"/>
                    <a:gd name="T39" fmla="*/ 123 h 178"/>
                    <a:gd name="T40" fmla="*/ 45 w 67"/>
                    <a:gd name="T41" fmla="*/ 129 h 178"/>
                    <a:gd name="T42" fmla="*/ 48 w 67"/>
                    <a:gd name="T43" fmla="*/ 120 h 178"/>
                    <a:gd name="T44" fmla="*/ 48 w 67"/>
                    <a:gd name="T45" fmla="*/ 111 h 178"/>
                    <a:gd name="T46" fmla="*/ 57 w 67"/>
                    <a:gd name="T47" fmla="*/ 102 h 178"/>
                    <a:gd name="T48" fmla="*/ 57 w 67"/>
                    <a:gd name="T49" fmla="*/ 93 h 178"/>
                    <a:gd name="T50" fmla="*/ 48 w 67"/>
                    <a:gd name="T51" fmla="*/ 93 h 178"/>
                    <a:gd name="T52" fmla="*/ 36 w 67"/>
                    <a:gd name="T53" fmla="*/ 96 h 178"/>
                    <a:gd name="T54" fmla="*/ 39 w 67"/>
                    <a:gd name="T55" fmla="*/ 105 h 178"/>
                    <a:gd name="T56" fmla="*/ 30 w 67"/>
                    <a:gd name="T57" fmla="*/ 96 h 178"/>
                    <a:gd name="T58" fmla="*/ 36 w 67"/>
                    <a:gd name="T59" fmla="*/ 87 h 178"/>
                    <a:gd name="T60" fmla="*/ 36 w 67"/>
                    <a:gd name="T61" fmla="*/ 78 h 178"/>
                    <a:gd name="T62" fmla="*/ 27 w 67"/>
                    <a:gd name="T63" fmla="*/ 72 h 178"/>
                    <a:gd name="T64" fmla="*/ 39 w 67"/>
                    <a:gd name="T65" fmla="*/ 69 h 178"/>
                    <a:gd name="T66" fmla="*/ 48 w 67"/>
                    <a:gd name="T67" fmla="*/ 72 h 178"/>
                    <a:gd name="T68" fmla="*/ 39 w 67"/>
                    <a:gd name="T69" fmla="*/ 66 h 178"/>
                    <a:gd name="T70" fmla="*/ 30 w 67"/>
                    <a:gd name="T71" fmla="*/ 57 h 178"/>
                    <a:gd name="T72" fmla="*/ 21 w 67"/>
                    <a:gd name="T73" fmla="*/ 51 h 178"/>
                    <a:gd name="T74" fmla="*/ 30 w 67"/>
                    <a:gd name="T75" fmla="*/ 51 h 178"/>
                    <a:gd name="T76" fmla="*/ 30 w 67"/>
                    <a:gd name="T77" fmla="*/ 42 h 178"/>
                    <a:gd name="T78" fmla="*/ 21 w 67"/>
                    <a:gd name="T79" fmla="*/ 33 h 178"/>
                    <a:gd name="T80" fmla="*/ 30 w 67"/>
                    <a:gd name="T81" fmla="*/ 33 h 178"/>
                    <a:gd name="T82" fmla="*/ 21 w 67"/>
                    <a:gd name="T83" fmla="*/ 30 h 178"/>
                    <a:gd name="T84" fmla="*/ 30 w 67"/>
                    <a:gd name="T85" fmla="*/ 18 h 178"/>
                    <a:gd name="T86" fmla="*/ 30 w 67"/>
                    <a:gd name="T87" fmla="*/ 9 h 178"/>
                    <a:gd name="T88" fmla="*/ 36 w 67"/>
                    <a:gd name="T89" fmla="*/ 0 h 178"/>
                    <a:gd name="T90" fmla="*/ 33 w 67"/>
                    <a:gd name="T91" fmla="*/ 9 h 178"/>
                    <a:gd name="T92" fmla="*/ 24 w 67"/>
                    <a:gd name="T93" fmla="*/ 18 h 178"/>
                    <a:gd name="T94" fmla="*/ 18 w 67"/>
                    <a:gd name="T95" fmla="*/ 9 h 178"/>
                    <a:gd name="T96" fmla="*/ 9 w 67"/>
                    <a:gd name="T97" fmla="*/ 9 h 178"/>
                    <a:gd name="T98" fmla="*/ 0 w 67"/>
                    <a:gd name="T99" fmla="*/ 9 h 178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</a:gdLst>
                  <a:ahLst/>
                  <a:cxnLst>
                    <a:cxn ang="T100">
                      <a:pos x="T0" y="T1"/>
                    </a:cxn>
                    <a:cxn ang="T101">
                      <a:pos x="T2" y="T3"/>
                    </a:cxn>
                    <a:cxn ang="T102">
                      <a:pos x="T4" y="T5"/>
                    </a:cxn>
                    <a:cxn ang="T103">
                      <a:pos x="T6" y="T7"/>
                    </a:cxn>
                    <a:cxn ang="T104">
                      <a:pos x="T8" y="T9"/>
                    </a:cxn>
                    <a:cxn ang="T105">
                      <a:pos x="T10" y="T11"/>
                    </a:cxn>
                    <a:cxn ang="T106">
                      <a:pos x="T12" y="T13"/>
                    </a:cxn>
                    <a:cxn ang="T107">
                      <a:pos x="T14" y="T15"/>
                    </a:cxn>
                    <a:cxn ang="T108">
                      <a:pos x="T16" y="T17"/>
                    </a:cxn>
                    <a:cxn ang="T109">
                      <a:pos x="T18" y="T19"/>
                    </a:cxn>
                    <a:cxn ang="T110">
                      <a:pos x="T20" y="T21"/>
                    </a:cxn>
                    <a:cxn ang="T111">
                      <a:pos x="T22" y="T23"/>
                    </a:cxn>
                    <a:cxn ang="T112">
                      <a:pos x="T24" y="T25"/>
                    </a:cxn>
                    <a:cxn ang="T113">
                      <a:pos x="T26" y="T27"/>
                    </a:cxn>
                    <a:cxn ang="T114">
                      <a:pos x="T28" y="T29"/>
                    </a:cxn>
                    <a:cxn ang="T115">
                      <a:pos x="T30" y="T31"/>
                    </a:cxn>
                    <a:cxn ang="T116">
                      <a:pos x="T32" y="T33"/>
                    </a:cxn>
                    <a:cxn ang="T117">
                      <a:pos x="T34" y="T35"/>
                    </a:cxn>
                    <a:cxn ang="T118">
                      <a:pos x="T36" y="T37"/>
                    </a:cxn>
                    <a:cxn ang="T119">
                      <a:pos x="T38" y="T39"/>
                    </a:cxn>
                    <a:cxn ang="T120">
                      <a:pos x="T40" y="T41"/>
                    </a:cxn>
                    <a:cxn ang="T121">
                      <a:pos x="T42" y="T43"/>
                    </a:cxn>
                    <a:cxn ang="T122">
                      <a:pos x="T44" y="T45"/>
                    </a:cxn>
                    <a:cxn ang="T123">
                      <a:pos x="T46" y="T47"/>
                    </a:cxn>
                    <a:cxn ang="T124">
                      <a:pos x="T48" y="T49"/>
                    </a:cxn>
                    <a:cxn ang="T125">
                      <a:pos x="T50" y="T51"/>
                    </a:cxn>
                    <a:cxn ang="T126">
                      <a:pos x="T52" y="T53"/>
                    </a:cxn>
                    <a:cxn ang="T127">
                      <a:pos x="T54" y="T55"/>
                    </a:cxn>
                    <a:cxn ang="T128">
                      <a:pos x="T56" y="T57"/>
                    </a:cxn>
                    <a:cxn ang="T129">
                      <a:pos x="T58" y="T59"/>
                    </a:cxn>
                    <a:cxn ang="T130">
                      <a:pos x="T60" y="T61"/>
                    </a:cxn>
                    <a:cxn ang="T131">
                      <a:pos x="T62" y="T63"/>
                    </a:cxn>
                    <a:cxn ang="T132">
                      <a:pos x="T64" y="T65"/>
                    </a:cxn>
                    <a:cxn ang="T133">
                      <a:pos x="T66" y="T67"/>
                    </a:cxn>
                    <a:cxn ang="T134">
                      <a:pos x="T68" y="T69"/>
                    </a:cxn>
                    <a:cxn ang="T135">
                      <a:pos x="T70" y="T71"/>
                    </a:cxn>
                    <a:cxn ang="T136">
                      <a:pos x="T72" y="T73"/>
                    </a:cxn>
                    <a:cxn ang="T137">
                      <a:pos x="T74" y="T75"/>
                    </a:cxn>
                    <a:cxn ang="T138">
                      <a:pos x="T76" y="T77"/>
                    </a:cxn>
                    <a:cxn ang="T139">
                      <a:pos x="T78" y="T79"/>
                    </a:cxn>
                    <a:cxn ang="T140">
                      <a:pos x="T80" y="T81"/>
                    </a:cxn>
                    <a:cxn ang="T141">
                      <a:pos x="T82" y="T83"/>
                    </a:cxn>
                    <a:cxn ang="T142">
                      <a:pos x="T84" y="T85"/>
                    </a:cxn>
                    <a:cxn ang="T143">
                      <a:pos x="T86" y="T87"/>
                    </a:cxn>
                    <a:cxn ang="T144">
                      <a:pos x="T88" y="T89"/>
                    </a:cxn>
                    <a:cxn ang="T145">
                      <a:pos x="T90" y="T91"/>
                    </a:cxn>
                    <a:cxn ang="T146">
                      <a:pos x="T92" y="T93"/>
                    </a:cxn>
                    <a:cxn ang="T147">
                      <a:pos x="T94" y="T95"/>
                    </a:cxn>
                    <a:cxn ang="T148">
                      <a:pos x="T96" y="T97"/>
                    </a:cxn>
                    <a:cxn ang="T149">
                      <a:pos x="T98" y="T99"/>
                    </a:cxn>
                  </a:cxnLst>
                  <a:rect l="0" t="0" r="r" b="b"/>
                  <a:pathLst>
                    <a:path w="67" h="178">
                      <a:moveTo>
                        <a:pt x="9" y="177"/>
                      </a:moveTo>
                      <a:lnTo>
                        <a:pt x="18" y="177"/>
                      </a:lnTo>
                      <a:lnTo>
                        <a:pt x="27" y="177"/>
                      </a:lnTo>
                      <a:lnTo>
                        <a:pt x="33" y="165"/>
                      </a:lnTo>
                      <a:lnTo>
                        <a:pt x="42" y="159"/>
                      </a:lnTo>
                      <a:lnTo>
                        <a:pt x="54" y="150"/>
                      </a:lnTo>
                      <a:lnTo>
                        <a:pt x="63" y="144"/>
                      </a:lnTo>
                      <a:lnTo>
                        <a:pt x="63" y="135"/>
                      </a:lnTo>
                      <a:lnTo>
                        <a:pt x="63" y="126"/>
                      </a:lnTo>
                      <a:lnTo>
                        <a:pt x="66" y="117"/>
                      </a:lnTo>
                      <a:lnTo>
                        <a:pt x="66" y="108"/>
                      </a:lnTo>
                      <a:lnTo>
                        <a:pt x="66" y="99"/>
                      </a:lnTo>
                      <a:lnTo>
                        <a:pt x="66" y="90"/>
                      </a:lnTo>
                      <a:lnTo>
                        <a:pt x="57" y="90"/>
                      </a:lnTo>
                      <a:lnTo>
                        <a:pt x="48" y="90"/>
                      </a:lnTo>
                      <a:lnTo>
                        <a:pt x="57" y="90"/>
                      </a:lnTo>
                      <a:lnTo>
                        <a:pt x="63" y="99"/>
                      </a:lnTo>
                      <a:lnTo>
                        <a:pt x="54" y="102"/>
                      </a:lnTo>
                      <a:lnTo>
                        <a:pt x="54" y="111"/>
                      </a:lnTo>
                      <a:lnTo>
                        <a:pt x="54" y="123"/>
                      </a:lnTo>
                      <a:lnTo>
                        <a:pt x="45" y="129"/>
                      </a:lnTo>
                      <a:lnTo>
                        <a:pt x="48" y="120"/>
                      </a:lnTo>
                      <a:lnTo>
                        <a:pt x="48" y="111"/>
                      </a:lnTo>
                      <a:lnTo>
                        <a:pt x="57" y="102"/>
                      </a:lnTo>
                      <a:lnTo>
                        <a:pt x="57" y="93"/>
                      </a:lnTo>
                      <a:lnTo>
                        <a:pt x="48" y="93"/>
                      </a:lnTo>
                      <a:lnTo>
                        <a:pt x="36" y="96"/>
                      </a:lnTo>
                      <a:lnTo>
                        <a:pt x="39" y="105"/>
                      </a:lnTo>
                      <a:lnTo>
                        <a:pt x="30" y="96"/>
                      </a:lnTo>
                      <a:lnTo>
                        <a:pt x="36" y="87"/>
                      </a:lnTo>
                      <a:lnTo>
                        <a:pt x="36" y="78"/>
                      </a:lnTo>
                      <a:lnTo>
                        <a:pt x="27" y="72"/>
                      </a:lnTo>
                      <a:lnTo>
                        <a:pt x="39" y="69"/>
                      </a:lnTo>
                      <a:lnTo>
                        <a:pt x="48" y="72"/>
                      </a:lnTo>
                      <a:lnTo>
                        <a:pt x="39" y="66"/>
                      </a:lnTo>
                      <a:lnTo>
                        <a:pt x="30" y="57"/>
                      </a:lnTo>
                      <a:lnTo>
                        <a:pt x="21" y="51"/>
                      </a:lnTo>
                      <a:lnTo>
                        <a:pt x="30" y="51"/>
                      </a:lnTo>
                      <a:lnTo>
                        <a:pt x="30" y="42"/>
                      </a:lnTo>
                      <a:lnTo>
                        <a:pt x="21" y="33"/>
                      </a:lnTo>
                      <a:lnTo>
                        <a:pt x="30" y="33"/>
                      </a:lnTo>
                      <a:lnTo>
                        <a:pt x="21" y="30"/>
                      </a:lnTo>
                      <a:lnTo>
                        <a:pt x="30" y="18"/>
                      </a:lnTo>
                      <a:lnTo>
                        <a:pt x="30" y="9"/>
                      </a:lnTo>
                      <a:lnTo>
                        <a:pt x="36" y="0"/>
                      </a:lnTo>
                      <a:lnTo>
                        <a:pt x="33" y="9"/>
                      </a:lnTo>
                      <a:lnTo>
                        <a:pt x="24" y="18"/>
                      </a:lnTo>
                      <a:lnTo>
                        <a:pt x="18" y="9"/>
                      </a:lnTo>
                      <a:lnTo>
                        <a:pt x="9" y="9"/>
                      </a:lnTo>
                      <a:lnTo>
                        <a:pt x="0" y="9"/>
                      </a:lnTo>
                    </a:path>
                  </a:pathLst>
                </a:custGeom>
                <a:noFill/>
                <a:ln w="12700" cap="rnd" cmpd="sng">
                  <a:solidFill>
                    <a:schemeClr val="tx2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348" name="Freeform 397">
                  <a:extLst>
                    <a:ext uri="{FF2B5EF4-FFF2-40B4-BE49-F238E27FC236}">
                      <a16:creationId xmlns:a16="http://schemas.microsoft.com/office/drawing/2014/main" id="{9F2BC7AB-19FB-4B31-ADC8-5DA421C5FCC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610" y="4299"/>
                  <a:ext cx="19" cy="4"/>
                </a:xfrm>
                <a:custGeom>
                  <a:avLst/>
                  <a:gdLst>
                    <a:gd name="T0" fmla="*/ 18 w 19"/>
                    <a:gd name="T1" fmla="*/ 3 h 4"/>
                    <a:gd name="T2" fmla="*/ 9 w 19"/>
                    <a:gd name="T3" fmla="*/ 0 h 4"/>
                    <a:gd name="T4" fmla="*/ 0 w 19"/>
                    <a:gd name="T5" fmla="*/ 0 h 4"/>
                    <a:gd name="T6" fmla="*/ 9 w 19"/>
                    <a:gd name="T7" fmla="*/ 0 h 4"/>
                    <a:gd name="T8" fmla="*/ 18 w 19"/>
                    <a:gd name="T9" fmla="*/ 3 h 4"/>
                    <a:gd name="T10" fmla="*/ 18 w 19"/>
                    <a:gd name="T11" fmla="*/ 3 h 4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0" t="0" r="r" b="b"/>
                  <a:pathLst>
                    <a:path w="19" h="4">
                      <a:moveTo>
                        <a:pt x="18" y="3"/>
                      </a:moveTo>
                      <a:lnTo>
                        <a:pt x="9" y="0"/>
                      </a:lnTo>
                      <a:lnTo>
                        <a:pt x="0" y="0"/>
                      </a:lnTo>
                      <a:lnTo>
                        <a:pt x="9" y="0"/>
                      </a:lnTo>
                      <a:lnTo>
                        <a:pt x="18" y="3"/>
                      </a:lnTo>
                    </a:path>
                  </a:pathLst>
                </a:custGeom>
                <a:solidFill>
                  <a:schemeClr val="accent1"/>
                </a:solidFill>
                <a:ln w="12700" cap="rnd" cmpd="sng">
                  <a:solidFill>
                    <a:schemeClr val="tx2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349" name="Freeform 398">
                  <a:extLst>
                    <a:ext uri="{FF2B5EF4-FFF2-40B4-BE49-F238E27FC236}">
                      <a16:creationId xmlns:a16="http://schemas.microsoft.com/office/drawing/2014/main" id="{3F88F7F5-AB5A-4BA6-87D3-923F9118908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622" y="4302"/>
                  <a:ext cx="7" cy="4"/>
                </a:xfrm>
                <a:custGeom>
                  <a:avLst/>
                  <a:gdLst>
                    <a:gd name="T0" fmla="*/ 6 w 7"/>
                    <a:gd name="T1" fmla="*/ 3 h 4"/>
                    <a:gd name="T2" fmla="*/ 0 w 7"/>
                    <a:gd name="T3" fmla="*/ 0 h 4"/>
                    <a:gd name="T4" fmla="*/ 0 60000 65536"/>
                    <a:gd name="T5" fmla="*/ 0 60000 65536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0" t="0" r="r" b="b"/>
                  <a:pathLst>
                    <a:path w="7" h="4">
                      <a:moveTo>
                        <a:pt x="6" y="3"/>
                      </a:moveTo>
                      <a:lnTo>
                        <a:pt x="0" y="0"/>
                      </a:lnTo>
                    </a:path>
                  </a:pathLst>
                </a:custGeom>
                <a:noFill/>
                <a:ln w="12700" cap="rnd" cmpd="sng">
                  <a:solidFill>
                    <a:schemeClr val="tx2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350" name="Freeform 399">
                  <a:extLst>
                    <a:ext uri="{FF2B5EF4-FFF2-40B4-BE49-F238E27FC236}">
                      <a16:creationId xmlns:a16="http://schemas.microsoft.com/office/drawing/2014/main" id="{AC5A8294-36C2-4A92-ABF3-1CD0F8AB7A4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604" y="4281"/>
                  <a:ext cx="19" cy="4"/>
                </a:xfrm>
                <a:custGeom>
                  <a:avLst/>
                  <a:gdLst>
                    <a:gd name="T0" fmla="*/ 0 w 19"/>
                    <a:gd name="T1" fmla="*/ 0 h 4"/>
                    <a:gd name="T2" fmla="*/ 9 w 19"/>
                    <a:gd name="T3" fmla="*/ 0 h 4"/>
                    <a:gd name="T4" fmla="*/ 18 w 19"/>
                    <a:gd name="T5" fmla="*/ 3 h 4"/>
                    <a:gd name="T6" fmla="*/ 0 60000 65536"/>
                    <a:gd name="T7" fmla="*/ 0 60000 65536"/>
                    <a:gd name="T8" fmla="*/ 0 60000 65536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0" t="0" r="r" b="b"/>
                  <a:pathLst>
                    <a:path w="19" h="4">
                      <a:moveTo>
                        <a:pt x="0" y="0"/>
                      </a:moveTo>
                      <a:lnTo>
                        <a:pt x="9" y="0"/>
                      </a:lnTo>
                      <a:lnTo>
                        <a:pt x="18" y="3"/>
                      </a:lnTo>
                    </a:path>
                  </a:pathLst>
                </a:custGeom>
                <a:noFill/>
                <a:ln w="12700" cap="rnd" cmpd="sng">
                  <a:solidFill>
                    <a:schemeClr val="tx2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351" name="Freeform 400">
                  <a:extLst>
                    <a:ext uri="{FF2B5EF4-FFF2-40B4-BE49-F238E27FC236}">
                      <a16:creationId xmlns:a16="http://schemas.microsoft.com/office/drawing/2014/main" id="{5506AA5B-9707-4FDA-A894-CC51E59C4F1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502" y="4815"/>
                  <a:ext cx="340" cy="247"/>
                </a:xfrm>
                <a:custGeom>
                  <a:avLst/>
                  <a:gdLst>
                    <a:gd name="T0" fmla="*/ 336 w 340"/>
                    <a:gd name="T1" fmla="*/ 216 h 247"/>
                    <a:gd name="T2" fmla="*/ 288 w 340"/>
                    <a:gd name="T3" fmla="*/ 246 h 247"/>
                    <a:gd name="T4" fmla="*/ 288 w 340"/>
                    <a:gd name="T5" fmla="*/ 30 h 247"/>
                    <a:gd name="T6" fmla="*/ 339 w 340"/>
                    <a:gd name="T7" fmla="*/ 0 h 247"/>
                    <a:gd name="T8" fmla="*/ 285 w 340"/>
                    <a:gd name="T9" fmla="*/ 30 h 247"/>
                    <a:gd name="T10" fmla="*/ 0 w 340"/>
                    <a:gd name="T11" fmla="*/ 18 h 247"/>
                    <a:gd name="T12" fmla="*/ 0 w 340"/>
                    <a:gd name="T13" fmla="*/ 237 h 247"/>
                    <a:gd name="T14" fmla="*/ 285 w 340"/>
                    <a:gd name="T15" fmla="*/ 246 h 247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340" h="247">
                      <a:moveTo>
                        <a:pt x="336" y="216"/>
                      </a:moveTo>
                      <a:lnTo>
                        <a:pt x="288" y="246"/>
                      </a:lnTo>
                      <a:lnTo>
                        <a:pt x="288" y="30"/>
                      </a:lnTo>
                      <a:lnTo>
                        <a:pt x="339" y="0"/>
                      </a:lnTo>
                      <a:lnTo>
                        <a:pt x="285" y="30"/>
                      </a:lnTo>
                      <a:lnTo>
                        <a:pt x="0" y="18"/>
                      </a:lnTo>
                      <a:lnTo>
                        <a:pt x="0" y="237"/>
                      </a:lnTo>
                      <a:lnTo>
                        <a:pt x="285" y="246"/>
                      </a:lnTo>
                    </a:path>
                  </a:pathLst>
                </a:custGeom>
                <a:noFill/>
                <a:ln w="12700" cap="rnd" cmpd="sng">
                  <a:solidFill>
                    <a:schemeClr val="tx2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352" name="Freeform 401">
                  <a:extLst>
                    <a:ext uri="{FF2B5EF4-FFF2-40B4-BE49-F238E27FC236}">
                      <a16:creationId xmlns:a16="http://schemas.microsoft.com/office/drawing/2014/main" id="{B234F249-3BBC-4E3E-9C6D-DF78AF6CB56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628" y="4785"/>
                  <a:ext cx="169" cy="4"/>
                </a:xfrm>
                <a:custGeom>
                  <a:avLst/>
                  <a:gdLst>
                    <a:gd name="T0" fmla="*/ 0 w 169"/>
                    <a:gd name="T1" fmla="*/ 0 h 4"/>
                    <a:gd name="T2" fmla="*/ 168 w 169"/>
                    <a:gd name="T3" fmla="*/ 3 h 4"/>
                    <a:gd name="T4" fmla="*/ 0 60000 65536"/>
                    <a:gd name="T5" fmla="*/ 0 60000 65536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0" t="0" r="r" b="b"/>
                  <a:pathLst>
                    <a:path w="169" h="4">
                      <a:moveTo>
                        <a:pt x="0" y="0"/>
                      </a:moveTo>
                      <a:lnTo>
                        <a:pt x="168" y="3"/>
                      </a:lnTo>
                    </a:path>
                  </a:pathLst>
                </a:custGeom>
                <a:noFill/>
                <a:ln w="12700" cap="rnd" cmpd="sng">
                  <a:solidFill>
                    <a:schemeClr val="tx2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353" name="Freeform 402">
                  <a:extLst>
                    <a:ext uri="{FF2B5EF4-FFF2-40B4-BE49-F238E27FC236}">
                      <a16:creationId xmlns:a16="http://schemas.microsoft.com/office/drawing/2014/main" id="{50DBE37C-AAB0-4C19-9661-800E0122633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643" y="4572"/>
                  <a:ext cx="31" cy="40"/>
                </a:xfrm>
                <a:custGeom>
                  <a:avLst/>
                  <a:gdLst>
                    <a:gd name="T0" fmla="*/ 27 w 31"/>
                    <a:gd name="T1" fmla="*/ 39 h 40"/>
                    <a:gd name="T2" fmla="*/ 18 w 31"/>
                    <a:gd name="T3" fmla="*/ 39 h 40"/>
                    <a:gd name="T4" fmla="*/ 9 w 31"/>
                    <a:gd name="T5" fmla="*/ 36 h 40"/>
                    <a:gd name="T6" fmla="*/ 3 w 31"/>
                    <a:gd name="T7" fmla="*/ 27 h 40"/>
                    <a:gd name="T8" fmla="*/ 0 w 31"/>
                    <a:gd name="T9" fmla="*/ 18 h 40"/>
                    <a:gd name="T10" fmla="*/ 0 w 31"/>
                    <a:gd name="T11" fmla="*/ 9 h 40"/>
                    <a:gd name="T12" fmla="*/ 0 w 31"/>
                    <a:gd name="T13" fmla="*/ 0 h 40"/>
                    <a:gd name="T14" fmla="*/ 3 w 31"/>
                    <a:gd name="T15" fmla="*/ 9 h 40"/>
                    <a:gd name="T16" fmla="*/ 12 w 31"/>
                    <a:gd name="T17" fmla="*/ 15 h 40"/>
                    <a:gd name="T18" fmla="*/ 21 w 31"/>
                    <a:gd name="T19" fmla="*/ 21 h 40"/>
                    <a:gd name="T20" fmla="*/ 27 w 31"/>
                    <a:gd name="T21" fmla="*/ 30 h 40"/>
                    <a:gd name="T22" fmla="*/ 30 w 31"/>
                    <a:gd name="T23" fmla="*/ 39 h 40"/>
                    <a:gd name="T24" fmla="*/ 27 w 31"/>
                    <a:gd name="T25" fmla="*/ 39 h 40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</a:gdLst>
                  <a:ahLst/>
                  <a:cxnLst>
                    <a:cxn ang="T26">
                      <a:pos x="T0" y="T1"/>
                    </a:cxn>
                    <a:cxn ang="T27">
                      <a:pos x="T2" y="T3"/>
                    </a:cxn>
                    <a:cxn ang="T28">
                      <a:pos x="T4" y="T5"/>
                    </a:cxn>
                    <a:cxn ang="T29">
                      <a:pos x="T6" y="T7"/>
                    </a:cxn>
                    <a:cxn ang="T30">
                      <a:pos x="T8" y="T9"/>
                    </a:cxn>
                    <a:cxn ang="T31">
                      <a:pos x="T10" y="T11"/>
                    </a:cxn>
                    <a:cxn ang="T32">
                      <a:pos x="T12" y="T13"/>
                    </a:cxn>
                    <a:cxn ang="T33">
                      <a:pos x="T14" y="T15"/>
                    </a:cxn>
                    <a:cxn ang="T34">
                      <a:pos x="T16" y="T17"/>
                    </a:cxn>
                    <a:cxn ang="T35">
                      <a:pos x="T18" y="T19"/>
                    </a:cxn>
                    <a:cxn ang="T36">
                      <a:pos x="T20" y="T21"/>
                    </a:cxn>
                    <a:cxn ang="T37">
                      <a:pos x="T22" y="T23"/>
                    </a:cxn>
                    <a:cxn ang="T38">
                      <a:pos x="T24" y="T25"/>
                    </a:cxn>
                  </a:cxnLst>
                  <a:rect l="0" t="0" r="r" b="b"/>
                  <a:pathLst>
                    <a:path w="31" h="40">
                      <a:moveTo>
                        <a:pt x="27" y="39"/>
                      </a:moveTo>
                      <a:lnTo>
                        <a:pt x="18" y="39"/>
                      </a:lnTo>
                      <a:lnTo>
                        <a:pt x="9" y="36"/>
                      </a:lnTo>
                      <a:lnTo>
                        <a:pt x="3" y="27"/>
                      </a:lnTo>
                      <a:lnTo>
                        <a:pt x="0" y="18"/>
                      </a:lnTo>
                      <a:lnTo>
                        <a:pt x="0" y="9"/>
                      </a:lnTo>
                      <a:lnTo>
                        <a:pt x="0" y="0"/>
                      </a:lnTo>
                      <a:lnTo>
                        <a:pt x="3" y="9"/>
                      </a:lnTo>
                      <a:lnTo>
                        <a:pt x="12" y="15"/>
                      </a:lnTo>
                      <a:lnTo>
                        <a:pt x="21" y="21"/>
                      </a:lnTo>
                      <a:lnTo>
                        <a:pt x="27" y="30"/>
                      </a:lnTo>
                      <a:lnTo>
                        <a:pt x="30" y="39"/>
                      </a:lnTo>
                      <a:lnTo>
                        <a:pt x="27" y="39"/>
                      </a:lnTo>
                    </a:path>
                  </a:pathLst>
                </a:custGeom>
                <a:solidFill>
                  <a:schemeClr val="accent1"/>
                </a:solidFill>
                <a:ln w="12700" cap="rnd" cmpd="sng">
                  <a:solidFill>
                    <a:schemeClr val="tx2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354" name="Freeform 403">
                  <a:extLst>
                    <a:ext uri="{FF2B5EF4-FFF2-40B4-BE49-F238E27FC236}">
                      <a16:creationId xmlns:a16="http://schemas.microsoft.com/office/drawing/2014/main" id="{AE3E043F-EA42-4A95-A189-C79EBB6C262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643" y="4593"/>
                  <a:ext cx="34" cy="19"/>
                </a:xfrm>
                <a:custGeom>
                  <a:avLst/>
                  <a:gdLst>
                    <a:gd name="T0" fmla="*/ 33 w 34"/>
                    <a:gd name="T1" fmla="*/ 18 h 19"/>
                    <a:gd name="T2" fmla="*/ 0 w 34"/>
                    <a:gd name="T3" fmla="*/ 0 h 19"/>
                    <a:gd name="T4" fmla="*/ 0 60000 65536"/>
                    <a:gd name="T5" fmla="*/ 0 60000 65536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0" t="0" r="r" b="b"/>
                  <a:pathLst>
                    <a:path w="34" h="19">
                      <a:moveTo>
                        <a:pt x="33" y="18"/>
                      </a:moveTo>
                      <a:lnTo>
                        <a:pt x="0" y="0"/>
                      </a:lnTo>
                    </a:path>
                  </a:pathLst>
                </a:custGeom>
                <a:noFill/>
                <a:ln w="12700" cap="rnd" cmpd="sng">
                  <a:solidFill>
                    <a:schemeClr val="tx2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355" name="Freeform 404">
                  <a:extLst>
                    <a:ext uri="{FF2B5EF4-FFF2-40B4-BE49-F238E27FC236}">
                      <a16:creationId xmlns:a16="http://schemas.microsoft.com/office/drawing/2014/main" id="{6DCAAB28-9CC7-4A0D-807C-C20C645232D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357" y="3912"/>
                  <a:ext cx="415" cy="625"/>
                </a:xfrm>
                <a:custGeom>
                  <a:avLst/>
                  <a:gdLst>
                    <a:gd name="T0" fmla="*/ 228 w 415"/>
                    <a:gd name="T1" fmla="*/ 33 h 625"/>
                    <a:gd name="T2" fmla="*/ 228 w 415"/>
                    <a:gd name="T3" fmla="*/ 30 h 625"/>
                    <a:gd name="T4" fmla="*/ 255 w 415"/>
                    <a:gd name="T5" fmla="*/ 18 h 625"/>
                    <a:gd name="T6" fmla="*/ 297 w 415"/>
                    <a:gd name="T7" fmla="*/ 0 h 625"/>
                    <a:gd name="T8" fmla="*/ 354 w 415"/>
                    <a:gd name="T9" fmla="*/ 9 h 625"/>
                    <a:gd name="T10" fmla="*/ 411 w 415"/>
                    <a:gd name="T11" fmla="*/ 60 h 625"/>
                    <a:gd name="T12" fmla="*/ 414 w 415"/>
                    <a:gd name="T13" fmla="*/ 117 h 625"/>
                    <a:gd name="T14" fmla="*/ 387 w 415"/>
                    <a:gd name="T15" fmla="*/ 171 h 625"/>
                    <a:gd name="T16" fmla="*/ 339 w 415"/>
                    <a:gd name="T17" fmla="*/ 192 h 625"/>
                    <a:gd name="T18" fmla="*/ 327 w 415"/>
                    <a:gd name="T19" fmla="*/ 183 h 625"/>
                    <a:gd name="T20" fmla="*/ 360 w 415"/>
                    <a:gd name="T21" fmla="*/ 150 h 625"/>
                    <a:gd name="T22" fmla="*/ 324 w 415"/>
                    <a:gd name="T23" fmla="*/ 159 h 625"/>
                    <a:gd name="T24" fmla="*/ 321 w 415"/>
                    <a:gd name="T25" fmla="*/ 117 h 625"/>
                    <a:gd name="T26" fmla="*/ 312 w 415"/>
                    <a:gd name="T27" fmla="*/ 63 h 625"/>
                    <a:gd name="T28" fmla="*/ 327 w 415"/>
                    <a:gd name="T29" fmla="*/ 54 h 625"/>
                    <a:gd name="T30" fmla="*/ 291 w 415"/>
                    <a:gd name="T31" fmla="*/ 48 h 625"/>
                    <a:gd name="T32" fmla="*/ 255 w 415"/>
                    <a:gd name="T33" fmla="*/ 48 h 625"/>
                    <a:gd name="T34" fmla="*/ 216 w 415"/>
                    <a:gd name="T35" fmla="*/ 78 h 625"/>
                    <a:gd name="T36" fmla="*/ 207 w 415"/>
                    <a:gd name="T37" fmla="*/ 126 h 625"/>
                    <a:gd name="T38" fmla="*/ 237 w 415"/>
                    <a:gd name="T39" fmla="*/ 156 h 625"/>
                    <a:gd name="T40" fmla="*/ 219 w 415"/>
                    <a:gd name="T41" fmla="*/ 198 h 625"/>
                    <a:gd name="T42" fmla="*/ 267 w 415"/>
                    <a:gd name="T43" fmla="*/ 234 h 625"/>
                    <a:gd name="T44" fmla="*/ 276 w 415"/>
                    <a:gd name="T45" fmla="*/ 294 h 625"/>
                    <a:gd name="T46" fmla="*/ 261 w 415"/>
                    <a:gd name="T47" fmla="*/ 279 h 625"/>
                    <a:gd name="T48" fmla="*/ 246 w 415"/>
                    <a:gd name="T49" fmla="*/ 297 h 625"/>
                    <a:gd name="T50" fmla="*/ 252 w 415"/>
                    <a:gd name="T51" fmla="*/ 345 h 625"/>
                    <a:gd name="T52" fmla="*/ 273 w 415"/>
                    <a:gd name="T53" fmla="*/ 345 h 625"/>
                    <a:gd name="T54" fmla="*/ 276 w 415"/>
                    <a:gd name="T55" fmla="*/ 300 h 625"/>
                    <a:gd name="T56" fmla="*/ 282 w 415"/>
                    <a:gd name="T57" fmla="*/ 342 h 625"/>
                    <a:gd name="T58" fmla="*/ 294 w 415"/>
                    <a:gd name="T59" fmla="*/ 324 h 625"/>
                    <a:gd name="T60" fmla="*/ 339 w 415"/>
                    <a:gd name="T61" fmla="*/ 285 h 625"/>
                    <a:gd name="T62" fmla="*/ 372 w 415"/>
                    <a:gd name="T63" fmla="*/ 234 h 625"/>
                    <a:gd name="T64" fmla="*/ 375 w 415"/>
                    <a:gd name="T65" fmla="*/ 216 h 625"/>
                    <a:gd name="T66" fmla="*/ 378 w 415"/>
                    <a:gd name="T67" fmla="*/ 276 h 625"/>
                    <a:gd name="T68" fmla="*/ 348 w 415"/>
                    <a:gd name="T69" fmla="*/ 327 h 625"/>
                    <a:gd name="T70" fmla="*/ 312 w 415"/>
                    <a:gd name="T71" fmla="*/ 357 h 625"/>
                    <a:gd name="T72" fmla="*/ 264 w 415"/>
                    <a:gd name="T73" fmla="*/ 402 h 625"/>
                    <a:gd name="T74" fmla="*/ 258 w 415"/>
                    <a:gd name="T75" fmla="*/ 420 h 625"/>
                    <a:gd name="T76" fmla="*/ 252 w 415"/>
                    <a:gd name="T77" fmla="*/ 477 h 625"/>
                    <a:gd name="T78" fmla="*/ 249 w 415"/>
                    <a:gd name="T79" fmla="*/ 534 h 625"/>
                    <a:gd name="T80" fmla="*/ 243 w 415"/>
                    <a:gd name="T81" fmla="*/ 591 h 625"/>
                    <a:gd name="T82" fmla="*/ 201 w 415"/>
                    <a:gd name="T83" fmla="*/ 618 h 625"/>
                    <a:gd name="T84" fmla="*/ 195 w 415"/>
                    <a:gd name="T85" fmla="*/ 567 h 625"/>
                    <a:gd name="T86" fmla="*/ 201 w 415"/>
                    <a:gd name="T87" fmla="*/ 546 h 625"/>
                    <a:gd name="T88" fmla="*/ 198 w 415"/>
                    <a:gd name="T89" fmla="*/ 510 h 625"/>
                    <a:gd name="T90" fmla="*/ 183 w 415"/>
                    <a:gd name="T91" fmla="*/ 444 h 625"/>
                    <a:gd name="T92" fmla="*/ 174 w 415"/>
                    <a:gd name="T93" fmla="*/ 411 h 625"/>
                    <a:gd name="T94" fmla="*/ 162 w 415"/>
                    <a:gd name="T95" fmla="*/ 414 h 625"/>
                    <a:gd name="T96" fmla="*/ 186 w 415"/>
                    <a:gd name="T97" fmla="*/ 480 h 625"/>
                    <a:gd name="T98" fmla="*/ 171 w 415"/>
                    <a:gd name="T99" fmla="*/ 543 h 625"/>
                    <a:gd name="T100" fmla="*/ 144 w 415"/>
                    <a:gd name="T101" fmla="*/ 600 h 625"/>
                    <a:gd name="T102" fmla="*/ 15 w 415"/>
                    <a:gd name="T103" fmla="*/ 603 h 625"/>
                    <a:gd name="T104" fmla="*/ 66 w 415"/>
                    <a:gd name="T105" fmla="*/ 555 h 625"/>
                    <a:gd name="T106" fmla="*/ 111 w 415"/>
                    <a:gd name="T107" fmla="*/ 573 h 625"/>
                    <a:gd name="T108" fmla="*/ 78 w 415"/>
                    <a:gd name="T109" fmla="*/ 567 h 625"/>
                    <a:gd name="T110" fmla="*/ 66 w 415"/>
                    <a:gd name="T111" fmla="*/ 552 h 625"/>
                    <a:gd name="T112" fmla="*/ 93 w 415"/>
                    <a:gd name="T113" fmla="*/ 492 h 625"/>
                    <a:gd name="T114" fmla="*/ 117 w 415"/>
                    <a:gd name="T115" fmla="*/ 432 h 625"/>
                    <a:gd name="T116" fmla="*/ 141 w 415"/>
                    <a:gd name="T117" fmla="*/ 375 h 625"/>
                    <a:gd name="T118" fmla="*/ 171 w 415"/>
                    <a:gd name="T119" fmla="*/ 318 h 625"/>
                    <a:gd name="T120" fmla="*/ 198 w 415"/>
                    <a:gd name="T121" fmla="*/ 294 h 625"/>
                    <a:gd name="T122" fmla="*/ 252 w 415"/>
                    <a:gd name="T123" fmla="*/ 273 h 625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60000 65536"/>
                    <a:gd name="T181" fmla="*/ 0 60000 65536"/>
                    <a:gd name="T182" fmla="*/ 0 60000 65536"/>
                    <a:gd name="T183" fmla="*/ 0 60000 65536"/>
                    <a:gd name="T184" fmla="*/ 0 60000 65536"/>
                    <a:gd name="T185" fmla="*/ 0 60000 65536"/>
                  </a:gdLst>
                  <a:ahLst/>
                  <a:cxnLst>
                    <a:cxn ang="T124">
                      <a:pos x="T0" y="T1"/>
                    </a:cxn>
                    <a:cxn ang="T125">
                      <a:pos x="T2" y="T3"/>
                    </a:cxn>
                    <a:cxn ang="T126">
                      <a:pos x="T4" y="T5"/>
                    </a:cxn>
                    <a:cxn ang="T127">
                      <a:pos x="T6" y="T7"/>
                    </a:cxn>
                    <a:cxn ang="T128">
                      <a:pos x="T8" y="T9"/>
                    </a:cxn>
                    <a:cxn ang="T129">
                      <a:pos x="T10" y="T11"/>
                    </a:cxn>
                    <a:cxn ang="T130">
                      <a:pos x="T12" y="T13"/>
                    </a:cxn>
                    <a:cxn ang="T131">
                      <a:pos x="T14" y="T15"/>
                    </a:cxn>
                    <a:cxn ang="T132">
                      <a:pos x="T16" y="T17"/>
                    </a:cxn>
                    <a:cxn ang="T133">
                      <a:pos x="T18" y="T19"/>
                    </a:cxn>
                    <a:cxn ang="T134">
                      <a:pos x="T20" y="T21"/>
                    </a:cxn>
                    <a:cxn ang="T135">
                      <a:pos x="T22" y="T23"/>
                    </a:cxn>
                    <a:cxn ang="T136">
                      <a:pos x="T24" y="T25"/>
                    </a:cxn>
                    <a:cxn ang="T137">
                      <a:pos x="T26" y="T27"/>
                    </a:cxn>
                    <a:cxn ang="T138">
                      <a:pos x="T28" y="T29"/>
                    </a:cxn>
                    <a:cxn ang="T139">
                      <a:pos x="T30" y="T31"/>
                    </a:cxn>
                    <a:cxn ang="T140">
                      <a:pos x="T32" y="T33"/>
                    </a:cxn>
                    <a:cxn ang="T141">
                      <a:pos x="T34" y="T35"/>
                    </a:cxn>
                    <a:cxn ang="T142">
                      <a:pos x="T36" y="T37"/>
                    </a:cxn>
                    <a:cxn ang="T143">
                      <a:pos x="T38" y="T39"/>
                    </a:cxn>
                    <a:cxn ang="T144">
                      <a:pos x="T40" y="T41"/>
                    </a:cxn>
                    <a:cxn ang="T145">
                      <a:pos x="T42" y="T43"/>
                    </a:cxn>
                    <a:cxn ang="T146">
                      <a:pos x="T44" y="T45"/>
                    </a:cxn>
                    <a:cxn ang="T147">
                      <a:pos x="T46" y="T47"/>
                    </a:cxn>
                    <a:cxn ang="T148">
                      <a:pos x="T48" y="T49"/>
                    </a:cxn>
                    <a:cxn ang="T149">
                      <a:pos x="T50" y="T51"/>
                    </a:cxn>
                    <a:cxn ang="T150">
                      <a:pos x="T52" y="T53"/>
                    </a:cxn>
                    <a:cxn ang="T151">
                      <a:pos x="T54" y="T55"/>
                    </a:cxn>
                    <a:cxn ang="T152">
                      <a:pos x="T56" y="T57"/>
                    </a:cxn>
                    <a:cxn ang="T153">
                      <a:pos x="T58" y="T59"/>
                    </a:cxn>
                    <a:cxn ang="T154">
                      <a:pos x="T60" y="T61"/>
                    </a:cxn>
                    <a:cxn ang="T155">
                      <a:pos x="T62" y="T63"/>
                    </a:cxn>
                    <a:cxn ang="T156">
                      <a:pos x="T64" y="T65"/>
                    </a:cxn>
                    <a:cxn ang="T157">
                      <a:pos x="T66" y="T67"/>
                    </a:cxn>
                    <a:cxn ang="T158">
                      <a:pos x="T68" y="T69"/>
                    </a:cxn>
                    <a:cxn ang="T159">
                      <a:pos x="T70" y="T71"/>
                    </a:cxn>
                    <a:cxn ang="T160">
                      <a:pos x="T72" y="T73"/>
                    </a:cxn>
                    <a:cxn ang="T161">
                      <a:pos x="T74" y="T75"/>
                    </a:cxn>
                    <a:cxn ang="T162">
                      <a:pos x="T76" y="T77"/>
                    </a:cxn>
                    <a:cxn ang="T163">
                      <a:pos x="T78" y="T79"/>
                    </a:cxn>
                    <a:cxn ang="T164">
                      <a:pos x="T80" y="T81"/>
                    </a:cxn>
                    <a:cxn ang="T165">
                      <a:pos x="T82" y="T83"/>
                    </a:cxn>
                    <a:cxn ang="T166">
                      <a:pos x="T84" y="T85"/>
                    </a:cxn>
                    <a:cxn ang="T167">
                      <a:pos x="T86" y="T87"/>
                    </a:cxn>
                    <a:cxn ang="T168">
                      <a:pos x="T88" y="T89"/>
                    </a:cxn>
                    <a:cxn ang="T169">
                      <a:pos x="T90" y="T91"/>
                    </a:cxn>
                    <a:cxn ang="T170">
                      <a:pos x="T92" y="T93"/>
                    </a:cxn>
                    <a:cxn ang="T171">
                      <a:pos x="T94" y="T95"/>
                    </a:cxn>
                    <a:cxn ang="T172">
                      <a:pos x="T96" y="T97"/>
                    </a:cxn>
                    <a:cxn ang="T173">
                      <a:pos x="T98" y="T99"/>
                    </a:cxn>
                    <a:cxn ang="T174">
                      <a:pos x="T100" y="T101"/>
                    </a:cxn>
                    <a:cxn ang="T175">
                      <a:pos x="T102" y="T103"/>
                    </a:cxn>
                    <a:cxn ang="T176">
                      <a:pos x="T104" y="T105"/>
                    </a:cxn>
                    <a:cxn ang="T177">
                      <a:pos x="T106" y="T107"/>
                    </a:cxn>
                    <a:cxn ang="T178">
                      <a:pos x="T108" y="T109"/>
                    </a:cxn>
                    <a:cxn ang="T179">
                      <a:pos x="T110" y="T111"/>
                    </a:cxn>
                    <a:cxn ang="T180">
                      <a:pos x="T112" y="T113"/>
                    </a:cxn>
                    <a:cxn ang="T181">
                      <a:pos x="T114" y="T115"/>
                    </a:cxn>
                    <a:cxn ang="T182">
                      <a:pos x="T116" y="T117"/>
                    </a:cxn>
                    <a:cxn ang="T183">
                      <a:pos x="T118" y="T119"/>
                    </a:cxn>
                    <a:cxn ang="T184">
                      <a:pos x="T120" y="T121"/>
                    </a:cxn>
                    <a:cxn ang="T185">
                      <a:pos x="T122" y="T123"/>
                    </a:cxn>
                  </a:cxnLst>
                  <a:rect l="0" t="0" r="r" b="b"/>
                  <a:pathLst>
                    <a:path w="415" h="625">
                      <a:moveTo>
                        <a:pt x="210" y="54"/>
                      </a:moveTo>
                      <a:lnTo>
                        <a:pt x="219" y="54"/>
                      </a:lnTo>
                      <a:lnTo>
                        <a:pt x="228" y="54"/>
                      </a:lnTo>
                      <a:lnTo>
                        <a:pt x="219" y="48"/>
                      </a:lnTo>
                      <a:lnTo>
                        <a:pt x="219" y="39"/>
                      </a:lnTo>
                      <a:lnTo>
                        <a:pt x="228" y="33"/>
                      </a:lnTo>
                      <a:lnTo>
                        <a:pt x="237" y="33"/>
                      </a:lnTo>
                      <a:lnTo>
                        <a:pt x="243" y="45"/>
                      </a:lnTo>
                      <a:lnTo>
                        <a:pt x="234" y="51"/>
                      </a:lnTo>
                      <a:lnTo>
                        <a:pt x="237" y="39"/>
                      </a:lnTo>
                      <a:lnTo>
                        <a:pt x="237" y="30"/>
                      </a:lnTo>
                      <a:lnTo>
                        <a:pt x="228" y="30"/>
                      </a:lnTo>
                      <a:lnTo>
                        <a:pt x="228" y="39"/>
                      </a:lnTo>
                      <a:lnTo>
                        <a:pt x="231" y="30"/>
                      </a:lnTo>
                      <a:lnTo>
                        <a:pt x="240" y="27"/>
                      </a:lnTo>
                      <a:lnTo>
                        <a:pt x="249" y="33"/>
                      </a:lnTo>
                      <a:lnTo>
                        <a:pt x="246" y="24"/>
                      </a:lnTo>
                      <a:lnTo>
                        <a:pt x="255" y="18"/>
                      </a:lnTo>
                      <a:lnTo>
                        <a:pt x="264" y="18"/>
                      </a:lnTo>
                      <a:lnTo>
                        <a:pt x="273" y="18"/>
                      </a:lnTo>
                      <a:lnTo>
                        <a:pt x="270" y="9"/>
                      </a:lnTo>
                      <a:lnTo>
                        <a:pt x="279" y="6"/>
                      </a:lnTo>
                      <a:lnTo>
                        <a:pt x="288" y="0"/>
                      </a:lnTo>
                      <a:lnTo>
                        <a:pt x="297" y="0"/>
                      </a:lnTo>
                      <a:lnTo>
                        <a:pt x="306" y="0"/>
                      </a:lnTo>
                      <a:lnTo>
                        <a:pt x="318" y="0"/>
                      </a:lnTo>
                      <a:lnTo>
                        <a:pt x="327" y="0"/>
                      </a:lnTo>
                      <a:lnTo>
                        <a:pt x="336" y="0"/>
                      </a:lnTo>
                      <a:lnTo>
                        <a:pt x="345" y="3"/>
                      </a:lnTo>
                      <a:lnTo>
                        <a:pt x="354" y="9"/>
                      </a:lnTo>
                      <a:lnTo>
                        <a:pt x="369" y="6"/>
                      </a:lnTo>
                      <a:lnTo>
                        <a:pt x="378" y="9"/>
                      </a:lnTo>
                      <a:lnTo>
                        <a:pt x="405" y="33"/>
                      </a:lnTo>
                      <a:lnTo>
                        <a:pt x="408" y="42"/>
                      </a:lnTo>
                      <a:lnTo>
                        <a:pt x="411" y="51"/>
                      </a:lnTo>
                      <a:lnTo>
                        <a:pt x="411" y="60"/>
                      </a:lnTo>
                      <a:lnTo>
                        <a:pt x="414" y="69"/>
                      </a:lnTo>
                      <a:lnTo>
                        <a:pt x="414" y="78"/>
                      </a:lnTo>
                      <a:lnTo>
                        <a:pt x="414" y="87"/>
                      </a:lnTo>
                      <a:lnTo>
                        <a:pt x="414" y="96"/>
                      </a:lnTo>
                      <a:lnTo>
                        <a:pt x="414" y="108"/>
                      </a:lnTo>
                      <a:lnTo>
                        <a:pt x="414" y="117"/>
                      </a:lnTo>
                      <a:lnTo>
                        <a:pt x="414" y="126"/>
                      </a:lnTo>
                      <a:lnTo>
                        <a:pt x="408" y="135"/>
                      </a:lnTo>
                      <a:lnTo>
                        <a:pt x="408" y="144"/>
                      </a:lnTo>
                      <a:lnTo>
                        <a:pt x="399" y="153"/>
                      </a:lnTo>
                      <a:lnTo>
                        <a:pt x="396" y="162"/>
                      </a:lnTo>
                      <a:lnTo>
                        <a:pt x="387" y="171"/>
                      </a:lnTo>
                      <a:lnTo>
                        <a:pt x="384" y="180"/>
                      </a:lnTo>
                      <a:lnTo>
                        <a:pt x="375" y="186"/>
                      </a:lnTo>
                      <a:lnTo>
                        <a:pt x="366" y="186"/>
                      </a:lnTo>
                      <a:lnTo>
                        <a:pt x="357" y="183"/>
                      </a:lnTo>
                      <a:lnTo>
                        <a:pt x="348" y="189"/>
                      </a:lnTo>
                      <a:lnTo>
                        <a:pt x="339" y="192"/>
                      </a:lnTo>
                      <a:lnTo>
                        <a:pt x="327" y="198"/>
                      </a:lnTo>
                      <a:lnTo>
                        <a:pt x="324" y="207"/>
                      </a:lnTo>
                      <a:lnTo>
                        <a:pt x="315" y="216"/>
                      </a:lnTo>
                      <a:lnTo>
                        <a:pt x="315" y="201"/>
                      </a:lnTo>
                      <a:lnTo>
                        <a:pt x="321" y="192"/>
                      </a:lnTo>
                      <a:lnTo>
                        <a:pt x="327" y="183"/>
                      </a:lnTo>
                      <a:lnTo>
                        <a:pt x="336" y="180"/>
                      </a:lnTo>
                      <a:lnTo>
                        <a:pt x="345" y="180"/>
                      </a:lnTo>
                      <a:lnTo>
                        <a:pt x="354" y="177"/>
                      </a:lnTo>
                      <a:lnTo>
                        <a:pt x="357" y="168"/>
                      </a:lnTo>
                      <a:lnTo>
                        <a:pt x="357" y="159"/>
                      </a:lnTo>
                      <a:lnTo>
                        <a:pt x="360" y="150"/>
                      </a:lnTo>
                      <a:lnTo>
                        <a:pt x="360" y="141"/>
                      </a:lnTo>
                      <a:lnTo>
                        <a:pt x="351" y="138"/>
                      </a:lnTo>
                      <a:lnTo>
                        <a:pt x="339" y="138"/>
                      </a:lnTo>
                      <a:lnTo>
                        <a:pt x="327" y="141"/>
                      </a:lnTo>
                      <a:lnTo>
                        <a:pt x="321" y="150"/>
                      </a:lnTo>
                      <a:lnTo>
                        <a:pt x="324" y="159"/>
                      </a:lnTo>
                      <a:lnTo>
                        <a:pt x="318" y="150"/>
                      </a:lnTo>
                      <a:lnTo>
                        <a:pt x="318" y="141"/>
                      </a:lnTo>
                      <a:lnTo>
                        <a:pt x="327" y="141"/>
                      </a:lnTo>
                      <a:lnTo>
                        <a:pt x="324" y="117"/>
                      </a:lnTo>
                      <a:lnTo>
                        <a:pt x="315" y="108"/>
                      </a:lnTo>
                      <a:lnTo>
                        <a:pt x="321" y="117"/>
                      </a:lnTo>
                      <a:lnTo>
                        <a:pt x="312" y="111"/>
                      </a:lnTo>
                      <a:lnTo>
                        <a:pt x="312" y="99"/>
                      </a:lnTo>
                      <a:lnTo>
                        <a:pt x="321" y="102"/>
                      </a:lnTo>
                      <a:lnTo>
                        <a:pt x="321" y="84"/>
                      </a:lnTo>
                      <a:lnTo>
                        <a:pt x="315" y="72"/>
                      </a:lnTo>
                      <a:lnTo>
                        <a:pt x="312" y="63"/>
                      </a:lnTo>
                      <a:lnTo>
                        <a:pt x="318" y="72"/>
                      </a:lnTo>
                      <a:lnTo>
                        <a:pt x="324" y="81"/>
                      </a:lnTo>
                      <a:lnTo>
                        <a:pt x="324" y="63"/>
                      </a:lnTo>
                      <a:lnTo>
                        <a:pt x="324" y="54"/>
                      </a:lnTo>
                      <a:lnTo>
                        <a:pt x="330" y="63"/>
                      </a:lnTo>
                      <a:lnTo>
                        <a:pt x="327" y="54"/>
                      </a:lnTo>
                      <a:lnTo>
                        <a:pt x="336" y="48"/>
                      </a:lnTo>
                      <a:lnTo>
                        <a:pt x="327" y="51"/>
                      </a:lnTo>
                      <a:lnTo>
                        <a:pt x="318" y="51"/>
                      </a:lnTo>
                      <a:lnTo>
                        <a:pt x="294" y="48"/>
                      </a:lnTo>
                      <a:lnTo>
                        <a:pt x="291" y="39"/>
                      </a:lnTo>
                      <a:lnTo>
                        <a:pt x="291" y="48"/>
                      </a:lnTo>
                      <a:lnTo>
                        <a:pt x="282" y="51"/>
                      </a:lnTo>
                      <a:lnTo>
                        <a:pt x="273" y="54"/>
                      </a:lnTo>
                      <a:lnTo>
                        <a:pt x="264" y="54"/>
                      </a:lnTo>
                      <a:lnTo>
                        <a:pt x="255" y="54"/>
                      </a:lnTo>
                      <a:lnTo>
                        <a:pt x="264" y="45"/>
                      </a:lnTo>
                      <a:lnTo>
                        <a:pt x="255" y="48"/>
                      </a:lnTo>
                      <a:lnTo>
                        <a:pt x="246" y="48"/>
                      </a:lnTo>
                      <a:lnTo>
                        <a:pt x="237" y="51"/>
                      </a:lnTo>
                      <a:lnTo>
                        <a:pt x="228" y="51"/>
                      </a:lnTo>
                      <a:lnTo>
                        <a:pt x="219" y="60"/>
                      </a:lnTo>
                      <a:lnTo>
                        <a:pt x="219" y="69"/>
                      </a:lnTo>
                      <a:lnTo>
                        <a:pt x="216" y="78"/>
                      </a:lnTo>
                      <a:lnTo>
                        <a:pt x="213" y="90"/>
                      </a:lnTo>
                      <a:lnTo>
                        <a:pt x="207" y="99"/>
                      </a:lnTo>
                      <a:lnTo>
                        <a:pt x="207" y="108"/>
                      </a:lnTo>
                      <a:lnTo>
                        <a:pt x="213" y="117"/>
                      </a:lnTo>
                      <a:lnTo>
                        <a:pt x="216" y="126"/>
                      </a:lnTo>
                      <a:lnTo>
                        <a:pt x="207" y="126"/>
                      </a:lnTo>
                      <a:lnTo>
                        <a:pt x="216" y="123"/>
                      </a:lnTo>
                      <a:lnTo>
                        <a:pt x="216" y="132"/>
                      </a:lnTo>
                      <a:lnTo>
                        <a:pt x="198" y="156"/>
                      </a:lnTo>
                      <a:lnTo>
                        <a:pt x="213" y="165"/>
                      </a:lnTo>
                      <a:lnTo>
                        <a:pt x="225" y="168"/>
                      </a:lnTo>
                      <a:lnTo>
                        <a:pt x="237" y="156"/>
                      </a:lnTo>
                      <a:lnTo>
                        <a:pt x="225" y="165"/>
                      </a:lnTo>
                      <a:lnTo>
                        <a:pt x="207" y="168"/>
                      </a:lnTo>
                      <a:lnTo>
                        <a:pt x="213" y="186"/>
                      </a:lnTo>
                      <a:lnTo>
                        <a:pt x="240" y="189"/>
                      </a:lnTo>
                      <a:lnTo>
                        <a:pt x="219" y="192"/>
                      </a:lnTo>
                      <a:lnTo>
                        <a:pt x="219" y="198"/>
                      </a:lnTo>
                      <a:lnTo>
                        <a:pt x="216" y="210"/>
                      </a:lnTo>
                      <a:lnTo>
                        <a:pt x="213" y="222"/>
                      </a:lnTo>
                      <a:lnTo>
                        <a:pt x="225" y="231"/>
                      </a:lnTo>
                      <a:lnTo>
                        <a:pt x="240" y="234"/>
                      </a:lnTo>
                      <a:lnTo>
                        <a:pt x="258" y="231"/>
                      </a:lnTo>
                      <a:lnTo>
                        <a:pt x="267" y="234"/>
                      </a:lnTo>
                      <a:lnTo>
                        <a:pt x="261" y="246"/>
                      </a:lnTo>
                      <a:lnTo>
                        <a:pt x="261" y="258"/>
                      </a:lnTo>
                      <a:lnTo>
                        <a:pt x="261" y="267"/>
                      </a:lnTo>
                      <a:lnTo>
                        <a:pt x="261" y="276"/>
                      </a:lnTo>
                      <a:lnTo>
                        <a:pt x="267" y="285"/>
                      </a:lnTo>
                      <a:lnTo>
                        <a:pt x="276" y="294"/>
                      </a:lnTo>
                      <a:lnTo>
                        <a:pt x="282" y="306"/>
                      </a:lnTo>
                      <a:lnTo>
                        <a:pt x="282" y="315"/>
                      </a:lnTo>
                      <a:lnTo>
                        <a:pt x="279" y="303"/>
                      </a:lnTo>
                      <a:lnTo>
                        <a:pt x="276" y="291"/>
                      </a:lnTo>
                      <a:lnTo>
                        <a:pt x="267" y="288"/>
                      </a:lnTo>
                      <a:lnTo>
                        <a:pt x="261" y="279"/>
                      </a:lnTo>
                      <a:lnTo>
                        <a:pt x="258" y="270"/>
                      </a:lnTo>
                      <a:lnTo>
                        <a:pt x="258" y="261"/>
                      </a:lnTo>
                      <a:lnTo>
                        <a:pt x="258" y="270"/>
                      </a:lnTo>
                      <a:lnTo>
                        <a:pt x="252" y="279"/>
                      </a:lnTo>
                      <a:lnTo>
                        <a:pt x="249" y="288"/>
                      </a:lnTo>
                      <a:lnTo>
                        <a:pt x="246" y="297"/>
                      </a:lnTo>
                      <a:lnTo>
                        <a:pt x="237" y="303"/>
                      </a:lnTo>
                      <a:lnTo>
                        <a:pt x="237" y="312"/>
                      </a:lnTo>
                      <a:lnTo>
                        <a:pt x="249" y="318"/>
                      </a:lnTo>
                      <a:lnTo>
                        <a:pt x="249" y="327"/>
                      </a:lnTo>
                      <a:lnTo>
                        <a:pt x="246" y="336"/>
                      </a:lnTo>
                      <a:lnTo>
                        <a:pt x="252" y="345"/>
                      </a:lnTo>
                      <a:lnTo>
                        <a:pt x="261" y="354"/>
                      </a:lnTo>
                      <a:lnTo>
                        <a:pt x="267" y="363"/>
                      </a:lnTo>
                      <a:lnTo>
                        <a:pt x="273" y="372"/>
                      </a:lnTo>
                      <a:lnTo>
                        <a:pt x="273" y="363"/>
                      </a:lnTo>
                      <a:lnTo>
                        <a:pt x="273" y="354"/>
                      </a:lnTo>
                      <a:lnTo>
                        <a:pt x="273" y="345"/>
                      </a:lnTo>
                      <a:lnTo>
                        <a:pt x="273" y="333"/>
                      </a:lnTo>
                      <a:lnTo>
                        <a:pt x="273" y="324"/>
                      </a:lnTo>
                      <a:lnTo>
                        <a:pt x="273" y="315"/>
                      </a:lnTo>
                      <a:lnTo>
                        <a:pt x="273" y="303"/>
                      </a:lnTo>
                      <a:lnTo>
                        <a:pt x="273" y="291"/>
                      </a:lnTo>
                      <a:lnTo>
                        <a:pt x="276" y="300"/>
                      </a:lnTo>
                      <a:lnTo>
                        <a:pt x="279" y="324"/>
                      </a:lnTo>
                      <a:lnTo>
                        <a:pt x="279" y="342"/>
                      </a:lnTo>
                      <a:lnTo>
                        <a:pt x="279" y="351"/>
                      </a:lnTo>
                      <a:lnTo>
                        <a:pt x="282" y="360"/>
                      </a:lnTo>
                      <a:lnTo>
                        <a:pt x="282" y="351"/>
                      </a:lnTo>
                      <a:lnTo>
                        <a:pt x="282" y="342"/>
                      </a:lnTo>
                      <a:lnTo>
                        <a:pt x="282" y="333"/>
                      </a:lnTo>
                      <a:lnTo>
                        <a:pt x="285" y="324"/>
                      </a:lnTo>
                      <a:lnTo>
                        <a:pt x="288" y="333"/>
                      </a:lnTo>
                      <a:lnTo>
                        <a:pt x="288" y="342"/>
                      </a:lnTo>
                      <a:lnTo>
                        <a:pt x="291" y="333"/>
                      </a:lnTo>
                      <a:lnTo>
                        <a:pt x="294" y="324"/>
                      </a:lnTo>
                      <a:lnTo>
                        <a:pt x="303" y="318"/>
                      </a:lnTo>
                      <a:lnTo>
                        <a:pt x="303" y="309"/>
                      </a:lnTo>
                      <a:lnTo>
                        <a:pt x="312" y="300"/>
                      </a:lnTo>
                      <a:lnTo>
                        <a:pt x="321" y="291"/>
                      </a:lnTo>
                      <a:lnTo>
                        <a:pt x="330" y="288"/>
                      </a:lnTo>
                      <a:lnTo>
                        <a:pt x="339" y="285"/>
                      </a:lnTo>
                      <a:lnTo>
                        <a:pt x="345" y="276"/>
                      </a:lnTo>
                      <a:lnTo>
                        <a:pt x="354" y="270"/>
                      </a:lnTo>
                      <a:lnTo>
                        <a:pt x="360" y="261"/>
                      </a:lnTo>
                      <a:lnTo>
                        <a:pt x="366" y="252"/>
                      </a:lnTo>
                      <a:lnTo>
                        <a:pt x="369" y="243"/>
                      </a:lnTo>
                      <a:lnTo>
                        <a:pt x="372" y="234"/>
                      </a:lnTo>
                      <a:lnTo>
                        <a:pt x="372" y="225"/>
                      </a:lnTo>
                      <a:lnTo>
                        <a:pt x="372" y="216"/>
                      </a:lnTo>
                      <a:lnTo>
                        <a:pt x="369" y="204"/>
                      </a:lnTo>
                      <a:lnTo>
                        <a:pt x="369" y="195"/>
                      </a:lnTo>
                      <a:lnTo>
                        <a:pt x="369" y="204"/>
                      </a:lnTo>
                      <a:lnTo>
                        <a:pt x="375" y="216"/>
                      </a:lnTo>
                      <a:lnTo>
                        <a:pt x="384" y="225"/>
                      </a:lnTo>
                      <a:lnTo>
                        <a:pt x="390" y="234"/>
                      </a:lnTo>
                      <a:lnTo>
                        <a:pt x="396" y="246"/>
                      </a:lnTo>
                      <a:lnTo>
                        <a:pt x="393" y="255"/>
                      </a:lnTo>
                      <a:lnTo>
                        <a:pt x="387" y="264"/>
                      </a:lnTo>
                      <a:lnTo>
                        <a:pt x="378" y="276"/>
                      </a:lnTo>
                      <a:lnTo>
                        <a:pt x="372" y="285"/>
                      </a:lnTo>
                      <a:lnTo>
                        <a:pt x="369" y="294"/>
                      </a:lnTo>
                      <a:lnTo>
                        <a:pt x="366" y="303"/>
                      </a:lnTo>
                      <a:lnTo>
                        <a:pt x="363" y="312"/>
                      </a:lnTo>
                      <a:lnTo>
                        <a:pt x="357" y="321"/>
                      </a:lnTo>
                      <a:lnTo>
                        <a:pt x="348" y="327"/>
                      </a:lnTo>
                      <a:lnTo>
                        <a:pt x="339" y="324"/>
                      </a:lnTo>
                      <a:lnTo>
                        <a:pt x="330" y="321"/>
                      </a:lnTo>
                      <a:lnTo>
                        <a:pt x="327" y="330"/>
                      </a:lnTo>
                      <a:lnTo>
                        <a:pt x="324" y="339"/>
                      </a:lnTo>
                      <a:lnTo>
                        <a:pt x="321" y="348"/>
                      </a:lnTo>
                      <a:lnTo>
                        <a:pt x="312" y="357"/>
                      </a:lnTo>
                      <a:lnTo>
                        <a:pt x="303" y="363"/>
                      </a:lnTo>
                      <a:lnTo>
                        <a:pt x="294" y="372"/>
                      </a:lnTo>
                      <a:lnTo>
                        <a:pt x="285" y="381"/>
                      </a:lnTo>
                      <a:lnTo>
                        <a:pt x="279" y="390"/>
                      </a:lnTo>
                      <a:lnTo>
                        <a:pt x="273" y="399"/>
                      </a:lnTo>
                      <a:lnTo>
                        <a:pt x="264" y="402"/>
                      </a:lnTo>
                      <a:lnTo>
                        <a:pt x="258" y="390"/>
                      </a:lnTo>
                      <a:lnTo>
                        <a:pt x="261" y="381"/>
                      </a:lnTo>
                      <a:lnTo>
                        <a:pt x="261" y="390"/>
                      </a:lnTo>
                      <a:lnTo>
                        <a:pt x="261" y="399"/>
                      </a:lnTo>
                      <a:lnTo>
                        <a:pt x="261" y="408"/>
                      </a:lnTo>
                      <a:lnTo>
                        <a:pt x="258" y="420"/>
                      </a:lnTo>
                      <a:lnTo>
                        <a:pt x="252" y="429"/>
                      </a:lnTo>
                      <a:lnTo>
                        <a:pt x="249" y="438"/>
                      </a:lnTo>
                      <a:lnTo>
                        <a:pt x="249" y="447"/>
                      </a:lnTo>
                      <a:lnTo>
                        <a:pt x="249" y="456"/>
                      </a:lnTo>
                      <a:lnTo>
                        <a:pt x="252" y="468"/>
                      </a:lnTo>
                      <a:lnTo>
                        <a:pt x="252" y="477"/>
                      </a:lnTo>
                      <a:lnTo>
                        <a:pt x="252" y="486"/>
                      </a:lnTo>
                      <a:lnTo>
                        <a:pt x="252" y="495"/>
                      </a:lnTo>
                      <a:lnTo>
                        <a:pt x="249" y="504"/>
                      </a:lnTo>
                      <a:lnTo>
                        <a:pt x="249" y="513"/>
                      </a:lnTo>
                      <a:lnTo>
                        <a:pt x="249" y="522"/>
                      </a:lnTo>
                      <a:lnTo>
                        <a:pt x="249" y="534"/>
                      </a:lnTo>
                      <a:lnTo>
                        <a:pt x="249" y="543"/>
                      </a:lnTo>
                      <a:lnTo>
                        <a:pt x="249" y="552"/>
                      </a:lnTo>
                      <a:lnTo>
                        <a:pt x="249" y="561"/>
                      </a:lnTo>
                      <a:lnTo>
                        <a:pt x="249" y="570"/>
                      </a:lnTo>
                      <a:lnTo>
                        <a:pt x="246" y="582"/>
                      </a:lnTo>
                      <a:lnTo>
                        <a:pt x="243" y="591"/>
                      </a:lnTo>
                      <a:lnTo>
                        <a:pt x="240" y="600"/>
                      </a:lnTo>
                      <a:lnTo>
                        <a:pt x="237" y="609"/>
                      </a:lnTo>
                      <a:lnTo>
                        <a:pt x="237" y="618"/>
                      </a:lnTo>
                      <a:lnTo>
                        <a:pt x="225" y="624"/>
                      </a:lnTo>
                      <a:lnTo>
                        <a:pt x="213" y="621"/>
                      </a:lnTo>
                      <a:lnTo>
                        <a:pt x="201" y="618"/>
                      </a:lnTo>
                      <a:lnTo>
                        <a:pt x="192" y="615"/>
                      </a:lnTo>
                      <a:lnTo>
                        <a:pt x="189" y="606"/>
                      </a:lnTo>
                      <a:lnTo>
                        <a:pt x="189" y="597"/>
                      </a:lnTo>
                      <a:lnTo>
                        <a:pt x="189" y="585"/>
                      </a:lnTo>
                      <a:lnTo>
                        <a:pt x="192" y="576"/>
                      </a:lnTo>
                      <a:lnTo>
                        <a:pt x="195" y="567"/>
                      </a:lnTo>
                      <a:lnTo>
                        <a:pt x="195" y="555"/>
                      </a:lnTo>
                      <a:lnTo>
                        <a:pt x="195" y="543"/>
                      </a:lnTo>
                      <a:lnTo>
                        <a:pt x="195" y="534"/>
                      </a:lnTo>
                      <a:lnTo>
                        <a:pt x="195" y="525"/>
                      </a:lnTo>
                      <a:lnTo>
                        <a:pt x="198" y="537"/>
                      </a:lnTo>
                      <a:lnTo>
                        <a:pt x="201" y="546"/>
                      </a:lnTo>
                      <a:lnTo>
                        <a:pt x="207" y="555"/>
                      </a:lnTo>
                      <a:lnTo>
                        <a:pt x="210" y="564"/>
                      </a:lnTo>
                      <a:lnTo>
                        <a:pt x="210" y="546"/>
                      </a:lnTo>
                      <a:lnTo>
                        <a:pt x="207" y="534"/>
                      </a:lnTo>
                      <a:lnTo>
                        <a:pt x="201" y="522"/>
                      </a:lnTo>
                      <a:lnTo>
                        <a:pt x="198" y="510"/>
                      </a:lnTo>
                      <a:lnTo>
                        <a:pt x="195" y="498"/>
                      </a:lnTo>
                      <a:lnTo>
                        <a:pt x="195" y="486"/>
                      </a:lnTo>
                      <a:lnTo>
                        <a:pt x="192" y="477"/>
                      </a:lnTo>
                      <a:lnTo>
                        <a:pt x="189" y="468"/>
                      </a:lnTo>
                      <a:lnTo>
                        <a:pt x="186" y="456"/>
                      </a:lnTo>
                      <a:lnTo>
                        <a:pt x="183" y="444"/>
                      </a:lnTo>
                      <a:lnTo>
                        <a:pt x="180" y="435"/>
                      </a:lnTo>
                      <a:lnTo>
                        <a:pt x="177" y="426"/>
                      </a:lnTo>
                      <a:lnTo>
                        <a:pt x="177" y="417"/>
                      </a:lnTo>
                      <a:lnTo>
                        <a:pt x="177" y="408"/>
                      </a:lnTo>
                      <a:lnTo>
                        <a:pt x="174" y="396"/>
                      </a:lnTo>
                      <a:lnTo>
                        <a:pt x="174" y="411"/>
                      </a:lnTo>
                      <a:lnTo>
                        <a:pt x="174" y="420"/>
                      </a:lnTo>
                      <a:lnTo>
                        <a:pt x="174" y="432"/>
                      </a:lnTo>
                      <a:lnTo>
                        <a:pt x="174" y="444"/>
                      </a:lnTo>
                      <a:lnTo>
                        <a:pt x="171" y="432"/>
                      </a:lnTo>
                      <a:lnTo>
                        <a:pt x="165" y="423"/>
                      </a:lnTo>
                      <a:lnTo>
                        <a:pt x="162" y="414"/>
                      </a:lnTo>
                      <a:lnTo>
                        <a:pt x="174" y="423"/>
                      </a:lnTo>
                      <a:lnTo>
                        <a:pt x="174" y="435"/>
                      </a:lnTo>
                      <a:lnTo>
                        <a:pt x="180" y="444"/>
                      </a:lnTo>
                      <a:lnTo>
                        <a:pt x="183" y="456"/>
                      </a:lnTo>
                      <a:lnTo>
                        <a:pt x="186" y="468"/>
                      </a:lnTo>
                      <a:lnTo>
                        <a:pt x="186" y="480"/>
                      </a:lnTo>
                      <a:lnTo>
                        <a:pt x="186" y="492"/>
                      </a:lnTo>
                      <a:lnTo>
                        <a:pt x="186" y="504"/>
                      </a:lnTo>
                      <a:lnTo>
                        <a:pt x="186" y="516"/>
                      </a:lnTo>
                      <a:lnTo>
                        <a:pt x="177" y="525"/>
                      </a:lnTo>
                      <a:lnTo>
                        <a:pt x="174" y="534"/>
                      </a:lnTo>
                      <a:lnTo>
                        <a:pt x="171" y="543"/>
                      </a:lnTo>
                      <a:lnTo>
                        <a:pt x="171" y="552"/>
                      </a:lnTo>
                      <a:lnTo>
                        <a:pt x="168" y="561"/>
                      </a:lnTo>
                      <a:lnTo>
                        <a:pt x="162" y="570"/>
                      </a:lnTo>
                      <a:lnTo>
                        <a:pt x="156" y="579"/>
                      </a:lnTo>
                      <a:lnTo>
                        <a:pt x="153" y="588"/>
                      </a:lnTo>
                      <a:lnTo>
                        <a:pt x="144" y="600"/>
                      </a:lnTo>
                      <a:lnTo>
                        <a:pt x="138" y="609"/>
                      </a:lnTo>
                      <a:lnTo>
                        <a:pt x="0" y="621"/>
                      </a:lnTo>
                      <a:lnTo>
                        <a:pt x="6" y="609"/>
                      </a:lnTo>
                      <a:lnTo>
                        <a:pt x="12" y="600"/>
                      </a:lnTo>
                      <a:lnTo>
                        <a:pt x="6" y="609"/>
                      </a:lnTo>
                      <a:lnTo>
                        <a:pt x="15" y="603"/>
                      </a:lnTo>
                      <a:lnTo>
                        <a:pt x="21" y="594"/>
                      </a:lnTo>
                      <a:lnTo>
                        <a:pt x="30" y="585"/>
                      </a:lnTo>
                      <a:lnTo>
                        <a:pt x="39" y="579"/>
                      </a:lnTo>
                      <a:lnTo>
                        <a:pt x="48" y="570"/>
                      </a:lnTo>
                      <a:lnTo>
                        <a:pt x="57" y="561"/>
                      </a:lnTo>
                      <a:lnTo>
                        <a:pt x="66" y="555"/>
                      </a:lnTo>
                      <a:lnTo>
                        <a:pt x="75" y="555"/>
                      </a:lnTo>
                      <a:lnTo>
                        <a:pt x="87" y="561"/>
                      </a:lnTo>
                      <a:lnTo>
                        <a:pt x="96" y="567"/>
                      </a:lnTo>
                      <a:lnTo>
                        <a:pt x="105" y="573"/>
                      </a:lnTo>
                      <a:lnTo>
                        <a:pt x="114" y="582"/>
                      </a:lnTo>
                      <a:lnTo>
                        <a:pt x="111" y="573"/>
                      </a:lnTo>
                      <a:lnTo>
                        <a:pt x="99" y="567"/>
                      </a:lnTo>
                      <a:lnTo>
                        <a:pt x="81" y="567"/>
                      </a:lnTo>
                      <a:lnTo>
                        <a:pt x="69" y="561"/>
                      </a:lnTo>
                      <a:lnTo>
                        <a:pt x="57" y="561"/>
                      </a:lnTo>
                      <a:lnTo>
                        <a:pt x="66" y="564"/>
                      </a:lnTo>
                      <a:lnTo>
                        <a:pt x="78" y="567"/>
                      </a:lnTo>
                      <a:lnTo>
                        <a:pt x="81" y="552"/>
                      </a:lnTo>
                      <a:lnTo>
                        <a:pt x="63" y="546"/>
                      </a:lnTo>
                      <a:lnTo>
                        <a:pt x="72" y="555"/>
                      </a:lnTo>
                      <a:lnTo>
                        <a:pt x="63" y="552"/>
                      </a:lnTo>
                      <a:lnTo>
                        <a:pt x="54" y="552"/>
                      </a:lnTo>
                      <a:lnTo>
                        <a:pt x="66" y="552"/>
                      </a:lnTo>
                      <a:lnTo>
                        <a:pt x="72" y="540"/>
                      </a:lnTo>
                      <a:lnTo>
                        <a:pt x="78" y="528"/>
                      </a:lnTo>
                      <a:lnTo>
                        <a:pt x="84" y="519"/>
                      </a:lnTo>
                      <a:lnTo>
                        <a:pt x="84" y="510"/>
                      </a:lnTo>
                      <a:lnTo>
                        <a:pt x="90" y="501"/>
                      </a:lnTo>
                      <a:lnTo>
                        <a:pt x="93" y="492"/>
                      </a:lnTo>
                      <a:lnTo>
                        <a:pt x="96" y="480"/>
                      </a:lnTo>
                      <a:lnTo>
                        <a:pt x="102" y="471"/>
                      </a:lnTo>
                      <a:lnTo>
                        <a:pt x="108" y="459"/>
                      </a:lnTo>
                      <a:lnTo>
                        <a:pt x="111" y="450"/>
                      </a:lnTo>
                      <a:lnTo>
                        <a:pt x="114" y="441"/>
                      </a:lnTo>
                      <a:lnTo>
                        <a:pt x="117" y="432"/>
                      </a:lnTo>
                      <a:lnTo>
                        <a:pt x="120" y="423"/>
                      </a:lnTo>
                      <a:lnTo>
                        <a:pt x="123" y="414"/>
                      </a:lnTo>
                      <a:lnTo>
                        <a:pt x="129" y="405"/>
                      </a:lnTo>
                      <a:lnTo>
                        <a:pt x="135" y="396"/>
                      </a:lnTo>
                      <a:lnTo>
                        <a:pt x="138" y="384"/>
                      </a:lnTo>
                      <a:lnTo>
                        <a:pt x="141" y="375"/>
                      </a:lnTo>
                      <a:lnTo>
                        <a:pt x="144" y="363"/>
                      </a:lnTo>
                      <a:lnTo>
                        <a:pt x="150" y="354"/>
                      </a:lnTo>
                      <a:lnTo>
                        <a:pt x="153" y="345"/>
                      </a:lnTo>
                      <a:lnTo>
                        <a:pt x="159" y="336"/>
                      </a:lnTo>
                      <a:lnTo>
                        <a:pt x="165" y="327"/>
                      </a:lnTo>
                      <a:lnTo>
                        <a:pt x="171" y="318"/>
                      </a:lnTo>
                      <a:lnTo>
                        <a:pt x="180" y="315"/>
                      </a:lnTo>
                      <a:lnTo>
                        <a:pt x="180" y="327"/>
                      </a:lnTo>
                      <a:lnTo>
                        <a:pt x="180" y="312"/>
                      </a:lnTo>
                      <a:lnTo>
                        <a:pt x="180" y="303"/>
                      </a:lnTo>
                      <a:lnTo>
                        <a:pt x="189" y="300"/>
                      </a:lnTo>
                      <a:lnTo>
                        <a:pt x="198" y="294"/>
                      </a:lnTo>
                      <a:lnTo>
                        <a:pt x="207" y="288"/>
                      </a:lnTo>
                      <a:lnTo>
                        <a:pt x="216" y="285"/>
                      </a:lnTo>
                      <a:lnTo>
                        <a:pt x="225" y="282"/>
                      </a:lnTo>
                      <a:lnTo>
                        <a:pt x="234" y="279"/>
                      </a:lnTo>
                      <a:lnTo>
                        <a:pt x="243" y="276"/>
                      </a:lnTo>
                      <a:lnTo>
                        <a:pt x="252" y="273"/>
                      </a:lnTo>
                    </a:path>
                  </a:pathLst>
                </a:custGeom>
                <a:noFill/>
                <a:ln w="12700" cap="rnd" cmpd="sng">
                  <a:solidFill>
                    <a:schemeClr val="tx2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356" name="Freeform 405">
                  <a:extLst>
                    <a:ext uri="{FF2B5EF4-FFF2-40B4-BE49-F238E27FC236}">
                      <a16:creationId xmlns:a16="http://schemas.microsoft.com/office/drawing/2014/main" id="{30DAF68A-D446-4BAB-B75C-A50809932B0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579" y="4158"/>
                  <a:ext cx="283" cy="664"/>
                </a:xfrm>
                <a:custGeom>
                  <a:avLst/>
                  <a:gdLst>
                    <a:gd name="T0" fmla="*/ 195 w 283"/>
                    <a:gd name="T1" fmla="*/ 30 h 664"/>
                    <a:gd name="T2" fmla="*/ 213 w 283"/>
                    <a:gd name="T3" fmla="*/ 57 h 664"/>
                    <a:gd name="T4" fmla="*/ 213 w 283"/>
                    <a:gd name="T5" fmla="*/ 48 h 664"/>
                    <a:gd name="T6" fmla="*/ 195 w 283"/>
                    <a:gd name="T7" fmla="*/ 27 h 664"/>
                    <a:gd name="T8" fmla="*/ 174 w 283"/>
                    <a:gd name="T9" fmla="*/ 6 h 664"/>
                    <a:gd name="T10" fmla="*/ 210 w 283"/>
                    <a:gd name="T11" fmla="*/ 15 h 664"/>
                    <a:gd name="T12" fmla="*/ 231 w 283"/>
                    <a:gd name="T13" fmla="*/ 39 h 664"/>
                    <a:gd name="T14" fmla="*/ 249 w 283"/>
                    <a:gd name="T15" fmla="*/ 66 h 664"/>
                    <a:gd name="T16" fmla="*/ 258 w 283"/>
                    <a:gd name="T17" fmla="*/ 93 h 664"/>
                    <a:gd name="T18" fmla="*/ 258 w 283"/>
                    <a:gd name="T19" fmla="*/ 123 h 664"/>
                    <a:gd name="T20" fmla="*/ 264 w 283"/>
                    <a:gd name="T21" fmla="*/ 153 h 664"/>
                    <a:gd name="T22" fmla="*/ 267 w 283"/>
                    <a:gd name="T23" fmla="*/ 186 h 664"/>
                    <a:gd name="T24" fmla="*/ 282 w 283"/>
                    <a:gd name="T25" fmla="*/ 336 h 664"/>
                    <a:gd name="T26" fmla="*/ 204 w 283"/>
                    <a:gd name="T27" fmla="*/ 519 h 664"/>
                    <a:gd name="T28" fmla="*/ 177 w 283"/>
                    <a:gd name="T29" fmla="*/ 525 h 664"/>
                    <a:gd name="T30" fmla="*/ 171 w 283"/>
                    <a:gd name="T31" fmla="*/ 555 h 664"/>
                    <a:gd name="T32" fmla="*/ 153 w 283"/>
                    <a:gd name="T33" fmla="*/ 549 h 664"/>
                    <a:gd name="T34" fmla="*/ 126 w 283"/>
                    <a:gd name="T35" fmla="*/ 534 h 664"/>
                    <a:gd name="T36" fmla="*/ 96 w 283"/>
                    <a:gd name="T37" fmla="*/ 531 h 664"/>
                    <a:gd name="T38" fmla="*/ 108 w 283"/>
                    <a:gd name="T39" fmla="*/ 531 h 664"/>
                    <a:gd name="T40" fmla="*/ 138 w 283"/>
                    <a:gd name="T41" fmla="*/ 540 h 664"/>
                    <a:gd name="T42" fmla="*/ 156 w 283"/>
                    <a:gd name="T43" fmla="*/ 561 h 664"/>
                    <a:gd name="T44" fmla="*/ 147 w 283"/>
                    <a:gd name="T45" fmla="*/ 588 h 664"/>
                    <a:gd name="T46" fmla="*/ 135 w 283"/>
                    <a:gd name="T47" fmla="*/ 615 h 664"/>
                    <a:gd name="T48" fmla="*/ 120 w 283"/>
                    <a:gd name="T49" fmla="*/ 639 h 664"/>
                    <a:gd name="T50" fmla="*/ 105 w 283"/>
                    <a:gd name="T51" fmla="*/ 648 h 664"/>
                    <a:gd name="T52" fmla="*/ 96 w 283"/>
                    <a:gd name="T53" fmla="*/ 660 h 664"/>
                    <a:gd name="T54" fmla="*/ 90 w 283"/>
                    <a:gd name="T55" fmla="*/ 660 h 664"/>
                    <a:gd name="T56" fmla="*/ 105 w 283"/>
                    <a:gd name="T57" fmla="*/ 639 h 664"/>
                    <a:gd name="T58" fmla="*/ 75 w 283"/>
                    <a:gd name="T59" fmla="*/ 654 h 664"/>
                    <a:gd name="T60" fmla="*/ 45 w 283"/>
                    <a:gd name="T61" fmla="*/ 663 h 664"/>
                    <a:gd name="T62" fmla="*/ 69 w 283"/>
                    <a:gd name="T63" fmla="*/ 642 h 664"/>
                    <a:gd name="T64" fmla="*/ 45 w 283"/>
                    <a:gd name="T65" fmla="*/ 657 h 664"/>
                    <a:gd name="T66" fmla="*/ 21 w 283"/>
                    <a:gd name="T67" fmla="*/ 651 h 664"/>
                    <a:gd name="T68" fmla="*/ 42 w 283"/>
                    <a:gd name="T69" fmla="*/ 633 h 664"/>
                    <a:gd name="T70" fmla="*/ 51 w 283"/>
                    <a:gd name="T71" fmla="*/ 606 h 664"/>
                    <a:gd name="T72" fmla="*/ 9 w 283"/>
                    <a:gd name="T73" fmla="*/ 603 h 664"/>
                    <a:gd name="T74" fmla="*/ 18 w 283"/>
                    <a:gd name="T75" fmla="*/ 609 h 664"/>
                    <a:gd name="T76" fmla="*/ 27 w 283"/>
                    <a:gd name="T77" fmla="*/ 603 h 664"/>
                    <a:gd name="T78" fmla="*/ 0 w 283"/>
                    <a:gd name="T79" fmla="*/ 594 h 664"/>
                    <a:gd name="T80" fmla="*/ 27 w 283"/>
                    <a:gd name="T81" fmla="*/ 570 h 664"/>
                    <a:gd name="T82" fmla="*/ 45 w 283"/>
                    <a:gd name="T83" fmla="*/ 543 h 664"/>
                    <a:gd name="T84" fmla="*/ 78 w 283"/>
                    <a:gd name="T85" fmla="*/ 528 h 664"/>
                    <a:gd name="T86" fmla="*/ 117 w 283"/>
                    <a:gd name="T87" fmla="*/ 474 h 664"/>
                    <a:gd name="T88" fmla="*/ 162 w 283"/>
                    <a:gd name="T89" fmla="*/ 342 h 664"/>
                    <a:gd name="T90" fmla="*/ 192 w 283"/>
                    <a:gd name="T91" fmla="*/ 345 h 664"/>
                    <a:gd name="T92" fmla="*/ 198 w 283"/>
                    <a:gd name="T93" fmla="*/ 360 h 664"/>
                    <a:gd name="T94" fmla="*/ 183 w 283"/>
                    <a:gd name="T95" fmla="*/ 357 h 664"/>
                    <a:gd name="T96" fmla="*/ 156 w 283"/>
                    <a:gd name="T97" fmla="*/ 351 h 664"/>
                    <a:gd name="T98" fmla="*/ 174 w 283"/>
                    <a:gd name="T99" fmla="*/ 228 h 664"/>
                    <a:gd name="T100" fmla="*/ 186 w 283"/>
                    <a:gd name="T101" fmla="*/ 93 h 664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</a:gdLst>
                  <a:ahLst/>
                  <a:cxnLst>
                    <a:cxn ang="T102">
                      <a:pos x="T0" y="T1"/>
                    </a:cxn>
                    <a:cxn ang="T103">
                      <a:pos x="T2" y="T3"/>
                    </a:cxn>
                    <a:cxn ang="T104">
                      <a:pos x="T4" y="T5"/>
                    </a:cxn>
                    <a:cxn ang="T105">
                      <a:pos x="T6" y="T7"/>
                    </a:cxn>
                    <a:cxn ang="T106">
                      <a:pos x="T8" y="T9"/>
                    </a:cxn>
                    <a:cxn ang="T107">
                      <a:pos x="T10" y="T11"/>
                    </a:cxn>
                    <a:cxn ang="T108">
                      <a:pos x="T12" y="T13"/>
                    </a:cxn>
                    <a:cxn ang="T109">
                      <a:pos x="T14" y="T15"/>
                    </a:cxn>
                    <a:cxn ang="T110">
                      <a:pos x="T16" y="T17"/>
                    </a:cxn>
                    <a:cxn ang="T111">
                      <a:pos x="T18" y="T19"/>
                    </a:cxn>
                    <a:cxn ang="T112">
                      <a:pos x="T20" y="T21"/>
                    </a:cxn>
                    <a:cxn ang="T113">
                      <a:pos x="T22" y="T23"/>
                    </a:cxn>
                    <a:cxn ang="T114">
                      <a:pos x="T24" y="T25"/>
                    </a:cxn>
                    <a:cxn ang="T115">
                      <a:pos x="T26" y="T27"/>
                    </a:cxn>
                    <a:cxn ang="T116">
                      <a:pos x="T28" y="T29"/>
                    </a:cxn>
                    <a:cxn ang="T117">
                      <a:pos x="T30" y="T31"/>
                    </a:cxn>
                    <a:cxn ang="T118">
                      <a:pos x="T32" y="T33"/>
                    </a:cxn>
                    <a:cxn ang="T119">
                      <a:pos x="T34" y="T35"/>
                    </a:cxn>
                    <a:cxn ang="T120">
                      <a:pos x="T36" y="T37"/>
                    </a:cxn>
                    <a:cxn ang="T121">
                      <a:pos x="T38" y="T39"/>
                    </a:cxn>
                    <a:cxn ang="T122">
                      <a:pos x="T40" y="T41"/>
                    </a:cxn>
                    <a:cxn ang="T123">
                      <a:pos x="T42" y="T43"/>
                    </a:cxn>
                    <a:cxn ang="T124">
                      <a:pos x="T44" y="T45"/>
                    </a:cxn>
                    <a:cxn ang="T125">
                      <a:pos x="T46" y="T47"/>
                    </a:cxn>
                    <a:cxn ang="T126">
                      <a:pos x="T48" y="T49"/>
                    </a:cxn>
                    <a:cxn ang="T127">
                      <a:pos x="T50" y="T51"/>
                    </a:cxn>
                    <a:cxn ang="T128">
                      <a:pos x="T52" y="T53"/>
                    </a:cxn>
                    <a:cxn ang="T129">
                      <a:pos x="T54" y="T55"/>
                    </a:cxn>
                    <a:cxn ang="T130">
                      <a:pos x="T56" y="T57"/>
                    </a:cxn>
                    <a:cxn ang="T131">
                      <a:pos x="T58" y="T59"/>
                    </a:cxn>
                    <a:cxn ang="T132">
                      <a:pos x="T60" y="T61"/>
                    </a:cxn>
                    <a:cxn ang="T133">
                      <a:pos x="T62" y="T63"/>
                    </a:cxn>
                    <a:cxn ang="T134">
                      <a:pos x="T64" y="T65"/>
                    </a:cxn>
                    <a:cxn ang="T135">
                      <a:pos x="T66" y="T67"/>
                    </a:cxn>
                    <a:cxn ang="T136">
                      <a:pos x="T68" y="T69"/>
                    </a:cxn>
                    <a:cxn ang="T137">
                      <a:pos x="T70" y="T71"/>
                    </a:cxn>
                    <a:cxn ang="T138">
                      <a:pos x="T72" y="T73"/>
                    </a:cxn>
                    <a:cxn ang="T139">
                      <a:pos x="T74" y="T75"/>
                    </a:cxn>
                    <a:cxn ang="T140">
                      <a:pos x="T76" y="T77"/>
                    </a:cxn>
                    <a:cxn ang="T141">
                      <a:pos x="T78" y="T79"/>
                    </a:cxn>
                    <a:cxn ang="T142">
                      <a:pos x="T80" y="T81"/>
                    </a:cxn>
                    <a:cxn ang="T143">
                      <a:pos x="T82" y="T83"/>
                    </a:cxn>
                    <a:cxn ang="T144">
                      <a:pos x="T84" y="T85"/>
                    </a:cxn>
                    <a:cxn ang="T145">
                      <a:pos x="T86" y="T87"/>
                    </a:cxn>
                    <a:cxn ang="T146">
                      <a:pos x="T88" y="T89"/>
                    </a:cxn>
                    <a:cxn ang="T147">
                      <a:pos x="T90" y="T91"/>
                    </a:cxn>
                    <a:cxn ang="T148">
                      <a:pos x="T92" y="T93"/>
                    </a:cxn>
                    <a:cxn ang="T149">
                      <a:pos x="T94" y="T95"/>
                    </a:cxn>
                    <a:cxn ang="T150">
                      <a:pos x="T96" y="T97"/>
                    </a:cxn>
                    <a:cxn ang="T151">
                      <a:pos x="T98" y="T99"/>
                    </a:cxn>
                    <a:cxn ang="T152">
                      <a:pos x="T100" y="T101"/>
                    </a:cxn>
                  </a:cxnLst>
                  <a:rect l="0" t="0" r="r" b="b"/>
                  <a:pathLst>
                    <a:path w="283" h="664">
                      <a:moveTo>
                        <a:pt x="177" y="15"/>
                      </a:moveTo>
                      <a:lnTo>
                        <a:pt x="186" y="21"/>
                      </a:lnTo>
                      <a:lnTo>
                        <a:pt x="195" y="30"/>
                      </a:lnTo>
                      <a:lnTo>
                        <a:pt x="198" y="39"/>
                      </a:lnTo>
                      <a:lnTo>
                        <a:pt x="207" y="45"/>
                      </a:lnTo>
                      <a:lnTo>
                        <a:pt x="213" y="57"/>
                      </a:lnTo>
                      <a:lnTo>
                        <a:pt x="216" y="66"/>
                      </a:lnTo>
                      <a:lnTo>
                        <a:pt x="216" y="57"/>
                      </a:lnTo>
                      <a:lnTo>
                        <a:pt x="213" y="48"/>
                      </a:lnTo>
                      <a:lnTo>
                        <a:pt x="210" y="39"/>
                      </a:lnTo>
                      <a:lnTo>
                        <a:pt x="201" y="36"/>
                      </a:lnTo>
                      <a:lnTo>
                        <a:pt x="195" y="27"/>
                      </a:lnTo>
                      <a:lnTo>
                        <a:pt x="189" y="18"/>
                      </a:lnTo>
                      <a:lnTo>
                        <a:pt x="180" y="18"/>
                      </a:lnTo>
                      <a:lnTo>
                        <a:pt x="174" y="6"/>
                      </a:lnTo>
                      <a:lnTo>
                        <a:pt x="192" y="0"/>
                      </a:lnTo>
                      <a:lnTo>
                        <a:pt x="201" y="9"/>
                      </a:lnTo>
                      <a:lnTo>
                        <a:pt x="210" y="15"/>
                      </a:lnTo>
                      <a:lnTo>
                        <a:pt x="219" y="21"/>
                      </a:lnTo>
                      <a:lnTo>
                        <a:pt x="222" y="30"/>
                      </a:lnTo>
                      <a:lnTo>
                        <a:pt x="231" y="39"/>
                      </a:lnTo>
                      <a:lnTo>
                        <a:pt x="240" y="48"/>
                      </a:lnTo>
                      <a:lnTo>
                        <a:pt x="246" y="57"/>
                      </a:lnTo>
                      <a:lnTo>
                        <a:pt x="249" y="66"/>
                      </a:lnTo>
                      <a:lnTo>
                        <a:pt x="255" y="75"/>
                      </a:lnTo>
                      <a:lnTo>
                        <a:pt x="258" y="84"/>
                      </a:lnTo>
                      <a:lnTo>
                        <a:pt x="258" y="93"/>
                      </a:lnTo>
                      <a:lnTo>
                        <a:pt x="258" y="102"/>
                      </a:lnTo>
                      <a:lnTo>
                        <a:pt x="258" y="114"/>
                      </a:lnTo>
                      <a:lnTo>
                        <a:pt x="258" y="123"/>
                      </a:lnTo>
                      <a:lnTo>
                        <a:pt x="258" y="132"/>
                      </a:lnTo>
                      <a:lnTo>
                        <a:pt x="258" y="141"/>
                      </a:lnTo>
                      <a:lnTo>
                        <a:pt x="264" y="153"/>
                      </a:lnTo>
                      <a:lnTo>
                        <a:pt x="264" y="165"/>
                      </a:lnTo>
                      <a:lnTo>
                        <a:pt x="264" y="177"/>
                      </a:lnTo>
                      <a:lnTo>
                        <a:pt x="267" y="186"/>
                      </a:lnTo>
                      <a:lnTo>
                        <a:pt x="267" y="195"/>
                      </a:lnTo>
                      <a:lnTo>
                        <a:pt x="279" y="282"/>
                      </a:lnTo>
                      <a:lnTo>
                        <a:pt x="282" y="336"/>
                      </a:lnTo>
                      <a:lnTo>
                        <a:pt x="267" y="351"/>
                      </a:lnTo>
                      <a:lnTo>
                        <a:pt x="207" y="510"/>
                      </a:lnTo>
                      <a:lnTo>
                        <a:pt x="204" y="519"/>
                      </a:lnTo>
                      <a:lnTo>
                        <a:pt x="195" y="522"/>
                      </a:lnTo>
                      <a:lnTo>
                        <a:pt x="186" y="522"/>
                      </a:lnTo>
                      <a:lnTo>
                        <a:pt x="177" y="525"/>
                      </a:lnTo>
                      <a:lnTo>
                        <a:pt x="177" y="537"/>
                      </a:lnTo>
                      <a:lnTo>
                        <a:pt x="177" y="546"/>
                      </a:lnTo>
                      <a:lnTo>
                        <a:pt x="171" y="555"/>
                      </a:lnTo>
                      <a:lnTo>
                        <a:pt x="162" y="567"/>
                      </a:lnTo>
                      <a:lnTo>
                        <a:pt x="156" y="558"/>
                      </a:lnTo>
                      <a:lnTo>
                        <a:pt x="153" y="549"/>
                      </a:lnTo>
                      <a:lnTo>
                        <a:pt x="144" y="546"/>
                      </a:lnTo>
                      <a:lnTo>
                        <a:pt x="135" y="540"/>
                      </a:lnTo>
                      <a:lnTo>
                        <a:pt x="126" y="534"/>
                      </a:lnTo>
                      <a:lnTo>
                        <a:pt x="114" y="531"/>
                      </a:lnTo>
                      <a:lnTo>
                        <a:pt x="105" y="531"/>
                      </a:lnTo>
                      <a:lnTo>
                        <a:pt x="96" y="531"/>
                      </a:lnTo>
                      <a:lnTo>
                        <a:pt x="87" y="531"/>
                      </a:lnTo>
                      <a:lnTo>
                        <a:pt x="99" y="531"/>
                      </a:lnTo>
                      <a:lnTo>
                        <a:pt x="108" y="531"/>
                      </a:lnTo>
                      <a:lnTo>
                        <a:pt x="117" y="531"/>
                      </a:lnTo>
                      <a:lnTo>
                        <a:pt x="126" y="534"/>
                      </a:lnTo>
                      <a:lnTo>
                        <a:pt x="138" y="540"/>
                      </a:lnTo>
                      <a:lnTo>
                        <a:pt x="147" y="543"/>
                      </a:lnTo>
                      <a:lnTo>
                        <a:pt x="153" y="552"/>
                      </a:lnTo>
                      <a:lnTo>
                        <a:pt x="156" y="561"/>
                      </a:lnTo>
                      <a:lnTo>
                        <a:pt x="159" y="570"/>
                      </a:lnTo>
                      <a:lnTo>
                        <a:pt x="153" y="579"/>
                      </a:lnTo>
                      <a:lnTo>
                        <a:pt x="147" y="588"/>
                      </a:lnTo>
                      <a:lnTo>
                        <a:pt x="144" y="597"/>
                      </a:lnTo>
                      <a:lnTo>
                        <a:pt x="138" y="606"/>
                      </a:lnTo>
                      <a:lnTo>
                        <a:pt x="135" y="615"/>
                      </a:lnTo>
                      <a:lnTo>
                        <a:pt x="132" y="624"/>
                      </a:lnTo>
                      <a:lnTo>
                        <a:pt x="129" y="633"/>
                      </a:lnTo>
                      <a:lnTo>
                        <a:pt x="120" y="639"/>
                      </a:lnTo>
                      <a:lnTo>
                        <a:pt x="117" y="648"/>
                      </a:lnTo>
                      <a:lnTo>
                        <a:pt x="108" y="657"/>
                      </a:lnTo>
                      <a:lnTo>
                        <a:pt x="105" y="648"/>
                      </a:lnTo>
                      <a:lnTo>
                        <a:pt x="111" y="639"/>
                      </a:lnTo>
                      <a:lnTo>
                        <a:pt x="105" y="657"/>
                      </a:lnTo>
                      <a:lnTo>
                        <a:pt x="96" y="660"/>
                      </a:lnTo>
                      <a:lnTo>
                        <a:pt x="87" y="660"/>
                      </a:lnTo>
                      <a:lnTo>
                        <a:pt x="78" y="663"/>
                      </a:lnTo>
                      <a:lnTo>
                        <a:pt x="90" y="660"/>
                      </a:lnTo>
                      <a:lnTo>
                        <a:pt x="99" y="657"/>
                      </a:lnTo>
                      <a:lnTo>
                        <a:pt x="105" y="648"/>
                      </a:lnTo>
                      <a:lnTo>
                        <a:pt x="105" y="639"/>
                      </a:lnTo>
                      <a:lnTo>
                        <a:pt x="93" y="642"/>
                      </a:lnTo>
                      <a:lnTo>
                        <a:pt x="84" y="648"/>
                      </a:lnTo>
                      <a:lnTo>
                        <a:pt x="75" y="654"/>
                      </a:lnTo>
                      <a:lnTo>
                        <a:pt x="63" y="660"/>
                      </a:lnTo>
                      <a:lnTo>
                        <a:pt x="54" y="663"/>
                      </a:lnTo>
                      <a:lnTo>
                        <a:pt x="45" y="663"/>
                      </a:lnTo>
                      <a:lnTo>
                        <a:pt x="54" y="654"/>
                      </a:lnTo>
                      <a:lnTo>
                        <a:pt x="63" y="651"/>
                      </a:lnTo>
                      <a:lnTo>
                        <a:pt x="69" y="642"/>
                      </a:lnTo>
                      <a:lnTo>
                        <a:pt x="60" y="645"/>
                      </a:lnTo>
                      <a:lnTo>
                        <a:pt x="54" y="654"/>
                      </a:lnTo>
                      <a:lnTo>
                        <a:pt x="45" y="657"/>
                      </a:lnTo>
                      <a:lnTo>
                        <a:pt x="33" y="660"/>
                      </a:lnTo>
                      <a:lnTo>
                        <a:pt x="24" y="663"/>
                      </a:lnTo>
                      <a:lnTo>
                        <a:pt x="21" y="651"/>
                      </a:lnTo>
                      <a:lnTo>
                        <a:pt x="30" y="648"/>
                      </a:lnTo>
                      <a:lnTo>
                        <a:pt x="39" y="642"/>
                      </a:lnTo>
                      <a:lnTo>
                        <a:pt x="42" y="633"/>
                      </a:lnTo>
                      <a:lnTo>
                        <a:pt x="48" y="624"/>
                      </a:lnTo>
                      <a:lnTo>
                        <a:pt x="51" y="615"/>
                      </a:lnTo>
                      <a:lnTo>
                        <a:pt x="51" y="606"/>
                      </a:lnTo>
                      <a:lnTo>
                        <a:pt x="39" y="600"/>
                      </a:lnTo>
                      <a:lnTo>
                        <a:pt x="18" y="600"/>
                      </a:lnTo>
                      <a:lnTo>
                        <a:pt x="9" y="603"/>
                      </a:lnTo>
                      <a:lnTo>
                        <a:pt x="0" y="606"/>
                      </a:lnTo>
                      <a:lnTo>
                        <a:pt x="9" y="606"/>
                      </a:lnTo>
                      <a:lnTo>
                        <a:pt x="18" y="609"/>
                      </a:lnTo>
                      <a:lnTo>
                        <a:pt x="27" y="609"/>
                      </a:lnTo>
                      <a:lnTo>
                        <a:pt x="36" y="603"/>
                      </a:lnTo>
                      <a:lnTo>
                        <a:pt x="27" y="603"/>
                      </a:lnTo>
                      <a:lnTo>
                        <a:pt x="18" y="606"/>
                      </a:lnTo>
                      <a:lnTo>
                        <a:pt x="6" y="603"/>
                      </a:lnTo>
                      <a:lnTo>
                        <a:pt x="0" y="594"/>
                      </a:lnTo>
                      <a:lnTo>
                        <a:pt x="12" y="588"/>
                      </a:lnTo>
                      <a:lnTo>
                        <a:pt x="18" y="579"/>
                      </a:lnTo>
                      <a:lnTo>
                        <a:pt x="27" y="570"/>
                      </a:lnTo>
                      <a:lnTo>
                        <a:pt x="33" y="561"/>
                      </a:lnTo>
                      <a:lnTo>
                        <a:pt x="39" y="552"/>
                      </a:lnTo>
                      <a:lnTo>
                        <a:pt x="45" y="543"/>
                      </a:lnTo>
                      <a:lnTo>
                        <a:pt x="54" y="537"/>
                      </a:lnTo>
                      <a:lnTo>
                        <a:pt x="66" y="531"/>
                      </a:lnTo>
                      <a:lnTo>
                        <a:pt x="78" y="528"/>
                      </a:lnTo>
                      <a:lnTo>
                        <a:pt x="90" y="528"/>
                      </a:lnTo>
                      <a:lnTo>
                        <a:pt x="114" y="501"/>
                      </a:lnTo>
                      <a:lnTo>
                        <a:pt x="117" y="474"/>
                      </a:lnTo>
                      <a:lnTo>
                        <a:pt x="147" y="366"/>
                      </a:lnTo>
                      <a:lnTo>
                        <a:pt x="156" y="351"/>
                      </a:lnTo>
                      <a:lnTo>
                        <a:pt x="162" y="342"/>
                      </a:lnTo>
                      <a:lnTo>
                        <a:pt x="174" y="342"/>
                      </a:lnTo>
                      <a:lnTo>
                        <a:pt x="183" y="342"/>
                      </a:lnTo>
                      <a:lnTo>
                        <a:pt x="192" y="345"/>
                      </a:lnTo>
                      <a:lnTo>
                        <a:pt x="180" y="348"/>
                      </a:lnTo>
                      <a:lnTo>
                        <a:pt x="189" y="354"/>
                      </a:lnTo>
                      <a:lnTo>
                        <a:pt x="198" y="360"/>
                      </a:lnTo>
                      <a:lnTo>
                        <a:pt x="207" y="372"/>
                      </a:lnTo>
                      <a:lnTo>
                        <a:pt x="195" y="366"/>
                      </a:lnTo>
                      <a:lnTo>
                        <a:pt x="183" y="357"/>
                      </a:lnTo>
                      <a:lnTo>
                        <a:pt x="171" y="357"/>
                      </a:lnTo>
                      <a:lnTo>
                        <a:pt x="147" y="357"/>
                      </a:lnTo>
                      <a:lnTo>
                        <a:pt x="156" y="351"/>
                      </a:lnTo>
                      <a:lnTo>
                        <a:pt x="159" y="342"/>
                      </a:lnTo>
                      <a:lnTo>
                        <a:pt x="177" y="300"/>
                      </a:lnTo>
                      <a:lnTo>
                        <a:pt x="174" y="228"/>
                      </a:lnTo>
                      <a:lnTo>
                        <a:pt x="177" y="162"/>
                      </a:lnTo>
                      <a:lnTo>
                        <a:pt x="180" y="117"/>
                      </a:lnTo>
                      <a:lnTo>
                        <a:pt x="186" y="93"/>
                      </a:lnTo>
                    </a:path>
                  </a:pathLst>
                </a:custGeom>
                <a:noFill/>
                <a:ln w="12700" cap="rnd" cmpd="sng">
                  <a:solidFill>
                    <a:schemeClr val="tx2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357" name="Freeform 406">
                  <a:extLst>
                    <a:ext uri="{FF2B5EF4-FFF2-40B4-BE49-F238E27FC236}">
                      <a16:creationId xmlns:a16="http://schemas.microsoft.com/office/drawing/2014/main" id="{75B66F8B-AE40-4240-AD40-7E329E1ED34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588" y="4527"/>
                  <a:ext cx="133" cy="19"/>
                </a:xfrm>
                <a:custGeom>
                  <a:avLst/>
                  <a:gdLst>
                    <a:gd name="T0" fmla="*/ 0 w 133"/>
                    <a:gd name="T1" fmla="*/ 0 h 19"/>
                    <a:gd name="T2" fmla="*/ 9 w 133"/>
                    <a:gd name="T3" fmla="*/ 3 h 19"/>
                    <a:gd name="T4" fmla="*/ 18 w 133"/>
                    <a:gd name="T5" fmla="*/ 3 h 19"/>
                    <a:gd name="T6" fmla="*/ 27 w 133"/>
                    <a:gd name="T7" fmla="*/ 3 h 19"/>
                    <a:gd name="T8" fmla="*/ 36 w 133"/>
                    <a:gd name="T9" fmla="*/ 6 h 19"/>
                    <a:gd name="T10" fmla="*/ 60 w 133"/>
                    <a:gd name="T11" fmla="*/ 9 h 19"/>
                    <a:gd name="T12" fmla="*/ 69 w 133"/>
                    <a:gd name="T13" fmla="*/ 9 h 19"/>
                    <a:gd name="T14" fmla="*/ 78 w 133"/>
                    <a:gd name="T15" fmla="*/ 12 h 19"/>
                    <a:gd name="T16" fmla="*/ 90 w 133"/>
                    <a:gd name="T17" fmla="*/ 15 h 19"/>
                    <a:gd name="T18" fmla="*/ 111 w 133"/>
                    <a:gd name="T19" fmla="*/ 15 h 19"/>
                    <a:gd name="T20" fmla="*/ 123 w 133"/>
                    <a:gd name="T21" fmla="*/ 18 h 19"/>
                    <a:gd name="T22" fmla="*/ 132 w 133"/>
                    <a:gd name="T23" fmla="*/ 18 h 19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</a:gdLst>
                  <a:ahLst/>
                  <a:cxnLst>
                    <a:cxn ang="T24">
                      <a:pos x="T0" y="T1"/>
                    </a:cxn>
                    <a:cxn ang="T25">
                      <a:pos x="T2" y="T3"/>
                    </a:cxn>
                    <a:cxn ang="T26">
                      <a:pos x="T4" y="T5"/>
                    </a:cxn>
                    <a:cxn ang="T27">
                      <a:pos x="T6" y="T7"/>
                    </a:cxn>
                    <a:cxn ang="T28">
                      <a:pos x="T8" y="T9"/>
                    </a:cxn>
                    <a:cxn ang="T29">
                      <a:pos x="T10" y="T11"/>
                    </a:cxn>
                    <a:cxn ang="T30">
                      <a:pos x="T12" y="T13"/>
                    </a:cxn>
                    <a:cxn ang="T31">
                      <a:pos x="T14" y="T15"/>
                    </a:cxn>
                    <a:cxn ang="T32">
                      <a:pos x="T16" y="T17"/>
                    </a:cxn>
                    <a:cxn ang="T33">
                      <a:pos x="T18" y="T19"/>
                    </a:cxn>
                    <a:cxn ang="T34">
                      <a:pos x="T20" y="T21"/>
                    </a:cxn>
                    <a:cxn ang="T35">
                      <a:pos x="T22" y="T23"/>
                    </a:cxn>
                  </a:cxnLst>
                  <a:rect l="0" t="0" r="r" b="b"/>
                  <a:pathLst>
                    <a:path w="133" h="19">
                      <a:moveTo>
                        <a:pt x="0" y="0"/>
                      </a:moveTo>
                      <a:lnTo>
                        <a:pt x="9" y="3"/>
                      </a:lnTo>
                      <a:lnTo>
                        <a:pt x="18" y="3"/>
                      </a:lnTo>
                      <a:lnTo>
                        <a:pt x="27" y="3"/>
                      </a:lnTo>
                      <a:lnTo>
                        <a:pt x="36" y="6"/>
                      </a:lnTo>
                      <a:lnTo>
                        <a:pt x="60" y="9"/>
                      </a:lnTo>
                      <a:lnTo>
                        <a:pt x="69" y="9"/>
                      </a:lnTo>
                      <a:lnTo>
                        <a:pt x="78" y="12"/>
                      </a:lnTo>
                      <a:lnTo>
                        <a:pt x="90" y="15"/>
                      </a:lnTo>
                      <a:lnTo>
                        <a:pt x="111" y="15"/>
                      </a:lnTo>
                      <a:lnTo>
                        <a:pt x="123" y="18"/>
                      </a:lnTo>
                      <a:lnTo>
                        <a:pt x="132" y="18"/>
                      </a:lnTo>
                    </a:path>
                  </a:pathLst>
                </a:custGeom>
                <a:noFill/>
                <a:ln w="12700" cap="rnd" cmpd="sng">
                  <a:solidFill>
                    <a:schemeClr val="tx2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358" name="Freeform 407">
                  <a:extLst>
                    <a:ext uri="{FF2B5EF4-FFF2-40B4-BE49-F238E27FC236}">
                      <a16:creationId xmlns:a16="http://schemas.microsoft.com/office/drawing/2014/main" id="{F3C877D1-7AF3-4A99-B185-A3A5D9FC7D3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640" y="4575"/>
                  <a:ext cx="43" cy="49"/>
                </a:xfrm>
                <a:custGeom>
                  <a:avLst/>
                  <a:gdLst>
                    <a:gd name="T0" fmla="*/ 42 w 43"/>
                    <a:gd name="T1" fmla="*/ 39 h 49"/>
                    <a:gd name="T2" fmla="*/ 33 w 43"/>
                    <a:gd name="T3" fmla="*/ 39 h 49"/>
                    <a:gd name="T4" fmla="*/ 27 w 43"/>
                    <a:gd name="T5" fmla="*/ 27 h 49"/>
                    <a:gd name="T6" fmla="*/ 21 w 43"/>
                    <a:gd name="T7" fmla="*/ 18 h 49"/>
                    <a:gd name="T8" fmla="*/ 12 w 43"/>
                    <a:gd name="T9" fmla="*/ 9 h 49"/>
                    <a:gd name="T10" fmla="*/ 3 w 43"/>
                    <a:gd name="T11" fmla="*/ 0 h 49"/>
                    <a:gd name="T12" fmla="*/ 0 w 43"/>
                    <a:gd name="T13" fmla="*/ 9 h 49"/>
                    <a:gd name="T14" fmla="*/ 3 w 43"/>
                    <a:gd name="T15" fmla="*/ 18 h 49"/>
                    <a:gd name="T16" fmla="*/ 12 w 43"/>
                    <a:gd name="T17" fmla="*/ 27 h 49"/>
                    <a:gd name="T18" fmla="*/ 18 w 43"/>
                    <a:gd name="T19" fmla="*/ 36 h 49"/>
                    <a:gd name="T20" fmla="*/ 21 w 43"/>
                    <a:gd name="T21" fmla="*/ 48 h 49"/>
                    <a:gd name="T22" fmla="*/ 24 w 43"/>
                    <a:gd name="T23" fmla="*/ 33 h 49"/>
                    <a:gd name="T24" fmla="*/ 27 w 43"/>
                    <a:gd name="T25" fmla="*/ 24 h 49"/>
                    <a:gd name="T26" fmla="*/ 21 w 43"/>
                    <a:gd name="T27" fmla="*/ 12 h 49"/>
                    <a:gd name="T28" fmla="*/ 21 w 43"/>
                    <a:gd name="T29" fmla="*/ 21 h 49"/>
                    <a:gd name="T30" fmla="*/ 42 w 43"/>
                    <a:gd name="T31" fmla="*/ 39 h 49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</a:gdLst>
                  <a:ahLst/>
                  <a:cxnLst>
                    <a:cxn ang="T32">
                      <a:pos x="T0" y="T1"/>
                    </a:cxn>
                    <a:cxn ang="T33">
                      <a:pos x="T2" y="T3"/>
                    </a:cxn>
                    <a:cxn ang="T34">
                      <a:pos x="T4" y="T5"/>
                    </a:cxn>
                    <a:cxn ang="T35">
                      <a:pos x="T6" y="T7"/>
                    </a:cxn>
                    <a:cxn ang="T36">
                      <a:pos x="T8" y="T9"/>
                    </a:cxn>
                    <a:cxn ang="T37">
                      <a:pos x="T10" y="T11"/>
                    </a:cxn>
                    <a:cxn ang="T38">
                      <a:pos x="T12" y="T13"/>
                    </a:cxn>
                    <a:cxn ang="T39">
                      <a:pos x="T14" y="T15"/>
                    </a:cxn>
                    <a:cxn ang="T40">
                      <a:pos x="T16" y="T17"/>
                    </a:cxn>
                    <a:cxn ang="T41">
                      <a:pos x="T18" y="T19"/>
                    </a:cxn>
                    <a:cxn ang="T42">
                      <a:pos x="T20" y="T21"/>
                    </a:cxn>
                    <a:cxn ang="T43">
                      <a:pos x="T22" y="T23"/>
                    </a:cxn>
                    <a:cxn ang="T44">
                      <a:pos x="T24" y="T25"/>
                    </a:cxn>
                    <a:cxn ang="T45">
                      <a:pos x="T26" y="T27"/>
                    </a:cxn>
                    <a:cxn ang="T46">
                      <a:pos x="T28" y="T29"/>
                    </a:cxn>
                    <a:cxn ang="T47">
                      <a:pos x="T30" y="T31"/>
                    </a:cxn>
                  </a:cxnLst>
                  <a:rect l="0" t="0" r="r" b="b"/>
                  <a:pathLst>
                    <a:path w="43" h="49">
                      <a:moveTo>
                        <a:pt x="42" y="39"/>
                      </a:moveTo>
                      <a:lnTo>
                        <a:pt x="33" y="39"/>
                      </a:lnTo>
                      <a:lnTo>
                        <a:pt x="27" y="27"/>
                      </a:lnTo>
                      <a:lnTo>
                        <a:pt x="21" y="18"/>
                      </a:lnTo>
                      <a:lnTo>
                        <a:pt x="12" y="9"/>
                      </a:lnTo>
                      <a:lnTo>
                        <a:pt x="3" y="0"/>
                      </a:lnTo>
                      <a:lnTo>
                        <a:pt x="0" y="9"/>
                      </a:lnTo>
                      <a:lnTo>
                        <a:pt x="3" y="18"/>
                      </a:lnTo>
                      <a:lnTo>
                        <a:pt x="12" y="27"/>
                      </a:lnTo>
                      <a:lnTo>
                        <a:pt x="18" y="36"/>
                      </a:lnTo>
                      <a:lnTo>
                        <a:pt x="21" y="48"/>
                      </a:lnTo>
                      <a:lnTo>
                        <a:pt x="24" y="33"/>
                      </a:lnTo>
                      <a:lnTo>
                        <a:pt x="27" y="24"/>
                      </a:lnTo>
                      <a:lnTo>
                        <a:pt x="21" y="12"/>
                      </a:lnTo>
                      <a:lnTo>
                        <a:pt x="21" y="21"/>
                      </a:lnTo>
                      <a:lnTo>
                        <a:pt x="42" y="39"/>
                      </a:lnTo>
                    </a:path>
                  </a:pathLst>
                </a:custGeom>
                <a:solidFill>
                  <a:schemeClr val="accent1"/>
                </a:solidFill>
                <a:ln w="12700" cap="rnd" cmpd="sng">
                  <a:solidFill>
                    <a:schemeClr val="tx2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359" name="Freeform 408">
                  <a:extLst>
                    <a:ext uri="{FF2B5EF4-FFF2-40B4-BE49-F238E27FC236}">
                      <a16:creationId xmlns:a16="http://schemas.microsoft.com/office/drawing/2014/main" id="{AEFC81FA-5522-49B8-8615-A9C0DB2E7F7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726" y="4677"/>
                  <a:ext cx="16" cy="25"/>
                </a:xfrm>
                <a:custGeom>
                  <a:avLst/>
                  <a:gdLst>
                    <a:gd name="T0" fmla="*/ 12 w 16"/>
                    <a:gd name="T1" fmla="*/ 0 h 25"/>
                    <a:gd name="T2" fmla="*/ 3 w 16"/>
                    <a:gd name="T3" fmla="*/ 9 h 25"/>
                    <a:gd name="T4" fmla="*/ 0 w 16"/>
                    <a:gd name="T5" fmla="*/ 18 h 25"/>
                    <a:gd name="T6" fmla="*/ 9 w 16"/>
                    <a:gd name="T7" fmla="*/ 24 h 25"/>
                    <a:gd name="T8" fmla="*/ 15 w 16"/>
                    <a:gd name="T9" fmla="*/ 12 h 25"/>
                    <a:gd name="T10" fmla="*/ 12 w 16"/>
                    <a:gd name="T11" fmla="*/ 0 h 25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0" t="0" r="r" b="b"/>
                  <a:pathLst>
                    <a:path w="16" h="25">
                      <a:moveTo>
                        <a:pt x="12" y="0"/>
                      </a:moveTo>
                      <a:lnTo>
                        <a:pt x="3" y="9"/>
                      </a:lnTo>
                      <a:lnTo>
                        <a:pt x="0" y="18"/>
                      </a:lnTo>
                      <a:lnTo>
                        <a:pt x="9" y="24"/>
                      </a:lnTo>
                      <a:lnTo>
                        <a:pt x="15" y="12"/>
                      </a:lnTo>
                      <a:lnTo>
                        <a:pt x="12" y="0"/>
                      </a:lnTo>
                    </a:path>
                  </a:pathLst>
                </a:custGeom>
                <a:solidFill>
                  <a:schemeClr val="accent1"/>
                </a:solidFill>
                <a:ln w="12700" cap="rnd" cmpd="sng">
                  <a:solidFill>
                    <a:schemeClr val="tx2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360" name="Freeform 409">
                  <a:extLst>
                    <a:ext uri="{FF2B5EF4-FFF2-40B4-BE49-F238E27FC236}">
                      <a16:creationId xmlns:a16="http://schemas.microsoft.com/office/drawing/2014/main" id="{C3BD662C-B58E-4C98-A152-C4E6A4D1CE5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750" y="4617"/>
                  <a:ext cx="70" cy="793"/>
                </a:xfrm>
                <a:custGeom>
                  <a:avLst/>
                  <a:gdLst>
                    <a:gd name="T0" fmla="*/ 63 w 70"/>
                    <a:gd name="T1" fmla="*/ 9 h 793"/>
                    <a:gd name="T2" fmla="*/ 63 w 70"/>
                    <a:gd name="T3" fmla="*/ 27 h 793"/>
                    <a:gd name="T4" fmla="*/ 63 w 70"/>
                    <a:gd name="T5" fmla="*/ 45 h 793"/>
                    <a:gd name="T6" fmla="*/ 63 w 70"/>
                    <a:gd name="T7" fmla="*/ 66 h 793"/>
                    <a:gd name="T8" fmla="*/ 63 w 70"/>
                    <a:gd name="T9" fmla="*/ 66 h 793"/>
                    <a:gd name="T10" fmla="*/ 63 w 70"/>
                    <a:gd name="T11" fmla="*/ 48 h 793"/>
                    <a:gd name="T12" fmla="*/ 69 w 70"/>
                    <a:gd name="T13" fmla="*/ 69 h 793"/>
                    <a:gd name="T14" fmla="*/ 69 w 70"/>
                    <a:gd name="T15" fmla="*/ 90 h 793"/>
                    <a:gd name="T16" fmla="*/ 69 w 70"/>
                    <a:gd name="T17" fmla="*/ 111 h 793"/>
                    <a:gd name="T18" fmla="*/ 66 w 70"/>
                    <a:gd name="T19" fmla="*/ 129 h 793"/>
                    <a:gd name="T20" fmla="*/ 63 w 70"/>
                    <a:gd name="T21" fmla="*/ 150 h 793"/>
                    <a:gd name="T22" fmla="*/ 51 w 70"/>
                    <a:gd name="T23" fmla="*/ 168 h 793"/>
                    <a:gd name="T24" fmla="*/ 48 w 70"/>
                    <a:gd name="T25" fmla="*/ 186 h 793"/>
                    <a:gd name="T26" fmla="*/ 57 w 70"/>
                    <a:gd name="T27" fmla="*/ 183 h 793"/>
                    <a:gd name="T28" fmla="*/ 54 w 70"/>
                    <a:gd name="T29" fmla="*/ 204 h 793"/>
                    <a:gd name="T30" fmla="*/ 54 w 70"/>
                    <a:gd name="T31" fmla="*/ 243 h 793"/>
                    <a:gd name="T32" fmla="*/ 39 w 70"/>
                    <a:gd name="T33" fmla="*/ 381 h 793"/>
                    <a:gd name="T34" fmla="*/ 33 w 70"/>
                    <a:gd name="T35" fmla="*/ 456 h 793"/>
                    <a:gd name="T36" fmla="*/ 15 w 70"/>
                    <a:gd name="T37" fmla="*/ 477 h 793"/>
                    <a:gd name="T38" fmla="*/ 3 w 70"/>
                    <a:gd name="T39" fmla="*/ 498 h 793"/>
                    <a:gd name="T40" fmla="*/ 6 w 70"/>
                    <a:gd name="T41" fmla="*/ 498 h 793"/>
                    <a:gd name="T42" fmla="*/ 18 w 70"/>
                    <a:gd name="T43" fmla="*/ 480 h 793"/>
                    <a:gd name="T44" fmla="*/ 27 w 70"/>
                    <a:gd name="T45" fmla="*/ 480 h 793"/>
                    <a:gd name="T46" fmla="*/ 27 w 70"/>
                    <a:gd name="T47" fmla="*/ 504 h 793"/>
                    <a:gd name="T48" fmla="*/ 15 w 70"/>
                    <a:gd name="T49" fmla="*/ 525 h 793"/>
                    <a:gd name="T50" fmla="*/ 6 w 70"/>
                    <a:gd name="T51" fmla="*/ 546 h 793"/>
                    <a:gd name="T52" fmla="*/ 9 w 70"/>
                    <a:gd name="T53" fmla="*/ 525 h 793"/>
                    <a:gd name="T54" fmla="*/ 9 w 70"/>
                    <a:gd name="T55" fmla="*/ 507 h 793"/>
                    <a:gd name="T56" fmla="*/ 18 w 70"/>
                    <a:gd name="T57" fmla="*/ 507 h 793"/>
                    <a:gd name="T58" fmla="*/ 27 w 70"/>
                    <a:gd name="T59" fmla="*/ 519 h 793"/>
                    <a:gd name="T60" fmla="*/ 30 w 70"/>
                    <a:gd name="T61" fmla="*/ 522 h 793"/>
                    <a:gd name="T62" fmla="*/ 51 w 70"/>
                    <a:gd name="T63" fmla="*/ 669 h 793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</a:gdLst>
                  <a:ahLst/>
                  <a:cxnLst>
                    <a:cxn ang="T64">
                      <a:pos x="T0" y="T1"/>
                    </a:cxn>
                    <a:cxn ang="T65">
                      <a:pos x="T2" y="T3"/>
                    </a:cxn>
                    <a:cxn ang="T66">
                      <a:pos x="T4" y="T5"/>
                    </a:cxn>
                    <a:cxn ang="T67">
                      <a:pos x="T6" y="T7"/>
                    </a:cxn>
                    <a:cxn ang="T68">
                      <a:pos x="T8" y="T9"/>
                    </a:cxn>
                    <a:cxn ang="T69">
                      <a:pos x="T10" y="T11"/>
                    </a:cxn>
                    <a:cxn ang="T70">
                      <a:pos x="T12" y="T13"/>
                    </a:cxn>
                    <a:cxn ang="T71">
                      <a:pos x="T14" y="T15"/>
                    </a:cxn>
                    <a:cxn ang="T72">
                      <a:pos x="T16" y="T17"/>
                    </a:cxn>
                    <a:cxn ang="T73">
                      <a:pos x="T18" y="T19"/>
                    </a:cxn>
                    <a:cxn ang="T74">
                      <a:pos x="T20" y="T21"/>
                    </a:cxn>
                    <a:cxn ang="T75">
                      <a:pos x="T22" y="T23"/>
                    </a:cxn>
                    <a:cxn ang="T76">
                      <a:pos x="T24" y="T25"/>
                    </a:cxn>
                    <a:cxn ang="T77">
                      <a:pos x="T26" y="T27"/>
                    </a:cxn>
                    <a:cxn ang="T78">
                      <a:pos x="T28" y="T29"/>
                    </a:cxn>
                    <a:cxn ang="T79">
                      <a:pos x="T30" y="T31"/>
                    </a:cxn>
                    <a:cxn ang="T80">
                      <a:pos x="T32" y="T33"/>
                    </a:cxn>
                    <a:cxn ang="T81">
                      <a:pos x="T34" y="T35"/>
                    </a:cxn>
                    <a:cxn ang="T82">
                      <a:pos x="T36" y="T37"/>
                    </a:cxn>
                    <a:cxn ang="T83">
                      <a:pos x="T38" y="T39"/>
                    </a:cxn>
                    <a:cxn ang="T84">
                      <a:pos x="T40" y="T41"/>
                    </a:cxn>
                    <a:cxn ang="T85">
                      <a:pos x="T42" y="T43"/>
                    </a:cxn>
                    <a:cxn ang="T86">
                      <a:pos x="T44" y="T45"/>
                    </a:cxn>
                    <a:cxn ang="T87">
                      <a:pos x="T46" y="T47"/>
                    </a:cxn>
                    <a:cxn ang="T88">
                      <a:pos x="T48" y="T49"/>
                    </a:cxn>
                    <a:cxn ang="T89">
                      <a:pos x="T50" y="T51"/>
                    </a:cxn>
                    <a:cxn ang="T90">
                      <a:pos x="T52" y="T53"/>
                    </a:cxn>
                    <a:cxn ang="T91">
                      <a:pos x="T54" y="T55"/>
                    </a:cxn>
                    <a:cxn ang="T92">
                      <a:pos x="T56" y="T57"/>
                    </a:cxn>
                    <a:cxn ang="T93">
                      <a:pos x="T58" y="T59"/>
                    </a:cxn>
                    <a:cxn ang="T94">
                      <a:pos x="T60" y="T61"/>
                    </a:cxn>
                    <a:cxn ang="T95">
                      <a:pos x="T62" y="T63"/>
                    </a:cxn>
                  </a:cxnLst>
                  <a:rect l="0" t="0" r="r" b="b"/>
                  <a:pathLst>
                    <a:path w="70" h="793">
                      <a:moveTo>
                        <a:pt x="63" y="0"/>
                      </a:moveTo>
                      <a:lnTo>
                        <a:pt x="63" y="9"/>
                      </a:lnTo>
                      <a:lnTo>
                        <a:pt x="63" y="18"/>
                      </a:lnTo>
                      <a:lnTo>
                        <a:pt x="63" y="27"/>
                      </a:lnTo>
                      <a:lnTo>
                        <a:pt x="63" y="36"/>
                      </a:lnTo>
                      <a:lnTo>
                        <a:pt x="63" y="45"/>
                      </a:lnTo>
                      <a:lnTo>
                        <a:pt x="63" y="57"/>
                      </a:lnTo>
                      <a:lnTo>
                        <a:pt x="63" y="66"/>
                      </a:lnTo>
                      <a:lnTo>
                        <a:pt x="63" y="75"/>
                      </a:lnTo>
                      <a:lnTo>
                        <a:pt x="63" y="66"/>
                      </a:lnTo>
                      <a:lnTo>
                        <a:pt x="63" y="57"/>
                      </a:lnTo>
                      <a:lnTo>
                        <a:pt x="63" y="48"/>
                      </a:lnTo>
                      <a:lnTo>
                        <a:pt x="69" y="57"/>
                      </a:lnTo>
                      <a:lnTo>
                        <a:pt x="69" y="69"/>
                      </a:lnTo>
                      <a:lnTo>
                        <a:pt x="69" y="81"/>
                      </a:lnTo>
                      <a:lnTo>
                        <a:pt x="69" y="90"/>
                      </a:lnTo>
                      <a:lnTo>
                        <a:pt x="69" y="102"/>
                      </a:lnTo>
                      <a:lnTo>
                        <a:pt x="69" y="111"/>
                      </a:lnTo>
                      <a:lnTo>
                        <a:pt x="69" y="120"/>
                      </a:lnTo>
                      <a:lnTo>
                        <a:pt x="66" y="129"/>
                      </a:lnTo>
                      <a:lnTo>
                        <a:pt x="63" y="138"/>
                      </a:lnTo>
                      <a:lnTo>
                        <a:pt x="63" y="150"/>
                      </a:lnTo>
                      <a:lnTo>
                        <a:pt x="57" y="159"/>
                      </a:lnTo>
                      <a:lnTo>
                        <a:pt x="51" y="168"/>
                      </a:lnTo>
                      <a:lnTo>
                        <a:pt x="48" y="177"/>
                      </a:lnTo>
                      <a:lnTo>
                        <a:pt x="48" y="186"/>
                      </a:lnTo>
                      <a:lnTo>
                        <a:pt x="51" y="174"/>
                      </a:lnTo>
                      <a:lnTo>
                        <a:pt x="57" y="183"/>
                      </a:lnTo>
                      <a:lnTo>
                        <a:pt x="57" y="195"/>
                      </a:lnTo>
                      <a:lnTo>
                        <a:pt x="54" y="204"/>
                      </a:lnTo>
                      <a:lnTo>
                        <a:pt x="45" y="213"/>
                      </a:lnTo>
                      <a:lnTo>
                        <a:pt x="54" y="243"/>
                      </a:lnTo>
                      <a:lnTo>
                        <a:pt x="45" y="324"/>
                      </a:lnTo>
                      <a:lnTo>
                        <a:pt x="39" y="381"/>
                      </a:lnTo>
                      <a:lnTo>
                        <a:pt x="27" y="432"/>
                      </a:lnTo>
                      <a:lnTo>
                        <a:pt x="33" y="456"/>
                      </a:lnTo>
                      <a:lnTo>
                        <a:pt x="24" y="465"/>
                      </a:lnTo>
                      <a:lnTo>
                        <a:pt x="15" y="477"/>
                      </a:lnTo>
                      <a:lnTo>
                        <a:pt x="9" y="489"/>
                      </a:lnTo>
                      <a:lnTo>
                        <a:pt x="3" y="498"/>
                      </a:lnTo>
                      <a:lnTo>
                        <a:pt x="0" y="510"/>
                      </a:lnTo>
                      <a:lnTo>
                        <a:pt x="6" y="498"/>
                      </a:lnTo>
                      <a:lnTo>
                        <a:pt x="12" y="489"/>
                      </a:lnTo>
                      <a:lnTo>
                        <a:pt x="18" y="480"/>
                      </a:lnTo>
                      <a:lnTo>
                        <a:pt x="21" y="468"/>
                      </a:lnTo>
                      <a:lnTo>
                        <a:pt x="27" y="480"/>
                      </a:lnTo>
                      <a:lnTo>
                        <a:pt x="30" y="492"/>
                      </a:lnTo>
                      <a:lnTo>
                        <a:pt x="27" y="504"/>
                      </a:lnTo>
                      <a:lnTo>
                        <a:pt x="24" y="516"/>
                      </a:lnTo>
                      <a:lnTo>
                        <a:pt x="15" y="525"/>
                      </a:lnTo>
                      <a:lnTo>
                        <a:pt x="9" y="534"/>
                      </a:lnTo>
                      <a:lnTo>
                        <a:pt x="6" y="546"/>
                      </a:lnTo>
                      <a:lnTo>
                        <a:pt x="6" y="537"/>
                      </a:lnTo>
                      <a:lnTo>
                        <a:pt x="9" y="525"/>
                      </a:lnTo>
                      <a:lnTo>
                        <a:pt x="9" y="516"/>
                      </a:lnTo>
                      <a:lnTo>
                        <a:pt x="9" y="507"/>
                      </a:lnTo>
                      <a:lnTo>
                        <a:pt x="9" y="498"/>
                      </a:lnTo>
                      <a:lnTo>
                        <a:pt x="18" y="507"/>
                      </a:lnTo>
                      <a:lnTo>
                        <a:pt x="18" y="519"/>
                      </a:lnTo>
                      <a:lnTo>
                        <a:pt x="27" y="519"/>
                      </a:lnTo>
                      <a:lnTo>
                        <a:pt x="30" y="510"/>
                      </a:lnTo>
                      <a:lnTo>
                        <a:pt x="30" y="522"/>
                      </a:lnTo>
                      <a:lnTo>
                        <a:pt x="51" y="588"/>
                      </a:lnTo>
                      <a:lnTo>
                        <a:pt x="51" y="669"/>
                      </a:lnTo>
                      <a:lnTo>
                        <a:pt x="60" y="792"/>
                      </a:lnTo>
                    </a:path>
                  </a:pathLst>
                </a:custGeom>
                <a:noFill/>
                <a:ln w="12700" cap="rnd" cmpd="sng">
                  <a:solidFill>
                    <a:schemeClr val="tx2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361" name="Freeform 410">
                  <a:extLst>
                    <a:ext uri="{FF2B5EF4-FFF2-40B4-BE49-F238E27FC236}">
                      <a16:creationId xmlns:a16="http://schemas.microsoft.com/office/drawing/2014/main" id="{FCEC61A9-5710-429B-8DDC-4EFE4B926B9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759" y="4653"/>
                  <a:ext cx="49" cy="772"/>
                </a:xfrm>
                <a:custGeom>
                  <a:avLst/>
                  <a:gdLst>
                    <a:gd name="T0" fmla="*/ 48 w 49"/>
                    <a:gd name="T1" fmla="*/ 759 h 772"/>
                    <a:gd name="T2" fmla="*/ 36 w 49"/>
                    <a:gd name="T3" fmla="*/ 765 h 772"/>
                    <a:gd name="T4" fmla="*/ 27 w 49"/>
                    <a:gd name="T5" fmla="*/ 768 h 772"/>
                    <a:gd name="T6" fmla="*/ 18 w 49"/>
                    <a:gd name="T7" fmla="*/ 771 h 772"/>
                    <a:gd name="T8" fmla="*/ 12 w 49"/>
                    <a:gd name="T9" fmla="*/ 657 h 772"/>
                    <a:gd name="T10" fmla="*/ 12 w 49"/>
                    <a:gd name="T11" fmla="*/ 552 h 772"/>
                    <a:gd name="T12" fmla="*/ 9 w 49"/>
                    <a:gd name="T13" fmla="*/ 492 h 772"/>
                    <a:gd name="T14" fmla="*/ 3 w 49"/>
                    <a:gd name="T15" fmla="*/ 453 h 772"/>
                    <a:gd name="T16" fmla="*/ 12 w 49"/>
                    <a:gd name="T17" fmla="*/ 417 h 772"/>
                    <a:gd name="T18" fmla="*/ 0 w 49"/>
                    <a:gd name="T19" fmla="*/ 402 h 772"/>
                    <a:gd name="T20" fmla="*/ 9 w 49"/>
                    <a:gd name="T21" fmla="*/ 285 h 772"/>
                    <a:gd name="T22" fmla="*/ 9 w 49"/>
                    <a:gd name="T23" fmla="*/ 201 h 772"/>
                    <a:gd name="T24" fmla="*/ 24 w 49"/>
                    <a:gd name="T25" fmla="*/ 168 h 772"/>
                    <a:gd name="T26" fmla="*/ 24 w 49"/>
                    <a:gd name="T27" fmla="*/ 147 h 772"/>
                    <a:gd name="T28" fmla="*/ 33 w 49"/>
                    <a:gd name="T29" fmla="*/ 108 h 772"/>
                    <a:gd name="T30" fmla="*/ 39 w 49"/>
                    <a:gd name="T31" fmla="*/ 60 h 772"/>
                    <a:gd name="T32" fmla="*/ 39 w 49"/>
                    <a:gd name="T33" fmla="*/ 0 h 772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</a:gdLst>
                  <a:ahLst/>
                  <a:cxnLst>
                    <a:cxn ang="T34">
                      <a:pos x="T0" y="T1"/>
                    </a:cxn>
                    <a:cxn ang="T35">
                      <a:pos x="T2" y="T3"/>
                    </a:cxn>
                    <a:cxn ang="T36">
                      <a:pos x="T4" y="T5"/>
                    </a:cxn>
                    <a:cxn ang="T37">
                      <a:pos x="T6" y="T7"/>
                    </a:cxn>
                    <a:cxn ang="T38">
                      <a:pos x="T8" y="T9"/>
                    </a:cxn>
                    <a:cxn ang="T39">
                      <a:pos x="T10" y="T11"/>
                    </a:cxn>
                    <a:cxn ang="T40">
                      <a:pos x="T12" y="T13"/>
                    </a:cxn>
                    <a:cxn ang="T41">
                      <a:pos x="T14" y="T15"/>
                    </a:cxn>
                    <a:cxn ang="T42">
                      <a:pos x="T16" y="T17"/>
                    </a:cxn>
                    <a:cxn ang="T43">
                      <a:pos x="T18" y="T19"/>
                    </a:cxn>
                    <a:cxn ang="T44">
                      <a:pos x="T20" y="T21"/>
                    </a:cxn>
                    <a:cxn ang="T45">
                      <a:pos x="T22" y="T23"/>
                    </a:cxn>
                    <a:cxn ang="T46">
                      <a:pos x="T24" y="T25"/>
                    </a:cxn>
                    <a:cxn ang="T47">
                      <a:pos x="T26" y="T27"/>
                    </a:cxn>
                    <a:cxn ang="T48">
                      <a:pos x="T28" y="T29"/>
                    </a:cxn>
                    <a:cxn ang="T49">
                      <a:pos x="T30" y="T31"/>
                    </a:cxn>
                    <a:cxn ang="T50">
                      <a:pos x="T32" y="T33"/>
                    </a:cxn>
                  </a:cxnLst>
                  <a:rect l="0" t="0" r="r" b="b"/>
                  <a:pathLst>
                    <a:path w="49" h="772">
                      <a:moveTo>
                        <a:pt x="48" y="759"/>
                      </a:moveTo>
                      <a:lnTo>
                        <a:pt x="36" y="765"/>
                      </a:lnTo>
                      <a:lnTo>
                        <a:pt x="27" y="768"/>
                      </a:lnTo>
                      <a:lnTo>
                        <a:pt x="18" y="771"/>
                      </a:lnTo>
                      <a:lnTo>
                        <a:pt x="12" y="657"/>
                      </a:lnTo>
                      <a:lnTo>
                        <a:pt x="12" y="552"/>
                      </a:lnTo>
                      <a:lnTo>
                        <a:pt x="9" y="492"/>
                      </a:lnTo>
                      <a:lnTo>
                        <a:pt x="3" y="453"/>
                      </a:lnTo>
                      <a:lnTo>
                        <a:pt x="12" y="417"/>
                      </a:lnTo>
                      <a:lnTo>
                        <a:pt x="0" y="402"/>
                      </a:lnTo>
                      <a:lnTo>
                        <a:pt x="9" y="285"/>
                      </a:lnTo>
                      <a:lnTo>
                        <a:pt x="9" y="201"/>
                      </a:lnTo>
                      <a:lnTo>
                        <a:pt x="24" y="168"/>
                      </a:lnTo>
                      <a:lnTo>
                        <a:pt x="24" y="147"/>
                      </a:lnTo>
                      <a:lnTo>
                        <a:pt x="33" y="108"/>
                      </a:lnTo>
                      <a:lnTo>
                        <a:pt x="39" y="60"/>
                      </a:lnTo>
                      <a:lnTo>
                        <a:pt x="39" y="0"/>
                      </a:lnTo>
                    </a:path>
                  </a:pathLst>
                </a:custGeom>
                <a:noFill/>
                <a:ln w="12700" cap="rnd" cmpd="sng">
                  <a:solidFill>
                    <a:schemeClr val="tx2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362" name="Freeform 411">
                  <a:extLst>
                    <a:ext uri="{FF2B5EF4-FFF2-40B4-BE49-F238E27FC236}">
                      <a16:creationId xmlns:a16="http://schemas.microsoft.com/office/drawing/2014/main" id="{7D8A9314-AE1D-4F36-9655-44B789A1444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330" y="4821"/>
                  <a:ext cx="445" cy="631"/>
                </a:xfrm>
                <a:custGeom>
                  <a:avLst/>
                  <a:gdLst>
                    <a:gd name="T0" fmla="*/ 417 w 445"/>
                    <a:gd name="T1" fmla="*/ 615 h 631"/>
                    <a:gd name="T2" fmla="*/ 369 w 445"/>
                    <a:gd name="T3" fmla="*/ 621 h 631"/>
                    <a:gd name="T4" fmla="*/ 327 w 445"/>
                    <a:gd name="T5" fmla="*/ 630 h 631"/>
                    <a:gd name="T6" fmla="*/ 300 w 445"/>
                    <a:gd name="T7" fmla="*/ 594 h 631"/>
                    <a:gd name="T8" fmla="*/ 309 w 445"/>
                    <a:gd name="T9" fmla="*/ 378 h 631"/>
                    <a:gd name="T10" fmla="*/ 321 w 445"/>
                    <a:gd name="T11" fmla="*/ 330 h 631"/>
                    <a:gd name="T12" fmla="*/ 342 w 445"/>
                    <a:gd name="T13" fmla="*/ 375 h 631"/>
                    <a:gd name="T14" fmla="*/ 324 w 445"/>
                    <a:gd name="T15" fmla="*/ 312 h 631"/>
                    <a:gd name="T16" fmla="*/ 327 w 445"/>
                    <a:gd name="T17" fmla="*/ 333 h 631"/>
                    <a:gd name="T18" fmla="*/ 318 w 445"/>
                    <a:gd name="T19" fmla="*/ 315 h 631"/>
                    <a:gd name="T20" fmla="*/ 285 w 445"/>
                    <a:gd name="T21" fmla="*/ 282 h 631"/>
                    <a:gd name="T22" fmla="*/ 273 w 445"/>
                    <a:gd name="T23" fmla="*/ 240 h 631"/>
                    <a:gd name="T24" fmla="*/ 267 w 445"/>
                    <a:gd name="T25" fmla="*/ 240 h 631"/>
                    <a:gd name="T26" fmla="*/ 246 w 445"/>
                    <a:gd name="T27" fmla="*/ 273 h 631"/>
                    <a:gd name="T28" fmla="*/ 264 w 445"/>
                    <a:gd name="T29" fmla="*/ 261 h 631"/>
                    <a:gd name="T30" fmla="*/ 252 w 445"/>
                    <a:gd name="T31" fmla="*/ 234 h 631"/>
                    <a:gd name="T32" fmla="*/ 270 w 445"/>
                    <a:gd name="T33" fmla="*/ 222 h 631"/>
                    <a:gd name="T34" fmla="*/ 159 w 445"/>
                    <a:gd name="T35" fmla="*/ 18 h 631"/>
                    <a:gd name="T36" fmla="*/ 144 w 445"/>
                    <a:gd name="T37" fmla="*/ 216 h 631"/>
                    <a:gd name="T38" fmla="*/ 147 w 445"/>
                    <a:gd name="T39" fmla="*/ 246 h 631"/>
                    <a:gd name="T40" fmla="*/ 138 w 445"/>
                    <a:gd name="T41" fmla="*/ 537 h 631"/>
                    <a:gd name="T42" fmla="*/ 219 w 445"/>
                    <a:gd name="T43" fmla="*/ 543 h 631"/>
                    <a:gd name="T44" fmla="*/ 255 w 445"/>
                    <a:gd name="T45" fmla="*/ 534 h 631"/>
                    <a:gd name="T46" fmla="*/ 276 w 445"/>
                    <a:gd name="T47" fmla="*/ 519 h 631"/>
                    <a:gd name="T48" fmla="*/ 270 w 445"/>
                    <a:gd name="T49" fmla="*/ 558 h 631"/>
                    <a:gd name="T50" fmla="*/ 261 w 445"/>
                    <a:gd name="T51" fmla="*/ 591 h 631"/>
                    <a:gd name="T52" fmla="*/ 207 w 445"/>
                    <a:gd name="T53" fmla="*/ 588 h 631"/>
                    <a:gd name="T54" fmla="*/ 168 w 445"/>
                    <a:gd name="T55" fmla="*/ 591 h 631"/>
                    <a:gd name="T56" fmla="*/ 111 w 445"/>
                    <a:gd name="T57" fmla="*/ 600 h 631"/>
                    <a:gd name="T58" fmla="*/ 48 w 445"/>
                    <a:gd name="T59" fmla="*/ 603 h 631"/>
                    <a:gd name="T60" fmla="*/ 0 w 445"/>
                    <a:gd name="T61" fmla="*/ 606 h 631"/>
                    <a:gd name="T62" fmla="*/ 30 w 445"/>
                    <a:gd name="T63" fmla="*/ 588 h 631"/>
                    <a:gd name="T64" fmla="*/ 27 w 445"/>
                    <a:gd name="T65" fmla="*/ 582 h 631"/>
                    <a:gd name="T66" fmla="*/ 0 w 445"/>
                    <a:gd name="T67" fmla="*/ 597 h 631"/>
                    <a:gd name="T68" fmla="*/ 12 w 445"/>
                    <a:gd name="T69" fmla="*/ 576 h 631"/>
                    <a:gd name="T70" fmla="*/ 63 w 445"/>
                    <a:gd name="T71" fmla="*/ 567 h 631"/>
                    <a:gd name="T72" fmla="*/ 102 w 445"/>
                    <a:gd name="T73" fmla="*/ 537 h 631"/>
                    <a:gd name="T74" fmla="*/ 93 w 445"/>
                    <a:gd name="T75" fmla="*/ 561 h 631"/>
                    <a:gd name="T76" fmla="*/ 111 w 445"/>
                    <a:gd name="T77" fmla="*/ 540 h 631"/>
                    <a:gd name="T78" fmla="*/ 90 w 445"/>
                    <a:gd name="T79" fmla="*/ 558 h 631"/>
                    <a:gd name="T80" fmla="*/ 57 w 445"/>
                    <a:gd name="T81" fmla="*/ 570 h 631"/>
                    <a:gd name="T82" fmla="*/ 15 w 445"/>
                    <a:gd name="T83" fmla="*/ 579 h 631"/>
                    <a:gd name="T84" fmla="*/ 0 w 445"/>
                    <a:gd name="T85" fmla="*/ 615 h 631"/>
                    <a:gd name="T86" fmla="*/ 48 w 445"/>
                    <a:gd name="T87" fmla="*/ 621 h 631"/>
                    <a:gd name="T88" fmla="*/ 111 w 445"/>
                    <a:gd name="T89" fmla="*/ 621 h 631"/>
                    <a:gd name="T90" fmla="*/ 174 w 445"/>
                    <a:gd name="T91" fmla="*/ 621 h 631"/>
                    <a:gd name="T92" fmla="*/ 225 w 445"/>
                    <a:gd name="T93" fmla="*/ 618 h 631"/>
                    <a:gd name="T94" fmla="*/ 279 w 445"/>
                    <a:gd name="T95" fmla="*/ 603 h 631"/>
                    <a:gd name="T96" fmla="*/ 270 w 445"/>
                    <a:gd name="T97" fmla="*/ 567 h 631"/>
                    <a:gd name="T98" fmla="*/ 270 w 445"/>
                    <a:gd name="T99" fmla="*/ 579 h 631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</a:gdLst>
                  <a:ahLst/>
                  <a:cxnLst>
                    <a:cxn ang="T100">
                      <a:pos x="T0" y="T1"/>
                    </a:cxn>
                    <a:cxn ang="T101">
                      <a:pos x="T2" y="T3"/>
                    </a:cxn>
                    <a:cxn ang="T102">
                      <a:pos x="T4" y="T5"/>
                    </a:cxn>
                    <a:cxn ang="T103">
                      <a:pos x="T6" y="T7"/>
                    </a:cxn>
                    <a:cxn ang="T104">
                      <a:pos x="T8" y="T9"/>
                    </a:cxn>
                    <a:cxn ang="T105">
                      <a:pos x="T10" y="T11"/>
                    </a:cxn>
                    <a:cxn ang="T106">
                      <a:pos x="T12" y="T13"/>
                    </a:cxn>
                    <a:cxn ang="T107">
                      <a:pos x="T14" y="T15"/>
                    </a:cxn>
                    <a:cxn ang="T108">
                      <a:pos x="T16" y="T17"/>
                    </a:cxn>
                    <a:cxn ang="T109">
                      <a:pos x="T18" y="T19"/>
                    </a:cxn>
                    <a:cxn ang="T110">
                      <a:pos x="T20" y="T21"/>
                    </a:cxn>
                    <a:cxn ang="T111">
                      <a:pos x="T22" y="T23"/>
                    </a:cxn>
                    <a:cxn ang="T112">
                      <a:pos x="T24" y="T25"/>
                    </a:cxn>
                    <a:cxn ang="T113">
                      <a:pos x="T26" y="T27"/>
                    </a:cxn>
                    <a:cxn ang="T114">
                      <a:pos x="T28" y="T29"/>
                    </a:cxn>
                    <a:cxn ang="T115">
                      <a:pos x="T30" y="T31"/>
                    </a:cxn>
                    <a:cxn ang="T116">
                      <a:pos x="T32" y="T33"/>
                    </a:cxn>
                    <a:cxn ang="T117">
                      <a:pos x="T34" y="T35"/>
                    </a:cxn>
                    <a:cxn ang="T118">
                      <a:pos x="T36" y="T37"/>
                    </a:cxn>
                    <a:cxn ang="T119">
                      <a:pos x="T38" y="T39"/>
                    </a:cxn>
                    <a:cxn ang="T120">
                      <a:pos x="T40" y="T41"/>
                    </a:cxn>
                    <a:cxn ang="T121">
                      <a:pos x="T42" y="T43"/>
                    </a:cxn>
                    <a:cxn ang="T122">
                      <a:pos x="T44" y="T45"/>
                    </a:cxn>
                    <a:cxn ang="T123">
                      <a:pos x="T46" y="T47"/>
                    </a:cxn>
                    <a:cxn ang="T124">
                      <a:pos x="T48" y="T49"/>
                    </a:cxn>
                    <a:cxn ang="T125">
                      <a:pos x="T50" y="T51"/>
                    </a:cxn>
                    <a:cxn ang="T126">
                      <a:pos x="T52" y="T53"/>
                    </a:cxn>
                    <a:cxn ang="T127">
                      <a:pos x="T54" y="T55"/>
                    </a:cxn>
                    <a:cxn ang="T128">
                      <a:pos x="T56" y="T57"/>
                    </a:cxn>
                    <a:cxn ang="T129">
                      <a:pos x="T58" y="T59"/>
                    </a:cxn>
                    <a:cxn ang="T130">
                      <a:pos x="T60" y="T61"/>
                    </a:cxn>
                    <a:cxn ang="T131">
                      <a:pos x="T62" y="T63"/>
                    </a:cxn>
                    <a:cxn ang="T132">
                      <a:pos x="T64" y="T65"/>
                    </a:cxn>
                    <a:cxn ang="T133">
                      <a:pos x="T66" y="T67"/>
                    </a:cxn>
                    <a:cxn ang="T134">
                      <a:pos x="T68" y="T69"/>
                    </a:cxn>
                    <a:cxn ang="T135">
                      <a:pos x="T70" y="T71"/>
                    </a:cxn>
                    <a:cxn ang="T136">
                      <a:pos x="T72" y="T73"/>
                    </a:cxn>
                    <a:cxn ang="T137">
                      <a:pos x="T74" y="T75"/>
                    </a:cxn>
                    <a:cxn ang="T138">
                      <a:pos x="T76" y="T77"/>
                    </a:cxn>
                    <a:cxn ang="T139">
                      <a:pos x="T78" y="T79"/>
                    </a:cxn>
                    <a:cxn ang="T140">
                      <a:pos x="T80" y="T81"/>
                    </a:cxn>
                    <a:cxn ang="T141">
                      <a:pos x="T82" y="T83"/>
                    </a:cxn>
                    <a:cxn ang="T142">
                      <a:pos x="T84" y="T85"/>
                    </a:cxn>
                    <a:cxn ang="T143">
                      <a:pos x="T86" y="T87"/>
                    </a:cxn>
                    <a:cxn ang="T144">
                      <a:pos x="T88" y="T89"/>
                    </a:cxn>
                    <a:cxn ang="T145">
                      <a:pos x="T90" y="T91"/>
                    </a:cxn>
                    <a:cxn ang="T146">
                      <a:pos x="T92" y="T93"/>
                    </a:cxn>
                    <a:cxn ang="T147">
                      <a:pos x="T94" y="T95"/>
                    </a:cxn>
                    <a:cxn ang="T148">
                      <a:pos x="T96" y="T97"/>
                    </a:cxn>
                    <a:cxn ang="T149">
                      <a:pos x="T98" y="T99"/>
                    </a:cxn>
                  </a:cxnLst>
                  <a:rect l="0" t="0" r="r" b="b"/>
                  <a:pathLst>
                    <a:path w="445" h="631">
                      <a:moveTo>
                        <a:pt x="444" y="603"/>
                      </a:moveTo>
                      <a:lnTo>
                        <a:pt x="435" y="609"/>
                      </a:lnTo>
                      <a:lnTo>
                        <a:pt x="426" y="615"/>
                      </a:lnTo>
                      <a:lnTo>
                        <a:pt x="417" y="615"/>
                      </a:lnTo>
                      <a:lnTo>
                        <a:pt x="408" y="621"/>
                      </a:lnTo>
                      <a:lnTo>
                        <a:pt x="387" y="621"/>
                      </a:lnTo>
                      <a:lnTo>
                        <a:pt x="378" y="621"/>
                      </a:lnTo>
                      <a:lnTo>
                        <a:pt x="369" y="621"/>
                      </a:lnTo>
                      <a:lnTo>
                        <a:pt x="360" y="624"/>
                      </a:lnTo>
                      <a:lnTo>
                        <a:pt x="348" y="627"/>
                      </a:lnTo>
                      <a:lnTo>
                        <a:pt x="339" y="630"/>
                      </a:lnTo>
                      <a:lnTo>
                        <a:pt x="327" y="630"/>
                      </a:lnTo>
                      <a:lnTo>
                        <a:pt x="318" y="621"/>
                      </a:lnTo>
                      <a:lnTo>
                        <a:pt x="315" y="612"/>
                      </a:lnTo>
                      <a:lnTo>
                        <a:pt x="309" y="603"/>
                      </a:lnTo>
                      <a:lnTo>
                        <a:pt x="300" y="594"/>
                      </a:lnTo>
                      <a:lnTo>
                        <a:pt x="300" y="582"/>
                      </a:lnTo>
                      <a:lnTo>
                        <a:pt x="300" y="558"/>
                      </a:lnTo>
                      <a:lnTo>
                        <a:pt x="300" y="549"/>
                      </a:lnTo>
                      <a:lnTo>
                        <a:pt x="309" y="378"/>
                      </a:lnTo>
                      <a:lnTo>
                        <a:pt x="306" y="303"/>
                      </a:lnTo>
                      <a:lnTo>
                        <a:pt x="312" y="312"/>
                      </a:lnTo>
                      <a:lnTo>
                        <a:pt x="318" y="321"/>
                      </a:lnTo>
                      <a:lnTo>
                        <a:pt x="321" y="330"/>
                      </a:lnTo>
                      <a:lnTo>
                        <a:pt x="324" y="339"/>
                      </a:lnTo>
                      <a:lnTo>
                        <a:pt x="330" y="351"/>
                      </a:lnTo>
                      <a:lnTo>
                        <a:pt x="336" y="363"/>
                      </a:lnTo>
                      <a:lnTo>
                        <a:pt x="342" y="375"/>
                      </a:lnTo>
                      <a:lnTo>
                        <a:pt x="336" y="351"/>
                      </a:lnTo>
                      <a:lnTo>
                        <a:pt x="333" y="333"/>
                      </a:lnTo>
                      <a:lnTo>
                        <a:pt x="330" y="321"/>
                      </a:lnTo>
                      <a:lnTo>
                        <a:pt x="324" y="312"/>
                      </a:lnTo>
                      <a:lnTo>
                        <a:pt x="318" y="303"/>
                      </a:lnTo>
                      <a:lnTo>
                        <a:pt x="321" y="315"/>
                      </a:lnTo>
                      <a:lnTo>
                        <a:pt x="324" y="324"/>
                      </a:lnTo>
                      <a:lnTo>
                        <a:pt x="327" y="333"/>
                      </a:lnTo>
                      <a:lnTo>
                        <a:pt x="333" y="345"/>
                      </a:lnTo>
                      <a:lnTo>
                        <a:pt x="333" y="333"/>
                      </a:lnTo>
                      <a:lnTo>
                        <a:pt x="327" y="324"/>
                      </a:lnTo>
                      <a:lnTo>
                        <a:pt x="318" y="315"/>
                      </a:lnTo>
                      <a:lnTo>
                        <a:pt x="309" y="306"/>
                      </a:lnTo>
                      <a:lnTo>
                        <a:pt x="300" y="300"/>
                      </a:lnTo>
                      <a:lnTo>
                        <a:pt x="291" y="291"/>
                      </a:lnTo>
                      <a:lnTo>
                        <a:pt x="285" y="282"/>
                      </a:lnTo>
                      <a:lnTo>
                        <a:pt x="276" y="270"/>
                      </a:lnTo>
                      <a:lnTo>
                        <a:pt x="273" y="258"/>
                      </a:lnTo>
                      <a:lnTo>
                        <a:pt x="273" y="249"/>
                      </a:lnTo>
                      <a:lnTo>
                        <a:pt x="273" y="240"/>
                      </a:lnTo>
                      <a:lnTo>
                        <a:pt x="270" y="231"/>
                      </a:lnTo>
                      <a:lnTo>
                        <a:pt x="270" y="222"/>
                      </a:lnTo>
                      <a:lnTo>
                        <a:pt x="267" y="231"/>
                      </a:lnTo>
                      <a:lnTo>
                        <a:pt x="267" y="240"/>
                      </a:lnTo>
                      <a:lnTo>
                        <a:pt x="267" y="249"/>
                      </a:lnTo>
                      <a:lnTo>
                        <a:pt x="258" y="258"/>
                      </a:lnTo>
                      <a:lnTo>
                        <a:pt x="249" y="264"/>
                      </a:lnTo>
                      <a:lnTo>
                        <a:pt x="246" y="273"/>
                      </a:lnTo>
                      <a:lnTo>
                        <a:pt x="246" y="285"/>
                      </a:lnTo>
                      <a:lnTo>
                        <a:pt x="246" y="276"/>
                      </a:lnTo>
                      <a:lnTo>
                        <a:pt x="255" y="270"/>
                      </a:lnTo>
                      <a:lnTo>
                        <a:pt x="264" y="261"/>
                      </a:lnTo>
                      <a:lnTo>
                        <a:pt x="264" y="249"/>
                      </a:lnTo>
                      <a:lnTo>
                        <a:pt x="264" y="240"/>
                      </a:lnTo>
                      <a:lnTo>
                        <a:pt x="264" y="231"/>
                      </a:lnTo>
                      <a:lnTo>
                        <a:pt x="252" y="234"/>
                      </a:lnTo>
                      <a:lnTo>
                        <a:pt x="240" y="240"/>
                      </a:lnTo>
                      <a:lnTo>
                        <a:pt x="252" y="234"/>
                      </a:lnTo>
                      <a:lnTo>
                        <a:pt x="261" y="231"/>
                      </a:lnTo>
                      <a:lnTo>
                        <a:pt x="270" y="222"/>
                      </a:lnTo>
                      <a:lnTo>
                        <a:pt x="276" y="213"/>
                      </a:lnTo>
                      <a:lnTo>
                        <a:pt x="276" y="129"/>
                      </a:lnTo>
                      <a:lnTo>
                        <a:pt x="270" y="0"/>
                      </a:lnTo>
                      <a:lnTo>
                        <a:pt x="159" y="18"/>
                      </a:lnTo>
                      <a:lnTo>
                        <a:pt x="156" y="66"/>
                      </a:lnTo>
                      <a:lnTo>
                        <a:pt x="150" y="120"/>
                      </a:lnTo>
                      <a:lnTo>
                        <a:pt x="141" y="168"/>
                      </a:lnTo>
                      <a:lnTo>
                        <a:pt x="144" y="216"/>
                      </a:lnTo>
                      <a:lnTo>
                        <a:pt x="165" y="258"/>
                      </a:lnTo>
                      <a:lnTo>
                        <a:pt x="147" y="210"/>
                      </a:lnTo>
                      <a:lnTo>
                        <a:pt x="147" y="222"/>
                      </a:lnTo>
                      <a:lnTo>
                        <a:pt x="147" y="246"/>
                      </a:lnTo>
                      <a:lnTo>
                        <a:pt x="108" y="528"/>
                      </a:lnTo>
                      <a:lnTo>
                        <a:pt x="117" y="531"/>
                      </a:lnTo>
                      <a:lnTo>
                        <a:pt x="126" y="534"/>
                      </a:lnTo>
                      <a:lnTo>
                        <a:pt x="138" y="537"/>
                      </a:lnTo>
                      <a:lnTo>
                        <a:pt x="162" y="537"/>
                      </a:lnTo>
                      <a:lnTo>
                        <a:pt x="183" y="543"/>
                      </a:lnTo>
                      <a:lnTo>
                        <a:pt x="207" y="543"/>
                      </a:lnTo>
                      <a:lnTo>
                        <a:pt x="219" y="543"/>
                      </a:lnTo>
                      <a:lnTo>
                        <a:pt x="228" y="543"/>
                      </a:lnTo>
                      <a:lnTo>
                        <a:pt x="237" y="540"/>
                      </a:lnTo>
                      <a:lnTo>
                        <a:pt x="246" y="537"/>
                      </a:lnTo>
                      <a:lnTo>
                        <a:pt x="255" y="534"/>
                      </a:lnTo>
                      <a:lnTo>
                        <a:pt x="264" y="528"/>
                      </a:lnTo>
                      <a:lnTo>
                        <a:pt x="273" y="519"/>
                      </a:lnTo>
                      <a:lnTo>
                        <a:pt x="288" y="291"/>
                      </a:lnTo>
                      <a:lnTo>
                        <a:pt x="276" y="519"/>
                      </a:lnTo>
                      <a:lnTo>
                        <a:pt x="267" y="528"/>
                      </a:lnTo>
                      <a:lnTo>
                        <a:pt x="261" y="540"/>
                      </a:lnTo>
                      <a:lnTo>
                        <a:pt x="264" y="549"/>
                      </a:lnTo>
                      <a:lnTo>
                        <a:pt x="270" y="558"/>
                      </a:lnTo>
                      <a:lnTo>
                        <a:pt x="273" y="567"/>
                      </a:lnTo>
                      <a:lnTo>
                        <a:pt x="273" y="576"/>
                      </a:lnTo>
                      <a:lnTo>
                        <a:pt x="270" y="585"/>
                      </a:lnTo>
                      <a:lnTo>
                        <a:pt x="261" y="591"/>
                      </a:lnTo>
                      <a:lnTo>
                        <a:pt x="252" y="591"/>
                      </a:lnTo>
                      <a:lnTo>
                        <a:pt x="243" y="588"/>
                      </a:lnTo>
                      <a:lnTo>
                        <a:pt x="225" y="588"/>
                      </a:lnTo>
                      <a:lnTo>
                        <a:pt x="207" y="588"/>
                      </a:lnTo>
                      <a:lnTo>
                        <a:pt x="198" y="588"/>
                      </a:lnTo>
                      <a:lnTo>
                        <a:pt x="189" y="588"/>
                      </a:lnTo>
                      <a:lnTo>
                        <a:pt x="177" y="588"/>
                      </a:lnTo>
                      <a:lnTo>
                        <a:pt x="168" y="591"/>
                      </a:lnTo>
                      <a:lnTo>
                        <a:pt x="144" y="594"/>
                      </a:lnTo>
                      <a:lnTo>
                        <a:pt x="135" y="597"/>
                      </a:lnTo>
                      <a:lnTo>
                        <a:pt x="123" y="600"/>
                      </a:lnTo>
                      <a:lnTo>
                        <a:pt x="111" y="600"/>
                      </a:lnTo>
                      <a:lnTo>
                        <a:pt x="99" y="600"/>
                      </a:lnTo>
                      <a:lnTo>
                        <a:pt x="81" y="600"/>
                      </a:lnTo>
                      <a:lnTo>
                        <a:pt x="72" y="600"/>
                      </a:lnTo>
                      <a:lnTo>
                        <a:pt x="48" y="603"/>
                      </a:lnTo>
                      <a:lnTo>
                        <a:pt x="27" y="603"/>
                      </a:lnTo>
                      <a:lnTo>
                        <a:pt x="18" y="603"/>
                      </a:lnTo>
                      <a:lnTo>
                        <a:pt x="9" y="606"/>
                      </a:lnTo>
                      <a:lnTo>
                        <a:pt x="0" y="606"/>
                      </a:lnTo>
                      <a:lnTo>
                        <a:pt x="0" y="597"/>
                      </a:lnTo>
                      <a:lnTo>
                        <a:pt x="3" y="588"/>
                      </a:lnTo>
                      <a:lnTo>
                        <a:pt x="12" y="588"/>
                      </a:lnTo>
                      <a:lnTo>
                        <a:pt x="30" y="588"/>
                      </a:lnTo>
                      <a:lnTo>
                        <a:pt x="39" y="588"/>
                      </a:lnTo>
                      <a:lnTo>
                        <a:pt x="48" y="585"/>
                      </a:lnTo>
                      <a:lnTo>
                        <a:pt x="36" y="582"/>
                      </a:lnTo>
                      <a:lnTo>
                        <a:pt x="27" y="582"/>
                      </a:lnTo>
                      <a:lnTo>
                        <a:pt x="18" y="582"/>
                      </a:lnTo>
                      <a:lnTo>
                        <a:pt x="9" y="582"/>
                      </a:lnTo>
                      <a:lnTo>
                        <a:pt x="0" y="588"/>
                      </a:lnTo>
                      <a:lnTo>
                        <a:pt x="0" y="597"/>
                      </a:lnTo>
                      <a:lnTo>
                        <a:pt x="0" y="606"/>
                      </a:lnTo>
                      <a:lnTo>
                        <a:pt x="0" y="591"/>
                      </a:lnTo>
                      <a:lnTo>
                        <a:pt x="0" y="582"/>
                      </a:lnTo>
                      <a:lnTo>
                        <a:pt x="12" y="576"/>
                      </a:lnTo>
                      <a:lnTo>
                        <a:pt x="21" y="576"/>
                      </a:lnTo>
                      <a:lnTo>
                        <a:pt x="42" y="573"/>
                      </a:lnTo>
                      <a:lnTo>
                        <a:pt x="51" y="570"/>
                      </a:lnTo>
                      <a:lnTo>
                        <a:pt x="63" y="567"/>
                      </a:lnTo>
                      <a:lnTo>
                        <a:pt x="72" y="558"/>
                      </a:lnTo>
                      <a:lnTo>
                        <a:pt x="84" y="555"/>
                      </a:lnTo>
                      <a:lnTo>
                        <a:pt x="93" y="546"/>
                      </a:lnTo>
                      <a:lnTo>
                        <a:pt x="102" y="537"/>
                      </a:lnTo>
                      <a:lnTo>
                        <a:pt x="105" y="528"/>
                      </a:lnTo>
                      <a:lnTo>
                        <a:pt x="105" y="537"/>
                      </a:lnTo>
                      <a:lnTo>
                        <a:pt x="96" y="549"/>
                      </a:lnTo>
                      <a:lnTo>
                        <a:pt x="93" y="561"/>
                      </a:lnTo>
                      <a:lnTo>
                        <a:pt x="102" y="561"/>
                      </a:lnTo>
                      <a:lnTo>
                        <a:pt x="96" y="552"/>
                      </a:lnTo>
                      <a:lnTo>
                        <a:pt x="102" y="543"/>
                      </a:lnTo>
                      <a:lnTo>
                        <a:pt x="111" y="540"/>
                      </a:lnTo>
                      <a:lnTo>
                        <a:pt x="120" y="540"/>
                      </a:lnTo>
                      <a:lnTo>
                        <a:pt x="108" y="540"/>
                      </a:lnTo>
                      <a:lnTo>
                        <a:pt x="96" y="549"/>
                      </a:lnTo>
                      <a:lnTo>
                        <a:pt x="90" y="558"/>
                      </a:lnTo>
                      <a:lnTo>
                        <a:pt x="81" y="561"/>
                      </a:lnTo>
                      <a:lnTo>
                        <a:pt x="72" y="561"/>
                      </a:lnTo>
                      <a:lnTo>
                        <a:pt x="66" y="570"/>
                      </a:lnTo>
                      <a:lnTo>
                        <a:pt x="57" y="570"/>
                      </a:lnTo>
                      <a:lnTo>
                        <a:pt x="48" y="570"/>
                      </a:lnTo>
                      <a:lnTo>
                        <a:pt x="36" y="573"/>
                      </a:lnTo>
                      <a:lnTo>
                        <a:pt x="24" y="576"/>
                      </a:lnTo>
                      <a:lnTo>
                        <a:pt x="15" y="579"/>
                      </a:lnTo>
                      <a:lnTo>
                        <a:pt x="6" y="585"/>
                      </a:lnTo>
                      <a:lnTo>
                        <a:pt x="3" y="594"/>
                      </a:lnTo>
                      <a:lnTo>
                        <a:pt x="0" y="603"/>
                      </a:lnTo>
                      <a:lnTo>
                        <a:pt x="0" y="615"/>
                      </a:lnTo>
                      <a:lnTo>
                        <a:pt x="9" y="621"/>
                      </a:lnTo>
                      <a:lnTo>
                        <a:pt x="18" y="621"/>
                      </a:lnTo>
                      <a:lnTo>
                        <a:pt x="27" y="621"/>
                      </a:lnTo>
                      <a:lnTo>
                        <a:pt x="48" y="621"/>
                      </a:lnTo>
                      <a:lnTo>
                        <a:pt x="66" y="621"/>
                      </a:lnTo>
                      <a:lnTo>
                        <a:pt x="75" y="621"/>
                      </a:lnTo>
                      <a:lnTo>
                        <a:pt x="93" y="621"/>
                      </a:lnTo>
                      <a:lnTo>
                        <a:pt x="111" y="621"/>
                      </a:lnTo>
                      <a:lnTo>
                        <a:pt x="123" y="621"/>
                      </a:lnTo>
                      <a:lnTo>
                        <a:pt x="147" y="621"/>
                      </a:lnTo>
                      <a:lnTo>
                        <a:pt x="165" y="621"/>
                      </a:lnTo>
                      <a:lnTo>
                        <a:pt x="174" y="621"/>
                      </a:lnTo>
                      <a:lnTo>
                        <a:pt x="186" y="621"/>
                      </a:lnTo>
                      <a:lnTo>
                        <a:pt x="195" y="621"/>
                      </a:lnTo>
                      <a:lnTo>
                        <a:pt x="213" y="621"/>
                      </a:lnTo>
                      <a:lnTo>
                        <a:pt x="225" y="618"/>
                      </a:lnTo>
                      <a:lnTo>
                        <a:pt x="234" y="612"/>
                      </a:lnTo>
                      <a:lnTo>
                        <a:pt x="255" y="612"/>
                      </a:lnTo>
                      <a:lnTo>
                        <a:pt x="279" y="612"/>
                      </a:lnTo>
                      <a:lnTo>
                        <a:pt x="279" y="603"/>
                      </a:lnTo>
                      <a:lnTo>
                        <a:pt x="279" y="594"/>
                      </a:lnTo>
                      <a:lnTo>
                        <a:pt x="273" y="585"/>
                      </a:lnTo>
                      <a:lnTo>
                        <a:pt x="270" y="576"/>
                      </a:lnTo>
                      <a:lnTo>
                        <a:pt x="270" y="567"/>
                      </a:lnTo>
                      <a:lnTo>
                        <a:pt x="270" y="558"/>
                      </a:lnTo>
                      <a:lnTo>
                        <a:pt x="270" y="549"/>
                      </a:lnTo>
                      <a:lnTo>
                        <a:pt x="270" y="567"/>
                      </a:lnTo>
                      <a:lnTo>
                        <a:pt x="270" y="579"/>
                      </a:lnTo>
                      <a:lnTo>
                        <a:pt x="270" y="591"/>
                      </a:lnTo>
                      <a:lnTo>
                        <a:pt x="270" y="582"/>
                      </a:lnTo>
                      <a:lnTo>
                        <a:pt x="270" y="591"/>
                      </a:lnTo>
                    </a:path>
                  </a:pathLst>
                </a:custGeom>
                <a:noFill/>
                <a:ln w="12700" cap="rnd" cmpd="sng">
                  <a:solidFill>
                    <a:schemeClr val="tx2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363" name="Freeform 412">
                  <a:extLst>
                    <a:ext uri="{FF2B5EF4-FFF2-40B4-BE49-F238E27FC236}">
                      <a16:creationId xmlns:a16="http://schemas.microsoft.com/office/drawing/2014/main" id="{FCA156FF-864F-4A29-AC46-A0C8F588CBB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543" y="5430"/>
                  <a:ext cx="265" cy="142"/>
                </a:xfrm>
                <a:custGeom>
                  <a:avLst/>
                  <a:gdLst>
                    <a:gd name="T0" fmla="*/ 90 w 265"/>
                    <a:gd name="T1" fmla="*/ 12 h 142"/>
                    <a:gd name="T2" fmla="*/ 90 w 265"/>
                    <a:gd name="T3" fmla="*/ 30 h 142"/>
                    <a:gd name="T4" fmla="*/ 108 w 265"/>
                    <a:gd name="T5" fmla="*/ 39 h 142"/>
                    <a:gd name="T6" fmla="*/ 117 w 265"/>
                    <a:gd name="T7" fmla="*/ 48 h 142"/>
                    <a:gd name="T8" fmla="*/ 102 w 265"/>
                    <a:gd name="T9" fmla="*/ 63 h 142"/>
                    <a:gd name="T10" fmla="*/ 102 w 265"/>
                    <a:gd name="T11" fmla="*/ 81 h 142"/>
                    <a:gd name="T12" fmla="*/ 111 w 265"/>
                    <a:gd name="T13" fmla="*/ 90 h 142"/>
                    <a:gd name="T14" fmla="*/ 105 w 265"/>
                    <a:gd name="T15" fmla="*/ 81 h 142"/>
                    <a:gd name="T16" fmla="*/ 75 w 265"/>
                    <a:gd name="T17" fmla="*/ 87 h 142"/>
                    <a:gd name="T18" fmla="*/ 84 w 265"/>
                    <a:gd name="T19" fmla="*/ 93 h 142"/>
                    <a:gd name="T20" fmla="*/ 75 w 265"/>
                    <a:gd name="T21" fmla="*/ 93 h 142"/>
                    <a:gd name="T22" fmla="*/ 57 w 265"/>
                    <a:gd name="T23" fmla="*/ 99 h 142"/>
                    <a:gd name="T24" fmla="*/ 39 w 265"/>
                    <a:gd name="T25" fmla="*/ 99 h 142"/>
                    <a:gd name="T26" fmla="*/ 21 w 265"/>
                    <a:gd name="T27" fmla="*/ 99 h 142"/>
                    <a:gd name="T28" fmla="*/ 21 w 265"/>
                    <a:gd name="T29" fmla="*/ 81 h 142"/>
                    <a:gd name="T30" fmla="*/ 36 w 265"/>
                    <a:gd name="T31" fmla="*/ 69 h 142"/>
                    <a:gd name="T32" fmla="*/ 54 w 265"/>
                    <a:gd name="T33" fmla="*/ 60 h 142"/>
                    <a:gd name="T34" fmla="*/ 75 w 265"/>
                    <a:gd name="T35" fmla="*/ 45 h 142"/>
                    <a:gd name="T36" fmla="*/ 75 w 265"/>
                    <a:gd name="T37" fmla="*/ 45 h 142"/>
                    <a:gd name="T38" fmla="*/ 57 w 265"/>
                    <a:gd name="T39" fmla="*/ 60 h 142"/>
                    <a:gd name="T40" fmla="*/ 39 w 265"/>
                    <a:gd name="T41" fmla="*/ 75 h 142"/>
                    <a:gd name="T42" fmla="*/ 21 w 265"/>
                    <a:gd name="T43" fmla="*/ 87 h 142"/>
                    <a:gd name="T44" fmla="*/ 6 w 265"/>
                    <a:gd name="T45" fmla="*/ 108 h 142"/>
                    <a:gd name="T46" fmla="*/ 6 w 265"/>
                    <a:gd name="T47" fmla="*/ 126 h 142"/>
                    <a:gd name="T48" fmla="*/ 24 w 265"/>
                    <a:gd name="T49" fmla="*/ 126 h 142"/>
                    <a:gd name="T50" fmla="*/ 45 w 265"/>
                    <a:gd name="T51" fmla="*/ 126 h 142"/>
                    <a:gd name="T52" fmla="*/ 63 w 265"/>
                    <a:gd name="T53" fmla="*/ 126 h 142"/>
                    <a:gd name="T54" fmla="*/ 81 w 265"/>
                    <a:gd name="T55" fmla="*/ 126 h 142"/>
                    <a:gd name="T56" fmla="*/ 102 w 265"/>
                    <a:gd name="T57" fmla="*/ 117 h 142"/>
                    <a:gd name="T58" fmla="*/ 120 w 265"/>
                    <a:gd name="T59" fmla="*/ 114 h 142"/>
                    <a:gd name="T60" fmla="*/ 141 w 265"/>
                    <a:gd name="T61" fmla="*/ 102 h 142"/>
                    <a:gd name="T62" fmla="*/ 159 w 265"/>
                    <a:gd name="T63" fmla="*/ 96 h 142"/>
                    <a:gd name="T64" fmla="*/ 177 w 265"/>
                    <a:gd name="T65" fmla="*/ 87 h 142"/>
                    <a:gd name="T66" fmla="*/ 207 w 265"/>
                    <a:gd name="T67" fmla="*/ 81 h 142"/>
                    <a:gd name="T68" fmla="*/ 222 w 265"/>
                    <a:gd name="T69" fmla="*/ 72 h 142"/>
                    <a:gd name="T70" fmla="*/ 243 w 265"/>
                    <a:gd name="T71" fmla="*/ 63 h 142"/>
                    <a:gd name="T72" fmla="*/ 222 w 265"/>
                    <a:gd name="T73" fmla="*/ 63 h 142"/>
                    <a:gd name="T74" fmla="*/ 204 w 265"/>
                    <a:gd name="T75" fmla="*/ 78 h 142"/>
                    <a:gd name="T76" fmla="*/ 183 w 265"/>
                    <a:gd name="T77" fmla="*/ 87 h 142"/>
                    <a:gd name="T78" fmla="*/ 210 w 265"/>
                    <a:gd name="T79" fmla="*/ 81 h 142"/>
                    <a:gd name="T80" fmla="*/ 240 w 265"/>
                    <a:gd name="T81" fmla="*/ 69 h 142"/>
                    <a:gd name="T82" fmla="*/ 240 w 265"/>
                    <a:gd name="T83" fmla="*/ 54 h 142"/>
                    <a:gd name="T84" fmla="*/ 222 w 265"/>
                    <a:gd name="T85" fmla="*/ 57 h 142"/>
                    <a:gd name="T86" fmla="*/ 222 w 265"/>
                    <a:gd name="T87" fmla="*/ 39 h 142"/>
                    <a:gd name="T88" fmla="*/ 231 w 265"/>
                    <a:gd name="T89" fmla="*/ 21 h 142"/>
                    <a:gd name="T90" fmla="*/ 249 w 265"/>
                    <a:gd name="T91" fmla="*/ 0 h 142"/>
                    <a:gd name="T92" fmla="*/ 261 w 265"/>
                    <a:gd name="T93" fmla="*/ 18 h 142"/>
                    <a:gd name="T94" fmla="*/ 264 w 265"/>
                    <a:gd name="T95" fmla="*/ 39 h 142"/>
                    <a:gd name="T96" fmla="*/ 264 w 265"/>
                    <a:gd name="T97" fmla="*/ 63 h 142"/>
                    <a:gd name="T98" fmla="*/ 258 w 265"/>
                    <a:gd name="T99" fmla="*/ 81 h 142"/>
                    <a:gd name="T100" fmla="*/ 153 w 265"/>
                    <a:gd name="T101" fmla="*/ 123 h 142"/>
                    <a:gd name="T102" fmla="*/ 90 w 265"/>
                    <a:gd name="T103" fmla="*/ 141 h 142"/>
                    <a:gd name="T104" fmla="*/ 51 w 265"/>
                    <a:gd name="T105" fmla="*/ 141 h 142"/>
                    <a:gd name="T106" fmla="*/ 24 w 265"/>
                    <a:gd name="T107" fmla="*/ 141 h 142"/>
                    <a:gd name="T108" fmla="*/ 9 w 265"/>
                    <a:gd name="T109" fmla="*/ 132 h 142"/>
                    <a:gd name="T110" fmla="*/ 0 w 265"/>
                    <a:gd name="T111" fmla="*/ 114 h 142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</a:gdLst>
                  <a:ahLst/>
                  <a:cxnLst>
                    <a:cxn ang="T112">
                      <a:pos x="T0" y="T1"/>
                    </a:cxn>
                    <a:cxn ang="T113">
                      <a:pos x="T2" y="T3"/>
                    </a:cxn>
                    <a:cxn ang="T114">
                      <a:pos x="T4" y="T5"/>
                    </a:cxn>
                    <a:cxn ang="T115">
                      <a:pos x="T6" y="T7"/>
                    </a:cxn>
                    <a:cxn ang="T116">
                      <a:pos x="T8" y="T9"/>
                    </a:cxn>
                    <a:cxn ang="T117">
                      <a:pos x="T10" y="T11"/>
                    </a:cxn>
                    <a:cxn ang="T118">
                      <a:pos x="T12" y="T13"/>
                    </a:cxn>
                    <a:cxn ang="T119">
                      <a:pos x="T14" y="T15"/>
                    </a:cxn>
                    <a:cxn ang="T120">
                      <a:pos x="T16" y="T17"/>
                    </a:cxn>
                    <a:cxn ang="T121">
                      <a:pos x="T18" y="T19"/>
                    </a:cxn>
                    <a:cxn ang="T122">
                      <a:pos x="T20" y="T21"/>
                    </a:cxn>
                    <a:cxn ang="T123">
                      <a:pos x="T22" y="T23"/>
                    </a:cxn>
                    <a:cxn ang="T124">
                      <a:pos x="T24" y="T25"/>
                    </a:cxn>
                    <a:cxn ang="T125">
                      <a:pos x="T26" y="T27"/>
                    </a:cxn>
                    <a:cxn ang="T126">
                      <a:pos x="T28" y="T29"/>
                    </a:cxn>
                    <a:cxn ang="T127">
                      <a:pos x="T30" y="T31"/>
                    </a:cxn>
                    <a:cxn ang="T128">
                      <a:pos x="T32" y="T33"/>
                    </a:cxn>
                    <a:cxn ang="T129">
                      <a:pos x="T34" y="T35"/>
                    </a:cxn>
                    <a:cxn ang="T130">
                      <a:pos x="T36" y="T37"/>
                    </a:cxn>
                    <a:cxn ang="T131">
                      <a:pos x="T38" y="T39"/>
                    </a:cxn>
                    <a:cxn ang="T132">
                      <a:pos x="T40" y="T41"/>
                    </a:cxn>
                    <a:cxn ang="T133">
                      <a:pos x="T42" y="T43"/>
                    </a:cxn>
                    <a:cxn ang="T134">
                      <a:pos x="T44" y="T45"/>
                    </a:cxn>
                    <a:cxn ang="T135">
                      <a:pos x="T46" y="T47"/>
                    </a:cxn>
                    <a:cxn ang="T136">
                      <a:pos x="T48" y="T49"/>
                    </a:cxn>
                    <a:cxn ang="T137">
                      <a:pos x="T50" y="T51"/>
                    </a:cxn>
                    <a:cxn ang="T138">
                      <a:pos x="T52" y="T53"/>
                    </a:cxn>
                    <a:cxn ang="T139">
                      <a:pos x="T54" y="T55"/>
                    </a:cxn>
                    <a:cxn ang="T140">
                      <a:pos x="T56" y="T57"/>
                    </a:cxn>
                    <a:cxn ang="T141">
                      <a:pos x="T58" y="T59"/>
                    </a:cxn>
                    <a:cxn ang="T142">
                      <a:pos x="T60" y="T61"/>
                    </a:cxn>
                    <a:cxn ang="T143">
                      <a:pos x="T62" y="T63"/>
                    </a:cxn>
                    <a:cxn ang="T144">
                      <a:pos x="T64" y="T65"/>
                    </a:cxn>
                    <a:cxn ang="T145">
                      <a:pos x="T66" y="T67"/>
                    </a:cxn>
                    <a:cxn ang="T146">
                      <a:pos x="T68" y="T69"/>
                    </a:cxn>
                    <a:cxn ang="T147">
                      <a:pos x="T70" y="T71"/>
                    </a:cxn>
                    <a:cxn ang="T148">
                      <a:pos x="T72" y="T73"/>
                    </a:cxn>
                    <a:cxn ang="T149">
                      <a:pos x="T74" y="T75"/>
                    </a:cxn>
                    <a:cxn ang="T150">
                      <a:pos x="T76" y="T77"/>
                    </a:cxn>
                    <a:cxn ang="T151">
                      <a:pos x="T78" y="T79"/>
                    </a:cxn>
                    <a:cxn ang="T152">
                      <a:pos x="T80" y="T81"/>
                    </a:cxn>
                    <a:cxn ang="T153">
                      <a:pos x="T82" y="T83"/>
                    </a:cxn>
                    <a:cxn ang="T154">
                      <a:pos x="T84" y="T85"/>
                    </a:cxn>
                    <a:cxn ang="T155">
                      <a:pos x="T86" y="T87"/>
                    </a:cxn>
                    <a:cxn ang="T156">
                      <a:pos x="T88" y="T89"/>
                    </a:cxn>
                    <a:cxn ang="T157">
                      <a:pos x="T90" y="T91"/>
                    </a:cxn>
                    <a:cxn ang="T158">
                      <a:pos x="T92" y="T93"/>
                    </a:cxn>
                    <a:cxn ang="T159">
                      <a:pos x="T94" y="T95"/>
                    </a:cxn>
                    <a:cxn ang="T160">
                      <a:pos x="T96" y="T97"/>
                    </a:cxn>
                    <a:cxn ang="T161">
                      <a:pos x="T98" y="T99"/>
                    </a:cxn>
                    <a:cxn ang="T162">
                      <a:pos x="T100" y="T101"/>
                    </a:cxn>
                    <a:cxn ang="T163">
                      <a:pos x="T102" y="T103"/>
                    </a:cxn>
                    <a:cxn ang="T164">
                      <a:pos x="T104" y="T105"/>
                    </a:cxn>
                    <a:cxn ang="T165">
                      <a:pos x="T106" y="T107"/>
                    </a:cxn>
                    <a:cxn ang="T166">
                      <a:pos x="T108" y="T109"/>
                    </a:cxn>
                    <a:cxn ang="T167">
                      <a:pos x="T110" y="T111"/>
                    </a:cxn>
                  </a:cxnLst>
                  <a:rect l="0" t="0" r="r" b="b"/>
                  <a:pathLst>
                    <a:path w="265" h="142">
                      <a:moveTo>
                        <a:pt x="99" y="6"/>
                      </a:moveTo>
                      <a:lnTo>
                        <a:pt x="90" y="12"/>
                      </a:lnTo>
                      <a:lnTo>
                        <a:pt x="87" y="21"/>
                      </a:lnTo>
                      <a:lnTo>
                        <a:pt x="90" y="30"/>
                      </a:lnTo>
                      <a:lnTo>
                        <a:pt x="99" y="36"/>
                      </a:lnTo>
                      <a:lnTo>
                        <a:pt x="108" y="39"/>
                      </a:lnTo>
                      <a:lnTo>
                        <a:pt x="117" y="45"/>
                      </a:lnTo>
                      <a:lnTo>
                        <a:pt x="117" y="48"/>
                      </a:lnTo>
                      <a:lnTo>
                        <a:pt x="108" y="54"/>
                      </a:lnTo>
                      <a:lnTo>
                        <a:pt x="102" y="63"/>
                      </a:lnTo>
                      <a:lnTo>
                        <a:pt x="102" y="72"/>
                      </a:lnTo>
                      <a:lnTo>
                        <a:pt x="102" y="81"/>
                      </a:lnTo>
                      <a:lnTo>
                        <a:pt x="102" y="90"/>
                      </a:lnTo>
                      <a:lnTo>
                        <a:pt x="111" y="90"/>
                      </a:lnTo>
                      <a:lnTo>
                        <a:pt x="120" y="84"/>
                      </a:lnTo>
                      <a:lnTo>
                        <a:pt x="105" y="81"/>
                      </a:lnTo>
                      <a:lnTo>
                        <a:pt x="93" y="84"/>
                      </a:lnTo>
                      <a:lnTo>
                        <a:pt x="75" y="87"/>
                      </a:lnTo>
                      <a:lnTo>
                        <a:pt x="66" y="87"/>
                      </a:lnTo>
                      <a:lnTo>
                        <a:pt x="84" y="93"/>
                      </a:lnTo>
                      <a:lnTo>
                        <a:pt x="93" y="93"/>
                      </a:lnTo>
                      <a:lnTo>
                        <a:pt x="75" y="93"/>
                      </a:lnTo>
                      <a:lnTo>
                        <a:pt x="66" y="93"/>
                      </a:lnTo>
                      <a:lnTo>
                        <a:pt x="57" y="99"/>
                      </a:lnTo>
                      <a:lnTo>
                        <a:pt x="48" y="99"/>
                      </a:lnTo>
                      <a:lnTo>
                        <a:pt x="39" y="99"/>
                      </a:lnTo>
                      <a:lnTo>
                        <a:pt x="30" y="99"/>
                      </a:lnTo>
                      <a:lnTo>
                        <a:pt x="21" y="99"/>
                      </a:lnTo>
                      <a:lnTo>
                        <a:pt x="21" y="90"/>
                      </a:lnTo>
                      <a:lnTo>
                        <a:pt x="21" y="81"/>
                      </a:lnTo>
                      <a:lnTo>
                        <a:pt x="27" y="72"/>
                      </a:lnTo>
                      <a:lnTo>
                        <a:pt x="36" y="69"/>
                      </a:lnTo>
                      <a:lnTo>
                        <a:pt x="45" y="66"/>
                      </a:lnTo>
                      <a:lnTo>
                        <a:pt x="54" y="60"/>
                      </a:lnTo>
                      <a:lnTo>
                        <a:pt x="66" y="54"/>
                      </a:lnTo>
                      <a:lnTo>
                        <a:pt x="75" y="45"/>
                      </a:lnTo>
                      <a:lnTo>
                        <a:pt x="81" y="36"/>
                      </a:lnTo>
                      <a:lnTo>
                        <a:pt x="75" y="45"/>
                      </a:lnTo>
                      <a:lnTo>
                        <a:pt x="66" y="54"/>
                      </a:lnTo>
                      <a:lnTo>
                        <a:pt x="57" y="60"/>
                      </a:lnTo>
                      <a:lnTo>
                        <a:pt x="45" y="66"/>
                      </a:lnTo>
                      <a:lnTo>
                        <a:pt x="39" y="75"/>
                      </a:lnTo>
                      <a:lnTo>
                        <a:pt x="30" y="78"/>
                      </a:lnTo>
                      <a:lnTo>
                        <a:pt x="21" y="87"/>
                      </a:lnTo>
                      <a:lnTo>
                        <a:pt x="15" y="96"/>
                      </a:lnTo>
                      <a:lnTo>
                        <a:pt x="6" y="108"/>
                      </a:lnTo>
                      <a:lnTo>
                        <a:pt x="3" y="117"/>
                      </a:lnTo>
                      <a:lnTo>
                        <a:pt x="6" y="126"/>
                      </a:lnTo>
                      <a:lnTo>
                        <a:pt x="15" y="126"/>
                      </a:lnTo>
                      <a:lnTo>
                        <a:pt x="24" y="126"/>
                      </a:lnTo>
                      <a:lnTo>
                        <a:pt x="36" y="126"/>
                      </a:lnTo>
                      <a:lnTo>
                        <a:pt x="45" y="126"/>
                      </a:lnTo>
                      <a:lnTo>
                        <a:pt x="54" y="126"/>
                      </a:lnTo>
                      <a:lnTo>
                        <a:pt x="63" y="126"/>
                      </a:lnTo>
                      <a:lnTo>
                        <a:pt x="72" y="126"/>
                      </a:lnTo>
                      <a:lnTo>
                        <a:pt x="81" y="126"/>
                      </a:lnTo>
                      <a:lnTo>
                        <a:pt x="90" y="120"/>
                      </a:lnTo>
                      <a:lnTo>
                        <a:pt x="102" y="117"/>
                      </a:lnTo>
                      <a:lnTo>
                        <a:pt x="111" y="114"/>
                      </a:lnTo>
                      <a:lnTo>
                        <a:pt x="120" y="114"/>
                      </a:lnTo>
                      <a:lnTo>
                        <a:pt x="129" y="105"/>
                      </a:lnTo>
                      <a:lnTo>
                        <a:pt x="141" y="102"/>
                      </a:lnTo>
                      <a:lnTo>
                        <a:pt x="150" y="99"/>
                      </a:lnTo>
                      <a:lnTo>
                        <a:pt x="159" y="96"/>
                      </a:lnTo>
                      <a:lnTo>
                        <a:pt x="168" y="90"/>
                      </a:lnTo>
                      <a:lnTo>
                        <a:pt x="177" y="87"/>
                      </a:lnTo>
                      <a:lnTo>
                        <a:pt x="198" y="84"/>
                      </a:lnTo>
                      <a:lnTo>
                        <a:pt x="207" y="81"/>
                      </a:lnTo>
                      <a:lnTo>
                        <a:pt x="216" y="81"/>
                      </a:lnTo>
                      <a:lnTo>
                        <a:pt x="222" y="72"/>
                      </a:lnTo>
                      <a:lnTo>
                        <a:pt x="234" y="66"/>
                      </a:lnTo>
                      <a:lnTo>
                        <a:pt x="243" y="63"/>
                      </a:lnTo>
                      <a:lnTo>
                        <a:pt x="231" y="60"/>
                      </a:lnTo>
                      <a:lnTo>
                        <a:pt x="222" y="63"/>
                      </a:lnTo>
                      <a:lnTo>
                        <a:pt x="213" y="72"/>
                      </a:lnTo>
                      <a:lnTo>
                        <a:pt x="204" y="78"/>
                      </a:lnTo>
                      <a:lnTo>
                        <a:pt x="192" y="81"/>
                      </a:lnTo>
                      <a:lnTo>
                        <a:pt x="183" y="87"/>
                      </a:lnTo>
                      <a:lnTo>
                        <a:pt x="198" y="87"/>
                      </a:lnTo>
                      <a:lnTo>
                        <a:pt x="210" y="81"/>
                      </a:lnTo>
                      <a:lnTo>
                        <a:pt x="228" y="78"/>
                      </a:lnTo>
                      <a:lnTo>
                        <a:pt x="240" y="69"/>
                      </a:lnTo>
                      <a:lnTo>
                        <a:pt x="252" y="60"/>
                      </a:lnTo>
                      <a:lnTo>
                        <a:pt x="240" y="54"/>
                      </a:lnTo>
                      <a:lnTo>
                        <a:pt x="231" y="57"/>
                      </a:lnTo>
                      <a:lnTo>
                        <a:pt x="222" y="57"/>
                      </a:lnTo>
                      <a:lnTo>
                        <a:pt x="222" y="48"/>
                      </a:lnTo>
                      <a:lnTo>
                        <a:pt x="222" y="39"/>
                      </a:lnTo>
                      <a:lnTo>
                        <a:pt x="222" y="30"/>
                      </a:lnTo>
                      <a:lnTo>
                        <a:pt x="231" y="21"/>
                      </a:lnTo>
                      <a:lnTo>
                        <a:pt x="240" y="12"/>
                      </a:lnTo>
                      <a:lnTo>
                        <a:pt x="249" y="0"/>
                      </a:lnTo>
                      <a:lnTo>
                        <a:pt x="258" y="9"/>
                      </a:lnTo>
                      <a:lnTo>
                        <a:pt x="261" y="18"/>
                      </a:lnTo>
                      <a:lnTo>
                        <a:pt x="261" y="30"/>
                      </a:lnTo>
                      <a:lnTo>
                        <a:pt x="264" y="39"/>
                      </a:lnTo>
                      <a:lnTo>
                        <a:pt x="264" y="51"/>
                      </a:lnTo>
                      <a:lnTo>
                        <a:pt x="264" y="63"/>
                      </a:lnTo>
                      <a:lnTo>
                        <a:pt x="264" y="72"/>
                      </a:lnTo>
                      <a:lnTo>
                        <a:pt x="258" y="81"/>
                      </a:lnTo>
                      <a:lnTo>
                        <a:pt x="249" y="87"/>
                      </a:lnTo>
                      <a:lnTo>
                        <a:pt x="153" y="123"/>
                      </a:lnTo>
                      <a:lnTo>
                        <a:pt x="99" y="141"/>
                      </a:lnTo>
                      <a:lnTo>
                        <a:pt x="90" y="141"/>
                      </a:lnTo>
                      <a:lnTo>
                        <a:pt x="60" y="141"/>
                      </a:lnTo>
                      <a:lnTo>
                        <a:pt x="51" y="141"/>
                      </a:lnTo>
                      <a:lnTo>
                        <a:pt x="42" y="141"/>
                      </a:lnTo>
                      <a:lnTo>
                        <a:pt x="24" y="141"/>
                      </a:lnTo>
                      <a:lnTo>
                        <a:pt x="15" y="141"/>
                      </a:lnTo>
                      <a:lnTo>
                        <a:pt x="9" y="132"/>
                      </a:lnTo>
                      <a:lnTo>
                        <a:pt x="6" y="123"/>
                      </a:lnTo>
                      <a:lnTo>
                        <a:pt x="0" y="114"/>
                      </a:lnTo>
                    </a:path>
                  </a:pathLst>
                </a:custGeom>
                <a:noFill/>
                <a:ln w="12700" cap="rnd" cmpd="sng">
                  <a:solidFill>
                    <a:schemeClr val="tx2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364" name="Freeform 413">
                  <a:extLst>
                    <a:ext uri="{FF2B5EF4-FFF2-40B4-BE49-F238E27FC236}">
                      <a16:creationId xmlns:a16="http://schemas.microsoft.com/office/drawing/2014/main" id="{F0D02860-23FF-494C-962B-D2A72B0CAF3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711" y="4740"/>
                  <a:ext cx="31" cy="52"/>
                </a:xfrm>
                <a:custGeom>
                  <a:avLst/>
                  <a:gdLst>
                    <a:gd name="T0" fmla="*/ 30 w 31"/>
                    <a:gd name="T1" fmla="*/ 0 h 52"/>
                    <a:gd name="T2" fmla="*/ 30 w 31"/>
                    <a:gd name="T3" fmla="*/ 45 h 52"/>
                    <a:gd name="T4" fmla="*/ 0 w 31"/>
                    <a:gd name="T5" fmla="*/ 51 h 52"/>
                    <a:gd name="T6" fmla="*/ 0 60000 65536"/>
                    <a:gd name="T7" fmla="*/ 0 60000 65536"/>
                    <a:gd name="T8" fmla="*/ 0 60000 65536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0" t="0" r="r" b="b"/>
                  <a:pathLst>
                    <a:path w="31" h="52">
                      <a:moveTo>
                        <a:pt x="30" y="0"/>
                      </a:moveTo>
                      <a:lnTo>
                        <a:pt x="30" y="45"/>
                      </a:lnTo>
                      <a:lnTo>
                        <a:pt x="0" y="51"/>
                      </a:lnTo>
                    </a:path>
                  </a:pathLst>
                </a:custGeom>
                <a:noFill/>
                <a:ln w="12700" cap="rnd" cmpd="sng">
                  <a:solidFill>
                    <a:schemeClr val="tx2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365" name="Freeform 414">
                  <a:extLst>
                    <a:ext uri="{FF2B5EF4-FFF2-40B4-BE49-F238E27FC236}">
                      <a16:creationId xmlns:a16="http://schemas.microsoft.com/office/drawing/2014/main" id="{FEB22F77-10CB-4F9E-AD65-2726739FA02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291" y="4515"/>
                  <a:ext cx="430" cy="328"/>
                </a:xfrm>
                <a:custGeom>
                  <a:avLst/>
                  <a:gdLst>
                    <a:gd name="T0" fmla="*/ 189 w 430"/>
                    <a:gd name="T1" fmla="*/ 327 h 328"/>
                    <a:gd name="T2" fmla="*/ 0 w 430"/>
                    <a:gd name="T3" fmla="*/ 243 h 328"/>
                    <a:gd name="T4" fmla="*/ 9 w 430"/>
                    <a:gd name="T5" fmla="*/ 36 h 328"/>
                    <a:gd name="T6" fmla="*/ 246 w 430"/>
                    <a:gd name="T7" fmla="*/ 0 h 328"/>
                    <a:gd name="T8" fmla="*/ 429 w 430"/>
                    <a:gd name="T9" fmla="*/ 33 h 328"/>
                    <a:gd name="T10" fmla="*/ 426 w 430"/>
                    <a:gd name="T11" fmla="*/ 54 h 328"/>
                    <a:gd name="T12" fmla="*/ 180 w 430"/>
                    <a:gd name="T13" fmla="*/ 93 h 328"/>
                    <a:gd name="T14" fmla="*/ 18 w 430"/>
                    <a:gd name="T15" fmla="*/ 36 h 328"/>
                    <a:gd name="T16" fmla="*/ 189 w 430"/>
                    <a:gd name="T17" fmla="*/ 90 h 328"/>
                    <a:gd name="T18" fmla="*/ 189 w 430"/>
                    <a:gd name="T19" fmla="*/ 327 h 328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0" t="0" r="r" b="b"/>
                  <a:pathLst>
                    <a:path w="430" h="328">
                      <a:moveTo>
                        <a:pt x="189" y="327"/>
                      </a:moveTo>
                      <a:lnTo>
                        <a:pt x="0" y="243"/>
                      </a:lnTo>
                      <a:lnTo>
                        <a:pt x="9" y="36"/>
                      </a:lnTo>
                      <a:lnTo>
                        <a:pt x="246" y="0"/>
                      </a:lnTo>
                      <a:lnTo>
                        <a:pt x="429" y="33"/>
                      </a:lnTo>
                      <a:lnTo>
                        <a:pt x="426" y="54"/>
                      </a:lnTo>
                      <a:lnTo>
                        <a:pt x="180" y="93"/>
                      </a:lnTo>
                      <a:lnTo>
                        <a:pt x="18" y="36"/>
                      </a:lnTo>
                      <a:lnTo>
                        <a:pt x="189" y="90"/>
                      </a:lnTo>
                      <a:lnTo>
                        <a:pt x="189" y="327"/>
                      </a:lnTo>
                    </a:path>
                  </a:pathLst>
                </a:custGeom>
                <a:noFill/>
                <a:ln w="12700" cap="rnd" cmpd="sng">
                  <a:solidFill>
                    <a:schemeClr val="tx2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4326" name="Freeform 415">
                <a:extLst>
                  <a:ext uri="{FF2B5EF4-FFF2-40B4-BE49-F238E27FC236}">
                    <a16:creationId xmlns:a16="http://schemas.microsoft.com/office/drawing/2014/main" id="{03498769-DC48-4D86-9DB0-92AB53B41C9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746" y="4524"/>
                <a:ext cx="19" cy="7"/>
              </a:xfrm>
              <a:custGeom>
                <a:avLst/>
                <a:gdLst>
                  <a:gd name="T0" fmla="*/ 0 w 19"/>
                  <a:gd name="T1" fmla="*/ 0 h 7"/>
                  <a:gd name="T2" fmla="*/ 18 w 19"/>
                  <a:gd name="T3" fmla="*/ 6 h 7"/>
                  <a:gd name="T4" fmla="*/ 0 w 19"/>
                  <a:gd name="T5" fmla="*/ 6 h 7"/>
                  <a:gd name="T6" fmla="*/ 18 w 19"/>
                  <a:gd name="T7" fmla="*/ 6 h 7"/>
                  <a:gd name="T8" fmla="*/ 0 w 19"/>
                  <a:gd name="T9" fmla="*/ 0 h 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9" h="7">
                    <a:moveTo>
                      <a:pt x="0" y="0"/>
                    </a:moveTo>
                    <a:lnTo>
                      <a:pt x="18" y="6"/>
                    </a:lnTo>
                    <a:lnTo>
                      <a:pt x="0" y="6"/>
                    </a:lnTo>
                    <a:lnTo>
                      <a:pt x="18" y="6"/>
                    </a:lnTo>
                    <a:lnTo>
                      <a:pt x="0" y="0"/>
                    </a:lnTo>
                  </a:path>
                </a:pathLst>
              </a:custGeom>
              <a:solidFill>
                <a:schemeClr val="accent1"/>
              </a:solidFill>
              <a:ln w="127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27" name="Freeform 416">
                <a:extLst>
                  <a:ext uri="{FF2B5EF4-FFF2-40B4-BE49-F238E27FC236}">
                    <a16:creationId xmlns:a16="http://schemas.microsoft.com/office/drawing/2014/main" id="{5FFDB753-A1AA-460E-9EF2-96D57BBC6B0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06" y="4014"/>
                <a:ext cx="25" cy="19"/>
              </a:xfrm>
              <a:custGeom>
                <a:avLst/>
                <a:gdLst>
                  <a:gd name="T0" fmla="*/ 6 w 25"/>
                  <a:gd name="T1" fmla="*/ 18 h 19"/>
                  <a:gd name="T2" fmla="*/ 24 w 25"/>
                  <a:gd name="T3" fmla="*/ 12 h 19"/>
                  <a:gd name="T4" fmla="*/ 6 w 25"/>
                  <a:gd name="T5" fmla="*/ 0 h 19"/>
                  <a:gd name="T6" fmla="*/ 0 w 25"/>
                  <a:gd name="T7" fmla="*/ 18 h 19"/>
                  <a:gd name="T8" fmla="*/ 6 w 25"/>
                  <a:gd name="T9" fmla="*/ 18 h 19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5" h="19">
                    <a:moveTo>
                      <a:pt x="6" y="18"/>
                    </a:moveTo>
                    <a:lnTo>
                      <a:pt x="24" y="12"/>
                    </a:lnTo>
                    <a:lnTo>
                      <a:pt x="6" y="0"/>
                    </a:lnTo>
                    <a:lnTo>
                      <a:pt x="0" y="18"/>
                    </a:lnTo>
                    <a:lnTo>
                      <a:pt x="6" y="18"/>
                    </a:lnTo>
                  </a:path>
                </a:pathLst>
              </a:custGeom>
              <a:solidFill>
                <a:schemeClr val="accent1"/>
              </a:solidFill>
              <a:ln w="127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322" name="Group 570">
              <a:extLst>
                <a:ext uri="{FF2B5EF4-FFF2-40B4-BE49-F238E27FC236}">
                  <a16:creationId xmlns:a16="http://schemas.microsoft.com/office/drawing/2014/main" id="{B50703A7-B6F4-4689-AF74-A3F8D4175AE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85" y="4548"/>
              <a:ext cx="3790" cy="0"/>
              <a:chOff x="185" y="4548"/>
              <a:chExt cx="3790" cy="0"/>
            </a:xfrm>
          </p:grpSpPr>
          <p:sp>
            <p:nvSpPr>
              <p:cNvPr id="4323" name="Line 568">
                <a:extLst>
                  <a:ext uri="{FF2B5EF4-FFF2-40B4-BE49-F238E27FC236}">
                    <a16:creationId xmlns:a16="http://schemas.microsoft.com/office/drawing/2014/main" id="{1158405F-29A2-4705-AD7C-43CABA9E909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85" y="4548"/>
                <a:ext cx="1705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324" name="Line 569">
                <a:extLst>
                  <a:ext uri="{FF2B5EF4-FFF2-40B4-BE49-F238E27FC236}">
                    <a16:creationId xmlns:a16="http://schemas.microsoft.com/office/drawing/2014/main" id="{67B2F976-15FB-4601-9046-82E1504B7B8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225" y="4548"/>
                <a:ext cx="175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4115" name="Rectangle 696">
            <a:extLst>
              <a:ext uri="{FF2B5EF4-FFF2-40B4-BE49-F238E27FC236}">
                <a16:creationId xmlns:a16="http://schemas.microsoft.com/office/drawing/2014/main" id="{7C365AD8-C933-420E-BD9E-EFC2D2297E4F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261938" y="2554288"/>
            <a:ext cx="1847850" cy="20526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grpSp>
        <p:nvGrpSpPr>
          <p:cNvPr id="4116" name="Group 695">
            <a:extLst>
              <a:ext uri="{FF2B5EF4-FFF2-40B4-BE49-F238E27FC236}">
                <a16:creationId xmlns:a16="http://schemas.microsoft.com/office/drawing/2014/main" id="{B5AE0C6F-606C-4F29-9188-5E27778045C7}"/>
              </a:ext>
            </a:extLst>
          </p:cNvPr>
          <p:cNvGrpSpPr>
            <a:grpSpLocks/>
          </p:cNvGrpSpPr>
          <p:nvPr/>
        </p:nvGrpSpPr>
        <p:grpSpPr bwMode="auto">
          <a:xfrm>
            <a:off x="1312863" y="2576513"/>
            <a:ext cx="938212" cy="1981200"/>
            <a:chOff x="192" y="2208"/>
            <a:chExt cx="796" cy="1503"/>
          </a:xfrm>
        </p:grpSpPr>
        <p:grpSp>
          <p:nvGrpSpPr>
            <p:cNvPr id="4196" name="Group 573">
              <a:extLst>
                <a:ext uri="{FF2B5EF4-FFF2-40B4-BE49-F238E27FC236}">
                  <a16:creationId xmlns:a16="http://schemas.microsoft.com/office/drawing/2014/main" id="{41736706-CFF3-46C1-812B-A4B4AA9FEAC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80" y="2208"/>
              <a:ext cx="404" cy="352"/>
              <a:chOff x="1226" y="1607"/>
              <a:chExt cx="404" cy="352"/>
            </a:xfrm>
          </p:grpSpPr>
          <p:grpSp>
            <p:nvGrpSpPr>
              <p:cNvPr id="4312" name="Group 574">
                <a:extLst>
                  <a:ext uri="{FF2B5EF4-FFF2-40B4-BE49-F238E27FC236}">
                    <a16:creationId xmlns:a16="http://schemas.microsoft.com/office/drawing/2014/main" id="{C6E80B32-DEB2-4796-94D8-8CC89A06B175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410" y="1607"/>
                <a:ext cx="220" cy="324"/>
                <a:chOff x="1410" y="1607"/>
                <a:chExt cx="220" cy="324"/>
              </a:xfrm>
            </p:grpSpPr>
            <p:sp>
              <p:nvSpPr>
                <p:cNvPr id="4316" name="Freeform 575">
                  <a:extLst>
                    <a:ext uri="{FF2B5EF4-FFF2-40B4-BE49-F238E27FC236}">
                      <a16:creationId xmlns:a16="http://schemas.microsoft.com/office/drawing/2014/main" id="{444B1D02-F69C-4469-BE43-64E29C1AF2D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467" y="1741"/>
                  <a:ext cx="163" cy="190"/>
                </a:xfrm>
                <a:custGeom>
                  <a:avLst/>
                  <a:gdLst>
                    <a:gd name="T0" fmla="*/ 162 w 163"/>
                    <a:gd name="T1" fmla="*/ 91 h 190"/>
                    <a:gd name="T2" fmla="*/ 162 w 163"/>
                    <a:gd name="T3" fmla="*/ 0 h 190"/>
                    <a:gd name="T4" fmla="*/ 158 w 163"/>
                    <a:gd name="T5" fmla="*/ 14 h 190"/>
                    <a:gd name="T6" fmla="*/ 150 w 163"/>
                    <a:gd name="T7" fmla="*/ 26 h 190"/>
                    <a:gd name="T8" fmla="*/ 141 w 163"/>
                    <a:gd name="T9" fmla="*/ 36 h 190"/>
                    <a:gd name="T10" fmla="*/ 131 w 163"/>
                    <a:gd name="T11" fmla="*/ 46 h 190"/>
                    <a:gd name="T12" fmla="*/ 115 w 163"/>
                    <a:gd name="T13" fmla="*/ 55 h 190"/>
                    <a:gd name="T14" fmla="*/ 98 w 163"/>
                    <a:gd name="T15" fmla="*/ 64 h 190"/>
                    <a:gd name="T16" fmla="*/ 80 w 163"/>
                    <a:gd name="T17" fmla="*/ 71 h 190"/>
                    <a:gd name="T18" fmla="*/ 57 w 163"/>
                    <a:gd name="T19" fmla="*/ 77 h 190"/>
                    <a:gd name="T20" fmla="*/ 37 w 163"/>
                    <a:gd name="T21" fmla="*/ 82 h 190"/>
                    <a:gd name="T22" fmla="*/ 16 w 163"/>
                    <a:gd name="T23" fmla="*/ 86 h 190"/>
                    <a:gd name="T24" fmla="*/ 0 w 163"/>
                    <a:gd name="T25" fmla="*/ 88 h 190"/>
                    <a:gd name="T26" fmla="*/ 0 w 163"/>
                    <a:gd name="T27" fmla="*/ 189 h 190"/>
                    <a:gd name="T28" fmla="*/ 14 w 163"/>
                    <a:gd name="T29" fmla="*/ 187 h 190"/>
                    <a:gd name="T30" fmla="*/ 29 w 163"/>
                    <a:gd name="T31" fmla="*/ 185 h 190"/>
                    <a:gd name="T32" fmla="*/ 42 w 163"/>
                    <a:gd name="T33" fmla="*/ 182 h 190"/>
                    <a:gd name="T34" fmla="*/ 52 w 163"/>
                    <a:gd name="T35" fmla="*/ 180 h 190"/>
                    <a:gd name="T36" fmla="*/ 65 w 163"/>
                    <a:gd name="T37" fmla="*/ 177 h 190"/>
                    <a:gd name="T38" fmla="*/ 80 w 163"/>
                    <a:gd name="T39" fmla="*/ 173 h 190"/>
                    <a:gd name="T40" fmla="*/ 91 w 163"/>
                    <a:gd name="T41" fmla="*/ 169 h 190"/>
                    <a:gd name="T42" fmla="*/ 103 w 163"/>
                    <a:gd name="T43" fmla="*/ 163 h 190"/>
                    <a:gd name="T44" fmla="*/ 109 w 163"/>
                    <a:gd name="T45" fmla="*/ 160 h 190"/>
                    <a:gd name="T46" fmla="*/ 116 w 163"/>
                    <a:gd name="T47" fmla="*/ 157 h 190"/>
                    <a:gd name="T48" fmla="*/ 123 w 163"/>
                    <a:gd name="T49" fmla="*/ 152 h 190"/>
                    <a:gd name="T50" fmla="*/ 131 w 163"/>
                    <a:gd name="T51" fmla="*/ 146 h 190"/>
                    <a:gd name="T52" fmla="*/ 137 w 163"/>
                    <a:gd name="T53" fmla="*/ 142 h 190"/>
                    <a:gd name="T54" fmla="*/ 141 w 163"/>
                    <a:gd name="T55" fmla="*/ 138 h 190"/>
                    <a:gd name="T56" fmla="*/ 146 w 163"/>
                    <a:gd name="T57" fmla="*/ 134 h 190"/>
                    <a:gd name="T58" fmla="*/ 150 w 163"/>
                    <a:gd name="T59" fmla="*/ 128 h 190"/>
                    <a:gd name="T60" fmla="*/ 154 w 163"/>
                    <a:gd name="T61" fmla="*/ 123 h 190"/>
                    <a:gd name="T62" fmla="*/ 158 w 163"/>
                    <a:gd name="T63" fmla="*/ 117 h 190"/>
                    <a:gd name="T64" fmla="*/ 160 w 163"/>
                    <a:gd name="T65" fmla="*/ 110 h 190"/>
                    <a:gd name="T66" fmla="*/ 161 w 163"/>
                    <a:gd name="T67" fmla="*/ 104 h 190"/>
                    <a:gd name="T68" fmla="*/ 162 w 163"/>
                    <a:gd name="T69" fmla="*/ 98 h 190"/>
                    <a:gd name="T70" fmla="*/ 162 w 163"/>
                    <a:gd name="T71" fmla="*/ 91 h 190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</a:gdLst>
                  <a:ahLst/>
                  <a:cxnLst>
                    <a:cxn ang="T72">
                      <a:pos x="T0" y="T1"/>
                    </a:cxn>
                    <a:cxn ang="T73">
                      <a:pos x="T2" y="T3"/>
                    </a:cxn>
                    <a:cxn ang="T74">
                      <a:pos x="T4" y="T5"/>
                    </a:cxn>
                    <a:cxn ang="T75">
                      <a:pos x="T6" y="T7"/>
                    </a:cxn>
                    <a:cxn ang="T76">
                      <a:pos x="T8" y="T9"/>
                    </a:cxn>
                    <a:cxn ang="T77">
                      <a:pos x="T10" y="T11"/>
                    </a:cxn>
                    <a:cxn ang="T78">
                      <a:pos x="T12" y="T13"/>
                    </a:cxn>
                    <a:cxn ang="T79">
                      <a:pos x="T14" y="T15"/>
                    </a:cxn>
                    <a:cxn ang="T80">
                      <a:pos x="T16" y="T17"/>
                    </a:cxn>
                    <a:cxn ang="T81">
                      <a:pos x="T18" y="T19"/>
                    </a:cxn>
                    <a:cxn ang="T82">
                      <a:pos x="T20" y="T21"/>
                    </a:cxn>
                    <a:cxn ang="T83">
                      <a:pos x="T22" y="T23"/>
                    </a:cxn>
                    <a:cxn ang="T84">
                      <a:pos x="T24" y="T25"/>
                    </a:cxn>
                    <a:cxn ang="T85">
                      <a:pos x="T26" y="T27"/>
                    </a:cxn>
                    <a:cxn ang="T86">
                      <a:pos x="T28" y="T29"/>
                    </a:cxn>
                    <a:cxn ang="T87">
                      <a:pos x="T30" y="T31"/>
                    </a:cxn>
                    <a:cxn ang="T88">
                      <a:pos x="T32" y="T33"/>
                    </a:cxn>
                    <a:cxn ang="T89">
                      <a:pos x="T34" y="T35"/>
                    </a:cxn>
                    <a:cxn ang="T90">
                      <a:pos x="T36" y="T37"/>
                    </a:cxn>
                    <a:cxn ang="T91">
                      <a:pos x="T38" y="T39"/>
                    </a:cxn>
                    <a:cxn ang="T92">
                      <a:pos x="T40" y="T41"/>
                    </a:cxn>
                    <a:cxn ang="T93">
                      <a:pos x="T42" y="T43"/>
                    </a:cxn>
                    <a:cxn ang="T94">
                      <a:pos x="T44" y="T45"/>
                    </a:cxn>
                    <a:cxn ang="T95">
                      <a:pos x="T46" y="T47"/>
                    </a:cxn>
                    <a:cxn ang="T96">
                      <a:pos x="T48" y="T49"/>
                    </a:cxn>
                    <a:cxn ang="T97">
                      <a:pos x="T50" y="T51"/>
                    </a:cxn>
                    <a:cxn ang="T98">
                      <a:pos x="T52" y="T53"/>
                    </a:cxn>
                    <a:cxn ang="T99">
                      <a:pos x="T54" y="T55"/>
                    </a:cxn>
                    <a:cxn ang="T100">
                      <a:pos x="T56" y="T57"/>
                    </a:cxn>
                    <a:cxn ang="T101">
                      <a:pos x="T58" y="T59"/>
                    </a:cxn>
                    <a:cxn ang="T102">
                      <a:pos x="T60" y="T61"/>
                    </a:cxn>
                    <a:cxn ang="T103">
                      <a:pos x="T62" y="T63"/>
                    </a:cxn>
                    <a:cxn ang="T104">
                      <a:pos x="T64" y="T65"/>
                    </a:cxn>
                    <a:cxn ang="T105">
                      <a:pos x="T66" y="T67"/>
                    </a:cxn>
                    <a:cxn ang="T106">
                      <a:pos x="T68" y="T69"/>
                    </a:cxn>
                    <a:cxn ang="T107">
                      <a:pos x="T70" y="T71"/>
                    </a:cxn>
                  </a:cxnLst>
                  <a:rect l="0" t="0" r="r" b="b"/>
                  <a:pathLst>
                    <a:path w="163" h="190">
                      <a:moveTo>
                        <a:pt x="162" y="91"/>
                      </a:moveTo>
                      <a:lnTo>
                        <a:pt x="162" y="0"/>
                      </a:lnTo>
                      <a:lnTo>
                        <a:pt x="158" y="14"/>
                      </a:lnTo>
                      <a:lnTo>
                        <a:pt x="150" y="26"/>
                      </a:lnTo>
                      <a:lnTo>
                        <a:pt x="141" y="36"/>
                      </a:lnTo>
                      <a:lnTo>
                        <a:pt x="131" y="46"/>
                      </a:lnTo>
                      <a:lnTo>
                        <a:pt x="115" y="55"/>
                      </a:lnTo>
                      <a:lnTo>
                        <a:pt x="98" y="64"/>
                      </a:lnTo>
                      <a:lnTo>
                        <a:pt x="80" y="71"/>
                      </a:lnTo>
                      <a:lnTo>
                        <a:pt x="57" y="77"/>
                      </a:lnTo>
                      <a:lnTo>
                        <a:pt x="37" y="82"/>
                      </a:lnTo>
                      <a:lnTo>
                        <a:pt x="16" y="86"/>
                      </a:lnTo>
                      <a:lnTo>
                        <a:pt x="0" y="88"/>
                      </a:lnTo>
                      <a:lnTo>
                        <a:pt x="0" y="189"/>
                      </a:lnTo>
                      <a:lnTo>
                        <a:pt x="14" y="187"/>
                      </a:lnTo>
                      <a:lnTo>
                        <a:pt x="29" y="185"/>
                      </a:lnTo>
                      <a:lnTo>
                        <a:pt x="42" y="182"/>
                      </a:lnTo>
                      <a:lnTo>
                        <a:pt x="52" y="180"/>
                      </a:lnTo>
                      <a:lnTo>
                        <a:pt x="65" y="177"/>
                      </a:lnTo>
                      <a:lnTo>
                        <a:pt x="80" y="173"/>
                      </a:lnTo>
                      <a:lnTo>
                        <a:pt x="91" y="169"/>
                      </a:lnTo>
                      <a:lnTo>
                        <a:pt x="103" y="163"/>
                      </a:lnTo>
                      <a:lnTo>
                        <a:pt x="109" y="160"/>
                      </a:lnTo>
                      <a:lnTo>
                        <a:pt x="116" y="157"/>
                      </a:lnTo>
                      <a:lnTo>
                        <a:pt x="123" y="152"/>
                      </a:lnTo>
                      <a:lnTo>
                        <a:pt x="131" y="146"/>
                      </a:lnTo>
                      <a:lnTo>
                        <a:pt x="137" y="142"/>
                      </a:lnTo>
                      <a:lnTo>
                        <a:pt x="141" y="138"/>
                      </a:lnTo>
                      <a:lnTo>
                        <a:pt x="146" y="134"/>
                      </a:lnTo>
                      <a:lnTo>
                        <a:pt x="150" y="128"/>
                      </a:lnTo>
                      <a:lnTo>
                        <a:pt x="154" y="123"/>
                      </a:lnTo>
                      <a:lnTo>
                        <a:pt x="158" y="117"/>
                      </a:lnTo>
                      <a:lnTo>
                        <a:pt x="160" y="110"/>
                      </a:lnTo>
                      <a:lnTo>
                        <a:pt x="161" y="104"/>
                      </a:lnTo>
                      <a:lnTo>
                        <a:pt x="162" y="98"/>
                      </a:lnTo>
                      <a:lnTo>
                        <a:pt x="162" y="91"/>
                      </a:lnTo>
                    </a:path>
                  </a:pathLst>
                </a:custGeom>
                <a:solidFill>
                  <a:srgbClr val="800000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317" name="Freeform 576">
                  <a:extLst>
                    <a:ext uri="{FF2B5EF4-FFF2-40B4-BE49-F238E27FC236}">
                      <a16:creationId xmlns:a16="http://schemas.microsoft.com/office/drawing/2014/main" id="{B9F88859-BCD5-4BE6-959A-EE71C8B8AEC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410" y="1607"/>
                  <a:ext cx="220" cy="227"/>
                </a:xfrm>
                <a:custGeom>
                  <a:avLst/>
                  <a:gdLst>
                    <a:gd name="T0" fmla="*/ 219 w 220"/>
                    <a:gd name="T1" fmla="*/ 132 h 227"/>
                    <a:gd name="T2" fmla="*/ 219 w 220"/>
                    <a:gd name="T3" fmla="*/ 127 h 227"/>
                    <a:gd name="T4" fmla="*/ 218 w 220"/>
                    <a:gd name="T5" fmla="*/ 118 h 227"/>
                    <a:gd name="T6" fmla="*/ 216 w 220"/>
                    <a:gd name="T7" fmla="*/ 107 h 227"/>
                    <a:gd name="T8" fmla="*/ 211 w 220"/>
                    <a:gd name="T9" fmla="*/ 101 h 227"/>
                    <a:gd name="T10" fmla="*/ 205 w 220"/>
                    <a:gd name="T11" fmla="*/ 93 h 227"/>
                    <a:gd name="T12" fmla="*/ 200 w 220"/>
                    <a:gd name="T13" fmla="*/ 86 h 227"/>
                    <a:gd name="T14" fmla="*/ 193 w 220"/>
                    <a:gd name="T15" fmla="*/ 81 h 227"/>
                    <a:gd name="T16" fmla="*/ 185 w 220"/>
                    <a:gd name="T17" fmla="*/ 74 h 227"/>
                    <a:gd name="T18" fmla="*/ 176 w 220"/>
                    <a:gd name="T19" fmla="*/ 68 h 227"/>
                    <a:gd name="T20" fmla="*/ 167 w 220"/>
                    <a:gd name="T21" fmla="*/ 63 h 227"/>
                    <a:gd name="T22" fmla="*/ 155 w 220"/>
                    <a:gd name="T23" fmla="*/ 57 h 227"/>
                    <a:gd name="T24" fmla="*/ 141 w 220"/>
                    <a:gd name="T25" fmla="*/ 51 h 227"/>
                    <a:gd name="T26" fmla="*/ 132 w 220"/>
                    <a:gd name="T27" fmla="*/ 48 h 227"/>
                    <a:gd name="T28" fmla="*/ 123 w 220"/>
                    <a:gd name="T29" fmla="*/ 45 h 227"/>
                    <a:gd name="T30" fmla="*/ 113 w 220"/>
                    <a:gd name="T31" fmla="*/ 43 h 227"/>
                    <a:gd name="T32" fmla="*/ 105 w 220"/>
                    <a:gd name="T33" fmla="*/ 41 h 227"/>
                    <a:gd name="T34" fmla="*/ 98 w 220"/>
                    <a:gd name="T35" fmla="*/ 39 h 227"/>
                    <a:gd name="T36" fmla="*/ 89 w 220"/>
                    <a:gd name="T37" fmla="*/ 38 h 227"/>
                    <a:gd name="T38" fmla="*/ 81 w 220"/>
                    <a:gd name="T39" fmla="*/ 37 h 227"/>
                    <a:gd name="T40" fmla="*/ 70 w 220"/>
                    <a:gd name="T41" fmla="*/ 35 h 227"/>
                    <a:gd name="T42" fmla="*/ 56 w 220"/>
                    <a:gd name="T43" fmla="*/ 33 h 227"/>
                    <a:gd name="T44" fmla="*/ 56 w 220"/>
                    <a:gd name="T45" fmla="*/ 0 h 227"/>
                    <a:gd name="T46" fmla="*/ 0 w 220"/>
                    <a:gd name="T47" fmla="*/ 78 h 227"/>
                    <a:gd name="T48" fmla="*/ 56 w 220"/>
                    <a:gd name="T49" fmla="*/ 172 h 227"/>
                    <a:gd name="T50" fmla="*/ 56 w 220"/>
                    <a:gd name="T51" fmla="*/ 136 h 227"/>
                    <a:gd name="T52" fmla="*/ 66 w 220"/>
                    <a:gd name="T53" fmla="*/ 137 h 227"/>
                    <a:gd name="T54" fmla="*/ 76 w 220"/>
                    <a:gd name="T55" fmla="*/ 139 h 227"/>
                    <a:gd name="T56" fmla="*/ 87 w 220"/>
                    <a:gd name="T57" fmla="*/ 141 h 227"/>
                    <a:gd name="T58" fmla="*/ 98 w 220"/>
                    <a:gd name="T59" fmla="*/ 142 h 227"/>
                    <a:gd name="T60" fmla="*/ 107 w 220"/>
                    <a:gd name="T61" fmla="*/ 145 h 227"/>
                    <a:gd name="T62" fmla="*/ 116 w 220"/>
                    <a:gd name="T63" fmla="*/ 147 h 227"/>
                    <a:gd name="T64" fmla="*/ 131 w 220"/>
                    <a:gd name="T65" fmla="*/ 151 h 227"/>
                    <a:gd name="T66" fmla="*/ 144 w 220"/>
                    <a:gd name="T67" fmla="*/ 156 h 227"/>
                    <a:gd name="T68" fmla="*/ 153 w 220"/>
                    <a:gd name="T69" fmla="*/ 159 h 227"/>
                    <a:gd name="T70" fmla="*/ 161 w 220"/>
                    <a:gd name="T71" fmla="*/ 163 h 227"/>
                    <a:gd name="T72" fmla="*/ 169 w 220"/>
                    <a:gd name="T73" fmla="*/ 166 h 227"/>
                    <a:gd name="T74" fmla="*/ 174 w 220"/>
                    <a:gd name="T75" fmla="*/ 170 h 227"/>
                    <a:gd name="T76" fmla="*/ 181 w 220"/>
                    <a:gd name="T77" fmla="*/ 173 h 227"/>
                    <a:gd name="T78" fmla="*/ 185 w 220"/>
                    <a:gd name="T79" fmla="*/ 177 h 227"/>
                    <a:gd name="T80" fmla="*/ 190 w 220"/>
                    <a:gd name="T81" fmla="*/ 180 h 227"/>
                    <a:gd name="T82" fmla="*/ 193 w 220"/>
                    <a:gd name="T83" fmla="*/ 183 h 227"/>
                    <a:gd name="T84" fmla="*/ 199 w 220"/>
                    <a:gd name="T85" fmla="*/ 188 h 227"/>
                    <a:gd name="T86" fmla="*/ 202 w 220"/>
                    <a:gd name="T87" fmla="*/ 192 h 227"/>
                    <a:gd name="T88" fmla="*/ 206 w 220"/>
                    <a:gd name="T89" fmla="*/ 196 h 227"/>
                    <a:gd name="T90" fmla="*/ 210 w 220"/>
                    <a:gd name="T91" fmla="*/ 200 h 227"/>
                    <a:gd name="T92" fmla="*/ 212 w 220"/>
                    <a:gd name="T93" fmla="*/ 205 h 227"/>
                    <a:gd name="T94" fmla="*/ 214 w 220"/>
                    <a:gd name="T95" fmla="*/ 209 h 227"/>
                    <a:gd name="T96" fmla="*/ 216 w 220"/>
                    <a:gd name="T97" fmla="*/ 213 h 227"/>
                    <a:gd name="T98" fmla="*/ 217 w 220"/>
                    <a:gd name="T99" fmla="*/ 217 h 227"/>
                    <a:gd name="T100" fmla="*/ 218 w 220"/>
                    <a:gd name="T101" fmla="*/ 221 h 227"/>
                    <a:gd name="T102" fmla="*/ 219 w 220"/>
                    <a:gd name="T103" fmla="*/ 226 h 227"/>
                    <a:gd name="T104" fmla="*/ 219 w 220"/>
                    <a:gd name="T105" fmla="*/ 132 h 227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</a:gdLst>
                  <a:ahLst/>
                  <a:cxnLst>
                    <a:cxn ang="T106">
                      <a:pos x="T0" y="T1"/>
                    </a:cxn>
                    <a:cxn ang="T107">
                      <a:pos x="T2" y="T3"/>
                    </a:cxn>
                    <a:cxn ang="T108">
                      <a:pos x="T4" y="T5"/>
                    </a:cxn>
                    <a:cxn ang="T109">
                      <a:pos x="T6" y="T7"/>
                    </a:cxn>
                    <a:cxn ang="T110">
                      <a:pos x="T8" y="T9"/>
                    </a:cxn>
                    <a:cxn ang="T111">
                      <a:pos x="T10" y="T11"/>
                    </a:cxn>
                    <a:cxn ang="T112">
                      <a:pos x="T12" y="T13"/>
                    </a:cxn>
                    <a:cxn ang="T113">
                      <a:pos x="T14" y="T15"/>
                    </a:cxn>
                    <a:cxn ang="T114">
                      <a:pos x="T16" y="T17"/>
                    </a:cxn>
                    <a:cxn ang="T115">
                      <a:pos x="T18" y="T19"/>
                    </a:cxn>
                    <a:cxn ang="T116">
                      <a:pos x="T20" y="T21"/>
                    </a:cxn>
                    <a:cxn ang="T117">
                      <a:pos x="T22" y="T23"/>
                    </a:cxn>
                    <a:cxn ang="T118">
                      <a:pos x="T24" y="T25"/>
                    </a:cxn>
                    <a:cxn ang="T119">
                      <a:pos x="T26" y="T27"/>
                    </a:cxn>
                    <a:cxn ang="T120">
                      <a:pos x="T28" y="T29"/>
                    </a:cxn>
                    <a:cxn ang="T121">
                      <a:pos x="T30" y="T31"/>
                    </a:cxn>
                    <a:cxn ang="T122">
                      <a:pos x="T32" y="T33"/>
                    </a:cxn>
                    <a:cxn ang="T123">
                      <a:pos x="T34" y="T35"/>
                    </a:cxn>
                    <a:cxn ang="T124">
                      <a:pos x="T36" y="T37"/>
                    </a:cxn>
                    <a:cxn ang="T125">
                      <a:pos x="T38" y="T39"/>
                    </a:cxn>
                    <a:cxn ang="T126">
                      <a:pos x="T40" y="T41"/>
                    </a:cxn>
                    <a:cxn ang="T127">
                      <a:pos x="T42" y="T43"/>
                    </a:cxn>
                    <a:cxn ang="T128">
                      <a:pos x="T44" y="T45"/>
                    </a:cxn>
                    <a:cxn ang="T129">
                      <a:pos x="T46" y="T47"/>
                    </a:cxn>
                    <a:cxn ang="T130">
                      <a:pos x="T48" y="T49"/>
                    </a:cxn>
                    <a:cxn ang="T131">
                      <a:pos x="T50" y="T51"/>
                    </a:cxn>
                    <a:cxn ang="T132">
                      <a:pos x="T52" y="T53"/>
                    </a:cxn>
                    <a:cxn ang="T133">
                      <a:pos x="T54" y="T55"/>
                    </a:cxn>
                    <a:cxn ang="T134">
                      <a:pos x="T56" y="T57"/>
                    </a:cxn>
                    <a:cxn ang="T135">
                      <a:pos x="T58" y="T59"/>
                    </a:cxn>
                    <a:cxn ang="T136">
                      <a:pos x="T60" y="T61"/>
                    </a:cxn>
                    <a:cxn ang="T137">
                      <a:pos x="T62" y="T63"/>
                    </a:cxn>
                    <a:cxn ang="T138">
                      <a:pos x="T64" y="T65"/>
                    </a:cxn>
                    <a:cxn ang="T139">
                      <a:pos x="T66" y="T67"/>
                    </a:cxn>
                    <a:cxn ang="T140">
                      <a:pos x="T68" y="T69"/>
                    </a:cxn>
                    <a:cxn ang="T141">
                      <a:pos x="T70" y="T71"/>
                    </a:cxn>
                    <a:cxn ang="T142">
                      <a:pos x="T72" y="T73"/>
                    </a:cxn>
                    <a:cxn ang="T143">
                      <a:pos x="T74" y="T75"/>
                    </a:cxn>
                    <a:cxn ang="T144">
                      <a:pos x="T76" y="T77"/>
                    </a:cxn>
                    <a:cxn ang="T145">
                      <a:pos x="T78" y="T79"/>
                    </a:cxn>
                    <a:cxn ang="T146">
                      <a:pos x="T80" y="T81"/>
                    </a:cxn>
                    <a:cxn ang="T147">
                      <a:pos x="T82" y="T83"/>
                    </a:cxn>
                    <a:cxn ang="T148">
                      <a:pos x="T84" y="T85"/>
                    </a:cxn>
                    <a:cxn ang="T149">
                      <a:pos x="T86" y="T87"/>
                    </a:cxn>
                    <a:cxn ang="T150">
                      <a:pos x="T88" y="T89"/>
                    </a:cxn>
                    <a:cxn ang="T151">
                      <a:pos x="T90" y="T91"/>
                    </a:cxn>
                    <a:cxn ang="T152">
                      <a:pos x="T92" y="T93"/>
                    </a:cxn>
                    <a:cxn ang="T153">
                      <a:pos x="T94" y="T95"/>
                    </a:cxn>
                    <a:cxn ang="T154">
                      <a:pos x="T96" y="T97"/>
                    </a:cxn>
                    <a:cxn ang="T155">
                      <a:pos x="T98" y="T99"/>
                    </a:cxn>
                    <a:cxn ang="T156">
                      <a:pos x="T100" y="T101"/>
                    </a:cxn>
                    <a:cxn ang="T157">
                      <a:pos x="T102" y="T103"/>
                    </a:cxn>
                    <a:cxn ang="T158">
                      <a:pos x="T104" y="T105"/>
                    </a:cxn>
                  </a:cxnLst>
                  <a:rect l="0" t="0" r="r" b="b"/>
                  <a:pathLst>
                    <a:path w="220" h="227">
                      <a:moveTo>
                        <a:pt x="219" y="132"/>
                      </a:moveTo>
                      <a:lnTo>
                        <a:pt x="219" y="127"/>
                      </a:lnTo>
                      <a:lnTo>
                        <a:pt x="218" y="118"/>
                      </a:lnTo>
                      <a:lnTo>
                        <a:pt x="216" y="107"/>
                      </a:lnTo>
                      <a:lnTo>
                        <a:pt x="211" y="101"/>
                      </a:lnTo>
                      <a:lnTo>
                        <a:pt x="205" y="93"/>
                      </a:lnTo>
                      <a:lnTo>
                        <a:pt x="200" y="86"/>
                      </a:lnTo>
                      <a:lnTo>
                        <a:pt x="193" y="81"/>
                      </a:lnTo>
                      <a:lnTo>
                        <a:pt x="185" y="74"/>
                      </a:lnTo>
                      <a:lnTo>
                        <a:pt x="176" y="68"/>
                      </a:lnTo>
                      <a:lnTo>
                        <a:pt x="167" y="63"/>
                      </a:lnTo>
                      <a:lnTo>
                        <a:pt x="155" y="57"/>
                      </a:lnTo>
                      <a:lnTo>
                        <a:pt x="141" y="51"/>
                      </a:lnTo>
                      <a:lnTo>
                        <a:pt x="132" y="48"/>
                      </a:lnTo>
                      <a:lnTo>
                        <a:pt x="123" y="45"/>
                      </a:lnTo>
                      <a:lnTo>
                        <a:pt x="113" y="43"/>
                      </a:lnTo>
                      <a:lnTo>
                        <a:pt x="105" y="41"/>
                      </a:lnTo>
                      <a:lnTo>
                        <a:pt x="98" y="39"/>
                      </a:lnTo>
                      <a:lnTo>
                        <a:pt x="89" y="38"/>
                      </a:lnTo>
                      <a:lnTo>
                        <a:pt x="81" y="37"/>
                      </a:lnTo>
                      <a:lnTo>
                        <a:pt x="70" y="35"/>
                      </a:lnTo>
                      <a:lnTo>
                        <a:pt x="56" y="33"/>
                      </a:lnTo>
                      <a:lnTo>
                        <a:pt x="56" y="0"/>
                      </a:lnTo>
                      <a:lnTo>
                        <a:pt x="0" y="78"/>
                      </a:lnTo>
                      <a:lnTo>
                        <a:pt x="56" y="172"/>
                      </a:lnTo>
                      <a:lnTo>
                        <a:pt x="56" y="136"/>
                      </a:lnTo>
                      <a:lnTo>
                        <a:pt x="66" y="137"/>
                      </a:lnTo>
                      <a:lnTo>
                        <a:pt x="76" y="139"/>
                      </a:lnTo>
                      <a:lnTo>
                        <a:pt x="87" y="141"/>
                      </a:lnTo>
                      <a:lnTo>
                        <a:pt x="98" y="142"/>
                      </a:lnTo>
                      <a:lnTo>
                        <a:pt x="107" y="145"/>
                      </a:lnTo>
                      <a:lnTo>
                        <a:pt x="116" y="147"/>
                      </a:lnTo>
                      <a:lnTo>
                        <a:pt x="131" y="151"/>
                      </a:lnTo>
                      <a:lnTo>
                        <a:pt x="144" y="156"/>
                      </a:lnTo>
                      <a:lnTo>
                        <a:pt x="153" y="159"/>
                      </a:lnTo>
                      <a:lnTo>
                        <a:pt x="161" y="163"/>
                      </a:lnTo>
                      <a:lnTo>
                        <a:pt x="169" y="166"/>
                      </a:lnTo>
                      <a:lnTo>
                        <a:pt x="174" y="170"/>
                      </a:lnTo>
                      <a:lnTo>
                        <a:pt x="181" y="173"/>
                      </a:lnTo>
                      <a:lnTo>
                        <a:pt x="185" y="177"/>
                      </a:lnTo>
                      <a:lnTo>
                        <a:pt x="190" y="180"/>
                      </a:lnTo>
                      <a:lnTo>
                        <a:pt x="193" y="183"/>
                      </a:lnTo>
                      <a:lnTo>
                        <a:pt x="199" y="188"/>
                      </a:lnTo>
                      <a:lnTo>
                        <a:pt x="202" y="192"/>
                      </a:lnTo>
                      <a:lnTo>
                        <a:pt x="206" y="196"/>
                      </a:lnTo>
                      <a:lnTo>
                        <a:pt x="210" y="200"/>
                      </a:lnTo>
                      <a:lnTo>
                        <a:pt x="212" y="205"/>
                      </a:lnTo>
                      <a:lnTo>
                        <a:pt x="214" y="209"/>
                      </a:lnTo>
                      <a:lnTo>
                        <a:pt x="216" y="213"/>
                      </a:lnTo>
                      <a:lnTo>
                        <a:pt x="217" y="217"/>
                      </a:lnTo>
                      <a:lnTo>
                        <a:pt x="218" y="221"/>
                      </a:lnTo>
                      <a:lnTo>
                        <a:pt x="219" y="226"/>
                      </a:lnTo>
                      <a:lnTo>
                        <a:pt x="219" y="132"/>
                      </a:lnTo>
                    </a:path>
                  </a:pathLst>
                </a:custGeom>
                <a:solidFill>
                  <a:srgbClr val="FF0000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4313" name="Group 577">
                <a:extLst>
                  <a:ext uri="{FF2B5EF4-FFF2-40B4-BE49-F238E27FC236}">
                    <a16:creationId xmlns:a16="http://schemas.microsoft.com/office/drawing/2014/main" id="{0867A3A9-9876-4761-98C3-F457936E0D8B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226" y="1635"/>
                <a:ext cx="219" cy="324"/>
                <a:chOff x="1226" y="1635"/>
                <a:chExt cx="219" cy="324"/>
              </a:xfrm>
            </p:grpSpPr>
            <p:sp>
              <p:nvSpPr>
                <p:cNvPr id="4314" name="Freeform 578">
                  <a:extLst>
                    <a:ext uri="{FF2B5EF4-FFF2-40B4-BE49-F238E27FC236}">
                      <a16:creationId xmlns:a16="http://schemas.microsoft.com/office/drawing/2014/main" id="{1CF61034-244F-45E9-8E4B-152A3C7F96A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226" y="1733"/>
                  <a:ext cx="219" cy="226"/>
                </a:xfrm>
                <a:custGeom>
                  <a:avLst/>
                  <a:gdLst>
                    <a:gd name="T0" fmla="*/ 0 w 219"/>
                    <a:gd name="T1" fmla="*/ 93 h 226"/>
                    <a:gd name="T2" fmla="*/ 0 w 219"/>
                    <a:gd name="T3" fmla="*/ 99 h 226"/>
                    <a:gd name="T4" fmla="*/ 1 w 219"/>
                    <a:gd name="T5" fmla="*/ 107 h 226"/>
                    <a:gd name="T6" fmla="*/ 3 w 219"/>
                    <a:gd name="T7" fmla="*/ 118 h 226"/>
                    <a:gd name="T8" fmla="*/ 8 w 219"/>
                    <a:gd name="T9" fmla="*/ 125 h 226"/>
                    <a:gd name="T10" fmla="*/ 13 w 219"/>
                    <a:gd name="T11" fmla="*/ 133 h 226"/>
                    <a:gd name="T12" fmla="*/ 19 w 219"/>
                    <a:gd name="T13" fmla="*/ 139 h 226"/>
                    <a:gd name="T14" fmla="*/ 25 w 219"/>
                    <a:gd name="T15" fmla="*/ 144 h 226"/>
                    <a:gd name="T16" fmla="*/ 33 w 219"/>
                    <a:gd name="T17" fmla="*/ 151 h 226"/>
                    <a:gd name="T18" fmla="*/ 43 w 219"/>
                    <a:gd name="T19" fmla="*/ 157 h 226"/>
                    <a:gd name="T20" fmla="*/ 52 w 219"/>
                    <a:gd name="T21" fmla="*/ 163 h 226"/>
                    <a:gd name="T22" fmla="*/ 64 w 219"/>
                    <a:gd name="T23" fmla="*/ 168 h 226"/>
                    <a:gd name="T24" fmla="*/ 77 w 219"/>
                    <a:gd name="T25" fmla="*/ 174 h 226"/>
                    <a:gd name="T26" fmla="*/ 87 w 219"/>
                    <a:gd name="T27" fmla="*/ 177 h 226"/>
                    <a:gd name="T28" fmla="*/ 96 w 219"/>
                    <a:gd name="T29" fmla="*/ 180 h 226"/>
                    <a:gd name="T30" fmla="*/ 106 w 219"/>
                    <a:gd name="T31" fmla="*/ 182 h 226"/>
                    <a:gd name="T32" fmla="*/ 114 w 219"/>
                    <a:gd name="T33" fmla="*/ 185 h 226"/>
                    <a:gd name="T34" fmla="*/ 121 w 219"/>
                    <a:gd name="T35" fmla="*/ 186 h 226"/>
                    <a:gd name="T36" fmla="*/ 129 w 219"/>
                    <a:gd name="T37" fmla="*/ 188 h 226"/>
                    <a:gd name="T38" fmla="*/ 138 w 219"/>
                    <a:gd name="T39" fmla="*/ 189 h 226"/>
                    <a:gd name="T40" fmla="*/ 149 w 219"/>
                    <a:gd name="T41" fmla="*/ 190 h 226"/>
                    <a:gd name="T42" fmla="*/ 162 w 219"/>
                    <a:gd name="T43" fmla="*/ 193 h 226"/>
                    <a:gd name="T44" fmla="*/ 162 w 219"/>
                    <a:gd name="T45" fmla="*/ 225 h 226"/>
                    <a:gd name="T46" fmla="*/ 218 w 219"/>
                    <a:gd name="T47" fmla="*/ 147 h 226"/>
                    <a:gd name="T48" fmla="*/ 162 w 219"/>
                    <a:gd name="T49" fmla="*/ 53 h 226"/>
                    <a:gd name="T50" fmla="*/ 162 w 219"/>
                    <a:gd name="T51" fmla="*/ 89 h 226"/>
                    <a:gd name="T52" fmla="*/ 153 w 219"/>
                    <a:gd name="T53" fmla="*/ 89 h 226"/>
                    <a:gd name="T54" fmla="*/ 143 w 219"/>
                    <a:gd name="T55" fmla="*/ 87 h 226"/>
                    <a:gd name="T56" fmla="*/ 132 w 219"/>
                    <a:gd name="T57" fmla="*/ 85 h 226"/>
                    <a:gd name="T58" fmla="*/ 121 w 219"/>
                    <a:gd name="T59" fmla="*/ 84 h 226"/>
                    <a:gd name="T60" fmla="*/ 112 w 219"/>
                    <a:gd name="T61" fmla="*/ 81 h 226"/>
                    <a:gd name="T62" fmla="*/ 102 w 219"/>
                    <a:gd name="T63" fmla="*/ 78 h 226"/>
                    <a:gd name="T64" fmla="*/ 88 w 219"/>
                    <a:gd name="T65" fmla="*/ 74 h 226"/>
                    <a:gd name="T66" fmla="*/ 75 w 219"/>
                    <a:gd name="T67" fmla="*/ 70 h 226"/>
                    <a:gd name="T68" fmla="*/ 66 w 219"/>
                    <a:gd name="T69" fmla="*/ 66 h 226"/>
                    <a:gd name="T70" fmla="*/ 58 w 219"/>
                    <a:gd name="T71" fmla="*/ 63 h 226"/>
                    <a:gd name="T72" fmla="*/ 50 w 219"/>
                    <a:gd name="T73" fmla="*/ 59 h 226"/>
                    <a:gd name="T74" fmla="*/ 44 w 219"/>
                    <a:gd name="T75" fmla="*/ 56 h 226"/>
                    <a:gd name="T76" fmla="*/ 38 w 219"/>
                    <a:gd name="T77" fmla="*/ 52 h 226"/>
                    <a:gd name="T78" fmla="*/ 33 w 219"/>
                    <a:gd name="T79" fmla="*/ 49 h 226"/>
                    <a:gd name="T80" fmla="*/ 29 w 219"/>
                    <a:gd name="T81" fmla="*/ 45 h 226"/>
                    <a:gd name="T82" fmla="*/ 25 w 219"/>
                    <a:gd name="T83" fmla="*/ 42 h 226"/>
                    <a:gd name="T84" fmla="*/ 20 w 219"/>
                    <a:gd name="T85" fmla="*/ 38 h 226"/>
                    <a:gd name="T86" fmla="*/ 16 w 219"/>
                    <a:gd name="T87" fmla="*/ 34 h 226"/>
                    <a:gd name="T88" fmla="*/ 13 w 219"/>
                    <a:gd name="T89" fmla="*/ 30 h 226"/>
                    <a:gd name="T90" fmla="*/ 9 w 219"/>
                    <a:gd name="T91" fmla="*/ 26 h 226"/>
                    <a:gd name="T92" fmla="*/ 7 w 219"/>
                    <a:gd name="T93" fmla="*/ 21 h 226"/>
                    <a:gd name="T94" fmla="*/ 4 w 219"/>
                    <a:gd name="T95" fmla="*/ 17 h 226"/>
                    <a:gd name="T96" fmla="*/ 3 w 219"/>
                    <a:gd name="T97" fmla="*/ 12 h 226"/>
                    <a:gd name="T98" fmla="*/ 2 w 219"/>
                    <a:gd name="T99" fmla="*/ 9 h 226"/>
                    <a:gd name="T100" fmla="*/ 1 w 219"/>
                    <a:gd name="T101" fmla="*/ 5 h 226"/>
                    <a:gd name="T102" fmla="*/ 0 w 219"/>
                    <a:gd name="T103" fmla="*/ 0 h 226"/>
                    <a:gd name="T104" fmla="*/ 0 w 219"/>
                    <a:gd name="T105" fmla="*/ 93 h 22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</a:gdLst>
                  <a:ahLst/>
                  <a:cxnLst>
                    <a:cxn ang="T106">
                      <a:pos x="T0" y="T1"/>
                    </a:cxn>
                    <a:cxn ang="T107">
                      <a:pos x="T2" y="T3"/>
                    </a:cxn>
                    <a:cxn ang="T108">
                      <a:pos x="T4" y="T5"/>
                    </a:cxn>
                    <a:cxn ang="T109">
                      <a:pos x="T6" y="T7"/>
                    </a:cxn>
                    <a:cxn ang="T110">
                      <a:pos x="T8" y="T9"/>
                    </a:cxn>
                    <a:cxn ang="T111">
                      <a:pos x="T10" y="T11"/>
                    </a:cxn>
                    <a:cxn ang="T112">
                      <a:pos x="T12" y="T13"/>
                    </a:cxn>
                    <a:cxn ang="T113">
                      <a:pos x="T14" y="T15"/>
                    </a:cxn>
                    <a:cxn ang="T114">
                      <a:pos x="T16" y="T17"/>
                    </a:cxn>
                    <a:cxn ang="T115">
                      <a:pos x="T18" y="T19"/>
                    </a:cxn>
                    <a:cxn ang="T116">
                      <a:pos x="T20" y="T21"/>
                    </a:cxn>
                    <a:cxn ang="T117">
                      <a:pos x="T22" y="T23"/>
                    </a:cxn>
                    <a:cxn ang="T118">
                      <a:pos x="T24" y="T25"/>
                    </a:cxn>
                    <a:cxn ang="T119">
                      <a:pos x="T26" y="T27"/>
                    </a:cxn>
                    <a:cxn ang="T120">
                      <a:pos x="T28" y="T29"/>
                    </a:cxn>
                    <a:cxn ang="T121">
                      <a:pos x="T30" y="T31"/>
                    </a:cxn>
                    <a:cxn ang="T122">
                      <a:pos x="T32" y="T33"/>
                    </a:cxn>
                    <a:cxn ang="T123">
                      <a:pos x="T34" y="T35"/>
                    </a:cxn>
                    <a:cxn ang="T124">
                      <a:pos x="T36" y="T37"/>
                    </a:cxn>
                    <a:cxn ang="T125">
                      <a:pos x="T38" y="T39"/>
                    </a:cxn>
                    <a:cxn ang="T126">
                      <a:pos x="T40" y="T41"/>
                    </a:cxn>
                    <a:cxn ang="T127">
                      <a:pos x="T42" y="T43"/>
                    </a:cxn>
                    <a:cxn ang="T128">
                      <a:pos x="T44" y="T45"/>
                    </a:cxn>
                    <a:cxn ang="T129">
                      <a:pos x="T46" y="T47"/>
                    </a:cxn>
                    <a:cxn ang="T130">
                      <a:pos x="T48" y="T49"/>
                    </a:cxn>
                    <a:cxn ang="T131">
                      <a:pos x="T50" y="T51"/>
                    </a:cxn>
                    <a:cxn ang="T132">
                      <a:pos x="T52" y="T53"/>
                    </a:cxn>
                    <a:cxn ang="T133">
                      <a:pos x="T54" y="T55"/>
                    </a:cxn>
                    <a:cxn ang="T134">
                      <a:pos x="T56" y="T57"/>
                    </a:cxn>
                    <a:cxn ang="T135">
                      <a:pos x="T58" y="T59"/>
                    </a:cxn>
                    <a:cxn ang="T136">
                      <a:pos x="T60" y="T61"/>
                    </a:cxn>
                    <a:cxn ang="T137">
                      <a:pos x="T62" y="T63"/>
                    </a:cxn>
                    <a:cxn ang="T138">
                      <a:pos x="T64" y="T65"/>
                    </a:cxn>
                    <a:cxn ang="T139">
                      <a:pos x="T66" y="T67"/>
                    </a:cxn>
                    <a:cxn ang="T140">
                      <a:pos x="T68" y="T69"/>
                    </a:cxn>
                    <a:cxn ang="T141">
                      <a:pos x="T70" y="T71"/>
                    </a:cxn>
                    <a:cxn ang="T142">
                      <a:pos x="T72" y="T73"/>
                    </a:cxn>
                    <a:cxn ang="T143">
                      <a:pos x="T74" y="T75"/>
                    </a:cxn>
                    <a:cxn ang="T144">
                      <a:pos x="T76" y="T77"/>
                    </a:cxn>
                    <a:cxn ang="T145">
                      <a:pos x="T78" y="T79"/>
                    </a:cxn>
                    <a:cxn ang="T146">
                      <a:pos x="T80" y="T81"/>
                    </a:cxn>
                    <a:cxn ang="T147">
                      <a:pos x="T82" y="T83"/>
                    </a:cxn>
                    <a:cxn ang="T148">
                      <a:pos x="T84" y="T85"/>
                    </a:cxn>
                    <a:cxn ang="T149">
                      <a:pos x="T86" y="T87"/>
                    </a:cxn>
                    <a:cxn ang="T150">
                      <a:pos x="T88" y="T89"/>
                    </a:cxn>
                    <a:cxn ang="T151">
                      <a:pos x="T90" y="T91"/>
                    </a:cxn>
                    <a:cxn ang="T152">
                      <a:pos x="T92" y="T93"/>
                    </a:cxn>
                    <a:cxn ang="T153">
                      <a:pos x="T94" y="T95"/>
                    </a:cxn>
                    <a:cxn ang="T154">
                      <a:pos x="T96" y="T97"/>
                    </a:cxn>
                    <a:cxn ang="T155">
                      <a:pos x="T98" y="T99"/>
                    </a:cxn>
                    <a:cxn ang="T156">
                      <a:pos x="T100" y="T101"/>
                    </a:cxn>
                    <a:cxn ang="T157">
                      <a:pos x="T102" y="T103"/>
                    </a:cxn>
                    <a:cxn ang="T158">
                      <a:pos x="T104" y="T105"/>
                    </a:cxn>
                  </a:cxnLst>
                  <a:rect l="0" t="0" r="r" b="b"/>
                  <a:pathLst>
                    <a:path w="219" h="226">
                      <a:moveTo>
                        <a:pt x="0" y="93"/>
                      </a:moveTo>
                      <a:lnTo>
                        <a:pt x="0" y="99"/>
                      </a:lnTo>
                      <a:lnTo>
                        <a:pt x="1" y="107"/>
                      </a:lnTo>
                      <a:lnTo>
                        <a:pt x="3" y="118"/>
                      </a:lnTo>
                      <a:lnTo>
                        <a:pt x="8" y="125"/>
                      </a:lnTo>
                      <a:lnTo>
                        <a:pt x="13" y="133"/>
                      </a:lnTo>
                      <a:lnTo>
                        <a:pt x="19" y="139"/>
                      </a:lnTo>
                      <a:lnTo>
                        <a:pt x="25" y="144"/>
                      </a:lnTo>
                      <a:lnTo>
                        <a:pt x="33" y="151"/>
                      </a:lnTo>
                      <a:lnTo>
                        <a:pt x="43" y="157"/>
                      </a:lnTo>
                      <a:lnTo>
                        <a:pt x="52" y="163"/>
                      </a:lnTo>
                      <a:lnTo>
                        <a:pt x="64" y="168"/>
                      </a:lnTo>
                      <a:lnTo>
                        <a:pt x="77" y="174"/>
                      </a:lnTo>
                      <a:lnTo>
                        <a:pt x="87" y="177"/>
                      </a:lnTo>
                      <a:lnTo>
                        <a:pt x="96" y="180"/>
                      </a:lnTo>
                      <a:lnTo>
                        <a:pt x="106" y="182"/>
                      </a:lnTo>
                      <a:lnTo>
                        <a:pt x="114" y="185"/>
                      </a:lnTo>
                      <a:lnTo>
                        <a:pt x="121" y="186"/>
                      </a:lnTo>
                      <a:lnTo>
                        <a:pt x="129" y="188"/>
                      </a:lnTo>
                      <a:lnTo>
                        <a:pt x="138" y="189"/>
                      </a:lnTo>
                      <a:lnTo>
                        <a:pt x="149" y="190"/>
                      </a:lnTo>
                      <a:lnTo>
                        <a:pt x="162" y="193"/>
                      </a:lnTo>
                      <a:lnTo>
                        <a:pt x="162" y="225"/>
                      </a:lnTo>
                      <a:lnTo>
                        <a:pt x="218" y="147"/>
                      </a:lnTo>
                      <a:lnTo>
                        <a:pt x="162" y="53"/>
                      </a:lnTo>
                      <a:lnTo>
                        <a:pt x="162" y="89"/>
                      </a:lnTo>
                      <a:lnTo>
                        <a:pt x="153" y="89"/>
                      </a:lnTo>
                      <a:lnTo>
                        <a:pt x="143" y="87"/>
                      </a:lnTo>
                      <a:lnTo>
                        <a:pt x="132" y="85"/>
                      </a:lnTo>
                      <a:lnTo>
                        <a:pt x="121" y="84"/>
                      </a:lnTo>
                      <a:lnTo>
                        <a:pt x="112" y="81"/>
                      </a:lnTo>
                      <a:lnTo>
                        <a:pt x="102" y="78"/>
                      </a:lnTo>
                      <a:lnTo>
                        <a:pt x="88" y="74"/>
                      </a:lnTo>
                      <a:lnTo>
                        <a:pt x="75" y="70"/>
                      </a:lnTo>
                      <a:lnTo>
                        <a:pt x="66" y="66"/>
                      </a:lnTo>
                      <a:lnTo>
                        <a:pt x="58" y="63"/>
                      </a:lnTo>
                      <a:lnTo>
                        <a:pt x="50" y="59"/>
                      </a:lnTo>
                      <a:lnTo>
                        <a:pt x="44" y="56"/>
                      </a:lnTo>
                      <a:lnTo>
                        <a:pt x="38" y="52"/>
                      </a:lnTo>
                      <a:lnTo>
                        <a:pt x="33" y="49"/>
                      </a:lnTo>
                      <a:lnTo>
                        <a:pt x="29" y="45"/>
                      </a:lnTo>
                      <a:lnTo>
                        <a:pt x="25" y="42"/>
                      </a:lnTo>
                      <a:lnTo>
                        <a:pt x="20" y="38"/>
                      </a:lnTo>
                      <a:lnTo>
                        <a:pt x="16" y="34"/>
                      </a:lnTo>
                      <a:lnTo>
                        <a:pt x="13" y="30"/>
                      </a:lnTo>
                      <a:lnTo>
                        <a:pt x="9" y="26"/>
                      </a:lnTo>
                      <a:lnTo>
                        <a:pt x="7" y="21"/>
                      </a:lnTo>
                      <a:lnTo>
                        <a:pt x="4" y="17"/>
                      </a:lnTo>
                      <a:lnTo>
                        <a:pt x="3" y="12"/>
                      </a:lnTo>
                      <a:lnTo>
                        <a:pt x="2" y="9"/>
                      </a:lnTo>
                      <a:lnTo>
                        <a:pt x="1" y="5"/>
                      </a:lnTo>
                      <a:lnTo>
                        <a:pt x="0" y="0"/>
                      </a:lnTo>
                      <a:lnTo>
                        <a:pt x="0" y="93"/>
                      </a:lnTo>
                    </a:path>
                  </a:pathLst>
                </a:custGeom>
                <a:solidFill>
                  <a:srgbClr val="800000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315" name="Freeform 579">
                  <a:extLst>
                    <a:ext uri="{FF2B5EF4-FFF2-40B4-BE49-F238E27FC236}">
                      <a16:creationId xmlns:a16="http://schemas.microsoft.com/office/drawing/2014/main" id="{2C12274C-C57B-4FE5-BFF5-79139AA9693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226" y="1635"/>
                  <a:ext cx="164" cy="191"/>
                </a:xfrm>
                <a:custGeom>
                  <a:avLst/>
                  <a:gdLst>
                    <a:gd name="T0" fmla="*/ 0 w 164"/>
                    <a:gd name="T1" fmla="*/ 98 h 191"/>
                    <a:gd name="T2" fmla="*/ 0 w 164"/>
                    <a:gd name="T3" fmla="*/ 190 h 191"/>
                    <a:gd name="T4" fmla="*/ 4 w 164"/>
                    <a:gd name="T5" fmla="*/ 176 h 191"/>
                    <a:gd name="T6" fmla="*/ 11 w 164"/>
                    <a:gd name="T7" fmla="*/ 164 h 191"/>
                    <a:gd name="T8" fmla="*/ 21 w 164"/>
                    <a:gd name="T9" fmla="*/ 153 h 191"/>
                    <a:gd name="T10" fmla="*/ 32 w 164"/>
                    <a:gd name="T11" fmla="*/ 144 h 191"/>
                    <a:gd name="T12" fmla="*/ 47 w 164"/>
                    <a:gd name="T13" fmla="*/ 134 h 191"/>
                    <a:gd name="T14" fmla="*/ 64 w 164"/>
                    <a:gd name="T15" fmla="*/ 126 h 191"/>
                    <a:gd name="T16" fmla="*/ 82 w 164"/>
                    <a:gd name="T17" fmla="*/ 118 h 191"/>
                    <a:gd name="T18" fmla="*/ 106 w 164"/>
                    <a:gd name="T19" fmla="*/ 112 h 191"/>
                    <a:gd name="T20" fmla="*/ 125 w 164"/>
                    <a:gd name="T21" fmla="*/ 107 h 191"/>
                    <a:gd name="T22" fmla="*/ 146 w 164"/>
                    <a:gd name="T23" fmla="*/ 104 h 191"/>
                    <a:gd name="T24" fmla="*/ 163 w 164"/>
                    <a:gd name="T25" fmla="*/ 101 h 191"/>
                    <a:gd name="T26" fmla="*/ 163 w 164"/>
                    <a:gd name="T27" fmla="*/ 0 h 191"/>
                    <a:gd name="T28" fmla="*/ 148 w 164"/>
                    <a:gd name="T29" fmla="*/ 2 h 191"/>
                    <a:gd name="T30" fmla="*/ 134 w 164"/>
                    <a:gd name="T31" fmla="*/ 4 h 191"/>
                    <a:gd name="T32" fmla="*/ 121 w 164"/>
                    <a:gd name="T33" fmla="*/ 7 h 191"/>
                    <a:gd name="T34" fmla="*/ 110 w 164"/>
                    <a:gd name="T35" fmla="*/ 9 h 191"/>
                    <a:gd name="T36" fmla="*/ 97 w 164"/>
                    <a:gd name="T37" fmla="*/ 12 h 191"/>
                    <a:gd name="T38" fmla="*/ 82 w 164"/>
                    <a:gd name="T39" fmla="*/ 17 h 191"/>
                    <a:gd name="T40" fmla="*/ 72 w 164"/>
                    <a:gd name="T41" fmla="*/ 21 h 191"/>
                    <a:gd name="T42" fmla="*/ 60 w 164"/>
                    <a:gd name="T43" fmla="*/ 26 h 191"/>
                    <a:gd name="T44" fmla="*/ 54 w 164"/>
                    <a:gd name="T45" fmla="*/ 29 h 191"/>
                    <a:gd name="T46" fmla="*/ 46 w 164"/>
                    <a:gd name="T47" fmla="*/ 33 h 191"/>
                    <a:gd name="T48" fmla="*/ 39 w 164"/>
                    <a:gd name="T49" fmla="*/ 37 h 191"/>
                    <a:gd name="T50" fmla="*/ 31 w 164"/>
                    <a:gd name="T51" fmla="*/ 43 h 191"/>
                    <a:gd name="T52" fmla="*/ 26 w 164"/>
                    <a:gd name="T53" fmla="*/ 48 h 191"/>
                    <a:gd name="T54" fmla="*/ 21 w 164"/>
                    <a:gd name="T55" fmla="*/ 51 h 191"/>
                    <a:gd name="T56" fmla="*/ 16 w 164"/>
                    <a:gd name="T57" fmla="*/ 56 h 191"/>
                    <a:gd name="T58" fmla="*/ 12 w 164"/>
                    <a:gd name="T59" fmla="*/ 61 h 191"/>
                    <a:gd name="T60" fmla="*/ 9 w 164"/>
                    <a:gd name="T61" fmla="*/ 66 h 191"/>
                    <a:gd name="T62" fmla="*/ 4 w 164"/>
                    <a:gd name="T63" fmla="*/ 73 h 191"/>
                    <a:gd name="T64" fmla="*/ 2 w 164"/>
                    <a:gd name="T65" fmla="*/ 80 h 191"/>
                    <a:gd name="T66" fmla="*/ 1 w 164"/>
                    <a:gd name="T67" fmla="*/ 85 h 191"/>
                    <a:gd name="T68" fmla="*/ 0 w 164"/>
                    <a:gd name="T69" fmla="*/ 91 h 191"/>
                    <a:gd name="T70" fmla="*/ 0 w 164"/>
                    <a:gd name="T71" fmla="*/ 98 h 191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</a:gdLst>
                  <a:ahLst/>
                  <a:cxnLst>
                    <a:cxn ang="T72">
                      <a:pos x="T0" y="T1"/>
                    </a:cxn>
                    <a:cxn ang="T73">
                      <a:pos x="T2" y="T3"/>
                    </a:cxn>
                    <a:cxn ang="T74">
                      <a:pos x="T4" y="T5"/>
                    </a:cxn>
                    <a:cxn ang="T75">
                      <a:pos x="T6" y="T7"/>
                    </a:cxn>
                    <a:cxn ang="T76">
                      <a:pos x="T8" y="T9"/>
                    </a:cxn>
                    <a:cxn ang="T77">
                      <a:pos x="T10" y="T11"/>
                    </a:cxn>
                    <a:cxn ang="T78">
                      <a:pos x="T12" y="T13"/>
                    </a:cxn>
                    <a:cxn ang="T79">
                      <a:pos x="T14" y="T15"/>
                    </a:cxn>
                    <a:cxn ang="T80">
                      <a:pos x="T16" y="T17"/>
                    </a:cxn>
                    <a:cxn ang="T81">
                      <a:pos x="T18" y="T19"/>
                    </a:cxn>
                    <a:cxn ang="T82">
                      <a:pos x="T20" y="T21"/>
                    </a:cxn>
                    <a:cxn ang="T83">
                      <a:pos x="T22" y="T23"/>
                    </a:cxn>
                    <a:cxn ang="T84">
                      <a:pos x="T24" y="T25"/>
                    </a:cxn>
                    <a:cxn ang="T85">
                      <a:pos x="T26" y="T27"/>
                    </a:cxn>
                    <a:cxn ang="T86">
                      <a:pos x="T28" y="T29"/>
                    </a:cxn>
                    <a:cxn ang="T87">
                      <a:pos x="T30" y="T31"/>
                    </a:cxn>
                    <a:cxn ang="T88">
                      <a:pos x="T32" y="T33"/>
                    </a:cxn>
                    <a:cxn ang="T89">
                      <a:pos x="T34" y="T35"/>
                    </a:cxn>
                    <a:cxn ang="T90">
                      <a:pos x="T36" y="T37"/>
                    </a:cxn>
                    <a:cxn ang="T91">
                      <a:pos x="T38" y="T39"/>
                    </a:cxn>
                    <a:cxn ang="T92">
                      <a:pos x="T40" y="T41"/>
                    </a:cxn>
                    <a:cxn ang="T93">
                      <a:pos x="T42" y="T43"/>
                    </a:cxn>
                    <a:cxn ang="T94">
                      <a:pos x="T44" y="T45"/>
                    </a:cxn>
                    <a:cxn ang="T95">
                      <a:pos x="T46" y="T47"/>
                    </a:cxn>
                    <a:cxn ang="T96">
                      <a:pos x="T48" y="T49"/>
                    </a:cxn>
                    <a:cxn ang="T97">
                      <a:pos x="T50" y="T51"/>
                    </a:cxn>
                    <a:cxn ang="T98">
                      <a:pos x="T52" y="T53"/>
                    </a:cxn>
                    <a:cxn ang="T99">
                      <a:pos x="T54" y="T55"/>
                    </a:cxn>
                    <a:cxn ang="T100">
                      <a:pos x="T56" y="T57"/>
                    </a:cxn>
                    <a:cxn ang="T101">
                      <a:pos x="T58" y="T59"/>
                    </a:cxn>
                    <a:cxn ang="T102">
                      <a:pos x="T60" y="T61"/>
                    </a:cxn>
                    <a:cxn ang="T103">
                      <a:pos x="T62" y="T63"/>
                    </a:cxn>
                    <a:cxn ang="T104">
                      <a:pos x="T64" y="T65"/>
                    </a:cxn>
                    <a:cxn ang="T105">
                      <a:pos x="T66" y="T67"/>
                    </a:cxn>
                    <a:cxn ang="T106">
                      <a:pos x="T68" y="T69"/>
                    </a:cxn>
                    <a:cxn ang="T107">
                      <a:pos x="T70" y="T71"/>
                    </a:cxn>
                  </a:cxnLst>
                  <a:rect l="0" t="0" r="r" b="b"/>
                  <a:pathLst>
                    <a:path w="164" h="191">
                      <a:moveTo>
                        <a:pt x="0" y="98"/>
                      </a:moveTo>
                      <a:lnTo>
                        <a:pt x="0" y="190"/>
                      </a:lnTo>
                      <a:lnTo>
                        <a:pt x="4" y="176"/>
                      </a:lnTo>
                      <a:lnTo>
                        <a:pt x="11" y="164"/>
                      </a:lnTo>
                      <a:lnTo>
                        <a:pt x="21" y="153"/>
                      </a:lnTo>
                      <a:lnTo>
                        <a:pt x="32" y="144"/>
                      </a:lnTo>
                      <a:lnTo>
                        <a:pt x="47" y="134"/>
                      </a:lnTo>
                      <a:lnTo>
                        <a:pt x="64" y="126"/>
                      </a:lnTo>
                      <a:lnTo>
                        <a:pt x="82" y="118"/>
                      </a:lnTo>
                      <a:lnTo>
                        <a:pt x="106" y="112"/>
                      </a:lnTo>
                      <a:lnTo>
                        <a:pt x="125" y="107"/>
                      </a:lnTo>
                      <a:lnTo>
                        <a:pt x="146" y="104"/>
                      </a:lnTo>
                      <a:lnTo>
                        <a:pt x="163" y="101"/>
                      </a:lnTo>
                      <a:lnTo>
                        <a:pt x="163" y="0"/>
                      </a:lnTo>
                      <a:lnTo>
                        <a:pt x="148" y="2"/>
                      </a:lnTo>
                      <a:lnTo>
                        <a:pt x="134" y="4"/>
                      </a:lnTo>
                      <a:lnTo>
                        <a:pt x="121" y="7"/>
                      </a:lnTo>
                      <a:lnTo>
                        <a:pt x="110" y="9"/>
                      </a:lnTo>
                      <a:lnTo>
                        <a:pt x="97" y="12"/>
                      </a:lnTo>
                      <a:lnTo>
                        <a:pt x="82" y="17"/>
                      </a:lnTo>
                      <a:lnTo>
                        <a:pt x="72" y="21"/>
                      </a:lnTo>
                      <a:lnTo>
                        <a:pt x="60" y="26"/>
                      </a:lnTo>
                      <a:lnTo>
                        <a:pt x="54" y="29"/>
                      </a:lnTo>
                      <a:lnTo>
                        <a:pt x="46" y="33"/>
                      </a:lnTo>
                      <a:lnTo>
                        <a:pt x="39" y="37"/>
                      </a:lnTo>
                      <a:lnTo>
                        <a:pt x="31" y="43"/>
                      </a:lnTo>
                      <a:lnTo>
                        <a:pt x="26" y="48"/>
                      </a:lnTo>
                      <a:lnTo>
                        <a:pt x="21" y="51"/>
                      </a:lnTo>
                      <a:lnTo>
                        <a:pt x="16" y="56"/>
                      </a:lnTo>
                      <a:lnTo>
                        <a:pt x="12" y="61"/>
                      </a:lnTo>
                      <a:lnTo>
                        <a:pt x="9" y="66"/>
                      </a:lnTo>
                      <a:lnTo>
                        <a:pt x="4" y="73"/>
                      </a:lnTo>
                      <a:lnTo>
                        <a:pt x="2" y="80"/>
                      </a:lnTo>
                      <a:lnTo>
                        <a:pt x="1" y="85"/>
                      </a:lnTo>
                      <a:lnTo>
                        <a:pt x="0" y="91"/>
                      </a:lnTo>
                      <a:lnTo>
                        <a:pt x="0" y="98"/>
                      </a:lnTo>
                    </a:path>
                  </a:pathLst>
                </a:custGeom>
                <a:solidFill>
                  <a:srgbClr val="FF0000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grpSp>
          <p:nvGrpSpPr>
            <p:cNvPr id="4197" name="Group 580">
              <a:extLst>
                <a:ext uri="{FF2B5EF4-FFF2-40B4-BE49-F238E27FC236}">
                  <a16:creationId xmlns:a16="http://schemas.microsoft.com/office/drawing/2014/main" id="{612143E8-8019-48FE-9D50-B8E0553FD93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79" y="3360"/>
              <a:ext cx="404" cy="351"/>
              <a:chOff x="1282" y="2754"/>
              <a:chExt cx="404" cy="351"/>
            </a:xfrm>
          </p:grpSpPr>
          <p:grpSp>
            <p:nvGrpSpPr>
              <p:cNvPr id="4306" name="Group 581">
                <a:extLst>
                  <a:ext uri="{FF2B5EF4-FFF2-40B4-BE49-F238E27FC236}">
                    <a16:creationId xmlns:a16="http://schemas.microsoft.com/office/drawing/2014/main" id="{D67B050C-9430-409F-AE93-90B15F2B2A2C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467" y="2782"/>
                <a:ext cx="219" cy="323"/>
                <a:chOff x="1467" y="2782"/>
                <a:chExt cx="219" cy="323"/>
              </a:xfrm>
            </p:grpSpPr>
            <p:sp>
              <p:nvSpPr>
                <p:cNvPr id="4310" name="Freeform 582">
                  <a:extLst>
                    <a:ext uri="{FF2B5EF4-FFF2-40B4-BE49-F238E27FC236}">
                      <a16:creationId xmlns:a16="http://schemas.microsoft.com/office/drawing/2014/main" id="{A7BC81B6-B0C1-4F3E-B9A7-61D6C5CFABB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22" y="2782"/>
                  <a:ext cx="164" cy="190"/>
                </a:xfrm>
                <a:custGeom>
                  <a:avLst/>
                  <a:gdLst>
                    <a:gd name="T0" fmla="*/ 163 w 164"/>
                    <a:gd name="T1" fmla="*/ 98 h 190"/>
                    <a:gd name="T2" fmla="*/ 163 w 164"/>
                    <a:gd name="T3" fmla="*/ 189 h 190"/>
                    <a:gd name="T4" fmla="*/ 159 w 164"/>
                    <a:gd name="T5" fmla="*/ 175 h 190"/>
                    <a:gd name="T6" fmla="*/ 152 w 164"/>
                    <a:gd name="T7" fmla="*/ 163 h 190"/>
                    <a:gd name="T8" fmla="*/ 142 w 164"/>
                    <a:gd name="T9" fmla="*/ 152 h 190"/>
                    <a:gd name="T10" fmla="*/ 131 w 164"/>
                    <a:gd name="T11" fmla="*/ 143 h 190"/>
                    <a:gd name="T12" fmla="*/ 116 w 164"/>
                    <a:gd name="T13" fmla="*/ 134 h 190"/>
                    <a:gd name="T14" fmla="*/ 99 w 164"/>
                    <a:gd name="T15" fmla="*/ 125 h 190"/>
                    <a:gd name="T16" fmla="*/ 81 w 164"/>
                    <a:gd name="T17" fmla="*/ 117 h 190"/>
                    <a:gd name="T18" fmla="*/ 57 w 164"/>
                    <a:gd name="T19" fmla="*/ 112 h 190"/>
                    <a:gd name="T20" fmla="*/ 38 w 164"/>
                    <a:gd name="T21" fmla="*/ 106 h 190"/>
                    <a:gd name="T22" fmla="*/ 17 w 164"/>
                    <a:gd name="T23" fmla="*/ 103 h 190"/>
                    <a:gd name="T24" fmla="*/ 0 w 164"/>
                    <a:gd name="T25" fmla="*/ 101 h 190"/>
                    <a:gd name="T26" fmla="*/ 0 w 164"/>
                    <a:gd name="T27" fmla="*/ 0 h 190"/>
                    <a:gd name="T28" fmla="*/ 15 w 164"/>
                    <a:gd name="T29" fmla="*/ 2 h 190"/>
                    <a:gd name="T30" fmla="*/ 29 w 164"/>
                    <a:gd name="T31" fmla="*/ 3 h 190"/>
                    <a:gd name="T32" fmla="*/ 42 w 164"/>
                    <a:gd name="T33" fmla="*/ 6 h 190"/>
                    <a:gd name="T34" fmla="*/ 53 w 164"/>
                    <a:gd name="T35" fmla="*/ 9 h 190"/>
                    <a:gd name="T36" fmla="*/ 66 w 164"/>
                    <a:gd name="T37" fmla="*/ 12 h 190"/>
                    <a:gd name="T38" fmla="*/ 81 w 164"/>
                    <a:gd name="T39" fmla="*/ 16 h 190"/>
                    <a:gd name="T40" fmla="*/ 91 w 164"/>
                    <a:gd name="T41" fmla="*/ 20 h 190"/>
                    <a:gd name="T42" fmla="*/ 103 w 164"/>
                    <a:gd name="T43" fmla="*/ 26 h 190"/>
                    <a:gd name="T44" fmla="*/ 109 w 164"/>
                    <a:gd name="T45" fmla="*/ 28 h 190"/>
                    <a:gd name="T46" fmla="*/ 117 w 164"/>
                    <a:gd name="T47" fmla="*/ 32 h 190"/>
                    <a:gd name="T48" fmla="*/ 124 w 164"/>
                    <a:gd name="T49" fmla="*/ 37 h 190"/>
                    <a:gd name="T50" fmla="*/ 132 w 164"/>
                    <a:gd name="T51" fmla="*/ 43 h 190"/>
                    <a:gd name="T52" fmla="*/ 137 w 164"/>
                    <a:gd name="T53" fmla="*/ 47 h 190"/>
                    <a:gd name="T54" fmla="*/ 142 w 164"/>
                    <a:gd name="T55" fmla="*/ 51 h 190"/>
                    <a:gd name="T56" fmla="*/ 147 w 164"/>
                    <a:gd name="T57" fmla="*/ 55 h 190"/>
                    <a:gd name="T58" fmla="*/ 151 w 164"/>
                    <a:gd name="T59" fmla="*/ 60 h 190"/>
                    <a:gd name="T60" fmla="*/ 154 w 164"/>
                    <a:gd name="T61" fmla="*/ 66 h 190"/>
                    <a:gd name="T62" fmla="*/ 159 w 164"/>
                    <a:gd name="T63" fmla="*/ 72 h 190"/>
                    <a:gd name="T64" fmla="*/ 161 w 164"/>
                    <a:gd name="T65" fmla="*/ 79 h 190"/>
                    <a:gd name="T66" fmla="*/ 162 w 164"/>
                    <a:gd name="T67" fmla="*/ 85 h 190"/>
                    <a:gd name="T68" fmla="*/ 163 w 164"/>
                    <a:gd name="T69" fmla="*/ 91 h 190"/>
                    <a:gd name="T70" fmla="*/ 163 w 164"/>
                    <a:gd name="T71" fmla="*/ 98 h 190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</a:gdLst>
                  <a:ahLst/>
                  <a:cxnLst>
                    <a:cxn ang="T72">
                      <a:pos x="T0" y="T1"/>
                    </a:cxn>
                    <a:cxn ang="T73">
                      <a:pos x="T2" y="T3"/>
                    </a:cxn>
                    <a:cxn ang="T74">
                      <a:pos x="T4" y="T5"/>
                    </a:cxn>
                    <a:cxn ang="T75">
                      <a:pos x="T6" y="T7"/>
                    </a:cxn>
                    <a:cxn ang="T76">
                      <a:pos x="T8" y="T9"/>
                    </a:cxn>
                    <a:cxn ang="T77">
                      <a:pos x="T10" y="T11"/>
                    </a:cxn>
                    <a:cxn ang="T78">
                      <a:pos x="T12" y="T13"/>
                    </a:cxn>
                    <a:cxn ang="T79">
                      <a:pos x="T14" y="T15"/>
                    </a:cxn>
                    <a:cxn ang="T80">
                      <a:pos x="T16" y="T17"/>
                    </a:cxn>
                    <a:cxn ang="T81">
                      <a:pos x="T18" y="T19"/>
                    </a:cxn>
                    <a:cxn ang="T82">
                      <a:pos x="T20" y="T21"/>
                    </a:cxn>
                    <a:cxn ang="T83">
                      <a:pos x="T22" y="T23"/>
                    </a:cxn>
                    <a:cxn ang="T84">
                      <a:pos x="T24" y="T25"/>
                    </a:cxn>
                    <a:cxn ang="T85">
                      <a:pos x="T26" y="T27"/>
                    </a:cxn>
                    <a:cxn ang="T86">
                      <a:pos x="T28" y="T29"/>
                    </a:cxn>
                    <a:cxn ang="T87">
                      <a:pos x="T30" y="T31"/>
                    </a:cxn>
                    <a:cxn ang="T88">
                      <a:pos x="T32" y="T33"/>
                    </a:cxn>
                    <a:cxn ang="T89">
                      <a:pos x="T34" y="T35"/>
                    </a:cxn>
                    <a:cxn ang="T90">
                      <a:pos x="T36" y="T37"/>
                    </a:cxn>
                    <a:cxn ang="T91">
                      <a:pos x="T38" y="T39"/>
                    </a:cxn>
                    <a:cxn ang="T92">
                      <a:pos x="T40" y="T41"/>
                    </a:cxn>
                    <a:cxn ang="T93">
                      <a:pos x="T42" y="T43"/>
                    </a:cxn>
                    <a:cxn ang="T94">
                      <a:pos x="T44" y="T45"/>
                    </a:cxn>
                    <a:cxn ang="T95">
                      <a:pos x="T46" y="T47"/>
                    </a:cxn>
                    <a:cxn ang="T96">
                      <a:pos x="T48" y="T49"/>
                    </a:cxn>
                    <a:cxn ang="T97">
                      <a:pos x="T50" y="T51"/>
                    </a:cxn>
                    <a:cxn ang="T98">
                      <a:pos x="T52" y="T53"/>
                    </a:cxn>
                    <a:cxn ang="T99">
                      <a:pos x="T54" y="T55"/>
                    </a:cxn>
                    <a:cxn ang="T100">
                      <a:pos x="T56" y="T57"/>
                    </a:cxn>
                    <a:cxn ang="T101">
                      <a:pos x="T58" y="T59"/>
                    </a:cxn>
                    <a:cxn ang="T102">
                      <a:pos x="T60" y="T61"/>
                    </a:cxn>
                    <a:cxn ang="T103">
                      <a:pos x="T62" y="T63"/>
                    </a:cxn>
                    <a:cxn ang="T104">
                      <a:pos x="T64" y="T65"/>
                    </a:cxn>
                    <a:cxn ang="T105">
                      <a:pos x="T66" y="T67"/>
                    </a:cxn>
                    <a:cxn ang="T106">
                      <a:pos x="T68" y="T69"/>
                    </a:cxn>
                    <a:cxn ang="T107">
                      <a:pos x="T70" y="T71"/>
                    </a:cxn>
                  </a:cxnLst>
                  <a:rect l="0" t="0" r="r" b="b"/>
                  <a:pathLst>
                    <a:path w="164" h="190">
                      <a:moveTo>
                        <a:pt x="163" y="98"/>
                      </a:moveTo>
                      <a:lnTo>
                        <a:pt x="163" y="189"/>
                      </a:lnTo>
                      <a:lnTo>
                        <a:pt x="159" y="175"/>
                      </a:lnTo>
                      <a:lnTo>
                        <a:pt x="152" y="163"/>
                      </a:lnTo>
                      <a:lnTo>
                        <a:pt x="142" y="152"/>
                      </a:lnTo>
                      <a:lnTo>
                        <a:pt x="131" y="143"/>
                      </a:lnTo>
                      <a:lnTo>
                        <a:pt x="116" y="134"/>
                      </a:lnTo>
                      <a:lnTo>
                        <a:pt x="99" y="125"/>
                      </a:lnTo>
                      <a:lnTo>
                        <a:pt x="81" y="117"/>
                      </a:lnTo>
                      <a:lnTo>
                        <a:pt x="57" y="112"/>
                      </a:lnTo>
                      <a:lnTo>
                        <a:pt x="38" y="106"/>
                      </a:lnTo>
                      <a:lnTo>
                        <a:pt x="17" y="103"/>
                      </a:lnTo>
                      <a:lnTo>
                        <a:pt x="0" y="101"/>
                      </a:lnTo>
                      <a:lnTo>
                        <a:pt x="0" y="0"/>
                      </a:lnTo>
                      <a:lnTo>
                        <a:pt x="15" y="2"/>
                      </a:lnTo>
                      <a:lnTo>
                        <a:pt x="29" y="3"/>
                      </a:lnTo>
                      <a:lnTo>
                        <a:pt x="42" y="6"/>
                      </a:lnTo>
                      <a:lnTo>
                        <a:pt x="53" y="9"/>
                      </a:lnTo>
                      <a:lnTo>
                        <a:pt x="66" y="12"/>
                      </a:lnTo>
                      <a:lnTo>
                        <a:pt x="81" y="16"/>
                      </a:lnTo>
                      <a:lnTo>
                        <a:pt x="91" y="20"/>
                      </a:lnTo>
                      <a:lnTo>
                        <a:pt x="103" y="26"/>
                      </a:lnTo>
                      <a:lnTo>
                        <a:pt x="109" y="28"/>
                      </a:lnTo>
                      <a:lnTo>
                        <a:pt x="117" y="32"/>
                      </a:lnTo>
                      <a:lnTo>
                        <a:pt x="124" y="37"/>
                      </a:lnTo>
                      <a:lnTo>
                        <a:pt x="132" y="43"/>
                      </a:lnTo>
                      <a:lnTo>
                        <a:pt x="137" y="47"/>
                      </a:lnTo>
                      <a:lnTo>
                        <a:pt x="142" y="51"/>
                      </a:lnTo>
                      <a:lnTo>
                        <a:pt x="147" y="55"/>
                      </a:lnTo>
                      <a:lnTo>
                        <a:pt x="151" y="60"/>
                      </a:lnTo>
                      <a:lnTo>
                        <a:pt x="154" y="66"/>
                      </a:lnTo>
                      <a:lnTo>
                        <a:pt x="159" y="72"/>
                      </a:lnTo>
                      <a:lnTo>
                        <a:pt x="161" y="79"/>
                      </a:lnTo>
                      <a:lnTo>
                        <a:pt x="162" y="85"/>
                      </a:lnTo>
                      <a:lnTo>
                        <a:pt x="163" y="91"/>
                      </a:lnTo>
                      <a:lnTo>
                        <a:pt x="163" y="98"/>
                      </a:lnTo>
                    </a:path>
                  </a:pathLst>
                </a:custGeom>
                <a:solidFill>
                  <a:srgbClr val="800000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311" name="Freeform 583">
                  <a:extLst>
                    <a:ext uri="{FF2B5EF4-FFF2-40B4-BE49-F238E27FC236}">
                      <a16:creationId xmlns:a16="http://schemas.microsoft.com/office/drawing/2014/main" id="{1FB687EC-B7D4-4FBA-BFCC-33F72841779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467" y="2879"/>
                  <a:ext cx="219" cy="226"/>
                </a:xfrm>
                <a:custGeom>
                  <a:avLst/>
                  <a:gdLst>
                    <a:gd name="T0" fmla="*/ 218 w 219"/>
                    <a:gd name="T1" fmla="*/ 93 h 226"/>
                    <a:gd name="T2" fmla="*/ 218 w 219"/>
                    <a:gd name="T3" fmla="*/ 99 h 226"/>
                    <a:gd name="T4" fmla="*/ 217 w 219"/>
                    <a:gd name="T5" fmla="*/ 107 h 226"/>
                    <a:gd name="T6" fmla="*/ 215 w 219"/>
                    <a:gd name="T7" fmla="*/ 118 h 226"/>
                    <a:gd name="T8" fmla="*/ 210 w 219"/>
                    <a:gd name="T9" fmla="*/ 125 h 226"/>
                    <a:gd name="T10" fmla="*/ 205 w 219"/>
                    <a:gd name="T11" fmla="*/ 133 h 226"/>
                    <a:gd name="T12" fmla="*/ 199 w 219"/>
                    <a:gd name="T13" fmla="*/ 140 h 226"/>
                    <a:gd name="T14" fmla="*/ 193 w 219"/>
                    <a:gd name="T15" fmla="*/ 145 h 226"/>
                    <a:gd name="T16" fmla="*/ 185 w 219"/>
                    <a:gd name="T17" fmla="*/ 152 h 226"/>
                    <a:gd name="T18" fmla="*/ 175 w 219"/>
                    <a:gd name="T19" fmla="*/ 158 h 226"/>
                    <a:gd name="T20" fmla="*/ 166 w 219"/>
                    <a:gd name="T21" fmla="*/ 163 h 226"/>
                    <a:gd name="T22" fmla="*/ 154 w 219"/>
                    <a:gd name="T23" fmla="*/ 169 h 226"/>
                    <a:gd name="T24" fmla="*/ 141 w 219"/>
                    <a:gd name="T25" fmla="*/ 174 h 226"/>
                    <a:gd name="T26" fmla="*/ 131 w 219"/>
                    <a:gd name="T27" fmla="*/ 177 h 226"/>
                    <a:gd name="T28" fmla="*/ 122 w 219"/>
                    <a:gd name="T29" fmla="*/ 181 h 226"/>
                    <a:gd name="T30" fmla="*/ 112 w 219"/>
                    <a:gd name="T31" fmla="*/ 183 h 226"/>
                    <a:gd name="T32" fmla="*/ 104 w 219"/>
                    <a:gd name="T33" fmla="*/ 185 h 226"/>
                    <a:gd name="T34" fmla="*/ 97 w 219"/>
                    <a:gd name="T35" fmla="*/ 187 h 226"/>
                    <a:gd name="T36" fmla="*/ 89 w 219"/>
                    <a:gd name="T37" fmla="*/ 188 h 226"/>
                    <a:gd name="T38" fmla="*/ 80 w 219"/>
                    <a:gd name="T39" fmla="*/ 189 h 226"/>
                    <a:gd name="T40" fmla="*/ 69 w 219"/>
                    <a:gd name="T41" fmla="*/ 191 h 226"/>
                    <a:gd name="T42" fmla="*/ 56 w 219"/>
                    <a:gd name="T43" fmla="*/ 193 h 226"/>
                    <a:gd name="T44" fmla="*/ 56 w 219"/>
                    <a:gd name="T45" fmla="*/ 225 h 226"/>
                    <a:gd name="T46" fmla="*/ 0 w 219"/>
                    <a:gd name="T47" fmla="*/ 147 h 226"/>
                    <a:gd name="T48" fmla="*/ 56 w 219"/>
                    <a:gd name="T49" fmla="*/ 53 h 226"/>
                    <a:gd name="T50" fmla="*/ 56 w 219"/>
                    <a:gd name="T51" fmla="*/ 90 h 226"/>
                    <a:gd name="T52" fmla="*/ 65 w 219"/>
                    <a:gd name="T53" fmla="*/ 89 h 226"/>
                    <a:gd name="T54" fmla="*/ 75 w 219"/>
                    <a:gd name="T55" fmla="*/ 87 h 226"/>
                    <a:gd name="T56" fmla="*/ 86 w 219"/>
                    <a:gd name="T57" fmla="*/ 85 h 226"/>
                    <a:gd name="T58" fmla="*/ 97 w 219"/>
                    <a:gd name="T59" fmla="*/ 84 h 226"/>
                    <a:gd name="T60" fmla="*/ 106 w 219"/>
                    <a:gd name="T61" fmla="*/ 81 h 226"/>
                    <a:gd name="T62" fmla="*/ 116 w 219"/>
                    <a:gd name="T63" fmla="*/ 79 h 226"/>
                    <a:gd name="T64" fmla="*/ 130 w 219"/>
                    <a:gd name="T65" fmla="*/ 74 h 226"/>
                    <a:gd name="T66" fmla="*/ 143 w 219"/>
                    <a:gd name="T67" fmla="*/ 70 h 226"/>
                    <a:gd name="T68" fmla="*/ 152 w 219"/>
                    <a:gd name="T69" fmla="*/ 66 h 226"/>
                    <a:gd name="T70" fmla="*/ 160 w 219"/>
                    <a:gd name="T71" fmla="*/ 63 h 226"/>
                    <a:gd name="T72" fmla="*/ 168 w 219"/>
                    <a:gd name="T73" fmla="*/ 59 h 226"/>
                    <a:gd name="T74" fmla="*/ 174 w 219"/>
                    <a:gd name="T75" fmla="*/ 56 h 226"/>
                    <a:gd name="T76" fmla="*/ 180 w 219"/>
                    <a:gd name="T77" fmla="*/ 52 h 226"/>
                    <a:gd name="T78" fmla="*/ 185 w 219"/>
                    <a:gd name="T79" fmla="*/ 49 h 226"/>
                    <a:gd name="T80" fmla="*/ 189 w 219"/>
                    <a:gd name="T81" fmla="*/ 45 h 226"/>
                    <a:gd name="T82" fmla="*/ 193 w 219"/>
                    <a:gd name="T83" fmla="*/ 43 h 226"/>
                    <a:gd name="T84" fmla="*/ 198 w 219"/>
                    <a:gd name="T85" fmla="*/ 38 h 226"/>
                    <a:gd name="T86" fmla="*/ 202 w 219"/>
                    <a:gd name="T87" fmla="*/ 34 h 226"/>
                    <a:gd name="T88" fmla="*/ 205 w 219"/>
                    <a:gd name="T89" fmla="*/ 30 h 226"/>
                    <a:gd name="T90" fmla="*/ 209 w 219"/>
                    <a:gd name="T91" fmla="*/ 26 h 226"/>
                    <a:gd name="T92" fmla="*/ 211 w 219"/>
                    <a:gd name="T93" fmla="*/ 21 h 226"/>
                    <a:gd name="T94" fmla="*/ 214 w 219"/>
                    <a:gd name="T95" fmla="*/ 17 h 226"/>
                    <a:gd name="T96" fmla="*/ 215 w 219"/>
                    <a:gd name="T97" fmla="*/ 13 h 226"/>
                    <a:gd name="T98" fmla="*/ 216 w 219"/>
                    <a:gd name="T99" fmla="*/ 9 h 226"/>
                    <a:gd name="T100" fmla="*/ 217 w 219"/>
                    <a:gd name="T101" fmla="*/ 5 h 226"/>
                    <a:gd name="T102" fmla="*/ 218 w 219"/>
                    <a:gd name="T103" fmla="*/ 0 h 226"/>
                    <a:gd name="T104" fmla="*/ 218 w 219"/>
                    <a:gd name="T105" fmla="*/ 93 h 22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</a:gdLst>
                  <a:ahLst/>
                  <a:cxnLst>
                    <a:cxn ang="T106">
                      <a:pos x="T0" y="T1"/>
                    </a:cxn>
                    <a:cxn ang="T107">
                      <a:pos x="T2" y="T3"/>
                    </a:cxn>
                    <a:cxn ang="T108">
                      <a:pos x="T4" y="T5"/>
                    </a:cxn>
                    <a:cxn ang="T109">
                      <a:pos x="T6" y="T7"/>
                    </a:cxn>
                    <a:cxn ang="T110">
                      <a:pos x="T8" y="T9"/>
                    </a:cxn>
                    <a:cxn ang="T111">
                      <a:pos x="T10" y="T11"/>
                    </a:cxn>
                    <a:cxn ang="T112">
                      <a:pos x="T12" y="T13"/>
                    </a:cxn>
                    <a:cxn ang="T113">
                      <a:pos x="T14" y="T15"/>
                    </a:cxn>
                    <a:cxn ang="T114">
                      <a:pos x="T16" y="T17"/>
                    </a:cxn>
                    <a:cxn ang="T115">
                      <a:pos x="T18" y="T19"/>
                    </a:cxn>
                    <a:cxn ang="T116">
                      <a:pos x="T20" y="T21"/>
                    </a:cxn>
                    <a:cxn ang="T117">
                      <a:pos x="T22" y="T23"/>
                    </a:cxn>
                    <a:cxn ang="T118">
                      <a:pos x="T24" y="T25"/>
                    </a:cxn>
                    <a:cxn ang="T119">
                      <a:pos x="T26" y="T27"/>
                    </a:cxn>
                    <a:cxn ang="T120">
                      <a:pos x="T28" y="T29"/>
                    </a:cxn>
                    <a:cxn ang="T121">
                      <a:pos x="T30" y="T31"/>
                    </a:cxn>
                    <a:cxn ang="T122">
                      <a:pos x="T32" y="T33"/>
                    </a:cxn>
                    <a:cxn ang="T123">
                      <a:pos x="T34" y="T35"/>
                    </a:cxn>
                    <a:cxn ang="T124">
                      <a:pos x="T36" y="T37"/>
                    </a:cxn>
                    <a:cxn ang="T125">
                      <a:pos x="T38" y="T39"/>
                    </a:cxn>
                    <a:cxn ang="T126">
                      <a:pos x="T40" y="T41"/>
                    </a:cxn>
                    <a:cxn ang="T127">
                      <a:pos x="T42" y="T43"/>
                    </a:cxn>
                    <a:cxn ang="T128">
                      <a:pos x="T44" y="T45"/>
                    </a:cxn>
                    <a:cxn ang="T129">
                      <a:pos x="T46" y="T47"/>
                    </a:cxn>
                    <a:cxn ang="T130">
                      <a:pos x="T48" y="T49"/>
                    </a:cxn>
                    <a:cxn ang="T131">
                      <a:pos x="T50" y="T51"/>
                    </a:cxn>
                    <a:cxn ang="T132">
                      <a:pos x="T52" y="T53"/>
                    </a:cxn>
                    <a:cxn ang="T133">
                      <a:pos x="T54" y="T55"/>
                    </a:cxn>
                    <a:cxn ang="T134">
                      <a:pos x="T56" y="T57"/>
                    </a:cxn>
                    <a:cxn ang="T135">
                      <a:pos x="T58" y="T59"/>
                    </a:cxn>
                    <a:cxn ang="T136">
                      <a:pos x="T60" y="T61"/>
                    </a:cxn>
                    <a:cxn ang="T137">
                      <a:pos x="T62" y="T63"/>
                    </a:cxn>
                    <a:cxn ang="T138">
                      <a:pos x="T64" y="T65"/>
                    </a:cxn>
                    <a:cxn ang="T139">
                      <a:pos x="T66" y="T67"/>
                    </a:cxn>
                    <a:cxn ang="T140">
                      <a:pos x="T68" y="T69"/>
                    </a:cxn>
                    <a:cxn ang="T141">
                      <a:pos x="T70" y="T71"/>
                    </a:cxn>
                    <a:cxn ang="T142">
                      <a:pos x="T72" y="T73"/>
                    </a:cxn>
                    <a:cxn ang="T143">
                      <a:pos x="T74" y="T75"/>
                    </a:cxn>
                    <a:cxn ang="T144">
                      <a:pos x="T76" y="T77"/>
                    </a:cxn>
                    <a:cxn ang="T145">
                      <a:pos x="T78" y="T79"/>
                    </a:cxn>
                    <a:cxn ang="T146">
                      <a:pos x="T80" y="T81"/>
                    </a:cxn>
                    <a:cxn ang="T147">
                      <a:pos x="T82" y="T83"/>
                    </a:cxn>
                    <a:cxn ang="T148">
                      <a:pos x="T84" y="T85"/>
                    </a:cxn>
                    <a:cxn ang="T149">
                      <a:pos x="T86" y="T87"/>
                    </a:cxn>
                    <a:cxn ang="T150">
                      <a:pos x="T88" y="T89"/>
                    </a:cxn>
                    <a:cxn ang="T151">
                      <a:pos x="T90" y="T91"/>
                    </a:cxn>
                    <a:cxn ang="T152">
                      <a:pos x="T92" y="T93"/>
                    </a:cxn>
                    <a:cxn ang="T153">
                      <a:pos x="T94" y="T95"/>
                    </a:cxn>
                    <a:cxn ang="T154">
                      <a:pos x="T96" y="T97"/>
                    </a:cxn>
                    <a:cxn ang="T155">
                      <a:pos x="T98" y="T99"/>
                    </a:cxn>
                    <a:cxn ang="T156">
                      <a:pos x="T100" y="T101"/>
                    </a:cxn>
                    <a:cxn ang="T157">
                      <a:pos x="T102" y="T103"/>
                    </a:cxn>
                    <a:cxn ang="T158">
                      <a:pos x="T104" y="T105"/>
                    </a:cxn>
                  </a:cxnLst>
                  <a:rect l="0" t="0" r="r" b="b"/>
                  <a:pathLst>
                    <a:path w="219" h="226">
                      <a:moveTo>
                        <a:pt x="218" y="93"/>
                      </a:moveTo>
                      <a:lnTo>
                        <a:pt x="218" y="99"/>
                      </a:lnTo>
                      <a:lnTo>
                        <a:pt x="217" y="107"/>
                      </a:lnTo>
                      <a:lnTo>
                        <a:pt x="215" y="118"/>
                      </a:lnTo>
                      <a:lnTo>
                        <a:pt x="210" y="125"/>
                      </a:lnTo>
                      <a:lnTo>
                        <a:pt x="205" y="133"/>
                      </a:lnTo>
                      <a:lnTo>
                        <a:pt x="199" y="140"/>
                      </a:lnTo>
                      <a:lnTo>
                        <a:pt x="193" y="145"/>
                      </a:lnTo>
                      <a:lnTo>
                        <a:pt x="185" y="152"/>
                      </a:lnTo>
                      <a:lnTo>
                        <a:pt x="175" y="158"/>
                      </a:lnTo>
                      <a:lnTo>
                        <a:pt x="166" y="163"/>
                      </a:lnTo>
                      <a:lnTo>
                        <a:pt x="154" y="169"/>
                      </a:lnTo>
                      <a:lnTo>
                        <a:pt x="141" y="174"/>
                      </a:lnTo>
                      <a:lnTo>
                        <a:pt x="131" y="177"/>
                      </a:lnTo>
                      <a:lnTo>
                        <a:pt x="122" y="181"/>
                      </a:lnTo>
                      <a:lnTo>
                        <a:pt x="112" y="183"/>
                      </a:lnTo>
                      <a:lnTo>
                        <a:pt x="104" y="185"/>
                      </a:lnTo>
                      <a:lnTo>
                        <a:pt x="97" y="187"/>
                      </a:lnTo>
                      <a:lnTo>
                        <a:pt x="89" y="188"/>
                      </a:lnTo>
                      <a:lnTo>
                        <a:pt x="80" y="189"/>
                      </a:lnTo>
                      <a:lnTo>
                        <a:pt x="69" y="191"/>
                      </a:lnTo>
                      <a:lnTo>
                        <a:pt x="56" y="193"/>
                      </a:lnTo>
                      <a:lnTo>
                        <a:pt x="56" y="225"/>
                      </a:lnTo>
                      <a:lnTo>
                        <a:pt x="0" y="147"/>
                      </a:lnTo>
                      <a:lnTo>
                        <a:pt x="56" y="53"/>
                      </a:lnTo>
                      <a:lnTo>
                        <a:pt x="56" y="90"/>
                      </a:lnTo>
                      <a:lnTo>
                        <a:pt x="65" y="89"/>
                      </a:lnTo>
                      <a:lnTo>
                        <a:pt x="75" y="87"/>
                      </a:lnTo>
                      <a:lnTo>
                        <a:pt x="86" y="85"/>
                      </a:lnTo>
                      <a:lnTo>
                        <a:pt x="97" y="84"/>
                      </a:lnTo>
                      <a:lnTo>
                        <a:pt x="106" y="81"/>
                      </a:lnTo>
                      <a:lnTo>
                        <a:pt x="116" y="79"/>
                      </a:lnTo>
                      <a:lnTo>
                        <a:pt x="130" y="74"/>
                      </a:lnTo>
                      <a:lnTo>
                        <a:pt x="143" y="70"/>
                      </a:lnTo>
                      <a:lnTo>
                        <a:pt x="152" y="66"/>
                      </a:lnTo>
                      <a:lnTo>
                        <a:pt x="160" y="63"/>
                      </a:lnTo>
                      <a:lnTo>
                        <a:pt x="168" y="59"/>
                      </a:lnTo>
                      <a:lnTo>
                        <a:pt x="174" y="56"/>
                      </a:lnTo>
                      <a:lnTo>
                        <a:pt x="180" y="52"/>
                      </a:lnTo>
                      <a:lnTo>
                        <a:pt x="185" y="49"/>
                      </a:lnTo>
                      <a:lnTo>
                        <a:pt x="189" y="45"/>
                      </a:lnTo>
                      <a:lnTo>
                        <a:pt x="193" y="43"/>
                      </a:lnTo>
                      <a:lnTo>
                        <a:pt x="198" y="38"/>
                      </a:lnTo>
                      <a:lnTo>
                        <a:pt x="202" y="34"/>
                      </a:lnTo>
                      <a:lnTo>
                        <a:pt x="205" y="30"/>
                      </a:lnTo>
                      <a:lnTo>
                        <a:pt x="209" y="26"/>
                      </a:lnTo>
                      <a:lnTo>
                        <a:pt x="211" y="21"/>
                      </a:lnTo>
                      <a:lnTo>
                        <a:pt x="214" y="17"/>
                      </a:lnTo>
                      <a:lnTo>
                        <a:pt x="215" y="13"/>
                      </a:lnTo>
                      <a:lnTo>
                        <a:pt x="216" y="9"/>
                      </a:lnTo>
                      <a:lnTo>
                        <a:pt x="217" y="5"/>
                      </a:lnTo>
                      <a:lnTo>
                        <a:pt x="218" y="0"/>
                      </a:lnTo>
                      <a:lnTo>
                        <a:pt x="218" y="93"/>
                      </a:lnTo>
                    </a:path>
                  </a:pathLst>
                </a:custGeom>
                <a:solidFill>
                  <a:srgbClr val="FF0000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4307" name="Group 584">
                <a:extLst>
                  <a:ext uri="{FF2B5EF4-FFF2-40B4-BE49-F238E27FC236}">
                    <a16:creationId xmlns:a16="http://schemas.microsoft.com/office/drawing/2014/main" id="{94D38668-0A7A-4E06-8BDE-99E446AF6FE1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282" y="2754"/>
                <a:ext cx="220" cy="323"/>
                <a:chOff x="1282" y="2754"/>
                <a:chExt cx="220" cy="323"/>
              </a:xfrm>
            </p:grpSpPr>
            <p:sp>
              <p:nvSpPr>
                <p:cNvPr id="4308" name="Freeform 585">
                  <a:extLst>
                    <a:ext uri="{FF2B5EF4-FFF2-40B4-BE49-F238E27FC236}">
                      <a16:creationId xmlns:a16="http://schemas.microsoft.com/office/drawing/2014/main" id="{95965195-1769-4AF9-8B7C-19CAF1F92DD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282" y="2754"/>
                  <a:ext cx="220" cy="226"/>
                </a:xfrm>
                <a:custGeom>
                  <a:avLst/>
                  <a:gdLst>
                    <a:gd name="T0" fmla="*/ 0 w 220"/>
                    <a:gd name="T1" fmla="*/ 132 h 226"/>
                    <a:gd name="T2" fmla="*/ 0 w 220"/>
                    <a:gd name="T3" fmla="*/ 126 h 226"/>
                    <a:gd name="T4" fmla="*/ 1 w 220"/>
                    <a:gd name="T5" fmla="*/ 118 h 226"/>
                    <a:gd name="T6" fmla="*/ 3 w 220"/>
                    <a:gd name="T7" fmla="*/ 107 h 226"/>
                    <a:gd name="T8" fmla="*/ 8 w 220"/>
                    <a:gd name="T9" fmla="*/ 100 h 226"/>
                    <a:gd name="T10" fmla="*/ 14 w 220"/>
                    <a:gd name="T11" fmla="*/ 92 h 226"/>
                    <a:gd name="T12" fmla="*/ 19 w 220"/>
                    <a:gd name="T13" fmla="*/ 85 h 226"/>
                    <a:gd name="T14" fmla="*/ 26 w 220"/>
                    <a:gd name="T15" fmla="*/ 80 h 226"/>
                    <a:gd name="T16" fmla="*/ 34 w 220"/>
                    <a:gd name="T17" fmla="*/ 73 h 226"/>
                    <a:gd name="T18" fmla="*/ 43 w 220"/>
                    <a:gd name="T19" fmla="*/ 67 h 226"/>
                    <a:gd name="T20" fmla="*/ 52 w 220"/>
                    <a:gd name="T21" fmla="*/ 62 h 226"/>
                    <a:gd name="T22" fmla="*/ 64 w 220"/>
                    <a:gd name="T23" fmla="*/ 56 h 226"/>
                    <a:gd name="T24" fmla="*/ 78 w 220"/>
                    <a:gd name="T25" fmla="*/ 51 h 226"/>
                    <a:gd name="T26" fmla="*/ 87 w 220"/>
                    <a:gd name="T27" fmla="*/ 48 h 226"/>
                    <a:gd name="T28" fmla="*/ 96 w 220"/>
                    <a:gd name="T29" fmla="*/ 44 h 226"/>
                    <a:gd name="T30" fmla="*/ 106 w 220"/>
                    <a:gd name="T31" fmla="*/ 42 h 226"/>
                    <a:gd name="T32" fmla="*/ 114 w 220"/>
                    <a:gd name="T33" fmla="*/ 40 h 226"/>
                    <a:gd name="T34" fmla="*/ 121 w 220"/>
                    <a:gd name="T35" fmla="*/ 38 h 226"/>
                    <a:gd name="T36" fmla="*/ 130 w 220"/>
                    <a:gd name="T37" fmla="*/ 38 h 226"/>
                    <a:gd name="T38" fmla="*/ 138 w 220"/>
                    <a:gd name="T39" fmla="*/ 36 h 226"/>
                    <a:gd name="T40" fmla="*/ 149 w 220"/>
                    <a:gd name="T41" fmla="*/ 34 h 226"/>
                    <a:gd name="T42" fmla="*/ 163 w 220"/>
                    <a:gd name="T43" fmla="*/ 32 h 226"/>
                    <a:gd name="T44" fmla="*/ 163 w 220"/>
                    <a:gd name="T45" fmla="*/ 0 h 226"/>
                    <a:gd name="T46" fmla="*/ 219 w 220"/>
                    <a:gd name="T47" fmla="*/ 78 h 226"/>
                    <a:gd name="T48" fmla="*/ 163 w 220"/>
                    <a:gd name="T49" fmla="*/ 172 h 226"/>
                    <a:gd name="T50" fmla="*/ 163 w 220"/>
                    <a:gd name="T51" fmla="*/ 135 h 226"/>
                    <a:gd name="T52" fmla="*/ 153 w 220"/>
                    <a:gd name="T53" fmla="*/ 136 h 226"/>
                    <a:gd name="T54" fmla="*/ 143 w 220"/>
                    <a:gd name="T55" fmla="*/ 138 h 226"/>
                    <a:gd name="T56" fmla="*/ 132 w 220"/>
                    <a:gd name="T57" fmla="*/ 140 h 226"/>
                    <a:gd name="T58" fmla="*/ 121 w 220"/>
                    <a:gd name="T59" fmla="*/ 141 h 226"/>
                    <a:gd name="T60" fmla="*/ 112 w 220"/>
                    <a:gd name="T61" fmla="*/ 144 h 226"/>
                    <a:gd name="T62" fmla="*/ 103 w 220"/>
                    <a:gd name="T63" fmla="*/ 146 h 226"/>
                    <a:gd name="T64" fmla="*/ 88 w 220"/>
                    <a:gd name="T65" fmla="*/ 151 h 226"/>
                    <a:gd name="T66" fmla="*/ 75 w 220"/>
                    <a:gd name="T67" fmla="*/ 155 h 226"/>
                    <a:gd name="T68" fmla="*/ 66 w 220"/>
                    <a:gd name="T69" fmla="*/ 159 h 226"/>
                    <a:gd name="T70" fmla="*/ 58 w 220"/>
                    <a:gd name="T71" fmla="*/ 162 h 226"/>
                    <a:gd name="T72" fmla="*/ 50 w 220"/>
                    <a:gd name="T73" fmla="*/ 166 h 226"/>
                    <a:gd name="T74" fmla="*/ 45 w 220"/>
                    <a:gd name="T75" fmla="*/ 169 h 226"/>
                    <a:gd name="T76" fmla="*/ 38 w 220"/>
                    <a:gd name="T77" fmla="*/ 172 h 226"/>
                    <a:gd name="T78" fmla="*/ 34 w 220"/>
                    <a:gd name="T79" fmla="*/ 176 h 226"/>
                    <a:gd name="T80" fmla="*/ 29 w 220"/>
                    <a:gd name="T81" fmla="*/ 179 h 226"/>
                    <a:gd name="T82" fmla="*/ 26 w 220"/>
                    <a:gd name="T83" fmla="*/ 182 h 226"/>
                    <a:gd name="T84" fmla="*/ 20 w 220"/>
                    <a:gd name="T85" fmla="*/ 188 h 226"/>
                    <a:gd name="T86" fmla="*/ 17 w 220"/>
                    <a:gd name="T87" fmla="*/ 191 h 226"/>
                    <a:gd name="T88" fmla="*/ 13 w 220"/>
                    <a:gd name="T89" fmla="*/ 195 h 226"/>
                    <a:gd name="T90" fmla="*/ 9 w 220"/>
                    <a:gd name="T91" fmla="*/ 199 h 226"/>
                    <a:gd name="T92" fmla="*/ 7 w 220"/>
                    <a:gd name="T93" fmla="*/ 204 h 226"/>
                    <a:gd name="T94" fmla="*/ 5 w 220"/>
                    <a:gd name="T95" fmla="*/ 208 h 226"/>
                    <a:gd name="T96" fmla="*/ 3 w 220"/>
                    <a:gd name="T97" fmla="*/ 212 h 226"/>
                    <a:gd name="T98" fmla="*/ 2 w 220"/>
                    <a:gd name="T99" fmla="*/ 216 h 226"/>
                    <a:gd name="T100" fmla="*/ 1 w 220"/>
                    <a:gd name="T101" fmla="*/ 220 h 226"/>
                    <a:gd name="T102" fmla="*/ 0 w 220"/>
                    <a:gd name="T103" fmla="*/ 225 h 226"/>
                    <a:gd name="T104" fmla="*/ 0 w 220"/>
                    <a:gd name="T105" fmla="*/ 132 h 22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</a:gdLst>
                  <a:ahLst/>
                  <a:cxnLst>
                    <a:cxn ang="T106">
                      <a:pos x="T0" y="T1"/>
                    </a:cxn>
                    <a:cxn ang="T107">
                      <a:pos x="T2" y="T3"/>
                    </a:cxn>
                    <a:cxn ang="T108">
                      <a:pos x="T4" y="T5"/>
                    </a:cxn>
                    <a:cxn ang="T109">
                      <a:pos x="T6" y="T7"/>
                    </a:cxn>
                    <a:cxn ang="T110">
                      <a:pos x="T8" y="T9"/>
                    </a:cxn>
                    <a:cxn ang="T111">
                      <a:pos x="T10" y="T11"/>
                    </a:cxn>
                    <a:cxn ang="T112">
                      <a:pos x="T12" y="T13"/>
                    </a:cxn>
                    <a:cxn ang="T113">
                      <a:pos x="T14" y="T15"/>
                    </a:cxn>
                    <a:cxn ang="T114">
                      <a:pos x="T16" y="T17"/>
                    </a:cxn>
                    <a:cxn ang="T115">
                      <a:pos x="T18" y="T19"/>
                    </a:cxn>
                    <a:cxn ang="T116">
                      <a:pos x="T20" y="T21"/>
                    </a:cxn>
                    <a:cxn ang="T117">
                      <a:pos x="T22" y="T23"/>
                    </a:cxn>
                    <a:cxn ang="T118">
                      <a:pos x="T24" y="T25"/>
                    </a:cxn>
                    <a:cxn ang="T119">
                      <a:pos x="T26" y="T27"/>
                    </a:cxn>
                    <a:cxn ang="T120">
                      <a:pos x="T28" y="T29"/>
                    </a:cxn>
                    <a:cxn ang="T121">
                      <a:pos x="T30" y="T31"/>
                    </a:cxn>
                    <a:cxn ang="T122">
                      <a:pos x="T32" y="T33"/>
                    </a:cxn>
                    <a:cxn ang="T123">
                      <a:pos x="T34" y="T35"/>
                    </a:cxn>
                    <a:cxn ang="T124">
                      <a:pos x="T36" y="T37"/>
                    </a:cxn>
                    <a:cxn ang="T125">
                      <a:pos x="T38" y="T39"/>
                    </a:cxn>
                    <a:cxn ang="T126">
                      <a:pos x="T40" y="T41"/>
                    </a:cxn>
                    <a:cxn ang="T127">
                      <a:pos x="T42" y="T43"/>
                    </a:cxn>
                    <a:cxn ang="T128">
                      <a:pos x="T44" y="T45"/>
                    </a:cxn>
                    <a:cxn ang="T129">
                      <a:pos x="T46" y="T47"/>
                    </a:cxn>
                    <a:cxn ang="T130">
                      <a:pos x="T48" y="T49"/>
                    </a:cxn>
                    <a:cxn ang="T131">
                      <a:pos x="T50" y="T51"/>
                    </a:cxn>
                    <a:cxn ang="T132">
                      <a:pos x="T52" y="T53"/>
                    </a:cxn>
                    <a:cxn ang="T133">
                      <a:pos x="T54" y="T55"/>
                    </a:cxn>
                    <a:cxn ang="T134">
                      <a:pos x="T56" y="T57"/>
                    </a:cxn>
                    <a:cxn ang="T135">
                      <a:pos x="T58" y="T59"/>
                    </a:cxn>
                    <a:cxn ang="T136">
                      <a:pos x="T60" y="T61"/>
                    </a:cxn>
                    <a:cxn ang="T137">
                      <a:pos x="T62" y="T63"/>
                    </a:cxn>
                    <a:cxn ang="T138">
                      <a:pos x="T64" y="T65"/>
                    </a:cxn>
                    <a:cxn ang="T139">
                      <a:pos x="T66" y="T67"/>
                    </a:cxn>
                    <a:cxn ang="T140">
                      <a:pos x="T68" y="T69"/>
                    </a:cxn>
                    <a:cxn ang="T141">
                      <a:pos x="T70" y="T71"/>
                    </a:cxn>
                    <a:cxn ang="T142">
                      <a:pos x="T72" y="T73"/>
                    </a:cxn>
                    <a:cxn ang="T143">
                      <a:pos x="T74" y="T75"/>
                    </a:cxn>
                    <a:cxn ang="T144">
                      <a:pos x="T76" y="T77"/>
                    </a:cxn>
                    <a:cxn ang="T145">
                      <a:pos x="T78" y="T79"/>
                    </a:cxn>
                    <a:cxn ang="T146">
                      <a:pos x="T80" y="T81"/>
                    </a:cxn>
                    <a:cxn ang="T147">
                      <a:pos x="T82" y="T83"/>
                    </a:cxn>
                    <a:cxn ang="T148">
                      <a:pos x="T84" y="T85"/>
                    </a:cxn>
                    <a:cxn ang="T149">
                      <a:pos x="T86" y="T87"/>
                    </a:cxn>
                    <a:cxn ang="T150">
                      <a:pos x="T88" y="T89"/>
                    </a:cxn>
                    <a:cxn ang="T151">
                      <a:pos x="T90" y="T91"/>
                    </a:cxn>
                    <a:cxn ang="T152">
                      <a:pos x="T92" y="T93"/>
                    </a:cxn>
                    <a:cxn ang="T153">
                      <a:pos x="T94" y="T95"/>
                    </a:cxn>
                    <a:cxn ang="T154">
                      <a:pos x="T96" y="T97"/>
                    </a:cxn>
                    <a:cxn ang="T155">
                      <a:pos x="T98" y="T99"/>
                    </a:cxn>
                    <a:cxn ang="T156">
                      <a:pos x="T100" y="T101"/>
                    </a:cxn>
                    <a:cxn ang="T157">
                      <a:pos x="T102" y="T103"/>
                    </a:cxn>
                    <a:cxn ang="T158">
                      <a:pos x="T104" y="T105"/>
                    </a:cxn>
                  </a:cxnLst>
                  <a:rect l="0" t="0" r="r" b="b"/>
                  <a:pathLst>
                    <a:path w="220" h="226">
                      <a:moveTo>
                        <a:pt x="0" y="132"/>
                      </a:moveTo>
                      <a:lnTo>
                        <a:pt x="0" y="126"/>
                      </a:lnTo>
                      <a:lnTo>
                        <a:pt x="1" y="118"/>
                      </a:lnTo>
                      <a:lnTo>
                        <a:pt x="3" y="107"/>
                      </a:lnTo>
                      <a:lnTo>
                        <a:pt x="8" y="100"/>
                      </a:lnTo>
                      <a:lnTo>
                        <a:pt x="14" y="92"/>
                      </a:lnTo>
                      <a:lnTo>
                        <a:pt x="19" y="85"/>
                      </a:lnTo>
                      <a:lnTo>
                        <a:pt x="26" y="80"/>
                      </a:lnTo>
                      <a:lnTo>
                        <a:pt x="34" y="73"/>
                      </a:lnTo>
                      <a:lnTo>
                        <a:pt x="43" y="67"/>
                      </a:lnTo>
                      <a:lnTo>
                        <a:pt x="52" y="62"/>
                      </a:lnTo>
                      <a:lnTo>
                        <a:pt x="64" y="56"/>
                      </a:lnTo>
                      <a:lnTo>
                        <a:pt x="78" y="51"/>
                      </a:lnTo>
                      <a:lnTo>
                        <a:pt x="87" y="48"/>
                      </a:lnTo>
                      <a:lnTo>
                        <a:pt x="96" y="44"/>
                      </a:lnTo>
                      <a:lnTo>
                        <a:pt x="106" y="42"/>
                      </a:lnTo>
                      <a:lnTo>
                        <a:pt x="114" y="40"/>
                      </a:lnTo>
                      <a:lnTo>
                        <a:pt x="121" y="38"/>
                      </a:lnTo>
                      <a:lnTo>
                        <a:pt x="130" y="38"/>
                      </a:lnTo>
                      <a:lnTo>
                        <a:pt x="138" y="36"/>
                      </a:lnTo>
                      <a:lnTo>
                        <a:pt x="149" y="34"/>
                      </a:lnTo>
                      <a:lnTo>
                        <a:pt x="163" y="32"/>
                      </a:lnTo>
                      <a:lnTo>
                        <a:pt x="163" y="0"/>
                      </a:lnTo>
                      <a:lnTo>
                        <a:pt x="219" y="78"/>
                      </a:lnTo>
                      <a:lnTo>
                        <a:pt x="163" y="172"/>
                      </a:lnTo>
                      <a:lnTo>
                        <a:pt x="163" y="135"/>
                      </a:lnTo>
                      <a:lnTo>
                        <a:pt x="153" y="136"/>
                      </a:lnTo>
                      <a:lnTo>
                        <a:pt x="143" y="138"/>
                      </a:lnTo>
                      <a:lnTo>
                        <a:pt x="132" y="140"/>
                      </a:lnTo>
                      <a:lnTo>
                        <a:pt x="121" y="141"/>
                      </a:lnTo>
                      <a:lnTo>
                        <a:pt x="112" y="144"/>
                      </a:lnTo>
                      <a:lnTo>
                        <a:pt x="103" y="146"/>
                      </a:lnTo>
                      <a:lnTo>
                        <a:pt x="88" y="151"/>
                      </a:lnTo>
                      <a:lnTo>
                        <a:pt x="75" y="155"/>
                      </a:lnTo>
                      <a:lnTo>
                        <a:pt x="66" y="159"/>
                      </a:lnTo>
                      <a:lnTo>
                        <a:pt x="58" y="162"/>
                      </a:lnTo>
                      <a:lnTo>
                        <a:pt x="50" y="166"/>
                      </a:lnTo>
                      <a:lnTo>
                        <a:pt x="45" y="169"/>
                      </a:lnTo>
                      <a:lnTo>
                        <a:pt x="38" y="172"/>
                      </a:lnTo>
                      <a:lnTo>
                        <a:pt x="34" y="176"/>
                      </a:lnTo>
                      <a:lnTo>
                        <a:pt x="29" y="179"/>
                      </a:lnTo>
                      <a:lnTo>
                        <a:pt x="26" y="182"/>
                      </a:lnTo>
                      <a:lnTo>
                        <a:pt x="20" y="188"/>
                      </a:lnTo>
                      <a:lnTo>
                        <a:pt x="17" y="191"/>
                      </a:lnTo>
                      <a:lnTo>
                        <a:pt x="13" y="195"/>
                      </a:lnTo>
                      <a:lnTo>
                        <a:pt x="9" y="199"/>
                      </a:lnTo>
                      <a:lnTo>
                        <a:pt x="7" y="204"/>
                      </a:lnTo>
                      <a:lnTo>
                        <a:pt x="5" y="208"/>
                      </a:lnTo>
                      <a:lnTo>
                        <a:pt x="3" y="212"/>
                      </a:lnTo>
                      <a:lnTo>
                        <a:pt x="2" y="216"/>
                      </a:lnTo>
                      <a:lnTo>
                        <a:pt x="1" y="220"/>
                      </a:lnTo>
                      <a:lnTo>
                        <a:pt x="0" y="225"/>
                      </a:lnTo>
                      <a:lnTo>
                        <a:pt x="0" y="132"/>
                      </a:lnTo>
                    </a:path>
                  </a:pathLst>
                </a:custGeom>
                <a:solidFill>
                  <a:srgbClr val="800000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309" name="Freeform 586">
                  <a:extLst>
                    <a:ext uri="{FF2B5EF4-FFF2-40B4-BE49-F238E27FC236}">
                      <a16:creationId xmlns:a16="http://schemas.microsoft.com/office/drawing/2014/main" id="{207BFF5A-CDCF-4A19-9FAE-80D8A5CDDD6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282" y="2887"/>
                  <a:ext cx="163" cy="190"/>
                </a:xfrm>
                <a:custGeom>
                  <a:avLst/>
                  <a:gdLst>
                    <a:gd name="T0" fmla="*/ 0 w 163"/>
                    <a:gd name="T1" fmla="*/ 91 h 190"/>
                    <a:gd name="T2" fmla="*/ 0 w 163"/>
                    <a:gd name="T3" fmla="*/ 0 h 190"/>
                    <a:gd name="T4" fmla="*/ 4 w 163"/>
                    <a:gd name="T5" fmla="*/ 14 h 190"/>
                    <a:gd name="T6" fmla="*/ 12 w 163"/>
                    <a:gd name="T7" fmla="*/ 26 h 190"/>
                    <a:gd name="T8" fmla="*/ 21 w 163"/>
                    <a:gd name="T9" fmla="*/ 36 h 190"/>
                    <a:gd name="T10" fmla="*/ 31 w 163"/>
                    <a:gd name="T11" fmla="*/ 46 h 190"/>
                    <a:gd name="T12" fmla="*/ 47 w 163"/>
                    <a:gd name="T13" fmla="*/ 55 h 190"/>
                    <a:gd name="T14" fmla="*/ 64 w 163"/>
                    <a:gd name="T15" fmla="*/ 64 h 190"/>
                    <a:gd name="T16" fmla="*/ 82 w 163"/>
                    <a:gd name="T17" fmla="*/ 72 h 190"/>
                    <a:gd name="T18" fmla="*/ 105 w 163"/>
                    <a:gd name="T19" fmla="*/ 77 h 190"/>
                    <a:gd name="T20" fmla="*/ 125 w 163"/>
                    <a:gd name="T21" fmla="*/ 83 h 190"/>
                    <a:gd name="T22" fmla="*/ 146 w 163"/>
                    <a:gd name="T23" fmla="*/ 86 h 190"/>
                    <a:gd name="T24" fmla="*/ 162 w 163"/>
                    <a:gd name="T25" fmla="*/ 88 h 190"/>
                    <a:gd name="T26" fmla="*/ 162 w 163"/>
                    <a:gd name="T27" fmla="*/ 189 h 190"/>
                    <a:gd name="T28" fmla="*/ 148 w 163"/>
                    <a:gd name="T29" fmla="*/ 187 h 190"/>
                    <a:gd name="T30" fmla="*/ 133 w 163"/>
                    <a:gd name="T31" fmla="*/ 186 h 190"/>
                    <a:gd name="T32" fmla="*/ 120 w 163"/>
                    <a:gd name="T33" fmla="*/ 183 h 190"/>
                    <a:gd name="T34" fmla="*/ 110 w 163"/>
                    <a:gd name="T35" fmla="*/ 180 h 190"/>
                    <a:gd name="T36" fmla="*/ 97 w 163"/>
                    <a:gd name="T37" fmla="*/ 177 h 190"/>
                    <a:gd name="T38" fmla="*/ 82 w 163"/>
                    <a:gd name="T39" fmla="*/ 173 h 190"/>
                    <a:gd name="T40" fmla="*/ 71 w 163"/>
                    <a:gd name="T41" fmla="*/ 169 h 190"/>
                    <a:gd name="T42" fmla="*/ 59 w 163"/>
                    <a:gd name="T43" fmla="*/ 163 h 190"/>
                    <a:gd name="T44" fmla="*/ 53 w 163"/>
                    <a:gd name="T45" fmla="*/ 160 h 190"/>
                    <a:gd name="T46" fmla="*/ 46 w 163"/>
                    <a:gd name="T47" fmla="*/ 157 h 190"/>
                    <a:gd name="T48" fmla="*/ 39 w 163"/>
                    <a:gd name="T49" fmla="*/ 152 h 190"/>
                    <a:gd name="T50" fmla="*/ 31 w 163"/>
                    <a:gd name="T51" fmla="*/ 146 h 190"/>
                    <a:gd name="T52" fmla="*/ 25 w 163"/>
                    <a:gd name="T53" fmla="*/ 142 h 190"/>
                    <a:gd name="T54" fmla="*/ 21 w 163"/>
                    <a:gd name="T55" fmla="*/ 138 h 190"/>
                    <a:gd name="T56" fmla="*/ 16 w 163"/>
                    <a:gd name="T57" fmla="*/ 134 h 190"/>
                    <a:gd name="T58" fmla="*/ 12 w 163"/>
                    <a:gd name="T59" fmla="*/ 129 h 190"/>
                    <a:gd name="T60" fmla="*/ 8 w 163"/>
                    <a:gd name="T61" fmla="*/ 123 h 190"/>
                    <a:gd name="T62" fmla="*/ 4 w 163"/>
                    <a:gd name="T63" fmla="*/ 117 h 190"/>
                    <a:gd name="T64" fmla="*/ 2 w 163"/>
                    <a:gd name="T65" fmla="*/ 110 h 190"/>
                    <a:gd name="T66" fmla="*/ 1 w 163"/>
                    <a:gd name="T67" fmla="*/ 104 h 190"/>
                    <a:gd name="T68" fmla="*/ 0 w 163"/>
                    <a:gd name="T69" fmla="*/ 98 h 190"/>
                    <a:gd name="T70" fmla="*/ 0 w 163"/>
                    <a:gd name="T71" fmla="*/ 91 h 190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</a:gdLst>
                  <a:ahLst/>
                  <a:cxnLst>
                    <a:cxn ang="T72">
                      <a:pos x="T0" y="T1"/>
                    </a:cxn>
                    <a:cxn ang="T73">
                      <a:pos x="T2" y="T3"/>
                    </a:cxn>
                    <a:cxn ang="T74">
                      <a:pos x="T4" y="T5"/>
                    </a:cxn>
                    <a:cxn ang="T75">
                      <a:pos x="T6" y="T7"/>
                    </a:cxn>
                    <a:cxn ang="T76">
                      <a:pos x="T8" y="T9"/>
                    </a:cxn>
                    <a:cxn ang="T77">
                      <a:pos x="T10" y="T11"/>
                    </a:cxn>
                    <a:cxn ang="T78">
                      <a:pos x="T12" y="T13"/>
                    </a:cxn>
                    <a:cxn ang="T79">
                      <a:pos x="T14" y="T15"/>
                    </a:cxn>
                    <a:cxn ang="T80">
                      <a:pos x="T16" y="T17"/>
                    </a:cxn>
                    <a:cxn ang="T81">
                      <a:pos x="T18" y="T19"/>
                    </a:cxn>
                    <a:cxn ang="T82">
                      <a:pos x="T20" y="T21"/>
                    </a:cxn>
                    <a:cxn ang="T83">
                      <a:pos x="T22" y="T23"/>
                    </a:cxn>
                    <a:cxn ang="T84">
                      <a:pos x="T24" y="T25"/>
                    </a:cxn>
                    <a:cxn ang="T85">
                      <a:pos x="T26" y="T27"/>
                    </a:cxn>
                    <a:cxn ang="T86">
                      <a:pos x="T28" y="T29"/>
                    </a:cxn>
                    <a:cxn ang="T87">
                      <a:pos x="T30" y="T31"/>
                    </a:cxn>
                    <a:cxn ang="T88">
                      <a:pos x="T32" y="T33"/>
                    </a:cxn>
                    <a:cxn ang="T89">
                      <a:pos x="T34" y="T35"/>
                    </a:cxn>
                    <a:cxn ang="T90">
                      <a:pos x="T36" y="T37"/>
                    </a:cxn>
                    <a:cxn ang="T91">
                      <a:pos x="T38" y="T39"/>
                    </a:cxn>
                    <a:cxn ang="T92">
                      <a:pos x="T40" y="T41"/>
                    </a:cxn>
                    <a:cxn ang="T93">
                      <a:pos x="T42" y="T43"/>
                    </a:cxn>
                    <a:cxn ang="T94">
                      <a:pos x="T44" y="T45"/>
                    </a:cxn>
                    <a:cxn ang="T95">
                      <a:pos x="T46" y="T47"/>
                    </a:cxn>
                    <a:cxn ang="T96">
                      <a:pos x="T48" y="T49"/>
                    </a:cxn>
                    <a:cxn ang="T97">
                      <a:pos x="T50" y="T51"/>
                    </a:cxn>
                    <a:cxn ang="T98">
                      <a:pos x="T52" y="T53"/>
                    </a:cxn>
                    <a:cxn ang="T99">
                      <a:pos x="T54" y="T55"/>
                    </a:cxn>
                    <a:cxn ang="T100">
                      <a:pos x="T56" y="T57"/>
                    </a:cxn>
                    <a:cxn ang="T101">
                      <a:pos x="T58" y="T59"/>
                    </a:cxn>
                    <a:cxn ang="T102">
                      <a:pos x="T60" y="T61"/>
                    </a:cxn>
                    <a:cxn ang="T103">
                      <a:pos x="T62" y="T63"/>
                    </a:cxn>
                    <a:cxn ang="T104">
                      <a:pos x="T64" y="T65"/>
                    </a:cxn>
                    <a:cxn ang="T105">
                      <a:pos x="T66" y="T67"/>
                    </a:cxn>
                    <a:cxn ang="T106">
                      <a:pos x="T68" y="T69"/>
                    </a:cxn>
                    <a:cxn ang="T107">
                      <a:pos x="T70" y="T71"/>
                    </a:cxn>
                  </a:cxnLst>
                  <a:rect l="0" t="0" r="r" b="b"/>
                  <a:pathLst>
                    <a:path w="163" h="190">
                      <a:moveTo>
                        <a:pt x="0" y="91"/>
                      </a:moveTo>
                      <a:lnTo>
                        <a:pt x="0" y="0"/>
                      </a:lnTo>
                      <a:lnTo>
                        <a:pt x="4" y="14"/>
                      </a:lnTo>
                      <a:lnTo>
                        <a:pt x="12" y="26"/>
                      </a:lnTo>
                      <a:lnTo>
                        <a:pt x="21" y="36"/>
                      </a:lnTo>
                      <a:lnTo>
                        <a:pt x="31" y="46"/>
                      </a:lnTo>
                      <a:lnTo>
                        <a:pt x="47" y="55"/>
                      </a:lnTo>
                      <a:lnTo>
                        <a:pt x="64" y="64"/>
                      </a:lnTo>
                      <a:lnTo>
                        <a:pt x="82" y="72"/>
                      </a:lnTo>
                      <a:lnTo>
                        <a:pt x="105" y="77"/>
                      </a:lnTo>
                      <a:lnTo>
                        <a:pt x="125" y="83"/>
                      </a:lnTo>
                      <a:lnTo>
                        <a:pt x="146" y="86"/>
                      </a:lnTo>
                      <a:lnTo>
                        <a:pt x="162" y="88"/>
                      </a:lnTo>
                      <a:lnTo>
                        <a:pt x="162" y="189"/>
                      </a:lnTo>
                      <a:lnTo>
                        <a:pt x="148" y="187"/>
                      </a:lnTo>
                      <a:lnTo>
                        <a:pt x="133" y="186"/>
                      </a:lnTo>
                      <a:lnTo>
                        <a:pt x="120" y="183"/>
                      </a:lnTo>
                      <a:lnTo>
                        <a:pt x="110" y="180"/>
                      </a:lnTo>
                      <a:lnTo>
                        <a:pt x="97" y="177"/>
                      </a:lnTo>
                      <a:lnTo>
                        <a:pt x="82" y="173"/>
                      </a:lnTo>
                      <a:lnTo>
                        <a:pt x="71" y="169"/>
                      </a:lnTo>
                      <a:lnTo>
                        <a:pt x="59" y="163"/>
                      </a:lnTo>
                      <a:lnTo>
                        <a:pt x="53" y="160"/>
                      </a:lnTo>
                      <a:lnTo>
                        <a:pt x="46" y="157"/>
                      </a:lnTo>
                      <a:lnTo>
                        <a:pt x="39" y="152"/>
                      </a:lnTo>
                      <a:lnTo>
                        <a:pt x="31" y="146"/>
                      </a:lnTo>
                      <a:lnTo>
                        <a:pt x="25" y="142"/>
                      </a:lnTo>
                      <a:lnTo>
                        <a:pt x="21" y="138"/>
                      </a:lnTo>
                      <a:lnTo>
                        <a:pt x="16" y="134"/>
                      </a:lnTo>
                      <a:lnTo>
                        <a:pt x="12" y="129"/>
                      </a:lnTo>
                      <a:lnTo>
                        <a:pt x="8" y="123"/>
                      </a:lnTo>
                      <a:lnTo>
                        <a:pt x="4" y="117"/>
                      </a:lnTo>
                      <a:lnTo>
                        <a:pt x="2" y="110"/>
                      </a:lnTo>
                      <a:lnTo>
                        <a:pt x="1" y="104"/>
                      </a:lnTo>
                      <a:lnTo>
                        <a:pt x="0" y="98"/>
                      </a:lnTo>
                      <a:lnTo>
                        <a:pt x="0" y="91"/>
                      </a:lnTo>
                    </a:path>
                  </a:pathLst>
                </a:custGeom>
                <a:solidFill>
                  <a:srgbClr val="FF0000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grpSp>
          <p:nvGrpSpPr>
            <p:cNvPr id="4198" name="Group 587">
              <a:extLst>
                <a:ext uri="{FF2B5EF4-FFF2-40B4-BE49-F238E27FC236}">
                  <a16:creationId xmlns:a16="http://schemas.microsoft.com/office/drawing/2014/main" id="{63DF71DD-71E6-4AB2-AE07-4349BD7398A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92" y="2592"/>
              <a:ext cx="796" cy="808"/>
              <a:chOff x="1632" y="2160"/>
              <a:chExt cx="796" cy="808"/>
            </a:xfrm>
          </p:grpSpPr>
          <p:grpSp>
            <p:nvGrpSpPr>
              <p:cNvPr id="4199" name="Group 588">
                <a:extLst>
                  <a:ext uri="{FF2B5EF4-FFF2-40B4-BE49-F238E27FC236}">
                    <a16:creationId xmlns:a16="http://schemas.microsoft.com/office/drawing/2014/main" id="{418F8977-562E-4F9E-A26D-6E8AD849D678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642" y="2464"/>
                <a:ext cx="786" cy="504"/>
                <a:chOff x="1022" y="1027"/>
                <a:chExt cx="786" cy="504"/>
              </a:xfrm>
            </p:grpSpPr>
            <p:sp>
              <p:nvSpPr>
                <p:cNvPr id="4283" name="Freeform 589">
                  <a:extLst>
                    <a:ext uri="{FF2B5EF4-FFF2-40B4-BE49-F238E27FC236}">
                      <a16:creationId xmlns:a16="http://schemas.microsoft.com/office/drawing/2014/main" id="{0C905C2D-6A39-40BD-A961-C1856822F38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200" y="1088"/>
                  <a:ext cx="608" cy="443"/>
                </a:xfrm>
                <a:custGeom>
                  <a:avLst/>
                  <a:gdLst>
                    <a:gd name="T0" fmla="*/ 133 w 608"/>
                    <a:gd name="T1" fmla="*/ 18 h 443"/>
                    <a:gd name="T2" fmla="*/ 229 w 608"/>
                    <a:gd name="T3" fmla="*/ 0 h 443"/>
                    <a:gd name="T4" fmla="*/ 307 w 608"/>
                    <a:gd name="T5" fmla="*/ 15 h 443"/>
                    <a:gd name="T6" fmla="*/ 388 w 608"/>
                    <a:gd name="T7" fmla="*/ 49 h 443"/>
                    <a:gd name="T8" fmla="*/ 461 w 608"/>
                    <a:gd name="T9" fmla="*/ 81 h 443"/>
                    <a:gd name="T10" fmla="*/ 527 w 608"/>
                    <a:gd name="T11" fmla="*/ 107 h 443"/>
                    <a:gd name="T12" fmla="*/ 544 w 608"/>
                    <a:gd name="T13" fmla="*/ 121 h 443"/>
                    <a:gd name="T14" fmla="*/ 545 w 608"/>
                    <a:gd name="T15" fmla="*/ 151 h 443"/>
                    <a:gd name="T16" fmla="*/ 527 w 608"/>
                    <a:gd name="T17" fmla="*/ 166 h 443"/>
                    <a:gd name="T18" fmla="*/ 497 w 608"/>
                    <a:gd name="T19" fmla="*/ 171 h 443"/>
                    <a:gd name="T20" fmla="*/ 472 w 608"/>
                    <a:gd name="T21" fmla="*/ 170 h 443"/>
                    <a:gd name="T22" fmla="*/ 444 w 608"/>
                    <a:gd name="T23" fmla="*/ 164 h 443"/>
                    <a:gd name="T24" fmla="*/ 454 w 608"/>
                    <a:gd name="T25" fmla="*/ 179 h 443"/>
                    <a:gd name="T26" fmla="*/ 463 w 608"/>
                    <a:gd name="T27" fmla="*/ 191 h 443"/>
                    <a:gd name="T28" fmla="*/ 505 w 608"/>
                    <a:gd name="T29" fmla="*/ 218 h 443"/>
                    <a:gd name="T30" fmla="*/ 527 w 608"/>
                    <a:gd name="T31" fmla="*/ 239 h 443"/>
                    <a:gd name="T32" fmla="*/ 547 w 608"/>
                    <a:gd name="T33" fmla="*/ 259 h 443"/>
                    <a:gd name="T34" fmla="*/ 579 w 608"/>
                    <a:gd name="T35" fmla="*/ 287 h 443"/>
                    <a:gd name="T36" fmla="*/ 596 w 608"/>
                    <a:gd name="T37" fmla="*/ 306 h 443"/>
                    <a:gd name="T38" fmla="*/ 605 w 608"/>
                    <a:gd name="T39" fmla="*/ 324 h 443"/>
                    <a:gd name="T40" fmla="*/ 606 w 608"/>
                    <a:gd name="T41" fmla="*/ 342 h 443"/>
                    <a:gd name="T42" fmla="*/ 594 w 608"/>
                    <a:gd name="T43" fmla="*/ 359 h 443"/>
                    <a:gd name="T44" fmla="*/ 592 w 608"/>
                    <a:gd name="T45" fmla="*/ 374 h 443"/>
                    <a:gd name="T46" fmla="*/ 594 w 608"/>
                    <a:gd name="T47" fmla="*/ 389 h 443"/>
                    <a:gd name="T48" fmla="*/ 590 w 608"/>
                    <a:gd name="T49" fmla="*/ 401 h 443"/>
                    <a:gd name="T50" fmla="*/ 584 w 608"/>
                    <a:gd name="T51" fmla="*/ 409 h 443"/>
                    <a:gd name="T52" fmla="*/ 572 w 608"/>
                    <a:gd name="T53" fmla="*/ 414 h 443"/>
                    <a:gd name="T54" fmla="*/ 550 w 608"/>
                    <a:gd name="T55" fmla="*/ 414 h 443"/>
                    <a:gd name="T56" fmla="*/ 539 w 608"/>
                    <a:gd name="T57" fmla="*/ 418 h 443"/>
                    <a:gd name="T58" fmla="*/ 536 w 608"/>
                    <a:gd name="T59" fmla="*/ 432 h 443"/>
                    <a:gd name="T60" fmla="*/ 530 w 608"/>
                    <a:gd name="T61" fmla="*/ 439 h 443"/>
                    <a:gd name="T62" fmla="*/ 521 w 608"/>
                    <a:gd name="T63" fmla="*/ 441 h 443"/>
                    <a:gd name="T64" fmla="*/ 508 w 608"/>
                    <a:gd name="T65" fmla="*/ 441 h 443"/>
                    <a:gd name="T66" fmla="*/ 482 w 608"/>
                    <a:gd name="T67" fmla="*/ 433 h 443"/>
                    <a:gd name="T68" fmla="*/ 429 w 608"/>
                    <a:gd name="T69" fmla="*/ 405 h 443"/>
                    <a:gd name="T70" fmla="*/ 399 w 608"/>
                    <a:gd name="T71" fmla="*/ 396 h 443"/>
                    <a:gd name="T72" fmla="*/ 369 w 608"/>
                    <a:gd name="T73" fmla="*/ 391 h 443"/>
                    <a:gd name="T74" fmla="*/ 301 w 608"/>
                    <a:gd name="T75" fmla="*/ 365 h 443"/>
                    <a:gd name="T76" fmla="*/ 250 w 608"/>
                    <a:gd name="T77" fmla="*/ 338 h 443"/>
                    <a:gd name="T78" fmla="*/ 212 w 608"/>
                    <a:gd name="T79" fmla="*/ 322 h 443"/>
                    <a:gd name="T80" fmla="*/ 183 w 608"/>
                    <a:gd name="T81" fmla="*/ 307 h 443"/>
                    <a:gd name="T82" fmla="*/ 151 w 608"/>
                    <a:gd name="T83" fmla="*/ 285 h 443"/>
                    <a:gd name="T84" fmla="*/ 50 w 608"/>
                    <a:gd name="T85" fmla="*/ 193 h 443"/>
                    <a:gd name="T86" fmla="*/ 38 w 608"/>
                    <a:gd name="T87" fmla="*/ 38 h 443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</a:gdLst>
                  <a:ahLst/>
                  <a:cxnLst>
                    <a:cxn ang="T88">
                      <a:pos x="T0" y="T1"/>
                    </a:cxn>
                    <a:cxn ang="T89">
                      <a:pos x="T2" y="T3"/>
                    </a:cxn>
                    <a:cxn ang="T90">
                      <a:pos x="T4" y="T5"/>
                    </a:cxn>
                    <a:cxn ang="T91">
                      <a:pos x="T6" y="T7"/>
                    </a:cxn>
                    <a:cxn ang="T92">
                      <a:pos x="T8" y="T9"/>
                    </a:cxn>
                    <a:cxn ang="T93">
                      <a:pos x="T10" y="T11"/>
                    </a:cxn>
                    <a:cxn ang="T94">
                      <a:pos x="T12" y="T13"/>
                    </a:cxn>
                    <a:cxn ang="T95">
                      <a:pos x="T14" y="T15"/>
                    </a:cxn>
                    <a:cxn ang="T96">
                      <a:pos x="T16" y="T17"/>
                    </a:cxn>
                    <a:cxn ang="T97">
                      <a:pos x="T18" y="T19"/>
                    </a:cxn>
                    <a:cxn ang="T98">
                      <a:pos x="T20" y="T21"/>
                    </a:cxn>
                    <a:cxn ang="T99">
                      <a:pos x="T22" y="T23"/>
                    </a:cxn>
                    <a:cxn ang="T100">
                      <a:pos x="T24" y="T25"/>
                    </a:cxn>
                    <a:cxn ang="T101">
                      <a:pos x="T26" y="T27"/>
                    </a:cxn>
                    <a:cxn ang="T102">
                      <a:pos x="T28" y="T29"/>
                    </a:cxn>
                    <a:cxn ang="T103">
                      <a:pos x="T30" y="T31"/>
                    </a:cxn>
                    <a:cxn ang="T104">
                      <a:pos x="T32" y="T33"/>
                    </a:cxn>
                    <a:cxn ang="T105">
                      <a:pos x="T34" y="T35"/>
                    </a:cxn>
                    <a:cxn ang="T106">
                      <a:pos x="T36" y="T37"/>
                    </a:cxn>
                    <a:cxn ang="T107">
                      <a:pos x="T38" y="T39"/>
                    </a:cxn>
                    <a:cxn ang="T108">
                      <a:pos x="T40" y="T41"/>
                    </a:cxn>
                    <a:cxn ang="T109">
                      <a:pos x="T42" y="T43"/>
                    </a:cxn>
                    <a:cxn ang="T110">
                      <a:pos x="T44" y="T45"/>
                    </a:cxn>
                    <a:cxn ang="T111">
                      <a:pos x="T46" y="T47"/>
                    </a:cxn>
                    <a:cxn ang="T112">
                      <a:pos x="T48" y="T49"/>
                    </a:cxn>
                    <a:cxn ang="T113">
                      <a:pos x="T50" y="T51"/>
                    </a:cxn>
                    <a:cxn ang="T114">
                      <a:pos x="T52" y="T53"/>
                    </a:cxn>
                    <a:cxn ang="T115">
                      <a:pos x="T54" y="T55"/>
                    </a:cxn>
                    <a:cxn ang="T116">
                      <a:pos x="T56" y="T57"/>
                    </a:cxn>
                    <a:cxn ang="T117">
                      <a:pos x="T58" y="T59"/>
                    </a:cxn>
                    <a:cxn ang="T118">
                      <a:pos x="T60" y="T61"/>
                    </a:cxn>
                    <a:cxn ang="T119">
                      <a:pos x="T62" y="T63"/>
                    </a:cxn>
                    <a:cxn ang="T120">
                      <a:pos x="T64" y="T65"/>
                    </a:cxn>
                    <a:cxn ang="T121">
                      <a:pos x="T66" y="T67"/>
                    </a:cxn>
                    <a:cxn ang="T122">
                      <a:pos x="T68" y="T69"/>
                    </a:cxn>
                    <a:cxn ang="T123">
                      <a:pos x="T70" y="T71"/>
                    </a:cxn>
                    <a:cxn ang="T124">
                      <a:pos x="T72" y="T73"/>
                    </a:cxn>
                    <a:cxn ang="T125">
                      <a:pos x="T74" y="T75"/>
                    </a:cxn>
                    <a:cxn ang="T126">
                      <a:pos x="T76" y="T77"/>
                    </a:cxn>
                    <a:cxn ang="T127">
                      <a:pos x="T78" y="T79"/>
                    </a:cxn>
                    <a:cxn ang="T128">
                      <a:pos x="T80" y="T81"/>
                    </a:cxn>
                    <a:cxn ang="T129">
                      <a:pos x="T82" y="T83"/>
                    </a:cxn>
                    <a:cxn ang="T130">
                      <a:pos x="T84" y="T85"/>
                    </a:cxn>
                    <a:cxn ang="T131">
                      <a:pos x="T86" y="T87"/>
                    </a:cxn>
                  </a:cxnLst>
                  <a:rect l="0" t="0" r="r" b="b"/>
                  <a:pathLst>
                    <a:path w="608" h="443">
                      <a:moveTo>
                        <a:pt x="99" y="21"/>
                      </a:moveTo>
                      <a:lnTo>
                        <a:pt x="133" y="18"/>
                      </a:lnTo>
                      <a:lnTo>
                        <a:pt x="188" y="9"/>
                      </a:lnTo>
                      <a:lnTo>
                        <a:pt x="229" y="0"/>
                      </a:lnTo>
                      <a:lnTo>
                        <a:pt x="286" y="6"/>
                      </a:lnTo>
                      <a:lnTo>
                        <a:pt x="307" y="15"/>
                      </a:lnTo>
                      <a:lnTo>
                        <a:pt x="353" y="32"/>
                      </a:lnTo>
                      <a:lnTo>
                        <a:pt x="388" y="49"/>
                      </a:lnTo>
                      <a:lnTo>
                        <a:pt x="436" y="69"/>
                      </a:lnTo>
                      <a:lnTo>
                        <a:pt x="461" y="81"/>
                      </a:lnTo>
                      <a:lnTo>
                        <a:pt x="497" y="93"/>
                      </a:lnTo>
                      <a:lnTo>
                        <a:pt x="527" y="107"/>
                      </a:lnTo>
                      <a:lnTo>
                        <a:pt x="537" y="112"/>
                      </a:lnTo>
                      <a:lnTo>
                        <a:pt x="544" y="121"/>
                      </a:lnTo>
                      <a:lnTo>
                        <a:pt x="549" y="137"/>
                      </a:lnTo>
                      <a:lnTo>
                        <a:pt x="545" y="151"/>
                      </a:lnTo>
                      <a:lnTo>
                        <a:pt x="537" y="160"/>
                      </a:lnTo>
                      <a:lnTo>
                        <a:pt x="527" y="166"/>
                      </a:lnTo>
                      <a:lnTo>
                        <a:pt x="512" y="171"/>
                      </a:lnTo>
                      <a:lnTo>
                        <a:pt x="497" y="171"/>
                      </a:lnTo>
                      <a:lnTo>
                        <a:pt x="485" y="171"/>
                      </a:lnTo>
                      <a:lnTo>
                        <a:pt x="472" y="170"/>
                      </a:lnTo>
                      <a:lnTo>
                        <a:pt x="458" y="168"/>
                      </a:lnTo>
                      <a:lnTo>
                        <a:pt x="444" y="164"/>
                      </a:lnTo>
                      <a:lnTo>
                        <a:pt x="414" y="152"/>
                      </a:lnTo>
                      <a:lnTo>
                        <a:pt x="454" y="179"/>
                      </a:lnTo>
                      <a:lnTo>
                        <a:pt x="461" y="185"/>
                      </a:lnTo>
                      <a:lnTo>
                        <a:pt x="463" y="191"/>
                      </a:lnTo>
                      <a:lnTo>
                        <a:pt x="485" y="203"/>
                      </a:lnTo>
                      <a:lnTo>
                        <a:pt x="505" y="218"/>
                      </a:lnTo>
                      <a:lnTo>
                        <a:pt x="518" y="233"/>
                      </a:lnTo>
                      <a:lnTo>
                        <a:pt x="527" y="239"/>
                      </a:lnTo>
                      <a:lnTo>
                        <a:pt x="537" y="246"/>
                      </a:lnTo>
                      <a:lnTo>
                        <a:pt x="547" y="259"/>
                      </a:lnTo>
                      <a:lnTo>
                        <a:pt x="554" y="269"/>
                      </a:lnTo>
                      <a:lnTo>
                        <a:pt x="579" y="287"/>
                      </a:lnTo>
                      <a:lnTo>
                        <a:pt x="587" y="294"/>
                      </a:lnTo>
                      <a:lnTo>
                        <a:pt x="596" y="306"/>
                      </a:lnTo>
                      <a:lnTo>
                        <a:pt x="600" y="314"/>
                      </a:lnTo>
                      <a:lnTo>
                        <a:pt x="605" y="324"/>
                      </a:lnTo>
                      <a:lnTo>
                        <a:pt x="607" y="334"/>
                      </a:lnTo>
                      <a:lnTo>
                        <a:pt x="606" y="342"/>
                      </a:lnTo>
                      <a:lnTo>
                        <a:pt x="603" y="352"/>
                      </a:lnTo>
                      <a:lnTo>
                        <a:pt x="594" y="359"/>
                      </a:lnTo>
                      <a:lnTo>
                        <a:pt x="586" y="362"/>
                      </a:lnTo>
                      <a:lnTo>
                        <a:pt x="592" y="374"/>
                      </a:lnTo>
                      <a:lnTo>
                        <a:pt x="594" y="381"/>
                      </a:lnTo>
                      <a:lnTo>
                        <a:pt x="594" y="389"/>
                      </a:lnTo>
                      <a:lnTo>
                        <a:pt x="592" y="397"/>
                      </a:lnTo>
                      <a:lnTo>
                        <a:pt x="590" y="401"/>
                      </a:lnTo>
                      <a:lnTo>
                        <a:pt x="587" y="406"/>
                      </a:lnTo>
                      <a:lnTo>
                        <a:pt x="584" y="409"/>
                      </a:lnTo>
                      <a:lnTo>
                        <a:pt x="579" y="413"/>
                      </a:lnTo>
                      <a:lnTo>
                        <a:pt x="572" y="414"/>
                      </a:lnTo>
                      <a:lnTo>
                        <a:pt x="563" y="416"/>
                      </a:lnTo>
                      <a:lnTo>
                        <a:pt x="550" y="414"/>
                      </a:lnTo>
                      <a:lnTo>
                        <a:pt x="538" y="409"/>
                      </a:lnTo>
                      <a:lnTo>
                        <a:pt x="539" y="418"/>
                      </a:lnTo>
                      <a:lnTo>
                        <a:pt x="538" y="427"/>
                      </a:lnTo>
                      <a:lnTo>
                        <a:pt x="536" y="432"/>
                      </a:lnTo>
                      <a:lnTo>
                        <a:pt x="533" y="436"/>
                      </a:lnTo>
                      <a:lnTo>
                        <a:pt x="530" y="439"/>
                      </a:lnTo>
                      <a:lnTo>
                        <a:pt x="526" y="441"/>
                      </a:lnTo>
                      <a:lnTo>
                        <a:pt x="521" y="441"/>
                      </a:lnTo>
                      <a:lnTo>
                        <a:pt x="515" y="442"/>
                      </a:lnTo>
                      <a:lnTo>
                        <a:pt x="508" y="441"/>
                      </a:lnTo>
                      <a:lnTo>
                        <a:pt x="502" y="439"/>
                      </a:lnTo>
                      <a:lnTo>
                        <a:pt x="482" y="433"/>
                      </a:lnTo>
                      <a:lnTo>
                        <a:pt x="465" y="424"/>
                      </a:lnTo>
                      <a:lnTo>
                        <a:pt x="429" y="405"/>
                      </a:lnTo>
                      <a:lnTo>
                        <a:pt x="409" y="391"/>
                      </a:lnTo>
                      <a:lnTo>
                        <a:pt x="399" y="396"/>
                      </a:lnTo>
                      <a:lnTo>
                        <a:pt x="388" y="396"/>
                      </a:lnTo>
                      <a:lnTo>
                        <a:pt x="369" y="391"/>
                      </a:lnTo>
                      <a:lnTo>
                        <a:pt x="336" y="380"/>
                      </a:lnTo>
                      <a:lnTo>
                        <a:pt x="301" y="365"/>
                      </a:lnTo>
                      <a:lnTo>
                        <a:pt x="266" y="349"/>
                      </a:lnTo>
                      <a:lnTo>
                        <a:pt x="250" y="338"/>
                      </a:lnTo>
                      <a:lnTo>
                        <a:pt x="232" y="328"/>
                      </a:lnTo>
                      <a:lnTo>
                        <a:pt x="212" y="322"/>
                      </a:lnTo>
                      <a:lnTo>
                        <a:pt x="197" y="315"/>
                      </a:lnTo>
                      <a:lnTo>
                        <a:pt x="183" y="307"/>
                      </a:lnTo>
                      <a:lnTo>
                        <a:pt x="172" y="302"/>
                      </a:lnTo>
                      <a:lnTo>
                        <a:pt x="151" y="285"/>
                      </a:lnTo>
                      <a:lnTo>
                        <a:pt x="107" y="244"/>
                      </a:lnTo>
                      <a:lnTo>
                        <a:pt x="50" y="193"/>
                      </a:lnTo>
                      <a:lnTo>
                        <a:pt x="0" y="127"/>
                      </a:lnTo>
                      <a:lnTo>
                        <a:pt x="38" y="38"/>
                      </a:lnTo>
                      <a:lnTo>
                        <a:pt x="99" y="21"/>
                      </a:lnTo>
                    </a:path>
                  </a:pathLst>
                </a:custGeom>
                <a:solidFill>
                  <a:srgbClr val="FF9F9F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284" name="Freeform 590">
                  <a:extLst>
                    <a:ext uri="{FF2B5EF4-FFF2-40B4-BE49-F238E27FC236}">
                      <a16:creationId xmlns:a16="http://schemas.microsoft.com/office/drawing/2014/main" id="{8D3412C6-80FF-4D78-B1A0-2279D66A8E7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432" y="1355"/>
                  <a:ext cx="185" cy="124"/>
                </a:xfrm>
                <a:custGeom>
                  <a:avLst/>
                  <a:gdLst>
                    <a:gd name="T0" fmla="*/ 176 w 185"/>
                    <a:gd name="T1" fmla="*/ 123 h 124"/>
                    <a:gd name="T2" fmla="*/ 182 w 185"/>
                    <a:gd name="T3" fmla="*/ 114 h 124"/>
                    <a:gd name="T4" fmla="*/ 184 w 185"/>
                    <a:gd name="T5" fmla="*/ 105 h 124"/>
                    <a:gd name="T6" fmla="*/ 183 w 185"/>
                    <a:gd name="T7" fmla="*/ 97 h 124"/>
                    <a:gd name="T8" fmla="*/ 177 w 185"/>
                    <a:gd name="T9" fmla="*/ 86 h 124"/>
                    <a:gd name="T10" fmla="*/ 167 w 185"/>
                    <a:gd name="T11" fmla="*/ 77 h 124"/>
                    <a:gd name="T12" fmla="*/ 154 w 185"/>
                    <a:gd name="T13" fmla="*/ 68 h 124"/>
                    <a:gd name="T14" fmla="*/ 139 w 185"/>
                    <a:gd name="T15" fmla="*/ 61 h 124"/>
                    <a:gd name="T16" fmla="*/ 124 w 185"/>
                    <a:gd name="T17" fmla="*/ 57 h 124"/>
                    <a:gd name="T18" fmla="*/ 110 w 185"/>
                    <a:gd name="T19" fmla="*/ 53 h 124"/>
                    <a:gd name="T20" fmla="*/ 102 w 185"/>
                    <a:gd name="T21" fmla="*/ 45 h 124"/>
                    <a:gd name="T22" fmla="*/ 94 w 185"/>
                    <a:gd name="T23" fmla="*/ 38 h 124"/>
                    <a:gd name="T24" fmla="*/ 83 w 185"/>
                    <a:gd name="T25" fmla="*/ 30 h 124"/>
                    <a:gd name="T26" fmla="*/ 74 w 185"/>
                    <a:gd name="T27" fmla="*/ 23 h 124"/>
                    <a:gd name="T28" fmla="*/ 61 w 185"/>
                    <a:gd name="T29" fmla="*/ 17 h 124"/>
                    <a:gd name="T30" fmla="*/ 54 w 185"/>
                    <a:gd name="T31" fmla="*/ 14 h 124"/>
                    <a:gd name="T32" fmla="*/ 40 w 185"/>
                    <a:gd name="T33" fmla="*/ 6 h 124"/>
                    <a:gd name="T34" fmla="*/ 26 w 185"/>
                    <a:gd name="T35" fmla="*/ 2 h 124"/>
                    <a:gd name="T36" fmla="*/ 10 w 185"/>
                    <a:gd name="T37" fmla="*/ 0 h 124"/>
                    <a:gd name="T38" fmla="*/ 0 w 185"/>
                    <a:gd name="T39" fmla="*/ 0 h 124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</a:gdLst>
                  <a:ahLst/>
                  <a:cxnLst>
                    <a:cxn ang="T40">
                      <a:pos x="T0" y="T1"/>
                    </a:cxn>
                    <a:cxn ang="T41">
                      <a:pos x="T2" y="T3"/>
                    </a:cxn>
                    <a:cxn ang="T42">
                      <a:pos x="T4" y="T5"/>
                    </a:cxn>
                    <a:cxn ang="T43">
                      <a:pos x="T6" y="T7"/>
                    </a:cxn>
                    <a:cxn ang="T44">
                      <a:pos x="T8" y="T9"/>
                    </a:cxn>
                    <a:cxn ang="T45">
                      <a:pos x="T10" y="T11"/>
                    </a:cxn>
                    <a:cxn ang="T46">
                      <a:pos x="T12" y="T13"/>
                    </a:cxn>
                    <a:cxn ang="T47">
                      <a:pos x="T14" y="T15"/>
                    </a:cxn>
                    <a:cxn ang="T48">
                      <a:pos x="T16" y="T17"/>
                    </a:cxn>
                    <a:cxn ang="T49">
                      <a:pos x="T18" y="T19"/>
                    </a:cxn>
                    <a:cxn ang="T50">
                      <a:pos x="T20" y="T21"/>
                    </a:cxn>
                    <a:cxn ang="T51">
                      <a:pos x="T22" y="T23"/>
                    </a:cxn>
                    <a:cxn ang="T52">
                      <a:pos x="T24" y="T25"/>
                    </a:cxn>
                    <a:cxn ang="T53">
                      <a:pos x="T26" y="T27"/>
                    </a:cxn>
                    <a:cxn ang="T54">
                      <a:pos x="T28" y="T29"/>
                    </a:cxn>
                    <a:cxn ang="T55">
                      <a:pos x="T30" y="T31"/>
                    </a:cxn>
                    <a:cxn ang="T56">
                      <a:pos x="T32" y="T33"/>
                    </a:cxn>
                    <a:cxn ang="T57">
                      <a:pos x="T34" y="T35"/>
                    </a:cxn>
                    <a:cxn ang="T58">
                      <a:pos x="T36" y="T37"/>
                    </a:cxn>
                    <a:cxn ang="T59">
                      <a:pos x="T38" y="T39"/>
                    </a:cxn>
                  </a:cxnLst>
                  <a:rect l="0" t="0" r="r" b="b"/>
                  <a:pathLst>
                    <a:path w="185" h="124">
                      <a:moveTo>
                        <a:pt x="176" y="123"/>
                      </a:moveTo>
                      <a:lnTo>
                        <a:pt x="182" y="114"/>
                      </a:lnTo>
                      <a:lnTo>
                        <a:pt x="184" y="105"/>
                      </a:lnTo>
                      <a:lnTo>
                        <a:pt x="183" y="97"/>
                      </a:lnTo>
                      <a:lnTo>
                        <a:pt x="177" y="86"/>
                      </a:lnTo>
                      <a:lnTo>
                        <a:pt x="167" y="77"/>
                      </a:lnTo>
                      <a:lnTo>
                        <a:pt x="154" y="68"/>
                      </a:lnTo>
                      <a:lnTo>
                        <a:pt x="139" y="61"/>
                      </a:lnTo>
                      <a:lnTo>
                        <a:pt x="124" y="57"/>
                      </a:lnTo>
                      <a:lnTo>
                        <a:pt x="110" y="53"/>
                      </a:lnTo>
                      <a:lnTo>
                        <a:pt x="102" y="45"/>
                      </a:lnTo>
                      <a:lnTo>
                        <a:pt x="94" y="38"/>
                      </a:lnTo>
                      <a:lnTo>
                        <a:pt x="83" y="30"/>
                      </a:lnTo>
                      <a:lnTo>
                        <a:pt x="74" y="23"/>
                      </a:lnTo>
                      <a:lnTo>
                        <a:pt x="61" y="17"/>
                      </a:lnTo>
                      <a:lnTo>
                        <a:pt x="54" y="14"/>
                      </a:lnTo>
                      <a:lnTo>
                        <a:pt x="40" y="6"/>
                      </a:lnTo>
                      <a:lnTo>
                        <a:pt x="26" y="2"/>
                      </a:lnTo>
                      <a:lnTo>
                        <a:pt x="10" y="0"/>
                      </a:lnTo>
                      <a:lnTo>
                        <a:pt x="0" y="0"/>
                      </a:lnTo>
                    </a:path>
                  </a:pathLst>
                </a:custGeom>
                <a:noFill/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285" name="Freeform 591">
                  <a:extLst>
                    <a:ext uri="{FF2B5EF4-FFF2-40B4-BE49-F238E27FC236}">
                      <a16:creationId xmlns:a16="http://schemas.microsoft.com/office/drawing/2014/main" id="{14021CC8-C891-474B-8D5C-02474CE9A2F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41" y="1344"/>
                  <a:ext cx="197" cy="153"/>
                </a:xfrm>
                <a:custGeom>
                  <a:avLst/>
                  <a:gdLst>
                    <a:gd name="T0" fmla="*/ 196 w 197"/>
                    <a:gd name="T1" fmla="*/ 152 h 153"/>
                    <a:gd name="T2" fmla="*/ 194 w 197"/>
                    <a:gd name="T3" fmla="*/ 146 h 153"/>
                    <a:gd name="T4" fmla="*/ 192 w 197"/>
                    <a:gd name="T5" fmla="*/ 140 h 153"/>
                    <a:gd name="T6" fmla="*/ 188 w 197"/>
                    <a:gd name="T7" fmla="*/ 133 h 153"/>
                    <a:gd name="T8" fmla="*/ 185 w 197"/>
                    <a:gd name="T9" fmla="*/ 128 h 153"/>
                    <a:gd name="T10" fmla="*/ 180 w 197"/>
                    <a:gd name="T11" fmla="*/ 123 h 153"/>
                    <a:gd name="T12" fmla="*/ 166 w 197"/>
                    <a:gd name="T13" fmla="*/ 110 h 153"/>
                    <a:gd name="T14" fmla="*/ 148 w 197"/>
                    <a:gd name="T15" fmla="*/ 99 h 153"/>
                    <a:gd name="T16" fmla="*/ 134 w 197"/>
                    <a:gd name="T17" fmla="*/ 93 h 153"/>
                    <a:gd name="T18" fmla="*/ 115 w 197"/>
                    <a:gd name="T19" fmla="*/ 88 h 153"/>
                    <a:gd name="T20" fmla="*/ 100 w 197"/>
                    <a:gd name="T21" fmla="*/ 75 h 153"/>
                    <a:gd name="T22" fmla="*/ 85 w 197"/>
                    <a:gd name="T23" fmla="*/ 61 h 153"/>
                    <a:gd name="T24" fmla="*/ 70 w 197"/>
                    <a:gd name="T25" fmla="*/ 50 h 153"/>
                    <a:gd name="T26" fmla="*/ 52 w 197"/>
                    <a:gd name="T27" fmla="*/ 39 h 153"/>
                    <a:gd name="T28" fmla="*/ 36 w 197"/>
                    <a:gd name="T29" fmla="*/ 29 h 153"/>
                    <a:gd name="T30" fmla="*/ 22 w 197"/>
                    <a:gd name="T31" fmla="*/ 13 h 153"/>
                    <a:gd name="T32" fmla="*/ 0 w 197"/>
                    <a:gd name="T33" fmla="*/ 0 h 153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</a:gdLst>
                  <a:ahLst/>
                  <a:cxnLst>
                    <a:cxn ang="T34">
                      <a:pos x="T0" y="T1"/>
                    </a:cxn>
                    <a:cxn ang="T35">
                      <a:pos x="T2" y="T3"/>
                    </a:cxn>
                    <a:cxn ang="T36">
                      <a:pos x="T4" y="T5"/>
                    </a:cxn>
                    <a:cxn ang="T37">
                      <a:pos x="T6" y="T7"/>
                    </a:cxn>
                    <a:cxn ang="T38">
                      <a:pos x="T8" y="T9"/>
                    </a:cxn>
                    <a:cxn ang="T39">
                      <a:pos x="T10" y="T11"/>
                    </a:cxn>
                    <a:cxn ang="T40">
                      <a:pos x="T12" y="T13"/>
                    </a:cxn>
                    <a:cxn ang="T41">
                      <a:pos x="T14" y="T15"/>
                    </a:cxn>
                    <a:cxn ang="T42">
                      <a:pos x="T16" y="T17"/>
                    </a:cxn>
                    <a:cxn ang="T43">
                      <a:pos x="T18" y="T19"/>
                    </a:cxn>
                    <a:cxn ang="T44">
                      <a:pos x="T20" y="T21"/>
                    </a:cxn>
                    <a:cxn ang="T45">
                      <a:pos x="T22" y="T23"/>
                    </a:cxn>
                    <a:cxn ang="T46">
                      <a:pos x="T24" y="T25"/>
                    </a:cxn>
                    <a:cxn ang="T47">
                      <a:pos x="T26" y="T27"/>
                    </a:cxn>
                    <a:cxn ang="T48">
                      <a:pos x="T28" y="T29"/>
                    </a:cxn>
                    <a:cxn ang="T49">
                      <a:pos x="T30" y="T31"/>
                    </a:cxn>
                    <a:cxn ang="T50">
                      <a:pos x="T32" y="T33"/>
                    </a:cxn>
                  </a:cxnLst>
                  <a:rect l="0" t="0" r="r" b="b"/>
                  <a:pathLst>
                    <a:path w="197" h="153">
                      <a:moveTo>
                        <a:pt x="196" y="152"/>
                      </a:moveTo>
                      <a:lnTo>
                        <a:pt x="194" y="146"/>
                      </a:lnTo>
                      <a:lnTo>
                        <a:pt x="192" y="140"/>
                      </a:lnTo>
                      <a:lnTo>
                        <a:pt x="188" y="133"/>
                      </a:lnTo>
                      <a:lnTo>
                        <a:pt x="185" y="128"/>
                      </a:lnTo>
                      <a:lnTo>
                        <a:pt x="180" y="123"/>
                      </a:lnTo>
                      <a:lnTo>
                        <a:pt x="166" y="110"/>
                      </a:lnTo>
                      <a:lnTo>
                        <a:pt x="148" y="99"/>
                      </a:lnTo>
                      <a:lnTo>
                        <a:pt x="134" y="93"/>
                      </a:lnTo>
                      <a:lnTo>
                        <a:pt x="115" y="88"/>
                      </a:lnTo>
                      <a:lnTo>
                        <a:pt x="100" y="75"/>
                      </a:lnTo>
                      <a:lnTo>
                        <a:pt x="85" y="61"/>
                      </a:lnTo>
                      <a:lnTo>
                        <a:pt x="70" y="50"/>
                      </a:lnTo>
                      <a:lnTo>
                        <a:pt x="52" y="39"/>
                      </a:lnTo>
                      <a:lnTo>
                        <a:pt x="36" y="29"/>
                      </a:lnTo>
                      <a:lnTo>
                        <a:pt x="22" y="13"/>
                      </a:lnTo>
                      <a:lnTo>
                        <a:pt x="0" y="0"/>
                      </a:lnTo>
                    </a:path>
                  </a:pathLst>
                </a:custGeom>
                <a:noFill/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286" name="Freeform 592">
                  <a:extLst>
                    <a:ext uri="{FF2B5EF4-FFF2-40B4-BE49-F238E27FC236}">
                      <a16:creationId xmlns:a16="http://schemas.microsoft.com/office/drawing/2014/main" id="{F4FFB7A9-4A13-456E-A6DB-6FD5675746A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91" y="1299"/>
                  <a:ext cx="196" cy="153"/>
                </a:xfrm>
                <a:custGeom>
                  <a:avLst/>
                  <a:gdLst>
                    <a:gd name="T0" fmla="*/ 195 w 196"/>
                    <a:gd name="T1" fmla="*/ 152 h 153"/>
                    <a:gd name="T2" fmla="*/ 187 w 196"/>
                    <a:gd name="T3" fmla="*/ 141 h 153"/>
                    <a:gd name="T4" fmla="*/ 180 w 196"/>
                    <a:gd name="T5" fmla="*/ 134 h 153"/>
                    <a:gd name="T6" fmla="*/ 173 w 196"/>
                    <a:gd name="T7" fmla="*/ 128 h 153"/>
                    <a:gd name="T8" fmla="*/ 145 w 196"/>
                    <a:gd name="T9" fmla="*/ 109 h 153"/>
                    <a:gd name="T10" fmla="*/ 127 w 196"/>
                    <a:gd name="T11" fmla="*/ 99 h 153"/>
                    <a:gd name="T12" fmla="*/ 114 w 196"/>
                    <a:gd name="T13" fmla="*/ 85 h 153"/>
                    <a:gd name="T14" fmla="*/ 99 w 196"/>
                    <a:gd name="T15" fmla="*/ 72 h 153"/>
                    <a:gd name="T16" fmla="*/ 84 w 196"/>
                    <a:gd name="T17" fmla="*/ 61 h 153"/>
                    <a:gd name="T18" fmla="*/ 68 w 196"/>
                    <a:gd name="T19" fmla="*/ 51 h 153"/>
                    <a:gd name="T20" fmla="*/ 59 w 196"/>
                    <a:gd name="T21" fmla="*/ 45 h 153"/>
                    <a:gd name="T22" fmla="*/ 41 w 196"/>
                    <a:gd name="T23" fmla="*/ 35 h 153"/>
                    <a:gd name="T24" fmla="*/ 23 w 196"/>
                    <a:gd name="T25" fmla="*/ 15 h 153"/>
                    <a:gd name="T26" fmla="*/ 0 w 196"/>
                    <a:gd name="T27" fmla="*/ 0 h 153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</a:gdLst>
                  <a:ahLst/>
                  <a:cxnLst>
                    <a:cxn ang="T28">
                      <a:pos x="T0" y="T1"/>
                    </a:cxn>
                    <a:cxn ang="T29">
                      <a:pos x="T2" y="T3"/>
                    </a:cxn>
                    <a:cxn ang="T30">
                      <a:pos x="T4" y="T5"/>
                    </a:cxn>
                    <a:cxn ang="T31">
                      <a:pos x="T6" y="T7"/>
                    </a:cxn>
                    <a:cxn ang="T32">
                      <a:pos x="T8" y="T9"/>
                    </a:cxn>
                    <a:cxn ang="T33">
                      <a:pos x="T10" y="T11"/>
                    </a:cxn>
                    <a:cxn ang="T34">
                      <a:pos x="T12" y="T13"/>
                    </a:cxn>
                    <a:cxn ang="T35">
                      <a:pos x="T14" y="T15"/>
                    </a:cxn>
                    <a:cxn ang="T36">
                      <a:pos x="T16" y="T17"/>
                    </a:cxn>
                    <a:cxn ang="T37">
                      <a:pos x="T18" y="T19"/>
                    </a:cxn>
                    <a:cxn ang="T38">
                      <a:pos x="T20" y="T21"/>
                    </a:cxn>
                    <a:cxn ang="T39">
                      <a:pos x="T22" y="T23"/>
                    </a:cxn>
                    <a:cxn ang="T40">
                      <a:pos x="T24" y="T25"/>
                    </a:cxn>
                    <a:cxn ang="T41">
                      <a:pos x="T26" y="T27"/>
                    </a:cxn>
                  </a:cxnLst>
                  <a:rect l="0" t="0" r="r" b="b"/>
                  <a:pathLst>
                    <a:path w="196" h="153">
                      <a:moveTo>
                        <a:pt x="195" y="152"/>
                      </a:moveTo>
                      <a:lnTo>
                        <a:pt x="187" y="141"/>
                      </a:lnTo>
                      <a:lnTo>
                        <a:pt x="180" y="134"/>
                      </a:lnTo>
                      <a:lnTo>
                        <a:pt x="173" y="128"/>
                      </a:lnTo>
                      <a:lnTo>
                        <a:pt x="145" y="109"/>
                      </a:lnTo>
                      <a:lnTo>
                        <a:pt x="127" y="99"/>
                      </a:lnTo>
                      <a:lnTo>
                        <a:pt x="114" y="85"/>
                      </a:lnTo>
                      <a:lnTo>
                        <a:pt x="99" y="72"/>
                      </a:lnTo>
                      <a:lnTo>
                        <a:pt x="84" y="61"/>
                      </a:lnTo>
                      <a:lnTo>
                        <a:pt x="68" y="51"/>
                      </a:lnTo>
                      <a:lnTo>
                        <a:pt x="59" y="45"/>
                      </a:lnTo>
                      <a:lnTo>
                        <a:pt x="41" y="35"/>
                      </a:lnTo>
                      <a:lnTo>
                        <a:pt x="23" y="15"/>
                      </a:lnTo>
                      <a:lnTo>
                        <a:pt x="0" y="0"/>
                      </a:lnTo>
                    </a:path>
                  </a:pathLst>
                </a:custGeom>
                <a:noFill/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287" name="Freeform 593">
                  <a:extLst>
                    <a:ext uri="{FF2B5EF4-FFF2-40B4-BE49-F238E27FC236}">
                      <a16:creationId xmlns:a16="http://schemas.microsoft.com/office/drawing/2014/main" id="{39089E72-700C-43DD-A95B-859F0D00E44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622" y="1177"/>
                  <a:ext cx="8" cy="58"/>
                </a:xfrm>
                <a:custGeom>
                  <a:avLst/>
                  <a:gdLst>
                    <a:gd name="T0" fmla="*/ 4 w 8"/>
                    <a:gd name="T1" fmla="*/ 57 h 58"/>
                    <a:gd name="T2" fmla="*/ 1 w 8"/>
                    <a:gd name="T3" fmla="*/ 39 h 58"/>
                    <a:gd name="T4" fmla="*/ 0 w 8"/>
                    <a:gd name="T5" fmla="*/ 28 h 58"/>
                    <a:gd name="T6" fmla="*/ 3 w 8"/>
                    <a:gd name="T7" fmla="*/ 12 h 58"/>
                    <a:gd name="T8" fmla="*/ 7 w 8"/>
                    <a:gd name="T9" fmla="*/ 0 h 58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8" h="58">
                      <a:moveTo>
                        <a:pt x="4" y="57"/>
                      </a:moveTo>
                      <a:lnTo>
                        <a:pt x="1" y="39"/>
                      </a:lnTo>
                      <a:lnTo>
                        <a:pt x="0" y="28"/>
                      </a:lnTo>
                      <a:lnTo>
                        <a:pt x="3" y="12"/>
                      </a:lnTo>
                      <a:lnTo>
                        <a:pt x="7" y="0"/>
                      </a:lnTo>
                    </a:path>
                  </a:pathLst>
                </a:custGeom>
                <a:noFill/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288" name="Freeform 594">
                  <a:extLst>
                    <a:ext uri="{FF2B5EF4-FFF2-40B4-BE49-F238E27FC236}">
                      <a16:creationId xmlns:a16="http://schemas.microsoft.com/office/drawing/2014/main" id="{83077983-BD39-46DF-ADAE-83196A244CF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631" y="1280"/>
                  <a:ext cx="34" cy="34"/>
                </a:xfrm>
                <a:custGeom>
                  <a:avLst/>
                  <a:gdLst>
                    <a:gd name="T0" fmla="*/ 33 w 34"/>
                    <a:gd name="T1" fmla="*/ 0 h 34"/>
                    <a:gd name="T2" fmla="*/ 25 w 34"/>
                    <a:gd name="T3" fmla="*/ 2 h 34"/>
                    <a:gd name="T4" fmla="*/ 15 w 34"/>
                    <a:gd name="T5" fmla="*/ 6 h 34"/>
                    <a:gd name="T6" fmla="*/ 8 w 34"/>
                    <a:gd name="T7" fmla="*/ 14 h 34"/>
                    <a:gd name="T8" fmla="*/ 4 w 34"/>
                    <a:gd name="T9" fmla="*/ 20 h 34"/>
                    <a:gd name="T10" fmla="*/ 0 w 34"/>
                    <a:gd name="T11" fmla="*/ 33 h 34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0" t="0" r="r" b="b"/>
                  <a:pathLst>
                    <a:path w="34" h="34">
                      <a:moveTo>
                        <a:pt x="33" y="0"/>
                      </a:moveTo>
                      <a:lnTo>
                        <a:pt x="25" y="2"/>
                      </a:lnTo>
                      <a:lnTo>
                        <a:pt x="15" y="6"/>
                      </a:lnTo>
                      <a:lnTo>
                        <a:pt x="8" y="14"/>
                      </a:lnTo>
                      <a:lnTo>
                        <a:pt x="4" y="20"/>
                      </a:lnTo>
                      <a:lnTo>
                        <a:pt x="0" y="33"/>
                      </a:lnTo>
                    </a:path>
                  </a:pathLst>
                </a:custGeom>
                <a:noFill/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289" name="Freeform 595">
                  <a:extLst>
                    <a:ext uri="{FF2B5EF4-FFF2-40B4-BE49-F238E27FC236}">
                      <a16:creationId xmlns:a16="http://schemas.microsoft.com/office/drawing/2014/main" id="{70C6B26E-EE63-467A-AA20-07477E49F02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77" y="1330"/>
                  <a:ext cx="53" cy="23"/>
                </a:xfrm>
                <a:custGeom>
                  <a:avLst/>
                  <a:gdLst>
                    <a:gd name="T0" fmla="*/ 52 w 53"/>
                    <a:gd name="T1" fmla="*/ 1 h 23"/>
                    <a:gd name="T2" fmla="*/ 42 w 53"/>
                    <a:gd name="T3" fmla="*/ 0 h 23"/>
                    <a:gd name="T4" fmla="*/ 29 w 53"/>
                    <a:gd name="T5" fmla="*/ 2 h 23"/>
                    <a:gd name="T6" fmla="*/ 16 w 53"/>
                    <a:gd name="T7" fmla="*/ 6 h 23"/>
                    <a:gd name="T8" fmla="*/ 9 w 53"/>
                    <a:gd name="T9" fmla="*/ 11 h 23"/>
                    <a:gd name="T10" fmla="*/ 0 w 53"/>
                    <a:gd name="T11" fmla="*/ 22 h 23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0" t="0" r="r" b="b"/>
                  <a:pathLst>
                    <a:path w="53" h="23">
                      <a:moveTo>
                        <a:pt x="52" y="1"/>
                      </a:moveTo>
                      <a:lnTo>
                        <a:pt x="42" y="0"/>
                      </a:lnTo>
                      <a:lnTo>
                        <a:pt x="29" y="2"/>
                      </a:lnTo>
                      <a:lnTo>
                        <a:pt x="16" y="6"/>
                      </a:lnTo>
                      <a:lnTo>
                        <a:pt x="9" y="11"/>
                      </a:lnTo>
                      <a:lnTo>
                        <a:pt x="0" y="22"/>
                      </a:lnTo>
                    </a:path>
                  </a:pathLst>
                </a:custGeom>
                <a:noFill/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290" name="Freeform 596">
                  <a:extLst>
                    <a:ext uri="{FF2B5EF4-FFF2-40B4-BE49-F238E27FC236}">
                      <a16:creationId xmlns:a16="http://schemas.microsoft.com/office/drawing/2014/main" id="{DBDC43C0-0CE6-4429-B9B7-40D793D5EDB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07" y="1363"/>
                  <a:ext cx="60" cy="13"/>
                </a:xfrm>
                <a:custGeom>
                  <a:avLst/>
                  <a:gdLst>
                    <a:gd name="T0" fmla="*/ 59 w 60"/>
                    <a:gd name="T1" fmla="*/ 1 h 13"/>
                    <a:gd name="T2" fmla="*/ 46 w 60"/>
                    <a:gd name="T3" fmla="*/ 0 h 13"/>
                    <a:gd name="T4" fmla="*/ 31 w 60"/>
                    <a:gd name="T5" fmla="*/ 1 h 13"/>
                    <a:gd name="T6" fmla="*/ 20 w 60"/>
                    <a:gd name="T7" fmla="*/ 4 h 13"/>
                    <a:gd name="T8" fmla="*/ 8 w 60"/>
                    <a:gd name="T9" fmla="*/ 8 h 13"/>
                    <a:gd name="T10" fmla="*/ 0 w 60"/>
                    <a:gd name="T11" fmla="*/ 12 h 13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0" t="0" r="r" b="b"/>
                  <a:pathLst>
                    <a:path w="60" h="13">
                      <a:moveTo>
                        <a:pt x="59" y="1"/>
                      </a:moveTo>
                      <a:lnTo>
                        <a:pt x="46" y="0"/>
                      </a:lnTo>
                      <a:lnTo>
                        <a:pt x="31" y="1"/>
                      </a:lnTo>
                      <a:lnTo>
                        <a:pt x="20" y="4"/>
                      </a:lnTo>
                      <a:lnTo>
                        <a:pt x="8" y="8"/>
                      </a:lnTo>
                      <a:lnTo>
                        <a:pt x="0" y="12"/>
                      </a:lnTo>
                    </a:path>
                  </a:pathLst>
                </a:custGeom>
                <a:noFill/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291" name="Freeform 597">
                  <a:extLst>
                    <a:ext uri="{FF2B5EF4-FFF2-40B4-BE49-F238E27FC236}">
                      <a16:creationId xmlns:a16="http://schemas.microsoft.com/office/drawing/2014/main" id="{909116A6-0C31-4933-A994-97DC306CDF6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688" y="1320"/>
                  <a:ext cx="29" cy="20"/>
                </a:xfrm>
                <a:custGeom>
                  <a:avLst/>
                  <a:gdLst>
                    <a:gd name="T0" fmla="*/ 28 w 29"/>
                    <a:gd name="T1" fmla="*/ 0 h 20"/>
                    <a:gd name="T2" fmla="*/ 18 w 29"/>
                    <a:gd name="T3" fmla="*/ 2 h 20"/>
                    <a:gd name="T4" fmla="*/ 9 w 29"/>
                    <a:gd name="T5" fmla="*/ 7 h 20"/>
                    <a:gd name="T6" fmla="*/ 0 w 29"/>
                    <a:gd name="T7" fmla="*/ 19 h 20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29" h="20">
                      <a:moveTo>
                        <a:pt x="28" y="0"/>
                      </a:moveTo>
                      <a:lnTo>
                        <a:pt x="18" y="2"/>
                      </a:lnTo>
                      <a:lnTo>
                        <a:pt x="9" y="7"/>
                      </a:lnTo>
                      <a:lnTo>
                        <a:pt x="0" y="19"/>
                      </a:lnTo>
                    </a:path>
                  </a:pathLst>
                </a:custGeom>
                <a:noFill/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292" name="Freeform 598">
                  <a:extLst>
                    <a:ext uri="{FF2B5EF4-FFF2-40B4-BE49-F238E27FC236}">
                      <a16:creationId xmlns:a16="http://schemas.microsoft.com/office/drawing/2014/main" id="{48573B81-9400-4007-B4B1-0B003561EC6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629" y="1360"/>
                  <a:ext cx="46" cy="24"/>
                </a:xfrm>
                <a:custGeom>
                  <a:avLst/>
                  <a:gdLst>
                    <a:gd name="T0" fmla="*/ 45 w 46"/>
                    <a:gd name="T1" fmla="*/ 1 h 24"/>
                    <a:gd name="T2" fmla="*/ 31 w 46"/>
                    <a:gd name="T3" fmla="*/ 0 h 24"/>
                    <a:gd name="T4" fmla="*/ 21 w 46"/>
                    <a:gd name="T5" fmla="*/ 4 h 24"/>
                    <a:gd name="T6" fmla="*/ 11 w 46"/>
                    <a:gd name="T7" fmla="*/ 11 h 24"/>
                    <a:gd name="T8" fmla="*/ 0 w 46"/>
                    <a:gd name="T9" fmla="*/ 23 h 24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46" h="24">
                      <a:moveTo>
                        <a:pt x="45" y="1"/>
                      </a:moveTo>
                      <a:lnTo>
                        <a:pt x="31" y="0"/>
                      </a:lnTo>
                      <a:lnTo>
                        <a:pt x="21" y="4"/>
                      </a:lnTo>
                      <a:lnTo>
                        <a:pt x="11" y="11"/>
                      </a:lnTo>
                      <a:lnTo>
                        <a:pt x="0" y="23"/>
                      </a:lnTo>
                    </a:path>
                  </a:pathLst>
                </a:custGeom>
                <a:noFill/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293" name="Freeform 599">
                  <a:extLst>
                    <a:ext uri="{FF2B5EF4-FFF2-40B4-BE49-F238E27FC236}">
                      <a16:creationId xmlns:a16="http://schemas.microsoft.com/office/drawing/2014/main" id="{A17F6B9E-8004-49B5-9684-76ADE459423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694" y="1406"/>
                  <a:ext cx="39" cy="19"/>
                </a:xfrm>
                <a:custGeom>
                  <a:avLst/>
                  <a:gdLst>
                    <a:gd name="T0" fmla="*/ 38 w 39"/>
                    <a:gd name="T1" fmla="*/ 0 h 19"/>
                    <a:gd name="T2" fmla="*/ 29 w 39"/>
                    <a:gd name="T3" fmla="*/ 0 h 19"/>
                    <a:gd name="T4" fmla="*/ 19 w 39"/>
                    <a:gd name="T5" fmla="*/ 3 h 19"/>
                    <a:gd name="T6" fmla="*/ 8 w 39"/>
                    <a:gd name="T7" fmla="*/ 9 h 19"/>
                    <a:gd name="T8" fmla="*/ 0 w 39"/>
                    <a:gd name="T9" fmla="*/ 18 h 19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39" h="19">
                      <a:moveTo>
                        <a:pt x="38" y="0"/>
                      </a:moveTo>
                      <a:lnTo>
                        <a:pt x="29" y="0"/>
                      </a:lnTo>
                      <a:lnTo>
                        <a:pt x="19" y="3"/>
                      </a:lnTo>
                      <a:lnTo>
                        <a:pt x="8" y="9"/>
                      </a:lnTo>
                      <a:lnTo>
                        <a:pt x="0" y="18"/>
                      </a:lnTo>
                    </a:path>
                  </a:pathLst>
                </a:custGeom>
                <a:noFill/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294" name="Freeform 600">
                  <a:extLst>
                    <a:ext uri="{FF2B5EF4-FFF2-40B4-BE49-F238E27FC236}">
                      <a16:creationId xmlns:a16="http://schemas.microsoft.com/office/drawing/2014/main" id="{1565AC6B-5CA2-4E64-A122-ED3A692C4F6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626" y="1435"/>
                  <a:ext cx="39" cy="20"/>
                </a:xfrm>
                <a:custGeom>
                  <a:avLst/>
                  <a:gdLst>
                    <a:gd name="T0" fmla="*/ 38 w 39"/>
                    <a:gd name="T1" fmla="*/ 0 h 20"/>
                    <a:gd name="T2" fmla="*/ 24 w 39"/>
                    <a:gd name="T3" fmla="*/ 3 h 20"/>
                    <a:gd name="T4" fmla="*/ 15 w 39"/>
                    <a:gd name="T5" fmla="*/ 6 h 20"/>
                    <a:gd name="T6" fmla="*/ 7 w 39"/>
                    <a:gd name="T7" fmla="*/ 13 h 20"/>
                    <a:gd name="T8" fmla="*/ 0 w 39"/>
                    <a:gd name="T9" fmla="*/ 19 h 20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39" h="20">
                      <a:moveTo>
                        <a:pt x="38" y="0"/>
                      </a:moveTo>
                      <a:lnTo>
                        <a:pt x="24" y="3"/>
                      </a:lnTo>
                      <a:lnTo>
                        <a:pt x="15" y="6"/>
                      </a:lnTo>
                      <a:lnTo>
                        <a:pt x="7" y="13"/>
                      </a:lnTo>
                      <a:lnTo>
                        <a:pt x="0" y="19"/>
                      </a:lnTo>
                    </a:path>
                  </a:pathLst>
                </a:custGeom>
                <a:noFill/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295" name="Freeform 601">
                  <a:extLst>
                    <a:ext uri="{FF2B5EF4-FFF2-40B4-BE49-F238E27FC236}">
                      <a16:creationId xmlns:a16="http://schemas.microsoft.com/office/drawing/2014/main" id="{39E56D94-B0EE-4CEC-A7AC-E0776E63CE3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58" y="1239"/>
                  <a:ext cx="55" cy="48"/>
                </a:xfrm>
                <a:custGeom>
                  <a:avLst/>
                  <a:gdLst>
                    <a:gd name="T0" fmla="*/ 0 w 55"/>
                    <a:gd name="T1" fmla="*/ 47 h 48"/>
                    <a:gd name="T2" fmla="*/ 12 w 55"/>
                    <a:gd name="T3" fmla="*/ 38 h 48"/>
                    <a:gd name="T4" fmla="*/ 26 w 55"/>
                    <a:gd name="T5" fmla="*/ 26 h 48"/>
                    <a:gd name="T6" fmla="*/ 42 w 55"/>
                    <a:gd name="T7" fmla="*/ 13 h 48"/>
                    <a:gd name="T8" fmla="*/ 54 w 55"/>
                    <a:gd name="T9" fmla="*/ 0 h 48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55" h="48">
                      <a:moveTo>
                        <a:pt x="0" y="47"/>
                      </a:moveTo>
                      <a:lnTo>
                        <a:pt x="12" y="38"/>
                      </a:lnTo>
                      <a:lnTo>
                        <a:pt x="26" y="26"/>
                      </a:lnTo>
                      <a:lnTo>
                        <a:pt x="42" y="13"/>
                      </a:lnTo>
                      <a:lnTo>
                        <a:pt x="54" y="0"/>
                      </a:lnTo>
                    </a:path>
                  </a:pathLst>
                </a:custGeom>
                <a:noFill/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296" name="Freeform 602">
                  <a:extLst>
                    <a:ext uri="{FF2B5EF4-FFF2-40B4-BE49-F238E27FC236}">
                      <a16:creationId xmlns:a16="http://schemas.microsoft.com/office/drawing/2014/main" id="{A733193F-9312-413F-8734-788E2EE337C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59" y="1389"/>
                  <a:ext cx="44" cy="18"/>
                </a:xfrm>
                <a:custGeom>
                  <a:avLst/>
                  <a:gdLst>
                    <a:gd name="T0" fmla="*/ 43 w 44"/>
                    <a:gd name="T1" fmla="*/ 0 h 18"/>
                    <a:gd name="T2" fmla="*/ 27 w 44"/>
                    <a:gd name="T3" fmla="*/ 1 h 18"/>
                    <a:gd name="T4" fmla="*/ 16 w 44"/>
                    <a:gd name="T5" fmla="*/ 5 h 18"/>
                    <a:gd name="T6" fmla="*/ 8 w 44"/>
                    <a:gd name="T7" fmla="*/ 10 h 18"/>
                    <a:gd name="T8" fmla="*/ 0 w 44"/>
                    <a:gd name="T9" fmla="*/ 17 h 18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44" h="18">
                      <a:moveTo>
                        <a:pt x="43" y="0"/>
                      </a:moveTo>
                      <a:lnTo>
                        <a:pt x="27" y="1"/>
                      </a:lnTo>
                      <a:lnTo>
                        <a:pt x="16" y="5"/>
                      </a:lnTo>
                      <a:lnTo>
                        <a:pt x="8" y="10"/>
                      </a:lnTo>
                      <a:lnTo>
                        <a:pt x="0" y="17"/>
                      </a:lnTo>
                    </a:path>
                  </a:pathLst>
                </a:custGeom>
                <a:noFill/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297" name="Freeform 603">
                  <a:extLst>
                    <a:ext uri="{FF2B5EF4-FFF2-40B4-BE49-F238E27FC236}">
                      <a16:creationId xmlns:a16="http://schemas.microsoft.com/office/drawing/2014/main" id="{F8CFF6CC-1A2D-4BB2-9AF2-53A5D78700F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726" y="1360"/>
                  <a:ext cx="38" cy="15"/>
                </a:xfrm>
                <a:custGeom>
                  <a:avLst/>
                  <a:gdLst>
                    <a:gd name="T0" fmla="*/ 37 w 38"/>
                    <a:gd name="T1" fmla="*/ 3 h 15"/>
                    <a:gd name="T2" fmla="*/ 27 w 38"/>
                    <a:gd name="T3" fmla="*/ 0 h 15"/>
                    <a:gd name="T4" fmla="*/ 18 w 38"/>
                    <a:gd name="T5" fmla="*/ 0 h 15"/>
                    <a:gd name="T6" fmla="*/ 9 w 38"/>
                    <a:gd name="T7" fmla="*/ 4 h 15"/>
                    <a:gd name="T8" fmla="*/ 3 w 38"/>
                    <a:gd name="T9" fmla="*/ 8 h 15"/>
                    <a:gd name="T10" fmla="*/ 0 w 38"/>
                    <a:gd name="T11" fmla="*/ 14 h 15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0" t="0" r="r" b="b"/>
                  <a:pathLst>
                    <a:path w="38" h="15">
                      <a:moveTo>
                        <a:pt x="37" y="3"/>
                      </a:moveTo>
                      <a:lnTo>
                        <a:pt x="27" y="0"/>
                      </a:lnTo>
                      <a:lnTo>
                        <a:pt x="18" y="0"/>
                      </a:lnTo>
                      <a:lnTo>
                        <a:pt x="9" y="4"/>
                      </a:lnTo>
                      <a:lnTo>
                        <a:pt x="3" y="8"/>
                      </a:lnTo>
                      <a:lnTo>
                        <a:pt x="0" y="14"/>
                      </a:lnTo>
                    </a:path>
                  </a:pathLst>
                </a:custGeom>
                <a:noFill/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298" name="Freeform 604">
                  <a:extLst>
                    <a:ext uri="{FF2B5EF4-FFF2-40B4-BE49-F238E27FC236}">
                      <a16:creationId xmlns:a16="http://schemas.microsoft.com/office/drawing/2014/main" id="{039AB13D-F0CC-4374-AF9B-047152CF393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11" y="1410"/>
                  <a:ext cx="35" cy="14"/>
                </a:xfrm>
                <a:custGeom>
                  <a:avLst/>
                  <a:gdLst>
                    <a:gd name="T0" fmla="*/ 34 w 35"/>
                    <a:gd name="T1" fmla="*/ 0 h 14"/>
                    <a:gd name="T2" fmla="*/ 28 w 35"/>
                    <a:gd name="T3" fmla="*/ 0 h 14"/>
                    <a:gd name="T4" fmla="*/ 19 w 35"/>
                    <a:gd name="T5" fmla="*/ 1 h 14"/>
                    <a:gd name="T6" fmla="*/ 11 w 35"/>
                    <a:gd name="T7" fmla="*/ 4 h 14"/>
                    <a:gd name="T8" fmla="*/ 7 w 35"/>
                    <a:gd name="T9" fmla="*/ 6 h 14"/>
                    <a:gd name="T10" fmla="*/ 3 w 35"/>
                    <a:gd name="T11" fmla="*/ 10 h 14"/>
                    <a:gd name="T12" fmla="*/ 0 w 35"/>
                    <a:gd name="T13" fmla="*/ 13 h 14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0" t="0" r="r" b="b"/>
                  <a:pathLst>
                    <a:path w="35" h="14">
                      <a:moveTo>
                        <a:pt x="34" y="0"/>
                      </a:moveTo>
                      <a:lnTo>
                        <a:pt x="28" y="0"/>
                      </a:lnTo>
                      <a:lnTo>
                        <a:pt x="19" y="1"/>
                      </a:lnTo>
                      <a:lnTo>
                        <a:pt x="11" y="4"/>
                      </a:lnTo>
                      <a:lnTo>
                        <a:pt x="7" y="6"/>
                      </a:lnTo>
                      <a:lnTo>
                        <a:pt x="3" y="10"/>
                      </a:lnTo>
                      <a:lnTo>
                        <a:pt x="0" y="13"/>
                      </a:lnTo>
                    </a:path>
                  </a:pathLst>
                </a:custGeom>
                <a:noFill/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299" name="Freeform 605">
                  <a:extLst>
                    <a:ext uri="{FF2B5EF4-FFF2-40B4-BE49-F238E27FC236}">
                      <a16:creationId xmlns:a16="http://schemas.microsoft.com/office/drawing/2014/main" id="{64623FE0-2D3C-4CE2-81F0-0E7569A6293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461" y="1344"/>
                  <a:ext cx="9" cy="15"/>
                </a:xfrm>
                <a:custGeom>
                  <a:avLst/>
                  <a:gdLst>
                    <a:gd name="T0" fmla="*/ 0 w 9"/>
                    <a:gd name="T1" fmla="*/ 14 h 15"/>
                    <a:gd name="T2" fmla="*/ 2 w 9"/>
                    <a:gd name="T3" fmla="*/ 6 h 15"/>
                    <a:gd name="T4" fmla="*/ 6 w 9"/>
                    <a:gd name="T5" fmla="*/ 2 h 15"/>
                    <a:gd name="T6" fmla="*/ 8 w 9"/>
                    <a:gd name="T7" fmla="*/ 0 h 15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9" h="15">
                      <a:moveTo>
                        <a:pt x="0" y="14"/>
                      </a:moveTo>
                      <a:lnTo>
                        <a:pt x="2" y="6"/>
                      </a:lnTo>
                      <a:lnTo>
                        <a:pt x="6" y="2"/>
                      </a:lnTo>
                      <a:lnTo>
                        <a:pt x="8" y="0"/>
                      </a:lnTo>
                    </a:path>
                  </a:pathLst>
                </a:custGeom>
                <a:noFill/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300" name="Freeform 606">
                  <a:extLst>
                    <a:ext uri="{FF2B5EF4-FFF2-40B4-BE49-F238E27FC236}">
                      <a16:creationId xmlns:a16="http://schemas.microsoft.com/office/drawing/2014/main" id="{50D5941A-BD70-48F9-AE76-907C91A0F9F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377" y="1172"/>
                  <a:ext cx="190" cy="50"/>
                </a:xfrm>
                <a:custGeom>
                  <a:avLst/>
                  <a:gdLst>
                    <a:gd name="T0" fmla="*/ 0 w 190"/>
                    <a:gd name="T1" fmla="*/ 0 h 50"/>
                    <a:gd name="T2" fmla="*/ 29 w 190"/>
                    <a:gd name="T3" fmla="*/ 26 h 50"/>
                    <a:gd name="T4" fmla="*/ 50 w 190"/>
                    <a:gd name="T5" fmla="*/ 38 h 50"/>
                    <a:gd name="T6" fmla="*/ 70 w 190"/>
                    <a:gd name="T7" fmla="*/ 46 h 50"/>
                    <a:gd name="T8" fmla="*/ 134 w 190"/>
                    <a:gd name="T9" fmla="*/ 49 h 50"/>
                    <a:gd name="T10" fmla="*/ 160 w 190"/>
                    <a:gd name="T11" fmla="*/ 44 h 50"/>
                    <a:gd name="T12" fmla="*/ 174 w 190"/>
                    <a:gd name="T13" fmla="*/ 38 h 50"/>
                    <a:gd name="T14" fmla="*/ 189 w 190"/>
                    <a:gd name="T15" fmla="*/ 38 h 50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190" h="50">
                      <a:moveTo>
                        <a:pt x="0" y="0"/>
                      </a:moveTo>
                      <a:lnTo>
                        <a:pt x="29" y="26"/>
                      </a:lnTo>
                      <a:lnTo>
                        <a:pt x="50" y="38"/>
                      </a:lnTo>
                      <a:lnTo>
                        <a:pt x="70" y="46"/>
                      </a:lnTo>
                      <a:lnTo>
                        <a:pt x="134" y="49"/>
                      </a:lnTo>
                      <a:lnTo>
                        <a:pt x="160" y="44"/>
                      </a:lnTo>
                      <a:lnTo>
                        <a:pt x="174" y="38"/>
                      </a:lnTo>
                      <a:lnTo>
                        <a:pt x="189" y="38"/>
                      </a:lnTo>
                    </a:path>
                  </a:pathLst>
                </a:custGeom>
                <a:noFill/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301" name="Freeform 607">
                  <a:extLst>
                    <a:ext uri="{FF2B5EF4-FFF2-40B4-BE49-F238E27FC236}">
                      <a16:creationId xmlns:a16="http://schemas.microsoft.com/office/drawing/2014/main" id="{E677E497-C39D-47CA-9D0C-DF2F4216948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386" y="1184"/>
                  <a:ext cx="33" cy="73"/>
                </a:xfrm>
                <a:custGeom>
                  <a:avLst/>
                  <a:gdLst>
                    <a:gd name="T0" fmla="*/ 0 w 33"/>
                    <a:gd name="T1" fmla="*/ 0 h 73"/>
                    <a:gd name="T2" fmla="*/ 14 w 33"/>
                    <a:gd name="T3" fmla="*/ 20 h 73"/>
                    <a:gd name="T4" fmla="*/ 23 w 33"/>
                    <a:gd name="T5" fmla="*/ 40 h 73"/>
                    <a:gd name="T6" fmla="*/ 26 w 33"/>
                    <a:gd name="T7" fmla="*/ 52 h 73"/>
                    <a:gd name="T8" fmla="*/ 32 w 33"/>
                    <a:gd name="T9" fmla="*/ 72 h 73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33" h="73">
                      <a:moveTo>
                        <a:pt x="0" y="0"/>
                      </a:moveTo>
                      <a:lnTo>
                        <a:pt x="14" y="20"/>
                      </a:lnTo>
                      <a:lnTo>
                        <a:pt x="23" y="40"/>
                      </a:lnTo>
                      <a:lnTo>
                        <a:pt x="26" y="52"/>
                      </a:lnTo>
                      <a:lnTo>
                        <a:pt x="32" y="72"/>
                      </a:lnTo>
                    </a:path>
                  </a:pathLst>
                </a:custGeom>
                <a:noFill/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302" name="Freeform 608">
                  <a:extLst>
                    <a:ext uri="{FF2B5EF4-FFF2-40B4-BE49-F238E27FC236}">
                      <a16:creationId xmlns:a16="http://schemas.microsoft.com/office/drawing/2014/main" id="{AF1B6A07-3B2B-473D-B7AC-08B8CF67187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360" y="1273"/>
                  <a:ext cx="183" cy="79"/>
                </a:xfrm>
                <a:custGeom>
                  <a:avLst/>
                  <a:gdLst>
                    <a:gd name="T0" fmla="*/ 182 w 183"/>
                    <a:gd name="T1" fmla="*/ 0 h 79"/>
                    <a:gd name="T2" fmla="*/ 147 w 183"/>
                    <a:gd name="T3" fmla="*/ 20 h 79"/>
                    <a:gd name="T4" fmla="*/ 124 w 183"/>
                    <a:gd name="T5" fmla="*/ 26 h 79"/>
                    <a:gd name="T6" fmla="*/ 93 w 183"/>
                    <a:gd name="T7" fmla="*/ 37 h 79"/>
                    <a:gd name="T8" fmla="*/ 61 w 183"/>
                    <a:gd name="T9" fmla="*/ 46 h 79"/>
                    <a:gd name="T10" fmla="*/ 32 w 183"/>
                    <a:gd name="T11" fmla="*/ 58 h 79"/>
                    <a:gd name="T12" fmla="*/ 3 w 183"/>
                    <a:gd name="T13" fmla="*/ 72 h 79"/>
                    <a:gd name="T14" fmla="*/ 0 w 183"/>
                    <a:gd name="T15" fmla="*/ 78 h 79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183" h="79">
                      <a:moveTo>
                        <a:pt x="182" y="0"/>
                      </a:moveTo>
                      <a:lnTo>
                        <a:pt x="147" y="20"/>
                      </a:lnTo>
                      <a:lnTo>
                        <a:pt x="124" y="26"/>
                      </a:lnTo>
                      <a:lnTo>
                        <a:pt x="93" y="37"/>
                      </a:lnTo>
                      <a:lnTo>
                        <a:pt x="61" y="46"/>
                      </a:lnTo>
                      <a:lnTo>
                        <a:pt x="32" y="58"/>
                      </a:lnTo>
                      <a:lnTo>
                        <a:pt x="3" y="72"/>
                      </a:lnTo>
                      <a:lnTo>
                        <a:pt x="0" y="78"/>
                      </a:lnTo>
                    </a:path>
                  </a:pathLst>
                </a:custGeom>
                <a:noFill/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303" name="Freeform 609">
                  <a:extLst>
                    <a:ext uri="{FF2B5EF4-FFF2-40B4-BE49-F238E27FC236}">
                      <a16:creationId xmlns:a16="http://schemas.microsoft.com/office/drawing/2014/main" id="{1C2521F4-F865-4F98-8734-2CF79A6552B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96" y="1281"/>
                  <a:ext cx="6" cy="22"/>
                </a:xfrm>
                <a:custGeom>
                  <a:avLst/>
                  <a:gdLst>
                    <a:gd name="T0" fmla="*/ 3 w 6"/>
                    <a:gd name="T1" fmla="*/ 21 h 22"/>
                    <a:gd name="T2" fmla="*/ 5 w 6"/>
                    <a:gd name="T3" fmla="*/ 16 h 22"/>
                    <a:gd name="T4" fmla="*/ 0 w 6"/>
                    <a:gd name="T5" fmla="*/ 6 h 22"/>
                    <a:gd name="T6" fmla="*/ 0 w 6"/>
                    <a:gd name="T7" fmla="*/ 0 h 22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6" h="22">
                      <a:moveTo>
                        <a:pt x="3" y="21"/>
                      </a:moveTo>
                      <a:lnTo>
                        <a:pt x="5" y="16"/>
                      </a:lnTo>
                      <a:lnTo>
                        <a:pt x="0" y="6"/>
                      </a:lnTo>
                      <a:lnTo>
                        <a:pt x="0" y="0"/>
                      </a:lnTo>
                    </a:path>
                  </a:pathLst>
                </a:custGeom>
                <a:noFill/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304" name="Freeform 610">
                  <a:extLst>
                    <a:ext uri="{FF2B5EF4-FFF2-40B4-BE49-F238E27FC236}">
                      <a16:creationId xmlns:a16="http://schemas.microsoft.com/office/drawing/2014/main" id="{6A727465-ADDD-4FE1-A33A-AF894C9C8A0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74" y="1212"/>
                  <a:ext cx="38" cy="28"/>
                </a:xfrm>
                <a:custGeom>
                  <a:avLst/>
                  <a:gdLst>
                    <a:gd name="T0" fmla="*/ 0 w 38"/>
                    <a:gd name="T1" fmla="*/ 0 h 28"/>
                    <a:gd name="T2" fmla="*/ 10 w 38"/>
                    <a:gd name="T3" fmla="*/ 9 h 28"/>
                    <a:gd name="T4" fmla="*/ 20 w 38"/>
                    <a:gd name="T5" fmla="*/ 16 h 28"/>
                    <a:gd name="T6" fmla="*/ 37 w 38"/>
                    <a:gd name="T7" fmla="*/ 27 h 28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38" h="28">
                      <a:moveTo>
                        <a:pt x="0" y="0"/>
                      </a:moveTo>
                      <a:lnTo>
                        <a:pt x="10" y="9"/>
                      </a:lnTo>
                      <a:lnTo>
                        <a:pt x="20" y="16"/>
                      </a:lnTo>
                      <a:lnTo>
                        <a:pt x="37" y="27"/>
                      </a:lnTo>
                    </a:path>
                  </a:pathLst>
                </a:custGeom>
                <a:noFill/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305" name="Freeform 611">
                  <a:extLst>
                    <a:ext uri="{FF2B5EF4-FFF2-40B4-BE49-F238E27FC236}">
                      <a16:creationId xmlns:a16="http://schemas.microsoft.com/office/drawing/2014/main" id="{506DA01A-A773-406E-B0FA-D25B9E9E90C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022" y="1027"/>
                  <a:ext cx="313" cy="262"/>
                </a:xfrm>
                <a:custGeom>
                  <a:avLst/>
                  <a:gdLst>
                    <a:gd name="T0" fmla="*/ 173 w 313"/>
                    <a:gd name="T1" fmla="*/ 9 h 262"/>
                    <a:gd name="T2" fmla="*/ 312 w 313"/>
                    <a:gd name="T3" fmla="*/ 78 h 262"/>
                    <a:gd name="T4" fmla="*/ 286 w 313"/>
                    <a:gd name="T5" fmla="*/ 84 h 262"/>
                    <a:gd name="T6" fmla="*/ 246 w 313"/>
                    <a:gd name="T7" fmla="*/ 98 h 262"/>
                    <a:gd name="T8" fmla="*/ 219 w 313"/>
                    <a:gd name="T9" fmla="*/ 115 h 262"/>
                    <a:gd name="T10" fmla="*/ 202 w 313"/>
                    <a:gd name="T11" fmla="*/ 138 h 262"/>
                    <a:gd name="T12" fmla="*/ 190 w 313"/>
                    <a:gd name="T13" fmla="*/ 170 h 262"/>
                    <a:gd name="T14" fmla="*/ 190 w 313"/>
                    <a:gd name="T15" fmla="*/ 208 h 262"/>
                    <a:gd name="T16" fmla="*/ 199 w 313"/>
                    <a:gd name="T17" fmla="*/ 261 h 262"/>
                    <a:gd name="T18" fmla="*/ 9 w 313"/>
                    <a:gd name="T19" fmla="*/ 182 h 262"/>
                    <a:gd name="T20" fmla="*/ 0 w 313"/>
                    <a:gd name="T21" fmla="*/ 144 h 262"/>
                    <a:gd name="T22" fmla="*/ 9 w 313"/>
                    <a:gd name="T23" fmla="*/ 101 h 262"/>
                    <a:gd name="T24" fmla="*/ 23 w 313"/>
                    <a:gd name="T25" fmla="*/ 61 h 262"/>
                    <a:gd name="T26" fmla="*/ 46 w 313"/>
                    <a:gd name="T27" fmla="*/ 32 h 262"/>
                    <a:gd name="T28" fmla="*/ 86 w 313"/>
                    <a:gd name="T29" fmla="*/ 9 h 262"/>
                    <a:gd name="T30" fmla="*/ 118 w 313"/>
                    <a:gd name="T31" fmla="*/ 0 h 262"/>
                    <a:gd name="T32" fmla="*/ 173 w 313"/>
                    <a:gd name="T33" fmla="*/ 9 h 262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</a:gdLst>
                  <a:ahLst/>
                  <a:cxnLst>
                    <a:cxn ang="T34">
                      <a:pos x="T0" y="T1"/>
                    </a:cxn>
                    <a:cxn ang="T35">
                      <a:pos x="T2" y="T3"/>
                    </a:cxn>
                    <a:cxn ang="T36">
                      <a:pos x="T4" y="T5"/>
                    </a:cxn>
                    <a:cxn ang="T37">
                      <a:pos x="T6" y="T7"/>
                    </a:cxn>
                    <a:cxn ang="T38">
                      <a:pos x="T8" y="T9"/>
                    </a:cxn>
                    <a:cxn ang="T39">
                      <a:pos x="T10" y="T11"/>
                    </a:cxn>
                    <a:cxn ang="T40">
                      <a:pos x="T12" y="T13"/>
                    </a:cxn>
                    <a:cxn ang="T41">
                      <a:pos x="T14" y="T15"/>
                    </a:cxn>
                    <a:cxn ang="T42">
                      <a:pos x="T16" y="T17"/>
                    </a:cxn>
                    <a:cxn ang="T43">
                      <a:pos x="T18" y="T19"/>
                    </a:cxn>
                    <a:cxn ang="T44">
                      <a:pos x="T20" y="T21"/>
                    </a:cxn>
                    <a:cxn ang="T45">
                      <a:pos x="T22" y="T23"/>
                    </a:cxn>
                    <a:cxn ang="T46">
                      <a:pos x="T24" y="T25"/>
                    </a:cxn>
                    <a:cxn ang="T47">
                      <a:pos x="T26" y="T27"/>
                    </a:cxn>
                    <a:cxn ang="T48">
                      <a:pos x="T28" y="T29"/>
                    </a:cxn>
                    <a:cxn ang="T49">
                      <a:pos x="T30" y="T31"/>
                    </a:cxn>
                    <a:cxn ang="T50">
                      <a:pos x="T32" y="T33"/>
                    </a:cxn>
                  </a:cxnLst>
                  <a:rect l="0" t="0" r="r" b="b"/>
                  <a:pathLst>
                    <a:path w="313" h="262">
                      <a:moveTo>
                        <a:pt x="173" y="9"/>
                      </a:moveTo>
                      <a:lnTo>
                        <a:pt x="312" y="78"/>
                      </a:lnTo>
                      <a:lnTo>
                        <a:pt x="286" y="84"/>
                      </a:lnTo>
                      <a:lnTo>
                        <a:pt x="246" y="98"/>
                      </a:lnTo>
                      <a:lnTo>
                        <a:pt x="219" y="115"/>
                      </a:lnTo>
                      <a:lnTo>
                        <a:pt x="202" y="138"/>
                      </a:lnTo>
                      <a:lnTo>
                        <a:pt x="190" y="170"/>
                      </a:lnTo>
                      <a:lnTo>
                        <a:pt x="190" y="208"/>
                      </a:lnTo>
                      <a:lnTo>
                        <a:pt x="199" y="261"/>
                      </a:lnTo>
                      <a:lnTo>
                        <a:pt x="9" y="182"/>
                      </a:lnTo>
                      <a:lnTo>
                        <a:pt x="0" y="144"/>
                      </a:lnTo>
                      <a:lnTo>
                        <a:pt x="9" y="101"/>
                      </a:lnTo>
                      <a:lnTo>
                        <a:pt x="23" y="61"/>
                      </a:lnTo>
                      <a:lnTo>
                        <a:pt x="46" y="32"/>
                      </a:lnTo>
                      <a:lnTo>
                        <a:pt x="86" y="9"/>
                      </a:lnTo>
                      <a:lnTo>
                        <a:pt x="118" y="0"/>
                      </a:lnTo>
                      <a:lnTo>
                        <a:pt x="173" y="9"/>
                      </a:lnTo>
                    </a:path>
                  </a:pathLst>
                </a:custGeom>
                <a:solidFill>
                  <a:srgbClr val="9FBFFF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4200" name="Group 612">
                <a:extLst>
                  <a:ext uri="{FF2B5EF4-FFF2-40B4-BE49-F238E27FC236}">
                    <a16:creationId xmlns:a16="http://schemas.microsoft.com/office/drawing/2014/main" id="{322935E9-6376-4EE0-A54F-230B337C9909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632" y="2160"/>
                <a:ext cx="623" cy="448"/>
                <a:chOff x="1012" y="723"/>
                <a:chExt cx="623" cy="448"/>
              </a:xfrm>
            </p:grpSpPr>
            <p:grpSp>
              <p:nvGrpSpPr>
                <p:cNvPr id="4262" name="Group 613">
                  <a:extLst>
                    <a:ext uri="{FF2B5EF4-FFF2-40B4-BE49-F238E27FC236}">
                      <a16:creationId xmlns:a16="http://schemas.microsoft.com/office/drawing/2014/main" id="{66FE47FC-BEC6-405F-B397-9B1BFB0D848C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1159" y="723"/>
                  <a:ext cx="476" cy="365"/>
                  <a:chOff x="1159" y="723"/>
                  <a:chExt cx="476" cy="365"/>
                </a:xfrm>
              </p:grpSpPr>
              <p:sp>
                <p:nvSpPr>
                  <p:cNvPr id="4266" name="Freeform 614">
                    <a:extLst>
                      <a:ext uri="{FF2B5EF4-FFF2-40B4-BE49-F238E27FC236}">
                        <a16:creationId xmlns:a16="http://schemas.microsoft.com/office/drawing/2014/main" id="{4859D7B4-7259-413F-A084-9A99B731F03D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159" y="723"/>
                    <a:ext cx="476" cy="365"/>
                  </a:xfrm>
                  <a:custGeom>
                    <a:avLst/>
                    <a:gdLst>
                      <a:gd name="T0" fmla="*/ 78 w 476"/>
                      <a:gd name="T1" fmla="*/ 364 h 365"/>
                      <a:gd name="T2" fmla="*/ 118 w 476"/>
                      <a:gd name="T3" fmla="*/ 362 h 365"/>
                      <a:gd name="T4" fmla="*/ 152 w 476"/>
                      <a:gd name="T5" fmla="*/ 357 h 365"/>
                      <a:gd name="T6" fmla="*/ 182 w 476"/>
                      <a:gd name="T7" fmla="*/ 350 h 365"/>
                      <a:gd name="T8" fmla="*/ 214 w 476"/>
                      <a:gd name="T9" fmla="*/ 337 h 365"/>
                      <a:gd name="T10" fmla="*/ 240 w 476"/>
                      <a:gd name="T11" fmla="*/ 324 h 365"/>
                      <a:gd name="T12" fmla="*/ 275 w 476"/>
                      <a:gd name="T13" fmla="*/ 301 h 365"/>
                      <a:gd name="T14" fmla="*/ 312 w 476"/>
                      <a:gd name="T15" fmla="*/ 263 h 365"/>
                      <a:gd name="T16" fmla="*/ 350 w 476"/>
                      <a:gd name="T17" fmla="*/ 226 h 365"/>
                      <a:gd name="T18" fmla="*/ 385 w 476"/>
                      <a:gd name="T19" fmla="*/ 174 h 365"/>
                      <a:gd name="T20" fmla="*/ 415 w 476"/>
                      <a:gd name="T21" fmla="*/ 145 h 365"/>
                      <a:gd name="T22" fmla="*/ 444 w 476"/>
                      <a:gd name="T23" fmla="*/ 120 h 365"/>
                      <a:gd name="T24" fmla="*/ 453 w 476"/>
                      <a:gd name="T25" fmla="*/ 114 h 365"/>
                      <a:gd name="T26" fmla="*/ 456 w 476"/>
                      <a:gd name="T27" fmla="*/ 109 h 365"/>
                      <a:gd name="T28" fmla="*/ 460 w 476"/>
                      <a:gd name="T29" fmla="*/ 105 h 365"/>
                      <a:gd name="T30" fmla="*/ 462 w 476"/>
                      <a:gd name="T31" fmla="*/ 99 h 365"/>
                      <a:gd name="T32" fmla="*/ 463 w 476"/>
                      <a:gd name="T33" fmla="*/ 93 h 365"/>
                      <a:gd name="T34" fmla="*/ 462 w 476"/>
                      <a:gd name="T35" fmla="*/ 87 h 365"/>
                      <a:gd name="T36" fmla="*/ 459 w 476"/>
                      <a:gd name="T37" fmla="*/ 80 h 365"/>
                      <a:gd name="T38" fmla="*/ 454 w 476"/>
                      <a:gd name="T39" fmla="*/ 77 h 365"/>
                      <a:gd name="T40" fmla="*/ 446 w 476"/>
                      <a:gd name="T41" fmla="*/ 77 h 365"/>
                      <a:gd name="T42" fmla="*/ 458 w 476"/>
                      <a:gd name="T43" fmla="*/ 70 h 365"/>
                      <a:gd name="T44" fmla="*/ 463 w 476"/>
                      <a:gd name="T45" fmla="*/ 65 h 365"/>
                      <a:gd name="T46" fmla="*/ 467 w 476"/>
                      <a:gd name="T47" fmla="*/ 60 h 365"/>
                      <a:gd name="T48" fmla="*/ 471 w 476"/>
                      <a:gd name="T49" fmla="*/ 53 h 365"/>
                      <a:gd name="T50" fmla="*/ 473 w 476"/>
                      <a:gd name="T51" fmla="*/ 48 h 365"/>
                      <a:gd name="T52" fmla="*/ 475 w 476"/>
                      <a:gd name="T53" fmla="*/ 42 h 365"/>
                      <a:gd name="T54" fmla="*/ 474 w 476"/>
                      <a:gd name="T55" fmla="*/ 37 h 365"/>
                      <a:gd name="T56" fmla="*/ 472 w 476"/>
                      <a:gd name="T57" fmla="*/ 33 h 365"/>
                      <a:gd name="T58" fmla="*/ 470 w 476"/>
                      <a:gd name="T59" fmla="*/ 27 h 365"/>
                      <a:gd name="T60" fmla="*/ 466 w 476"/>
                      <a:gd name="T61" fmla="*/ 24 h 365"/>
                      <a:gd name="T62" fmla="*/ 462 w 476"/>
                      <a:gd name="T63" fmla="*/ 23 h 365"/>
                      <a:gd name="T64" fmla="*/ 456 w 476"/>
                      <a:gd name="T65" fmla="*/ 22 h 365"/>
                      <a:gd name="T66" fmla="*/ 449 w 476"/>
                      <a:gd name="T67" fmla="*/ 22 h 365"/>
                      <a:gd name="T68" fmla="*/ 448 w 476"/>
                      <a:gd name="T69" fmla="*/ 15 h 365"/>
                      <a:gd name="T70" fmla="*/ 445 w 476"/>
                      <a:gd name="T71" fmla="*/ 8 h 365"/>
                      <a:gd name="T72" fmla="*/ 441 w 476"/>
                      <a:gd name="T73" fmla="*/ 5 h 365"/>
                      <a:gd name="T74" fmla="*/ 435 w 476"/>
                      <a:gd name="T75" fmla="*/ 2 h 365"/>
                      <a:gd name="T76" fmla="*/ 429 w 476"/>
                      <a:gd name="T77" fmla="*/ 0 h 365"/>
                      <a:gd name="T78" fmla="*/ 421 w 476"/>
                      <a:gd name="T79" fmla="*/ 0 h 365"/>
                      <a:gd name="T80" fmla="*/ 414 w 476"/>
                      <a:gd name="T81" fmla="*/ 1 h 365"/>
                      <a:gd name="T82" fmla="*/ 402 w 476"/>
                      <a:gd name="T83" fmla="*/ 4 h 365"/>
                      <a:gd name="T84" fmla="*/ 376 w 476"/>
                      <a:gd name="T85" fmla="*/ 4 h 365"/>
                      <a:gd name="T86" fmla="*/ 346 w 476"/>
                      <a:gd name="T87" fmla="*/ 0 h 365"/>
                      <a:gd name="T88" fmla="*/ 314 w 476"/>
                      <a:gd name="T89" fmla="*/ 3 h 365"/>
                      <a:gd name="T90" fmla="*/ 304 w 476"/>
                      <a:gd name="T91" fmla="*/ 3 h 365"/>
                      <a:gd name="T92" fmla="*/ 277 w 476"/>
                      <a:gd name="T93" fmla="*/ 1 h 365"/>
                      <a:gd name="T94" fmla="*/ 266 w 476"/>
                      <a:gd name="T95" fmla="*/ 3 h 365"/>
                      <a:gd name="T96" fmla="*/ 243 w 476"/>
                      <a:gd name="T97" fmla="*/ 10 h 365"/>
                      <a:gd name="T98" fmla="*/ 212 w 476"/>
                      <a:gd name="T99" fmla="*/ 20 h 365"/>
                      <a:gd name="T100" fmla="*/ 182 w 476"/>
                      <a:gd name="T101" fmla="*/ 27 h 365"/>
                      <a:gd name="T102" fmla="*/ 168 w 476"/>
                      <a:gd name="T103" fmla="*/ 30 h 365"/>
                      <a:gd name="T104" fmla="*/ 133 w 476"/>
                      <a:gd name="T105" fmla="*/ 41 h 365"/>
                      <a:gd name="T106" fmla="*/ 116 w 476"/>
                      <a:gd name="T107" fmla="*/ 39 h 365"/>
                      <a:gd name="T108" fmla="*/ 102 w 476"/>
                      <a:gd name="T109" fmla="*/ 41 h 365"/>
                      <a:gd name="T110" fmla="*/ 90 w 476"/>
                      <a:gd name="T111" fmla="*/ 52 h 365"/>
                      <a:gd name="T112" fmla="*/ 84 w 476"/>
                      <a:gd name="T113" fmla="*/ 64 h 365"/>
                      <a:gd name="T114" fmla="*/ 64 w 476"/>
                      <a:gd name="T115" fmla="*/ 107 h 365"/>
                      <a:gd name="T116" fmla="*/ 52 w 476"/>
                      <a:gd name="T117" fmla="*/ 128 h 365"/>
                      <a:gd name="T118" fmla="*/ 47 w 476"/>
                      <a:gd name="T119" fmla="*/ 148 h 365"/>
                      <a:gd name="T120" fmla="*/ 38 w 476"/>
                      <a:gd name="T121" fmla="*/ 171 h 365"/>
                      <a:gd name="T122" fmla="*/ 0 w 476"/>
                      <a:gd name="T123" fmla="*/ 212 h 365"/>
                      <a:gd name="T124" fmla="*/ 78 w 476"/>
                      <a:gd name="T125" fmla="*/ 364 h 365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  <a:gd name="T159" fmla="*/ 0 60000 65536"/>
                      <a:gd name="T160" fmla="*/ 0 60000 65536"/>
                      <a:gd name="T161" fmla="*/ 0 60000 65536"/>
                      <a:gd name="T162" fmla="*/ 0 60000 65536"/>
                      <a:gd name="T163" fmla="*/ 0 60000 65536"/>
                      <a:gd name="T164" fmla="*/ 0 60000 65536"/>
                      <a:gd name="T165" fmla="*/ 0 60000 65536"/>
                      <a:gd name="T166" fmla="*/ 0 60000 65536"/>
                      <a:gd name="T167" fmla="*/ 0 60000 65536"/>
                      <a:gd name="T168" fmla="*/ 0 60000 65536"/>
                      <a:gd name="T169" fmla="*/ 0 60000 65536"/>
                      <a:gd name="T170" fmla="*/ 0 60000 65536"/>
                      <a:gd name="T171" fmla="*/ 0 60000 65536"/>
                      <a:gd name="T172" fmla="*/ 0 60000 65536"/>
                      <a:gd name="T173" fmla="*/ 0 60000 65536"/>
                      <a:gd name="T174" fmla="*/ 0 60000 65536"/>
                      <a:gd name="T175" fmla="*/ 0 60000 65536"/>
                      <a:gd name="T176" fmla="*/ 0 60000 65536"/>
                      <a:gd name="T177" fmla="*/ 0 60000 65536"/>
                      <a:gd name="T178" fmla="*/ 0 60000 65536"/>
                      <a:gd name="T179" fmla="*/ 0 60000 65536"/>
                      <a:gd name="T180" fmla="*/ 0 60000 65536"/>
                      <a:gd name="T181" fmla="*/ 0 60000 65536"/>
                      <a:gd name="T182" fmla="*/ 0 60000 65536"/>
                      <a:gd name="T183" fmla="*/ 0 60000 65536"/>
                      <a:gd name="T184" fmla="*/ 0 60000 65536"/>
                      <a:gd name="T185" fmla="*/ 0 60000 65536"/>
                      <a:gd name="T186" fmla="*/ 0 60000 65536"/>
                      <a:gd name="T187" fmla="*/ 0 60000 65536"/>
                      <a:gd name="T188" fmla="*/ 0 60000 65536"/>
                    </a:gdLst>
                    <a:ahLst/>
                    <a:cxnLst>
                      <a:cxn ang="T126">
                        <a:pos x="T0" y="T1"/>
                      </a:cxn>
                      <a:cxn ang="T127">
                        <a:pos x="T2" y="T3"/>
                      </a:cxn>
                      <a:cxn ang="T128">
                        <a:pos x="T4" y="T5"/>
                      </a:cxn>
                      <a:cxn ang="T129">
                        <a:pos x="T6" y="T7"/>
                      </a:cxn>
                      <a:cxn ang="T130">
                        <a:pos x="T8" y="T9"/>
                      </a:cxn>
                      <a:cxn ang="T131">
                        <a:pos x="T10" y="T11"/>
                      </a:cxn>
                      <a:cxn ang="T132">
                        <a:pos x="T12" y="T13"/>
                      </a:cxn>
                      <a:cxn ang="T133">
                        <a:pos x="T14" y="T15"/>
                      </a:cxn>
                      <a:cxn ang="T134">
                        <a:pos x="T16" y="T17"/>
                      </a:cxn>
                      <a:cxn ang="T135">
                        <a:pos x="T18" y="T19"/>
                      </a:cxn>
                      <a:cxn ang="T136">
                        <a:pos x="T20" y="T21"/>
                      </a:cxn>
                      <a:cxn ang="T137">
                        <a:pos x="T22" y="T23"/>
                      </a:cxn>
                      <a:cxn ang="T138">
                        <a:pos x="T24" y="T25"/>
                      </a:cxn>
                      <a:cxn ang="T139">
                        <a:pos x="T26" y="T27"/>
                      </a:cxn>
                      <a:cxn ang="T140">
                        <a:pos x="T28" y="T29"/>
                      </a:cxn>
                      <a:cxn ang="T141">
                        <a:pos x="T30" y="T31"/>
                      </a:cxn>
                      <a:cxn ang="T142">
                        <a:pos x="T32" y="T33"/>
                      </a:cxn>
                      <a:cxn ang="T143">
                        <a:pos x="T34" y="T35"/>
                      </a:cxn>
                      <a:cxn ang="T144">
                        <a:pos x="T36" y="T37"/>
                      </a:cxn>
                      <a:cxn ang="T145">
                        <a:pos x="T38" y="T39"/>
                      </a:cxn>
                      <a:cxn ang="T146">
                        <a:pos x="T40" y="T41"/>
                      </a:cxn>
                      <a:cxn ang="T147">
                        <a:pos x="T42" y="T43"/>
                      </a:cxn>
                      <a:cxn ang="T148">
                        <a:pos x="T44" y="T45"/>
                      </a:cxn>
                      <a:cxn ang="T149">
                        <a:pos x="T46" y="T47"/>
                      </a:cxn>
                      <a:cxn ang="T150">
                        <a:pos x="T48" y="T49"/>
                      </a:cxn>
                      <a:cxn ang="T151">
                        <a:pos x="T50" y="T51"/>
                      </a:cxn>
                      <a:cxn ang="T152">
                        <a:pos x="T52" y="T53"/>
                      </a:cxn>
                      <a:cxn ang="T153">
                        <a:pos x="T54" y="T55"/>
                      </a:cxn>
                      <a:cxn ang="T154">
                        <a:pos x="T56" y="T57"/>
                      </a:cxn>
                      <a:cxn ang="T155">
                        <a:pos x="T58" y="T59"/>
                      </a:cxn>
                      <a:cxn ang="T156">
                        <a:pos x="T60" y="T61"/>
                      </a:cxn>
                      <a:cxn ang="T157">
                        <a:pos x="T62" y="T63"/>
                      </a:cxn>
                      <a:cxn ang="T158">
                        <a:pos x="T64" y="T65"/>
                      </a:cxn>
                      <a:cxn ang="T159">
                        <a:pos x="T66" y="T67"/>
                      </a:cxn>
                      <a:cxn ang="T160">
                        <a:pos x="T68" y="T69"/>
                      </a:cxn>
                      <a:cxn ang="T161">
                        <a:pos x="T70" y="T71"/>
                      </a:cxn>
                      <a:cxn ang="T162">
                        <a:pos x="T72" y="T73"/>
                      </a:cxn>
                      <a:cxn ang="T163">
                        <a:pos x="T74" y="T75"/>
                      </a:cxn>
                      <a:cxn ang="T164">
                        <a:pos x="T76" y="T77"/>
                      </a:cxn>
                      <a:cxn ang="T165">
                        <a:pos x="T78" y="T79"/>
                      </a:cxn>
                      <a:cxn ang="T166">
                        <a:pos x="T80" y="T81"/>
                      </a:cxn>
                      <a:cxn ang="T167">
                        <a:pos x="T82" y="T83"/>
                      </a:cxn>
                      <a:cxn ang="T168">
                        <a:pos x="T84" y="T85"/>
                      </a:cxn>
                      <a:cxn ang="T169">
                        <a:pos x="T86" y="T87"/>
                      </a:cxn>
                      <a:cxn ang="T170">
                        <a:pos x="T88" y="T89"/>
                      </a:cxn>
                      <a:cxn ang="T171">
                        <a:pos x="T90" y="T91"/>
                      </a:cxn>
                      <a:cxn ang="T172">
                        <a:pos x="T92" y="T93"/>
                      </a:cxn>
                      <a:cxn ang="T173">
                        <a:pos x="T94" y="T95"/>
                      </a:cxn>
                      <a:cxn ang="T174">
                        <a:pos x="T96" y="T97"/>
                      </a:cxn>
                      <a:cxn ang="T175">
                        <a:pos x="T98" y="T99"/>
                      </a:cxn>
                      <a:cxn ang="T176">
                        <a:pos x="T100" y="T101"/>
                      </a:cxn>
                      <a:cxn ang="T177">
                        <a:pos x="T102" y="T103"/>
                      </a:cxn>
                      <a:cxn ang="T178">
                        <a:pos x="T104" y="T105"/>
                      </a:cxn>
                      <a:cxn ang="T179">
                        <a:pos x="T106" y="T107"/>
                      </a:cxn>
                      <a:cxn ang="T180">
                        <a:pos x="T108" y="T109"/>
                      </a:cxn>
                      <a:cxn ang="T181">
                        <a:pos x="T110" y="T111"/>
                      </a:cxn>
                      <a:cxn ang="T182">
                        <a:pos x="T112" y="T113"/>
                      </a:cxn>
                      <a:cxn ang="T183">
                        <a:pos x="T114" y="T115"/>
                      </a:cxn>
                      <a:cxn ang="T184">
                        <a:pos x="T116" y="T117"/>
                      </a:cxn>
                      <a:cxn ang="T185">
                        <a:pos x="T118" y="T119"/>
                      </a:cxn>
                      <a:cxn ang="T186">
                        <a:pos x="T120" y="T121"/>
                      </a:cxn>
                      <a:cxn ang="T187">
                        <a:pos x="T122" y="T123"/>
                      </a:cxn>
                      <a:cxn ang="T188">
                        <a:pos x="T124" y="T125"/>
                      </a:cxn>
                    </a:cxnLst>
                    <a:rect l="0" t="0" r="r" b="b"/>
                    <a:pathLst>
                      <a:path w="476" h="365">
                        <a:moveTo>
                          <a:pt x="78" y="364"/>
                        </a:moveTo>
                        <a:lnTo>
                          <a:pt x="118" y="362"/>
                        </a:lnTo>
                        <a:lnTo>
                          <a:pt x="152" y="357"/>
                        </a:lnTo>
                        <a:lnTo>
                          <a:pt x="182" y="350"/>
                        </a:lnTo>
                        <a:lnTo>
                          <a:pt x="214" y="337"/>
                        </a:lnTo>
                        <a:lnTo>
                          <a:pt x="240" y="324"/>
                        </a:lnTo>
                        <a:lnTo>
                          <a:pt x="275" y="301"/>
                        </a:lnTo>
                        <a:lnTo>
                          <a:pt x="312" y="263"/>
                        </a:lnTo>
                        <a:lnTo>
                          <a:pt x="350" y="226"/>
                        </a:lnTo>
                        <a:lnTo>
                          <a:pt x="385" y="174"/>
                        </a:lnTo>
                        <a:lnTo>
                          <a:pt x="415" y="145"/>
                        </a:lnTo>
                        <a:lnTo>
                          <a:pt x="444" y="120"/>
                        </a:lnTo>
                        <a:lnTo>
                          <a:pt x="453" y="114"/>
                        </a:lnTo>
                        <a:lnTo>
                          <a:pt x="456" y="109"/>
                        </a:lnTo>
                        <a:lnTo>
                          <a:pt x="460" y="105"/>
                        </a:lnTo>
                        <a:lnTo>
                          <a:pt x="462" y="99"/>
                        </a:lnTo>
                        <a:lnTo>
                          <a:pt x="463" y="93"/>
                        </a:lnTo>
                        <a:lnTo>
                          <a:pt x="462" y="87"/>
                        </a:lnTo>
                        <a:lnTo>
                          <a:pt x="459" y="80"/>
                        </a:lnTo>
                        <a:lnTo>
                          <a:pt x="454" y="77"/>
                        </a:lnTo>
                        <a:lnTo>
                          <a:pt x="446" y="77"/>
                        </a:lnTo>
                        <a:lnTo>
                          <a:pt x="458" y="70"/>
                        </a:lnTo>
                        <a:lnTo>
                          <a:pt x="463" y="65"/>
                        </a:lnTo>
                        <a:lnTo>
                          <a:pt x="467" y="60"/>
                        </a:lnTo>
                        <a:lnTo>
                          <a:pt x="471" y="53"/>
                        </a:lnTo>
                        <a:lnTo>
                          <a:pt x="473" y="48"/>
                        </a:lnTo>
                        <a:lnTo>
                          <a:pt x="475" y="42"/>
                        </a:lnTo>
                        <a:lnTo>
                          <a:pt x="474" y="37"/>
                        </a:lnTo>
                        <a:lnTo>
                          <a:pt x="472" y="33"/>
                        </a:lnTo>
                        <a:lnTo>
                          <a:pt x="470" y="27"/>
                        </a:lnTo>
                        <a:lnTo>
                          <a:pt x="466" y="24"/>
                        </a:lnTo>
                        <a:lnTo>
                          <a:pt x="462" y="23"/>
                        </a:lnTo>
                        <a:lnTo>
                          <a:pt x="456" y="22"/>
                        </a:lnTo>
                        <a:lnTo>
                          <a:pt x="449" y="22"/>
                        </a:lnTo>
                        <a:lnTo>
                          <a:pt x="448" y="15"/>
                        </a:lnTo>
                        <a:lnTo>
                          <a:pt x="445" y="8"/>
                        </a:lnTo>
                        <a:lnTo>
                          <a:pt x="441" y="5"/>
                        </a:lnTo>
                        <a:lnTo>
                          <a:pt x="435" y="2"/>
                        </a:lnTo>
                        <a:lnTo>
                          <a:pt x="429" y="0"/>
                        </a:lnTo>
                        <a:lnTo>
                          <a:pt x="421" y="0"/>
                        </a:lnTo>
                        <a:lnTo>
                          <a:pt x="414" y="1"/>
                        </a:lnTo>
                        <a:lnTo>
                          <a:pt x="402" y="4"/>
                        </a:lnTo>
                        <a:lnTo>
                          <a:pt x="376" y="4"/>
                        </a:lnTo>
                        <a:lnTo>
                          <a:pt x="346" y="0"/>
                        </a:lnTo>
                        <a:lnTo>
                          <a:pt x="314" y="3"/>
                        </a:lnTo>
                        <a:lnTo>
                          <a:pt x="304" y="3"/>
                        </a:lnTo>
                        <a:lnTo>
                          <a:pt x="277" y="1"/>
                        </a:lnTo>
                        <a:lnTo>
                          <a:pt x="266" y="3"/>
                        </a:lnTo>
                        <a:lnTo>
                          <a:pt x="243" y="10"/>
                        </a:lnTo>
                        <a:lnTo>
                          <a:pt x="212" y="20"/>
                        </a:lnTo>
                        <a:lnTo>
                          <a:pt x="182" y="27"/>
                        </a:lnTo>
                        <a:lnTo>
                          <a:pt x="168" y="30"/>
                        </a:lnTo>
                        <a:lnTo>
                          <a:pt x="133" y="41"/>
                        </a:lnTo>
                        <a:lnTo>
                          <a:pt x="116" y="39"/>
                        </a:lnTo>
                        <a:lnTo>
                          <a:pt x="102" y="41"/>
                        </a:lnTo>
                        <a:lnTo>
                          <a:pt x="90" y="52"/>
                        </a:lnTo>
                        <a:lnTo>
                          <a:pt x="84" y="64"/>
                        </a:lnTo>
                        <a:lnTo>
                          <a:pt x="64" y="107"/>
                        </a:lnTo>
                        <a:lnTo>
                          <a:pt x="52" y="128"/>
                        </a:lnTo>
                        <a:lnTo>
                          <a:pt x="47" y="148"/>
                        </a:lnTo>
                        <a:lnTo>
                          <a:pt x="38" y="171"/>
                        </a:lnTo>
                        <a:lnTo>
                          <a:pt x="0" y="212"/>
                        </a:lnTo>
                        <a:lnTo>
                          <a:pt x="78" y="364"/>
                        </a:lnTo>
                      </a:path>
                    </a:pathLst>
                  </a:custGeom>
                  <a:solidFill>
                    <a:srgbClr val="FF9F9F"/>
                  </a:solidFill>
                  <a:ln w="12700" cap="rnd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267" name="Freeform 615">
                    <a:extLst>
                      <a:ext uri="{FF2B5EF4-FFF2-40B4-BE49-F238E27FC236}">
                        <a16:creationId xmlns:a16="http://schemas.microsoft.com/office/drawing/2014/main" id="{B0E53B91-CD60-4789-9C28-8DE5D9BEC586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349" y="750"/>
                    <a:ext cx="134" cy="114"/>
                  </a:xfrm>
                  <a:custGeom>
                    <a:avLst/>
                    <a:gdLst>
                      <a:gd name="T0" fmla="*/ 0 w 134"/>
                      <a:gd name="T1" fmla="*/ 0 h 114"/>
                      <a:gd name="T2" fmla="*/ 13 w 134"/>
                      <a:gd name="T3" fmla="*/ 7 h 114"/>
                      <a:gd name="T4" fmla="*/ 22 w 134"/>
                      <a:gd name="T5" fmla="*/ 20 h 114"/>
                      <a:gd name="T6" fmla="*/ 24 w 134"/>
                      <a:gd name="T7" fmla="*/ 35 h 114"/>
                      <a:gd name="T8" fmla="*/ 30 w 134"/>
                      <a:gd name="T9" fmla="*/ 37 h 114"/>
                      <a:gd name="T10" fmla="*/ 44 w 134"/>
                      <a:gd name="T11" fmla="*/ 37 h 114"/>
                      <a:gd name="T12" fmla="*/ 59 w 134"/>
                      <a:gd name="T13" fmla="*/ 35 h 114"/>
                      <a:gd name="T14" fmla="*/ 73 w 134"/>
                      <a:gd name="T15" fmla="*/ 35 h 114"/>
                      <a:gd name="T16" fmla="*/ 82 w 134"/>
                      <a:gd name="T17" fmla="*/ 43 h 114"/>
                      <a:gd name="T18" fmla="*/ 85 w 134"/>
                      <a:gd name="T19" fmla="*/ 55 h 114"/>
                      <a:gd name="T20" fmla="*/ 87 w 134"/>
                      <a:gd name="T21" fmla="*/ 66 h 114"/>
                      <a:gd name="T22" fmla="*/ 99 w 134"/>
                      <a:gd name="T23" fmla="*/ 75 h 114"/>
                      <a:gd name="T24" fmla="*/ 116 w 134"/>
                      <a:gd name="T25" fmla="*/ 81 h 114"/>
                      <a:gd name="T26" fmla="*/ 125 w 134"/>
                      <a:gd name="T27" fmla="*/ 95 h 114"/>
                      <a:gd name="T28" fmla="*/ 133 w 134"/>
                      <a:gd name="T29" fmla="*/ 113 h 114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</a:gdLst>
                    <a:ahLst/>
                    <a:cxnLst>
                      <a:cxn ang="T30">
                        <a:pos x="T0" y="T1"/>
                      </a:cxn>
                      <a:cxn ang="T31">
                        <a:pos x="T2" y="T3"/>
                      </a:cxn>
                      <a:cxn ang="T32">
                        <a:pos x="T4" y="T5"/>
                      </a:cxn>
                      <a:cxn ang="T33">
                        <a:pos x="T6" y="T7"/>
                      </a:cxn>
                      <a:cxn ang="T34">
                        <a:pos x="T8" y="T9"/>
                      </a:cxn>
                      <a:cxn ang="T35">
                        <a:pos x="T10" y="T11"/>
                      </a:cxn>
                      <a:cxn ang="T36">
                        <a:pos x="T12" y="T13"/>
                      </a:cxn>
                      <a:cxn ang="T37">
                        <a:pos x="T14" y="T15"/>
                      </a:cxn>
                      <a:cxn ang="T38">
                        <a:pos x="T16" y="T17"/>
                      </a:cxn>
                      <a:cxn ang="T39">
                        <a:pos x="T18" y="T19"/>
                      </a:cxn>
                      <a:cxn ang="T40">
                        <a:pos x="T20" y="T21"/>
                      </a:cxn>
                      <a:cxn ang="T41">
                        <a:pos x="T22" y="T23"/>
                      </a:cxn>
                      <a:cxn ang="T42">
                        <a:pos x="T24" y="T25"/>
                      </a:cxn>
                      <a:cxn ang="T43">
                        <a:pos x="T26" y="T27"/>
                      </a:cxn>
                      <a:cxn ang="T44">
                        <a:pos x="T28" y="T29"/>
                      </a:cxn>
                    </a:cxnLst>
                    <a:rect l="0" t="0" r="r" b="b"/>
                    <a:pathLst>
                      <a:path w="134" h="114">
                        <a:moveTo>
                          <a:pt x="0" y="0"/>
                        </a:moveTo>
                        <a:lnTo>
                          <a:pt x="13" y="7"/>
                        </a:lnTo>
                        <a:lnTo>
                          <a:pt x="22" y="20"/>
                        </a:lnTo>
                        <a:lnTo>
                          <a:pt x="24" y="35"/>
                        </a:lnTo>
                        <a:lnTo>
                          <a:pt x="30" y="37"/>
                        </a:lnTo>
                        <a:lnTo>
                          <a:pt x="44" y="37"/>
                        </a:lnTo>
                        <a:lnTo>
                          <a:pt x="59" y="35"/>
                        </a:lnTo>
                        <a:lnTo>
                          <a:pt x="73" y="35"/>
                        </a:lnTo>
                        <a:lnTo>
                          <a:pt x="82" y="43"/>
                        </a:lnTo>
                        <a:lnTo>
                          <a:pt x="85" y="55"/>
                        </a:lnTo>
                        <a:lnTo>
                          <a:pt x="87" y="66"/>
                        </a:lnTo>
                        <a:lnTo>
                          <a:pt x="99" y="75"/>
                        </a:lnTo>
                        <a:lnTo>
                          <a:pt x="116" y="81"/>
                        </a:lnTo>
                        <a:lnTo>
                          <a:pt x="125" y="95"/>
                        </a:lnTo>
                        <a:lnTo>
                          <a:pt x="133" y="113"/>
                        </a:lnTo>
                      </a:path>
                    </a:pathLst>
                  </a:custGeom>
                  <a:noFill/>
                  <a:ln w="12700" cap="rnd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268" name="Freeform 616">
                    <a:extLst>
                      <a:ext uri="{FF2B5EF4-FFF2-40B4-BE49-F238E27FC236}">
                        <a16:creationId xmlns:a16="http://schemas.microsoft.com/office/drawing/2014/main" id="{F9A58C0D-9055-4184-9E9B-D8AC626953E5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223" y="764"/>
                    <a:ext cx="74" cy="65"/>
                  </a:xfrm>
                  <a:custGeom>
                    <a:avLst/>
                    <a:gdLst>
                      <a:gd name="T0" fmla="*/ 73 w 74"/>
                      <a:gd name="T1" fmla="*/ 0 h 65"/>
                      <a:gd name="T2" fmla="*/ 53 w 74"/>
                      <a:gd name="T3" fmla="*/ 12 h 65"/>
                      <a:gd name="T4" fmla="*/ 38 w 74"/>
                      <a:gd name="T5" fmla="*/ 26 h 65"/>
                      <a:gd name="T6" fmla="*/ 24 w 74"/>
                      <a:gd name="T7" fmla="*/ 40 h 65"/>
                      <a:gd name="T8" fmla="*/ 0 w 74"/>
                      <a:gd name="T9" fmla="*/ 64 h 65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0" t="0" r="r" b="b"/>
                    <a:pathLst>
                      <a:path w="74" h="65">
                        <a:moveTo>
                          <a:pt x="73" y="0"/>
                        </a:moveTo>
                        <a:lnTo>
                          <a:pt x="53" y="12"/>
                        </a:lnTo>
                        <a:lnTo>
                          <a:pt x="38" y="26"/>
                        </a:lnTo>
                        <a:lnTo>
                          <a:pt x="24" y="40"/>
                        </a:lnTo>
                        <a:lnTo>
                          <a:pt x="0" y="64"/>
                        </a:lnTo>
                      </a:path>
                    </a:pathLst>
                  </a:custGeom>
                  <a:noFill/>
                  <a:ln w="12700" cap="rnd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269" name="Freeform 617">
                    <a:extLst>
                      <a:ext uri="{FF2B5EF4-FFF2-40B4-BE49-F238E27FC236}">
                        <a16:creationId xmlns:a16="http://schemas.microsoft.com/office/drawing/2014/main" id="{BD2E19C0-759D-4246-84CB-A1C5C399E0E1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277" y="1012"/>
                    <a:ext cx="36" cy="58"/>
                  </a:xfrm>
                  <a:custGeom>
                    <a:avLst/>
                    <a:gdLst>
                      <a:gd name="T0" fmla="*/ 26 w 36"/>
                      <a:gd name="T1" fmla="*/ 0 h 58"/>
                      <a:gd name="T2" fmla="*/ 35 w 36"/>
                      <a:gd name="T3" fmla="*/ 12 h 58"/>
                      <a:gd name="T4" fmla="*/ 35 w 36"/>
                      <a:gd name="T5" fmla="*/ 26 h 58"/>
                      <a:gd name="T6" fmla="*/ 29 w 36"/>
                      <a:gd name="T7" fmla="*/ 43 h 58"/>
                      <a:gd name="T8" fmla="*/ 18 w 36"/>
                      <a:gd name="T9" fmla="*/ 51 h 58"/>
                      <a:gd name="T10" fmla="*/ 0 w 36"/>
                      <a:gd name="T11" fmla="*/ 57 h 58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0" t="0" r="r" b="b"/>
                    <a:pathLst>
                      <a:path w="36" h="58">
                        <a:moveTo>
                          <a:pt x="26" y="0"/>
                        </a:moveTo>
                        <a:lnTo>
                          <a:pt x="35" y="12"/>
                        </a:lnTo>
                        <a:lnTo>
                          <a:pt x="35" y="26"/>
                        </a:lnTo>
                        <a:lnTo>
                          <a:pt x="29" y="43"/>
                        </a:lnTo>
                        <a:lnTo>
                          <a:pt x="18" y="51"/>
                        </a:lnTo>
                        <a:lnTo>
                          <a:pt x="0" y="57"/>
                        </a:lnTo>
                      </a:path>
                    </a:pathLst>
                  </a:custGeom>
                  <a:noFill/>
                  <a:ln w="12700" cap="rnd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270" name="Freeform 618">
                    <a:extLst>
                      <a:ext uri="{FF2B5EF4-FFF2-40B4-BE49-F238E27FC236}">
                        <a16:creationId xmlns:a16="http://schemas.microsoft.com/office/drawing/2014/main" id="{248A1D37-631E-4512-8C23-3DC2729316AC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211" y="865"/>
                    <a:ext cx="65" cy="41"/>
                  </a:xfrm>
                  <a:custGeom>
                    <a:avLst/>
                    <a:gdLst>
                      <a:gd name="T0" fmla="*/ 0 w 65"/>
                      <a:gd name="T1" fmla="*/ 40 h 41"/>
                      <a:gd name="T2" fmla="*/ 29 w 65"/>
                      <a:gd name="T3" fmla="*/ 31 h 41"/>
                      <a:gd name="T4" fmla="*/ 52 w 65"/>
                      <a:gd name="T5" fmla="*/ 14 h 41"/>
                      <a:gd name="T6" fmla="*/ 64 w 65"/>
                      <a:gd name="T7" fmla="*/ 0 h 41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0" t="0" r="r" b="b"/>
                    <a:pathLst>
                      <a:path w="65" h="41">
                        <a:moveTo>
                          <a:pt x="0" y="40"/>
                        </a:moveTo>
                        <a:lnTo>
                          <a:pt x="29" y="31"/>
                        </a:lnTo>
                        <a:lnTo>
                          <a:pt x="52" y="14"/>
                        </a:lnTo>
                        <a:lnTo>
                          <a:pt x="64" y="0"/>
                        </a:lnTo>
                      </a:path>
                    </a:pathLst>
                  </a:custGeom>
                  <a:noFill/>
                  <a:ln w="12700" cap="rnd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271" name="Freeform 619">
                    <a:extLst>
                      <a:ext uri="{FF2B5EF4-FFF2-40B4-BE49-F238E27FC236}">
                        <a16:creationId xmlns:a16="http://schemas.microsoft.com/office/drawing/2014/main" id="{1A458EE2-E6FA-4689-AA99-07CC7DBC98AA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333" y="811"/>
                    <a:ext cx="32" cy="60"/>
                  </a:xfrm>
                  <a:custGeom>
                    <a:avLst/>
                    <a:gdLst>
                      <a:gd name="T0" fmla="*/ 31 w 32"/>
                      <a:gd name="T1" fmla="*/ 0 h 60"/>
                      <a:gd name="T2" fmla="*/ 20 w 32"/>
                      <a:gd name="T3" fmla="*/ 31 h 60"/>
                      <a:gd name="T4" fmla="*/ 6 w 32"/>
                      <a:gd name="T5" fmla="*/ 51 h 60"/>
                      <a:gd name="T6" fmla="*/ 0 w 32"/>
                      <a:gd name="T7" fmla="*/ 59 h 6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0" t="0" r="r" b="b"/>
                    <a:pathLst>
                      <a:path w="32" h="60">
                        <a:moveTo>
                          <a:pt x="31" y="0"/>
                        </a:moveTo>
                        <a:lnTo>
                          <a:pt x="20" y="31"/>
                        </a:lnTo>
                        <a:lnTo>
                          <a:pt x="6" y="51"/>
                        </a:lnTo>
                        <a:lnTo>
                          <a:pt x="0" y="59"/>
                        </a:lnTo>
                      </a:path>
                    </a:pathLst>
                  </a:custGeom>
                  <a:noFill/>
                  <a:ln w="12700" cap="rnd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272" name="Freeform 620">
                    <a:extLst>
                      <a:ext uri="{FF2B5EF4-FFF2-40B4-BE49-F238E27FC236}">
                        <a16:creationId xmlns:a16="http://schemas.microsoft.com/office/drawing/2014/main" id="{E2BD1CEE-3BA3-4384-A9E2-F0DB03F65EB5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502" y="799"/>
                    <a:ext cx="103" cy="53"/>
                  </a:xfrm>
                  <a:custGeom>
                    <a:avLst/>
                    <a:gdLst>
                      <a:gd name="T0" fmla="*/ 102 w 103"/>
                      <a:gd name="T1" fmla="*/ 0 h 53"/>
                      <a:gd name="T2" fmla="*/ 96 w 103"/>
                      <a:gd name="T3" fmla="*/ 3 h 53"/>
                      <a:gd name="T4" fmla="*/ 87 w 103"/>
                      <a:gd name="T5" fmla="*/ 8 h 53"/>
                      <a:gd name="T6" fmla="*/ 71 w 103"/>
                      <a:gd name="T7" fmla="*/ 16 h 53"/>
                      <a:gd name="T8" fmla="*/ 59 w 103"/>
                      <a:gd name="T9" fmla="*/ 23 h 53"/>
                      <a:gd name="T10" fmla="*/ 42 w 103"/>
                      <a:gd name="T11" fmla="*/ 28 h 53"/>
                      <a:gd name="T12" fmla="*/ 32 w 103"/>
                      <a:gd name="T13" fmla="*/ 34 h 53"/>
                      <a:gd name="T14" fmla="*/ 15 w 103"/>
                      <a:gd name="T15" fmla="*/ 43 h 53"/>
                      <a:gd name="T16" fmla="*/ 0 w 103"/>
                      <a:gd name="T17" fmla="*/ 52 h 53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</a:gdLst>
                    <a:ahLst/>
                    <a:cxnLst>
                      <a:cxn ang="T18">
                        <a:pos x="T0" y="T1"/>
                      </a:cxn>
                      <a:cxn ang="T19">
                        <a:pos x="T2" y="T3"/>
                      </a:cxn>
                      <a:cxn ang="T20">
                        <a:pos x="T4" y="T5"/>
                      </a:cxn>
                      <a:cxn ang="T21">
                        <a:pos x="T6" y="T7"/>
                      </a:cxn>
                      <a:cxn ang="T22">
                        <a:pos x="T8" y="T9"/>
                      </a:cxn>
                      <a:cxn ang="T23">
                        <a:pos x="T10" y="T11"/>
                      </a:cxn>
                      <a:cxn ang="T24">
                        <a:pos x="T12" y="T13"/>
                      </a:cxn>
                      <a:cxn ang="T25">
                        <a:pos x="T14" y="T15"/>
                      </a:cxn>
                      <a:cxn ang="T26">
                        <a:pos x="T16" y="T17"/>
                      </a:cxn>
                    </a:cxnLst>
                    <a:rect l="0" t="0" r="r" b="b"/>
                    <a:pathLst>
                      <a:path w="103" h="53">
                        <a:moveTo>
                          <a:pt x="102" y="0"/>
                        </a:moveTo>
                        <a:lnTo>
                          <a:pt x="96" y="3"/>
                        </a:lnTo>
                        <a:lnTo>
                          <a:pt x="87" y="8"/>
                        </a:lnTo>
                        <a:lnTo>
                          <a:pt x="71" y="16"/>
                        </a:lnTo>
                        <a:lnTo>
                          <a:pt x="59" y="23"/>
                        </a:lnTo>
                        <a:lnTo>
                          <a:pt x="42" y="28"/>
                        </a:lnTo>
                        <a:lnTo>
                          <a:pt x="32" y="34"/>
                        </a:lnTo>
                        <a:lnTo>
                          <a:pt x="15" y="43"/>
                        </a:lnTo>
                        <a:lnTo>
                          <a:pt x="0" y="52"/>
                        </a:lnTo>
                      </a:path>
                    </a:pathLst>
                  </a:custGeom>
                  <a:noFill/>
                  <a:ln w="12700" cap="rnd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273" name="Freeform 621">
                    <a:extLst>
                      <a:ext uri="{FF2B5EF4-FFF2-40B4-BE49-F238E27FC236}">
                        <a16:creationId xmlns:a16="http://schemas.microsoft.com/office/drawing/2014/main" id="{62E04A0B-7E04-4D2C-9E53-B64C152FFE6E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457" y="757"/>
                    <a:ext cx="127" cy="55"/>
                  </a:xfrm>
                  <a:custGeom>
                    <a:avLst/>
                    <a:gdLst>
                      <a:gd name="T0" fmla="*/ 126 w 127"/>
                      <a:gd name="T1" fmla="*/ 0 h 55"/>
                      <a:gd name="T2" fmla="*/ 117 w 127"/>
                      <a:gd name="T3" fmla="*/ 4 h 55"/>
                      <a:gd name="T4" fmla="*/ 104 w 127"/>
                      <a:gd name="T5" fmla="*/ 13 h 55"/>
                      <a:gd name="T6" fmla="*/ 89 w 127"/>
                      <a:gd name="T7" fmla="*/ 17 h 55"/>
                      <a:gd name="T8" fmla="*/ 73 w 127"/>
                      <a:gd name="T9" fmla="*/ 21 h 55"/>
                      <a:gd name="T10" fmla="*/ 62 w 127"/>
                      <a:gd name="T11" fmla="*/ 25 h 55"/>
                      <a:gd name="T12" fmla="*/ 48 w 127"/>
                      <a:gd name="T13" fmla="*/ 31 h 55"/>
                      <a:gd name="T14" fmla="*/ 38 w 127"/>
                      <a:gd name="T15" fmla="*/ 39 h 55"/>
                      <a:gd name="T16" fmla="*/ 28 w 127"/>
                      <a:gd name="T17" fmla="*/ 44 h 55"/>
                      <a:gd name="T18" fmla="*/ 0 w 127"/>
                      <a:gd name="T19" fmla="*/ 54 h 55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127" h="55">
                        <a:moveTo>
                          <a:pt x="126" y="0"/>
                        </a:moveTo>
                        <a:lnTo>
                          <a:pt x="117" y="4"/>
                        </a:lnTo>
                        <a:lnTo>
                          <a:pt x="104" y="13"/>
                        </a:lnTo>
                        <a:lnTo>
                          <a:pt x="89" y="17"/>
                        </a:lnTo>
                        <a:lnTo>
                          <a:pt x="73" y="21"/>
                        </a:lnTo>
                        <a:lnTo>
                          <a:pt x="62" y="25"/>
                        </a:lnTo>
                        <a:lnTo>
                          <a:pt x="48" y="31"/>
                        </a:lnTo>
                        <a:lnTo>
                          <a:pt x="38" y="39"/>
                        </a:lnTo>
                        <a:lnTo>
                          <a:pt x="28" y="44"/>
                        </a:lnTo>
                        <a:lnTo>
                          <a:pt x="0" y="54"/>
                        </a:lnTo>
                      </a:path>
                    </a:pathLst>
                  </a:custGeom>
                  <a:noFill/>
                  <a:ln w="12700" cap="rnd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274" name="Freeform 622">
                    <a:extLst>
                      <a:ext uri="{FF2B5EF4-FFF2-40B4-BE49-F238E27FC236}">
                        <a16:creationId xmlns:a16="http://schemas.microsoft.com/office/drawing/2014/main" id="{359DFE0A-0F66-4E10-94B9-83EF2745788E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414" y="725"/>
                    <a:ext cx="152" cy="54"/>
                  </a:xfrm>
                  <a:custGeom>
                    <a:avLst/>
                    <a:gdLst>
                      <a:gd name="T0" fmla="*/ 151 w 152"/>
                      <a:gd name="T1" fmla="*/ 0 h 54"/>
                      <a:gd name="T2" fmla="*/ 84 w 152"/>
                      <a:gd name="T3" fmla="*/ 13 h 54"/>
                      <a:gd name="T4" fmla="*/ 68 w 152"/>
                      <a:gd name="T5" fmla="*/ 15 h 54"/>
                      <a:gd name="T6" fmla="*/ 49 w 152"/>
                      <a:gd name="T7" fmla="*/ 29 h 54"/>
                      <a:gd name="T8" fmla="*/ 31 w 152"/>
                      <a:gd name="T9" fmla="*/ 39 h 54"/>
                      <a:gd name="T10" fmla="*/ 12 w 152"/>
                      <a:gd name="T11" fmla="*/ 47 h 54"/>
                      <a:gd name="T12" fmla="*/ 0 w 152"/>
                      <a:gd name="T13" fmla="*/ 53 h 54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</a:gdLst>
                    <a:ahLst/>
                    <a:cxnLst>
                      <a:cxn ang="T14">
                        <a:pos x="T0" y="T1"/>
                      </a:cxn>
                      <a:cxn ang="T15">
                        <a:pos x="T2" y="T3"/>
                      </a:cxn>
                      <a:cxn ang="T16">
                        <a:pos x="T4" y="T5"/>
                      </a:cxn>
                      <a:cxn ang="T17">
                        <a:pos x="T6" y="T7"/>
                      </a:cxn>
                      <a:cxn ang="T18">
                        <a:pos x="T8" y="T9"/>
                      </a:cxn>
                      <a:cxn ang="T19">
                        <a:pos x="T10" y="T11"/>
                      </a:cxn>
                      <a:cxn ang="T20">
                        <a:pos x="T12" y="T13"/>
                      </a:cxn>
                    </a:cxnLst>
                    <a:rect l="0" t="0" r="r" b="b"/>
                    <a:pathLst>
                      <a:path w="152" h="54">
                        <a:moveTo>
                          <a:pt x="151" y="0"/>
                        </a:moveTo>
                        <a:lnTo>
                          <a:pt x="84" y="13"/>
                        </a:lnTo>
                        <a:lnTo>
                          <a:pt x="68" y="15"/>
                        </a:lnTo>
                        <a:lnTo>
                          <a:pt x="49" y="29"/>
                        </a:lnTo>
                        <a:lnTo>
                          <a:pt x="31" y="39"/>
                        </a:lnTo>
                        <a:lnTo>
                          <a:pt x="12" y="47"/>
                        </a:lnTo>
                        <a:lnTo>
                          <a:pt x="0" y="53"/>
                        </a:lnTo>
                      </a:path>
                    </a:pathLst>
                  </a:custGeom>
                  <a:noFill/>
                  <a:ln w="12700" cap="rnd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275" name="Freeform 623">
                    <a:extLst>
                      <a:ext uri="{FF2B5EF4-FFF2-40B4-BE49-F238E27FC236}">
                        <a16:creationId xmlns:a16="http://schemas.microsoft.com/office/drawing/2014/main" id="{A1E8EB3E-F13C-4287-8EF4-9E95A171DBD6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582" y="744"/>
                    <a:ext cx="45" cy="21"/>
                  </a:xfrm>
                  <a:custGeom>
                    <a:avLst/>
                    <a:gdLst>
                      <a:gd name="T0" fmla="*/ 44 w 45"/>
                      <a:gd name="T1" fmla="*/ 7 h 21"/>
                      <a:gd name="T2" fmla="*/ 39 w 45"/>
                      <a:gd name="T3" fmla="*/ 12 h 21"/>
                      <a:gd name="T4" fmla="*/ 33 w 45"/>
                      <a:gd name="T5" fmla="*/ 16 h 21"/>
                      <a:gd name="T6" fmla="*/ 27 w 45"/>
                      <a:gd name="T7" fmla="*/ 18 h 21"/>
                      <a:gd name="T8" fmla="*/ 23 w 45"/>
                      <a:gd name="T9" fmla="*/ 19 h 21"/>
                      <a:gd name="T10" fmla="*/ 18 w 45"/>
                      <a:gd name="T11" fmla="*/ 20 h 21"/>
                      <a:gd name="T12" fmla="*/ 15 w 45"/>
                      <a:gd name="T13" fmla="*/ 18 h 21"/>
                      <a:gd name="T14" fmla="*/ 10 w 45"/>
                      <a:gd name="T15" fmla="*/ 16 h 21"/>
                      <a:gd name="T16" fmla="*/ 4 w 45"/>
                      <a:gd name="T17" fmla="*/ 15 h 21"/>
                      <a:gd name="T18" fmla="*/ 0 w 45"/>
                      <a:gd name="T19" fmla="*/ 15 h 21"/>
                      <a:gd name="T20" fmla="*/ 27 w 45"/>
                      <a:gd name="T21" fmla="*/ 0 h 21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0" t="0" r="r" b="b"/>
                    <a:pathLst>
                      <a:path w="45" h="21">
                        <a:moveTo>
                          <a:pt x="44" y="7"/>
                        </a:moveTo>
                        <a:lnTo>
                          <a:pt x="39" y="12"/>
                        </a:lnTo>
                        <a:lnTo>
                          <a:pt x="33" y="16"/>
                        </a:lnTo>
                        <a:lnTo>
                          <a:pt x="27" y="18"/>
                        </a:lnTo>
                        <a:lnTo>
                          <a:pt x="23" y="19"/>
                        </a:lnTo>
                        <a:lnTo>
                          <a:pt x="18" y="20"/>
                        </a:lnTo>
                        <a:lnTo>
                          <a:pt x="15" y="18"/>
                        </a:lnTo>
                        <a:lnTo>
                          <a:pt x="10" y="16"/>
                        </a:lnTo>
                        <a:lnTo>
                          <a:pt x="4" y="15"/>
                        </a:lnTo>
                        <a:lnTo>
                          <a:pt x="0" y="15"/>
                        </a:lnTo>
                        <a:lnTo>
                          <a:pt x="27" y="0"/>
                        </a:lnTo>
                      </a:path>
                    </a:pathLst>
                  </a:custGeom>
                  <a:noFill/>
                  <a:ln w="12700" cap="rnd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276" name="Freeform 624">
                    <a:extLst>
                      <a:ext uri="{FF2B5EF4-FFF2-40B4-BE49-F238E27FC236}">
                        <a16:creationId xmlns:a16="http://schemas.microsoft.com/office/drawing/2014/main" id="{C47940F4-0C1B-47C5-B40F-47F91946A8AE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590" y="807"/>
                    <a:ext cx="30" cy="7"/>
                  </a:xfrm>
                  <a:custGeom>
                    <a:avLst/>
                    <a:gdLst>
                      <a:gd name="T0" fmla="*/ 0 w 30"/>
                      <a:gd name="T1" fmla="*/ 1 h 7"/>
                      <a:gd name="T2" fmla="*/ 6 w 30"/>
                      <a:gd name="T3" fmla="*/ 4 h 7"/>
                      <a:gd name="T4" fmla="*/ 15 w 30"/>
                      <a:gd name="T5" fmla="*/ 6 h 7"/>
                      <a:gd name="T6" fmla="*/ 22 w 30"/>
                      <a:gd name="T7" fmla="*/ 3 h 7"/>
                      <a:gd name="T8" fmla="*/ 29 w 30"/>
                      <a:gd name="T9" fmla="*/ 0 h 7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0" t="0" r="r" b="b"/>
                    <a:pathLst>
                      <a:path w="30" h="7">
                        <a:moveTo>
                          <a:pt x="0" y="1"/>
                        </a:moveTo>
                        <a:lnTo>
                          <a:pt x="6" y="4"/>
                        </a:lnTo>
                        <a:lnTo>
                          <a:pt x="15" y="6"/>
                        </a:lnTo>
                        <a:lnTo>
                          <a:pt x="22" y="3"/>
                        </a:lnTo>
                        <a:lnTo>
                          <a:pt x="29" y="0"/>
                        </a:lnTo>
                      </a:path>
                    </a:pathLst>
                  </a:custGeom>
                  <a:noFill/>
                  <a:ln w="12700" cap="rnd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277" name="Freeform 625">
                    <a:extLst>
                      <a:ext uri="{FF2B5EF4-FFF2-40B4-BE49-F238E27FC236}">
                        <a16:creationId xmlns:a16="http://schemas.microsoft.com/office/drawing/2014/main" id="{34A7B8DF-4EED-4BA2-A281-5D662AE2D617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558" y="728"/>
                    <a:ext cx="46" cy="11"/>
                  </a:xfrm>
                  <a:custGeom>
                    <a:avLst/>
                    <a:gdLst>
                      <a:gd name="T0" fmla="*/ 0 w 46"/>
                      <a:gd name="T1" fmla="*/ 0 h 11"/>
                      <a:gd name="T2" fmla="*/ 13 w 46"/>
                      <a:gd name="T3" fmla="*/ 7 h 11"/>
                      <a:gd name="T4" fmla="*/ 19 w 46"/>
                      <a:gd name="T5" fmla="*/ 10 h 11"/>
                      <a:gd name="T6" fmla="*/ 25 w 46"/>
                      <a:gd name="T7" fmla="*/ 10 h 11"/>
                      <a:gd name="T8" fmla="*/ 32 w 46"/>
                      <a:gd name="T9" fmla="*/ 9 h 11"/>
                      <a:gd name="T10" fmla="*/ 38 w 46"/>
                      <a:gd name="T11" fmla="*/ 7 h 11"/>
                      <a:gd name="T12" fmla="*/ 45 w 46"/>
                      <a:gd name="T13" fmla="*/ 3 h 11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</a:gdLst>
                    <a:ahLst/>
                    <a:cxnLst>
                      <a:cxn ang="T14">
                        <a:pos x="T0" y="T1"/>
                      </a:cxn>
                      <a:cxn ang="T15">
                        <a:pos x="T2" y="T3"/>
                      </a:cxn>
                      <a:cxn ang="T16">
                        <a:pos x="T4" y="T5"/>
                      </a:cxn>
                      <a:cxn ang="T17">
                        <a:pos x="T6" y="T7"/>
                      </a:cxn>
                      <a:cxn ang="T18">
                        <a:pos x="T8" y="T9"/>
                      </a:cxn>
                      <a:cxn ang="T19">
                        <a:pos x="T10" y="T11"/>
                      </a:cxn>
                      <a:cxn ang="T20">
                        <a:pos x="T12" y="T13"/>
                      </a:cxn>
                    </a:cxnLst>
                    <a:rect l="0" t="0" r="r" b="b"/>
                    <a:pathLst>
                      <a:path w="46" h="11">
                        <a:moveTo>
                          <a:pt x="0" y="0"/>
                        </a:moveTo>
                        <a:lnTo>
                          <a:pt x="13" y="7"/>
                        </a:lnTo>
                        <a:lnTo>
                          <a:pt x="19" y="10"/>
                        </a:lnTo>
                        <a:lnTo>
                          <a:pt x="25" y="10"/>
                        </a:lnTo>
                        <a:lnTo>
                          <a:pt x="32" y="9"/>
                        </a:lnTo>
                        <a:lnTo>
                          <a:pt x="38" y="7"/>
                        </a:lnTo>
                        <a:lnTo>
                          <a:pt x="45" y="3"/>
                        </a:lnTo>
                      </a:path>
                    </a:pathLst>
                  </a:custGeom>
                  <a:noFill/>
                  <a:ln w="12700" cap="rnd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278" name="Freeform 626">
                    <a:extLst>
                      <a:ext uri="{FF2B5EF4-FFF2-40B4-BE49-F238E27FC236}">
                        <a16:creationId xmlns:a16="http://schemas.microsoft.com/office/drawing/2014/main" id="{BAADC9F0-0976-43EF-8276-00E6B22C09A5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561" y="770"/>
                    <a:ext cx="17" cy="12"/>
                  </a:xfrm>
                  <a:custGeom>
                    <a:avLst/>
                    <a:gdLst>
                      <a:gd name="T0" fmla="*/ 0 w 17"/>
                      <a:gd name="T1" fmla="*/ 0 h 12"/>
                      <a:gd name="T2" fmla="*/ 9 w 17"/>
                      <a:gd name="T3" fmla="*/ 3 h 12"/>
                      <a:gd name="T4" fmla="*/ 14 w 17"/>
                      <a:gd name="T5" fmla="*/ 8 h 12"/>
                      <a:gd name="T6" fmla="*/ 16 w 17"/>
                      <a:gd name="T7" fmla="*/ 11 h 12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0" t="0" r="r" b="b"/>
                    <a:pathLst>
                      <a:path w="17" h="12">
                        <a:moveTo>
                          <a:pt x="0" y="0"/>
                        </a:moveTo>
                        <a:lnTo>
                          <a:pt x="9" y="3"/>
                        </a:lnTo>
                        <a:lnTo>
                          <a:pt x="14" y="8"/>
                        </a:lnTo>
                        <a:lnTo>
                          <a:pt x="16" y="11"/>
                        </a:lnTo>
                      </a:path>
                    </a:pathLst>
                  </a:custGeom>
                  <a:noFill/>
                  <a:ln w="12700" cap="rnd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279" name="Freeform 627">
                    <a:extLst>
                      <a:ext uri="{FF2B5EF4-FFF2-40B4-BE49-F238E27FC236}">
                        <a16:creationId xmlns:a16="http://schemas.microsoft.com/office/drawing/2014/main" id="{E4B7C8DB-3C14-40FB-B40E-5B91C3E19D5D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542" y="757"/>
                    <a:ext cx="16" cy="18"/>
                  </a:xfrm>
                  <a:custGeom>
                    <a:avLst/>
                    <a:gdLst>
                      <a:gd name="T0" fmla="*/ 15 w 16"/>
                      <a:gd name="T1" fmla="*/ 0 h 18"/>
                      <a:gd name="T2" fmla="*/ 15 w 16"/>
                      <a:gd name="T3" fmla="*/ 2 h 18"/>
                      <a:gd name="T4" fmla="*/ 13 w 16"/>
                      <a:gd name="T5" fmla="*/ 5 h 18"/>
                      <a:gd name="T6" fmla="*/ 11 w 16"/>
                      <a:gd name="T7" fmla="*/ 11 h 18"/>
                      <a:gd name="T8" fmla="*/ 8 w 16"/>
                      <a:gd name="T9" fmla="*/ 13 h 18"/>
                      <a:gd name="T10" fmla="*/ 5 w 16"/>
                      <a:gd name="T11" fmla="*/ 15 h 18"/>
                      <a:gd name="T12" fmla="*/ 0 w 16"/>
                      <a:gd name="T13" fmla="*/ 17 h 18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</a:gdLst>
                    <a:ahLst/>
                    <a:cxnLst>
                      <a:cxn ang="T14">
                        <a:pos x="T0" y="T1"/>
                      </a:cxn>
                      <a:cxn ang="T15">
                        <a:pos x="T2" y="T3"/>
                      </a:cxn>
                      <a:cxn ang="T16">
                        <a:pos x="T4" y="T5"/>
                      </a:cxn>
                      <a:cxn ang="T17">
                        <a:pos x="T6" y="T7"/>
                      </a:cxn>
                      <a:cxn ang="T18">
                        <a:pos x="T8" y="T9"/>
                      </a:cxn>
                      <a:cxn ang="T19">
                        <a:pos x="T10" y="T11"/>
                      </a:cxn>
                      <a:cxn ang="T20">
                        <a:pos x="T12" y="T13"/>
                      </a:cxn>
                    </a:cxnLst>
                    <a:rect l="0" t="0" r="r" b="b"/>
                    <a:pathLst>
                      <a:path w="16" h="18">
                        <a:moveTo>
                          <a:pt x="15" y="0"/>
                        </a:moveTo>
                        <a:lnTo>
                          <a:pt x="15" y="2"/>
                        </a:lnTo>
                        <a:lnTo>
                          <a:pt x="13" y="5"/>
                        </a:lnTo>
                        <a:lnTo>
                          <a:pt x="11" y="11"/>
                        </a:lnTo>
                        <a:lnTo>
                          <a:pt x="8" y="13"/>
                        </a:lnTo>
                        <a:lnTo>
                          <a:pt x="5" y="15"/>
                        </a:lnTo>
                        <a:lnTo>
                          <a:pt x="0" y="17"/>
                        </a:lnTo>
                      </a:path>
                    </a:pathLst>
                  </a:custGeom>
                  <a:noFill/>
                  <a:ln w="12700" cap="rnd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280" name="Freeform 628">
                    <a:extLst>
                      <a:ext uri="{FF2B5EF4-FFF2-40B4-BE49-F238E27FC236}">
                        <a16:creationId xmlns:a16="http://schemas.microsoft.com/office/drawing/2014/main" id="{5C9273D4-ADC7-4F83-8157-4CC4224D4DC1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487" y="746"/>
                    <a:ext cx="27" cy="9"/>
                  </a:xfrm>
                  <a:custGeom>
                    <a:avLst/>
                    <a:gdLst>
                      <a:gd name="T0" fmla="*/ 0 w 27"/>
                      <a:gd name="T1" fmla="*/ 0 h 9"/>
                      <a:gd name="T2" fmla="*/ 1 w 27"/>
                      <a:gd name="T3" fmla="*/ 3 h 9"/>
                      <a:gd name="T4" fmla="*/ 5 w 27"/>
                      <a:gd name="T5" fmla="*/ 5 h 9"/>
                      <a:gd name="T6" fmla="*/ 9 w 27"/>
                      <a:gd name="T7" fmla="*/ 7 h 9"/>
                      <a:gd name="T8" fmla="*/ 15 w 27"/>
                      <a:gd name="T9" fmla="*/ 8 h 9"/>
                      <a:gd name="T10" fmla="*/ 21 w 27"/>
                      <a:gd name="T11" fmla="*/ 8 h 9"/>
                      <a:gd name="T12" fmla="*/ 26 w 27"/>
                      <a:gd name="T13" fmla="*/ 8 h 9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</a:gdLst>
                    <a:ahLst/>
                    <a:cxnLst>
                      <a:cxn ang="T14">
                        <a:pos x="T0" y="T1"/>
                      </a:cxn>
                      <a:cxn ang="T15">
                        <a:pos x="T2" y="T3"/>
                      </a:cxn>
                      <a:cxn ang="T16">
                        <a:pos x="T4" y="T5"/>
                      </a:cxn>
                      <a:cxn ang="T17">
                        <a:pos x="T6" y="T7"/>
                      </a:cxn>
                      <a:cxn ang="T18">
                        <a:pos x="T8" y="T9"/>
                      </a:cxn>
                      <a:cxn ang="T19">
                        <a:pos x="T10" y="T11"/>
                      </a:cxn>
                      <a:cxn ang="T20">
                        <a:pos x="T12" y="T13"/>
                      </a:cxn>
                    </a:cxnLst>
                    <a:rect l="0" t="0" r="r" b="b"/>
                    <a:pathLst>
                      <a:path w="27" h="9">
                        <a:moveTo>
                          <a:pt x="0" y="0"/>
                        </a:moveTo>
                        <a:lnTo>
                          <a:pt x="1" y="3"/>
                        </a:lnTo>
                        <a:lnTo>
                          <a:pt x="5" y="5"/>
                        </a:lnTo>
                        <a:lnTo>
                          <a:pt x="9" y="7"/>
                        </a:lnTo>
                        <a:lnTo>
                          <a:pt x="15" y="8"/>
                        </a:lnTo>
                        <a:lnTo>
                          <a:pt x="21" y="8"/>
                        </a:lnTo>
                        <a:lnTo>
                          <a:pt x="26" y="8"/>
                        </a:lnTo>
                      </a:path>
                    </a:pathLst>
                  </a:custGeom>
                  <a:noFill/>
                  <a:ln w="12700" cap="rnd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281" name="Freeform 629">
                    <a:extLst>
                      <a:ext uri="{FF2B5EF4-FFF2-40B4-BE49-F238E27FC236}">
                        <a16:creationId xmlns:a16="http://schemas.microsoft.com/office/drawing/2014/main" id="{9E07474A-0B95-4AE3-8E3B-88F16799A4EE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559" y="830"/>
                    <a:ext cx="25" cy="5"/>
                  </a:xfrm>
                  <a:custGeom>
                    <a:avLst/>
                    <a:gdLst>
                      <a:gd name="T0" fmla="*/ 0 w 25"/>
                      <a:gd name="T1" fmla="*/ 0 h 5"/>
                      <a:gd name="T2" fmla="*/ 6 w 25"/>
                      <a:gd name="T3" fmla="*/ 3 h 5"/>
                      <a:gd name="T4" fmla="*/ 11 w 25"/>
                      <a:gd name="T5" fmla="*/ 4 h 5"/>
                      <a:gd name="T6" fmla="*/ 17 w 25"/>
                      <a:gd name="T7" fmla="*/ 4 h 5"/>
                      <a:gd name="T8" fmla="*/ 24 w 25"/>
                      <a:gd name="T9" fmla="*/ 4 h 5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0" t="0" r="r" b="b"/>
                    <a:pathLst>
                      <a:path w="25" h="5">
                        <a:moveTo>
                          <a:pt x="0" y="0"/>
                        </a:moveTo>
                        <a:lnTo>
                          <a:pt x="6" y="3"/>
                        </a:lnTo>
                        <a:lnTo>
                          <a:pt x="11" y="4"/>
                        </a:lnTo>
                        <a:lnTo>
                          <a:pt x="17" y="4"/>
                        </a:lnTo>
                        <a:lnTo>
                          <a:pt x="24" y="4"/>
                        </a:lnTo>
                      </a:path>
                    </a:pathLst>
                  </a:custGeom>
                  <a:noFill/>
                  <a:ln w="12700" cap="rnd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282" name="Freeform 630">
                    <a:extLst>
                      <a:ext uri="{FF2B5EF4-FFF2-40B4-BE49-F238E27FC236}">
                        <a16:creationId xmlns:a16="http://schemas.microsoft.com/office/drawing/2014/main" id="{772B1C62-73E1-484B-91F8-E3F65EE4EF1C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438" y="728"/>
                    <a:ext cx="22" cy="16"/>
                  </a:xfrm>
                  <a:custGeom>
                    <a:avLst/>
                    <a:gdLst>
                      <a:gd name="T0" fmla="*/ 0 w 22"/>
                      <a:gd name="T1" fmla="*/ 0 h 16"/>
                      <a:gd name="T2" fmla="*/ 7 w 22"/>
                      <a:gd name="T3" fmla="*/ 4 h 16"/>
                      <a:gd name="T4" fmla="*/ 12 w 22"/>
                      <a:gd name="T5" fmla="*/ 8 h 16"/>
                      <a:gd name="T6" fmla="*/ 16 w 22"/>
                      <a:gd name="T7" fmla="*/ 13 h 16"/>
                      <a:gd name="T8" fmla="*/ 21 w 22"/>
                      <a:gd name="T9" fmla="*/ 15 h 16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0" t="0" r="r" b="b"/>
                    <a:pathLst>
                      <a:path w="22" h="16">
                        <a:moveTo>
                          <a:pt x="0" y="0"/>
                        </a:moveTo>
                        <a:lnTo>
                          <a:pt x="7" y="4"/>
                        </a:lnTo>
                        <a:lnTo>
                          <a:pt x="12" y="8"/>
                        </a:lnTo>
                        <a:lnTo>
                          <a:pt x="16" y="13"/>
                        </a:lnTo>
                        <a:lnTo>
                          <a:pt x="21" y="15"/>
                        </a:lnTo>
                      </a:path>
                    </a:pathLst>
                  </a:custGeom>
                  <a:noFill/>
                  <a:ln w="12700" cap="rnd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4263" name="Group 631">
                  <a:extLst>
                    <a:ext uri="{FF2B5EF4-FFF2-40B4-BE49-F238E27FC236}">
                      <a16:creationId xmlns:a16="http://schemas.microsoft.com/office/drawing/2014/main" id="{E718AFD2-FF0A-4DAB-A5D7-0E766787C620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1012" y="920"/>
                  <a:ext cx="247" cy="251"/>
                  <a:chOff x="1012" y="920"/>
                  <a:chExt cx="247" cy="251"/>
                </a:xfrm>
              </p:grpSpPr>
              <p:sp>
                <p:nvSpPr>
                  <p:cNvPr id="4264" name="Freeform 632">
                    <a:extLst>
                      <a:ext uri="{FF2B5EF4-FFF2-40B4-BE49-F238E27FC236}">
                        <a16:creationId xmlns:a16="http://schemas.microsoft.com/office/drawing/2014/main" id="{D54FB411-38C7-4739-9B8F-EC3DA9EFC9F8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012" y="920"/>
                    <a:ext cx="247" cy="251"/>
                  </a:xfrm>
                  <a:custGeom>
                    <a:avLst/>
                    <a:gdLst>
                      <a:gd name="T0" fmla="*/ 3 w 247"/>
                      <a:gd name="T1" fmla="*/ 12 h 251"/>
                      <a:gd name="T2" fmla="*/ 165 w 247"/>
                      <a:gd name="T3" fmla="*/ 0 h 251"/>
                      <a:gd name="T4" fmla="*/ 211 w 247"/>
                      <a:gd name="T5" fmla="*/ 35 h 251"/>
                      <a:gd name="T6" fmla="*/ 229 w 247"/>
                      <a:gd name="T7" fmla="*/ 55 h 251"/>
                      <a:gd name="T8" fmla="*/ 240 w 247"/>
                      <a:gd name="T9" fmla="*/ 78 h 251"/>
                      <a:gd name="T10" fmla="*/ 243 w 247"/>
                      <a:gd name="T11" fmla="*/ 104 h 251"/>
                      <a:gd name="T12" fmla="*/ 246 w 247"/>
                      <a:gd name="T13" fmla="*/ 144 h 251"/>
                      <a:gd name="T14" fmla="*/ 240 w 247"/>
                      <a:gd name="T15" fmla="*/ 181 h 251"/>
                      <a:gd name="T16" fmla="*/ 220 w 247"/>
                      <a:gd name="T17" fmla="*/ 215 h 251"/>
                      <a:gd name="T18" fmla="*/ 0 w 247"/>
                      <a:gd name="T19" fmla="*/ 250 h 251"/>
                      <a:gd name="T20" fmla="*/ 26 w 247"/>
                      <a:gd name="T21" fmla="*/ 215 h 251"/>
                      <a:gd name="T22" fmla="*/ 40 w 247"/>
                      <a:gd name="T23" fmla="*/ 175 h 251"/>
                      <a:gd name="T24" fmla="*/ 43 w 247"/>
                      <a:gd name="T25" fmla="*/ 127 h 251"/>
                      <a:gd name="T26" fmla="*/ 43 w 247"/>
                      <a:gd name="T27" fmla="*/ 95 h 251"/>
                      <a:gd name="T28" fmla="*/ 20 w 247"/>
                      <a:gd name="T29" fmla="*/ 49 h 251"/>
                      <a:gd name="T30" fmla="*/ 3 w 247"/>
                      <a:gd name="T31" fmla="*/ 12 h 251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</a:gdLst>
                    <a:ahLst/>
                    <a:cxnLst>
                      <a:cxn ang="T32">
                        <a:pos x="T0" y="T1"/>
                      </a:cxn>
                      <a:cxn ang="T33">
                        <a:pos x="T2" y="T3"/>
                      </a:cxn>
                      <a:cxn ang="T34">
                        <a:pos x="T4" y="T5"/>
                      </a:cxn>
                      <a:cxn ang="T35">
                        <a:pos x="T6" y="T7"/>
                      </a:cxn>
                      <a:cxn ang="T36">
                        <a:pos x="T8" y="T9"/>
                      </a:cxn>
                      <a:cxn ang="T37">
                        <a:pos x="T10" y="T11"/>
                      </a:cxn>
                      <a:cxn ang="T38">
                        <a:pos x="T12" y="T13"/>
                      </a:cxn>
                      <a:cxn ang="T39">
                        <a:pos x="T14" y="T15"/>
                      </a:cxn>
                      <a:cxn ang="T40">
                        <a:pos x="T16" y="T17"/>
                      </a:cxn>
                      <a:cxn ang="T41">
                        <a:pos x="T18" y="T19"/>
                      </a:cxn>
                      <a:cxn ang="T42">
                        <a:pos x="T20" y="T21"/>
                      </a:cxn>
                      <a:cxn ang="T43">
                        <a:pos x="T22" y="T23"/>
                      </a:cxn>
                      <a:cxn ang="T44">
                        <a:pos x="T24" y="T25"/>
                      </a:cxn>
                      <a:cxn ang="T45">
                        <a:pos x="T26" y="T27"/>
                      </a:cxn>
                      <a:cxn ang="T46">
                        <a:pos x="T28" y="T29"/>
                      </a:cxn>
                      <a:cxn ang="T47">
                        <a:pos x="T30" y="T31"/>
                      </a:cxn>
                    </a:cxnLst>
                    <a:rect l="0" t="0" r="r" b="b"/>
                    <a:pathLst>
                      <a:path w="247" h="251">
                        <a:moveTo>
                          <a:pt x="3" y="12"/>
                        </a:moveTo>
                        <a:lnTo>
                          <a:pt x="165" y="0"/>
                        </a:lnTo>
                        <a:lnTo>
                          <a:pt x="211" y="35"/>
                        </a:lnTo>
                        <a:lnTo>
                          <a:pt x="229" y="55"/>
                        </a:lnTo>
                        <a:lnTo>
                          <a:pt x="240" y="78"/>
                        </a:lnTo>
                        <a:lnTo>
                          <a:pt x="243" y="104"/>
                        </a:lnTo>
                        <a:lnTo>
                          <a:pt x="246" y="144"/>
                        </a:lnTo>
                        <a:lnTo>
                          <a:pt x="240" y="181"/>
                        </a:lnTo>
                        <a:lnTo>
                          <a:pt x="220" y="215"/>
                        </a:lnTo>
                        <a:lnTo>
                          <a:pt x="0" y="250"/>
                        </a:lnTo>
                        <a:lnTo>
                          <a:pt x="26" y="215"/>
                        </a:lnTo>
                        <a:lnTo>
                          <a:pt x="40" y="175"/>
                        </a:lnTo>
                        <a:lnTo>
                          <a:pt x="43" y="127"/>
                        </a:lnTo>
                        <a:lnTo>
                          <a:pt x="43" y="95"/>
                        </a:lnTo>
                        <a:lnTo>
                          <a:pt x="20" y="49"/>
                        </a:lnTo>
                        <a:lnTo>
                          <a:pt x="3" y="12"/>
                        </a:lnTo>
                      </a:path>
                    </a:pathLst>
                  </a:custGeom>
                  <a:solidFill>
                    <a:srgbClr val="9FBFFF"/>
                  </a:solidFill>
                  <a:ln w="12700" cap="rnd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265" name="Oval 633">
                    <a:extLst>
                      <a:ext uri="{FF2B5EF4-FFF2-40B4-BE49-F238E27FC236}">
                        <a16:creationId xmlns:a16="http://schemas.microsoft.com/office/drawing/2014/main" id="{6A325612-50A0-4F67-9AE8-6A1BBD4DDF7C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1174" y="1104"/>
                    <a:ext cx="25" cy="22"/>
                  </a:xfrm>
                  <a:prstGeom prst="ellipse">
                    <a:avLst/>
                  </a:prstGeom>
                  <a:solidFill>
                    <a:srgbClr val="FFFFFF"/>
                  </a:solidFill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1pPr>
                    <a:lvl2pPr marL="742950" indent="-285750"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2pPr>
                    <a:lvl3pPr marL="1143000" indent="-228600"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3pPr>
                    <a:lvl4pPr marL="1600200" indent="-228600"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4pPr>
                    <a:lvl5pPr marL="2057400" indent="-228600"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9pPr>
                  </a:lstStyle>
                  <a:p>
                    <a:endParaRPr lang="en-US" altLang="en-US"/>
                  </a:p>
                </p:txBody>
              </p:sp>
            </p:grpSp>
          </p:grpSp>
          <p:grpSp>
            <p:nvGrpSpPr>
              <p:cNvPr id="4201" name="Group 634">
                <a:extLst>
                  <a:ext uri="{FF2B5EF4-FFF2-40B4-BE49-F238E27FC236}">
                    <a16:creationId xmlns:a16="http://schemas.microsoft.com/office/drawing/2014/main" id="{BD8B9349-50D7-4D34-ABE0-89D38194D87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965" y="2448"/>
                <a:ext cx="349" cy="352"/>
                <a:chOff x="2475" y="2208"/>
                <a:chExt cx="440" cy="361"/>
              </a:xfrm>
            </p:grpSpPr>
            <p:sp>
              <p:nvSpPr>
                <p:cNvPr id="4202" name="Freeform 635">
                  <a:extLst>
                    <a:ext uri="{FF2B5EF4-FFF2-40B4-BE49-F238E27FC236}">
                      <a16:creationId xmlns:a16="http://schemas.microsoft.com/office/drawing/2014/main" id="{05FEEAB4-8034-4097-B2F1-1108C49855A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524" y="2500"/>
                  <a:ext cx="295" cy="63"/>
                </a:xfrm>
                <a:custGeom>
                  <a:avLst/>
                  <a:gdLst>
                    <a:gd name="T0" fmla="*/ 0 w 1766"/>
                    <a:gd name="T1" fmla="*/ 0 h 377"/>
                    <a:gd name="T2" fmla="*/ 0 w 1766"/>
                    <a:gd name="T3" fmla="*/ 0 h 377"/>
                    <a:gd name="T4" fmla="*/ 0 w 1766"/>
                    <a:gd name="T5" fmla="*/ 0 h 377"/>
                    <a:gd name="T6" fmla="*/ 0 w 1766"/>
                    <a:gd name="T7" fmla="*/ 0 h 377"/>
                    <a:gd name="T8" fmla="*/ 0 w 1766"/>
                    <a:gd name="T9" fmla="*/ 0 h 377"/>
                    <a:gd name="T10" fmla="*/ 0 w 1766"/>
                    <a:gd name="T11" fmla="*/ 0 h 377"/>
                    <a:gd name="T12" fmla="*/ 0 w 1766"/>
                    <a:gd name="T13" fmla="*/ 0 h 377"/>
                    <a:gd name="T14" fmla="*/ 0 w 1766"/>
                    <a:gd name="T15" fmla="*/ 0 h 377"/>
                    <a:gd name="T16" fmla="*/ 0 w 1766"/>
                    <a:gd name="T17" fmla="*/ 0 h 377"/>
                    <a:gd name="T18" fmla="*/ 0 w 1766"/>
                    <a:gd name="T19" fmla="*/ 0 h 377"/>
                    <a:gd name="T20" fmla="*/ 0 w 1766"/>
                    <a:gd name="T21" fmla="*/ 0 h 377"/>
                    <a:gd name="T22" fmla="*/ 0 w 1766"/>
                    <a:gd name="T23" fmla="*/ 0 h 377"/>
                    <a:gd name="T24" fmla="*/ 0 w 1766"/>
                    <a:gd name="T25" fmla="*/ 0 h 377"/>
                    <a:gd name="T26" fmla="*/ 0 w 1766"/>
                    <a:gd name="T27" fmla="*/ 0 h 377"/>
                    <a:gd name="T28" fmla="*/ 0 w 1766"/>
                    <a:gd name="T29" fmla="*/ 0 h 377"/>
                    <a:gd name="T30" fmla="*/ 0 w 1766"/>
                    <a:gd name="T31" fmla="*/ 0 h 377"/>
                    <a:gd name="T32" fmla="*/ 0 w 1766"/>
                    <a:gd name="T33" fmla="*/ 0 h 377"/>
                    <a:gd name="T34" fmla="*/ 0 w 1766"/>
                    <a:gd name="T35" fmla="*/ 0 h 377"/>
                    <a:gd name="T36" fmla="*/ 0 w 1766"/>
                    <a:gd name="T37" fmla="*/ 0 h 377"/>
                    <a:gd name="T38" fmla="*/ 0 w 1766"/>
                    <a:gd name="T39" fmla="*/ 0 h 377"/>
                    <a:gd name="T40" fmla="*/ 0 w 1766"/>
                    <a:gd name="T41" fmla="*/ 0 h 377"/>
                    <a:gd name="T42" fmla="*/ 0 w 1766"/>
                    <a:gd name="T43" fmla="*/ 0 h 377"/>
                    <a:gd name="T44" fmla="*/ 0 w 1766"/>
                    <a:gd name="T45" fmla="*/ 0 h 377"/>
                    <a:gd name="T46" fmla="*/ 0 w 1766"/>
                    <a:gd name="T47" fmla="*/ 0 h 377"/>
                    <a:gd name="T48" fmla="*/ 0 w 1766"/>
                    <a:gd name="T49" fmla="*/ 0 h 377"/>
                    <a:gd name="T50" fmla="*/ 0 w 1766"/>
                    <a:gd name="T51" fmla="*/ 0 h 377"/>
                    <a:gd name="T52" fmla="*/ 0 w 1766"/>
                    <a:gd name="T53" fmla="*/ 0 h 377"/>
                    <a:gd name="T54" fmla="*/ 0 w 1766"/>
                    <a:gd name="T55" fmla="*/ 0 h 377"/>
                    <a:gd name="T56" fmla="*/ 0 w 1766"/>
                    <a:gd name="T57" fmla="*/ 0 h 377"/>
                    <a:gd name="T58" fmla="*/ 0 w 1766"/>
                    <a:gd name="T59" fmla="*/ 0 h 377"/>
                    <a:gd name="T60" fmla="*/ 0 w 1766"/>
                    <a:gd name="T61" fmla="*/ 0 h 377"/>
                    <a:gd name="T62" fmla="*/ 0 w 1766"/>
                    <a:gd name="T63" fmla="*/ 0 h 377"/>
                    <a:gd name="T64" fmla="*/ 0 w 1766"/>
                    <a:gd name="T65" fmla="*/ 0 h 377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0" t="0" r="r" b="b"/>
                  <a:pathLst>
                    <a:path w="1766" h="377">
                      <a:moveTo>
                        <a:pt x="904" y="13"/>
                      </a:moveTo>
                      <a:lnTo>
                        <a:pt x="724" y="2"/>
                      </a:lnTo>
                      <a:lnTo>
                        <a:pt x="557" y="0"/>
                      </a:lnTo>
                      <a:lnTo>
                        <a:pt x="404" y="4"/>
                      </a:lnTo>
                      <a:lnTo>
                        <a:pt x="273" y="17"/>
                      </a:lnTo>
                      <a:lnTo>
                        <a:pt x="160" y="34"/>
                      </a:lnTo>
                      <a:lnTo>
                        <a:pt x="76" y="58"/>
                      </a:lnTo>
                      <a:lnTo>
                        <a:pt x="21" y="88"/>
                      </a:lnTo>
                      <a:lnTo>
                        <a:pt x="0" y="122"/>
                      </a:lnTo>
                      <a:lnTo>
                        <a:pt x="12" y="158"/>
                      </a:lnTo>
                      <a:lnTo>
                        <a:pt x="60" y="196"/>
                      </a:lnTo>
                      <a:lnTo>
                        <a:pt x="138" y="230"/>
                      </a:lnTo>
                      <a:lnTo>
                        <a:pt x="244" y="265"/>
                      </a:lnTo>
                      <a:lnTo>
                        <a:pt x="371" y="296"/>
                      </a:lnTo>
                      <a:lnTo>
                        <a:pt x="519" y="324"/>
                      </a:lnTo>
                      <a:lnTo>
                        <a:pt x="683" y="346"/>
                      </a:lnTo>
                      <a:lnTo>
                        <a:pt x="861" y="364"/>
                      </a:lnTo>
                      <a:lnTo>
                        <a:pt x="1038" y="373"/>
                      </a:lnTo>
                      <a:lnTo>
                        <a:pt x="1204" y="377"/>
                      </a:lnTo>
                      <a:lnTo>
                        <a:pt x="1356" y="371"/>
                      </a:lnTo>
                      <a:lnTo>
                        <a:pt x="1490" y="361"/>
                      </a:lnTo>
                      <a:lnTo>
                        <a:pt x="1600" y="342"/>
                      </a:lnTo>
                      <a:lnTo>
                        <a:pt x="1686" y="318"/>
                      </a:lnTo>
                      <a:lnTo>
                        <a:pt x="1742" y="289"/>
                      </a:lnTo>
                      <a:lnTo>
                        <a:pt x="1766" y="255"/>
                      </a:lnTo>
                      <a:lnTo>
                        <a:pt x="1751" y="218"/>
                      </a:lnTo>
                      <a:lnTo>
                        <a:pt x="1704" y="181"/>
                      </a:lnTo>
                      <a:lnTo>
                        <a:pt x="1625" y="144"/>
                      </a:lnTo>
                      <a:lnTo>
                        <a:pt x="1520" y="111"/>
                      </a:lnTo>
                      <a:lnTo>
                        <a:pt x="1391" y="79"/>
                      </a:lnTo>
                      <a:lnTo>
                        <a:pt x="1244" y="52"/>
                      </a:lnTo>
                      <a:lnTo>
                        <a:pt x="1079" y="29"/>
                      </a:lnTo>
                      <a:lnTo>
                        <a:pt x="904" y="13"/>
                      </a:lnTo>
                      <a:close/>
                    </a:path>
                  </a:pathLst>
                </a:custGeom>
                <a:solidFill>
                  <a:srgbClr val="D9C9D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203" name="Freeform 636">
                  <a:extLst>
                    <a:ext uri="{FF2B5EF4-FFF2-40B4-BE49-F238E27FC236}">
                      <a16:creationId xmlns:a16="http://schemas.microsoft.com/office/drawing/2014/main" id="{B38650C0-A9CE-4F01-9504-52D0DEE81A6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549" y="2504"/>
                  <a:ext cx="265" cy="56"/>
                </a:xfrm>
                <a:custGeom>
                  <a:avLst/>
                  <a:gdLst>
                    <a:gd name="T0" fmla="*/ 0 w 1587"/>
                    <a:gd name="T1" fmla="*/ 0 h 338"/>
                    <a:gd name="T2" fmla="*/ 0 w 1587"/>
                    <a:gd name="T3" fmla="*/ 0 h 338"/>
                    <a:gd name="T4" fmla="*/ 0 w 1587"/>
                    <a:gd name="T5" fmla="*/ 0 h 338"/>
                    <a:gd name="T6" fmla="*/ 0 w 1587"/>
                    <a:gd name="T7" fmla="*/ 0 h 338"/>
                    <a:gd name="T8" fmla="*/ 0 w 1587"/>
                    <a:gd name="T9" fmla="*/ 0 h 338"/>
                    <a:gd name="T10" fmla="*/ 0 w 1587"/>
                    <a:gd name="T11" fmla="*/ 0 h 338"/>
                    <a:gd name="T12" fmla="*/ 0 w 1587"/>
                    <a:gd name="T13" fmla="*/ 0 h 338"/>
                    <a:gd name="T14" fmla="*/ 0 w 1587"/>
                    <a:gd name="T15" fmla="*/ 0 h 338"/>
                    <a:gd name="T16" fmla="*/ 0 w 1587"/>
                    <a:gd name="T17" fmla="*/ 0 h 338"/>
                    <a:gd name="T18" fmla="*/ 0 w 1587"/>
                    <a:gd name="T19" fmla="*/ 0 h 338"/>
                    <a:gd name="T20" fmla="*/ 0 w 1587"/>
                    <a:gd name="T21" fmla="*/ 0 h 338"/>
                    <a:gd name="T22" fmla="*/ 0 w 1587"/>
                    <a:gd name="T23" fmla="*/ 0 h 338"/>
                    <a:gd name="T24" fmla="*/ 0 w 1587"/>
                    <a:gd name="T25" fmla="*/ 0 h 338"/>
                    <a:gd name="T26" fmla="*/ 0 w 1587"/>
                    <a:gd name="T27" fmla="*/ 0 h 338"/>
                    <a:gd name="T28" fmla="*/ 0 w 1587"/>
                    <a:gd name="T29" fmla="*/ 0 h 338"/>
                    <a:gd name="T30" fmla="*/ 0 w 1587"/>
                    <a:gd name="T31" fmla="*/ 0 h 338"/>
                    <a:gd name="T32" fmla="*/ 0 w 1587"/>
                    <a:gd name="T33" fmla="*/ 0 h 338"/>
                    <a:gd name="T34" fmla="*/ 0 w 1587"/>
                    <a:gd name="T35" fmla="*/ 0 h 338"/>
                    <a:gd name="T36" fmla="*/ 0 w 1587"/>
                    <a:gd name="T37" fmla="*/ 0 h 338"/>
                    <a:gd name="T38" fmla="*/ 0 w 1587"/>
                    <a:gd name="T39" fmla="*/ 0 h 338"/>
                    <a:gd name="T40" fmla="*/ 0 w 1587"/>
                    <a:gd name="T41" fmla="*/ 0 h 338"/>
                    <a:gd name="T42" fmla="*/ 0 w 1587"/>
                    <a:gd name="T43" fmla="*/ 0 h 338"/>
                    <a:gd name="T44" fmla="*/ 0 w 1587"/>
                    <a:gd name="T45" fmla="*/ 0 h 338"/>
                    <a:gd name="T46" fmla="*/ 0 w 1587"/>
                    <a:gd name="T47" fmla="*/ 0 h 338"/>
                    <a:gd name="T48" fmla="*/ 0 w 1587"/>
                    <a:gd name="T49" fmla="*/ 0 h 338"/>
                    <a:gd name="T50" fmla="*/ 0 w 1587"/>
                    <a:gd name="T51" fmla="*/ 0 h 338"/>
                    <a:gd name="T52" fmla="*/ 0 w 1587"/>
                    <a:gd name="T53" fmla="*/ 0 h 338"/>
                    <a:gd name="T54" fmla="*/ 0 w 1587"/>
                    <a:gd name="T55" fmla="*/ 0 h 338"/>
                    <a:gd name="T56" fmla="*/ 0 w 1587"/>
                    <a:gd name="T57" fmla="*/ 0 h 338"/>
                    <a:gd name="T58" fmla="*/ 0 w 1587"/>
                    <a:gd name="T59" fmla="*/ 0 h 338"/>
                    <a:gd name="T60" fmla="*/ 0 w 1587"/>
                    <a:gd name="T61" fmla="*/ 0 h 338"/>
                    <a:gd name="T62" fmla="*/ 0 w 1587"/>
                    <a:gd name="T63" fmla="*/ 0 h 338"/>
                    <a:gd name="T64" fmla="*/ 0 w 1587"/>
                    <a:gd name="T65" fmla="*/ 0 h 338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0" t="0" r="r" b="b"/>
                  <a:pathLst>
                    <a:path w="1587" h="338">
                      <a:moveTo>
                        <a:pt x="813" y="13"/>
                      </a:moveTo>
                      <a:lnTo>
                        <a:pt x="652" y="2"/>
                      </a:lnTo>
                      <a:lnTo>
                        <a:pt x="503" y="0"/>
                      </a:lnTo>
                      <a:lnTo>
                        <a:pt x="365" y="5"/>
                      </a:lnTo>
                      <a:lnTo>
                        <a:pt x="246" y="16"/>
                      </a:lnTo>
                      <a:lnTo>
                        <a:pt x="145" y="32"/>
                      </a:lnTo>
                      <a:lnTo>
                        <a:pt x="69" y="53"/>
                      </a:lnTo>
                      <a:lnTo>
                        <a:pt x="19" y="79"/>
                      </a:lnTo>
                      <a:lnTo>
                        <a:pt x="0" y="112"/>
                      </a:lnTo>
                      <a:lnTo>
                        <a:pt x="11" y="143"/>
                      </a:lnTo>
                      <a:lnTo>
                        <a:pt x="54" y="177"/>
                      </a:lnTo>
                      <a:lnTo>
                        <a:pt x="124" y="208"/>
                      </a:lnTo>
                      <a:lnTo>
                        <a:pt x="219" y="240"/>
                      </a:lnTo>
                      <a:lnTo>
                        <a:pt x="334" y="267"/>
                      </a:lnTo>
                      <a:lnTo>
                        <a:pt x="468" y="291"/>
                      </a:lnTo>
                      <a:lnTo>
                        <a:pt x="615" y="311"/>
                      </a:lnTo>
                      <a:lnTo>
                        <a:pt x="775" y="327"/>
                      </a:lnTo>
                      <a:lnTo>
                        <a:pt x="935" y="335"/>
                      </a:lnTo>
                      <a:lnTo>
                        <a:pt x="1084" y="338"/>
                      </a:lnTo>
                      <a:lnTo>
                        <a:pt x="1220" y="333"/>
                      </a:lnTo>
                      <a:lnTo>
                        <a:pt x="1341" y="323"/>
                      </a:lnTo>
                      <a:lnTo>
                        <a:pt x="1440" y="306"/>
                      </a:lnTo>
                      <a:lnTo>
                        <a:pt x="1516" y="286"/>
                      </a:lnTo>
                      <a:lnTo>
                        <a:pt x="1566" y="260"/>
                      </a:lnTo>
                      <a:lnTo>
                        <a:pt x="1587" y="231"/>
                      </a:lnTo>
                      <a:lnTo>
                        <a:pt x="1574" y="197"/>
                      </a:lnTo>
                      <a:lnTo>
                        <a:pt x="1531" y="164"/>
                      </a:lnTo>
                      <a:lnTo>
                        <a:pt x="1460" y="132"/>
                      </a:lnTo>
                      <a:lnTo>
                        <a:pt x="1367" y="101"/>
                      </a:lnTo>
                      <a:lnTo>
                        <a:pt x="1251" y="72"/>
                      </a:lnTo>
                      <a:lnTo>
                        <a:pt x="1119" y="49"/>
                      </a:lnTo>
                      <a:lnTo>
                        <a:pt x="972" y="27"/>
                      </a:lnTo>
                      <a:lnTo>
                        <a:pt x="813" y="13"/>
                      </a:lnTo>
                      <a:close/>
                    </a:path>
                  </a:pathLst>
                </a:custGeom>
                <a:solidFill>
                  <a:srgbClr val="D4C2D4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204" name="Freeform 637">
                  <a:extLst>
                    <a:ext uri="{FF2B5EF4-FFF2-40B4-BE49-F238E27FC236}">
                      <a16:creationId xmlns:a16="http://schemas.microsoft.com/office/drawing/2014/main" id="{7A45EE16-E745-4E1C-935A-AAFF8CACF18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574" y="2508"/>
                  <a:ext cx="234" cy="50"/>
                </a:xfrm>
                <a:custGeom>
                  <a:avLst/>
                  <a:gdLst>
                    <a:gd name="T0" fmla="*/ 0 w 1406"/>
                    <a:gd name="T1" fmla="*/ 0 h 299"/>
                    <a:gd name="T2" fmla="*/ 0 w 1406"/>
                    <a:gd name="T3" fmla="*/ 0 h 299"/>
                    <a:gd name="T4" fmla="*/ 0 w 1406"/>
                    <a:gd name="T5" fmla="*/ 0 h 299"/>
                    <a:gd name="T6" fmla="*/ 0 w 1406"/>
                    <a:gd name="T7" fmla="*/ 0 h 299"/>
                    <a:gd name="T8" fmla="*/ 0 w 1406"/>
                    <a:gd name="T9" fmla="*/ 0 h 299"/>
                    <a:gd name="T10" fmla="*/ 0 w 1406"/>
                    <a:gd name="T11" fmla="*/ 0 h 299"/>
                    <a:gd name="T12" fmla="*/ 0 w 1406"/>
                    <a:gd name="T13" fmla="*/ 0 h 299"/>
                    <a:gd name="T14" fmla="*/ 0 w 1406"/>
                    <a:gd name="T15" fmla="*/ 0 h 299"/>
                    <a:gd name="T16" fmla="*/ 0 w 1406"/>
                    <a:gd name="T17" fmla="*/ 0 h 299"/>
                    <a:gd name="T18" fmla="*/ 0 w 1406"/>
                    <a:gd name="T19" fmla="*/ 0 h 299"/>
                    <a:gd name="T20" fmla="*/ 0 w 1406"/>
                    <a:gd name="T21" fmla="*/ 0 h 299"/>
                    <a:gd name="T22" fmla="*/ 0 w 1406"/>
                    <a:gd name="T23" fmla="*/ 0 h 299"/>
                    <a:gd name="T24" fmla="*/ 0 w 1406"/>
                    <a:gd name="T25" fmla="*/ 0 h 299"/>
                    <a:gd name="T26" fmla="*/ 0 w 1406"/>
                    <a:gd name="T27" fmla="*/ 0 h 299"/>
                    <a:gd name="T28" fmla="*/ 0 w 1406"/>
                    <a:gd name="T29" fmla="*/ 0 h 299"/>
                    <a:gd name="T30" fmla="*/ 0 w 1406"/>
                    <a:gd name="T31" fmla="*/ 0 h 299"/>
                    <a:gd name="T32" fmla="*/ 0 w 1406"/>
                    <a:gd name="T33" fmla="*/ 0 h 299"/>
                    <a:gd name="T34" fmla="*/ 0 w 1406"/>
                    <a:gd name="T35" fmla="*/ 0 h 299"/>
                    <a:gd name="T36" fmla="*/ 0 w 1406"/>
                    <a:gd name="T37" fmla="*/ 0 h 299"/>
                    <a:gd name="T38" fmla="*/ 0 w 1406"/>
                    <a:gd name="T39" fmla="*/ 0 h 299"/>
                    <a:gd name="T40" fmla="*/ 0 w 1406"/>
                    <a:gd name="T41" fmla="*/ 0 h 299"/>
                    <a:gd name="T42" fmla="*/ 0 w 1406"/>
                    <a:gd name="T43" fmla="*/ 0 h 299"/>
                    <a:gd name="T44" fmla="*/ 0 w 1406"/>
                    <a:gd name="T45" fmla="*/ 0 h 299"/>
                    <a:gd name="T46" fmla="*/ 0 w 1406"/>
                    <a:gd name="T47" fmla="*/ 0 h 299"/>
                    <a:gd name="T48" fmla="*/ 0 w 1406"/>
                    <a:gd name="T49" fmla="*/ 0 h 299"/>
                    <a:gd name="T50" fmla="*/ 0 w 1406"/>
                    <a:gd name="T51" fmla="*/ 0 h 299"/>
                    <a:gd name="T52" fmla="*/ 0 w 1406"/>
                    <a:gd name="T53" fmla="*/ 0 h 299"/>
                    <a:gd name="T54" fmla="*/ 0 w 1406"/>
                    <a:gd name="T55" fmla="*/ 0 h 299"/>
                    <a:gd name="T56" fmla="*/ 0 w 1406"/>
                    <a:gd name="T57" fmla="*/ 0 h 299"/>
                    <a:gd name="T58" fmla="*/ 0 w 1406"/>
                    <a:gd name="T59" fmla="*/ 0 h 299"/>
                    <a:gd name="T60" fmla="*/ 0 w 1406"/>
                    <a:gd name="T61" fmla="*/ 0 h 299"/>
                    <a:gd name="T62" fmla="*/ 0 w 1406"/>
                    <a:gd name="T63" fmla="*/ 0 h 299"/>
                    <a:gd name="T64" fmla="*/ 0 w 1406"/>
                    <a:gd name="T65" fmla="*/ 0 h 299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0" t="0" r="r" b="b"/>
                  <a:pathLst>
                    <a:path w="1406" h="299">
                      <a:moveTo>
                        <a:pt x="721" y="10"/>
                      </a:moveTo>
                      <a:lnTo>
                        <a:pt x="578" y="1"/>
                      </a:lnTo>
                      <a:lnTo>
                        <a:pt x="445" y="0"/>
                      </a:lnTo>
                      <a:lnTo>
                        <a:pt x="324" y="3"/>
                      </a:lnTo>
                      <a:lnTo>
                        <a:pt x="218" y="13"/>
                      </a:lnTo>
                      <a:lnTo>
                        <a:pt x="129" y="27"/>
                      </a:lnTo>
                      <a:lnTo>
                        <a:pt x="62" y="46"/>
                      </a:lnTo>
                      <a:lnTo>
                        <a:pt x="17" y="69"/>
                      </a:lnTo>
                      <a:lnTo>
                        <a:pt x="0" y="96"/>
                      </a:lnTo>
                      <a:lnTo>
                        <a:pt x="10" y="126"/>
                      </a:lnTo>
                      <a:lnTo>
                        <a:pt x="48" y="155"/>
                      </a:lnTo>
                      <a:lnTo>
                        <a:pt x="110" y="183"/>
                      </a:lnTo>
                      <a:lnTo>
                        <a:pt x="194" y="211"/>
                      </a:lnTo>
                      <a:lnTo>
                        <a:pt x="295" y="236"/>
                      </a:lnTo>
                      <a:lnTo>
                        <a:pt x="414" y="258"/>
                      </a:lnTo>
                      <a:lnTo>
                        <a:pt x="544" y="275"/>
                      </a:lnTo>
                      <a:lnTo>
                        <a:pt x="687" y="290"/>
                      </a:lnTo>
                      <a:lnTo>
                        <a:pt x="828" y="297"/>
                      </a:lnTo>
                      <a:lnTo>
                        <a:pt x="960" y="299"/>
                      </a:lnTo>
                      <a:lnTo>
                        <a:pt x="1081" y="295"/>
                      </a:lnTo>
                      <a:lnTo>
                        <a:pt x="1188" y="286"/>
                      </a:lnTo>
                      <a:lnTo>
                        <a:pt x="1274" y="272"/>
                      </a:lnTo>
                      <a:lnTo>
                        <a:pt x="1343" y="254"/>
                      </a:lnTo>
                      <a:lnTo>
                        <a:pt x="1387" y="230"/>
                      </a:lnTo>
                      <a:lnTo>
                        <a:pt x="1406" y="203"/>
                      </a:lnTo>
                      <a:lnTo>
                        <a:pt x="1393" y="173"/>
                      </a:lnTo>
                      <a:lnTo>
                        <a:pt x="1355" y="144"/>
                      </a:lnTo>
                      <a:lnTo>
                        <a:pt x="1292" y="114"/>
                      </a:lnTo>
                      <a:lnTo>
                        <a:pt x="1210" y="89"/>
                      </a:lnTo>
                      <a:lnTo>
                        <a:pt x="1108" y="63"/>
                      </a:lnTo>
                      <a:lnTo>
                        <a:pt x="991" y="41"/>
                      </a:lnTo>
                      <a:lnTo>
                        <a:pt x="860" y="22"/>
                      </a:lnTo>
                      <a:lnTo>
                        <a:pt x="721" y="10"/>
                      </a:lnTo>
                      <a:close/>
                    </a:path>
                  </a:pathLst>
                </a:custGeom>
                <a:solidFill>
                  <a:srgbClr val="CFBAC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205" name="Freeform 638">
                  <a:extLst>
                    <a:ext uri="{FF2B5EF4-FFF2-40B4-BE49-F238E27FC236}">
                      <a16:creationId xmlns:a16="http://schemas.microsoft.com/office/drawing/2014/main" id="{69B9CDDB-413B-47A4-B49A-906EA9E22CA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599" y="2511"/>
                  <a:ext cx="204" cy="44"/>
                </a:xfrm>
                <a:custGeom>
                  <a:avLst/>
                  <a:gdLst>
                    <a:gd name="T0" fmla="*/ 0 w 1226"/>
                    <a:gd name="T1" fmla="*/ 0 h 263"/>
                    <a:gd name="T2" fmla="*/ 0 w 1226"/>
                    <a:gd name="T3" fmla="*/ 0 h 263"/>
                    <a:gd name="T4" fmla="*/ 0 w 1226"/>
                    <a:gd name="T5" fmla="*/ 0 h 263"/>
                    <a:gd name="T6" fmla="*/ 0 w 1226"/>
                    <a:gd name="T7" fmla="*/ 0 h 263"/>
                    <a:gd name="T8" fmla="*/ 0 w 1226"/>
                    <a:gd name="T9" fmla="*/ 0 h 263"/>
                    <a:gd name="T10" fmla="*/ 0 w 1226"/>
                    <a:gd name="T11" fmla="*/ 0 h 263"/>
                    <a:gd name="T12" fmla="*/ 0 w 1226"/>
                    <a:gd name="T13" fmla="*/ 0 h 263"/>
                    <a:gd name="T14" fmla="*/ 0 w 1226"/>
                    <a:gd name="T15" fmla="*/ 0 h 263"/>
                    <a:gd name="T16" fmla="*/ 0 w 1226"/>
                    <a:gd name="T17" fmla="*/ 0 h 263"/>
                    <a:gd name="T18" fmla="*/ 0 w 1226"/>
                    <a:gd name="T19" fmla="*/ 0 h 263"/>
                    <a:gd name="T20" fmla="*/ 0 w 1226"/>
                    <a:gd name="T21" fmla="*/ 0 h 263"/>
                    <a:gd name="T22" fmla="*/ 0 w 1226"/>
                    <a:gd name="T23" fmla="*/ 0 h 263"/>
                    <a:gd name="T24" fmla="*/ 0 w 1226"/>
                    <a:gd name="T25" fmla="*/ 0 h 263"/>
                    <a:gd name="T26" fmla="*/ 0 w 1226"/>
                    <a:gd name="T27" fmla="*/ 0 h 263"/>
                    <a:gd name="T28" fmla="*/ 0 w 1226"/>
                    <a:gd name="T29" fmla="*/ 0 h 263"/>
                    <a:gd name="T30" fmla="*/ 0 w 1226"/>
                    <a:gd name="T31" fmla="*/ 0 h 263"/>
                    <a:gd name="T32" fmla="*/ 0 w 1226"/>
                    <a:gd name="T33" fmla="*/ 0 h 263"/>
                    <a:gd name="T34" fmla="*/ 0 w 1226"/>
                    <a:gd name="T35" fmla="*/ 0 h 263"/>
                    <a:gd name="T36" fmla="*/ 0 w 1226"/>
                    <a:gd name="T37" fmla="*/ 0 h 263"/>
                    <a:gd name="T38" fmla="*/ 0 w 1226"/>
                    <a:gd name="T39" fmla="*/ 0 h 263"/>
                    <a:gd name="T40" fmla="*/ 0 w 1226"/>
                    <a:gd name="T41" fmla="*/ 0 h 263"/>
                    <a:gd name="T42" fmla="*/ 0 w 1226"/>
                    <a:gd name="T43" fmla="*/ 0 h 263"/>
                    <a:gd name="T44" fmla="*/ 0 w 1226"/>
                    <a:gd name="T45" fmla="*/ 0 h 263"/>
                    <a:gd name="T46" fmla="*/ 0 w 1226"/>
                    <a:gd name="T47" fmla="*/ 0 h 263"/>
                    <a:gd name="T48" fmla="*/ 0 w 1226"/>
                    <a:gd name="T49" fmla="*/ 0 h 263"/>
                    <a:gd name="T50" fmla="*/ 0 w 1226"/>
                    <a:gd name="T51" fmla="*/ 0 h 263"/>
                    <a:gd name="T52" fmla="*/ 0 w 1226"/>
                    <a:gd name="T53" fmla="*/ 0 h 263"/>
                    <a:gd name="T54" fmla="*/ 0 w 1226"/>
                    <a:gd name="T55" fmla="*/ 0 h 263"/>
                    <a:gd name="T56" fmla="*/ 0 w 1226"/>
                    <a:gd name="T57" fmla="*/ 0 h 263"/>
                    <a:gd name="T58" fmla="*/ 0 w 1226"/>
                    <a:gd name="T59" fmla="*/ 0 h 263"/>
                    <a:gd name="T60" fmla="*/ 0 w 1226"/>
                    <a:gd name="T61" fmla="*/ 0 h 263"/>
                    <a:gd name="T62" fmla="*/ 0 w 1226"/>
                    <a:gd name="T63" fmla="*/ 0 h 263"/>
                    <a:gd name="T64" fmla="*/ 0 w 1226"/>
                    <a:gd name="T65" fmla="*/ 0 h 263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0" t="0" r="r" b="b"/>
                  <a:pathLst>
                    <a:path w="1226" h="263">
                      <a:moveTo>
                        <a:pt x="627" y="9"/>
                      </a:moveTo>
                      <a:lnTo>
                        <a:pt x="503" y="1"/>
                      </a:lnTo>
                      <a:lnTo>
                        <a:pt x="387" y="0"/>
                      </a:lnTo>
                      <a:lnTo>
                        <a:pt x="281" y="3"/>
                      </a:lnTo>
                      <a:lnTo>
                        <a:pt x="189" y="12"/>
                      </a:lnTo>
                      <a:lnTo>
                        <a:pt x="112" y="25"/>
                      </a:lnTo>
                      <a:lnTo>
                        <a:pt x="53" y="42"/>
                      </a:lnTo>
                      <a:lnTo>
                        <a:pt x="15" y="62"/>
                      </a:lnTo>
                      <a:lnTo>
                        <a:pt x="0" y="86"/>
                      </a:lnTo>
                      <a:lnTo>
                        <a:pt x="9" y="110"/>
                      </a:lnTo>
                      <a:lnTo>
                        <a:pt x="42" y="136"/>
                      </a:lnTo>
                      <a:lnTo>
                        <a:pt x="96" y="161"/>
                      </a:lnTo>
                      <a:lnTo>
                        <a:pt x="170" y="186"/>
                      </a:lnTo>
                      <a:lnTo>
                        <a:pt x="258" y="206"/>
                      </a:lnTo>
                      <a:lnTo>
                        <a:pt x="361" y="226"/>
                      </a:lnTo>
                      <a:lnTo>
                        <a:pt x="475" y="242"/>
                      </a:lnTo>
                      <a:lnTo>
                        <a:pt x="600" y="255"/>
                      </a:lnTo>
                      <a:lnTo>
                        <a:pt x="722" y="261"/>
                      </a:lnTo>
                      <a:lnTo>
                        <a:pt x="838" y="263"/>
                      </a:lnTo>
                      <a:lnTo>
                        <a:pt x="943" y="259"/>
                      </a:lnTo>
                      <a:lnTo>
                        <a:pt x="1036" y="251"/>
                      </a:lnTo>
                      <a:lnTo>
                        <a:pt x="1113" y="237"/>
                      </a:lnTo>
                      <a:lnTo>
                        <a:pt x="1172" y="222"/>
                      </a:lnTo>
                      <a:lnTo>
                        <a:pt x="1211" y="203"/>
                      </a:lnTo>
                      <a:lnTo>
                        <a:pt x="1226" y="180"/>
                      </a:lnTo>
                      <a:lnTo>
                        <a:pt x="1215" y="153"/>
                      </a:lnTo>
                      <a:lnTo>
                        <a:pt x="1182" y="127"/>
                      </a:lnTo>
                      <a:lnTo>
                        <a:pt x="1128" y="101"/>
                      </a:lnTo>
                      <a:lnTo>
                        <a:pt x="1057" y="78"/>
                      </a:lnTo>
                      <a:lnTo>
                        <a:pt x="967" y="55"/>
                      </a:lnTo>
                      <a:lnTo>
                        <a:pt x="863" y="36"/>
                      </a:lnTo>
                      <a:lnTo>
                        <a:pt x="749" y="20"/>
                      </a:lnTo>
                      <a:lnTo>
                        <a:pt x="627" y="9"/>
                      </a:lnTo>
                      <a:close/>
                    </a:path>
                  </a:pathLst>
                </a:custGeom>
                <a:solidFill>
                  <a:srgbClr val="C9B3C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206" name="Freeform 639">
                  <a:extLst>
                    <a:ext uri="{FF2B5EF4-FFF2-40B4-BE49-F238E27FC236}">
                      <a16:creationId xmlns:a16="http://schemas.microsoft.com/office/drawing/2014/main" id="{C90000A9-7409-47D4-8686-FF00188AB3A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624" y="2515"/>
                  <a:ext cx="174" cy="37"/>
                </a:xfrm>
                <a:custGeom>
                  <a:avLst/>
                  <a:gdLst>
                    <a:gd name="T0" fmla="*/ 0 w 1046"/>
                    <a:gd name="T1" fmla="*/ 0 h 223"/>
                    <a:gd name="T2" fmla="*/ 0 w 1046"/>
                    <a:gd name="T3" fmla="*/ 0 h 223"/>
                    <a:gd name="T4" fmla="*/ 0 w 1046"/>
                    <a:gd name="T5" fmla="*/ 0 h 223"/>
                    <a:gd name="T6" fmla="*/ 0 w 1046"/>
                    <a:gd name="T7" fmla="*/ 0 h 223"/>
                    <a:gd name="T8" fmla="*/ 0 w 1046"/>
                    <a:gd name="T9" fmla="*/ 0 h 223"/>
                    <a:gd name="T10" fmla="*/ 0 w 1046"/>
                    <a:gd name="T11" fmla="*/ 0 h 223"/>
                    <a:gd name="T12" fmla="*/ 0 w 1046"/>
                    <a:gd name="T13" fmla="*/ 0 h 223"/>
                    <a:gd name="T14" fmla="*/ 0 w 1046"/>
                    <a:gd name="T15" fmla="*/ 0 h 223"/>
                    <a:gd name="T16" fmla="*/ 0 w 1046"/>
                    <a:gd name="T17" fmla="*/ 0 h 223"/>
                    <a:gd name="T18" fmla="*/ 0 w 1046"/>
                    <a:gd name="T19" fmla="*/ 0 h 223"/>
                    <a:gd name="T20" fmla="*/ 0 w 1046"/>
                    <a:gd name="T21" fmla="*/ 0 h 223"/>
                    <a:gd name="T22" fmla="*/ 0 w 1046"/>
                    <a:gd name="T23" fmla="*/ 0 h 223"/>
                    <a:gd name="T24" fmla="*/ 0 w 1046"/>
                    <a:gd name="T25" fmla="*/ 0 h 223"/>
                    <a:gd name="T26" fmla="*/ 0 w 1046"/>
                    <a:gd name="T27" fmla="*/ 0 h 223"/>
                    <a:gd name="T28" fmla="*/ 0 w 1046"/>
                    <a:gd name="T29" fmla="*/ 0 h 223"/>
                    <a:gd name="T30" fmla="*/ 0 w 1046"/>
                    <a:gd name="T31" fmla="*/ 0 h 223"/>
                    <a:gd name="T32" fmla="*/ 0 w 1046"/>
                    <a:gd name="T33" fmla="*/ 0 h 223"/>
                    <a:gd name="T34" fmla="*/ 0 w 1046"/>
                    <a:gd name="T35" fmla="*/ 0 h 223"/>
                    <a:gd name="T36" fmla="*/ 0 w 1046"/>
                    <a:gd name="T37" fmla="*/ 0 h 223"/>
                    <a:gd name="T38" fmla="*/ 0 w 1046"/>
                    <a:gd name="T39" fmla="*/ 0 h 223"/>
                    <a:gd name="T40" fmla="*/ 0 w 1046"/>
                    <a:gd name="T41" fmla="*/ 0 h 223"/>
                    <a:gd name="T42" fmla="*/ 0 w 1046"/>
                    <a:gd name="T43" fmla="*/ 0 h 223"/>
                    <a:gd name="T44" fmla="*/ 0 w 1046"/>
                    <a:gd name="T45" fmla="*/ 0 h 223"/>
                    <a:gd name="T46" fmla="*/ 0 w 1046"/>
                    <a:gd name="T47" fmla="*/ 0 h 223"/>
                    <a:gd name="T48" fmla="*/ 0 w 1046"/>
                    <a:gd name="T49" fmla="*/ 0 h 223"/>
                    <a:gd name="T50" fmla="*/ 0 w 1046"/>
                    <a:gd name="T51" fmla="*/ 0 h 223"/>
                    <a:gd name="T52" fmla="*/ 0 w 1046"/>
                    <a:gd name="T53" fmla="*/ 0 h 223"/>
                    <a:gd name="T54" fmla="*/ 0 w 1046"/>
                    <a:gd name="T55" fmla="*/ 0 h 223"/>
                    <a:gd name="T56" fmla="*/ 0 w 1046"/>
                    <a:gd name="T57" fmla="*/ 0 h 223"/>
                    <a:gd name="T58" fmla="*/ 0 w 1046"/>
                    <a:gd name="T59" fmla="*/ 0 h 223"/>
                    <a:gd name="T60" fmla="*/ 0 w 1046"/>
                    <a:gd name="T61" fmla="*/ 0 h 223"/>
                    <a:gd name="T62" fmla="*/ 0 w 1046"/>
                    <a:gd name="T63" fmla="*/ 0 h 223"/>
                    <a:gd name="T64" fmla="*/ 0 w 1046"/>
                    <a:gd name="T65" fmla="*/ 0 h 223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0" t="0" r="r" b="b"/>
                  <a:pathLst>
                    <a:path w="1046" h="223">
                      <a:moveTo>
                        <a:pt x="535" y="6"/>
                      </a:moveTo>
                      <a:lnTo>
                        <a:pt x="428" y="0"/>
                      </a:lnTo>
                      <a:lnTo>
                        <a:pt x="329" y="0"/>
                      </a:lnTo>
                      <a:lnTo>
                        <a:pt x="239" y="2"/>
                      </a:lnTo>
                      <a:lnTo>
                        <a:pt x="162" y="10"/>
                      </a:lnTo>
                      <a:lnTo>
                        <a:pt x="95" y="20"/>
                      </a:lnTo>
                      <a:lnTo>
                        <a:pt x="45" y="34"/>
                      </a:lnTo>
                      <a:lnTo>
                        <a:pt x="12" y="51"/>
                      </a:lnTo>
                      <a:lnTo>
                        <a:pt x="0" y="73"/>
                      </a:lnTo>
                      <a:lnTo>
                        <a:pt x="7" y="94"/>
                      </a:lnTo>
                      <a:lnTo>
                        <a:pt x="35" y="117"/>
                      </a:lnTo>
                      <a:lnTo>
                        <a:pt x="81" y="137"/>
                      </a:lnTo>
                      <a:lnTo>
                        <a:pt x="144" y="158"/>
                      </a:lnTo>
                      <a:lnTo>
                        <a:pt x="219" y="176"/>
                      </a:lnTo>
                      <a:lnTo>
                        <a:pt x="308" y="193"/>
                      </a:lnTo>
                      <a:lnTo>
                        <a:pt x="405" y="206"/>
                      </a:lnTo>
                      <a:lnTo>
                        <a:pt x="511" y="218"/>
                      </a:lnTo>
                      <a:lnTo>
                        <a:pt x="614" y="222"/>
                      </a:lnTo>
                      <a:lnTo>
                        <a:pt x="713" y="223"/>
                      </a:lnTo>
                      <a:lnTo>
                        <a:pt x="803" y="220"/>
                      </a:lnTo>
                      <a:lnTo>
                        <a:pt x="883" y="213"/>
                      </a:lnTo>
                      <a:lnTo>
                        <a:pt x="948" y="202"/>
                      </a:lnTo>
                      <a:lnTo>
                        <a:pt x="999" y="189"/>
                      </a:lnTo>
                      <a:lnTo>
                        <a:pt x="1031" y="172"/>
                      </a:lnTo>
                      <a:lnTo>
                        <a:pt x="1046" y="151"/>
                      </a:lnTo>
                      <a:lnTo>
                        <a:pt x="1037" y="129"/>
                      </a:lnTo>
                      <a:lnTo>
                        <a:pt x="1008" y="106"/>
                      </a:lnTo>
                      <a:lnTo>
                        <a:pt x="962" y="85"/>
                      </a:lnTo>
                      <a:lnTo>
                        <a:pt x="900" y="65"/>
                      </a:lnTo>
                      <a:lnTo>
                        <a:pt x="823" y="46"/>
                      </a:lnTo>
                      <a:lnTo>
                        <a:pt x="736" y="30"/>
                      </a:lnTo>
                      <a:lnTo>
                        <a:pt x="639" y="16"/>
                      </a:lnTo>
                      <a:lnTo>
                        <a:pt x="535" y="6"/>
                      </a:lnTo>
                      <a:close/>
                    </a:path>
                  </a:pathLst>
                </a:custGeom>
                <a:solidFill>
                  <a:srgbClr val="C7ADC7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207" name="Freeform 640">
                  <a:extLst>
                    <a:ext uri="{FF2B5EF4-FFF2-40B4-BE49-F238E27FC236}">
                      <a16:creationId xmlns:a16="http://schemas.microsoft.com/office/drawing/2014/main" id="{AF8B7062-03A0-474A-8042-BB15750906F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475" y="2253"/>
                  <a:ext cx="440" cy="312"/>
                </a:xfrm>
                <a:custGeom>
                  <a:avLst/>
                  <a:gdLst>
                    <a:gd name="T0" fmla="*/ 0 w 2639"/>
                    <a:gd name="T1" fmla="*/ 0 h 1871"/>
                    <a:gd name="T2" fmla="*/ 0 w 2639"/>
                    <a:gd name="T3" fmla="*/ 0 h 1871"/>
                    <a:gd name="T4" fmla="*/ 0 w 2639"/>
                    <a:gd name="T5" fmla="*/ 0 h 1871"/>
                    <a:gd name="T6" fmla="*/ 0 w 2639"/>
                    <a:gd name="T7" fmla="*/ 0 h 1871"/>
                    <a:gd name="T8" fmla="*/ 0 w 2639"/>
                    <a:gd name="T9" fmla="*/ 0 h 1871"/>
                    <a:gd name="T10" fmla="*/ 0 w 2639"/>
                    <a:gd name="T11" fmla="*/ 0 h 1871"/>
                    <a:gd name="T12" fmla="*/ 0 w 2639"/>
                    <a:gd name="T13" fmla="*/ 0 h 1871"/>
                    <a:gd name="T14" fmla="*/ 0 w 2639"/>
                    <a:gd name="T15" fmla="*/ 0 h 1871"/>
                    <a:gd name="T16" fmla="*/ 0 w 2639"/>
                    <a:gd name="T17" fmla="*/ 0 h 1871"/>
                    <a:gd name="T18" fmla="*/ 0 w 2639"/>
                    <a:gd name="T19" fmla="*/ 0 h 1871"/>
                    <a:gd name="T20" fmla="*/ 0 w 2639"/>
                    <a:gd name="T21" fmla="*/ 0 h 1871"/>
                    <a:gd name="T22" fmla="*/ 0 w 2639"/>
                    <a:gd name="T23" fmla="*/ 0 h 1871"/>
                    <a:gd name="T24" fmla="*/ 0 w 2639"/>
                    <a:gd name="T25" fmla="*/ 0 h 1871"/>
                    <a:gd name="T26" fmla="*/ 0 w 2639"/>
                    <a:gd name="T27" fmla="*/ 0 h 1871"/>
                    <a:gd name="T28" fmla="*/ 0 w 2639"/>
                    <a:gd name="T29" fmla="*/ 0 h 1871"/>
                    <a:gd name="T30" fmla="*/ 0 w 2639"/>
                    <a:gd name="T31" fmla="*/ 0 h 1871"/>
                    <a:gd name="T32" fmla="*/ 0 w 2639"/>
                    <a:gd name="T33" fmla="*/ 0 h 1871"/>
                    <a:gd name="T34" fmla="*/ 0 w 2639"/>
                    <a:gd name="T35" fmla="*/ 0 h 1871"/>
                    <a:gd name="T36" fmla="*/ 0 w 2639"/>
                    <a:gd name="T37" fmla="*/ 0 h 1871"/>
                    <a:gd name="T38" fmla="*/ 0 w 2639"/>
                    <a:gd name="T39" fmla="*/ 0 h 1871"/>
                    <a:gd name="T40" fmla="*/ 0 w 2639"/>
                    <a:gd name="T41" fmla="*/ 0 h 1871"/>
                    <a:gd name="T42" fmla="*/ 0 w 2639"/>
                    <a:gd name="T43" fmla="*/ 0 h 1871"/>
                    <a:gd name="T44" fmla="*/ 0 w 2639"/>
                    <a:gd name="T45" fmla="*/ 0 h 1871"/>
                    <a:gd name="T46" fmla="*/ 0 w 2639"/>
                    <a:gd name="T47" fmla="*/ 0 h 1871"/>
                    <a:gd name="T48" fmla="*/ 0 w 2639"/>
                    <a:gd name="T49" fmla="*/ 0 h 1871"/>
                    <a:gd name="T50" fmla="*/ 0 w 2639"/>
                    <a:gd name="T51" fmla="*/ 0 h 1871"/>
                    <a:gd name="T52" fmla="*/ 0 w 2639"/>
                    <a:gd name="T53" fmla="*/ 0 h 1871"/>
                    <a:gd name="T54" fmla="*/ 0 w 2639"/>
                    <a:gd name="T55" fmla="*/ 0 h 1871"/>
                    <a:gd name="T56" fmla="*/ 0 w 2639"/>
                    <a:gd name="T57" fmla="*/ 0 h 1871"/>
                    <a:gd name="T58" fmla="*/ 0 w 2639"/>
                    <a:gd name="T59" fmla="*/ 0 h 1871"/>
                    <a:gd name="T60" fmla="*/ 0 w 2639"/>
                    <a:gd name="T61" fmla="*/ 0 h 1871"/>
                    <a:gd name="T62" fmla="*/ 0 w 2639"/>
                    <a:gd name="T63" fmla="*/ 0 h 1871"/>
                    <a:gd name="T64" fmla="*/ 0 w 2639"/>
                    <a:gd name="T65" fmla="*/ 0 h 1871"/>
                    <a:gd name="T66" fmla="*/ 0 w 2639"/>
                    <a:gd name="T67" fmla="*/ 0 h 1871"/>
                    <a:gd name="T68" fmla="*/ 0 w 2639"/>
                    <a:gd name="T69" fmla="*/ 0 h 1871"/>
                    <a:gd name="T70" fmla="*/ 0 w 2639"/>
                    <a:gd name="T71" fmla="*/ 0 h 1871"/>
                    <a:gd name="T72" fmla="*/ 0 w 2639"/>
                    <a:gd name="T73" fmla="*/ 0 h 1871"/>
                    <a:gd name="T74" fmla="*/ 0 w 2639"/>
                    <a:gd name="T75" fmla="*/ 0 h 1871"/>
                    <a:gd name="T76" fmla="*/ 0 w 2639"/>
                    <a:gd name="T77" fmla="*/ 0 h 1871"/>
                    <a:gd name="T78" fmla="*/ 0 w 2639"/>
                    <a:gd name="T79" fmla="*/ 0 h 1871"/>
                    <a:gd name="T80" fmla="*/ 0 w 2639"/>
                    <a:gd name="T81" fmla="*/ 0 h 1871"/>
                    <a:gd name="T82" fmla="*/ 0 w 2639"/>
                    <a:gd name="T83" fmla="*/ 0 h 1871"/>
                    <a:gd name="T84" fmla="*/ 0 w 2639"/>
                    <a:gd name="T85" fmla="*/ 0 h 1871"/>
                    <a:gd name="T86" fmla="*/ 0 w 2639"/>
                    <a:gd name="T87" fmla="*/ 0 h 1871"/>
                    <a:gd name="T88" fmla="*/ 0 w 2639"/>
                    <a:gd name="T89" fmla="*/ 0 h 1871"/>
                    <a:gd name="T90" fmla="*/ 0 w 2639"/>
                    <a:gd name="T91" fmla="*/ 0 h 1871"/>
                    <a:gd name="T92" fmla="*/ 0 w 2639"/>
                    <a:gd name="T93" fmla="*/ 0 h 1871"/>
                    <a:gd name="T94" fmla="*/ 0 w 2639"/>
                    <a:gd name="T95" fmla="*/ 0 h 1871"/>
                    <a:gd name="T96" fmla="*/ 0 w 2639"/>
                    <a:gd name="T97" fmla="*/ 0 h 1871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</a:gdLst>
                  <a:ahLst/>
                  <a:cxnLst>
                    <a:cxn ang="T98">
                      <a:pos x="T0" y="T1"/>
                    </a:cxn>
                    <a:cxn ang="T99">
                      <a:pos x="T2" y="T3"/>
                    </a:cxn>
                    <a:cxn ang="T100">
                      <a:pos x="T4" y="T5"/>
                    </a:cxn>
                    <a:cxn ang="T101">
                      <a:pos x="T6" y="T7"/>
                    </a:cxn>
                    <a:cxn ang="T102">
                      <a:pos x="T8" y="T9"/>
                    </a:cxn>
                    <a:cxn ang="T103">
                      <a:pos x="T10" y="T11"/>
                    </a:cxn>
                    <a:cxn ang="T104">
                      <a:pos x="T12" y="T13"/>
                    </a:cxn>
                    <a:cxn ang="T105">
                      <a:pos x="T14" y="T15"/>
                    </a:cxn>
                    <a:cxn ang="T106">
                      <a:pos x="T16" y="T17"/>
                    </a:cxn>
                    <a:cxn ang="T107">
                      <a:pos x="T18" y="T19"/>
                    </a:cxn>
                    <a:cxn ang="T108">
                      <a:pos x="T20" y="T21"/>
                    </a:cxn>
                    <a:cxn ang="T109">
                      <a:pos x="T22" y="T23"/>
                    </a:cxn>
                    <a:cxn ang="T110">
                      <a:pos x="T24" y="T25"/>
                    </a:cxn>
                    <a:cxn ang="T111">
                      <a:pos x="T26" y="T27"/>
                    </a:cxn>
                    <a:cxn ang="T112">
                      <a:pos x="T28" y="T29"/>
                    </a:cxn>
                    <a:cxn ang="T113">
                      <a:pos x="T30" y="T31"/>
                    </a:cxn>
                    <a:cxn ang="T114">
                      <a:pos x="T32" y="T33"/>
                    </a:cxn>
                    <a:cxn ang="T115">
                      <a:pos x="T34" y="T35"/>
                    </a:cxn>
                    <a:cxn ang="T116">
                      <a:pos x="T36" y="T37"/>
                    </a:cxn>
                    <a:cxn ang="T117">
                      <a:pos x="T38" y="T39"/>
                    </a:cxn>
                    <a:cxn ang="T118">
                      <a:pos x="T40" y="T41"/>
                    </a:cxn>
                    <a:cxn ang="T119">
                      <a:pos x="T42" y="T43"/>
                    </a:cxn>
                    <a:cxn ang="T120">
                      <a:pos x="T44" y="T45"/>
                    </a:cxn>
                    <a:cxn ang="T121">
                      <a:pos x="T46" y="T47"/>
                    </a:cxn>
                    <a:cxn ang="T122">
                      <a:pos x="T48" y="T49"/>
                    </a:cxn>
                    <a:cxn ang="T123">
                      <a:pos x="T50" y="T51"/>
                    </a:cxn>
                    <a:cxn ang="T124">
                      <a:pos x="T52" y="T53"/>
                    </a:cxn>
                    <a:cxn ang="T125">
                      <a:pos x="T54" y="T55"/>
                    </a:cxn>
                    <a:cxn ang="T126">
                      <a:pos x="T56" y="T57"/>
                    </a:cxn>
                    <a:cxn ang="T127">
                      <a:pos x="T58" y="T59"/>
                    </a:cxn>
                    <a:cxn ang="T128">
                      <a:pos x="T60" y="T61"/>
                    </a:cxn>
                    <a:cxn ang="T129">
                      <a:pos x="T62" y="T63"/>
                    </a:cxn>
                    <a:cxn ang="T130">
                      <a:pos x="T64" y="T65"/>
                    </a:cxn>
                    <a:cxn ang="T131">
                      <a:pos x="T66" y="T67"/>
                    </a:cxn>
                    <a:cxn ang="T132">
                      <a:pos x="T68" y="T69"/>
                    </a:cxn>
                    <a:cxn ang="T133">
                      <a:pos x="T70" y="T71"/>
                    </a:cxn>
                    <a:cxn ang="T134">
                      <a:pos x="T72" y="T73"/>
                    </a:cxn>
                    <a:cxn ang="T135">
                      <a:pos x="T74" y="T75"/>
                    </a:cxn>
                    <a:cxn ang="T136">
                      <a:pos x="T76" y="T77"/>
                    </a:cxn>
                    <a:cxn ang="T137">
                      <a:pos x="T78" y="T79"/>
                    </a:cxn>
                    <a:cxn ang="T138">
                      <a:pos x="T80" y="T81"/>
                    </a:cxn>
                    <a:cxn ang="T139">
                      <a:pos x="T82" y="T83"/>
                    </a:cxn>
                    <a:cxn ang="T140">
                      <a:pos x="T84" y="T85"/>
                    </a:cxn>
                    <a:cxn ang="T141">
                      <a:pos x="T86" y="T87"/>
                    </a:cxn>
                    <a:cxn ang="T142">
                      <a:pos x="T88" y="T89"/>
                    </a:cxn>
                    <a:cxn ang="T143">
                      <a:pos x="T90" y="T91"/>
                    </a:cxn>
                    <a:cxn ang="T144">
                      <a:pos x="T92" y="T93"/>
                    </a:cxn>
                    <a:cxn ang="T145">
                      <a:pos x="T94" y="T95"/>
                    </a:cxn>
                    <a:cxn ang="T146">
                      <a:pos x="T96" y="T97"/>
                    </a:cxn>
                  </a:cxnLst>
                  <a:rect l="0" t="0" r="r" b="b"/>
                  <a:pathLst>
                    <a:path w="2639" h="1871">
                      <a:moveTo>
                        <a:pt x="273" y="230"/>
                      </a:moveTo>
                      <a:lnTo>
                        <a:pt x="398" y="120"/>
                      </a:lnTo>
                      <a:lnTo>
                        <a:pt x="533" y="50"/>
                      </a:lnTo>
                      <a:lnTo>
                        <a:pt x="673" y="12"/>
                      </a:lnTo>
                      <a:lnTo>
                        <a:pt x="817" y="0"/>
                      </a:lnTo>
                      <a:lnTo>
                        <a:pt x="959" y="2"/>
                      </a:lnTo>
                      <a:lnTo>
                        <a:pt x="1099" y="14"/>
                      </a:lnTo>
                      <a:lnTo>
                        <a:pt x="1232" y="28"/>
                      </a:lnTo>
                      <a:lnTo>
                        <a:pt x="1355" y="36"/>
                      </a:lnTo>
                      <a:lnTo>
                        <a:pt x="1472" y="31"/>
                      </a:lnTo>
                      <a:lnTo>
                        <a:pt x="1589" y="22"/>
                      </a:lnTo>
                      <a:lnTo>
                        <a:pt x="1706" y="11"/>
                      </a:lnTo>
                      <a:lnTo>
                        <a:pt x="1820" y="4"/>
                      </a:lnTo>
                      <a:lnTo>
                        <a:pt x="1929" y="2"/>
                      </a:lnTo>
                      <a:lnTo>
                        <a:pt x="2031" y="12"/>
                      </a:lnTo>
                      <a:lnTo>
                        <a:pt x="2126" y="38"/>
                      </a:lnTo>
                      <a:lnTo>
                        <a:pt x="2211" y="84"/>
                      </a:lnTo>
                      <a:lnTo>
                        <a:pt x="2287" y="140"/>
                      </a:lnTo>
                      <a:lnTo>
                        <a:pt x="2360" y="200"/>
                      </a:lnTo>
                      <a:lnTo>
                        <a:pt x="2426" y="265"/>
                      </a:lnTo>
                      <a:lnTo>
                        <a:pt x="2487" y="337"/>
                      </a:lnTo>
                      <a:lnTo>
                        <a:pt x="2539" y="417"/>
                      </a:lnTo>
                      <a:lnTo>
                        <a:pt x="2582" y="509"/>
                      </a:lnTo>
                      <a:lnTo>
                        <a:pt x="2614" y="614"/>
                      </a:lnTo>
                      <a:lnTo>
                        <a:pt x="2636" y="734"/>
                      </a:lnTo>
                      <a:lnTo>
                        <a:pt x="2639" y="859"/>
                      </a:lnTo>
                      <a:lnTo>
                        <a:pt x="2627" y="981"/>
                      </a:lnTo>
                      <a:lnTo>
                        <a:pt x="2600" y="1096"/>
                      </a:lnTo>
                      <a:lnTo>
                        <a:pt x="2564" y="1203"/>
                      </a:lnTo>
                      <a:lnTo>
                        <a:pt x="2519" y="1298"/>
                      </a:lnTo>
                      <a:lnTo>
                        <a:pt x="2471" y="1383"/>
                      </a:lnTo>
                      <a:lnTo>
                        <a:pt x="2422" y="1451"/>
                      </a:lnTo>
                      <a:lnTo>
                        <a:pt x="2375" y="1503"/>
                      </a:lnTo>
                      <a:lnTo>
                        <a:pt x="2138" y="1673"/>
                      </a:lnTo>
                      <a:lnTo>
                        <a:pt x="1865" y="1791"/>
                      </a:lnTo>
                      <a:lnTo>
                        <a:pt x="1567" y="1857"/>
                      </a:lnTo>
                      <a:lnTo>
                        <a:pt x="1259" y="1871"/>
                      </a:lnTo>
                      <a:lnTo>
                        <a:pt x="949" y="1830"/>
                      </a:lnTo>
                      <a:lnTo>
                        <a:pt x="655" y="1739"/>
                      </a:lnTo>
                      <a:lnTo>
                        <a:pt x="387" y="1593"/>
                      </a:lnTo>
                      <a:lnTo>
                        <a:pt x="160" y="1396"/>
                      </a:lnTo>
                      <a:lnTo>
                        <a:pt x="79" y="1280"/>
                      </a:lnTo>
                      <a:lnTo>
                        <a:pt x="26" y="1147"/>
                      </a:lnTo>
                      <a:lnTo>
                        <a:pt x="0" y="998"/>
                      </a:lnTo>
                      <a:lnTo>
                        <a:pt x="2" y="842"/>
                      </a:lnTo>
                      <a:lnTo>
                        <a:pt x="30" y="680"/>
                      </a:lnTo>
                      <a:lnTo>
                        <a:pt x="85" y="521"/>
                      </a:lnTo>
                      <a:lnTo>
                        <a:pt x="165" y="370"/>
                      </a:lnTo>
                      <a:lnTo>
                        <a:pt x="273" y="230"/>
                      </a:lnTo>
                      <a:close/>
                    </a:path>
                  </a:pathLst>
                </a:custGeom>
                <a:solidFill>
                  <a:srgbClr val="FF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208" name="Freeform 641">
                  <a:extLst>
                    <a:ext uri="{FF2B5EF4-FFF2-40B4-BE49-F238E27FC236}">
                      <a16:creationId xmlns:a16="http://schemas.microsoft.com/office/drawing/2014/main" id="{583C035C-95DE-404D-9FFD-E9A3A1E56B0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476" y="2388"/>
                  <a:ext cx="437" cy="177"/>
                </a:xfrm>
                <a:custGeom>
                  <a:avLst/>
                  <a:gdLst>
                    <a:gd name="T0" fmla="*/ 0 w 2623"/>
                    <a:gd name="T1" fmla="*/ 0 h 1063"/>
                    <a:gd name="T2" fmla="*/ 0 w 2623"/>
                    <a:gd name="T3" fmla="*/ 0 h 1063"/>
                    <a:gd name="T4" fmla="*/ 0 w 2623"/>
                    <a:gd name="T5" fmla="*/ 0 h 1063"/>
                    <a:gd name="T6" fmla="*/ 0 w 2623"/>
                    <a:gd name="T7" fmla="*/ 0 h 1063"/>
                    <a:gd name="T8" fmla="*/ 0 w 2623"/>
                    <a:gd name="T9" fmla="*/ 0 h 1063"/>
                    <a:gd name="T10" fmla="*/ 0 w 2623"/>
                    <a:gd name="T11" fmla="*/ 0 h 1063"/>
                    <a:gd name="T12" fmla="*/ 0 w 2623"/>
                    <a:gd name="T13" fmla="*/ 0 h 1063"/>
                    <a:gd name="T14" fmla="*/ 0 w 2623"/>
                    <a:gd name="T15" fmla="*/ 0 h 1063"/>
                    <a:gd name="T16" fmla="*/ 0 w 2623"/>
                    <a:gd name="T17" fmla="*/ 0 h 1063"/>
                    <a:gd name="T18" fmla="*/ 0 w 2623"/>
                    <a:gd name="T19" fmla="*/ 0 h 1063"/>
                    <a:gd name="T20" fmla="*/ 0 w 2623"/>
                    <a:gd name="T21" fmla="*/ 0 h 1063"/>
                    <a:gd name="T22" fmla="*/ 0 w 2623"/>
                    <a:gd name="T23" fmla="*/ 0 h 1063"/>
                    <a:gd name="T24" fmla="*/ 0 w 2623"/>
                    <a:gd name="T25" fmla="*/ 0 h 1063"/>
                    <a:gd name="T26" fmla="*/ 0 w 2623"/>
                    <a:gd name="T27" fmla="*/ 0 h 1063"/>
                    <a:gd name="T28" fmla="*/ 0 w 2623"/>
                    <a:gd name="T29" fmla="*/ 0 h 1063"/>
                    <a:gd name="T30" fmla="*/ 0 w 2623"/>
                    <a:gd name="T31" fmla="*/ 0 h 1063"/>
                    <a:gd name="T32" fmla="*/ 0 w 2623"/>
                    <a:gd name="T33" fmla="*/ 0 h 1063"/>
                    <a:gd name="T34" fmla="*/ 0 w 2623"/>
                    <a:gd name="T35" fmla="*/ 0 h 1063"/>
                    <a:gd name="T36" fmla="*/ 0 w 2623"/>
                    <a:gd name="T37" fmla="*/ 0 h 1063"/>
                    <a:gd name="T38" fmla="*/ 0 w 2623"/>
                    <a:gd name="T39" fmla="*/ 0 h 1063"/>
                    <a:gd name="T40" fmla="*/ 0 w 2623"/>
                    <a:gd name="T41" fmla="*/ 0 h 1063"/>
                    <a:gd name="T42" fmla="*/ 0 w 2623"/>
                    <a:gd name="T43" fmla="*/ 0 h 1063"/>
                    <a:gd name="T44" fmla="*/ 0 w 2623"/>
                    <a:gd name="T45" fmla="*/ 0 h 1063"/>
                    <a:gd name="T46" fmla="*/ 0 w 2623"/>
                    <a:gd name="T47" fmla="*/ 0 h 1063"/>
                    <a:gd name="T48" fmla="*/ 0 w 2623"/>
                    <a:gd name="T49" fmla="*/ 0 h 1063"/>
                    <a:gd name="T50" fmla="*/ 0 w 2623"/>
                    <a:gd name="T51" fmla="*/ 0 h 1063"/>
                    <a:gd name="T52" fmla="*/ 0 w 2623"/>
                    <a:gd name="T53" fmla="*/ 0 h 1063"/>
                    <a:gd name="T54" fmla="*/ 0 w 2623"/>
                    <a:gd name="T55" fmla="*/ 0 h 1063"/>
                    <a:gd name="T56" fmla="*/ 0 w 2623"/>
                    <a:gd name="T57" fmla="*/ 0 h 1063"/>
                    <a:gd name="T58" fmla="*/ 0 w 2623"/>
                    <a:gd name="T59" fmla="*/ 0 h 1063"/>
                    <a:gd name="T60" fmla="*/ 0 w 2623"/>
                    <a:gd name="T61" fmla="*/ 0 h 1063"/>
                    <a:gd name="T62" fmla="*/ 0 w 2623"/>
                    <a:gd name="T63" fmla="*/ 0 h 1063"/>
                    <a:gd name="T64" fmla="*/ 0 w 2623"/>
                    <a:gd name="T65" fmla="*/ 0 h 1063"/>
                    <a:gd name="T66" fmla="*/ 0 w 2623"/>
                    <a:gd name="T67" fmla="*/ 0 h 1063"/>
                    <a:gd name="T68" fmla="*/ 0 w 2623"/>
                    <a:gd name="T69" fmla="*/ 0 h 1063"/>
                    <a:gd name="T70" fmla="*/ 0 w 2623"/>
                    <a:gd name="T71" fmla="*/ 0 h 1063"/>
                    <a:gd name="T72" fmla="*/ 0 w 2623"/>
                    <a:gd name="T73" fmla="*/ 0 h 1063"/>
                    <a:gd name="T74" fmla="*/ 0 w 2623"/>
                    <a:gd name="T75" fmla="*/ 0 h 1063"/>
                    <a:gd name="T76" fmla="*/ 0 w 2623"/>
                    <a:gd name="T77" fmla="*/ 0 h 1063"/>
                    <a:gd name="T78" fmla="*/ 0 w 2623"/>
                    <a:gd name="T79" fmla="*/ 0 h 1063"/>
                    <a:gd name="T80" fmla="*/ 0 w 2623"/>
                    <a:gd name="T81" fmla="*/ 0 h 1063"/>
                    <a:gd name="T82" fmla="*/ 0 w 2623"/>
                    <a:gd name="T83" fmla="*/ 0 h 1063"/>
                    <a:gd name="T84" fmla="*/ 0 w 2623"/>
                    <a:gd name="T85" fmla="*/ 0 h 1063"/>
                    <a:gd name="T86" fmla="*/ 0 w 2623"/>
                    <a:gd name="T87" fmla="*/ 0 h 1063"/>
                    <a:gd name="T88" fmla="*/ 0 w 2623"/>
                    <a:gd name="T89" fmla="*/ 0 h 1063"/>
                    <a:gd name="T90" fmla="*/ 0 w 2623"/>
                    <a:gd name="T91" fmla="*/ 0 h 1063"/>
                    <a:gd name="T92" fmla="*/ 0 w 2623"/>
                    <a:gd name="T93" fmla="*/ 0 h 1063"/>
                    <a:gd name="T94" fmla="*/ 0 w 2623"/>
                    <a:gd name="T95" fmla="*/ 0 h 1063"/>
                    <a:gd name="T96" fmla="*/ 0 w 2623"/>
                    <a:gd name="T97" fmla="*/ 0 h 1063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</a:gdLst>
                  <a:ahLst/>
                  <a:cxnLst>
                    <a:cxn ang="T98">
                      <a:pos x="T0" y="T1"/>
                    </a:cxn>
                    <a:cxn ang="T99">
                      <a:pos x="T2" y="T3"/>
                    </a:cxn>
                    <a:cxn ang="T100">
                      <a:pos x="T4" y="T5"/>
                    </a:cxn>
                    <a:cxn ang="T101">
                      <a:pos x="T6" y="T7"/>
                    </a:cxn>
                    <a:cxn ang="T102">
                      <a:pos x="T8" y="T9"/>
                    </a:cxn>
                    <a:cxn ang="T103">
                      <a:pos x="T10" y="T11"/>
                    </a:cxn>
                    <a:cxn ang="T104">
                      <a:pos x="T12" y="T13"/>
                    </a:cxn>
                    <a:cxn ang="T105">
                      <a:pos x="T14" y="T15"/>
                    </a:cxn>
                    <a:cxn ang="T106">
                      <a:pos x="T16" y="T17"/>
                    </a:cxn>
                    <a:cxn ang="T107">
                      <a:pos x="T18" y="T19"/>
                    </a:cxn>
                    <a:cxn ang="T108">
                      <a:pos x="T20" y="T21"/>
                    </a:cxn>
                    <a:cxn ang="T109">
                      <a:pos x="T22" y="T23"/>
                    </a:cxn>
                    <a:cxn ang="T110">
                      <a:pos x="T24" y="T25"/>
                    </a:cxn>
                    <a:cxn ang="T111">
                      <a:pos x="T26" y="T27"/>
                    </a:cxn>
                    <a:cxn ang="T112">
                      <a:pos x="T28" y="T29"/>
                    </a:cxn>
                    <a:cxn ang="T113">
                      <a:pos x="T30" y="T31"/>
                    </a:cxn>
                    <a:cxn ang="T114">
                      <a:pos x="T32" y="T33"/>
                    </a:cxn>
                    <a:cxn ang="T115">
                      <a:pos x="T34" y="T35"/>
                    </a:cxn>
                    <a:cxn ang="T116">
                      <a:pos x="T36" y="T37"/>
                    </a:cxn>
                    <a:cxn ang="T117">
                      <a:pos x="T38" y="T39"/>
                    </a:cxn>
                    <a:cxn ang="T118">
                      <a:pos x="T40" y="T41"/>
                    </a:cxn>
                    <a:cxn ang="T119">
                      <a:pos x="T42" y="T43"/>
                    </a:cxn>
                    <a:cxn ang="T120">
                      <a:pos x="T44" y="T45"/>
                    </a:cxn>
                    <a:cxn ang="T121">
                      <a:pos x="T46" y="T47"/>
                    </a:cxn>
                    <a:cxn ang="T122">
                      <a:pos x="T48" y="T49"/>
                    </a:cxn>
                    <a:cxn ang="T123">
                      <a:pos x="T50" y="T51"/>
                    </a:cxn>
                    <a:cxn ang="T124">
                      <a:pos x="T52" y="T53"/>
                    </a:cxn>
                    <a:cxn ang="T125">
                      <a:pos x="T54" y="T55"/>
                    </a:cxn>
                    <a:cxn ang="T126">
                      <a:pos x="T56" y="T57"/>
                    </a:cxn>
                    <a:cxn ang="T127">
                      <a:pos x="T58" y="T59"/>
                    </a:cxn>
                    <a:cxn ang="T128">
                      <a:pos x="T60" y="T61"/>
                    </a:cxn>
                    <a:cxn ang="T129">
                      <a:pos x="T62" y="T63"/>
                    </a:cxn>
                    <a:cxn ang="T130">
                      <a:pos x="T64" y="T65"/>
                    </a:cxn>
                    <a:cxn ang="T131">
                      <a:pos x="T66" y="T67"/>
                    </a:cxn>
                    <a:cxn ang="T132">
                      <a:pos x="T68" y="T69"/>
                    </a:cxn>
                    <a:cxn ang="T133">
                      <a:pos x="T70" y="T71"/>
                    </a:cxn>
                    <a:cxn ang="T134">
                      <a:pos x="T72" y="T73"/>
                    </a:cxn>
                    <a:cxn ang="T135">
                      <a:pos x="T74" y="T75"/>
                    </a:cxn>
                    <a:cxn ang="T136">
                      <a:pos x="T76" y="T77"/>
                    </a:cxn>
                    <a:cxn ang="T137">
                      <a:pos x="T78" y="T79"/>
                    </a:cxn>
                    <a:cxn ang="T138">
                      <a:pos x="T80" y="T81"/>
                    </a:cxn>
                    <a:cxn ang="T139">
                      <a:pos x="T82" y="T83"/>
                    </a:cxn>
                    <a:cxn ang="T140">
                      <a:pos x="T84" y="T85"/>
                    </a:cxn>
                    <a:cxn ang="T141">
                      <a:pos x="T86" y="T87"/>
                    </a:cxn>
                    <a:cxn ang="T142">
                      <a:pos x="T88" y="T89"/>
                    </a:cxn>
                    <a:cxn ang="T143">
                      <a:pos x="T90" y="T91"/>
                    </a:cxn>
                    <a:cxn ang="T144">
                      <a:pos x="T92" y="T93"/>
                    </a:cxn>
                    <a:cxn ang="T145">
                      <a:pos x="T94" y="T95"/>
                    </a:cxn>
                    <a:cxn ang="T146">
                      <a:pos x="T96" y="T97"/>
                    </a:cxn>
                  </a:cxnLst>
                  <a:rect l="0" t="0" r="r" b="b"/>
                  <a:pathLst>
                    <a:path w="2623" h="1063">
                      <a:moveTo>
                        <a:pt x="18" y="13"/>
                      </a:moveTo>
                      <a:lnTo>
                        <a:pt x="42" y="60"/>
                      </a:lnTo>
                      <a:lnTo>
                        <a:pt x="123" y="134"/>
                      </a:lnTo>
                      <a:lnTo>
                        <a:pt x="247" y="222"/>
                      </a:lnTo>
                      <a:lnTo>
                        <a:pt x="402" y="316"/>
                      </a:lnTo>
                      <a:lnTo>
                        <a:pt x="573" y="405"/>
                      </a:lnTo>
                      <a:lnTo>
                        <a:pt x="750" y="483"/>
                      </a:lnTo>
                      <a:lnTo>
                        <a:pt x="919" y="538"/>
                      </a:lnTo>
                      <a:lnTo>
                        <a:pt x="1069" y="563"/>
                      </a:lnTo>
                      <a:lnTo>
                        <a:pt x="1198" y="565"/>
                      </a:lnTo>
                      <a:lnTo>
                        <a:pt x="1325" y="565"/>
                      </a:lnTo>
                      <a:lnTo>
                        <a:pt x="1448" y="557"/>
                      </a:lnTo>
                      <a:lnTo>
                        <a:pt x="1572" y="543"/>
                      </a:lnTo>
                      <a:lnTo>
                        <a:pt x="1694" y="519"/>
                      </a:lnTo>
                      <a:lnTo>
                        <a:pt x="1818" y="484"/>
                      </a:lnTo>
                      <a:lnTo>
                        <a:pt x="1943" y="435"/>
                      </a:lnTo>
                      <a:lnTo>
                        <a:pt x="2072" y="375"/>
                      </a:lnTo>
                      <a:lnTo>
                        <a:pt x="2196" y="301"/>
                      </a:lnTo>
                      <a:lnTo>
                        <a:pt x="2306" y="224"/>
                      </a:lnTo>
                      <a:lnTo>
                        <a:pt x="2403" y="151"/>
                      </a:lnTo>
                      <a:lnTo>
                        <a:pt x="2484" y="90"/>
                      </a:lnTo>
                      <a:lnTo>
                        <a:pt x="2546" y="48"/>
                      </a:lnTo>
                      <a:lnTo>
                        <a:pt x="2592" y="33"/>
                      </a:lnTo>
                      <a:lnTo>
                        <a:pt x="2618" y="51"/>
                      </a:lnTo>
                      <a:lnTo>
                        <a:pt x="2623" y="112"/>
                      </a:lnTo>
                      <a:lnTo>
                        <a:pt x="2614" y="194"/>
                      </a:lnTo>
                      <a:lnTo>
                        <a:pt x="2599" y="279"/>
                      </a:lnTo>
                      <a:lnTo>
                        <a:pt x="2575" y="362"/>
                      </a:lnTo>
                      <a:lnTo>
                        <a:pt x="2548" y="444"/>
                      </a:lnTo>
                      <a:lnTo>
                        <a:pt x="2514" y="520"/>
                      </a:lnTo>
                      <a:lnTo>
                        <a:pt x="2477" y="588"/>
                      </a:lnTo>
                      <a:lnTo>
                        <a:pt x="2437" y="648"/>
                      </a:lnTo>
                      <a:lnTo>
                        <a:pt x="2393" y="697"/>
                      </a:lnTo>
                      <a:lnTo>
                        <a:pt x="2155" y="867"/>
                      </a:lnTo>
                      <a:lnTo>
                        <a:pt x="1880" y="985"/>
                      </a:lnTo>
                      <a:lnTo>
                        <a:pt x="1578" y="1049"/>
                      </a:lnTo>
                      <a:lnTo>
                        <a:pt x="1267" y="1063"/>
                      </a:lnTo>
                      <a:lnTo>
                        <a:pt x="954" y="1022"/>
                      </a:lnTo>
                      <a:lnTo>
                        <a:pt x="656" y="929"/>
                      </a:lnTo>
                      <a:lnTo>
                        <a:pt x="386" y="784"/>
                      </a:lnTo>
                      <a:lnTo>
                        <a:pt x="158" y="586"/>
                      </a:lnTo>
                      <a:lnTo>
                        <a:pt x="79" y="478"/>
                      </a:lnTo>
                      <a:lnTo>
                        <a:pt x="32" y="367"/>
                      </a:lnTo>
                      <a:lnTo>
                        <a:pt x="7" y="259"/>
                      </a:lnTo>
                      <a:lnTo>
                        <a:pt x="0" y="162"/>
                      </a:lnTo>
                      <a:lnTo>
                        <a:pt x="4" y="82"/>
                      </a:lnTo>
                      <a:lnTo>
                        <a:pt x="13" y="26"/>
                      </a:lnTo>
                      <a:lnTo>
                        <a:pt x="18" y="0"/>
                      </a:lnTo>
                      <a:lnTo>
                        <a:pt x="18" y="13"/>
                      </a:lnTo>
                      <a:close/>
                    </a:path>
                  </a:pathLst>
                </a:custGeom>
                <a:solidFill>
                  <a:srgbClr val="FF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209" name="Freeform 642">
                  <a:extLst>
                    <a:ext uri="{FF2B5EF4-FFF2-40B4-BE49-F238E27FC236}">
                      <a16:creationId xmlns:a16="http://schemas.microsoft.com/office/drawing/2014/main" id="{51AEBDDB-79F5-4F26-96BF-51FFE2DA7DB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477" y="2393"/>
                  <a:ext cx="435" cy="173"/>
                </a:xfrm>
                <a:custGeom>
                  <a:avLst/>
                  <a:gdLst>
                    <a:gd name="T0" fmla="*/ 0 w 2611"/>
                    <a:gd name="T1" fmla="*/ 0 h 1033"/>
                    <a:gd name="T2" fmla="*/ 0 w 2611"/>
                    <a:gd name="T3" fmla="*/ 0 h 1033"/>
                    <a:gd name="T4" fmla="*/ 0 w 2611"/>
                    <a:gd name="T5" fmla="*/ 0 h 1033"/>
                    <a:gd name="T6" fmla="*/ 0 w 2611"/>
                    <a:gd name="T7" fmla="*/ 0 h 1033"/>
                    <a:gd name="T8" fmla="*/ 0 w 2611"/>
                    <a:gd name="T9" fmla="*/ 0 h 1033"/>
                    <a:gd name="T10" fmla="*/ 0 w 2611"/>
                    <a:gd name="T11" fmla="*/ 0 h 1033"/>
                    <a:gd name="T12" fmla="*/ 0 w 2611"/>
                    <a:gd name="T13" fmla="*/ 0 h 1033"/>
                    <a:gd name="T14" fmla="*/ 0 w 2611"/>
                    <a:gd name="T15" fmla="*/ 0 h 1033"/>
                    <a:gd name="T16" fmla="*/ 0 w 2611"/>
                    <a:gd name="T17" fmla="*/ 0 h 1033"/>
                    <a:gd name="T18" fmla="*/ 0 w 2611"/>
                    <a:gd name="T19" fmla="*/ 0 h 1033"/>
                    <a:gd name="T20" fmla="*/ 0 w 2611"/>
                    <a:gd name="T21" fmla="*/ 0 h 1033"/>
                    <a:gd name="T22" fmla="*/ 0 w 2611"/>
                    <a:gd name="T23" fmla="*/ 0 h 1033"/>
                    <a:gd name="T24" fmla="*/ 0 w 2611"/>
                    <a:gd name="T25" fmla="*/ 0 h 1033"/>
                    <a:gd name="T26" fmla="*/ 0 w 2611"/>
                    <a:gd name="T27" fmla="*/ 0 h 1033"/>
                    <a:gd name="T28" fmla="*/ 0 w 2611"/>
                    <a:gd name="T29" fmla="*/ 0 h 1033"/>
                    <a:gd name="T30" fmla="*/ 0 w 2611"/>
                    <a:gd name="T31" fmla="*/ 0 h 1033"/>
                    <a:gd name="T32" fmla="*/ 0 w 2611"/>
                    <a:gd name="T33" fmla="*/ 0 h 1033"/>
                    <a:gd name="T34" fmla="*/ 0 w 2611"/>
                    <a:gd name="T35" fmla="*/ 0 h 1033"/>
                    <a:gd name="T36" fmla="*/ 0 w 2611"/>
                    <a:gd name="T37" fmla="*/ 0 h 1033"/>
                    <a:gd name="T38" fmla="*/ 0 w 2611"/>
                    <a:gd name="T39" fmla="*/ 0 h 1033"/>
                    <a:gd name="T40" fmla="*/ 0 w 2611"/>
                    <a:gd name="T41" fmla="*/ 0 h 1033"/>
                    <a:gd name="T42" fmla="*/ 0 w 2611"/>
                    <a:gd name="T43" fmla="*/ 0 h 1033"/>
                    <a:gd name="T44" fmla="*/ 0 w 2611"/>
                    <a:gd name="T45" fmla="*/ 0 h 1033"/>
                    <a:gd name="T46" fmla="*/ 0 w 2611"/>
                    <a:gd name="T47" fmla="*/ 0 h 1033"/>
                    <a:gd name="T48" fmla="*/ 0 w 2611"/>
                    <a:gd name="T49" fmla="*/ 0 h 1033"/>
                    <a:gd name="T50" fmla="*/ 0 w 2611"/>
                    <a:gd name="T51" fmla="*/ 0 h 1033"/>
                    <a:gd name="T52" fmla="*/ 0 w 2611"/>
                    <a:gd name="T53" fmla="*/ 0 h 1033"/>
                    <a:gd name="T54" fmla="*/ 0 w 2611"/>
                    <a:gd name="T55" fmla="*/ 0 h 1033"/>
                    <a:gd name="T56" fmla="*/ 0 w 2611"/>
                    <a:gd name="T57" fmla="*/ 0 h 1033"/>
                    <a:gd name="T58" fmla="*/ 0 w 2611"/>
                    <a:gd name="T59" fmla="*/ 0 h 1033"/>
                    <a:gd name="T60" fmla="*/ 0 w 2611"/>
                    <a:gd name="T61" fmla="*/ 0 h 1033"/>
                    <a:gd name="T62" fmla="*/ 0 w 2611"/>
                    <a:gd name="T63" fmla="*/ 0 h 1033"/>
                    <a:gd name="T64" fmla="*/ 0 w 2611"/>
                    <a:gd name="T65" fmla="*/ 0 h 1033"/>
                    <a:gd name="T66" fmla="*/ 0 w 2611"/>
                    <a:gd name="T67" fmla="*/ 0 h 1033"/>
                    <a:gd name="T68" fmla="*/ 0 w 2611"/>
                    <a:gd name="T69" fmla="*/ 0 h 1033"/>
                    <a:gd name="T70" fmla="*/ 0 w 2611"/>
                    <a:gd name="T71" fmla="*/ 0 h 1033"/>
                    <a:gd name="T72" fmla="*/ 0 w 2611"/>
                    <a:gd name="T73" fmla="*/ 0 h 1033"/>
                    <a:gd name="T74" fmla="*/ 0 w 2611"/>
                    <a:gd name="T75" fmla="*/ 0 h 1033"/>
                    <a:gd name="T76" fmla="*/ 0 w 2611"/>
                    <a:gd name="T77" fmla="*/ 0 h 1033"/>
                    <a:gd name="T78" fmla="*/ 0 w 2611"/>
                    <a:gd name="T79" fmla="*/ 0 h 1033"/>
                    <a:gd name="T80" fmla="*/ 0 w 2611"/>
                    <a:gd name="T81" fmla="*/ 0 h 1033"/>
                    <a:gd name="T82" fmla="*/ 0 w 2611"/>
                    <a:gd name="T83" fmla="*/ 0 h 1033"/>
                    <a:gd name="T84" fmla="*/ 0 w 2611"/>
                    <a:gd name="T85" fmla="*/ 0 h 1033"/>
                    <a:gd name="T86" fmla="*/ 0 w 2611"/>
                    <a:gd name="T87" fmla="*/ 0 h 1033"/>
                    <a:gd name="T88" fmla="*/ 0 w 2611"/>
                    <a:gd name="T89" fmla="*/ 0 h 1033"/>
                    <a:gd name="T90" fmla="*/ 0 w 2611"/>
                    <a:gd name="T91" fmla="*/ 0 h 1033"/>
                    <a:gd name="T92" fmla="*/ 0 w 2611"/>
                    <a:gd name="T93" fmla="*/ 0 h 1033"/>
                    <a:gd name="T94" fmla="*/ 0 w 2611"/>
                    <a:gd name="T95" fmla="*/ 0 h 1033"/>
                    <a:gd name="T96" fmla="*/ 0 w 2611"/>
                    <a:gd name="T97" fmla="*/ 0 h 1033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</a:gdLst>
                  <a:ahLst/>
                  <a:cxnLst>
                    <a:cxn ang="T98">
                      <a:pos x="T0" y="T1"/>
                    </a:cxn>
                    <a:cxn ang="T99">
                      <a:pos x="T2" y="T3"/>
                    </a:cxn>
                    <a:cxn ang="T100">
                      <a:pos x="T4" y="T5"/>
                    </a:cxn>
                    <a:cxn ang="T101">
                      <a:pos x="T6" y="T7"/>
                    </a:cxn>
                    <a:cxn ang="T102">
                      <a:pos x="T8" y="T9"/>
                    </a:cxn>
                    <a:cxn ang="T103">
                      <a:pos x="T10" y="T11"/>
                    </a:cxn>
                    <a:cxn ang="T104">
                      <a:pos x="T12" y="T13"/>
                    </a:cxn>
                    <a:cxn ang="T105">
                      <a:pos x="T14" y="T15"/>
                    </a:cxn>
                    <a:cxn ang="T106">
                      <a:pos x="T16" y="T17"/>
                    </a:cxn>
                    <a:cxn ang="T107">
                      <a:pos x="T18" y="T19"/>
                    </a:cxn>
                    <a:cxn ang="T108">
                      <a:pos x="T20" y="T21"/>
                    </a:cxn>
                    <a:cxn ang="T109">
                      <a:pos x="T22" y="T23"/>
                    </a:cxn>
                    <a:cxn ang="T110">
                      <a:pos x="T24" y="T25"/>
                    </a:cxn>
                    <a:cxn ang="T111">
                      <a:pos x="T26" y="T27"/>
                    </a:cxn>
                    <a:cxn ang="T112">
                      <a:pos x="T28" y="T29"/>
                    </a:cxn>
                    <a:cxn ang="T113">
                      <a:pos x="T30" y="T31"/>
                    </a:cxn>
                    <a:cxn ang="T114">
                      <a:pos x="T32" y="T33"/>
                    </a:cxn>
                    <a:cxn ang="T115">
                      <a:pos x="T34" y="T35"/>
                    </a:cxn>
                    <a:cxn ang="T116">
                      <a:pos x="T36" y="T37"/>
                    </a:cxn>
                    <a:cxn ang="T117">
                      <a:pos x="T38" y="T39"/>
                    </a:cxn>
                    <a:cxn ang="T118">
                      <a:pos x="T40" y="T41"/>
                    </a:cxn>
                    <a:cxn ang="T119">
                      <a:pos x="T42" y="T43"/>
                    </a:cxn>
                    <a:cxn ang="T120">
                      <a:pos x="T44" y="T45"/>
                    </a:cxn>
                    <a:cxn ang="T121">
                      <a:pos x="T46" y="T47"/>
                    </a:cxn>
                    <a:cxn ang="T122">
                      <a:pos x="T48" y="T49"/>
                    </a:cxn>
                    <a:cxn ang="T123">
                      <a:pos x="T50" y="T51"/>
                    </a:cxn>
                    <a:cxn ang="T124">
                      <a:pos x="T52" y="T53"/>
                    </a:cxn>
                    <a:cxn ang="T125">
                      <a:pos x="T54" y="T55"/>
                    </a:cxn>
                    <a:cxn ang="T126">
                      <a:pos x="T56" y="T57"/>
                    </a:cxn>
                    <a:cxn ang="T127">
                      <a:pos x="T58" y="T59"/>
                    </a:cxn>
                    <a:cxn ang="T128">
                      <a:pos x="T60" y="T61"/>
                    </a:cxn>
                    <a:cxn ang="T129">
                      <a:pos x="T62" y="T63"/>
                    </a:cxn>
                    <a:cxn ang="T130">
                      <a:pos x="T64" y="T65"/>
                    </a:cxn>
                    <a:cxn ang="T131">
                      <a:pos x="T66" y="T67"/>
                    </a:cxn>
                    <a:cxn ang="T132">
                      <a:pos x="T68" y="T69"/>
                    </a:cxn>
                    <a:cxn ang="T133">
                      <a:pos x="T70" y="T71"/>
                    </a:cxn>
                    <a:cxn ang="T134">
                      <a:pos x="T72" y="T73"/>
                    </a:cxn>
                    <a:cxn ang="T135">
                      <a:pos x="T74" y="T75"/>
                    </a:cxn>
                    <a:cxn ang="T136">
                      <a:pos x="T76" y="T77"/>
                    </a:cxn>
                    <a:cxn ang="T137">
                      <a:pos x="T78" y="T79"/>
                    </a:cxn>
                    <a:cxn ang="T138">
                      <a:pos x="T80" y="T81"/>
                    </a:cxn>
                    <a:cxn ang="T139">
                      <a:pos x="T82" y="T83"/>
                    </a:cxn>
                    <a:cxn ang="T140">
                      <a:pos x="T84" y="T85"/>
                    </a:cxn>
                    <a:cxn ang="T141">
                      <a:pos x="T86" y="T87"/>
                    </a:cxn>
                    <a:cxn ang="T142">
                      <a:pos x="T88" y="T89"/>
                    </a:cxn>
                    <a:cxn ang="T143">
                      <a:pos x="T90" y="T91"/>
                    </a:cxn>
                    <a:cxn ang="T144">
                      <a:pos x="T92" y="T93"/>
                    </a:cxn>
                    <a:cxn ang="T145">
                      <a:pos x="T94" y="T95"/>
                    </a:cxn>
                    <a:cxn ang="T146">
                      <a:pos x="T96" y="T97"/>
                    </a:cxn>
                  </a:cxnLst>
                  <a:rect l="0" t="0" r="r" b="b"/>
                  <a:pathLst>
                    <a:path w="2611" h="1033">
                      <a:moveTo>
                        <a:pt x="15" y="11"/>
                      </a:moveTo>
                      <a:lnTo>
                        <a:pt x="41" y="55"/>
                      </a:lnTo>
                      <a:lnTo>
                        <a:pt x="121" y="126"/>
                      </a:lnTo>
                      <a:lnTo>
                        <a:pt x="242" y="212"/>
                      </a:lnTo>
                      <a:lnTo>
                        <a:pt x="392" y="307"/>
                      </a:lnTo>
                      <a:lnTo>
                        <a:pt x="559" y="398"/>
                      </a:lnTo>
                      <a:lnTo>
                        <a:pt x="732" y="477"/>
                      </a:lnTo>
                      <a:lnTo>
                        <a:pt x="897" y="533"/>
                      </a:lnTo>
                      <a:lnTo>
                        <a:pt x="1046" y="559"/>
                      </a:lnTo>
                      <a:lnTo>
                        <a:pt x="1177" y="562"/>
                      </a:lnTo>
                      <a:lnTo>
                        <a:pt x="1307" y="562"/>
                      </a:lnTo>
                      <a:lnTo>
                        <a:pt x="1432" y="555"/>
                      </a:lnTo>
                      <a:lnTo>
                        <a:pt x="1557" y="542"/>
                      </a:lnTo>
                      <a:lnTo>
                        <a:pt x="1679" y="518"/>
                      </a:lnTo>
                      <a:lnTo>
                        <a:pt x="1802" y="486"/>
                      </a:lnTo>
                      <a:lnTo>
                        <a:pt x="1925" y="439"/>
                      </a:lnTo>
                      <a:lnTo>
                        <a:pt x="2053" y="381"/>
                      </a:lnTo>
                      <a:lnTo>
                        <a:pt x="2174" y="308"/>
                      </a:lnTo>
                      <a:lnTo>
                        <a:pt x="2284" y="233"/>
                      </a:lnTo>
                      <a:lnTo>
                        <a:pt x="2381" y="159"/>
                      </a:lnTo>
                      <a:lnTo>
                        <a:pt x="2463" y="98"/>
                      </a:lnTo>
                      <a:lnTo>
                        <a:pt x="2527" y="53"/>
                      </a:lnTo>
                      <a:lnTo>
                        <a:pt x="2575" y="35"/>
                      </a:lnTo>
                      <a:lnTo>
                        <a:pt x="2603" y="50"/>
                      </a:lnTo>
                      <a:lnTo>
                        <a:pt x="2611" y="107"/>
                      </a:lnTo>
                      <a:lnTo>
                        <a:pt x="2600" y="186"/>
                      </a:lnTo>
                      <a:lnTo>
                        <a:pt x="2585" y="269"/>
                      </a:lnTo>
                      <a:lnTo>
                        <a:pt x="2560" y="350"/>
                      </a:lnTo>
                      <a:lnTo>
                        <a:pt x="2531" y="429"/>
                      </a:lnTo>
                      <a:lnTo>
                        <a:pt x="2496" y="504"/>
                      </a:lnTo>
                      <a:lnTo>
                        <a:pt x="2458" y="571"/>
                      </a:lnTo>
                      <a:lnTo>
                        <a:pt x="2416" y="628"/>
                      </a:lnTo>
                      <a:lnTo>
                        <a:pt x="2374" y="676"/>
                      </a:lnTo>
                      <a:lnTo>
                        <a:pt x="2140" y="841"/>
                      </a:lnTo>
                      <a:lnTo>
                        <a:pt x="1867" y="957"/>
                      </a:lnTo>
                      <a:lnTo>
                        <a:pt x="1568" y="1020"/>
                      </a:lnTo>
                      <a:lnTo>
                        <a:pt x="1257" y="1033"/>
                      </a:lnTo>
                      <a:lnTo>
                        <a:pt x="946" y="993"/>
                      </a:lnTo>
                      <a:lnTo>
                        <a:pt x="651" y="902"/>
                      </a:lnTo>
                      <a:lnTo>
                        <a:pt x="382" y="758"/>
                      </a:lnTo>
                      <a:lnTo>
                        <a:pt x="157" y="562"/>
                      </a:lnTo>
                      <a:lnTo>
                        <a:pt x="82" y="457"/>
                      </a:lnTo>
                      <a:lnTo>
                        <a:pt x="35" y="351"/>
                      </a:lnTo>
                      <a:lnTo>
                        <a:pt x="9" y="247"/>
                      </a:lnTo>
                      <a:lnTo>
                        <a:pt x="0" y="155"/>
                      </a:lnTo>
                      <a:lnTo>
                        <a:pt x="1" y="79"/>
                      </a:lnTo>
                      <a:lnTo>
                        <a:pt x="8" y="26"/>
                      </a:lnTo>
                      <a:lnTo>
                        <a:pt x="14" y="0"/>
                      </a:lnTo>
                      <a:lnTo>
                        <a:pt x="15" y="11"/>
                      </a:lnTo>
                      <a:close/>
                    </a:path>
                  </a:pathLst>
                </a:custGeom>
                <a:solidFill>
                  <a:srgbClr val="F703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210" name="Freeform 643">
                  <a:extLst>
                    <a:ext uri="{FF2B5EF4-FFF2-40B4-BE49-F238E27FC236}">
                      <a16:creationId xmlns:a16="http://schemas.microsoft.com/office/drawing/2014/main" id="{9DB908AA-5321-42B3-BD87-3F1D7B388A0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477" y="2399"/>
                  <a:ext cx="434" cy="167"/>
                </a:xfrm>
                <a:custGeom>
                  <a:avLst/>
                  <a:gdLst>
                    <a:gd name="T0" fmla="*/ 0 w 2600"/>
                    <a:gd name="T1" fmla="*/ 0 h 1007"/>
                    <a:gd name="T2" fmla="*/ 0 w 2600"/>
                    <a:gd name="T3" fmla="*/ 0 h 1007"/>
                    <a:gd name="T4" fmla="*/ 0 w 2600"/>
                    <a:gd name="T5" fmla="*/ 0 h 1007"/>
                    <a:gd name="T6" fmla="*/ 0 w 2600"/>
                    <a:gd name="T7" fmla="*/ 0 h 1007"/>
                    <a:gd name="T8" fmla="*/ 0 w 2600"/>
                    <a:gd name="T9" fmla="*/ 0 h 1007"/>
                    <a:gd name="T10" fmla="*/ 0 w 2600"/>
                    <a:gd name="T11" fmla="*/ 0 h 1007"/>
                    <a:gd name="T12" fmla="*/ 0 w 2600"/>
                    <a:gd name="T13" fmla="*/ 0 h 1007"/>
                    <a:gd name="T14" fmla="*/ 0 w 2600"/>
                    <a:gd name="T15" fmla="*/ 0 h 1007"/>
                    <a:gd name="T16" fmla="*/ 0 w 2600"/>
                    <a:gd name="T17" fmla="*/ 0 h 1007"/>
                    <a:gd name="T18" fmla="*/ 0 w 2600"/>
                    <a:gd name="T19" fmla="*/ 0 h 1007"/>
                    <a:gd name="T20" fmla="*/ 0 w 2600"/>
                    <a:gd name="T21" fmla="*/ 0 h 1007"/>
                    <a:gd name="T22" fmla="*/ 0 w 2600"/>
                    <a:gd name="T23" fmla="*/ 0 h 1007"/>
                    <a:gd name="T24" fmla="*/ 0 w 2600"/>
                    <a:gd name="T25" fmla="*/ 0 h 1007"/>
                    <a:gd name="T26" fmla="*/ 0 w 2600"/>
                    <a:gd name="T27" fmla="*/ 0 h 1007"/>
                    <a:gd name="T28" fmla="*/ 0 w 2600"/>
                    <a:gd name="T29" fmla="*/ 0 h 1007"/>
                    <a:gd name="T30" fmla="*/ 0 w 2600"/>
                    <a:gd name="T31" fmla="*/ 0 h 1007"/>
                    <a:gd name="T32" fmla="*/ 0 w 2600"/>
                    <a:gd name="T33" fmla="*/ 0 h 1007"/>
                    <a:gd name="T34" fmla="*/ 0 w 2600"/>
                    <a:gd name="T35" fmla="*/ 0 h 1007"/>
                    <a:gd name="T36" fmla="*/ 0 w 2600"/>
                    <a:gd name="T37" fmla="*/ 0 h 1007"/>
                    <a:gd name="T38" fmla="*/ 0 w 2600"/>
                    <a:gd name="T39" fmla="*/ 0 h 1007"/>
                    <a:gd name="T40" fmla="*/ 0 w 2600"/>
                    <a:gd name="T41" fmla="*/ 0 h 1007"/>
                    <a:gd name="T42" fmla="*/ 0 w 2600"/>
                    <a:gd name="T43" fmla="*/ 0 h 1007"/>
                    <a:gd name="T44" fmla="*/ 0 w 2600"/>
                    <a:gd name="T45" fmla="*/ 0 h 1007"/>
                    <a:gd name="T46" fmla="*/ 0 w 2600"/>
                    <a:gd name="T47" fmla="*/ 0 h 1007"/>
                    <a:gd name="T48" fmla="*/ 0 w 2600"/>
                    <a:gd name="T49" fmla="*/ 0 h 1007"/>
                    <a:gd name="T50" fmla="*/ 0 w 2600"/>
                    <a:gd name="T51" fmla="*/ 0 h 1007"/>
                    <a:gd name="T52" fmla="*/ 0 w 2600"/>
                    <a:gd name="T53" fmla="*/ 0 h 1007"/>
                    <a:gd name="T54" fmla="*/ 0 w 2600"/>
                    <a:gd name="T55" fmla="*/ 0 h 1007"/>
                    <a:gd name="T56" fmla="*/ 0 w 2600"/>
                    <a:gd name="T57" fmla="*/ 0 h 1007"/>
                    <a:gd name="T58" fmla="*/ 0 w 2600"/>
                    <a:gd name="T59" fmla="*/ 0 h 1007"/>
                    <a:gd name="T60" fmla="*/ 0 w 2600"/>
                    <a:gd name="T61" fmla="*/ 0 h 1007"/>
                    <a:gd name="T62" fmla="*/ 0 w 2600"/>
                    <a:gd name="T63" fmla="*/ 0 h 1007"/>
                    <a:gd name="T64" fmla="*/ 0 w 2600"/>
                    <a:gd name="T65" fmla="*/ 0 h 1007"/>
                    <a:gd name="T66" fmla="*/ 0 w 2600"/>
                    <a:gd name="T67" fmla="*/ 0 h 1007"/>
                    <a:gd name="T68" fmla="*/ 0 w 2600"/>
                    <a:gd name="T69" fmla="*/ 0 h 1007"/>
                    <a:gd name="T70" fmla="*/ 0 w 2600"/>
                    <a:gd name="T71" fmla="*/ 0 h 1007"/>
                    <a:gd name="T72" fmla="*/ 0 w 2600"/>
                    <a:gd name="T73" fmla="*/ 0 h 1007"/>
                    <a:gd name="T74" fmla="*/ 0 w 2600"/>
                    <a:gd name="T75" fmla="*/ 0 h 1007"/>
                    <a:gd name="T76" fmla="*/ 0 w 2600"/>
                    <a:gd name="T77" fmla="*/ 0 h 1007"/>
                    <a:gd name="T78" fmla="*/ 0 w 2600"/>
                    <a:gd name="T79" fmla="*/ 0 h 1007"/>
                    <a:gd name="T80" fmla="*/ 0 w 2600"/>
                    <a:gd name="T81" fmla="*/ 0 h 1007"/>
                    <a:gd name="T82" fmla="*/ 0 w 2600"/>
                    <a:gd name="T83" fmla="*/ 0 h 1007"/>
                    <a:gd name="T84" fmla="*/ 0 w 2600"/>
                    <a:gd name="T85" fmla="*/ 0 h 1007"/>
                    <a:gd name="T86" fmla="*/ 0 w 2600"/>
                    <a:gd name="T87" fmla="*/ 0 h 1007"/>
                    <a:gd name="T88" fmla="*/ 0 w 2600"/>
                    <a:gd name="T89" fmla="*/ 0 h 1007"/>
                    <a:gd name="T90" fmla="*/ 0 w 2600"/>
                    <a:gd name="T91" fmla="*/ 0 h 1007"/>
                    <a:gd name="T92" fmla="*/ 0 w 2600"/>
                    <a:gd name="T93" fmla="*/ 0 h 1007"/>
                    <a:gd name="T94" fmla="*/ 0 w 2600"/>
                    <a:gd name="T95" fmla="*/ 0 h 1007"/>
                    <a:gd name="T96" fmla="*/ 0 w 2600"/>
                    <a:gd name="T97" fmla="*/ 0 h 1007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</a:gdLst>
                  <a:ahLst/>
                  <a:cxnLst>
                    <a:cxn ang="T98">
                      <a:pos x="T0" y="T1"/>
                    </a:cxn>
                    <a:cxn ang="T99">
                      <a:pos x="T2" y="T3"/>
                    </a:cxn>
                    <a:cxn ang="T100">
                      <a:pos x="T4" y="T5"/>
                    </a:cxn>
                    <a:cxn ang="T101">
                      <a:pos x="T6" y="T7"/>
                    </a:cxn>
                    <a:cxn ang="T102">
                      <a:pos x="T8" y="T9"/>
                    </a:cxn>
                    <a:cxn ang="T103">
                      <a:pos x="T10" y="T11"/>
                    </a:cxn>
                    <a:cxn ang="T104">
                      <a:pos x="T12" y="T13"/>
                    </a:cxn>
                    <a:cxn ang="T105">
                      <a:pos x="T14" y="T15"/>
                    </a:cxn>
                    <a:cxn ang="T106">
                      <a:pos x="T16" y="T17"/>
                    </a:cxn>
                    <a:cxn ang="T107">
                      <a:pos x="T18" y="T19"/>
                    </a:cxn>
                    <a:cxn ang="T108">
                      <a:pos x="T20" y="T21"/>
                    </a:cxn>
                    <a:cxn ang="T109">
                      <a:pos x="T22" y="T23"/>
                    </a:cxn>
                    <a:cxn ang="T110">
                      <a:pos x="T24" y="T25"/>
                    </a:cxn>
                    <a:cxn ang="T111">
                      <a:pos x="T26" y="T27"/>
                    </a:cxn>
                    <a:cxn ang="T112">
                      <a:pos x="T28" y="T29"/>
                    </a:cxn>
                    <a:cxn ang="T113">
                      <a:pos x="T30" y="T31"/>
                    </a:cxn>
                    <a:cxn ang="T114">
                      <a:pos x="T32" y="T33"/>
                    </a:cxn>
                    <a:cxn ang="T115">
                      <a:pos x="T34" y="T35"/>
                    </a:cxn>
                    <a:cxn ang="T116">
                      <a:pos x="T36" y="T37"/>
                    </a:cxn>
                    <a:cxn ang="T117">
                      <a:pos x="T38" y="T39"/>
                    </a:cxn>
                    <a:cxn ang="T118">
                      <a:pos x="T40" y="T41"/>
                    </a:cxn>
                    <a:cxn ang="T119">
                      <a:pos x="T42" y="T43"/>
                    </a:cxn>
                    <a:cxn ang="T120">
                      <a:pos x="T44" y="T45"/>
                    </a:cxn>
                    <a:cxn ang="T121">
                      <a:pos x="T46" y="T47"/>
                    </a:cxn>
                    <a:cxn ang="T122">
                      <a:pos x="T48" y="T49"/>
                    </a:cxn>
                    <a:cxn ang="T123">
                      <a:pos x="T50" y="T51"/>
                    </a:cxn>
                    <a:cxn ang="T124">
                      <a:pos x="T52" y="T53"/>
                    </a:cxn>
                    <a:cxn ang="T125">
                      <a:pos x="T54" y="T55"/>
                    </a:cxn>
                    <a:cxn ang="T126">
                      <a:pos x="T56" y="T57"/>
                    </a:cxn>
                    <a:cxn ang="T127">
                      <a:pos x="T58" y="T59"/>
                    </a:cxn>
                    <a:cxn ang="T128">
                      <a:pos x="T60" y="T61"/>
                    </a:cxn>
                    <a:cxn ang="T129">
                      <a:pos x="T62" y="T63"/>
                    </a:cxn>
                    <a:cxn ang="T130">
                      <a:pos x="T64" y="T65"/>
                    </a:cxn>
                    <a:cxn ang="T131">
                      <a:pos x="T66" y="T67"/>
                    </a:cxn>
                    <a:cxn ang="T132">
                      <a:pos x="T68" y="T69"/>
                    </a:cxn>
                    <a:cxn ang="T133">
                      <a:pos x="T70" y="T71"/>
                    </a:cxn>
                    <a:cxn ang="T134">
                      <a:pos x="T72" y="T73"/>
                    </a:cxn>
                    <a:cxn ang="T135">
                      <a:pos x="T74" y="T75"/>
                    </a:cxn>
                    <a:cxn ang="T136">
                      <a:pos x="T76" y="T77"/>
                    </a:cxn>
                    <a:cxn ang="T137">
                      <a:pos x="T78" y="T79"/>
                    </a:cxn>
                    <a:cxn ang="T138">
                      <a:pos x="T80" y="T81"/>
                    </a:cxn>
                    <a:cxn ang="T139">
                      <a:pos x="T82" y="T83"/>
                    </a:cxn>
                    <a:cxn ang="T140">
                      <a:pos x="T84" y="T85"/>
                    </a:cxn>
                    <a:cxn ang="T141">
                      <a:pos x="T86" y="T87"/>
                    </a:cxn>
                    <a:cxn ang="T142">
                      <a:pos x="T88" y="T89"/>
                    </a:cxn>
                    <a:cxn ang="T143">
                      <a:pos x="T90" y="T91"/>
                    </a:cxn>
                    <a:cxn ang="T144">
                      <a:pos x="T92" y="T93"/>
                    </a:cxn>
                    <a:cxn ang="T145">
                      <a:pos x="T94" y="T95"/>
                    </a:cxn>
                    <a:cxn ang="T146">
                      <a:pos x="T96" y="T97"/>
                    </a:cxn>
                  </a:cxnLst>
                  <a:rect l="0" t="0" r="r" b="b"/>
                  <a:pathLst>
                    <a:path w="2600" h="1007">
                      <a:moveTo>
                        <a:pt x="14" y="8"/>
                      </a:moveTo>
                      <a:lnTo>
                        <a:pt x="41" y="49"/>
                      </a:lnTo>
                      <a:lnTo>
                        <a:pt x="119" y="118"/>
                      </a:lnTo>
                      <a:lnTo>
                        <a:pt x="238" y="205"/>
                      </a:lnTo>
                      <a:lnTo>
                        <a:pt x="384" y="299"/>
                      </a:lnTo>
                      <a:lnTo>
                        <a:pt x="546" y="390"/>
                      </a:lnTo>
                      <a:lnTo>
                        <a:pt x="716" y="470"/>
                      </a:lnTo>
                      <a:lnTo>
                        <a:pt x="879" y="528"/>
                      </a:lnTo>
                      <a:lnTo>
                        <a:pt x="1027" y="555"/>
                      </a:lnTo>
                      <a:lnTo>
                        <a:pt x="1160" y="559"/>
                      </a:lnTo>
                      <a:lnTo>
                        <a:pt x="1290" y="560"/>
                      </a:lnTo>
                      <a:lnTo>
                        <a:pt x="1416" y="555"/>
                      </a:lnTo>
                      <a:lnTo>
                        <a:pt x="1542" y="543"/>
                      </a:lnTo>
                      <a:lnTo>
                        <a:pt x="1665" y="522"/>
                      </a:lnTo>
                      <a:lnTo>
                        <a:pt x="1789" y="490"/>
                      </a:lnTo>
                      <a:lnTo>
                        <a:pt x="1912" y="448"/>
                      </a:lnTo>
                      <a:lnTo>
                        <a:pt x="2038" y="391"/>
                      </a:lnTo>
                      <a:lnTo>
                        <a:pt x="2157" y="321"/>
                      </a:lnTo>
                      <a:lnTo>
                        <a:pt x="2266" y="245"/>
                      </a:lnTo>
                      <a:lnTo>
                        <a:pt x="2361" y="171"/>
                      </a:lnTo>
                      <a:lnTo>
                        <a:pt x="2445" y="108"/>
                      </a:lnTo>
                      <a:lnTo>
                        <a:pt x="2511" y="61"/>
                      </a:lnTo>
                      <a:lnTo>
                        <a:pt x="2560" y="40"/>
                      </a:lnTo>
                      <a:lnTo>
                        <a:pt x="2590" y="52"/>
                      </a:lnTo>
                      <a:lnTo>
                        <a:pt x="2600" y="105"/>
                      </a:lnTo>
                      <a:lnTo>
                        <a:pt x="2591" y="181"/>
                      </a:lnTo>
                      <a:lnTo>
                        <a:pt x="2574" y="262"/>
                      </a:lnTo>
                      <a:lnTo>
                        <a:pt x="2549" y="341"/>
                      </a:lnTo>
                      <a:lnTo>
                        <a:pt x="2518" y="418"/>
                      </a:lnTo>
                      <a:lnTo>
                        <a:pt x="2481" y="490"/>
                      </a:lnTo>
                      <a:lnTo>
                        <a:pt x="2440" y="556"/>
                      </a:lnTo>
                      <a:lnTo>
                        <a:pt x="2398" y="611"/>
                      </a:lnTo>
                      <a:lnTo>
                        <a:pt x="2358" y="656"/>
                      </a:lnTo>
                      <a:lnTo>
                        <a:pt x="2126" y="817"/>
                      </a:lnTo>
                      <a:lnTo>
                        <a:pt x="1855" y="929"/>
                      </a:lnTo>
                      <a:lnTo>
                        <a:pt x="1557" y="993"/>
                      </a:lnTo>
                      <a:lnTo>
                        <a:pt x="1248" y="1007"/>
                      </a:lnTo>
                      <a:lnTo>
                        <a:pt x="938" y="967"/>
                      </a:lnTo>
                      <a:lnTo>
                        <a:pt x="646" y="877"/>
                      </a:lnTo>
                      <a:lnTo>
                        <a:pt x="380" y="734"/>
                      </a:lnTo>
                      <a:lnTo>
                        <a:pt x="159" y="539"/>
                      </a:lnTo>
                      <a:lnTo>
                        <a:pt x="86" y="438"/>
                      </a:lnTo>
                      <a:lnTo>
                        <a:pt x="38" y="336"/>
                      </a:lnTo>
                      <a:lnTo>
                        <a:pt x="11" y="239"/>
                      </a:lnTo>
                      <a:lnTo>
                        <a:pt x="1" y="151"/>
                      </a:lnTo>
                      <a:lnTo>
                        <a:pt x="0" y="78"/>
                      </a:lnTo>
                      <a:lnTo>
                        <a:pt x="6" y="26"/>
                      </a:lnTo>
                      <a:lnTo>
                        <a:pt x="11" y="0"/>
                      </a:lnTo>
                      <a:lnTo>
                        <a:pt x="14" y="8"/>
                      </a:lnTo>
                      <a:close/>
                    </a:path>
                  </a:pathLst>
                </a:custGeom>
                <a:solidFill>
                  <a:srgbClr val="F0080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211" name="Freeform 644">
                  <a:extLst>
                    <a:ext uri="{FF2B5EF4-FFF2-40B4-BE49-F238E27FC236}">
                      <a16:creationId xmlns:a16="http://schemas.microsoft.com/office/drawing/2014/main" id="{2D5BD562-449C-4086-93F3-7AC44579FB7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478" y="2404"/>
                  <a:ext cx="431" cy="163"/>
                </a:xfrm>
                <a:custGeom>
                  <a:avLst/>
                  <a:gdLst>
                    <a:gd name="T0" fmla="*/ 0 w 2591"/>
                    <a:gd name="T1" fmla="*/ 0 h 978"/>
                    <a:gd name="T2" fmla="*/ 0 w 2591"/>
                    <a:gd name="T3" fmla="*/ 0 h 978"/>
                    <a:gd name="T4" fmla="*/ 0 w 2591"/>
                    <a:gd name="T5" fmla="*/ 0 h 978"/>
                    <a:gd name="T6" fmla="*/ 0 w 2591"/>
                    <a:gd name="T7" fmla="*/ 0 h 978"/>
                    <a:gd name="T8" fmla="*/ 0 w 2591"/>
                    <a:gd name="T9" fmla="*/ 0 h 978"/>
                    <a:gd name="T10" fmla="*/ 0 w 2591"/>
                    <a:gd name="T11" fmla="*/ 0 h 978"/>
                    <a:gd name="T12" fmla="*/ 0 w 2591"/>
                    <a:gd name="T13" fmla="*/ 0 h 978"/>
                    <a:gd name="T14" fmla="*/ 0 w 2591"/>
                    <a:gd name="T15" fmla="*/ 0 h 978"/>
                    <a:gd name="T16" fmla="*/ 0 w 2591"/>
                    <a:gd name="T17" fmla="*/ 0 h 978"/>
                    <a:gd name="T18" fmla="*/ 0 w 2591"/>
                    <a:gd name="T19" fmla="*/ 0 h 978"/>
                    <a:gd name="T20" fmla="*/ 0 w 2591"/>
                    <a:gd name="T21" fmla="*/ 0 h 978"/>
                    <a:gd name="T22" fmla="*/ 0 w 2591"/>
                    <a:gd name="T23" fmla="*/ 0 h 978"/>
                    <a:gd name="T24" fmla="*/ 0 w 2591"/>
                    <a:gd name="T25" fmla="*/ 0 h 978"/>
                    <a:gd name="T26" fmla="*/ 0 w 2591"/>
                    <a:gd name="T27" fmla="*/ 0 h 978"/>
                    <a:gd name="T28" fmla="*/ 0 w 2591"/>
                    <a:gd name="T29" fmla="*/ 0 h 978"/>
                    <a:gd name="T30" fmla="*/ 0 w 2591"/>
                    <a:gd name="T31" fmla="*/ 0 h 978"/>
                    <a:gd name="T32" fmla="*/ 0 w 2591"/>
                    <a:gd name="T33" fmla="*/ 0 h 978"/>
                    <a:gd name="T34" fmla="*/ 0 w 2591"/>
                    <a:gd name="T35" fmla="*/ 0 h 978"/>
                    <a:gd name="T36" fmla="*/ 0 w 2591"/>
                    <a:gd name="T37" fmla="*/ 0 h 978"/>
                    <a:gd name="T38" fmla="*/ 0 w 2591"/>
                    <a:gd name="T39" fmla="*/ 0 h 978"/>
                    <a:gd name="T40" fmla="*/ 0 w 2591"/>
                    <a:gd name="T41" fmla="*/ 0 h 978"/>
                    <a:gd name="T42" fmla="*/ 0 w 2591"/>
                    <a:gd name="T43" fmla="*/ 0 h 978"/>
                    <a:gd name="T44" fmla="*/ 0 w 2591"/>
                    <a:gd name="T45" fmla="*/ 0 h 978"/>
                    <a:gd name="T46" fmla="*/ 0 w 2591"/>
                    <a:gd name="T47" fmla="*/ 0 h 978"/>
                    <a:gd name="T48" fmla="*/ 0 w 2591"/>
                    <a:gd name="T49" fmla="*/ 0 h 978"/>
                    <a:gd name="T50" fmla="*/ 0 w 2591"/>
                    <a:gd name="T51" fmla="*/ 0 h 978"/>
                    <a:gd name="T52" fmla="*/ 0 w 2591"/>
                    <a:gd name="T53" fmla="*/ 0 h 978"/>
                    <a:gd name="T54" fmla="*/ 0 w 2591"/>
                    <a:gd name="T55" fmla="*/ 0 h 978"/>
                    <a:gd name="T56" fmla="*/ 0 w 2591"/>
                    <a:gd name="T57" fmla="*/ 0 h 978"/>
                    <a:gd name="T58" fmla="*/ 0 w 2591"/>
                    <a:gd name="T59" fmla="*/ 0 h 978"/>
                    <a:gd name="T60" fmla="*/ 0 w 2591"/>
                    <a:gd name="T61" fmla="*/ 0 h 978"/>
                    <a:gd name="T62" fmla="*/ 0 w 2591"/>
                    <a:gd name="T63" fmla="*/ 0 h 978"/>
                    <a:gd name="T64" fmla="*/ 0 w 2591"/>
                    <a:gd name="T65" fmla="*/ 0 h 978"/>
                    <a:gd name="T66" fmla="*/ 0 w 2591"/>
                    <a:gd name="T67" fmla="*/ 0 h 978"/>
                    <a:gd name="T68" fmla="*/ 0 w 2591"/>
                    <a:gd name="T69" fmla="*/ 0 h 978"/>
                    <a:gd name="T70" fmla="*/ 0 w 2591"/>
                    <a:gd name="T71" fmla="*/ 0 h 978"/>
                    <a:gd name="T72" fmla="*/ 0 w 2591"/>
                    <a:gd name="T73" fmla="*/ 0 h 978"/>
                    <a:gd name="T74" fmla="*/ 0 w 2591"/>
                    <a:gd name="T75" fmla="*/ 0 h 978"/>
                    <a:gd name="T76" fmla="*/ 0 w 2591"/>
                    <a:gd name="T77" fmla="*/ 0 h 978"/>
                    <a:gd name="T78" fmla="*/ 0 w 2591"/>
                    <a:gd name="T79" fmla="*/ 0 h 978"/>
                    <a:gd name="T80" fmla="*/ 0 w 2591"/>
                    <a:gd name="T81" fmla="*/ 0 h 978"/>
                    <a:gd name="T82" fmla="*/ 0 w 2591"/>
                    <a:gd name="T83" fmla="*/ 0 h 978"/>
                    <a:gd name="T84" fmla="*/ 0 w 2591"/>
                    <a:gd name="T85" fmla="*/ 0 h 978"/>
                    <a:gd name="T86" fmla="*/ 0 w 2591"/>
                    <a:gd name="T87" fmla="*/ 0 h 978"/>
                    <a:gd name="T88" fmla="*/ 0 w 2591"/>
                    <a:gd name="T89" fmla="*/ 0 h 978"/>
                    <a:gd name="T90" fmla="*/ 0 w 2591"/>
                    <a:gd name="T91" fmla="*/ 0 h 978"/>
                    <a:gd name="T92" fmla="*/ 0 w 2591"/>
                    <a:gd name="T93" fmla="*/ 0 h 978"/>
                    <a:gd name="T94" fmla="*/ 0 w 2591"/>
                    <a:gd name="T95" fmla="*/ 0 h 978"/>
                    <a:gd name="T96" fmla="*/ 0 w 2591"/>
                    <a:gd name="T97" fmla="*/ 0 h 978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</a:gdLst>
                  <a:ahLst/>
                  <a:cxnLst>
                    <a:cxn ang="T98">
                      <a:pos x="T0" y="T1"/>
                    </a:cxn>
                    <a:cxn ang="T99">
                      <a:pos x="T2" y="T3"/>
                    </a:cxn>
                    <a:cxn ang="T100">
                      <a:pos x="T4" y="T5"/>
                    </a:cxn>
                    <a:cxn ang="T101">
                      <a:pos x="T6" y="T7"/>
                    </a:cxn>
                    <a:cxn ang="T102">
                      <a:pos x="T8" y="T9"/>
                    </a:cxn>
                    <a:cxn ang="T103">
                      <a:pos x="T10" y="T11"/>
                    </a:cxn>
                    <a:cxn ang="T104">
                      <a:pos x="T12" y="T13"/>
                    </a:cxn>
                    <a:cxn ang="T105">
                      <a:pos x="T14" y="T15"/>
                    </a:cxn>
                    <a:cxn ang="T106">
                      <a:pos x="T16" y="T17"/>
                    </a:cxn>
                    <a:cxn ang="T107">
                      <a:pos x="T18" y="T19"/>
                    </a:cxn>
                    <a:cxn ang="T108">
                      <a:pos x="T20" y="T21"/>
                    </a:cxn>
                    <a:cxn ang="T109">
                      <a:pos x="T22" y="T23"/>
                    </a:cxn>
                    <a:cxn ang="T110">
                      <a:pos x="T24" y="T25"/>
                    </a:cxn>
                    <a:cxn ang="T111">
                      <a:pos x="T26" y="T27"/>
                    </a:cxn>
                    <a:cxn ang="T112">
                      <a:pos x="T28" y="T29"/>
                    </a:cxn>
                    <a:cxn ang="T113">
                      <a:pos x="T30" y="T31"/>
                    </a:cxn>
                    <a:cxn ang="T114">
                      <a:pos x="T32" y="T33"/>
                    </a:cxn>
                    <a:cxn ang="T115">
                      <a:pos x="T34" y="T35"/>
                    </a:cxn>
                    <a:cxn ang="T116">
                      <a:pos x="T36" y="T37"/>
                    </a:cxn>
                    <a:cxn ang="T117">
                      <a:pos x="T38" y="T39"/>
                    </a:cxn>
                    <a:cxn ang="T118">
                      <a:pos x="T40" y="T41"/>
                    </a:cxn>
                    <a:cxn ang="T119">
                      <a:pos x="T42" y="T43"/>
                    </a:cxn>
                    <a:cxn ang="T120">
                      <a:pos x="T44" y="T45"/>
                    </a:cxn>
                    <a:cxn ang="T121">
                      <a:pos x="T46" y="T47"/>
                    </a:cxn>
                    <a:cxn ang="T122">
                      <a:pos x="T48" y="T49"/>
                    </a:cxn>
                    <a:cxn ang="T123">
                      <a:pos x="T50" y="T51"/>
                    </a:cxn>
                    <a:cxn ang="T124">
                      <a:pos x="T52" y="T53"/>
                    </a:cxn>
                    <a:cxn ang="T125">
                      <a:pos x="T54" y="T55"/>
                    </a:cxn>
                    <a:cxn ang="T126">
                      <a:pos x="T56" y="T57"/>
                    </a:cxn>
                    <a:cxn ang="T127">
                      <a:pos x="T58" y="T59"/>
                    </a:cxn>
                    <a:cxn ang="T128">
                      <a:pos x="T60" y="T61"/>
                    </a:cxn>
                    <a:cxn ang="T129">
                      <a:pos x="T62" y="T63"/>
                    </a:cxn>
                    <a:cxn ang="T130">
                      <a:pos x="T64" y="T65"/>
                    </a:cxn>
                    <a:cxn ang="T131">
                      <a:pos x="T66" y="T67"/>
                    </a:cxn>
                    <a:cxn ang="T132">
                      <a:pos x="T68" y="T69"/>
                    </a:cxn>
                    <a:cxn ang="T133">
                      <a:pos x="T70" y="T71"/>
                    </a:cxn>
                    <a:cxn ang="T134">
                      <a:pos x="T72" y="T73"/>
                    </a:cxn>
                    <a:cxn ang="T135">
                      <a:pos x="T74" y="T75"/>
                    </a:cxn>
                    <a:cxn ang="T136">
                      <a:pos x="T76" y="T77"/>
                    </a:cxn>
                    <a:cxn ang="T137">
                      <a:pos x="T78" y="T79"/>
                    </a:cxn>
                    <a:cxn ang="T138">
                      <a:pos x="T80" y="T81"/>
                    </a:cxn>
                    <a:cxn ang="T139">
                      <a:pos x="T82" y="T83"/>
                    </a:cxn>
                    <a:cxn ang="T140">
                      <a:pos x="T84" y="T85"/>
                    </a:cxn>
                    <a:cxn ang="T141">
                      <a:pos x="T86" y="T87"/>
                    </a:cxn>
                    <a:cxn ang="T142">
                      <a:pos x="T88" y="T89"/>
                    </a:cxn>
                    <a:cxn ang="T143">
                      <a:pos x="T90" y="T91"/>
                    </a:cxn>
                    <a:cxn ang="T144">
                      <a:pos x="T92" y="T93"/>
                    </a:cxn>
                    <a:cxn ang="T145">
                      <a:pos x="T94" y="T95"/>
                    </a:cxn>
                    <a:cxn ang="T146">
                      <a:pos x="T96" y="T97"/>
                    </a:cxn>
                  </a:cxnLst>
                  <a:rect l="0" t="0" r="r" b="b"/>
                  <a:pathLst>
                    <a:path w="2591" h="978">
                      <a:moveTo>
                        <a:pt x="15" y="5"/>
                      </a:moveTo>
                      <a:lnTo>
                        <a:pt x="43" y="43"/>
                      </a:lnTo>
                      <a:lnTo>
                        <a:pt x="121" y="111"/>
                      </a:lnTo>
                      <a:lnTo>
                        <a:pt x="235" y="196"/>
                      </a:lnTo>
                      <a:lnTo>
                        <a:pt x="377" y="291"/>
                      </a:lnTo>
                      <a:lnTo>
                        <a:pt x="536" y="382"/>
                      </a:lnTo>
                      <a:lnTo>
                        <a:pt x="702" y="463"/>
                      </a:lnTo>
                      <a:lnTo>
                        <a:pt x="864" y="521"/>
                      </a:lnTo>
                      <a:lnTo>
                        <a:pt x="1014" y="548"/>
                      </a:lnTo>
                      <a:lnTo>
                        <a:pt x="1148" y="553"/>
                      </a:lnTo>
                      <a:lnTo>
                        <a:pt x="1279" y="555"/>
                      </a:lnTo>
                      <a:lnTo>
                        <a:pt x="1406" y="551"/>
                      </a:lnTo>
                      <a:lnTo>
                        <a:pt x="1532" y="540"/>
                      </a:lnTo>
                      <a:lnTo>
                        <a:pt x="1655" y="520"/>
                      </a:lnTo>
                      <a:lnTo>
                        <a:pt x="1778" y="492"/>
                      </a:lnTo>
                      <a:lnTo>
                        <a:pt x="1899" y="450"/>
                      </a:lnTo>
                      <a:lnTo>
                        <a:pt x="2022" y="399"/>
                      </a:lnTo>
                      <a:lnTo>
                        <a:pt x="2139" y="330"/>
                      </a:lnTo>
                      <a:lnTo>
                        <a:pt x="2248" y="256"/>
                      </a:lnTo>
                      <a:lnTo>
                        <a:pt x="2345" y="182"/>
                      </a:lnTo>
                      <a:lnTo>
                        <a:pt x="2429" y="116"/>
                      </a:lnTo>
                      <a:lnTo>
                        <a:pt x="2496" y="67"/>
                      </a:lnTo>
                      <a:lnTo>
                        <a:pt x="2547" y="43"/>
                      </a:lnTo>
                      <a:lnTo>
                        <a:pt x="2579" y="52"/>
                      </a:lnTo>
                      <a:lnTo>
                        <a:pt x="2591" y="102"/>
                      </a:lnTo>
                      <a:lnTo>
                        <a:pt x="2582" y="176"/>
                      </a:lnTo>
                      <a:lnTo>
                        <a:pt x="2564" y="254"/>
                      </a:lnTo>
                      <a:lnTo>
                        <a:pt x="2537" y="331"/>
                      </a:lnTo>
                      <a:lnTo>
                        <a:pt x="2504" y="407"/>
                      </a:lnTo>
                      <a:lnTo>
                        <a:pt x="2466" y="476"/>
                      </a:lnTo>
                      <a:lnTo>
                        <a:pt x="2426" y="539"/>
                      </a:lnTo>
                      <a:lnTo>
                        <a:pt x="2384" y="592"/>
                      </a:lnTo>
                      <a:lnTo>
                        <a:pt x="2345" y="635"/>
                      </a:lnTo>
                      <a:lnTo>
                        <a:pt x="2115" y="792"/>
                      </a:lnTo>
                      <a:lnTo>
                        <a:pt x="1846" y="902"/>
                      </a:lnTo>
                      <a:lnTo>
                        <a:pt x="1550" y="964"/>
                      </a:lnTo>
                      <a:lnTo>
                        <a:pt x="1243" y="978"/>
                      </a:lnTo>
                      <a:lnTo>
                        <a:pt x="936" y="940"/>
                      </a:lnTo>
                      <a:lnTo>
                        <a:pt x="645" y="852"/>
                      </a:lnTo>
                      <a:lnTo>
                        <a:pt x="383" y="710"/>
                      </a:lnTo>
                      <a:lnTo>
                        <a:pt x="166" y="516"/>
                      </a:lnTo>
                      <a:lnTo>
                        <a:pt x="94" y="418"/>
                      </a:lnTo>
                      <a:lnTo>
                        <a:pt x="46" y="320"/>
                      </a:lnTo>
                      <a:lnTo>
                        <a:pt x="17" y="227"/>
                      </a:lnTo>
                      <a:lnTo>
                        <a:pt x="4" y="143"/>
                      </a:lnTo>
                      <a:lnTo>
                        <a:pt x="0" y="74"/>
                      </a:lnTo>
                      <a:lnTo>
                        <a:pt x="4" y="25"/>
                      </a:lnTo>
                      <a:lnTo>
                        <a:pt x="10" y="0"/>
                      </a:lnTo>
                      <a:lnTo>
                        <a:pt x="15" y="5"/>
                      </a:lnTo>
                      <a:close/>
                    </a:path>
                  </a:pathLst>
                </a:custGeom>
                <a:solidFill>
                  <a:srgbClr val="E80D05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212" name="Freeform 645">
                  <a:extLst>
                    <a:ext uri="{FF2B5EF4-FFF2-40B4-BE49-F238E27FC236}">
                      <a16:creationId xmlns:a16="http://schemas.microsoft.com/office/drawing/2014/main" id="{5F86D5D3-FDE2-4025-9DDA-EFB35A34DD8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478" y="2409"/>
                  <a:ext cx="430" cy="158"/>
                </a:xfrm>
                <a:custGeom>
                  <a:avLst/>
                  <a:gdLst>
                    <a:gd name="T0" fmla="*/ 0 w 2578"/>
                    <a:gd name="T1" fmla="*/ 0 h 950"/>
                    <a:gd name="T2" fmla="*/ 0 w 2578"/>
                    <a:gd name="T3" fmla="*/ 0 h 950"/>
                    <a:gd name="T4" fmla="*/ 0 w 2578"/>
                    <a:gd name="T5" fmla="*/ 0 h 950"/>
                    <a:gd name="T6" fmla="*/ 0 w 2578"/>
                    <a:gd name="T7" fmla="*/ 0 h 950"/>
                    <a:gd name="T8" fmla="*/ 0 w 2578"/>
                    <a:gd name="T9" fmla="*/ 0 h 950"/>
                    <a:gd name="T10" fmla="*/ 0 w 2578"/>
                    <a:gd name="T11" fmla="*/ 0 h 950"/>
                    <a:gd name="T12" fmla="*/ 0 w 2578"/>
                    <a:gd name="T13" fmla="*/ 0 h 950"/>
                    <a:gd name="T14" fmla="*/ 0 w 2578"/>
                    <a:gd name="T15" fmla="*/ 0 h 950"/>
                    <a:gd name="T16" fmla="*/ 0 w 2578"/>
                    <a:gd name="T17" fmla="*/ 0 h 950"/>
                    <a:gd name="T18" fmla="*/ 0 w 2578"/>
                    <a:gd name="T19" fmla="*/ 0 h 950"/>
                    <a:gd name="T20" fmla="*/ 0 w 2578"/>
                    <a:gd name="T21" fmla="*/ 0 h 950"/>
                    <a:gd name="T22" fmla="*/ 0 w 2578"/>
                    <a:gd name="T23" fmla="*/ 0 h 950"/>
                    <a:gd name="T24" fmla="*/ 0 w 2578"/>
                    <a:gd name="T25" fmla="*/ 0 h 950"/>
                    <a:gd name="T26" fmla="*/ 0 w 2578"/>
                    <a:gd name="T27" fmla="*/ 0 h 950"/>
                    <a:gd name="T28" fmla="*/ 0 w 2578"/>
                    <a:gd name="T29" fmla="*/ 0 h 950"/>
                    <a:gd name="T30" fmla="*/ 0 w 2578"/>
                    <a:gd name="T31" fmla="*/ 0 h 950"/>
                    <a:gd name="T32" fmla="*/ 0 w 2578"/>
                    <a:gd name="T33" fmla="*/ 0 h 950"/>
                    <a:gd name="T34" fmla="*/ 0 w 2578"/>
                    <a:gd name="T35" fmla="*/ 0 h 950"/>
                    <a:gd name="T36" fmla="*/ 0 w 2578"/>
                    <a:gd name="T37" fmla="*/ 0 h 950"/>
                    <a:gd name="T38" fmla="*/ 0 w 2578"/>
                    <a:gd name="T39" fmla="*/ 0 h 950"/>
                    <a:gd name="T40" fmla="*/ 0 w 2578"/>
                    <a:gd name="T41" fmla="*/ 0 h 950"/>
                    <a:gd name="T42" fmla="*/ 0 w 2578"/>
                    <a:gd name="T43" fmla="*/ 0 h 950"/>
                    <a:gd name="T44" fmla="*/ 0 w 2578"/>
                    <a:gd name="T45" fmla="*/ 0 h 950"/>
                    <a:gd name="T46" fmla="*/ 0 w 2578"/>
                    <a:gd name="T47" fmla="*/ 0 h 950"/>
                    <a:gd name="T48" fmla="*/ 0 w 2578"/>
                    <a:gd name="T49" fmla="*/ 0 h 950"/>
                    <a:gd name="T50" fmla="*/ 0 w 2578"/>
                    <a:gd name="T51" fmla="*/ 0 h 950"/>
                    <a:gd name="T52" fmla="*/ 0 w 2578"/>
                    <a:gd name="T53" fmla="*/ 0 h 950"/>
                    <a:gd name="T54" fmla="*/ 0 w 2578"/>
                    <a:gd name="T55" fmla="*/ 0 h 950"/>
                    <a:gd name="T56" fmla="*/ 0 w 2578"/>
                    <a:gd name="T57" fmla="*/ 0 h 950"/>
                    <a:gd name="T58" fmla="*/ 0 w 2578"/>
                    <a:gd name="T59" fmla="*/ 0 h 950"/>
                    <a:gd name="T60" fmla="*/ 0 w 2578"/>
                    <a:gd name="T61" fmla="*/ 0 h 950"/>
                    <a:gd name="T62" fmla="*/ 0 w 2578"/>
                    <a:gd name="T63" fmla="*/ 0 h 950"/>
                    <a:gd name="T64" fmla="*/ 0 w 2578"/>
                    <a:gd name="T65" fmla="*/ 0 h 950"/>
                    <a:gd name="T66" fmla="*/ 0 w 2578"/>
                    <a:gd name="T67" fmla="*/ 0 h 950"/>
                    <a:gd name="T68" fmla="*/ 0 w 2578"/>
                    <a:gd name="T69" fmla="*/ 0 h 950"/>
                    <a:gd name="T70" fmla="*/ 0 w 2578"/>
                    <a:gd name="T71" fmla="*/ 0 h 950"/>
                    <a:gd name="T72" fmla="*/ 0 w 2578"/>
                    <a:gd name="T73" fmla="*/ 0 h 950"/>
                    <a:gd name="T74" fmla="*/ 0 w 2578"/>
                    <a:gd name="T75" fmla="*/ 0 h 950"/>
                    <a:gd name="T76" fmla="*/ 0 w 2578"/>
                    <a:gd name="T77" fmla="*/ 0 h 950"/>
                    <a:gd name="T78" fmla="*/ 0 w 2578"/>
                    <a:gd name="T79" fmla="*/ 0 h 950"/>
                    <a:gd name="T80" fmla="*/ 0 w 2578"/>
                    <a:gd name="T81" fmla="*/ 0 h 950"/>
                    <a:gd name="T82" fmla="*/ 0 w 2578"/>
                    <a:gd name="T83" fmla="*/ 0 h 950"/>
                    <a:gd name="T84" fmla="*/ 0 w 2578"/>
                    <a:gd name="T85" fmla="*/ 0 h 950"/>
                    <a:gd name="T86" fmla="*/ 0 w 2578"/>
                    <a:gd name="T87" fmla="*/ 0 h 950"/>
                    <a:gd name="T88" fmla="*/ 0 w 2578"/>
                    <a:gd name="T89" fmla="*/ 0 h 950"/>
                    <a:gd name="T90" fmla="*/ 0 w 2578"/>
                    <a:gd name="T91" fmla="*/ 0 h 950"/>
                    <a:gd name="T92" fmla="*/ 0 w 2578"/>
                    <a:gd name="T93" fmla="*/ 0 h 950"/>
                    <a:gd name="T94" fmla="*/ 0 w 2578"/>
                    <a:gd name="T95" fmla="*/ 0 h 950"/>
                    <a:gd name="T96" fmla="*/ 0 w 2578"/>
                    <a:gd name="T97" fmla="*/ 0 h 950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</a:gdLst>
                  <a:ahLst/>
                  <a:cxnLst>
                    <a:cxn ang="T98">
                      <a:pos x="T0" y="T1"/>
                    </a:cxn>
                    <a:cxn ang="T99">
                      <a:pos x="T2" y="T3"/>
                    </a:cxn>
                    <a:cxn ang="T100">
                      <a:pos x="T4" y="T5"/>
                    </a:cxn>
                    <a:cxn ang="T101">
                      <a:pos x="T6" y="T7"/>
                    </a:cxn>
                    <a:cxn ang="T102">
                      <a:pos x="T8" y="T9"/>
                    </a:cxn>
                    <a:cxn ang="T103">
                      <a:pos x="T10" y="T11"/>
                    </a:cxn>
                    <a:cxn ang="T104">
                      <a:pos x="T12" y="T13"/>
                    </a:cxn>
                    <a:cxn ang="T105">
                      <a:pos x="T14" y="T15"/>
                    </a:cxn>
                    <a:cxn ang="T106">
                      <a:pos x="T16" y="T17"/>
                    </a:cxn>
                    <a:cxn ang="T107">
                      <a:pos x="T18" y="T19"/>
                    </a:cxn>
                    <a:cxn ang="T108">
                      <a:pos x="T20" y="T21"/>
                    </a:cxn>
                    <a:cxn ang="T109">
                      <a:pos x="T22" y="T23"/>
                    </a:cxn>
                    <a:cxn ang="T110">
                      <a:pos x="T24" y="T25"/>
                    </a:cxn>
                    <a:cxn ang="T111">
                      <a:pos x="T26" y="T27"/>
                    </a:cxn>
                    <a:cxn ang="T112">
                      <a:pos x="T28" y="T29"/>
                    </a:cxn>
                    <a:cxn ang="T113">
                      <a:pos x="T30" y="T31"/>
                    </a:cxn>
                    <a:cxn ang="T114">
                      <a:pos x="T32" y="T33"/>
                    </a:cxn>
                    <a:cxn ang="T115">
                      <a:pos x="T34" y="T35"/>
                    </a:cxn>
                    <a:cxn ang="T116">
                      <a:pos x="T36" y="T37"/>
                    </a:cxn>
                    <a:cxn ang="T117">
                      <a:pos x="T38" y="T39"/>
                    </a:cxn>
                    <a:cxn ang="T118">
                      <a:pos x="T40" y="T41"/>
                    </a:cxn>
                    <a:cxn ang="T119">
                      <a:pos x="T42" y="T43"/>
                    </a:cxn>
                    <a:cxn ang="T120">
                      <a:pos x="T44" y="T45"/>
                    </a:cxn>
                    <a:cxn ang="T121">
                      <a:pos x="T46" y="T47"/>
                    </a:cxn>
                    <a:cxn ang="T122">
                      <a:pos x="T48" y="T49"/>
                    </a:cxn>
                    <a:cxn ang="T123">
                      <a:pos x="T50" y="T51"/>
                    </a:cxn>
                    <a:cxn ang="T124">
                      <a:pos x="T52" y="T53"/>
                    </a:cxn>
                    <a:cxn ang="T125">
                      <a:pos x="T54" y="T55"/>
                    </a:cxn>
                    <a:cxn ang="T126">
                      <a:pos x="T56" y="T57"/>
                    </a:cxn>
                    <a:cxn ang="T127">
                      <a:pos x="T58" y="T59"/>
                    </a:cxn>
                    <a:cxn ang="T128">
                      <a:pos x="T60" y="T61"/>
                    </a:cxn>
                    <a:cxn ang="T129">
                      <a:pos x="T62" y="T63"/>
                    </a:cxn>
                    <a:cxn ang="T130">
                      <a:pos x="T64" y="T65"/>
                    </a:cxn>
                    <a:cxn ang="T131">
                      <a:pos x="T66" y="T67"/>
                    </a:cxn>
                    <a:cxn ang="T132">
                      <a:pos x="T68" y="T69"/>
                    </a:cxn>
                    <a:cxn ang="T133">
                      <a:pos x="T70" y="T71"/>
                    </a:cxn>
                    <a:cxn ang="T134">
                      <a:pos x="T72" y="T73"/>
                    </a:cxn>
                    <a:cxn ang="T135">
                      <a:pos x="T74" y="T75"/>
                    </a:cxn>
                    <a:cxn ang="T136">
                      <a:pos x="T76" y="T77"/>
                    </a:cxn>
                    <a:cxn ang="T137">
                      <a:pos x="T78" y="T79"/>
                    </a:cxn>
                    <a:cxn ang="T138">
                      <a:pos x="T80" y="T81"/>
                    </a:cxn>
                    <a:cxn ang="T139">
                      <a:pos x="T82" y="T83"/>
                    </a:cxn>
                    <a:cxn ang="T140">
                      <a:pos x="T84" y="T85"/>
                    </a:cxn>
                    <a:cxn ang="T141">
                      <a:pos x="T86" y="T87"/>
                    </a:cxn>
                    <a:cxn ang="T142">
                      <a:pos x="T88" y="T89"/>
                    </a:cxn>
                    <a:cxn ang="T143">
                      <a:pos x="T90" y="T91"/>
                    </a:cxn>
                    <a:cxn ang="T144">
                      <a:pos x="T92" y="T93"/>
                    </a:cxn>
                    <a:cxn ang="T145">
                      <a:pos x="T94" y="T95"/>
                    </a:cxn>
                    <a:cxn ang="T146">
                      <a:pos x="T96" y="T97"/>
                    </a:cxn>
                  </a:cxnLst>
                  <a:rect l="0" t="0" r="r" b="b"/>
                  <a:pathLst>
                    <a:path w="2578" h="950">
                      <a:moveTo>
                        <a:pt x="15" y="2"/>
                      </a:moveTo>
                      <a:lnTo>
                        <a:pt x="45" y="37"/>
                      </a:lnTo>
                      <a:lnTo>
                        <a:pt x="120" y="102"/>
                      </a:lnTo>
                      <a:lnTo>
                        <a:pt x="231" y="187"/>
                      </a:lnTo>
                      <a:lnTo>
                        <a:pt x="370" y="282"/>
                      </a:lnTo>
                      <a:lnTo>
                        <a:pt x="524" y="374"/>
                      </a:lnTo>
                      <a:lnTo>
                        <a:pt x="686" y="457"/>
                      </a:lnTo>
                      <a:lnTo>
                        <a:pt x="845" y="515"/>
                      </a:lnTo>
                      <a:lnTo>
                        <a:pt x="995" y="543"/>
                      </a:lnTo>
                      <a:lnTo>
                        <a:pt x="1131" y="549"/>
                      </a:lnTo>
                      <a:lnTo>
                        <a:pt x="1264" y="552"/>
                      </a:lnTo>
                      <a:lnTo>
                        <a:pt x="1393" y="549"/>
                      </a:lnTo>
                      <a:lnTo>
                        <a:pt x="1520" y="540"/>
                      </a:lnTo>
                      <a:lnTo>
                        <a:pt x="1643" y="522"/>
                      </a:lnTo>
                      <a:lnTo>
                        <a:pt x="1766" y="495"/>
                      </a:lnTo>
                      <a:lnTo>
                        <a:pt x="1887" y="455"/>
                      </a:lnTo>
                      <a:lnTo>
                        <a:pt x="2009" y="406"/>
                      </a:lnTo>
                      <a:lnTo>
                        <a:pt x="2123" y="341"/>
                      </a:lnTo>
                      <a:lnTo>
                        <a:pt x="2230" y="268"/>
                      </a:lnTo>
                      <a:lnTo>
                        <a:pt x="2326" y="192"/>
                      </a:lnTo>
                      <a:lnTo>
                        <a:pt x="2410" y="126"/>
                      </a:lnTo>
                      <a:lnTo>
                        <a:pt x="2479" y="74"/>
                      </a:lnTo>
                      <a:lnTo>
                        <a:pt x="2531" y="46"/>
                      </a:lnTo>
                      <a:lnTo>
                        <a:pt x="2564" y="52"/>
                      </a:lnTo>
                      <a:lnTo>
                        <a:pt x="2578" y="99"/>
                      </a:lnTo>
                      <a:lnTo>
                        <a:pt x="2572" y="170"/>
                      </a:lnTo>
                      <a:lnTo>
                        <a:pt x="2554" y="245"/>
                      </a:lnTo>
                      <a:lnTo>
                        <a:pt x="2526" y="320"/>
                      </a:lnTo>
                      <a:lnTo>
                        <a:pt x="2491" y="394"/>
                      </a:lnTo>
                      <a:lnTo>
                        <a:pt x="2452" y="461"/>
                      </a:lnTo>
                      <a:lnTo>
                        <a:pt x="2410" y="522"/>
                      </a:lnTo>
                      <a:lnTo>
                        <a:pt x="2369" y="573"/>
                      </a:lnTo>
                      <a:lnTo>
                        <a:pt x="2331" y="614"/>
                      </a:lnTo>
                      <a:lnTo>
                        <a:pt x="2103" y="767"/>
                      </a:lnTo>
                      <a:lnTo>
                        <a:pt x="1835" y="875"/>
                      </a:lnTo>
                      <a:lnTo>
                        <a:pt x="1542" y="936"/>
                      </a:lnTo>
                      <a:lnTo>
                        <a:pt x="1236" y="950"/>
                      </a:lnTo>
                      <a:lnTo>
                        <a:pt x="930" y="913"/>
                      </a:lnTo>
                      <a:lnTo>
                        <a:pt x="641" y="827"/>
                      </a:lnTo>
                      <a:lnTo>
                        <a:pt x="381" y="686"/>
                      </a:lnTo>
                      <a:lnTo>
                        <a:pt x="167" y="493"/>
                      </a:lnTo>
                      <a:lnTo>
                        <a:pt x="97" y="397"/>
                      </a:lnTo>
                      <a:lnTo>
                        <a:pt x="50" y="305"/>
                      </a:lnTo>
                      <a:lnTo>
                        <a:pt x="21" y="216"/>
                      </a:lnTo>
                      <a:lnTo>
                        <a:pt x="5" y="137"/>
                      </a:lnTo>
                      <a:lnTo>
                        <a:pt x="0" y="72"/>
                      </a:lnTo>
                      <a:lnTo>
                        <a:pt x="3" y="25"/>
                      </a:lnTo>
                      <a:lnTo>
                        <a:pt x="9" y="0"/>
                      </a:lnTo>
                      <a:lnTo>
                        <a:pt x="15" y="2"/>
                      </a:lnTo>
                      <a:close/>
                    </a:path>
                  </a:pathLst>
                </a:custGeom>
                <a:solidFill>
                  <a:srgbClr val="E01205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213" name="Freeform 646">
                  <a:extLst>
                    <a:ext uri="{FF2B5EF4-FFF2-40B4-BE49-F238E27FC236}">
                      <a16:creationId xmlns:a16="http://schemas.microsoft.com/office/drawing/2014/main" id="{44650F85-AC34-4BEE-A3B9-228566A6283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478" y="2414"/>
                  <a:ext cx="428" cy="154"/>
                </a:xfrm>
                <a:custGeom>
                  <a:avLst/>
                  <a:gdLst>
                    <a:gd name="T0" fmla="*/ 0 w 2567"/>
                    <a:gd name="T1" fmla="*/ 0 h 922"/>
                    <a:gd name="T2" fmla="*/ 0 w 2567"/>
                    <a:gd name="T3" fmla="*/ 0 h 922"/>
                    <a:gd name="T4" fmla="*/ 0 w 2567"/>
                    <a:gd name="T5" fmla="*/ 0 h 922"/>
                    <a:gd name="T6" fmla="*/ 0 w 2567"/>
                    <a:gd name="T7" fmla="*/ 0 h 922"/>
                    <a:gd name="T8" fmla="*/ 0 w 2567"/>
                    <a:gd name="T9" fmla="*/ 0 h 922"/>
                    <a:gd name="T10" fmla="*/ 0 w 2567"/>
                    <a:gd name="T11" fmla="*/ 0 h 922"/>
                    <a:gd name="T12" fmla="*/ 0 w 2567"/>
                    <a:gd name="T13" fmla="*/ 0 h 922"/>
                    <a:gd name="T14" fmla="*/ 0 w 2567"/>
                    <a:gd name="T15" fmla="*/ 0 h 922"/>
                    <a:gd name="T16" fmla="*/ 0 w 2567"/>
                    <a:gd name="T17" fmla="*/ 0 h 922"/>
                    <a:gd name="T18" fmla="*/ 0 w 2567"/>
                    <a:gd name="T19" fmla="*/ 0 h 922"/>
                    <a:gd name="T20" fmla="*/ 0 w 2567"/>
                    <a:gd name="T21" fmla="*/ 0 h 922"/>
                    <a:gd name="T22" fmla="*/ 0 w 2567"/>
                    <a:gd name="T23" fmla="*/ 0 h 922"/>
                    <a:gd name="T24" fmla="*/ 0 w 2567"/>
                    <a:gd name="T25" fmla="*/ 0 h 922"/>
                    <a:gd name="T26" fmla="*/ 0 w 2567"/>
                    <a:gd name="T27" fmla="*/ 0 h 922"/>
                    <a:gd name="T28" fmla="*/ 0 w 2567"/>
                    <a:gd name="T29" fmla="*/ 0 h 922"/>
                    <a:gd name="T30" fmla="*/ 0 w 2567"/>
                    <a:gd name="T31" fmla="*/ 0 h 922"/>
                    <a:gd name="T32" fmla="*/ 0 w 2567"/>
                    <a:gd name="T33" fmla="*/ 0 h 922"/>
                    <a:gd name="T34" fmla="*/ 0 w 2567"/>
                    <a:gd name="T35" fmla="*/ 0 h 922"/>
                    <a:gd name="T36" fmla="*/ 0 w 2567"/>
                    <a:gd name="T37" fmla="*/ 0 h 922"/>
                    <a:gd name="T38" fmla="*/ 0 w 2567"/>
                    <a:gd name="T39" fmla="*/ 0 h 922"/>
                    <a:gd name="T40" fmla="*/ 0 w 2567"/>
                    <a:gd name="T41" fmla="*/ 0 h 922"/>
                    <a:gd name="T42" fmla="*/ 0 w 2567"/>
                    <a:gd name="T43" fmla="*/ 0 h 922"/>
                    <a:gd name="T44" fmla="*/ 0 w 2567"/>
                    <a:gd name="T45" fmla="*/ 0 h 922"/>
                    <a:gd name="T46" fmla="*/ 0 w 2567"/>
                    <a:gd name="T47" fmla="*/ 0 h 922"/>
                    <a:gd name="T48" fmla="*/ 0 w 2567"/>
                    <a:gd name="T49" fmla="*/ 0 h 922"/>
                    <a:gd name="T50" fmla="*/ 0 w 2567"/>
                    <a:gd name="T51" fmla="*/ 0 h 922"/>
                    <a:gd name="T52" fmla="*/ 0 w 2567"/>
                    <a:gd name="T53" fmla="*/ 0 h 922"/>
                    <a:gd name="T54" fmla="*/ 0 w 2567"/>
                    <a:gd name="T55" fmla="*/ 0 h 922"/>
                    <a:gd name="T56" fmla="*/ 0 w 2567"/>
                    <a:gd name="T57" fmla="*/ 0 h 922"/>
                    <a:gd name="T58" fmla="*/ 0 w 2567"/>
                    <a:gd name="T59" fmla="*/ 0 h 922"/>
                    <a:gd name="T60" fmla="*/ 0 w 2567"/>
                    <a:gd name="T61" fmla="*/ 0 h 922"/>
                    <a:gd name="T62" fmla="*/ 0 w 2567"/>
                    <a:gd name="T63" fmla="*/ 0 h 922"/>
                    <a:gd name="T64" fmla="*/ 0 w 2567"/>
                    <a:gd name="T65" fmla="*/ 0 h 922"/>
                    <a:gd name="T66" fmla="*/ 0 w 2567"/>
                    <a:gd name="T67" fmla="*/ 0 h 922"/>
                    <a:gd name="T68" fmla="*/ 0 w 2567"/>
                    <a:gd name="T69" fmla="*/ 0 h 922"/>
                    <a:gd name="T70" fmla="*/ 0 w 2567"/>
                    <a:gd name="T71" fmla="*/ 0 h 922"/>
                    <a:gd name="T72" fmla="*/ 0 w 2567"/>
                    <a:gd name="T73" fmla="*/ 0 h 922"/>
                    <a:gd name="T74" fmla="*/ 0 w 2567"/>
                    <a:gd name="T75" fmla="*/ 0 h 922"/>
                    <a:gd name="T76" fmla="*/ 0 w 2567"/>
                    <a:gd name="T77" fmla="*/ 0 h 922"/>
                    <a:gd name="T78" fmla="*/ 0 w 2567"/>
                    <a:gd name="T79" fmla="*/ 0 h 922"/>
                    <a:gd name="T80" fmla="*/ 0 w 2567"/>
                    <a:gd name="T81" fmla="*/ 0 h 922"/>
                    <a:gd name="T82" fmla="*/ 0 w 2567"/>
                    <a:gd name="T83" fmla="*/ 0 h 922"/>
                    <a:gd name="T84" fmla="*/ 0 w 2567"/>
                    <a:gd name="T85" fmla="*/ 0 h 922"/>
                    <a:gd name="T86" fmla="*/ 0 w 2567"/>
                    <a:gd name="T87" fmla="*/ 0 h 922"/>
                    <a:gd name="T88" fmla="*/ 0 w 2567"/>
                    <a:gd name="T89" fmla="*/ 0 h 922"/>
                    <a:gd name="T90" fmla="*/ 0 w 2567"/>
                    <a:gd name="T91" fmla="*/ 0 h 922"/>
                    <a:gd name="T92" fmla="*/ 0 w 2567"/>
                    <a:gd name="T93" fmla="*/ 0 h 922"/>
                    <a:gd name="T94" fmla="*/ 0 w 2567"/>
                    <a:gd name="T95" fmla="*/ 0 h 922"/>
                    <a:gd name="T96" fmla="*/ 0 w 2567"/>
                    <a:gd name="T97" fmla="*/ 0 h 922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</a:gdLst>
                  <a:ahLst/>
                  <a:cxnLst>
                    <a:cxn ang="T98">
                      <a:pos x="T0" y="T1"/>
                    </a:cxn>
                    <a:cxn ang="T99">
                      <a:pos x="T2" y="T3"/>
                    </a:cxn>
                    <a:cxn ang="T100">
                      <a:pos x="T4" y="T5"/>
                    </a:cxn>
                    <a:cxn ang="T101">
                      <a:pos x="T6" y="T7"/>
                    </a:cxn>
                    <a:cxn ang="T102">
                      <a:pos x="T8" y="T9"/>
                    </a:cxn>
                    <a:cxn ang="T103">
                      <a:pos x="T10" y="T11"/>
                    </a:cxn>
                    <a:cxn ang="T104">
                      <a:pos x="T12" y="T13"/>
                    </a:cxn>
                    <a:cxn ang="T105">
                      <a:pos x="T14" y="T15"/>
                    </a:cxn>
                    <a:cxn ang="T106">
                      <a:pos x="T16" y="T17"/>
                    </a:cxn>
                    <a:cxn ang="T107">
                      <a:pos x="T18" y="T19"/>
                    </a:cxn>
                    <a:cxn ang="T108">
                      <a:pos x="T20" y="T21"/>
                    </a:cxn>
                    <a:cxn ang="T109">
                      <a:pos x="T22" y="T23"/>
                    </a:cxn>
                    <a:cxn ang="T110">
                      <a:pos x="T24" y="T25"/>
                    </a:cxn>
                    <a:cxn ang="T111">
                      <a:pos x="T26" y="T27"/>
                    </a:cxn>
                    <a:cxn ang="T112">
                      <a:pos x="T28" y="T29"/>
                    </a:cxn>
                    <a:cxn ang="T113">
                      <a:pos x="T30" y="T31"/>
                    </a:cxn>
                    <a:cxn ang="T114">
                      <a:pos x="T32" y="T33"/>
                    </a:cxn>
                    <a:cxn ang="T115">
                      <a:pos x="T34" y="T35"/>
                    </a:cxn>
                    <a:cxn ang="T116">
                      <a:pos x="T36" y="T37"/>
                    </a:cxn>
                    <a:cxn ang="T117">
                      <a:pos x="T38" y="T39"/>
                    </a:cxn>
                    <a:cxn ang="T118">
                      <a:pos x="T40" y="T41"/>
                    </a:cxn>
                    <a:cxn ang="T119">
                      <a:pos x="T42" y="T43"/>
                    </a:cxn>
                    <a:cxn ang="T120">
                      <a:pos x="T44" y="T45"/>
                    </a:cxn>
                    <a:cxn ang="T121">
                      <a:pos x="T46" y="T47"/>
                    </a:cxn>
                    <a:cxn ang="T122">
                      <a:pos x="T48" y="T49"/>
                    </a:cxn>
                    <a:cxn ang="T123">
                      <a:pos x="T50" y="T51"/>
                    </a:cxn>
                    <a:cxn ang="T124">
                      <a:pos x="T52" y="T53"/>
                    </a:cxn>
                    <a:cxn ang="T125">
                      <a:pos x="T54" y="T55"/>
                    </a:cxn>
                    <a:cxn ang="T126">
                      <a:pos x="T56" y="T57"/>
                    </a:cxn>
                    <a:cxn ang="T127">
                      <a:pos x="T58" y="T59"/>
                    </a:cxn>
                    <a:cxn ang="T128">
                      <a:pos x="T60" y="T61"/>
                    </a:cxn>
                    <a:cxn ang="T129">
                      <a:pos x="T62" y="T63"/>
                    </a:cxn>
                    <a:cxn ang="T130">
                      <a:pos x="T64" y="T65"/>
                    </a:cxn>
                    <a:cxn ang="T131">
                      <a:pos x="T66" y="T67"/>
                    </a:cxn>
                    <a:cxn ang="T132">
                      <a:pos x="T68" y="T69"/>
                    </a:cxn>
                    <a:cxn ang="T133">
                      <a:pos x="T70" y="T71"/>
                    </a:cxn>
                    <a:cxn ang="T134">
                      <a:pos x="T72" y="T73"/>
                    </a:cxn>
                    <a:cxn ang="T135">
                      <a:pos x="T74" y="T75"/>
                    </a:cxn>
                    <a:cxn ang="T136">
                      <a:pos x="T76" y="T77"/>
                    </a:cxn>
                    <a:cxn ang="T137">
                      <a:pos x="T78" y="T79"/>
                    </a:cxn>
                    <a:cxn ang="T138">
                      <a:pos x="T80" y="T81"/>
                    </a:cxn>
                    <a:cxn ang="T139">
                      <a:pos x="T82" y="T83"/>
                    </a:cxn>
                    <a:cxn ang="T140">
                      <a:pos x="T84" y="T85"/>
                    </a:cxn>
                    <a:cxn ang="T141">
                      <a:pos x="T86" y="T87"/>
                    </a:cxn>
                    <a:cxn ang="T142">
                      <a:pos x="T88" y="T89"/>
                    </a:cxn>
                    <a:cxn ang="T143">
                      <a:pos x="T90" y="T91"/>
                    </a:cxn>
                    <a:cxn ang="T144">
                      <a:pos x="T92" y="T93"/>
                    </a:cxn>
                    <a:cxn ang="T145">
                      <a:pos x="T94" y="T95"/>
                    </a:cxn>
                    <a:cxn ang="T146">
                      <a:pos x="T96" y="T97"/>
                    </a:cxn>
                  </a:cxnLst>
                  <a:rect l="0" t="0" r="r" b="b"/>
                  <a:pathLst>
                    <a:path w="2567" h="922">
                      <a:moveTo>
                        <a:pt x="15" y="1"/>
                      </a:moveTo>
                      <a:lnTo>
                        <a:pt x="46" y="31"/>
                      </a:lnTo>
                      <a:lnTo>
                        <a:pt x="120" y="95"/>
                      </a:lnTo>
                      <a:lnTo>
                        <a:pt x="228" y="179"/>
                      </a:lnTo>
                      <a:lnTo>
                        <a:pt x="362" y="274"/>
                      </a:lnTo>
                      <a:lnTo>
                        <a:pt x="512" y="366"/>
                      </a:lnTo>
                      <a:lnTo>
                        <a:pt x="670" y="449"/>
                      </a:lnTo>
                      <a:lnTo>
                        <a:pt x="828" y="510"/>
                      </a:lnTo>
                      <a:lnTo>
                        <a:pt x="977" y="539"/>
                      </a:lnTo>
                      <a:lnTo>
                        <a:pt x="1115" y="546"/>
                      </a:lnTo>
                      <a:lnTo>
                        <a:pt x="1250" y="549"/>
                      </a:lnTo>
                      <a:lnTo>
                        <a:pt x="1380" y="547"/>
                      </a:lnTo>
                      <a:lnTo>
                        <a:pt x="1508" y="539"/>
                      </a:lnTo>
                      <a:lnTo>
                        <a:pt x="1632" y="522"/>
                      </a:lnTo>
                      <a:lnTo>
                        <a:pt x="1754" y="498"/>
                      </a:lnTo>
                      <a:lnTo>
                        <a:pt x="1872" y="462"/>
                      </a:lnTo>
                      <a:lnTo>
                        <a:pt x="1990" y="414"/>
                      </a:lnTo>
                      <a:lnTo>
                        <a:pt x="2103" y="351"/>
                      </a:lnTo>
                      <a:lnTo>
                        <a:pt x="2210" y="278"/>
                      </a:lnTo>
                      <a:lnTo>
                        <a:pt x="2306" y="203"/>
                      </a:lnTo>
                      <a:lnTo>
                        <a:pt x="2393" y="134"/>
                      </a:lnTo>
                      <a:lnTo>
                        <a:pt x="2462" y="80"/>
                      </a:lnTo>
                      <a:lnTo>
                        <a:pt x="2516" y="51"/>
                      </a:lnTo>
                      <a:lnTo>
                        <a:pt x="2551" y="53"/>
                      </a:lnTo>
                      <a:lnTo>
                        <a:pt x="2567" y="97"/>
                      </a:lnTo>
                      <a:lnTo>
                        <a:pt x="2561" y="166"/>
                      </a:lnTo>
                      <a:lnTo>
                        <a:pt x="2542" y="238"/>
                      </a:lnTo>
                      <a:lnTo>
                        <a:pt x="2513" y="310"/>
                      </a:lnTo>
                      <a:lnTo>
                        <a:pt x="2477" y="382"/>
                      </a:lnTo>
                      <a:lnTo>
                        <a:pt x="2434" y="447"/>
                      </a:lnTo>
                      <a:lnTo>
                        <a:pt x="2393" y="506"/>
                      </a:lnTo>
                      <a:lnTo>
                        <a:pt x="2350" y="555"/>
                      </a:lnTo>
                      <a:lnTo>
                        <a:pt x="2315" y="592"/>
                      </a:lnTo>
                      <a:lnTo>
                        <a:pt x="2090" y="739"/>
                      </a:lnTo>
                      <a:lnTo>
                        <a:pt x="1824" y="846"/>
                      </a:lnTo>
                      <a:lnTo>
                        <a:pt x="1532" y="907"/>
                      </a:lnTo>
                      <a:lnTo>
                        <a:pt x="1228" y="922"/>
                      </a:lnTo>
                      <a:lnTo>
                        <a:pt x="925" y="886"/>
                      </a:lnTo>
                      <a:lnTo>
                        <a:pt x="638" y="800"/>
                      </a:lnTo>
                      <a:lnTo>
                        <a:pt x="381" y="661"/>
                      </a:lnTo>
                      <a:lnTo>
                        <a:pt x="170" y="468"/>
                      </a:lnTo>
                      <a:lnTo>
                        <a:pt x="102" y="376"/>
                      </a:lnTo>
                      <a:lnTo>
                        <a:pt x="56" y="287"/>
                      </a:lnTo>
                      <a:lnTo>
                        <a:pt x="25" y="203"/>
                      </a:lnTo>
                      <a:lnTo>
                        <a:pt x="8" y="130"/>
                      </a:lnTo>
                      <a:lnTo>
                        <a:pt x="0" y="68"/>
                      </a:lnTo>
                      <a:lnTo>
                        <a:pt x="1" y="24"/>
                      </a:lnTo>
                      <a:lnTo>
                        <a:pt x="6" y="0"/>
                      </a:lnTo>
                      <a:lnTo>
                        <a:pt x="15" y="1"/>
                      </a:lnTo>
                      <a:close/>
                    </a:path>
                  </a:pathLst>
                </a:custGeom>
                <a:solidFill>
                  <a:srgbClr val="DB1708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214" name="Freeform 647">
                  <a:extLst>
                    <a:ext uri="{FF2B5EF4-FFF2-40B4-BE49-F238E27FC236}">
                      <a16:creationId xmlns:a16="http://schemas.microsoft.com/office/drawing/2014/main" id="{59BB1A71-64B5-4A2E-AF62-76C538C3890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479" y="2419"/>
                  <a:ext cx="426" cy="149"/>
                </a:xfrm>
                <a:custGeom>
                  <a:avLst/>
                  <a:gdLst>
                    <a:gd name="T0" fmla="*/ 0 w 2558"/>
                    <a:gd name="T1" fmla="*/ 0 h 895"/>
                    <a:gd name="T2" fmla="*/ 0 w 2558"/>
                    <a:gd name="T3" fmla="*/ 0 h 895"/>
                    <a:gd name="T4" fmla="*/ 0 w 2558"/>
                    <a:gd name="T5" fmla="*/ 0 h 895"/>
                    <a:gd name="T6" fmla="*/ 0 w 2558"/>
                    <a:gd name="T7" fmla="*/ 0 h 895"/>
                    <a:gd name="T8" fmla="*/ 0 w 2558"/>
                    <a:gd name="T9" fmla="*/ 0 h 895"/>
                    <a:gd name="T10" fmla="*/ 0 w 2558"/>
                    <a:gd name="T11" fmla="*/ 0 h 895"/>
                    <a:gd name="T12" fmla="*/ 0 w 2558"/>
                    <a:gd name="T13" fmla="*/ 0 h 895"/>
                    <a:gd name="T14" fmla="*/ 0 w 2558"/>
                    <a:gd name="T15" fmla="*/ 0 h 895"/>
                    <a:gd name="T16" fmla="*/ 0 w 2558"/>
                    <a:gd name="T17" fmla="*/ 0 h 895"/>
                    <a:gd name="T18" fmla="*/ 0 w 2558"/>
                    <a:gd name="T19" fmla="*/ 0 h 895"/>
                    <a:gd name="T20" fmla="*/ 0 w 2558"/>
                    <a:gd name="T21" fmla="*/ 0 h 895"/>
                    <a:gd name="T22" fmla="*/ 0 w 2558"/>
                    <a:gd name="T23" fmla="*/ 0 h 895"/>
                    <a:gd name="T24" fmla="*/ 0 w 2558"/>
                    <a:gd name="T25" fmla="*/ 0 h 895"/>
                    <a:gd name="T26" fmla="*/ 0 w 2558"/>
                    <a:gd name="T27" fmla="*/ 0 h 895"/>
                    <a:gd name="T28" fmla="*/ 0 w 2558"/>
                    <a:gd name="T29" fmla="*/ 0 h 895"/>
                    <a:gd name="T30" fmla="*/ 0 w 2558"/>
                    <a:gd name="T31" fmla="*/ 0 h 895"/>
                    <a:gd name="T32" fmla="*/ 0 w 2558"/>
                    <a:gd name="T33" fmla="*/ 0 h 895"/>
                    <a:gd name="T34" fmla="*/ 0 w 2558"/>
                    <a:gd name="T35" fmla="*/ 0 h 895"/>
                    <a:gd name="T36" fmla="*/ 0 w 2558"/>
                    <a:gd name="T37" fmla="*/ 0 h 895"/>
                    <a:gd name="T38" fmla="*/ 0 w 2558"/>
                    <a:gd name="T39" fmla="*/ 0 h 895"/>
                    <a:gd name="T40" fmla="*/ 0 w 2558"/>
                    <a:gd name="T41" fmla="*/ 0 h 895"/>
                    <a:gd name="T42" fmla="*/ 0 w 2558"/>
                    <a:gd name="T43" fmla="*/ 0 h 895"/>
                    <a:gd name="T44" fmla="*/ 0 w 2558"/>
                    <a:gd name="T45" fmla="*/ 0 h 895"/>
                    <a:gd name="T46" fmla="*/ 0 w 2558"/>
                    <a:gd name="T47" fmla="*/ 0 h 895"/>
                    <a:gd name="T48" fmla="*/ 0 w 2558"/>
                    <a:gd name="T49" fmla="*/ 0 h 895"/>
                    <a:gd name="T50" fmla="*/ 0 w 2558"/>
                    <a:gd name="T51" fmla="*/ 0 h 895"/>
                    <a:gd name="T52" fmla="*/ 0 w 2558"/>
                    <a:gd name="T53" fmla="*/ 0 h 895"/>
                    <a:gd name="T54" fmla="*/ 0 w 2558"/>
                    <a:gd name="T55" fmla="*/ 0 h 895"/>
                    <a:gd name="T56" fmla="*/ 0 w 2558"/>
                    <a:gd name="T57" fmla="*/ 0 h 895"/>
                    <a:gd name="T58" fmla="*/ 0 w 2558"/>
                    <a:gd name="T59" fmla="*/ 0 h 895"/>
                    <a:gd name="T60" fmla="*/ 0 w 2558"/>
                    <a:gd name="T61" fmla="*/ 0 h 895"/>
                    <a:gd name="T62" fmla="*/ 0 w 2558"/>
                    <a:gd name="T63" fmla="*/ 0 h 895"/>
                    <a:gd name="T64" fmla="*/ 0 w 2558"/>
                    <a:gd name="T65" fmla="*/ 0 h 895"/>
                    <a:gd name="T66" fmla="*/ 0 w 2558"/>
                    <a:gd name="T67" fmla="*/ 0 h 895"/>
                    <a:gd name="T68" fmla="*/ 0 w 2558"/>
                    <a:gd name="T69" fmla="*/ 0 h 895"/>
                    <a:gd name="T70" fmla="*/ 0 w 2558"/>
                    <a:gd name="T71" fmla="*/ 0 h 895"/>
                    <a:gd name="T72" fmla="*/ 0 w 2558"/>
                    <a:gd name="T73" fmla="*/ 0 h 895"/>
                    <a:gd name="T74" fmla="*/ 0 w 2558"/>
                    <a:gd name="T75" fmla="*/ 0 h 895"/>
                    <a:gd name="T76" fmla="*/ 0 w 2558"/>
                    <a:gd name="T77" fmla="*/ 0 h 895"/>
                    <a:gd name="T78" fmla="*/ 0 w 2558"/>
                    <a:gd name="T79" fmla="*/ 0 h 895"/>
                    <a:gd name="T80" fmla="*/ 0 w 2558"/>
                    <a:gd name="T81" fmla="*/ 0 h 895"/>
                    <a:gd name="T82" fmla="*/ 0 w 2558"/>
                    <a:gd name="T83" fmla="*/ 0 h 895"/>
                    <a:gd name="T84" fmla="*/ 0 w 2558"/>
                    <a:gd name="T85" fmla="*/ 0 h 895"/>
                    <a:gd name="T86" fmla="*/ 0 w 2558"/>
                    <a:gd name="T87" fmla="*/ 0 h 895"/>
                    <a:gd name="T88" fmla="*/ 0 w 2558"/>
                    <a:gd name="T89" fmla="*/ 0 h 895"/>
                    <a:gd name="T90" fmla="*/ 0 w 2558"/>
                    <a:gd name="T91" fmla="*/ 0 h 895"/>
                    <a:gd name="T92" fmla="*/ 0 w 2558"/>
                    <a:gd name="T93" fmla="*/ 0 h 895"/>
                    <a:gd name="T94" fmla="*/ 0 w 2558"/>
                    <a:gd name="T95" fmla="*/ 0 h 895"/>
                    <a:gd name="T96" fmla="*/ 0 w 2558"/>
                    <a:gd name="T97" fmla="*/ 0 h 895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</a:gdLst>
                  <a:ahLst/>
                  <a:cxnLst>
                    <a:cxn ang="T98">
                      <a:pos x="T0" y="T1"/>
                    </a:cxn>
                    <a:cxn ang="T99">
                      <a:pos x="T2" y="T3"/>
                    </a:cxn>
                    <a:cxn ang="T100">
                      <a:pos x="T4" y="T5"/>
                    </a:cxn>
                    <a:cxn ang="T101">
                      <a:pos x="T6" y="T7"/>
                    </a:cxn>
                    <a:cxn ang="T102">
                      <a:pos x="T8" y="T9"/>
                    </a:cxn>
                    <a:cxn ang="T103">
                      <a:pos x="T10" y="T11"/>
                    </a:cxn>
                    <a:cxn ang="T104">
                      <a:pos x="T12" y="T13"/>
                    </a:cxn>
                    <a:cxn ang="T105">
                      <a:pos x="T14" y="T15"/>
                    </a:cxn>
                    <a:cxn ang="T106">
                      <a:pos x="T16" y="T17"/>
                    </a:cxn>
                    <a:cxn ang="T107">
                      <a:pos x="T18" y="T19"/>
                    </a:cxn>
                    <a:cxn ang="T108">
                      <a:pos x="T20" y="T21"/>
                    </a:cxn>
                    <a:cxn ang="T109">
                      <a:pos x="T22" y="T23"/>
                    </a:cxn>
                    <a:cxn ang="T110">
                      <a:pos x="T24" y="T25"/>
                    </a:cxn>
                    <a:cxn ang="T111">
                      <a:pos x="T26" y="T27"/>
                    </a:cxn>
                    <a:cxn ang="T112">
                      <a:pos x="T28" y="T29"/>
                    </a:cxn>
                    <a:cxn ang="T113">
                      <a:pos x="T30" y="T31"/>
                    </a:cxn>
                    <a:cxn ang="T114">
                      <a:pos x="T32" y="T33"/>
                    </a:cxn>
                    <a:cxn ang="T115">
                      <a:pos x="T34" y="T35"/>
                    </a:cxn>
                    <a:cxn ang="T116">
                      <a:pos x="T36" y="T37"/>
                    </a:cxn>
                    <a:cxn ang="T117">
                      <a:pos x="T38" y="T39"/>
                    </a:cxn>
                    <a:cxn ang="T118">
                      <a:pos x="T40" y="T41"/>
                    </a:cxn>
                    <a:cxn ang="T119">
                      <a:pos x="T42" y="T43"/>
                    </a:cxn>
                    <a:cxn ang="T120">
                      <a:pos x="T44" y="T45"/>
                    </a:cxn>
                    <a:cxn ang="T121">
                      <a:pos x="T46" y="T47"/>
                    </a:cxn>
                    <a:cxn ang="T122">
                      <a:pos x="T48" y="T49"/>
                    </a:cxn>
                    <a:cxn ang="T123">
                      <a:pos x="T50" y="T51"/>
                    </a:cxn>
                    <a:cxn ang="T124">
                      <a:pos x="T52" y="T53"/>
                    </a:cxn>
                    <a:cxn ang="T125">
                      <a:pos x="T54" y="T55"/>
                    </a:cxn>
                    <a:cxn ang="T126">
                      <a:pos x="T56" y="T57"/>
                    </a:cxn>
                    <a:cxn ang="T127">
                      <a:pos x="T58" y="T59"/>
                    </a:cxn>
                    <a:cxn ang="T128">
                      <a:pos x="T60" y="T61"/>
                    </a:cxn>
                    <a:cxn ang="T129">
                      <a:pos x="T62" y="T63"/>
                    </a:cxn>
                    <a:cxn ang="T130">
                      <a:pos x="T64" y="T65"/>
                    </a:cxn>
                    <a:cxn ang="T131">
                      <a:pos x="T66" y="T67"/>
                    </a:cxn>
                    <a:cxn ang="T132">
                      <a:pos x="T68" y="T69"/>
                    </a:cxn>
                    <a:cxn ang="T133">
                      <a:pos x="T70" y="T71"/>
                    </a:cxn>
                    <a:cxn ang="T134">
                      <a:pos x="T72" y="T73"/>
                    </a:cxn>
                    <a:cxn ang="T135">
                      <a:pos x="T74" y="T75"/>
                    </a:cxn>
                    <a:cxn ang="T136">
                      <a:pos x="T76" y="T77"/>
                    </a:cxn>
                    <a:cxn ang="T137">
                      <a:pos x="T78" y="T79"/>
                    </a:cxn>
                    <a:cxn ang="T138">
                      <a:pos x="T80" y="T81"/>
                    </a:cxn>
                    <a:cxn ang="T139">
                      <a:pos x="T82" y="T83"/>
                    </a:cxn>
                    <a:cxn ang="T140">
                      <a:pos x="T84" y="T85"/>
                    </a:cxn>
                    <a:cxn ang="T141">
                      <a:pos x="T86" y="T87"/>
                    </a:cxn>
                    <a:cxn ang="T142">
                      <a:pos x="T88" y="T89"/>
                    </a:cxn>
                    <a:cxn ang="T143">
                      <a:pos x="T90" y="T91"/>
                    </a:cxn>
                    <a:cxn ang="T144">
                      <a:pos x="T92" y="T93"/>
                    </a:cxn>
                    <a:cxn ang="T145">
                      <a:pos x="T94" y="T95"/>
                    </a:cxn>
                    <a:cxn ang="T146">
                      <a:pos x="T96" y="T97"/>
                    </a:cxn>
                  </a:cxnLst>
                  <a:rect l="0" t="0" r="r" b="b"/>
                  <a:pathLst>
                    <a:path w="2558" h="895">
                      <a:moveTo>
                        <a:pt x="16" y="0"/>
                      </a:moveTo>
                      <a:lnTo>
                        <a:pt x="48" y="28"/>
                      </a:lnTo>
                      <a:lnTo>
                        <a:pt x="122" y="90"/>
                      </a:lnTo>
                      <a:lnTo>
                        <a:pt x="226" y="173"/>
                      </a:lnTo>
                      <a:lnTo>
                        <a:pt x="357" y="267"/>
                      </a:lnTo>
                      <a:lnTo>
                        <a:pt x="501" y="361"/>
                      </a:lnTo>
                      <a:lnTo>
                        <a:pt x="656" y="445"/>
                      </a:lnTo>
                      <a:lnTo>
                        <a:pt x="811" y="506"/>
                      </a:lnTo>
                      <a:lnTo>
                        <a:pt x="961" y="535"/>
                      </a:lnTo>
                      <a:lnTo>
                        <a:pt x="1100" y="542"/>
                      </a:lnTo>
                      <a:lnTo>
                        <a:pt x="1236" y="546"/>
                      </a:lnTo>
                      <a:lnTo>
                        <a:pt x="1368" y="545"/>
                      </a:lnTo>
                      <a:lnTo>
                        <a:pt x="1497" y="539"/>
                      </a:lnTo>
                      <a:lnTo>
                        <a:pt x="1621" y="524"/>
                      </a:lnTo>
                      <a:lnTo>
                        <a:pt x="1741" y="501"/>
                      </a:lnTo>
                      <a:lnTo>
                        <a:pt x="1859" y="468"/>
                      </a:lnTo>
                      <a:lnTo>
                        <a:pt x="1976" y="424"/>
                      </a:lnTo>
                      <a:lnTo>
                        <a:pt x="2088" y="362"/>
                      </a:lnTo>
                      <a:lnTo>
                        <a:pt x="2194" y="290"/>
                      </a:lnTo>
                      <a:lnTo>
                        <a:pt x="2290" y="213"/>
                      </a:lnTo>
                      <a:lnTo>
                        <a:pt x="2377" y="145"/>
                      </a:lnTo>
                      <a:lnTo>
                        <a:pt x="2448" y="87"/>
                      </a:lnTo>
                      <a:lnTo>
                        <a:pt x="2504" y="56"/>
                      </a:lnTo>
                      <a:lnTo>
                        <a:pt x="2541" y="55"/>
                      </a:lnTo>
                      <a:lnTo>
                        <a:pt x="2558" y="96"/>
                      </a:lnTo>
                      <a:lnTo>
                        <a:pt x="2552" y="162"/>
                      </a:lnTo>
                      <a:lnTo>
                        <a:pt x="2534" y="231"/>
                      </a:lnTo>
                      <a:lnTo>
                        <a:pt x="2503" y="302"/>
                      </a:lnTo>
                      <a:lnTo>
                        <a:pt x="2466" y="372"/>
                      </a:lnTo>
                      <a:lnTo>
                        <a:pt x="2422" y="435"/>
                      </a:lnTo>
                      <a:lnTo>
                        <a:pt x="2378" y="492"/>
                      </a:lnTo>
                      <a:lnTo>
                        <a:pt x="2336" y="538"/>
                      </a:lnTo>
                      <a:lnTo>
                        <a:pt x="2302" y="573"/>
                      </a:lnTo>
                      <a:lnTo>
                        <a:pt x="2079" y="716"/>
                      </a:lnTo>
                      <a:lnTo>
                        <a:pt x="1816" y="819"/>
                      </a:lnTo>
                      <a:lnTo>
                        <a:pt x="1524" y="879"/>
                      </a:lnTo>
                      <a:lnTo>
                        <a:pt x="1222" y="895"/>
                      </a:lnTo>
                      <a:lnTo>
                        <a:pt x="920" y="860"/>
                      </a:lnTo>
                      <a:lnTo>
                        <a:pt x="636" y="777"/>
                      </a:lnTo>
                      <a:lnTo>
                        <a:pt x="381" y="640"/>
                      </a:lnTo>
                      <a:lnTo>
                        <a:pt x="176" y="450"/>
                      </a:lnTo>
                      <a:lnTo>
                        <a:pt x="110" y="361"/>
                      </a:lnTo>
                      <a:lnTo>
                        <a:pt x="62" y="276"/>
                      </a:lnTo>
                      <a:lnTo>
                        <a:pt x="29" y="197"/>
                      </a:lnTo>
                      <a:lnTo>
                        <a:pt x="10" y="127"/>
                      </a:lnTo>
                      <a:lnTo>
                        <a:pt x="1" y="68"/>
                      </a:lnTo>
                      <a:lnTo>
                        <a:pt x="0" y="27"/>
                      </a:lnTo>
                      <a:lnTo>
                        <a:pt x="6" y="2"/>
                      </a:lnTo>
                      <a:lnTo>
                        <a:pt x="16" y="0"/>
                      </a:lnTo>
                      <a:close/>
                    </a:path>
                  </a:pathLst>
                </a:custGeom>
                <a:solidFill>
                  <a:srgbClr val="D41C0A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215" name="Freeform 648">
                  <a:extLst>
                    <a:ext uri="{FF2B5EF4-FFF2-40B4-BE49-F238E27FC236}">
                      <a16:creationId xmlns:a16="http://schemas.microsoft.com/office/drawing/2014/main" id="{0A93CD1B-B665-46F6-88F7-BA894CD8BEF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479" y="2424"/>
                  <a:ext cx="425" cy="145"/>
                </a:xfrm>
                <a:custGeom>
                  <a:avLst/>
                  <a:gdLst>
                    <a:gd name="T0" fmla="*/ 0 w 2550"/>
                    <a:gd name="T1" fmla="*/ 0 h 869"/>
                    <a:gd name="T2" fmla="*/ 0 w 2550"/>
                    <a:gd name="T3" fmla="*/ 0 h 869"/>
                    <a:gd name="T4" fmla="*/ 0 w 2550"/>
                    <a:gd name="T5" fmla="*/ 0 h 869"/>
                    <a:gd name="T6" fmla="*/ 0 w 2550"/>
                    <a:gd name="T7" fmla="*/ 0 h 869"/>
                    <a:gd name="T8" fmla="*/ 0 w 2550"/>
                    <a:gd name="T9" fmla="*/ 0 h 869"/>
                    <a:gd name="T10" fmla="*/ 0 w 2550"/>
                    <a:gd name="T11" fmla="*/ 0 h 869"/>
                    <a:gd name="T12" fmla="*/ 0 w 2550"/>
                    <a:gd name="T13" fmla="*/ 0 h 869"/>
                    <a:gd name="T14" fmla="*/ 0 w 2550"/>
                    <a:gd name="T15" fmla="*/ 0 h 869"/>
                    <a:gd name="T16" fmla="*/ 0 w 2550"/>
                    <a:gd name="T17" fmla="*/ 0 h 869"/>
                    <a:gd name="T18" fmla="*/ 0 w 2550"/>
                    <a:gd name="T19" fmla="*/ 0 h 869"/>
                    <a:gd name="T20" fmla="*/ 0 w 2550"/>
                    <a:gd name="T21" fmla="*/ 0 h 869"/>
                    <a:gd name="T22" fmla="*/ 0 w 2550"/>
                    <a:gd name="T23" fmla="*/ 0 h 869"/>
                    <a:gd name="T24" fmla="*/ 0 w 2550"/>
                    <a:gd name="T25" fmla="*/ 0 h 869"/>
                    <a:gd name="T26" fmla="*/ 0 w 2550"/>
                    <a:gd name="T27" fmla="*/ 0 h 869"/>
                    <a:gd name="T28" fmla="*/ 0 w 2550"/>
                    <a:gd name="T29" fmla="*/ 0 h 869"/>
                    <a:gd name="T30" fmla="*/ 0 w 2550"/>
                    <a:gd name="T31" fmla="*/ 0 h 869"/>
                    <a:gd name="T32" fmla="*/ 0 w 2550"/>
                    <a:gd name="T33" fmla="*/ 0 h 869"/>
                    <a:gd name="T34" fmla="*/ 0 w 2550"/>
                    <a:gd name="T35" fmla="*/ 0 h 869"/>
                    <a:gd name="T36" fmla="*/ 0 w 2550"/>
                    <a:gd name="T37" fmla="*/ 0 h 869"/>
                    <a:gd name="T38" fmla="*/ 0 w 2550"/>
                    <a:gd name="T39" fmla="*/ 0 h 869"/>
                    <a:gd name="T40" fmla="*/ 0 w 2550"/>
                    <a:gd name="T41" fmla="*/ 0 h 869"/>
                    <a:gd name="T42" fmla="*/ 0 w 2550"/>
                    <a:gd name="T43" fmla="*/ 0 h 869"/>
                    <a:gd name="T44" fmla="*/ 0 w 2550"/>
                    <a:gd name="T45" fmla="*/ 0 h 869"/>
                    <a:gd name="T46" fmla="*/ 0 w 2550"/>
                    <a:gd name="T47" fmla="*/ 0 h 869"/>
                    <a:gd name="T48" fmla="*/ 0 w 2550"/>
                    <a:gd name="T49" fmla="*/ 0 h 869"/>
                    <a:gd name="T50" fmla="*/ 0 w 2550"/>
                    <a:gd name="T51" fmla="*/ 0 h 869"/>
                    <a:gd name="T52" fmla="*/ 0 w 2550"/>
                    <a:gd name="T53" fmla="*/ 0 h 869"/>
                    <a:gd name="T54" fmla="*/ 0 w 2550"/>
                    <a:gd name="T55" fmla="*/ 0 h 869"/>
                    <a:gd name="T56" fmla="*/ 0 w 2550"/>
                    <a:gd name="T57" fmla="*/ 0 h 869"/>
                    <a:gd name="T58" fmla="*/ 0 w 2550"/>
                    <a:gd name="T59" fmla="*/ 0 h 869"/>
                    <a:gd name="T60" fmla="*/ 0 w 2550"/>
                    <a:gd name="T61" fmla="*/ 0 h 869"/>
                    <a:gd name="T62" fmla="*/ 0 w 2550"/>
                    <a:gd name="T63" fmla="*/ 0 h 869"/>
                    <a:gd name="T64" fmla="*/ 0 w 2550"/>
                    <a:gd name="T65" fmla="*/ 0 h 869"/>
                    <a:gd name="T66" fmla="*/ 0 w 2550"/>
                    <a:gd name="T67" fmla="*/ 0 h 869"/>
                    <a:gd name="T68" fmla="*/ 0 w 2550"/>
                    <a:gd name="T69" fmla="*/ 0 h 869"/>
                    <a:gd name="T70" fmla="*/ 0 w 2550"/>
                    <a:gd name="T71" fmla="*/ 0 h 869"/>
                    <a:gd name="T72" fmla="*/ 0 w 2550"/>
                    <a:gd name="T73" fmla="*/ 0 h 869"/>
                    <a:gd name="T74" fmla="*/ 0 w 2550"/>
                    <a:gd name="T75" fmla="*/ 0 h 869"/>
                    <a:gd name="T76" fmla="*/ 0 w 2550"/>
                    <a:gd name="T77" fmla="*/ 0 h 869"/>
                    <a:gd name="T78" fmla="*/ 0 w 2550"/>
                    <a:gd name="T79" fmla="*/ 0 h 869"/>
                    <a:gd name="T80" fmla="*/ 0 w 2550"/>
                    <a:gd name="T81" fmla="*/ 0 h 869"/>
                    <a:gd name="T82" fmla="*/ 0 w 2550"/>
                    <a:gd name="T83" fmla="*/ 0 h 869"/>
                    <a:gd name="T84" fmla="*/ 0 w 2550"/>
                    <a:gd name="T85" fmla="*/ 0 h 869"/>
                    <a:gd name="T86" fmla="*/ 0 w 2550"/>
                    <a:gd name="T87" fmla="*/ 0 h 869"/>
                    <a:gd name="T88" fmla="*/ 0 w 2550"/>
                    <a:gd name="T89" fmla="*/ 0 h 869"/>
                    <a:gd name="T90" fmla="*/ 0 w 2550"/>
                    <a:gd name="T91" fmla="*/ 0 h 869"/>
                    <a:gd name="T92" fmla="*/ 0 w 2550"/>
                    <a:gd name="T93" fmla="*/ 0 h 869"/>
                    <a:gd name="T94" fmla="*/ 0 w 2550"/>
                    <a:gd name="T95" fmla="*/ 0 h 869"/>
                    <a:gd name="T96" fmla="*/ 0 w 2550"/>
                    <a:gd name="T97" fmla="*/ 0 h 869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</a:gdLst>
                  <a:ahLst/>
                  <a:cxnLst>
                    <a:cxn ang="T98">
                      <a:pos x="T0" y="T1"/>
                    </a:cxn>
                    <a:cxn ang="T99">
                      <a:pos x="T2" y="T3"/>
                    </a:cxn>
                    <a:cxn ang="T100">
                      <a:pos x="T4" y="T5"/>
                    </a:cxn>
                    <a:cxn ang="T101">
                      <a:pos x="T6" y="T7"/>
                    </a:cxn>
                    <a:cxn ang="T102">
                      <a:pos x="T8" y="T9"/>
                    </a:cxn>
                    <a:cxn ang="T103">
                      <a:pos x="T10" y="T11"/>
                    </a:cxn>
                    <a:cxn ang="T104">
                      <a:pos x="T12" y="T13"/>
                    </a:cxn>
                    <a:cxn ang="T105">
                      <a:pos x="T14" y="T15"/>
                    </a:cxn>
                    <a:cxn ang="T106">
                      <a:pos x="T16" y="T17"/>
                    </a:cxn>
                    <a:cxn ang="T107">
                      <a:pos x="T18" y="T19"/>
                    </a:cxn>
                    <a:cxn ang="T108">
                      <a:pos x="T20" y="T21"/>
                    </a:cxn>
                    <a:cxn ang="T109">
                      <a:pos x="T22" y="T23"/>
                    </a:cxn>
                    <a:cxn ang="T110">
                      <a:pos x="T24" y="T25"/>
                    </a:cxn>
                    <a:cxn ang="T111">
                      <a:pos x="T26" y="T27"/>
                    </a:cxn>
                    <a:cxn ang="T112">
                      <a:pos x="T28" y="T29"/>
                    </a:cxn>
                    <a:cxn ang="T113">
                      <a:pos x="T30" y="T31"/>
                    </a:cxn>
                    <a:cxn ang="T114">
                      <a:pos x="T32" y="T33"/>
                    </a:cxn>
                    <a:cxn ang="T115">
                      <a:pos x="T34" y="T35"/>
                    </a:cxn>
                    <a:cxn ang="T116">
                      <a:pos x="T36" y="T37"/>
                    </a:cxn>
                    <a:cxn ang="T117">
                      <a:pos x="T38" y="T39"/>
                    </a:cxn>
                    <a:cxn ang="T118">
                      <a:pos x="T40" y="T41"/>
                    </a:cxn>
                    <a:cxn ang="T119">
                      <a:pos x="T42" y="T43"/>
                    </a:cxn>
                    <a:cxn ang="T120">
                      <a:pos x="T44" y="T45"/>
                    </a:cxn>
                    <a:cxn ang="T121">
                      <a:pos x="T46" y="T47"/>
                    </a:cxn>
                    <a:cxn ang="T122">
                      <a:pos x="T48" y="T49"/>
                    </a:cxn>
                    <a:cxn ang="T123">
                      <a:pos x="T50" y="T51"/>
                    </a:cxn>
                    <a:cxn ang="T124">
                      <a:pos x="T52" y="T53"/>
                    </a:cxn>
                    <a:cxn ang="T125">
                      <a:pos x="T54" y="T55"/>
                    </a:cxn>
                    <a:cxn ang="T126">
                      <a:pos x="T56" y="T57"/>
                    </a:cxn>
                    <a:cxn ang="T127">
                      <a:pos x="T58" y="T59"/>
                    </a:cxn>
                    <a:cxn ang="T128">
                      <a:pos x="T60" y="T61"/>
                    </a:cxn>
                    <a:cxn ang="T129">
                      <a:pos x="T62" y="T63"/>
                    </a:cxn>
                    <a:cxn ang="T130">
                      <a:pos x="T64" y="T65"/>
                    </a:cxn>
                    <a:cxn ang="T131">
                      <a:pos x="T66" y="T67"/>
                    </a:cxn>
                    <a:cxn ang="T132">
                      <a:pos x="T68" y="T69"/>
                    </a:cxn>
                    <a:cxn ang="T133">
                      <a:pos x="T70" y="T71"/>
                    </a:cxn>
                    <a:cxn ang="T134">
                      <a:pos x="T72" y="T73"/>
                    </a:cxn>
                    <a:cxn ang="T135">
                      <a:pos x="T74" y="T75"/>
                    </a:cxn>
                    <a:cxn ang="T136">
                      <a:pos x="T76" y="T77"/>
                    </a:cxn>
                    <a:cxn ang="T137">
                      <a:pos x="T78" y="T79"/>
                    </a:cxn>
                    <a:cxn ang="T138">
                      <a:pos x="T80" y="T81"/>
                    </a:cxn>
                    <a:cxn ang="T139">
                      <a:pos x="T82" y="T83"/>
                    </a:cxn>
                    <a:cxn ang="T140">
                      <a:pos x="T84" y="T85"/>
                    </a:cxn>
                    <a:cxn ang="T141">
                      <a:pos x="T86" y="T87"/>
                    </a:cxn>
                    <a:cxn ang="T142">
                      <a:pos x="T88" y="T89"/>
                    </a:cxn>
                    <a:cxn ang="T143">
                      <a:pos x="T90" y="T91"/>
                    </a:cxn>
                    <a:cxn ang="T144">
                      <a:pos x="T92" y="T93"/>
                    </a:cxn>
                    <a:cxn ang="T145">
                      <a:pos x="T94" y="T95"/>
                    </a:cxn>
                    <a:cxn ang="T146">
                      <a:pos x="T96" y="T97"/>
                    </a:cxn>
                  </a:cxnLst>
                  <a:rect l="0" t="0" r="r" b="b"/>
                  <a:pathLst>
                    <a:path w="2550" h="869">
                      <a:moveTo>
                        <a:pt x="18" y="0"/>
                      </a:moveTo>
                      <a:lnTo>
                        <a:pt x="52" y="25"/>
                      </a:lnTo>
                      <a:lnTo>
                        <a:pt x="124" y="84"/>
                      </a:lnTo>
                      <a:lnTo>
                        <a:pt x="225" y="166"/>
                      </a:lnTo>
                      <a:lnTo>
                        <a:pt x="351" y="261"/>
                      </a:lnTo>
                      <a:lnTo>
                        <a:pt x="492" y="355"/>
                      </a:lnTo>
                      <a:lnTo>
                        <a:pt x="642" y="441"/>
                      </a:lnTo>
                      <a:lnTo>
                        <a:pt x="795" y="504"/>
                      </a:lnTo>
                      <a:lnTo>
                        <a:pt x="945" y="535"/>
                      </a:lnTo>
                      <a:lnTo>
                        <a:pt x="1087" y="542"/>
                      </a:lnTo>
                      <a:lnTo>
                        <a:pt x="1225" y="547"/>
                      </a:lnTo>
                      <a:lnTo>
                        <a:pt x="1358" y="546"/>
                      </a:lnTo>
                      <a:lnTo>
                        <a:pt x="1488" y="542"/>
                      </a:lnTo>
                      <a:lnTo>
                        <a:pt x="1612" y="527"/>
                      </a:lnTo>
                      <a:lnTo>
                        <a:pt x="1734" y="506"/>
                      </a:lnTo>
                      <a:lnTo>
                        <a:pt x="1850" y="474"/>
                      </a:lnTo>
                      <a:lnTo>
                        <a:pt x="1964" y="434"/>
                      </a:lnTo>
                      <a:lnTo>
                        <a:pt x="2073" y="374"/>
                      </a:lnTo>
                      <a:lnTo>
                        <a:pt x="2178" y="302"/>
                      </a:lnTo>
                      <a:lnTo>
                        <a:pt x="2275" y="226"/>
                      </a:lnTo>
                      <a:lnTo>
                        <a:pt x="2361" y="155"/>
                      </a:lnTo>
                      <a:lnTo>
                        <a:pt x="2434" y="97"/>
                      </a:lnTo>
                      <a:lnTo>
                        <a:pt x="2493" y="62"/>
                      </a:lnTo>
                      <a:lnTo>
                        <a:pt x="2531" y="57"/>
                      </a:lnTo>
                      <a:lnTo>
                        <a:pt x="2550" y="97"/>
                      </a:lnTo>
                      <a:lnTo>
                        <a:pt x="2546" y="160"/>
                      </a:lnTo>
                      <a:lnTo>
                        <a:pt x="2527" y="227"/>
                      </a:lnTo>
                      <a:lnTo>
                        <a:pt x="2494" y="296"/>
                      </a:lnTo>
                      <a:lnTo>
                        <a:pt x="2455" y="363"/>
                      </a:lnTo>
                      <a:lnTo>
                        <a:pt x="2410" y="424"/>
                      </a:lnTo>
                      <a:lnTo>
                        <a:pt x="2365" y="479"/>
                      </a:lnTo>
                      <a:lnTo>
                        <a:pt x="2323" y="524"/>
                      </a:lnTo>
                      <a:lnTo>
                        <a:pt x="2289" y="555"/>
                      </a:lnTo>
                      <a:lnTo>
                        <a:pt x="2069" y="694"/>
                      </a:lnTo>
                      <a:lnTo>
                        <a:pt x="1808" y="795"/>
                      </a:lnTo>
                      <a:lnTo>
                        <a:pt x="1519" y="853"/>
                      </a:lnTo>
                      <a:lnTo>
                        <a:pt x="1218" y="869"/>
                      </a:lnTo>
                      <a:lnTo>
                        <a:pt x="918" y="836"/>
                      </a:lnTo>
                      <a:lnTo>
                        <a:pt x="637" y="753"/>
                      </a:lnTo>
                      <a:lnTo>
                        <a:pt x="385" y="618"/>
                      </a:lnTo>
                      <a:lnTo>
                        <a:pt x="181" y="428"/>
                      </a:lnTo>
                      <a:lnTo>
                        <a:pt x="117" y="342"/>
                      </a:lnTo>
                      <a:lnTo>
                        <a:pt x="70" y="262"/>
                      </a:lnTo>
                      <a:lnTo>
                        <a:pt x="35" y="187"/>
                      </a:lnTo>
                      <a:lnTo>
                        <a:pt x="15" y="122"/>
                      </a:lnTo>
                      <a:lnTo>
                        <a:pt x="2" y="67"/>
                      </a:lnTo>
                      <a:lnTo>
                        <a:pt x="0" y="28"/>
                      </a:lnTo>
                      <a:lnTo>
                        <a:pt x="6" y="4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solidFill>
                  <a:srgbClr val="CC210A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216" name="Freeform 649">
                  <a:extLst>
                    <a:ext uri="{FF2B5EF4-FFF2-40B4-BE49-F238E27FC236}">
                      <a16:creationId xmlns:a16="http://schemas.microsoft.com/office/drawing/2014/main" id="{65ACC1D4-94F8-490C-9BA5-67BDDD2D3F0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479" y="2429"/>
                  <a:ext cx="423" cy="140"/>
                </a:xfrm>
                <a:custGeom>
                  <a:avLst/>
                  <a:gdLst>
                    <a:gd name="T0" fmla="*/ 0 w 2539"/>
                    <a:gd name="T1" fmla="*/ 0 h 844"/>
                    <a:gd name="T2" fmla="*/ 0 w 2539"/>
                    <a:gd name="T3" fmla="*/ 0 h 844"/>
                    <a:gd name="T4" fmla="*/ 0 w 2539"/>
                    <a:gd name="T5" fmla="*/ 0 h 844"/>
                    <a:gd name="T6" fmla="*/ 0 w 2539"/>
                    <a:gd name="T7" fmla="*/ 0 h 844"/>
                    <a:gd name="T8" fmla="*/ 0 w 2539"/>
                    <a:gd name="T9" fmla="*/ 0 h 844"/>
                    <a:gd name="T10" fmla="*/ 0 w 2539"/>
                    <a:gd name="T11" fmla="*/ 0 h 844"/>
                    <a:gd name="T12" fmla="*/ 0 w 2539"/>
                    <a:gd name="T13" fmla="*/ 0 h 844"/>
                    <a:gd name="T14" fmla="*/ 0 w 2539"/>
                    <a:gd name="T15" fmla="*/ 0 h 844"/>
                    <a:gd name="T16" fmla="*/ 0 w 2539"/>
                    <a:gd name="T17" fmla="*/ 0 h 844"/>
                    <a:gd name="T18" fmla="*/ 0 w 2539"/>
                    <a:gd name="T19" fmla="*/ 0 h 844"/>
                    <a:gd name="T20" fmla="*/ 0 w 2539"/>
                    <a:gd name="T21" fmla="*/ 0 h 844"/>
                    <a:gd name="T22" fmla="*/ 0 w 2539"/>
                    <a:gd name="T23" fmla="*/ 0 h 844"/>
                    <a:gd name="T24" fmla="*/ 0 w 2539"/>
                    <a:gd name="T25" fmla="*/ 0 h 844"/>
                    <a:gd name="T26" fmla="*/ 0 w 2539"/>
                    <a:gd name="T27" fmla="*/ 0 h 844"/>
                    <a:gd name="T28" fmla="*/ 0 w 2539"/>
                    <a:gd name="T29" fmla="*/ 0 h 844"/>
                    <a:gd name="T30" fmla="*/ 0 w 2539"/>
                    <a:gd name="T31" fmla="*/ 0 h 844"/>
                    <a:gd name="T32" fmla="*/ 0 w 2539"/>
                    <a:gd name="T33" fmla="*/ 0 h 844"/>
                    <a:gd name="T34" fmla="*/ 0 w 2539"/>
                    <a:gd name="T35" fmla="*/ 0 h 844"/>
                    <a:gd name="T36" fmla="*/ 0 w 2539"/>
                    <a:gd name="T37" fmla="*/ 0 h 844"/>
                    <a:gd name="T38" fmla="*/ 0 w 2539"/>
                    <a:gd name="T39" fmla="*/ 0 h 844"/>
                    <a:gd name="T40" fmla="*/ 0 w 2539"/>
                    <a:gd name="T41" fmla="*/ 0 h 844"/>
                    <a:gd name="T42" fmla="*/ 0 w 2539"/>
                    <a:gd name="T43" fmla="*/ 0 h 844"/>
                    <a:gd name="T44" fmla="*/ 0 w 2539"/>
                    <a:gd name="T45" fmla="*/ 0 h 844"/>
                    <a:gd name="T46" fmla="*/ 0 w 2539"/>
                    <a:gd name="T47" fmla="*/ 0 h 844"/>
                    <a:gd name="T48" fmla="*/ 0 w 2539"/>
                    <a:gd name="T49" fmla="*/ 0 h 844"/>
                    <a:gd name="T50" fmla="*/ 0 w 2539"/>
                    <a:gd name="T51" fmla="*/ 0 h 844"/>
                    <a:gd name="T52" fmla="*/ 0 w 2539"/>
                    <a:gd name="T53" fmla="*/ 0 h 844"/>
                    <a:gd name="T54" fmla="*/ 0 w 2539"/>
                    <a:gd name="T55" fmla="*/ 0 h 844"/>
                    <a:gd name="T56" fmla="*/ 0 w 2539"/>
                    <a:gd name="T57" fmla="*/ 0 h 844"/>
                    <a:gd name="T58" fmla="*/ 0 w 2539"/>
                    <a:gd name="T59" fmla="*/ 0 h 844"/>
                    <a:gd name="T60" fmla="*/ 0 w 2539"/>
                    <a:gd name="T61" fmla="*/ 0 h 844"/>
                    <a:gd name="T62" fmla="*/ 0 w 2539"/>
                    <a:gd name="T63" fmla="*/ 0 h 844"/>
                    <a:gd name="T64" fmla="*/ 0 w 2539"/>
                    <a:gd name="T65" fmla="*/ 0 h 844"/>
                    <a:gd name="T66" fmla="*/ 0 w 2539"/>
                    <a:gd name="T67" fmla="*/ 0 h 844"/>
                    <a:gd name="T68" fmla="*/ 0 w 2539"/>
                    <a:gd name="T69" fmla="*/ 0 h 844"/>
                    <a:gd name="T70" fmla="*/ 0 w 2539"/>
                    <a:gd name="T71" fmla="*/ 0 h 844"/>
                    <a:gd name="T72" fmla="*/ 0 w 2539"/>
                    <a:gd name="T73" fmla="*/ 0 h 844"/>
                    <a:gd name="T74" fmla="*/ 0 w 2539"/>
                    <a:gd name="T75" fmla="*/ 0 h 844"/>
                    <a:gd name="T76" fmla="*/ 0 w 2539"/>
                    <a:gd name="T77" fmla="*/ 0 h 844"/>
                    <a:gd name="T78" fmla="*/ 0 w 2539"/>
                    <a:gd name="T79" fmla="*/ 0 h 844"/>
                    <a:gd name="T80" fmla="*/ 0 w 2539"/>
                    <a:gd name="T81" fmla="*/ 0 h 844"/>
                    <a:gd name="T82" fmla="*/ 0 w 2539"/>
                    <a:gd name="T83" fmla="*/ 0 h 844"/>
                    <a:gd name="T84" fmla="*/ 0 w 2539"/>
                    <a:gd name="T85" fmla="*/ 0 h 844"/>
                    <a:gd name="T86" fmla="*/ 0 w 2539"/>
                    <a:gd name="T87" fmla="*/ 0 h 844"/>
                    <a:gd name="T88" fmla="*/ 0 w 2539"/>
                    <a:gd name="T89" fmla="*/ 0 h 844"/>
                    <a:gd name="T90" fmla="*/ 0 w 2539"/>
                    <a:gd name="T91" fmla="*/ 0 h 844"/>
                    <a:gd name="T92" fmla="*/ 0 w 2539"/>
                    <a:gd name="T93" fmla="*/ 0 h 844"/>
                    <a:gd name="T94" fmla="*/ 0 w 2539"/>
                    <a:gd name="T95" fmla="*/ 0 h 844"/>
                    <a:gd name="T96" fmla="*/ 0 w 2539"/>
                    <a:gd name="T97" fmla="*/ 0 h 844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</a:gdLst>
                  <a:ahLst/>
                  <a:cxnLst>
                    <a:cxn ang="T98">
                      <a:pos x="T0" y="T1"/>
                    </a:cxn>
                    <a:cxn ang="T99">
                      <a:pos x="T2" y="T3"/>
                    </a:cxn>
                    <a:cxn ang="T100">
                      <a:pos x="T4" y="T5"/>
                    </a:cxn>
                    <a:cxn ang="T101">
                      <a:pos x="T6" y="T7"/>
                    </a:cxn>
                    <a:cxn ang="T102">
                      <a:pos x="T8" y="T9"/>
                    </a:cxn>
                    <a:cxn ang="T103">
                      <a:pos x="T10" y="T11"/>
                    </a:cxn>
                    <a:cxn ang="T104">
                      <a:pos x="T12" y="T13"/>
                    </a:cxn>
                    <a:cxn ang="T105">
                      <a:pos x="T14" y="T15"/>
                    </a:cxn>
                    <a:cxn ang="T106">
                      <a:pos x="T16" y="T17"/>
                    </a:cxn>
                    <a:cxn ang="T107">
                      <a:pos x="T18" y="T19"/>
                    </a:cxn>
                    <a:cxn ang="T108">
                      <a:pos x="T20" y="T21"/>
                    </a:cxn>
                    <a:cxn ang="T109">
                      <a:pos x="T22" y="T23"/>
                    </a:cxn>
                    <a:cxn ang="T110">
                      <a:pos x="T24" y="T25"/>
                    </a:cxn>
                    <a:cxn ang="T111">
                      <a:pos x="T26" y="T27"/>
                    </a:cxn>
                    <a:cxn ang="T112">
                      <a:pos x="T28" y="T29"/>
                    </a:cxn>
                    <a:cxn ang="T113">
                      <a:pos x="T30" y="T31"/>
                    </a:cxn>
                    <a:cxn ang="T114">
                      <a:pos x="T32" y="T33"/>
                    </a:cxn>
                    <a:cxn ang="T115">
                      <a:pos x="T34" y="T35"/>
                    </a:cxn>
                    <a:cxn ang="T116">
                      <a:pos x="T36" y="T37"/>
                    </a:cxn>
                    <a:cxn ang="T117">
                      <a:pos x="T38" y="T39"/>
                    </a:cxn>
                    <a:cxn ang="T118">
                      <a:pos x="T40" y="T41"/>
                    </a:cxn>
                    <a:cxn ang="T119">
                      <a:pos x="T42" y="T43"/>
                    </a:cxn>
                    <a:cxn ang="T120">
                      <a:pos x="T44" y="T45"/>
                    </a:cxn>
                    <a:cxn ang="T121">
                      <a:pos x="T46" y="T47"/>
                    </a:cxn>
                    <a:cxn ang="T122">
                      <a:pos x="T48" y="T49"/>
                    </a:cxn>
                    <a:cxn ang="T123">
                      <a:pos x="T50" y="T51"/>
                    </a:cxn>
                    <a:cxn ang="T124">
                      <a:pos x="T52" y="T53"/>
                    </a:cxn>
                    <a:cxn ang="T125">
                      <a:pos x="T54" y="T55"/>
                    </a:cxn>
                    <a:cxn ang="T126">
                      <a:pos x="T56" y="T57"/>
                    </a:cxn>
                    <a:cxn ang="T127">
                      <a:pos x="T58" y="T59"/>
                    </a:cxn>
                    <a:cxn ang="T128">
                      <a:pos x="T60" y="T61"/>
                    </a:cxn>
                    <a:cxn ang="T129">
                      <a:pos x="T62" y="T63"/>
                    </a:cxn>
                    <a:cxn ang="T130">
                      <a:pos x="T64" y="T65"/>
                    </a:cxn>
                    <a:cxn ang="T131">
                      <a:pos x="T66" y="T67"/>
                    </a:cxn>
                    <a:cxn ang="T132">
                      <a:pos x="T68" y="T69"/>
                    </a:cxn>
                    <a:cxn ang="T133">
                      <a:pos x="T70" y="T71"/>
                    </a:cxn>
                    <a:cxn ang="T134">
                      <a:pos x="T72" y="T73"/>
                    </a:cxn>
                    <a:cxn ang="T135">
                      <a:pos x="T74" y="T75"/>
                    </a:cxn>
                    <a:cxn ang="T136">
                      <a:pos x="T76" y="T77"/>
                    </a:cxn>
                    <a:cxn ang="T137">
                      <a:pos x="T78" y="T79"/>
                    </a:cxn>
                    <a:cxn ang="T138">
                      <a:pos x="T80" y="T81"/>
                    </a:cxn>
                    <a:cxn ang="T139">
                      <a:pos x="T82" y="T83"/>
                    </a:cxn>
                    <a:cxn ang="T140">
                      <a:pos x="T84" y="T85"/>
                    </a:cxn>
                    <a:cxn ang="T141">
                      <a:pos x="T86" y="T87"/>
                    </a:cxn>
                    <a:cxn ang="T142">
                      <a:pos x="T88" y="T89"/>
                    </a:cxn>
                    <a:cxn ang="T143">
                      <a:pos x="T90" y="T91"/>
                    </a:cxn>
                    <a:cxn ang="T144">
                      <a:pos x="T92" y="T93"/>
                    </a:cxn>
                    <a:cxn ang="T145">
                      <a:pos x="T94" y="T95"/>
                    </a:cxn>
                    <a:cxn ang="T146">
                      <a:pos x="T96" y="T97"/>
                    </a:cxn>
                  </a:cxnLst>
                  <a:rect l="0" t="0" r="r" b="b"/>
                  <a:pathLst>
                    <a:path w="2539" h="844">
                      <a:moveTo>
                        <a:pt x="20" y="0"/>
                      </a:moveTo>
                      <a:lnTo>
                        <a:pt x="55" y="20"/>
                      </a:lnTo>
                      <a:lnTo>
                        <a:pt x="126" y="78"/>
                      </a:lnTo>
                      <a:lnTo>
                        <a:pt x="223" y="159"/>
                      </a:lnTo>
                      <a:lnTo>
                        <a:pt x="344" y="254"/>
                      </a:lnTo>
                      <a:lnTo>
                        <a:pt x="481" y="349"/>
                      </a:lnTo>
                      <a:lnTo>
                        <a:pt x="628" y="435"/>
                      </a:lnTo>
                      <a:lnTo>
                        <a:pt x="779" y="498"/>
                      </a:lnTo>
                      <a:lnTo>
                        <a:pt x="929" y="531"/>
                      </a:lnTo>
                      <a:lnTo>
                        <a:pt x="1073" y="539"/>
                      </a:lnTo>
                      <a:lnTo>
                        <a:pt x="1213" y="544"/>
                      </a:lnTo>
                      <a:lnTo>
                        <a:pt x="1347" y="546"/>
                      </a:lnTo>
                      <a:lnTo>
                        <a:pt x="1477" y="541"/>
                      </a:lnTo>
                      <a:lnTo>
                        <a:pt x="1602" y="529"/>
                      </a:lnTo>
                      <a:lnTo>
                        <a:pt x="1724" y="510"/>
                      </a:lnTo>
                      <a:lnTo>
                        <a:pt x="1838" y="480"/>
                      </a:lnTo>
                      <a:lnTo>
                        <a:pt x="1951" y="442"/>
                      </a:lnTo>
                      <a:lnTo>
                        <a:pt x="2058" y="386"/>
                      </a:lnTo>
                      <a:lnTo>
                        <a:pt x="2161" y="315"/>
                      </a:lnTo>
                      <a:lnTo>
                        <a:pt x="2257" y="237"/>
                      </a:lnTo>
                      <a:lnTo>
                        <a:pt x="2346" y="166"/>
                      </a:lnTo>
                      <a:lnTo>
                        <a:pt x="2419" y="104"/>
                      </a:lnTo>
                      <a:lnTo>
                        <a:pt x="2478" y="67"/>
                      </a:lnTo>
                      <a:lnTo>
                        <a:pt x="2519" y="60"/>
                      </a:lnTo>
                      <a:lnTo>
                        <a:pt x="2539" y="95"/>
                      </a:lnTo>
                      <a:lnTo>
                        <a:pt x="2536" y="153"/>
                      </a:lnTo>
                      <a:lnTo>
                        <a:pt x="2517" y="218"/>
                      </a:lnTo>
                      <a:lnTo>
                        <a:pt x="2483" y="284"/>
                      </a:lnTo>
                      <a:lnTo>
                        <a:pt x="2442" y="350"/>
                      </a:lnTo>
                      <a:lnTo>
                        <a:pt x="2395" y="410"/>
                      </a:lnTo>
                      <a:lnTo>
                        <a:pt x="2350" y="462"/>
                      </a:lnTo>
                      <a:lnTo>
                        <a:pt x="2308" y="505"/>
                      </a:lnTo>
                      <a:lnTo>
                        <a:pt x="2278" y="535"/>
                      </a:lnTo>
                      <a:lnTo>
                        <a:pt x="2060" y="670"/>
                      </a:lnTo>
                      <a:lnTo>
                        <a:pt x="1800" y="769"/>
                      </a:lnTo>
                      <a:lnTo>
                        <a:pt x="1512" y="828"/>
                      </a:lnTo>
                      <a:lnTo>
                        <a:pt x="1213" y="844"/>
                      </a:lnTo>
                      <a:lnTo>
                        <a:pt x="915" y="811"/>
                      </a:lnTo>
                      <a:lnTo>
                        <a:pt x="635" y="730"/>
                      </a:lnTo>
                      <a:lnTo>
                        <a:pt x="385" y="595"/>
                      </a:lnTo>
                      <a:lnTo>
                        <a:pt x="185" y="406"/>
                      </a:lnTo>
                      <a:lnTo>
                        <a:pt x="124" y="324"/>
                      </a:lnTo>
                      <a:lnTo>
                        <a:pt x="77" y="248"/>
                      </a:lnTo>
                      <a:lnTo>
                        <a:pt x="42" y="178"/>
                      </a:lnTo>
                      <a:lnTo>
                        <a:pt x="18" y="118"/>
                      </a:lnTo>
                      <a:lnTo>
                        <a:pt x="4" y="68"/>
                      </a:lnTo>
                      <a:lnTo>
                        <a:pt x="0" y="31"/>
                      </a:lnTo>
                      <a:lnTo>
                        <a:pt x="6" y="7"/>
                      </a:lnTo>
                      <a:lnTo>
                        <a:pt x="20" y="0"/>
                      </a:lnTo>
                      <a:close/>
                    </a:path>
                  </a:pathLst>
                </a:custGeom>
                <a:solidFill>
                  <a:srgbClr val="C4260D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217" name="Freeform 650">
                  <a:extLst>
                    <a:ext uri="{FF2B5EF4-FFF2-40B4-BE49-F238E27FC236}">
                      <a16:creationId xmlns:a16="http://schemas.microsoft.com/office/drawing/2014/main" id="{B59A1EE6-2EDB-46DF-881A-868F5CE4054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479" y="2433"/>
                  <a:ext cx="422" cy="136"/>
                </a:xfrm>
                <a:custGeom>
                  <a:avLst/>
                  <a:gdLst>
                    <a:gd name="T0" fmla="*/ 0 w 2530"/>
                    <a:gd name="T1" fmla="*/ 0 h 817"/>
                    <a:gd name="T2" fmla="*/ 0 w 2530"/>
                    <a:gd name="T3" fmla="*/ 0 h 817"/>
                    <a:gd name="T4" fmla="*/ 0 w 2530"/>
                    <a:gd name="T5" fmla="*/ 0 h 817"/>
                    <a:gd name="T6" fmla="*/ 0 w 2530"/>
                    <a:gd name="T7" fmla="*/ 0 h 817"/>
                    <a:gd name="T8" fmla="*/ 0 w 2530"/>
                    <a:gd name="T9" fmla="*/ 0 h 817"/>
                    <a:gd name="T10" fmla="*/ 0 w 2530"/>
                    <a:gd name="T11" fmla="*/ 0 h 817"/>
                    <a:gd name="T12" fmla="*/ 0 w 2530"/>
                    <a:gd name="T13" fmla="*/ 0 h 817"/>
                    <a:gd name="T14" fmla="*/ 0 w 2530"/>
                    <a:gd name="T15" fmla="*/ 0 h 817"/>
                    <a:gd name="T16" fmla="*/ 0 w 2530"/>
                    <a:gd name="T17" fmla="*/ 0 h 817"/>
                    <a:gd name="T18" fmla="*/ 0 w 2530"/>
                    <a:gd name="T19" fmla="*/ 0 h 817"/>
                    <a:gd name="T20" fmla="*/ 0 w 2530"/>
                    <a:gd name="T21" fmla="*/ 0 h 817"/>
                    <a:gd name="T22" fmla="*/ 0 w 2530"/>
                    <a:gd name="T23" fmla="*/ 0 h 817"/>
                    <a:gd name="T24" fmla="*/ 0 w 2530"/>
                    <a:gd name="T25" fmla="*/ 0 h 817"/>
                    <a:gd name="T26" fmla="*/ 0 w 2530"/>
                    <a:gd name="T27" fmla="*/ 0 h 817"/>
                    <a:gd name="T28" fmla="*/ 0 w 2530"/>
                    <a:gd name="T29" fmla="*/ 0 h 817"/>
                    <a:gd name="T30" fmla="*/ 0 w 2530"/>
                    <a:gd name="T31" fmla="*/ 0 h 817"/>
                    <a:gd name="T32" fmla="*/ 0 w 2530"/>
                    <a:gd name="T33" fmla="*/ 0 h 817"/>
                    <a:gd name="T34" fmla="*/ 0 w 2530"/>
                    <a:gd name="T35" fmla="*/ 0 h 817"/>
                    <a:gd name="T36" fmla="*/ 0 w 2530"/>
                    <a:gd name="T37" fmla="*/ 0 h 817"/>
                    <a:gd name="T38" fmla="*/ 0 w 2530"/>
                    <a:gd name="T39" fmla="*/ 0 h 817"/>
                    <a:gd name="T40" fmla="*/ 0 w 2530"/>
                    <a:gd name="T41" fmla="*/ 0 h 817"/>
                    <a:gd name="T42" fmla="*/ 0 w 2530"/>
                    <a:gd name="T43" fmla="*/ 0 h 817"/>
                    <a:gd name="T44" fmla="*/ 0 w 2530"/>
                    <a:gd name="T45" fmla="*/ 0 h 817"/>
                    <a:gd name="T46" fmla="*/ 0 w 2530"/>
                    <a:gd name="T47" fmla="*/ 0 h 817"/>
                    <a:gd name="T48" fmla="*/ 0 w 2530"/>
                    <a:gd name="T49" fmla="*/ 0 h 817"/>
                    <a:gd name="T50" fmla="*/ 0 w 2530"/>
                    <a:gd name="T51" fmla="*/ 0 h 817"/>
                    <a:gd name="T52" fmla="*/ 0 w 2530"/>
                    <a:gd name="T53" fmla="*/ 0 h 817"/>
                    <a:gd name="T54" fmla="*/ 0 w 2530"/>
                    <a:gd name="T55" fmla="*/ 0 h 817"/>
                    <a:gd name="T56" fmla="*/ 0 w 2530"/>
                    <a:gd name="T57" fmla="*/ 0 h 817"/>
                    <a:gd name="T58" fmla="*/ 0 w 2530"/>
                    <a:gd name="T59" fmla="*/ 0 h 817"/>
                    <a:gd name="T60" fmla="*/ 0 w 2530"/>
                    <a:gd name="T61" fmla="*/ 0 h 817"/>
                    <a:gd name="T62" fmla="*/ 0 w 2530"/>
                    <a:gd name="T63" fmla="*/ 0 h 817"/>
                    <a:gd name="T64" fmla="*/ 0 w 2530"/>
                    <a:gd name="T65" fmla="*/ 0 h 817"/>
                    <a:gd name="T66" fmla="*/ 0 w 2530"/>
                    <a:gd name="T67" fmla="*/ 0 h 817"/>
                    <a:gd name="T68" fmla="*/ 0 w 2530"/>
                    <a:gd name="T69" fmla="*/ 0 h 817"/>
                    <a:gd name="T70" fmla="*/ 0 w 2530"/>
                    <a:gd name="T71" fmla="*/ 0 h 817"/>
                    <a:gd name="T72" fmla="*/ 0 w 2530"/>
                    <a:gd name="T73" fmla="*/ 0 h 817"/>
                    <a:gd name="T74" fmla="*/ 0 w 2530"/>
                    <a:gd name="T75" fmla="*/ 0 h 817"/>
                    <a:gd name="T76" fmla="*/ 0 w 2530"/>
                    <a:gd name="T77" fmla="*/ 0 h 817"/>
                    <a:gd name="T78" fmla="*/ 0 w 2530"/>
                    <a:gd name="T79" fmla="*/ 0 h 817"/>
                    <a:gd name="T80" fmla="*/ 0 w 2530"/>
                    <a:gd name="T81" fmla="*/ 0 h 817"/>
                    <a:gd name="T82" fmla="*/ 0 w 2530"/>
                    <a:gd name="T83" fmla="*/ 0 h 817"/>
                    <a:gd name="T84" fmla="*/ 0 w 2530"/>
                    <a:gd name="T85" fmla="*/ 0 h 817"/>
                    <a:gd name="T86" fmla="*/ 0 w 2530"/>
                    <a:gd name="T87" fmla="*/ 0 h 817"/>
                    <a:gd name="T88" fmla="*/ 0 w 2530"/>
                    <a:gd name="T89" fmla="*/ 0 h 817"/>
                    <a:gd name="T90" fmla="*/ 0 w 2530"/>
                    <a:gd name="T91" fmla="*/ 0 h 817"/>
                    <a:gd name="T92" fmla="*/ 0 w 2530"/>
                    <a:gd name="T93" fmla="*/ 0 h 817"/>
                    <a:gd name="T94" fmla="*/ 0 w 2530"/>
                    <a:gd name="T95" fmla="*/ 0 h 817"/>
                    <a:gd name="T96" fmla="*/ 0 w 2530"/>
                    <a:gd name="T97" fmla="*/ 0 h 817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</a:gdLst>
                  <a:ahLst/>
                  <a:cxnLst>
                    <a:cxn ang="T98">
                      <a:pos x="T0" y="T1"/>
                    </a:cxn>
                    <a:cxn ang="T99">
                      <a:pos x="T2" y="T3"/>
                    </a:cxn>
                    <a:cxn ang="T100">
                      <a:pos x="T4" y="T5"/>
                    </a:cxn>
                    <a:cxn ang="T101">
                      <a:pos x="T6" y="T7"/>
                    </a:cxn>
                    <a:cxn ang="T102">
                      <a:pos x="T8" y="T9"/>
                    </a:cxn>
                    <a:cxn ang="T103">
                      <a:pos x="T10" y="T11"/>
                    </a:cxn>
                    <a:cxn ang="T104">
                      <a:pos x="T12" y="T13"/>
                    </a:cxn>
                    <a:cxn ang="T105">
                      <a:pos x="T14" y="T15"/>
                    </a:cxn>
                    <a:cxn ang="T106">
                      <a:pos x="T16" y="T17"/>
                    </a:cxn>
                    <a:cxn ang="T107">
                      <a:pos x="T18" y="T19"/>
                    </a:cxn>
                    <a:cxn ang="T108">
                      <a:pos x="T20" y="T21"/>
                    </a:cxn>
                    <a:cxn ang="T109">
                      <a:pos x="T22" y="T23"/>
                    </a:cxn>
                    <a:cxn ang="T110">
                      <a:pos x="T24" y="T25"/>
                    </a:cxn>
                    <a:cxn ang="T111">
                      <a:pos x="T26" y="T27"/>
                    </a:cxn>
                    <a:cxn ang="T112">
                      <a:pos x="T28" y="T29"/>
                    </a:cxn>
                    <a:cxn ang="T113">
                      <a:pos x="T30" y="T31"/>
                    </a:cxn>
                    <a:cxn ang="T114">
                      <a:pos x="T32" y="T33"/>
                    </a:cxn>
                    <a:cxn ang="T115">
                      <a:pos x="T34" y="T35"/>
                    </a:cxn>
                    <a:cxn ang="T116">
                      <a:pos x="T36" y="T37"/>
                    </a:cxn>
                    <a:cxn ang="T117">
                      <a:pos x="T38" y="T39"/>
                    </a:cxn>
                    <a:cxn ang="T118">
                      <a:pos x="T40" y="T41"/>
                    </a:cxn>
                    <a:cxn ang="T119">
                      <a:pos x="T42" y="T43"/>
                    </a:cxn>
                    <a:cxn ang="T120">
                      <a:pos x="T44" y="T45"/>
                    </a:cxn>
                    <a:cxn ang="T121">
                      <a:pos x="T46" y="T47"/>
                    </a:cxn>
                    <a:cxn ang="T122">
                      <a:pos x="T48" y="T49"/>
                    </a:cxn>
                    <a:cxn ang="T123">
                      <a:pos x="T50" y="T51"/>
                    </a:cxn>
                    <a:cxn ang="T124">
                      <a:pos x="T52" y="T53"/>
                    </a:cxn>
                    <a:cxn ang="T125">
                      <a:pos x="T54" y="T55"/>
                    </a:cxn>
                    <a:cxn ang="T126">
                      <a:pos x="T56" y="T57"/>
                    </a:cxn>
                    <a:cxn ang="T127">
                      <a:pos x="T58" y="T59"/>
                    </a:cxn>
                    <a:cxn ang="T128">
                      <a:pos x="T60" y="T61"/>
                    </a:cxn>
                    <a:cxn ang="T129">
                      <a:pos x="T62" y="T63"/>
                    </a:cxn>
                    <a:cxn ang="T130">
                      <a:pos x="T64" y="T65"/>
                    </a:cxn>
                    <a:cxn ang="T131">
                      <a:pos x="T66" y="T67"/>
                    </a:cxn>
                    <a:cxn ang="T132">
                      <a:pos x="T68" y="T69"/>
                    </a:cxn>
                    <a:cxn ang="T133">
                      <a:pos x="T70" y="T71"/>
                    </a:cxn>
                    <a:cxn ang="T134">
                      <a:pos x="T72" y="T73"/>
                    </a:cxn>
                    <a:cxn ang="T135">
                      <a:pos x="T74" y="T75"/>
                    </a:cxn>
                    <a:cxn ang="T136">
                      <a:pos x="T76" y="T77"/>
                    </a:cxn>
                    <a:cxn ang="T137">
                      <a:pos x="T78" y="T79"/>
                    </a:cxn>
                    <a:cxn ang="T138">
                      <a:pos x="T80" y="T81"/>
                    </a:cxn>
                    <a:cxn ang="T139">
                      <a:pos x="T82" y="T83"/>
                    </a:cxn>
                    <a:cxn ang="T140">
                      <a:pos x="T84" y="T85"/>
                    </a:cxn>
                    <a:cxn ang="T141">
                      <a:pos x="T86" y="T87"/>
                    </a:cxn>
                    <a:cxn ang="T142">
                      <a:pos x="T88" y="T89"/>
                    </a:cxn>
                    <a:cxn ang="T143">
                      <a:pos x="T90" y="T91"/>
                    </a:cxn>
                    <a:cxn ang="T144">
                      <a:pos x="T92" y="T93"/>
                    </a:cxn>
                    <a:cxn ang="T145">
                      <a:pos x="T94" y="T95"/>
                    </a:cxn>
                    <a:cxn ang="T146">
                      <a:pos x="T96" y="T97"/>
                    </a:cxn>
                  </a:cxnLst>
                  <a:rect l="0" t="0" r="r" b="b"/>
                  <a:pathLst>
                    <a:path w="2530" h="817">
                      <a:moveTo>
                        <a:pt x="21" y="0"/>
                      </a:moveTo>
                      <a:lnTo>
                        <a:pt x="58" y="18"/>
                      </a:lnTo>
                      <a:lnTo>
                        <a:pt x="128" y="73"/>
                      </a:lnTo>
                      <a:lnTo>
                        <a:pt x="222" y="154"/>
                      </a:lnTo>
                      <a:lnTo>
                        <a:pt x="339" y="250"/>
                      </a:lnTo>
                      <a:lnTo>
                        <a:pt x="471" y="346"/>
                      </a:lnTo>
                      <a:lnTo>
                        <a:pt x="614" y="432"/>
                      </a:lnTo>
                      <a:lnTo>
                        <a:pt x="762" y="496"/>
                      </a:lnTo>
                      <a:lnTo>
                        <a:pt x="912" y="528"/>
                      </a:lnTo>
                      <a:lnTo>
                        <a:pt x="1056" y="538"/>
                      </a:lnTo>
                      <a:lnTo>
                        <a:pt x="1197" y="545"/>
                      </a:lnTo>
                      <a:lnTo>
                        <a:pt x="1333" y="547"/>
                      </a:lnTo>
                      <a:lnTo>
                        <a:pt x="1465" y="543"/>
                      </a:lnTo>
                      <a:lnTo>
                        <a:pt x="1590" y="532"/>
                      </a:lnTo>
                      <a:lnTo>
                        <a:pt x="1711" y="514"/>
                      </a:lnTo>
                      <a:lnTo>
                        <a:pt x="1826" y="487"/>
                      </a:lnTo>
                      <a:lnTo>
                        <a:pt x="1935" y="452"/>
                      </a:lnTo>
                      <a:lnTo>
                        <a:pt x="2041" y="398"/>
                      </a:lnTo>
                      <a:lnTo>
                        <a:pt x="2143" y="328"/>
                      </a:lnTo>
                      <a:lnTo>
                        <a:pt x="2240" y="250"/>
                      </a:lnTo>
                      <a:lnTo>
                        <a:pt x="2329" y="177"/>
                      </a:lnTo>
                      <a:lnTo>
                        <a:pt x="2404" y="113"/>
                      </a:lnTo>
                      <a:lnTo>
                        <a:pt x="2465" y="72"/>
                      </a:lnTo>
                      <a:lnTo>
                        <a:pt x="2508" y="62"/>
                      </a:lnTo>
                      <a:lnTo>
                        <a:pt x="2530" y="94"/>
                      </a:lnTo>
                      <a:lnTo>
                        <a:pt x="2527" y="150"/>
                      </a:lnTo>
                      <a:lnTo>
                        <a:pt x="2507" y="213"/>
                      </a:lnTo>
                      <a:lnTo>
                        <a:pt x="2472" y="277"/>
                      </a:lnTo>
                      <a:lnTo>
                        <a:pt x="2429" y="341"/>
                      </a:lnTo>
                      <a:lnTo>
                        <a:pt x="2381" y="398"/>
                      </a:lnTo>
                      <a:lnTo>
                        <a:pt x="2335" y="449"/>
                      </a:lnTo>
                      <a:lnTo>
                        <a:pt x="2294" y="489"/>
                      </a:lnTo>
                      <a:lnTo>
                        <a:pt x="2264" y="518"/>
                      </a:lnTo>
                      <a:lnTo>
                        <a:pt x="2048" y="648"/>
                      </a:lnTo>
                      <a:lnTo>
                        <a:pt x="1791" y="745"/>
                      </a:lnTo>
                      <a:lnTo>
                        <a:pt x="1504" y="801"/>
                      </a:lnTo>
                      <a:lnTo>
                        <a:pt x="1207" y="817"/>
                      </a:lnTo>
                      <a:lnTo>
                        <a:pt x="910" y="785"/>
                      </a:lnTo>
                      <a:lnTo>
                        <a:pt x="633" y="706"/>
                      </a:lnTo>
                      <a:lnTo>
                        <a:pt x="386" y="574"/>
                      </a:lnTo>
                      <a:lnTo>
                        <a:pt x="188" y="386"/>
                      </a:lnTo>
                      <a:lnTo>
                        <a:pt x="130" y="307"/>
                      </a:lnTo>
                      <a:lnTo>
                        <a:pt x="83" y="235"/>
                      </a:lnTo>
                      <a:lnTo>
                        <a:pt x="47" y="170"/>
                      </a:lnTo>
                      <a:lnTo>
                        <a:pt x="21" y="115"/>
                      </a:lnTo>
                      <a:lnTo>
                        <a:pt x="5" y="68"/>
                      </a:lnTo>
                      <a:lnTo>
                        <a:pt x="0" y="33"/>
                      </a:lnTo>
                      <a:lnTo>
                        <a:pt x="5" y="9"/>
                      </a:lnTo>
                      <a:lnTo>
                        <a:pt x="21" y="0"/>
                      </a:lnTo>
                      <a:close/>
                    </a:path>
                  </a:pathLst>
                </a:custGeom>
                <a:solidFill>
                  <a:srgbClr val="BF2B0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218" name="Freeform 651">
                  <a:extLst>
                    <a:ext uri="{FF2B5EF4-FFF2-40B4-BE49-F238E27FC236}">
                      <a16:creationId xmlns:a16="http://schemas.microsoft.com/office/drawing/2014/main" id="{13E65AE7-8892-463F-94ED-13C69D3B20C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513" y="2258"/>
                  <a:ext cx="401" cy="218"/>
                </a:xfrm>
                <a:custGeom>
                  <a:avLst/>
                  <a:gdLst>
                    <a:gd name="T0" fmla="*/ 0 w 2406"/>
                    <a:gd name="T1" fmla="*/ 0 h 1311"/>
                    <a:gd name="T2" fmla="*/ 0 w 2406"/>
                    <a:gd name="T3" fmla="*/ 0 h 1311"/>
                    <a:gd name="T4" fmla="*/ 0 w 2406"/>
                    <a:gd name="T5" fmla="*/ 0 h 1311"/>
                    <a:gd name="T6" fmla="*/ 0 w 2406"/>
                    <a:gd name="T7" fmla="*/ 0 h 1311"/>
                    <a:gd name="T8" fmla="*/ 0 w 2406"/>
                    <a:gd name="T9" fmla="*/ 0 h 1311"/>
                    <a:gd name="T10" fmla="*/ 0 w 2406"/>
                    <a:gd name="T11" fmla="*/ 0 h 1311"/>
                    <a:gd name="T12" fmla="*/ 0 w 2406"/>
                    <a:gd name="T13" fmla="*/ 0 h 1311"/>
                    <a:gd name="T14" fmla="*/ 0 w 2406"/>
                    <a:gd name="T15" fmla="*/ 0 h 1311"/>
                    <a:gd name="T16" fmla="*/ 0 w 2406"/>
                    <a:gd name="T17" fmla="*/ 0 h 1311"/>
                    <a:gd name="T18" fmla="*/ 0 w 2406"/>
                    <a:gd name="T19" fmla="*/ 0 h 1311"/>
                    <a:gd name="T20" fmla="*/ 0 w 2406"/>
                    <a:gd name="T21" fmla="*/ 0 h 1311"/>
                    <a:gd name="T22" fmla="*/ 0 w 2406"/>
                    <a:gd name="T23" fmla="*/ 0 h 1311"/>
                    <a:gd name="T24" fmla="*/ 0 w 2406"/>
                    <a:gd name="T25" fmla="*/ 0 h 1311"/>
                    <a:gd name="T26" fmla="*/ 0 w 2406"/>
                    <a:gd name="T27" fmla="*/ 0 h 1311"/>
                    <a:gd name="T28" fmla="*/ 0 w 2406"/>
                    <a:gd name="T29" fmla="*/ 0 h 1311"/>
                    <a:gd name="T30" fmla="*/ 0 w 2406"/>
                    <a:gd name="T31" fmla="*/ 0 h 1311"/>
                    <a:gd name="T32" fmla="*/ 0 w 2406"/>
                    <a:gd name="T33" fmla="*/ 0 h 1311"/>
                    <a:gd name="T34" fmla="*/ 0 w 2406"/>
                    <a:gd name="T35" fmla="*/ 0 h 1311"/>
                    <a:gd name="T36" fmla="*/ 0 w 2406"/>
                    <a:gd name="T37" fmla="*/ 0 h 1311"/>
                    <a:gd name="T38" fmla="*/ 0 w 2406"/>
                    <a:gd name="T39" fmla="*/ 0 h 1311"/>
                    <a:gd name="T40" fmla="*/ 0 w 2406"/>
                    <a:gd name="T41" fmla="*/ 0 h 1311"/>
                    <a:gd name="T42" fmla="*/ 0 w 2406"/>
                    <a:gd name="T43" fmla="*/ 0 h 1311"/>
                    <a:gd name="T44" fmla="*/ 0 w 2406"/>
                    <a:gd name="T45" fmla="*/ 0 h 1311"/>
                    <a:gd name="T46" fmla="*/ 0 w 2406"/>
                    <a:gd name="T47" fmla="*/ 0 h 1311"/>
                    <a:gd name="T48" fmla="*/ 0 w 2406"/>
                    <a:gd name="T49" fmla="*/ 0 h 1311"/>
                    <a:gd name="T50" fmla="*/ 0 w 2406"/>
                    <a:gd name="T51" fmla="*/ 0 h 1311"/>
                    <a:gd name="T52" fmla="*/ 0 w 2406"/>
                    <a:gd name="T53" fmla="*/ 0 h 1311"/>
                    <a:gd name="T54" fmla="*/ 0 w 2406"/>
                    <a:gd name="T55" fmla="*/ 0 h 1311"/>
                    <a:gd name="T56" fmla="*/ 0 w 2406"/>
                    <a:gd name="T57" fmla="*/ 0 h 1311"/>
                    <a:gd name="T58" fmla="*/ 0 w 2406"/>
                    <a:gd name="T59" fmla="*/ 0 h 1311"/>
                    <a:gd name="T60" fmla="*/ 0 w 2406"/>
                    <a:gd name="T61" fmla="*/ 0 h 1311"/>
                    <a:gd name="T62" fmla="*/ 0 w 2406"/>
                    <a:gd name="T63" fmla="*/ 0 h 1311"/>
                    <a:gd name="T64" fmla="*/ 0 w 2406"/>
                    <a:gd name="T65" fmla="*/ 0 h 1311"/>
                    <a:gd name="T66" fmla="*/ 0 w 2406"/>
                    <a:gd name="T67" fmla="*/ 0 h 1311"/>
                    <a:gd name="T68" fmla="*/ 0 w 2406"/>
                    <a:gd name="T69" fmla="*/ 0 h 1311"/>
                    <a:gd name="T70" fmla="*/ 0 w 2406"/>
                    <a:gd name="T71" fmla="*/ 0 h 1311"/>
                    <a:gd name="T72" fmla="*/ 0 w 2406"/>
                    <a:gd name="T73" fmla="*/ 0 h 1311"/>
                    <a:gd name="T74" fmla="*/ 0 w 2406"/>
                    <a:gd name="T75" fmla="*/ 0 h 1311"/>
                    <a:gd name="T76" fmla="*/ 0 w 2406"/>
                    <a:gd name="T77" fmla="*/ 0 h 1311"/>
                    <a:gd name="T78" fmla="*/ 0 w 2406"/>
                    <a:gd name="T79" fmla="*/ 0 h 1311"/>
                    <a:gd name="T80" fmla="*/ 0 w 2406"/>
                    <a:gd name="T81" fmla="*/ 0 h 1311"/>
                    <a:gd name="T82" fmla="*/ 0 w 2406"/>
                    <a:gd name="T83" fmla="*/ 0 h 1311"/>
                    <a:gd name="T84" fmla="*/ 0 w 2406"/>
                    <a:gd name="T85" fmla="*/ 0 h 1311"/>
                    <a:gd name="T86" fmla="*/ 0 w 2406"/>
                    <a:gd name="T87" fmla="*/ 0 h 1311"/>
                    <a:gd name="T88" fmla="*/ 0 w 2406"/>
                    <a:gd name="T89" fmla="*/ 0 h 1311"/>
                    <a:gd name="T90" fmla="*/ 0 w 2406"/>
                    <a:gd name="T91" fmla="*/ 0 h 1311"/>
                    <a:gd name="T92" fmla="*/ 0 w 2406"/>
                    <a:gd name="T93" fmla="*/ 0 h 1311"/>
                    <a:gd name="T94" fmla="*/ 0 w 2406"/>
                    <a:gd name="T95" fmla="*/ 0 h 1311"/>
                    <a:gd name="T96" fmla="*/ 0 w 2406"/>
                    <a:gd name="T97" fmla="*/ 0 h 1311"/>
                    <a:gd name="T98" fmla="*/ 0 w 2406"/>
                    <a:gd name="T99" fmla="*/ 0 h 1311"/>
                    <a:gd name="T100" fmla="*/ 0 w 2406"/>
                    <a:gd name="T101" fmla="*/ 0 h 1311"/>
                    <a:gd name="T102" fmla="*/ 0 w 2406"/>
                    <a:gd name="T103" fmla="*/ 0 h 1311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</a:gdLst>
                  <a:ahLst/>
                  <a:cxnLst>
                    <a:cxn ang="T104">
                      <a:pos x="T0" y="T1"/>
                    </a:cxn>
                    <a:cxn ang="T105">
                      <a:pos x="T2" y="T3"/>
                    </a:cxn>
                    <a:cxn ang="T106">
                      <a:pos x="T4" y="T5"/>
                    </a:cxn>
                    <a:cxn ang="T107">
                      <a:pos x="T6" y="T7"/>
                    </a:cxn>
                    <a:cxn ang="T108">
                      <a:pos x="T8" y="T9"/>
                    </a:cxn>
                    <a:cxn ang="T109">
                      <a:pos x="T10" y="T11"/>
                    </a:cxn>
                    <a:cxn ang="T110">
                      <a:pos x="T12" y="T13"/>
                    </a:cxn>
                    <a:cxn ang="T111">
                      <a:pos x="T14" y="T15"/>
                    </a:cxn>
                    <a:cxn ang="T112">
                      <a:pos x="T16" y="T17"/>
                    </a:cxn>
                    <a:cxn ang="T113">
                      <a:pos x="T18" y="T19"/>
                    </a:cxn>
                    <a:cxn ang="T114">
                      <a:pos x="T20" y="T21"/>
                    </a:cxn>
                    <a:cxn ang="T115">
                      <a:pos x="T22" y="T23"/>
                    </a:cxn>
                    <a:cxn ang="T116">
                      <a:pos x="T24" y="T25"/>
                    </a:cxn>
                    <a:cxn ang="T117">
                      <a:pos x="T26" y="T27"/>
                    </a:cxn>
                    <a:cxn ang="T118">
                      <a:pos x="T28" y="T29"/>
                    </a:cxn>
                    <a:cxn ang="T119">
                      <a:pos x="T30" y="T31"/>
                    </a:cxn>
                    <a:cxn ang="T120">
                      <a:pos x="T32" y="T33"/>
                    </a:cxn>
                    <a:cxn ang="T121">
                      <a:pos x="T34" y="T35"/>
                    </a:cxn>
                    <a:cxn ang="T122">
                      <a:pos x="T36" y="T37"/>
                    </a:cxn>
                    <a:cxn ang="T123">
                      <a:pos x="T38" y="T39"/>
                    </a:cxn>
                    <a:cxn ang="T124">
                      <a:pos x="T40" y="T41"/>
                    </a:cxn>
                    <a:cxn ang="T125">
                      <a:pos x="T42" y="T43"/>
                    </a:cxn>
                    <a:cxn ang="T126">
                      <a:pos x="T44" y="T45"/>
                    </a:cxn>
                    <a:cxn ang="T127">
                      <a:pos x="T46" y="T47"/>
                    </a:cxn>
                    <a:cxn ang="T128">
                      <a:pos x="T48" y="T49"/>
                    </a:cxn>
                    <a:cxn ang="T129">
                      <a:pos x="T50" y="T51"/>
                    </a:cxn>
                    <a:cxn ang="T130">
                      <a:pos x="T52" y="T53"/>
                    </a:cxn>
                    <a:cxn ang="T131">
                      <a:pos x="T54" y="T55"/>
                    </a:cxn>
                    <a:cxn ang="T132">
                      <a:pos x="T56" y="T57"/>
                    </a:cxn>
                    <a:cxn ang="T133">
                      <a:pos x="T58" y="T59"/>
                    </a:cxn>
                    <a:cxn ang="T134">
                      <a:pos x="T60" y="T61"/>
                    </a:cxn>
                    <a:cxn ang="T135">
                      <a:pos x="T62" y="T63"/>
                    </a:cxn>
                    <a:cxn ang="T136">
                      <a:pos x="T64" y="T65"/>
                    </a:cxn>
                    <a:cxn ang="T137">
                      <a:pos x="T66" y="T67"/>
                    </a:cxn>
                    <a:cxn ang="T138">
                      <a:pos x="T68" y="T69"/>
                    </a:cxn>
                    <a:cxn ang="T139">
                      <a:pos x="T70" y="T71"/>
                    </a:cxn>
                    <a:cxn ang="T140">
                      <a:pos x="T72" y="T73"/>
                    </a:cxn>
                    <a:cxn ang="T141">
                      <a:pos x="T74" y="T75"/>
                    </a:cxn>
                    <a:cxn ang="T142">
                      <a:pos x="T76" y="T77"/>
                    </a:cxn>
                    <a:cxn ang="T143">
                      <a:pos x="T78" y="T79"/>
                    </a:cxn>
                    <a:cxn ang="T144">
                      <a:pos x="T80" y="T81"/>
                    </a:cxn>
                    <a:cxn ang="T145">
                      <a:pos x="T82" y="T83"/>
                    </a:cxn>
                    <a:cxn ang="T146">
                      <a:pos x="T84" y="T85"/>
                    </a:cxn>
                    <a:cxn ang="T147">
                      <a:pos x="T86" y="T87"/>
                    </a:cxn>
                    <a:cxn ang="T148">
                      <a:pos x="T88" y="T89"/>
                    </a:cxn>
                    <a:cxn ang="T149">
                      <a:pos x="T90" y="T91"/>
                    </a:cxn>
                    <a:cxn ang="T150">
                      <a:pos x="T92" y="T93"/>
                    </a:cxn>
                    <a:cxn ang="T151">
                      <a:pos x="T94" y="T95"/>
                    </a:cxn>
                    <a:cxn ang="T152">
                      <a:pos x="T96" y="T97"/>
                    </a:cxn>
                    <a:cxn ang="T153">
                      <a:pos x="T98" y="T99"/>
                    </a:cxn>
                    <a:cxn ang="T154">
                      <a:pos x="T100" y="T101"/>
                    </a:cxn>
                    <a:cxn ang="T155">
                      <a:pos x="T102" y="T103"/>
                    </a:cxn>
                  </a:cxnLst>
                  <a:rect l="0" t="0" r="r" b="b"/>
                  <a:pathLst>
                    <a:path w="2406" h="1311">
                      <a:moveTo>
                        <a:pt x="408" y="39"/>
                      </a:moveTo>
                      <a:lnTo>
                        <a:pt x="361" y="57"/>
                      </a:lnTo>
                      <a:lnTo>
                        <a:pt x="291" y="91"/>
                      </a:lnTo>
                      <a:lnTo>
                        <a:pt x="210" y="136"/>
                      </a:lnTo>
                      <a:lnTo>
                        <a:pt x="131" y="191"/>
                      </a:lnTo>
                      <a:lnTo>
                        <a:pt x="60" y="249"/>
                      </a:lnTo>
                      <a:lnTo>
                        <a:pt x="14" y="311"/>
                      </a:lnTo>
                      <a:lnTo>
                        <a:pt x="0" y="371"/>
                      </a:lnTo>
                      <a:lnTo>
                        <a:pt x="33" y="427"/>
                      </a:lnTo>
                      <a:lnTo>
                        <a:pt x="48" y="435"/>
                      </a:lnTo>
                      <a:lnTo>
                        <a:pt x="69" y="436"/>
                      </a:lnTo>
                      <a:lnTo>
                        <a:pt x="90" y="432"/>
                      </a:lnTo>
                      <a:lnTo>
                        <a:pt x="113" y="425"/>
                      </a:lnTo>
                      <a:lnTo>
                        <a:pt x="133" y="415"/>
                      </a:lnTo>
                      <a:lnTo>
                        <a:pt x="153" y="405"/>
                      </a:lnTo>
                      <a:lnTo>
                        <a:pt x="169" y="397"/>
                      </a:lnTo>
                      <a:lnTo>
                        <a:pt x="180" y="392"/>
                      </a:lnTo>
                      <a:lnTo>
                        <a:pt x="186" y="396"/>
                      </a:lnTo>
                      <a:lnTo>
                        <a:pt x="190" y="417"/>
                      </a:lnTo>
                      <a:lnTo>
                        <a:pt x="190" y="450"/>
                      </a:lnTo>
                      <a:lnTo>
                        <a:pt x="190" y="490"/>
                      </a:lnTo>
                      <a:lnTo>
                        <a:pt x="186" y="533"/>
                      </a:lnTo>
                      <a:lnTo>
                        <a:pt x="182" y="577"/>
                      </a:lnTo>
                      <a:lnTo>
                        <a:pt x="178" y="614"/>
                      </a:lnTo>
                      <a:lnTo>
                        <a:pt x="174" y="643"/>
                      </a:lnTo>
                      <a:lnTo>
                        <a:pt x="165" y="752"/>
                      </a:lnTo>
                      <a:lnTo>
                        <a:pt x="182" y="856"/>
                      </a:lnTo>
                      <a:lnTo>
                        <a:pt x="218" y="949"/>
                      </a:lnTo>
                      <a:lnTo>
                        <a:pt x="271" y="1025"/>
                      </a:lnTo>
                      <a:lnTo>
                        <a:pt x="333" y="1078"/>
                      </a:lnTo>
                      <a:lnTo>
                        <a:pt x="402" y="1103"/>
                      </a:lnTo>
                      <a:lnTo>
                        <a:pt x="472" y="1094"/>
                      </a:lnTo>
                      <a:lnTo>
                        <a:pt x="540" y="1047"/>
                      </a:lnTo>
                      <a:lnTo>
                        <a:pt x="564" y="1011"/>
                      </a:lnTo>
                      <a:lnTo>
                        <a:pt x="594" y="953"/>
                      </a:lnTo>
                      <a:lnTo>
                        <a:pt x="628" y="881"/>
                      </a:lnTo>
                      <a:lnTo>
                        <a:pt x="665" y="806"/>
                      </a:lnTo>
                      <a:lnTo>
                        <a:pt x="702" y="733"/>
                      </a:lnTo>
                      <a:lnTo>
                        <a:pt x="738" y="671"/>
                      </a:lnTo>
                      <a:lnTo>
                        <a:pt x="769" y="630"/>
                      </a:lnTo>
                      <a:lnTo>
                        <a:pt x="796" y="618"/>
                      </a:lnTo>
                      <a:lnTo>
                        <a:pt x="832" y="660"/>
                      </a:lnTo>
                      <a:lnTo>
                        <a:pt x="814" y="749"/>
                      </a:lnTo>
                      <a:lnTo>
                        <a:pt x="771" y="868"/>
                      </a:lnTo>
                      <a:lnTo>
                        <a:pt x="735" y="1002"/>
                      </a:lnTo>
                      <a:lnTo>
                        <a:pt x="733" y="1128"/>
                      </a:lnTo>
                      <a:lnTo>
                        <a:pt x="801" y="1233"/>
                      </a:lnTo>
                      <a:lnTo>
                        <a:pt x="966" y="1300"/>
                      </a:lnTo>
                      <a:lnTo>
                        <a:pt x="1262" y="1311"/>
                      </a:lnTo>
                      <a:lnTo>
                        <a:pt x="1432" y="1267"/>
                      </a:lnTo>
                      <a:lnTo>
                        <a:pt x="1522" y="1178"/>
                      </a:lnTo>
                      <a:lnTo>
                        <a:pt x="1549" y="1060"/>
                      </a:lnTo>
                      <a:lnTo>
                        <a:pt x="1532" y="929"/>
                      </a:lnTo>
                      <a:lnTo>
                        <a:pt x="1491" y="799"/>
                      </a:lnTo>
                      <a:lnTo>
                        <a:pt x="1444" y="690"/>
                      </a:lnTo>
                      <a:lnTo>
                        <a:pt x="1411" y="616"/>
                      </a:lnTo>
                      <a:lnTo>
                        <a:pt x="1412" y="595"/>
                      </a:lnTo>
                      <a:lnTo>
                        <a:pt x="1439" y="643"/>
                      </a:lnTo>
                      <a:lnTo>
                        <a:pt x="1448" y="743"/>
                      </a:lnTo>
                      <a:lnTo>
                        <a:pt x="1453" y="870"/>
                      </a:lnTo>
                      <a:lnTo>
                        <a:pt x="1473" y="1005"/>
                      </a:lnTo>
                      <a:lnTo>
                        <a:pt x="1518" y="1124"/>
                      </a:lnTo>
                      <a:lnTo>
                        <a:pt x="1609" y="1207"/>
                      </a:lnTo>
                      <a:lnTo>
                        <a:pt x="1758" y="1232"/>
                      </a:lnTo>
                      <a:lnTo>
                        <a:pt x="1985" y="1179"/>
                      </a:lnTo>
                      <a:lnTo>
                        <a:pt x="2199" y="1074"/>
                      </a:lnTo>
                      <a:lnTo>
                        <a:pt x="2332" y="961"/>
                      </a:lnTo>
                      <a:lnTo>
                        <a:pt x="2396" y="841"/>
                      </a:lnTo>
                      <a:lnTo>
                        <a:pt x="2406" y="717"/>
                      </a:lnTo>
                      <a:lnTo>
                        <a:pt x="2375" y="592"/>
                      </a:lnTo>
                      <a:lnTo>
                        <a:pt x="2317" y="470"/>
                      </a:lnTo>
                      <a:lnTo>
                        <a:pt x="2248" y="352"/>
                      </a:lnTo>
                      <a:lnTo>
                        <a:pt x="2181" y="243"/>
                      </a:lnTo>
                      <a:lnTo>
                        <a:pt x="2123" y="159"/>
                      </a:lnTo>
                      <a:lnTo>
                        <a:pt x="2059" y="95"/>
                      </a:lnTo>
                      <a:lnTo>
                        <a:pt x="1988" y="48"/>
                      </a:lnTo>
                      <a:lnTo>
                        <a:pt x="1911" y="18"/>
                      </a:lnTo>
                      <a:lnTo>
                        <a:pt x="1829" y="1"/>
                      </a:lnTo>
                      <a:lnTo>
                        <a:pt x="1742" y="0"/>
                      </a:lnTo>
                      <a:lnTo>
                        <a:pt x="1652" y="12"/>
                      </a:lnTo>
                      <a:lnTo>
                        <a:pt x="1561" y="39"/>
                      </a:lnTo>
                      <a:lnTo>
                        <a:pt x="1511" y="56"/>
                      </a:lnTo>
                      <a:lnTo>
                        <a:pt x="1453" y="79"/>
                      </a:lnTo>
                      <a:lnTo>
                        <a:pt x="1390" y="102"/>
                      </a:lnTo>
                      <a:lnTo>
                        <a:pt x="1329" y="128"/>
                      </a:lnTo>
                      <a:lnTo>
                        <a:pt x="1268" y="152"/>
                      </a:lnTo>
                      <a:lnTo>
                        <a:pt x="1215" y="175"/>
                      </a:lnTo>
                      <a:lnTo>
                        <a:pt x="1171" y="194"/>
                      </a:lnTo>
                      <a:lnTo>
                        <a:pt x="1142" y="211"/>
                      </a:lnTo>
                      <a:lnTo>
                        <a:pt x="1118" y="218"/>
                      </a:lnTo>
                      <a:lnTo>
                        <a:pt x="1096" y="216"/>
                      </a:lnTo>
                      <a:lnTo>
                        <a:pt x="1070" y="203"/>
                      </a:lnTo>
                      <a:lnTo>
                        <a:pt x="1045" y="185"/>
                      </a:lnTo>
                      <a:lnTo>
                        <a:pt x="1019" y="161"/>
                      </a:lnTo>
                      <a:lnTo>
                        <a:pt x="994" y="134"/>
                      </a:lnTo>
                      <a:lnTo>
                        <a:pt x="970" y="104"/>
                      </a:lnTo>
                      <a:lnTo>
                        <a:pt x="947" y="75"/>
                      </a:lnTo>
                      <a:lnTo>
                        <a:pt x="912" y="55"/>
                      </a:lnTo>
                      <a:lnTo>
                        <a:pt x="854" y="41"/>
                      </a:lnTo>
                      <a:lnTo>
                        <a:pt x="776" y="30"/>
                      </a:lnTo>
                      <a:lnTo>
                        <a:pt x="691" y="25"/>
                      </a:lnTo>
                      <a:lnTo>
                        <a:pt x="602" y="22"/>
                      </a:lnTo>
                      <a:lnTo>
                        <a:pt x="520" y="25"/>
                      </a:lnTo>
                      <a:lnTo>
                        <a:pt x="452" y="29"/>
                      </a:lnTo>
                      <a:lnTo>
                        <a:pt x="408" y="39"/>
                      </a:lnTo>
                      <a:close/>
                    </a:path>
                  </a:pathLst>
                </a:custGeom>
                <a:solidFill>
                  <a:srgbClr val="FF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219" name="Freeform 652">
                  <a:extLst>
                    <a:ext uri="{FF2B5EF4-FFF2-40B4-BE49-F238E27FC236}">
                      <a16:creationId xmlns:a16="http://schemas.microsoft.com/office/drawing/2014/main" id="{2AF01444-8A79-4E62-9BB0-7F5E9F4A4C2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517" y="2261"/>
                  <a:ext cx="393" cy="207"/>
                </a:xfrm>
                <a:custGeom>
                  <a:avLst/>
                  <a:gdLst>
                    <a:gd name="T0" fmla="*/ 0 w 2360"/>
                    <a:gd name="T1" fmla="*/ 0 h 1238"/>
                    <a:gd name="T2" fmla="*/ 0 w 2360"/>
                    <a:gd name="T3" fmla="*/ 0 h 1238"/>
                    <a:gd name="T4" fmla="*/ 0 w 2360"/>
                    <a:gd name="T5" fmla="*/ 0 h 1238"/>
                    <a:gd name="T6" fmla="*/ 0 w 2360"/>
                    <a:gd name="T7" fmla="*/ 0 h 1238"/>
                    <a:gd name="T8" fmla="*/ 0 w 2360"/>
                    <a:gd name="T9" fmla="*/ 0 h 1238"/>
                    <a:gd name="T10" fmla="*/ 0 w 2360"/>
                    <a:gd name="T11" fmla="*/ 0 h 1238"/>
                    <a:gd name="T12" fmla="*/ 0 w 2360"/>
                    <a:gd name="T13" fmla="*/ 0 h 1238"/>
                    <a:gd name="T14" fmla="*/ 0 w 2360"/>
                    <a:gd name="T15" fmla="*/ 0 h 1238"/>
                    <a:gd name="T16" fmla="*/ 0 w 2360"/>
                    <a:gd name="T17" fmla="*/ 0 h 1238"/>
                    <a:gd name="T18" fmla="*/ 0 w 2360"/>
                    <a:gd name="T19" fmla="*/ 0 h 1238"/>
                    <a:gd name="T20" fmla="*/ 0 w 2360"/>
                    <a:gd name="T21" fmla="*/ 0 h 1238"/>
                    <a:gd name="T22" fmla="*/ 0 w 2360"/>
                    <a:gd name="T23" fmla="*/ 0 h 1238"/>
                    <a:gd name="T24" fmla="*/ 0 w 2360"/>
                    <a:gd name="T25" fmla="*/ 0 h 1238"/>
                    <a:gd name="T26" fmla="*/ 0 w 2360"/>
                    <a:gd name="T27" fmla="*/ 0 h 1238"/>
                    <a:gd name="T28" fmla="*/ 0 w 2360"/>
                    <a:gd name="T29" fmla="*/ 0 h 1238"/>
                    <a:gd name="T30" fmla="*/ 0 w 2360"/>
                    <a:gd name="T31" fmla="*/ 0 h 1238"/>
                    <a:gd name="T32" fmla="*/ 0 w 2360"/>
                    <a:gd name="T33" fmla="*/ 0 h 1238"/>
                    <a:gd name="T34" fmla="*/ 0 w 2360"/>
                    <a:gd name="T35" fmla="*/ 0 h 1238"/>
                    <a:gd name="T36" fmla="*/ 0 w 2360"/>
                    <a:gd name="T37" fmla="*/ 0 h 1238"/>
                    <a:gd name="T38" fmla="*/ 0 w 2360"/>
                    <a:gd name="T39" fmla="*/ 0 h 1238"/>
                    <a:gd name="T40" fmla="*/ 0 w 2360"/>
                    <a:gd name="T41" fmla="*/ 0 h 1238"/>
                    <a:gd name="T42" fmla="*/ 0 w 2360"/>
                    <a:gd name="T43" fmla="*/ 0 h 1238"/>
                    <a:gd name="T44" fmla="*/ 0 w 2360"/>
                    <a:gd name="T45" fmla="*/ 0 h 1238"/>
                    <a:gd name="T46" fmla="*/ 0 w 2360"/>
                    <a:gd name="T47" fmla="*/ 0 h 1238"/>
                    <a:gd name="T48" fmla="*/ 0 w 2360"/>
                    <a:gd name="T49" fmla="*/ 0 h 1238"/>
                    <a:gd name="T50" fmla="*/ 0 w 2360"/>
                    <a:gd name="T51" fmla="*/ 0 h 1238"/>
                    <a:gd name="T52" fmla="*/ 0 w 2360"/>
                    <a:gd name="T53" fmla="*/ 0 h 1238"/>
                    <a:gd name="T54" fmla="*/ 0 w 2360"/>
                    <a:gd name="T55" fmla="*/ 0 h 1238"/>
                    <a:gd name="T56" fmla="*/ 0 w 2360"/>
                    <a:gd name="T57" fmla="*/ 0 h 1238"/>
                    <a:gd name="T58" fmla="*/ 0 w 2360"/>
                    <a:gd name="T59" fmla="*/ 0 h 1238"/>
                    <a:gd name="T60" fmla="*/ 0 w 2360"/>
                    <a:gd name="T61" fmla="*/ 0 h 1238"/>
                    <a:gd name="T62" fmla="*/ 0 w 2360"/>
                    <a:gd name="T63" fmla="*/ 0 h 1238"/>
                    <a:gd name="T64" fmla="*/ 0 w 2360"/>
                    <a:gd name="T65" fmla="*/ 0 h 1238"/>
                    <a:gd name="T66" fmla="*/ 0 w 2360"/>
                    <a:gd name="T67" fmla="*/ 0 h 1238"/>
                    <a:gd name="T68" fmla="*/ 0 w 2360"/>
                    <a:gd name="T69" fmla="*/ 0 h 1238"/>
                    <a:gd name="T70" fmla="*/ 0 w 2360"/>
                    <a:gd name="T71" fmla="*/ 0 h 1238"/>
                    <a:gd name="T72" fmla="*/ 0 w 2360"/>
                    <a:gd name="T73" fmla="*/ 0 h 1238"/>
                    <a:gd name="T74" fmla="*/ 0 w 2360"/>
                    <a:gd name="T75" fmla="*/ 0 h 1238"/>
                    <a:gd name="T76" fmla="*/ 0 w 2360"/>
                    <a:gd name="T77" fmla="*/ 0 h 1238"/>
                    <a:gd name="T78" fmla="*/ 0 w 2360"/>
                    <a:gd name="T79" fmla="*/ 0 h 1238"/>
                    <a:gd name="T80" fmla="*/ 0 w 2360"/>
                    <a:gd name="T81" fmla="*/ 0 h 1238"/>
                    <a:gd name="T82" fmla="*/ 0 w 2360"/>
                    <a:gd name="T83" fmla="*/ 0 h 1238"/>
                    <a:gd name="T84" fmla="*/ 0 w 2360"/>
                    <a:gd name="T85" fmla="*/ 0 h 1238"/>
                    <a:gd name="T86" fmla="*/ 0 w 2360"/>
                    <a:gd name="T87" fmla="*/ 0 h 1238"/>
                    <a:gd name="T88" fmla="*/ 0 w 2360"/>
                    <a:gd name="T89" fmla="*/ 0 h 1238"/>
                    <a:gd name="T90" fmla="*/ 0 w 2360"/>
                    <a:gd name="T91" fmla="*/ 0 h 1238"/>
                    <a:gd name="T92" fmla="*/ 0 w 2360"/>
                    <a:gd name="T93" fmla="*/ 0 h 1238"/>
                    <a:gd name="T94" fmla="*/ 0 w 2360"/>
                    <a:gd name="T95" fmla="*/ 0 h 1238"/>
                    <a:gd name="T96" fmla="*/ 0 w 2360"/>
                    <a:gd name="T97" fmla="*/ 0 h 1238"/>
                    <a:gd name="T98" fmla="*/ 0 w 2360"/>
                    <a:gd name="T99" fmla="*/ 0 h 1238"/>
                    <a:gd name="T100" fmla="*/ 0 w 2360"/>
                    <a:gd name="T101" fmla="*/ 0 h 1238"/>
                    <a:gd name="T102" fmla="*/ 0 w 2360"/>
                    <a:gd name="T103" fmla="*/ 0 h 1238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</a:gdLst>
                  <a:ahLst/>
                  <a:cxnLst>
                    <a:cxn ang="T104">
                      <a:pos x="T0" y="T1"/>
                    </a:cxn>
                    <a:cxn ang="T105">
                      <a:pos x="T2" y="T3"/>
                    </a:cxn>
                    <a:cxn ang="T106">
                      <a:pos x="T4" y="T5"/>
                    </a:cxn>
                    <a:cxn ang="T107">
                      <a:pos x="T6" y="T7"/>
                    </a:cxn>
                    <a:cxn ang="T108">
                      <a:pos x="T8" y="T9"/>
                    </a:cxn>
                    <a:cxn ang="T109">
                      <a:pos x="T10" y="T11"/>
                    </a:cxn>
                    <a:cxn ang="T110">
                      <a:pos x="T12" y="T13"/>
                    </a:cxn>
                    <a:cxn ang="T111">
                      <a:pos x="T14" y="T15"/>
                    </a:cxn>
                    <a:cxn ang="T112">
                      <a:pos x="T16" y="T17"/>
                    </a:cxn>
                    <a:cxn ang="T113">
                      <a:pos x="T18" y="T19"/>
                    </a:cxn>
                    <a:cxn ang="T114">
                      <a:pos x="T20" y="T21"/>
                    </a:cxn>
                    <a:cxn ang="T115">
                      <a:pos x="T22" y="T23"/>
                    </a:cxn>
                    <a:cxn ang="T116">
                      <a:pos x="T24" y="T25"/>
                    </a:cxn>
                    <a:cxn ang="T117">
                      <a:pos x="T26" y="T27"/>
                    </a:cxn>
                    <a:cxn ang="T118">
                      <a:pos x="T28" y="T29"/>
                    </a:cxn>
                    <a:cxn ang="T119">
                      <a:pos x="T30" y="T31"/>
                    </a:cxn>
                    <a:cxn ang="T120">
                      <a:pos x="T32" y="T33"/>
                    </a:cxn>
                    <a:cxn ang="T121">
                      <a:pos x="T34" y="T35"/>
                    </a:cxn>
                    <a:cxn ang="T122">
                      <a:pos x="T36" y="T37"/>
                    </a:cxn>
                    <a:cxn ang="T123">
                      <a:pos x="T38" y="T39"/>
                    </a:cxn>
                    <a:cxn ang="T124">
                      <a:pos x="T40" y="T41"/>
                    </a:cxn>
                    <a:cxn ang="T125">
                      <a:pos x="T42" y="T43"/>
                    </a:cxn>
                    <a:cxn ang="T126">
                      <a:pos x="T44" y="T45"/>
                    </a:cxn>
                    <a:cxn ang="T127">
                      <a:pos x="T46" y="T47"/>
                    </a:cxn>
                    <a:cxn ang="T128">
                      <a:pos x="T48" y="T49"/>
                    </a:cxn>
                    <a:cxn ang="T129">
                      <a:pos x="T50" y="T51"/>
                    </a:cxn>
                    <a:cxn ang="T130">
                      <a:pos x="T52" y="T53"/>
                    </a:cxn>
                    <a:cxn ang="T131">
                      <a:pos x="T54" y="T55"/>
                    </a:cxn>
                    <a:cxn ang="T132">
                      <a:pos x="T56" y="T57"/>
                    </a:cxn>
                    <a:cxn ang="T133">
                      <a:pos x="T58" y="T59"/>
                    </a:cxn>
                    <a:cxn ang="T134">
                      <a:pos x="T60" y="T61"/>
                    </a:cxn>
                    <a:cxn ang="T135">
                      <a:pos x="T62" y="T63"/>
                    </a:cxn>
                    <a:cxn ang="T136">
                      <a:pos x="T64" y="T65"/>
                    </a:cxn>
                    <a:cxn ang="T137">
                      <a:pos x="T66" y="T67"/>
                    </a:cxn>
                    <a:cxn ang="T138">
                      <a:pos x="T68" y="T69"/>
                    </a:cxn>
                    <a:cxn ang="T139">
                      <a:pos x="T70" y="T71"/>
                    </a:cxn>
                    <a:cxn ang="T140">
                      <a:pos x="T72" y="T73"/>
                    </a:cxn>
                    <a:cxn ang="T141">
                      <a:pos x="T74" y="T75"/>
                    </a:cxn>
                    <a:cxn ang="T142">
                      <a:pos x="T76" y="T77"/>
                    </a:cxn>
                    <a:cxn ang="T143">
                      <a:pos x="T78" y="T79"/>
                    </a:cxn>
                    <a:cxn ang="T144">
                      <a:pos x="T80" y="T81"/>
                    </a:cxn>
                    <a:cxn ang="T145">
                      <a:pos x="T82" y="T83"/>
                    </a:cxn>
                    <a:cxn ang="T146">
                      <a:pos x="T84" y="T85"/>
                    </a:cxn>
                    <a:cxn ang="T147">
                      <a:pos x="T86" y="T87"/>
                    </a:cxn>
                    <a:cxn ang="T148">
                      <a:pos x="T88" y="T89"/>
                    </a:cxn>
                    <a:cxn ang="T149">
                      <a:pos x="T90" y="T91"/>
                    </a:cxn>
                    <a:cxn ang="T150">
                      <a:pos x="T92" y="T93"/>
                    </a:cxn>
                    <a:cxn ang="T151">
                      <a:pos x="T94" y="T95"/>
                    </a:cxn>
                    <a:cxn ang="T152">
                      <a:pos x="T96" y="T97"/>
                    </a:cxn>
                    <a:cxn ang="T153">
                      <a:pos x="T98" y="T99"/>
                    </a:cxn>
                    <a:cxn ang="T154">
                      <a:pos x="T100" y="T101"/>
                    </a:cxn>
                    <a:cxn ang="T155">
                      <a:pos x="T102" y="T103"/>
                    </a:cxn>
                  </a:cxnLst>
                  <a:rect l="0" t="0" r="r" b="b"/>
                  <a:pathLst>
                    <a:path w="2360" h="1238">
                      <a:moveTo>
                        <a:pt x="396" y="29"/>
                      </a:moveTo>
                      <a:lnTo>
                        <a:pt x="349" y="46"/>
                      </a:lnTo>
                      <a:lnTo>
                        <a:pt x="283" y="78"/>
                      </a:lnTo>
                      <a:lnTo>
                        <a:pt x="205" y="119"/>
                      </a:lnTo>
                      <a:lnTo>
                        <a:pt x="127" y="169"/>
                      </a:lnTo>
                      <a:lnTo>
                        <a:pt x="60" y="222"/>
                      </a:lnTo>
                      <a:lnTo>
                        <a:pt x="15" y="278"/>
                      </a:lnTo>
                      <a:lnTo>
                        <a:pt x="0" y="333"/>
                      </a:lnTo>
                      <a:lnTo>
                        <a:pt x="31" y="385"/>
                      </a:lnTo>
                      <a:lnTo>
                        <a:pt x="45" y="391"/>
                      </a:lnTo>
                      <a:lnTo>
                        <a:pt x="66" y="393"/>
                      </a:lnTo>
                      <a:lnTo>
                        <a:pt x="87" y="388"/>
                      </a:lnTo>
                      <a:lnTo>
                        <a:pt x="112" y="381"/>
                      </a:lnTo>
                      <a:lnTo>
                        <a:pt x="134" y="371"/>
                      </a:lnTo>
                      <a:lnTo>
                        <a:pt x="156" y="361"/>
                      </a:lnTo>
                      <a:lnTo>
                        <a:pt x="174" y="353"/>
                      </a:lnTo>
                      <a:lnTo>
                        <a:pt x="188" y="349"/>
                      </a:lnTo>
                      <a:lnTo>
                        <a:pt x="195" y="354"/>
                      </a:lnTo>
                      <a:lnTo>
                        <a:pt x="198" y="376"/>
                      </a:lnTo>
                      <a:lnTo>
                        <a:pt x="198" y="408"/>
                      </a:lnTo>
                      <a:lnTo>
                        <a:pt x="197" y="449"/>
                      </a:lnTo>
                      <a:lnTo>
                        <a:pt x="193" y="490"/>
                      </a:lnTo>
                      <a:lnTo>
                        <a:pt x="188" y="533"/>
                      </a:lnTo>
                      <a:lnTo>
                        <a:pt x="184" y="570"/>
                      </a:lnTo>
                      <a:lnTo>
                        <a:pt x="180" y="598"/>
                      </a:lnTo>
                      <a:lnTo>
                        <a:pt x="171" y="701"/>
                      </a:lnTo>
                      <a:lnTo>
                        <a:pt x="187" y="798"/>
                      </a:lnTo>
                      <a:lnTo>
                        <a:pt x="222" y="883"/>
                      </a:lnTo>
                      <a:lnTo>
                        <a:pt x="271" y="952"/>
                      </a:lnTo>
                      <a:lnTo>
                        <a:pt x="330" y="999"/>
                      </a:lnTo>
                      <a:lnTo>
                        <a:pt x="395" y="1020"/>
                      </a:lnTo>
                      <a:lnTo>
                        <a:pt x="460" y="1010"/>
                      </a:lnTo>
                      <a:lnTo>
                        <a:pt x="523" y="966"/>
                      </a:lnTo>
                      <a:lnTo>
                        <a:pt x="546" y="929"/>
                      </a:lnTo>
                      <a:lnTo>
                        <a:pt x="576" y="874"/>
                      </a:lnTo>
                      <a:lnTo>
                        <a:pt x="610" y="809"/>
                      </a:lnTo>
                      <a:lnTo>
                        <a:pt x="648" y="741"/>
                      </a:lnTo>
                      <a:lnTo>
                        <a:pt x="685" y="676"/>
                      </a:lnTo>
                      <a:lnTo>
                        <a:pt x="724" y="623"/>
                      </a:lnTo>
                      <a:lnTo>
                        <a:pt x="760" y="588"/>
                      </a:lnTo>
                      <a:lnTo>
                        <a:pt x="792" y="580"/>
                      </a:lnTo>
                      <a:lnTo>
                        <a:pt x="832" y="622"/>
                      </a:lnTo>
                      <a:lnTo>
                        <a:pt x="820" y="707"/>
                      </a:lnTo>
                      <a:lnTo>
                        <a:pt x="782" y="821"/>
                      </a:lnTo>
                      <a:lnTo>
                        <a:pt x="751" y="947"/>
                      </a:lnTo>
                      <a:lnTo>
                        <a:pt x="751" y="1066"/>
                      </a:lnTo>
                      <a:lnTo>
                        <a:pt x="812" y="1166"/>
                      </a:lnTo>
                      <a:lnTo>
                        <a:pt x="964" y="1228"/>
                      </a:lnTo>
                      <a:lnTo>
                        <a:pt x="1237" y="1238"/>
                      </a:lnTo>
                      <a:lnTo>
                        <a:pt x="1400" y="1195"/>
                      </a:lnTo>
                      <a:lnTo>
                        <a:pt x="1484" y="1111"/>
                      </a:lnTo>
                      <a:lnTo>
                        <a:pt x="1507" y="999"/>
                      </a:lnTo>
                      <a:lnTo>
                        <a:pt x="1490" y="875"/>
                      </a:lnTo>
                      <a:lnTo>
                        <a:pt x="1449" y="751"/>
                      </a:lnTo>
                      <a:lnTo>
                        <a:pt x="1408" y="647"/>
                      </a:lnTo>
                      <a:lnTo>
                        <a:pt x="1383" y="574"/>
                      </a:lnTo>
                      <a:lnTo>
                        <a:pt x="1396" y="550"/>
                      </a:lnTo>
                      <a:lnTo>
                        <a:pt x="1432" y="593"/>
                      </a:lnTo>
                      <a:lnTo>
                        <a:pt x="1449" y="687"/>
                      </a:lnTo>
                      <a:lnTo>
                        <a:pt x="1462" y="809"/>
                      </a:lnTo>
                      <a:lnTo>
                        <a:pt x="1485" y="939"/>
                      </a:lnTo>
                      <a:lnTo>
                        <a:pt x="1532" y="1053"/>
                      </a:lnTo>
                      <a:lnTo>
                        <a:pt x="1620" y="1134"/>
                      </a:lnTo>
                      <a:lnTo>
                        <a:pt x="1762" y="1157"/>
                      </a:lnTo>
                      <a:lnTo>
                        <a:pt x="1976" y="1105"/>
                      </a:lnTo>
                      <a:lnTo>
                        <a:pt x="2172" y="1005"/>
                      </a:lnTo>
                      <a:lnTo>
                        <a:pt x="2294" y="897"/>
                      </a:lnTo>
                      <a:lnTo>
                        <a:pt x="2352" y="784"/>
                      </a:lnTo>
                      <a:lnTo>
                        <a:pt x="2360" y="667"/>
                      </a:lnTo>
                      <a:lnTo>
                        <a:pt x="2329" y="548"/>
                      </a:lnTo>
                      <a:lnTo>
                        <a:pt x="2274" y="432"/>
                      </a:lnTo>
                      <a:lnTo>
                        <a:pt x="2204" y="319"/>
                      </a:lnTo>
                      <a:lnTo>
                        <a:pt x="2135" y="217"/>
                      </a:lnTo>
                      <a:lnTo>
                        <a:pt x="2078" y="141"/>
                      </a:lnTo>
                      <a:lnTo>
                        <a:pt x="2014" y="82"/>
                      </a:lnTo>
                      <a:lnTo>
                        <a:pt x="1944" y="39"/>
                      </a:lnTo>
                      <a:lnTo>
                        <a:pt x="1871" y="14"/>
                      </a:lnTo>
                      <a:lnTo>
                        <a:pt x="1792" y="0"/>
                      </a:lnTo>
                      <a:lnTo>
                        <a:pt x="1709" y="2"/>
                      </a:lnTo>
                      <a:lnTo>
                        <a:pt x="1622" y="17"/>
                      </a:lnTo>
                      <a:lnTo>
                        <a:pt x="1534" y="45"/>
                      </a:lnTo>
                      <a:lnTo>
                        <a:pt x="1485" y="62"/>
                      </a:lnTo>
                      <a:lnTo>
                        <a:pt x="1430" y="83"/>
                      </a:lnTo>
                      <a:lnTo>
                        <a:pt x="1369" y="106"/>
                      </a:lnTo>
                      <a:lnTo>
                        <a:pt x="1309" y="132"/>
                      </a:lnTo>
                      <a:lnTo>
                        <a:pt x="1249" y="155"/>
                      </a:lnTo>
                      <a:lnTo>
                        <a:pt x="1197" y="178"/>
                      </a:lnTo>
                      <a:lnTo>
                        <a:pt x="1154" y="197"/>
                      </a:lnTo>
                      <a:lnTo>
                        <a:pt x="1127" y="213"/>
                      </a:lnTo>
                      <a:lnTo>
                        <a:pt x="1104" y="217"/>
                      </a:lnTo>
                      <a:lnTo>
                        <a:pt x="1078" y="215"/>
                      </a:lnTo>
                      <a:lnTo>
                        <a:pt x="1051" y="202"/>
                      </a:lnTo>
                      <a:lnTo>
                        <a:pt x="1023" y="186"/>
                      </a:lnTo>
                      <a:lnTo>
                        <a:pt x="994" y="163"/>
                      </a:lnTo>
                      <a:lnTo>
                        <a:pt x="967" y="137"/>
                      </a:lnTo>
                      <a:lnTo>
                        <a:pt x="941" y="109"/>
                      </a:lnTo>
                      <a:lnTo>
                        <a:pt x="919" y="82"/>
                      </a:lnTo>
                      <a:lnTo>
                        <a:pt x="884" y="62"/>
                      </a:lnTo>
                      <a:lnTo>
                        <a:pt x="826" y="45"/>
                      </a:lnTo>
                      <a:lnTo>
                        <a:pt x="751" y="32"/>
                      </a:lnTo>
                      <a:lnTo>
                        <a:pt x="668" y="24"/>
                      </a:lnTo>
                      <a:lnTo>
                        <a:pt x="583" y="18"/>
                      </a:lnTo>
                      <a:lnTo>
                        <a:pt x="505" y="18"/>
                      </a:lnTo>
                      <a:lnTo>
                        <a:pt x="439" y="20"/>
                      </a:lnTo>
                      <a:lnTo>
                        <a:pt x="396" y="29"/>
                      </a:lnTo>
                      <a:close/>
                    </a:path>
                  </a:pathLst>
                </a:custGeom>
                <a:solidFill>
                  <a:srgbClr val="FC0A0A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220" name="Freeform 653">
                  <a:extLst>
                    <a:ext uri="{FF2B5EF4-FFF2-40B4-BE49-F238E27FC236}">
                      <a16:creationId xmlns:a16="http://schemas.microsoft.com/office/drawing/2014/main" id="{A0AE191F-5DF3-4627-8E7D-BE4832C23B5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520" y="2265"/>
                  <a:ext cx="386" cy="194"/>
                </a:xfrm>
                <a:custGeom>
                  <a:avLst/>
                  <a:gdLst>
                    <a:gd name="T0" fmla="*/ 0 w 2310"/>
                    <a:gd name="T1" fmla="*/ 0 h 1163"/>
                    <a:gd name="T2" fmla="*/ 0 w 2310"/>
                    <a:gd name="T3" fmla="*/ 0 h 1163"/>
                    <a:gd name="T4" fmla="*/ 0 w 2310"/>
                    <a:gd name="T5" fmla="*/ 0 h 1163"/>
                    <a:gd name="T6" fmla="*/ 0 w 2310"/>
                    <a:gd name="T7" fmla="*/ 0 h 1163"/>
                    <a:gd name="T8" fmla="*/ 0 w 2310"/>
                    <a:gd name="T9" fmla="*/ 0 h 1163"/>
                    <a:gd name="T10" fmla="*/ 0 w 2310"/>
                    <a:gd name="T11" fmla="*/ 0 h 1163"/>
                    <a:gd name="T12" fmla="*/ 0 w 2310"/>
                    <a:gd name="T13" fmla="*/ 0 h 1163"/>
                    <a:gd name="T14" fmla="*/ 0 w 2310"/>
                    <a:gd name="T15" fmla="*/ 0 h 1163"/>
                    <a:gd name="T16" fmla="*/ 0 w 2310"/>
                    <a:gd name="T17" fmla="*/ 0 h 1163"/>
                    <a:gd name="T18" fmla="*/ 0 w 2310"/>
                    <a:gd name="T19" fmla="*/ 0 h 1163"/>
                    <a:gd name="T20" fmla="*/ 0 w 2310"/>
                    <a:gd name="T21" fmla="*/ 0 h 1163"/>
                    <a:gd name="T22" fmla="*/ 0 w 2310"/>
                    <a:gd name="T23" fmla="*/ 0 h 1163"/>
                    <a:gd name="T24" fmla="*/ 0 w 2310"/>
                    <a:gd name="T25" fmla="*/ 0 h 1163"/>
                    <a:gd name="T26" fmla="*/ 0 w 2310"/>
                    <a:gd name="T27" fmla="*/ 0 h 1163"/>
                    <a:gd name="T28" fmla="*/ 0 w 2310"/>
                    <a:gd name="T29" fmla="*/ 0 h 1163"/>
                    <a:gd name="T30" fmla="*/ 0 w 2310"/>
                    <a:gd name="T31" fmla="*/ 0 h 1163"/>
                    <a:gd name="T32" fmla="*/ 0 w 2310"/>
                    <a:gd name="T33" fmla="*/ 0 h 1163"/>
                    <a:gd name="T34" fmla="*/ 0 w 2310"/>
                    <a:gd name="T35" fmla="*/ 0 h 1163"/>
                    <a:gd name="T36" fmla="*/ 0 w 2310"/>
                    <a:gd name="T37" fmla="*/ 0 h 1163"/>
                    <a:gd name="T38" fmla="*/ 0 w 2310"/>
                    <a:gd name="T39" fmla="*/ 0 h 1163"/>
                    <a:gd name="T40" fmla="*/ 0 w 2310"/>
                    <a:gd name="T41" fmla="*/ 0 h 1163"/>
                    <a:gd name="T42" fmla="*/ 0 w 2310"/>
                    <a:gd name="T43" fmla="*/ 0 h 1163"/>
                    <a:gd name="T44" fmla="*/ 0 w 2310"/>
                    <a:gd name="T45" fmla="*/ 0 h 1163"/>
                    <a:gd name="T46" fmla="*/ 0 w 2310"/>
                    <a:gd name="T47" fmla="*/ 0 h 1163"/>
                    <a:gd name="T48" fmla="*/ 0 w 2310"/>
                    <a:gd name="T49" fmla="*/ 0 h 1163"/>
                    <a:gd name="T50" fmla="*/ 0 w 2310"/>
                    <a:gd name="T51" fmla="*/ 0 h 1163"/>
                    <a:gd name="T52" fmla="*/ 0 w 2310"/>
                    <a:gd name="T53" fmla="*/ 0 h 1163"/>
                    <a:gd name="T54" fmla="*/ 0 w 2310"/>
                    <a:gd name="T55" fmla="*/ 0 h 1163"/>
                    <a:gd name="T56" fmla="*/ 0 w 2310"/>
                    <a:gd name="T57" fmla="*/ 0 h 1163"/>
                    <a:gd name="T58" fmla="*/ 0 w 2310"/>
                    <a:gd name="T59" fmla="*/ 0 h 1163"/>
                    <a:gd name="T60" fmla="*/ 0 w 2310"/>
                    <a:gd name="T61" fmla="*/ 0 h 1163"/>
                    <a:gd name="T62" fmla="*/ 0 w 2310"/>
                    <a:gd name="T63" fmla="*/ 0 h 1163"/>
                    <a:gd name="T64" fmla="*/ 0 w 2310"/>
                    <a:gd name="T65" fmla="*/ 0 h 1163"/>
                    <a:gd name="T66" fmla="*/ 0 w 2310"/>
                    <a:gd name="T67" fmla="*/ 0 h 1163"/>
                    <a:gd name="T68" fmla="*/ 0 w 2310"/>
                    <a:gd name="T69" fmla="*/ 0 h 1163"/>
                    <a:gd name="T70" fmla="*/ 0 w 2310"/>
                    <a:gd name="T71" fmla="*/ 0 h 1163"/>
                    <a:gd name="T72" fmla="*/ 0 w 2310"/>
                    <a:gd name="T73" fmla="*/ 0 h 1163"/>
                    <a:gd name="T74" fmla="*/ 0 w 2310"/>
                    <a:gd name="T75" fmla="*/ 0 h 1163"/>
                    <a:gd name="T76" fmla="*/ 0 w 2310"/>
                    <a:gd name="T77" fmla="*/ 0 h 1163"/>
                    <a:gd name="T78" fmla="*/ 0 w 2310"/>
                    <a:gd name="T79" fmla="*/ 0 h 1163"/>
                    <a:gd name="T80" fmla="*/ 0 w 2310"/>
                    <a:gd name="T81" fmla="*/ 0 h 1163"/>
                    <a:gd name="T82" fmla="*/ 0 w 2310"/>
                    <a:gd name="T83" fmla="*/ 0 h 1163"/>
                    <a:gd name="T84" fmla="*/ 0 w 2310"/>
                    <a:gd name="T85" fmla="*/ 0 h 1163"/>
                    <a:gd name="T86" fmla="*/ 0 w 2310"/>
                    <a:gd name="T87" fmla="*/ 0 h 1163"/>
                    <a:gd name="T88" fmla="*/ 0 w 2310"/>
                    <a:gd name="T89" fmla="*/ 0 h 1163"/>
                    <a:gd name="T90" fmla="*/ 0 w 2310"/>
                    <a:gd name="T91" fmla="*/ 0 h 1163"/>
                    <a:gd name="T92" fmla="*/ 0 w 2310"/>
                    <a:gd name="T93" fmla="*/ 0 h 1163"/>
                    <a:gd name="T94" fmla="*/ 0 w 2310"/>
                    <a:gd name="T95" fmla="*/ 0 h 1163"/>
                    <a:gd name="T96" fmla="*/ 0 w 2310"/>
                    <a:gd name="T97" fmla="*/ 0 h 1163"/>
                    <a:gd name="T98" fmla="*/ 0 w 2310"/>
                    <a:gd name="T99" fmla="*/ 0 h 1163"/>
                    <a:gd name="T100" fmla="*/ 0 w 2310"/>
                    <a:gd name="T101" fmla="*/ 0 h 1163"/>
                    <a:gd name="T102" fmla="*/ 0 w 2310"/>
                    <a:gd name="T103" fmla="*/ 0 h 1163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</a:gdLst>
                  <a:ahLst/>
                  <a:cxnLst>
                    <a:cxn ang="T104">
                      <a:pos x="T0" y="T1"/>
                    </a:cxn>
                    <a:cxn ang="T105">
                      <a:pos x="T2" y="T3"/>
                    </a:cxn>
                    <a:cxn ang="T106">
                      <a:pos x="T4" y="T5"/>
                    </a:cxn>
                    <a:cxn ang="T107">
                      <a:pos x="T6" y="T7"/>
                    </a:cxn>
                    <a:cxn ang="T108">
                      <a:pos x="T8" y="T9"/>
                    </a:cxn>
                    <a:cxn ang="T109">
                      <a:pos x="T10" y="T11"/>
                    </a:cxn>
                    <a:cxn ang="T110">
                      <a:pos x="T12" y="T13"/>
                    </a:cxn>
                    <a:cxn ang="T111">
                      <a:pos x="T14" y="T15"/>
                    </a:cxn>
                    <a:cxn ang="T112">
                      <a:pos x="T16" y="T17"/>
                    </a:cxn>
                    <a:cxn ang="T113">
                      <a:pos x="T18" y="T19"/>
                    </a:cxn>
                    <a:cxn ang="T114">
                      <a:pos x="T20" y="T21"/>
                    </a:cxn>
                    <a:cxn ang="T115">
                      <a:pos x="T22" y="T23"/>
                    </a:cxn>
                    <a:cxn ang="T116">
                      <a:pos x="T24" y="T25"/>
                    </a:cxn>
                    <a:cxn ang="T117">
                      <a:pos x="T26" y="T27"/>
                    </a:cxn>
                    <a:cxn ang="T118">
                      <a:pos x="T28" y="T29"/>
                    </a:cxn>
                    <a:cxn ang="T119">
                      <a:pos x="T30" y="T31"/>
                    </a:cxn>
                    <a:cxn ang="T120">
                      <a:pos x="T32" y="T33"/>
                    </a:cxn>
                    <a:cxn ang="T121">
                      <a:pos x="T34" y="T35"/>
                    </a:cxn>
                    <a:cxn ang="T122">
                      <a:pos x="T36" y="T37"/>
                    </a:cxn>
                    <a:cxn ang="T123">
                      <a:pos x="T38" y="T39"/>
                    </a:cxn>
                    <a:cxn ang="T124">
                      <a:pos x="T40" y="T41"/>
                    </a:cxn>
                    <a:cxn ang="T125">
                      <a:pos x="T42" y="T43"/>
                    </a:cxn>
                    <a:cxn ang="T126">
                      <a:pos x="T44" y="T45"/>
                    </a:cxn>
                    <a:cxn ang="T127">
                      <a:pos x="T46" y="T47"/>
                    </a:cxn>
                    <a:cxn ang="T128">
                      <a:pos x="T48" y="T49"/>
                    </a:cxn>
                    <a:cxn ang="T129">
                      <a:pos x="T50" y="T51"/>
                    </a:cxn>
                    <a:cxn ang="T130">
                      <a:pos x="T52" y="T53"/>
                    </a:cxn>
                    <a:cxn ang="T131">
                      <a:pos x="T54" y="T55"/>
                    </a:cxn>
                    <a:cxn ang="T132">
                      <a:pos x="T56" y="T57"/>
                    </a:cxn>
                    <a:cxn ang="T133">
                      <a:pos x="T58" y="T59"/>
                    </a:cxn>
                    <a:cxn ang="T134">
                      <a:pos x="T60" y="T61"/>
                    </a:cxn>
                    <a:cxn ang="T135">
                      <a:pos x="T62" y="T63"/>
                    </a:cxn>
                    <a:cxn ang="T136">
                      <a:pos x="T64" y="T65"/>
                    </a:cxn>
                    <a:cxn ang="T137">
                      <a:pos x="T66" y="T67"/>
                    </a:cxn>
                    <a:cxn ang="T138">
                      <a:pos x="T68" y="T69"/>
                    </a:cxn>
                    <a:cxn ang="T139">
                      <a:pos x="T70" y="T71"/>
                    </a:cxn>
                    <a:cxn ang="T140">
                      <a:pos x="T72" y="T73"/>
                    </a:cxn>
                    <a:cxn ang="T141">
                      <a:pos x="T74" y="T75"/>
                    </a:cxn>
                    <a:cxn ang="T142">
                      <a:pos x="T76" y="T77"/>
                    </a:cxn>
                    <a:cxn ang="T143">
                      <a:pos x="T78" y="T79"/>
                    </a:cxn>
                    <a:cxn ang="T144">
                      <a:pos x="T80" y="T81"/>
                    </a:cxn>
                    <a:cxn ang="T145">
                      <a:pos x="T82" y="T83"/>
                    </a:cxn>
                    <a:cxn ang="T146">
                      <a:pos x="T84" y="T85"/>
                    </a:cxn>
                    <a:cxn ang="T147">
                      <a:pos x="T86" y="T87"/>
                    </a:cxn>
                    <a:cxn ang="T148">
                      <a:pos x="T88" y="T89"/>
                    </a:cxn>
                    <a:cxn ang="T149">
                      <a:pos x="T90" y="T91"/>
                    </a:cxn>
                    <a:cxn ang="T150">
                      <a:pos x="T92" y="T93"/>
                    </a:cxn>
                    <a:cxn ang="T151">
                      <a:pos x="T94" y="T95"/>
                    </a:cxn>
                    <a:cxn ang="T152">
                      <a:pos x="T96" y="T97"/>
                    </a:cxn>
                    <a:cxn ang="T153">
                      <a:pos x="T98" y="T99"/>
                    </a:cxn>
                    <a:cxn ang="T154">
                      <a:pos x="T100" y="T101"/>
                    </a:cxn>
                    <a:cxn ang="T155">
                      <a:pos x="T102" y="T103"/>
                    </a:cxn>
                  </a:cxnLst>
                  <a:rect l="0" t="0" r="r" b="b"/>
                  <a:pathLst>
                    <a:path w="2310" h="1163">
                      <a:moveTo>
                        <a:pt x="382" y="18"/>
                      </a:moveTo>
                      <a:lnTo>
                        <a:pt x="335" y="33"/>
                      </a:lnTo>
                      <a:lnTo>
                        <a:pt x="271" y="62"/>
                      </a:lnTo>
                      <a:lnTo>
                        <a:pt x="197" y="101"/>
                      </a:lnTo>
                      <a:lnTo>
                        <a:pt x="123" y="145"/>
                      </a:lnTo>
                      <a:lnTo>
                        <a:pt x="58" y="194"/>
                      </a:lnTo>
                      <a:lnTo>
                        <a:pt x="15" y="244"/>
                      </a:lnTo>
                      <a:lnTo>
                        <a:pt x="0" y="294"/>
                      </a:lnTo>
                      <a:lnTo>
                        <a:pt x="27" y="341"/>
                      </a:lnTo>
                      <a:lnTo>
                        <a:pt x="40" y="348"/>
                      </a:lnTo>
                      <a:lnTo>
                        <a:pt x="61" y="349"/>
                      </a:lnTo>
                      <a:lnTo>
                        <a:pt x="83" y="345"/>
                      </a:lnTo>
                      <a:lnTo>
                        <a:pt x="108" y="338"/>
                      </a:lnTo>
                      <a:lnTo>
                        <a:pt x="132" y="328"/>
                      </a:lnTo>
                      <a:lnTo>
                        <a:pt x="154" y="318"/>
                      </a:lnTo>
                      <a:lnTo>
                        <a:pt x="173" y="310"/>
                      </a:lnTo>
                      <a:lnTo>
                        <a:pt x="189" y="305"/>
                      </a:lnTo>
                      <a:lnTo>
                        <a:pt x="197" y="312"/>
                      </a:lnTo>
                      <a:lnTo>
                        <a:pt x="201" y="333"/>
                      </a:lnTo>
                      <a:lnTo>
                        <a:pt x="201" y="365"/>
                      </a:lnTo>
                      <a:lnTo>
                        <a:pt x="200" y="405"/>
                      </a:lnTo>
                      <a:lnTo>
                        <a:pt x="195" y="447"/>
                      </a:lnTo>
                      <a:lnTo>
                        <a:pt x="190" y="488"/>
                      </a:lnTo>
                      <a:lnTo>
                        <a:pt x="184" y="523"/>
                      </a:lnTo>
                      <a:lnTo>
                        <a:pt x="181" y="551"/>
                      </a:lnTo>
                      <a:lnTo>
                        <a:pt x="172" y="648"/>
                      </a:lnTo>
                      <a:lnTo>
                        <a:pt x="187" y="738"/>
                      </a:lnTo>
                      <a:lnTo>
                        <a:pt x="218" y="816"/>
                      </a:lnTo>
                      <a:lnTo>
                        <a:pt x="264" y="878"/>
                      </a:lnTo>
                      <a:lnTo>
                        <a:pt x="318" y="918"/>
                      </a:lnTo>
                      <a:lnTo>
                        <a:pt x="380" y="936"/>
                      </a:lnTo>
                      <a:lnTo>
                        <a:pt x="441" y="925"/>
                      </a:lnTo>
                      <a:lnTo>
                        <a:pt x="499" y="882"/>
                      </a:lnTo>
                      <a:lnTo>
                        <a:pt x="525" y="846"/>
                      </a:lnTo>
                      <a:lnTo>
                        <a:pt x="556" y="795"/>
                      </a:lnTo>
                      <a:lnTo>
                        <a:pt x="589" y="736"/>
                      </a:lnTo>
                      <a:lnTo>
                        <a:pt x="628" y="676"/>
                      </a:lnTo>
                      <a:lnTo>
                        <a:pt x="666" y="619"/>
                      </a:lnTo>
                      <a:lnTo>
                        <a:pt x="706" y="574"/>
                      </a:lnTo>
                      <a:lnTo>
                        <a:pt x="746" y="546"/>
                      </a:lnTo>
                      <a:lnTo>
                        <a:pt x="786" y="544"/>
                      </a:lnTo>
                      <a:lnTo>
                        <a:pt x="828" y="585"/>
                      </a:lnTo>
                      <a:lnTo>
                        <a:pt x="820" y="667"/>
                      </a:lnTo>
                      <a:lnTo>
                        <a:pt x="788" y="774"/>
                      </a:lnTo>
                      <a:lnTo>
                        <a:pt x="760" y="892"/>
                      </a:lnTo>
                      <a:lnTo>
                        <a:pt x="760" y="1003"/>
                      </a:lnTo>
                      <a:lnTo>
                        <a:pt x="819" y="1097"/>
                      </a:lnTo>
                      <a:lnTo>
                        <a:pt x="958" y="1154"/>
                      </a:lnTo>
                      <a:lnTo>
                        <a:pt x="1208" y="1163"/>
                      </a:lnTo>
                      <a:lnTo>
                        <a:pt x="1363" y="1123"/>
                      </a:lnTo>
                      <a:lnTo>
                        <a:pt x="1441" y="1044"/>
                      </a:lnTo>
                      <a:lnTo>
                        <a:pt x="1460" y="937"/>
                      </a:lnTo>
                      <a:lnTo>
                        <a:pt x="1442" y="820"/>
                      </a:lnTo>
                      <a:lnTo>
                        <a:pt x="1404" y="703"/>
                      </a:lnTo>
                      <a:lnTo>
                        <a:pt x="1368" y="603"/>
                      </a:lnTo>
                      <a:lnTo>
                        <a:pt x="1352" y="531"/>
                      </a:lnTo>
                      <a:lnTo>
                        <a:pt x="1378" y="503"/>
                      </a:lnTo>
                      <a:lnTo>
                        <a:pt x="1422" y="540"/>
                      </a:lnTo>
                      <a:lnTo>
                        <a:pt x="1447" y="629"/>
                      </a:lnTo>
                      <a:lnTo>
                        <a:pt x="1466" y="746"/>
                      </a:lnTo>
                      <a:lnTo>
                        <a:pt x="1493" y="871"/>
                      </a:lnTo>
                      <a:lnTo>
                        <a:pt x="1541" y="982"/>
                      </a:lnTo>
                      <a:lnTo>
                        <a:pt x="1626" y="1060"/>
                      </a:lnTo>
                      <a:lnTo>
                        <a:pt x="1761" y="1082"/>
                      </a:lnTo>
                      <a:lnTo>
                        <a:pt x="1962" y="1029"/>
                      </a:lnTo>
                      <a:lnTo>
                        <a:pt x="2141" y="935"/>
                      </a:lnTo>
                      <a:lnTo>
                        <a:pt x="2251" y="833"/>
                      </a:lnTo>
                      <a:lnTo>
                        <a:pt x="2304" y="725"/>
                      </a:lnTo>
                      <a:lnTo>
                        <a:pt x="2310" y="613"/>
                      </a:lnTo>
                      <a:lnTo>
                        <a:pt x="2279" y="501"/>
                      </a:lnTo>
                      <a:lnTo>
                        <a:pt x="2225" y="392"/>
                      </a:lnTo>
                      <a:lnTo>
                        <a:pt x="2156" y="287"/>
                      </a:lnTo>
                      <a:lnTo>
                        <a:pt x="2087" y="192"/>
                      </a:lnTo>
                      <a:lnTo>
                        <a:pt x="2028" y="122"/>
                      </a:lnTo>
                      <a:lnTo>
                        <a:pt x="1966" y="70"/>
                      </a:lnTo>
                      <a:lnTo>
                        <a:pt x="1899" y="33"/>
                      </a:lnTo>
                      <a:lnTo>
                        <a:pt x="1828" y="11"/>
                      </a:lnTo>
                      <a:lnTo>
                        <a:pt x="1751" y="0"/>
                      </a:lnTo>
                      <a:lnTo>
                        <a:pt x="1671" y="4"/>
                      </a:lnTo>
                      <a:lnTo>
                        <a:pt x="1589" y="20"/>
                      </a:lnTo>
                      <a:lnTo>
                        <a:pt x="1505" y="49"/>
                      </a:lnTo>
                      <a:lnTo>
                        <a:pt x="1458" y="66"/>
                      </a:lnTo>
                      <a:lnTo>
                        <a:pt x="1403" y="86"/>
                      </a:lnTo>
                      <a:lnTo>
                        <a:pt x="1343" y="108"/>
                      </a:lnTo>
                      <a:lnTo>
                        <a:pt x="1283" y="133"/>
                      </a:lnTo>
                      <a:lnTo>
                        <a:pt x="1225" y="156"/>
                      </a:lnTo>
                      <a:lnTo>
                        <a:pt x="1173" y="177"/>
                      </a:lnTo>
                      <a:lnTo>
                        <a:pt x="1132" y="195"/>
                      </a:lnTo>
                      <a:lnTo>
                        <a:pt x="1106" y="208"/>
                      </a:lnTo>
                      <a:lnTo>
                        <a:pt x="1083" y="214"/>
                      </a:lnTo>
                      <a:lnTo>
                        <a:pt x="1058" y="212"/>
                      </a:lnTo>
                      <a:lnTo>
                        <a:pt x="1028" y="202"/>
                      </a:lnTo>
                      <a:lnTo>
                        <a:pt x="999" y="186"/>
                      </a:lnTo>
                      <a:lnTo>
                        <a:pt x="967" y="165"/>
                      </a:lnTo>
                      <a:lnTo>
                        <a:pt x="938" y="141"/>
                      </a:lnTo>
                      <a:lnTo>
                        <a:pt x="910" y="116"/>
                      </a:lnTo>
                      <a:lnTo>
                        <a:pt x="887" y="92"/>
                      </a:lnTo>
                      <a:lnTo>
                        <a:pt x="850" y="68"/>
                      </a:lnTo>
                      <a:lnTo>
                        <a:pt x="793" y="49"/>
                      </a:lnTo>
                      <a:lnTo>
                        <a:pt x="721" y="33"/>
                      </a:lnTo>
                      <a:lnTo>
                        <a:pt x="642" y="21"/>
                      </a:lnTo>
                      <a:lnTo>
                        <a:pt x="561" y="12"/>
                      </a:lnTo>
                      <a:lnTo>
                        <a:pt x="487" y="9"/>
                      </a:lnTo>
                      <a:lnTo>
                        <a:pt x="424" y="11"/>
                      </a:lnTo>
                      <a:lnTo>
                        <a:pt x="382" y="18"/>
                      </a:lnTo>
                      <a:close/>
                    </a:path>
                  </a:pathLst>
                </a:custGeom>
                <a:solidFill>
                  <a:srgbClr val="FA1414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221" name="Freeform 654">
                  <a:extLst>
                    <a:ext uri="{FF2B5EF4-FFF2-40B4-BE49-F238E27FC236}">
                      <a16:creationId xmlns:a16="http://schemas.microsoft.com/office/drawing/2014/main" id="{2D09933F-9A7F-4061-AEC0-410DE975029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524" y="2268"/>
                  <a:ext cx="377" cy="182"/>
                </a:xfrm>
                <a:custGeom>
                  <a:avLst/>
                  <a:gdLst>
                    <a:gd name="T0" fmla="*/ 0 w 2265"/>
                    <a:gd name="T1" fmla="*/ 0 h 1090"/>
                    <a:gd name="T2" fmla="*/ 0 w 2265"/>
                    <a:gd name="T3" fmla="*/ 0 h 1090"/>
                    <a:gd name="T4" fmla="*/ 0 w 2265"/>
                    <a:gd name="T5" fmla="*/ 0 h 1090"/>
                    <a:gd name="T6" fmla="*/ 0 w 2265"/>
                    <a:gd name="T7" fmla="*/ 0 h 1090"/>
                    <a:gd name="T8" fmla="*/ 0 w 2265"/>
                    <a:gd name="T9" fmla="*/ 0 h 1090"/>
                    <a:gd name="T10" fmla="*/ 0 w 2265"/>
                    <a:gd name="T11" fmla="*/ 0 h 1090"/>
                    <a:gd name="T12" fmla="*/ 0 w 2265"/>
                    <a:gd name="T13" fmla="*/ 0 h 1090"/>
                    <a:gd name="T14" fmla="*/ 0 w 2265"/>
                    <a:gd name="T15" fmla="*/ 0 h 1090"/>
                    <a:gd name="T16" fmla="*/ 0 w 2265"/>
                    <a:gd name="T17" fmla="*/ 0 h 1090"/>
                    <a:gd name="T18" fmla="*/ 0 w 2265"/>
                    <a:gd name="T19" fmla="*/ 0 h 1090"/>
                    <a:gd name="T20" fmla="*/ 0 w 2265"/>
                    <a:gd name="T21" fmla="*/ 0 h 1090"/>
                    <a:gd name="T22" fmla="*/ 0 w 2265"/>
                    <a:gd name="T23" fmla="*/ 0 h 1090"/>
                    <a:gd name="T24" fmla="*/ 0 w 2265"/>
                    <a:gd name="T25" fmla="*/ 0 h 1090"/>
                    <a:gd name="T26" fmla="*/ 0 w 2265"/>
                    <a:gd name="T27" fmla="*/ 0 h 1090"/>
                    <a:gd name="T28" fmla="*/ 0 w 2265"/>
                    <a:gd name="T29" fmla="*/ 0 h 1090"/>
                    <a:gd name="T30" fmla="*/ 0 w 2265"/>
                    <a:gd name="T31" fmla="*/ 0 h 1090"/>
                    <a:gd name="T32" fmla="*/ 0 w 2265"/>
                    <a:gd name="T33" fmla="*/ 0 h 1090"/>
                    <a:gd name="T34" fmla="*/ 0 w 2265"/>
                    <a:gd name="T35" fmla="*/ 0 h 1090"/>
                    <a:gd name="T36" fmla="*/ 0 w 2265"/>
                    <a:gd name="T37" fmla="*/ 0 h 1090"/>
                    <a:gd name="T38" fmla="*/ 0 w 2265"/>
                    <a:gd name="T39" fmla="*/ 0 h 1090"/>
                    <a:gd name="T40" fmla="*/ 0 w 2265"/>
                    <a:gd name="T41" fmla="*/ 0 h 1090"/>
                    <a:gd name="T42" fmla="*/ 0 w 2265"/>
                    <a:gd name="T43" fmla="*/ 0 h 1090"/>
                    <a:gd name="T44" fmla="*/ 0 w 2265"/>
                    <a:gd name="T45" fmla="*/ 0 h 1090"/>
                    <a:gd name="T46" fmla="*/ 0 w 2265"/>
                    <a:gd name="T47" fmla="*/ 0 h 1090"/>
                    <a:gd name="T48" fmla="*/ 0 w 2265"/>
                    <a:gd name="T49" fmla="*/ 0 h 1090"/>
                    <a:gd name="T50" fmla="*/ 0 w 2265"/>
                    <a:gd name="T51" fmla="*/ 0 h 1090"/>
                    <a:gd name="T52" fmla="*/ 0 w 2265"/>
                    <a:gd name="T53" fmla="*/ 0 h 1090"/>
                    <a:gd name="T54" fmla="*/ 0 w 2265"/>
                    <a:gd name="T55" fmla="*/ 0 h 1090"/>
                    <a:gd name="T56" fmla="*/ 0 w 2265"/>
                    <a:gd name="T57" fmla="*/ 0 h 1090"/>
                    <a:gd name="T58" fmla="*/ 0 w 2265"/>
                    <a:gd name="T59" fmla="*/ 0 h 1090"/>
                    <a:gd name="T60" fmla="*/ 0 w 2265"/>
                    <a:gd name="T61" fmla="*/ 0 h 1090"/>
                    <a:gd name="T62" fmla="*/ 0 w 2265"/>
                    <a:gd name="T63" fmla="*/ 0 h 1090"/>
                    <a:gd name="T64" fmla="*/ 0 w 2265"/>
                    <a:gd name="T65" fmla="*/ 0 h 1090"/>
                    <a:gd name="T66" fmla="*/ 0 w 2265"/>
                    <a:gd name="T67" fmla="*/ 0 h 1090"/>
                    <a:gd name="T68" fmla="*/ 0 w 2265"/>
                    <a:gd name="T69" fmla="*/ 0 h 1090"/>
                    <a:gd name="T70" fmla="*/ 0 w 2265"/>
                    <a:gd name="T71" fmla="*/ 0 h 1090"/>
                    <a:gd name="T72" fmla="*/ 0 w 2265"/>
                    <a:gd name="T73" fmla="*/ 0 h 1090"/>
                    <a:gd name="T74" fmla="*/ 0 w 2265"/>
                    <a:gd name="T75" fmla="*/ 0 h 1090"/>
                    <a:gd name="T76" fmla="*/ 0 w 2265"/>
                    <a:gd name="T77" fmla="*/ 0 h 1090"/>
                    <a:gd name="T78" fmla="*/ 0 w 2265"/>
                    <a:gd name="T79" fmla="*/ 0 h 1090"/>
                    <a:gd name="T80" fmla="*/ 0 w 2265"/>
                    <a:gd name="T81" fmla="*/ 0 h 1090"/>
                    <a:gd name="T82" fmla="*/ 0 w 2265"/>
                    <a:gd name="T83" fmla="*/ 0 h 1090"/>
                    <a:gd name="T84" fmla="*/ 0 w 2265"/>
                    <a:gd name="T85" fmla="*/ 0 h 1090"/>
                    <a:gd name="T86" fmla="*/ 0 w 2265"/>
                    <a:gd name="T87" fmla="*/ 0 h 1090"/>
                    <a:gd name="T88" fmla="*/ 0 w 2265"/>
                    <a:gd name="T89" fmla="*/ 0 h 1090"/>
                    <a:gd name="T90" fmla="*/ 0 w 2265"/>
                    <a:gd name="T91" fmla="*/ 0 h 1090"/>
                    <a:gd name="T92" fmla="*/ 0 w 2265"/>
                    <a:gd name="T93" fmla="*/ 0 h 1090"/>
                    <a:gd name="T94" fmla="*/ 0 w 2265"/>
                    <a:gd name="T95" fmla="*/ 0 h 1090"/>
                    <a:gd name="T96" fmla="*/ 0 w 2265"/>
                    <a:gd name="T97" fmla="*/ 0 h 1090"/>
                    <a:gd name="T98" fmla="*/ 0 w 2265"/>
                    <a:gd name="T99" fmla="*/ 0 h 1090"/>
                    <a:gd name="T100" fmla="*/ 0 w 2265"/>
                    <a:gd name="T101" fmla="*/ 0 h 1090"/>
                    <a:gd name="T102" fmla="*/ 0 w 2265"/>
                    <a:gd name="T103" fmla="*/ 0 h 1090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</a:gdLst>
                  <a:ahLst/>
                  <a:cxnLst>
                    <a:cxn ang="T104">
                      <a:pos x="T0" y="T1"/>
                    </a:cxn>
                    <a:cxn ang="T105">
                      <a:pos x="T2" y="T3"/>
                    </a:cxn>
                    <a:cxn ang="T106">
                      <a:pos x="T4" y="T5"/>
                    </a:cxn>
                    <a:cxn ang="T107">
                      <a:pos x="T6" y="T7"/>
                    </a:cxn>
                    <a:cxn ang="T108">
                      <a:pos x="T8" y="T9"/>
                    </a:cxn>
                    <a:cxn ang="T109">
                      <a:pos x="T10" y="T11"/>
                    </a:cxn>
                    <a:cxn ang="T110">
                      <a:pos x="T12" y="T13"/>
                    </a:cxn>
                    <a:cxn ang="T111">
                      <a:pos x="T14" y="T15"/>
                    </a:cxn>
                    <a:cxn ang="T112">
                      <a:pos x="T16" y="T17"/>
                    </a:cxn>
                    <a:cxn ang="T113">
                      <a:pos x="T18" y="T19"/>
                    </a:cxn>
                    <a:cxn ang="T114">
                      <a:pos x="T20" y="T21"/>
                    </a:cxn>
                    <a:cxn ang="T115">
                      <a:pos x="T22" y="T23"/>
                    </a:cxn>
                    <a:cxn ang="T116">
                      <a:pos x="T24" y="T25"/>
                    </a:cxn>
                    <a:cxn ang="T117">
                      <a:pos x="T26" y="T27"/>
                    </a:cxn>
                    <a:cxn ang="T118">
                      <a:pos x="T28" y="T29"/>
                    </a:cxn>
                    <a:cxn ang="T119">
                      <a:pos x="T30" y="T31"/>
                    </a:cxn>
                    <a:cxn ang="T120">
                      <a:pos x="T32" y="T33"/>
                    </a:cxn>
                    <a:cxn ang="T121">
                      <a:pos x="T34" y="T35"/>
                    </a:cxn>
                    <a:cxn ang="T122">
                      <a:pos x="T36" y="T37"/>
                    </a:cxn>
                    <a:cxn ang="T123">
                      <a:pos x="T38" y="T39"/>
                    </a:cxn>
                    <a:cxn ang="T124">
                      <a:pos x="T40" y="T41"/>
                    </a:cxn>
                    <a:cxn ang="T125">
                      <a:pos x="T42" y="T43"/>
                    </a:cxn>
                    <a:cxn ang="T126">
                      <a:pos x="T44" y="T45"/>
                    </a:cxn>
                    <a:cxn ang="T127">
                      <a:pos x="T46" y="T47"/>
                    </a:cxn>
                    <a:cxn ang="T128">
                      <a:pos x="T48" y="T49"/>
                    </a:cxn>
                    <a:cxn ang="T129">
                      <a:pos x="T50" y="T51"/>
                    </a:cxn>
                    <a:cxn ang="T130">
                      <a:pos x="T52" y="T53"/>
                    </a:cxn>
                    <a:cxn ang="T131">
                      <a:pos x="T54" y="T55"/>
                    </a:cxn>
                    <a:cxn ang="T132">
                      <a:pos x="T56" y="T57"/>
                    </a:cxn>
                    <a:cxn ang="T133">
                      <a:pos x="T58" y="T59"/>
                    </a:cxn>
                    <a:cxn ang="T134">
                      <a:pos x="T60" y="T61"/>
                    </a:cxn>
                    <a:cxn ang="T135">
                      <a:pos x="T62" y="T63"/>
                    </a:cxn>
                    <a:cxn ang="T136">
                      <a:pos x="T64" y="T65"/>
                    </a:cxn>
                    <a:cxn ang="T137">
                      <a:pos x="T66" y="T67"/>
                    </a:cxn>
                    <a:cxn ang="T138">
                      <a:pos x="T68" y="T69"/>
                    </a:cxn>
                    <a:cxn ang="T139">
                      <a:pos x="T70" y="T71"/>
                    </a:cxn>
                    <a:cxn ang="T140">
                      <a:pos x="T72" y="T73"/>
                    </a:cxn>
                    <a:cxn ang="T141">
                      <a:pos x="T74" y="T75"/>
                    </a:cxn>
                    <a:cxn ang="T142">
                      <a:pos x="T76" y="T77"/>
                    </a:cxn>
                    <a:cxn ang="T143">
                      <a:pos x="T78" y="T79"/>
                    </a:cxn>
                    <a:cxn ang="T144">
                      <a:pos x="T80" y="T81"/>
                    </a:cxn>
                    <a:cxn ang="T145">
                      <a:pos x="T82" y="T83"/>
                    </a:cxn>
                    <a:cxn ang="T146">
                      <a:pos x="T84" y="T85"/>
                    </a:cxn>
                    <a:cxn ang="T147">
                      <a:pos x="T86" y="T87"/>
                    </a:cxn>
                    <a:cxn ang="T148">
                      <a:pos x="T88" y="T89"/>
                    </a:cxn>
                    <a:cxn ang="T149">
                      <a:pos x="T90" y="T91"/>
                    </a:cxn>
                    <a:cxn ang="T150">
                      <a:pos x="T92" y="T93"/>
                    </a:cxn>
                    <a:cxn ang="T151">
                      <a:pos x="T94" y="T95"/>
                    </a:cxn>
                    <a:cxn ang="T152">
                      <a:pos x="T96" y="T97"/>
                    </a:cxn>
                    <a:cxn ang="T153">
                      <a:pos x="T98" y="T99"/>
                    </a:cxn>
                    <a:cxn ang="T154">
                      <a:pos x="T100" y="T101"/>
                    </a:cxn>
                    <a:cxn ang="T155">
                      <a:pos x="T102" y="T103"/>
                    </a:cxn>
                  </a:cxnLst>
                  <a:rect l="0" t="0" r="r" b="b"/>
                  <a:pathLst>
                    <a:path w="2265" h="1090">
                      <a:moveTo>
                        <a:pt x="372" y="9"/>
                      </a:moveTo>
                      <a:lnTo>
                        <a:pt x="324" y="23"/>
                      </a:lnTo>
                      <a:lnTo>
                        <a:pt x="261" y="49"/>
                      </a:lnTo>
                      <a:lnTo>
                        <a:pt x="189" y="82"/>
                      </a:lnTo>
                      <a:lnTo>
                        <a:pt x="120" y="122"/>
                      </a:lnTo>
                      <a:lnTo>
                        <a:pt x="58" y="165"/>
                      </a:lnTo>
                      <a:lnTo>
                        <a:pt x="15" y="211"/>
                      </a:lnTo>
                      <a:lnTo>
                        <a:pt x="0" y="255"/>
                      </a:lnTo>
                      <a:lnTo>
                        <a:pt x="23" y="298"/>
                      </a:lnTo>
                      <a:lnTo>
                        <a:pt x="37" y="305"/>
                      </a:lnTo>
                      <a:lnTo>
                        <a:pt x="58" y="307"/>
                      </a:lnTo>
                      <a:lnTo>
                        <a:pt x="81" y="302"/>
                      </a:lnTo>
                      <a:lnTo>
                        <a:pt x="107" y="295"/>
                      </a:lnTo>
                      <a:lnTo>
                        <a:pt x="132" y="285"/>
                      </a:lnTo>
                      <a:lnTo>
                        <a:pt x="156" y="276"/>
                      </a:lnTo>
                      <a:lnTo>
                        <a:pt x="177" y="268"/>
                      </a:lnTo>
                      <a:lnTo>
                        <a:pt x="194" y="265"/>
                      </a:lnTo>
                      <a:lnTo>
                        <a:pt x="203" y="269"/>
                      </a:lnTo>
                      <a:lnTo>
                        <a:pt x="207" y="291"/>
                      </a:lnTo>
                      <a:lnTo>
                        <a:pt x="207" y="322"/>
                      </a:lnTo>
                      <a:lnTo>
                        <a:pt x="205" y="362"/>
                      </a:lnTo>
                      <a:lnTo>
                        <a:pt x="199" y="402"/>
                      </a:lnTo>
                      <a:lnTo>
                        <a:pt x="194" y="444"/>
                      </a:lnTo>
                      <a:lnTo>
                        <a:pt x="187" y="480"/>
                      </a:lnTo>
                      <a:lnTo>
                        <a:pt x="184" y="507"/>
                      </a:lnTo>
                      <a:lnTo>
                        <a:pt x="175" y="599"/>
                      </a:lnTo>
                      <a:lnTo>
                        <a:pt x="189" y="682"/>
                      </a:lnTo>
                      <a:lnTo>
                        <a:pt x="219" y="752"/>
                      </a:lnTo>
                      <a:lnTo>
                        <a:pt x="262" y="807"/>
                      </a:lnTo>
                      <a:lnTo>
                        <a:pt x="313" y="841"/>
                      </a:lnTo>
                      <a:lnTo>
                        <a:pt x="369" y="854"/>
                      </a:lnTo>
                      <a:lnTo>
                        <a:pt x="427" y="841"/>
                      </a:lnTo>
                      <a:lnTo>
                        <a:pt x="481" y="800"/>
                      </a:lnTo>
                      <a:lnTo>
                        <a:pt x="508" y="763"/>
                      </a:lnTo>
                      <a:lnTo>
                        <a:pt x="539" y="717"/>
                      </a:lnTo>
                      <a:lnTo>
                        <a:pt x="573" y="663"/>
                      </a:lnTo>
                      <a:lnTo>
                        <a:pt x="611" y="610"/>
                      </a:lnTo>
                      <a:lnTo>
                        <a:pt x="650" y="561"/>
                      </a:lnTo>
                      <a:lnTo>
                        <a:pt x="693" y="524"/>
                      </a:lnTo>
                      <a:lnTo>
                        <a:pt x="736" y="503"/>
                      </a:lnTo>
                      <a:lnTo>
                        <a:pt x="783" y="507"/>
                      </a:lnTo>
                      <a:lnTo>
                        <a:pt x="827" y="547"/>
                      </a:lnTo>
                      <a:lnTo>
                        <a:pt x="825" y="626"/>
                      </a:lnTo>
                      <a:lnTo>
                        <a:pt x="800" y="727"/>
                      </a:lnTo>
                      <a:lnTo>
                        <a:pt x="776" y="838"/>
                      </a:lnTo>
                      <a:lnTo>
                        <a:pt x="778" y="943"/>
                      </a:lnTo>
                      <a:lnTo>
                        <a:pt x="830" y="1030"/>
                      </a:lnTo>
                      <a:lnTo>
                        <a:pt x="956" y="1082"/>
                      </a:lnTo>
                      <a:lnTo>
                        <a:pt x="1181" y="1090"/>
                      </a:lnTo>
                      <a:lnTo>
                        <a:pt x="1328" y="1051"/>
                      </a:lnTo>
                      <a:lnTo>
                        <a:pt x="1400" y="976"/>
                      </a:lnTo>
                      <a:lnTo>
                        <a:pt x="1415" y="876"/>
                      </a:lnTo>
                      <a:lnTo>
                        <a:pt x="1397" y="766"/>
                      </a:lnTo>
                      <a:lnTo>
                        <a:pt x="1361" y="657"/>
                      </a:lnTo>
                      <a:lnTo>
                        <a:pt x="1331" y="562"/>
                      </a:lnTo>
                      <a:lnTo>
                        <a:pt x="1324" y="492"/>
                      </a:lnTo>
                      <a:lnTo>
                        <a:pt x="1361" y="461"/>
                      </a:lnTo>
                      <a:lnTo>
                        <a:pt x="1414" y="491"/>
                      </a:lnTo>
                      <a:lnTo>
                        <a:pt x="1448" y="573"/>
                      </a:lnTo>
                      <a:lnTo>
                        <a:pt x="1473" y="684"/>
                      </a:lnTo>
                      <a:lnTo>
                        <a:pt x="1505" y="805"/>
                      </a:lnTo>
                      <a:lnTo>
                        <a:pt x="1555" y="911"/>
                      </a:lnTo>
                      <a:lnTo>
                        <a:pt x="1637" y="986"/>
                      </a:lnTo>
                      <a:lnTo>
                        <a:pt x="1764" y="1006"/>
                      </a:lnTo>
                      <a:lnTo>
                        <a:pt x="1951" y="953"/>
                      </a:lnTo>
                      <a:lnTo>
                        <a:pt x="2112" y="864"/>
                      </a:lnTo>
                      <a:lnTo>
                        <a:pt x="2213" y="769"/>
                      </a:lnTo>
                      <a:lnTo>
                        <a:pt x="2260" y="666"/>
                      </a:lnTo>
                      <a:lnTo>
                        <a:pt x="2265" y="562"/>
                      </a:lnTo>
                      <a:lnTo>
                        <a:pt x="2234" y="456"/>
                      </a:lnTo>
                      <a:lnTo>
                        <a:pt x="2180" y="354"/>
                      </a:lnTo>
                      <a:lnTo>
                        <a:pt x="2112" y="256"/>
                      </a:lnTo>
                      <a:lnTo>
                        <a:pt x="2040" y="168"/>
                      </a:lnTo>
                      <a:lnTo>
                        <a:pt x="1981" y="105"/>
                      </a:lnTo>
                      <a:lnTo>
                        <a:pt x="1920" y="58"/>
                      </a:lnTo>
                      <a:lnTo>
                        <a:pt x="1855" y="24"/>
                      </a:lnTo>
                      <a:lnTo>
                        <a:pt x="1787" y="6"/>
                      </a:lnTo>
                      <a:lnTo>
                        <a:pt x="1713" y="0"/>
                      </a:lnTo>
                      <a:lnTo>
                        <a:pt x="1637" y="6"/>
                      </a:lnTo>
                      <a:lnTo>
                        <a:pt x="1557" y="24"/>
                      </a:lnTo>
                      <a:lnTo>
                        <a:pt x="1476" y="55"/>
                      </a:lnTo>
                      <a:lnTo>
                        <a:pt x="1431" y="72"/>
                      </a:lnTo>
                      <a:lnTo>
                        <a:pt x="1378" y="92"/>
                      </a:lnTo>
                      <a:lnTo>
                        <a:pt x="1320" y="113"/>
                      </a:lnTo>
                      <a:lnTo>
                        <a:pt x="1261" y="137"/>
                      </a:lnTo>
                      <a:lnTo>
                        <a:pt x="1204" y="158"/>
                      </a:lnTo>
                      <a:lnTo>
                        <a:pt x="1154" y="178"/>
                      </a:lnTo>
                      <a:lnTo>
                        <a:pt x="1115" y="195"/>
                      </a:lnTo>
                      <a:lnTo>
                        <a:pt x="1090" y="209"/>
                      </a:lnTo>
                      <a:lnTo>
                        <a:pt x="1068" y="213"/>
                      </a:lnTo>
                      <a:lnTo>
                        <a:pt x="1042" y="211"/>
                      </a:lnTo>
                      <a:lnTo>
                        <a:pt x="1009" y="202"/>
                      </a:lnTo>
                      <a:lnTo>
                        <a:pt x="977" y="187"/>
                      </a:lnTo>
                      <a:lnTo>
                        <a:pt x="942" y="168"/>
                      </a:lnTo>
                      <a:lnTo>
                        <a:pt x="910" y="147"/>
                      </a:lnTo>
                      <a:lnTo>
                        <a:pt x="881" y="124"/>
                      </a:lnTo>
                      <a:lnTo>
                        <a:pt x="859" y="103"/>
                      </a:lnTo>
                      <a:lnTo>
                        <a:pt x="819" y="77"/>
                      </a:lnTo>
                      <a:lnTo>
                        <a:pt x="764" y="56"/>
                      </a:lnTo>
                      <a:lnTo>
                        <a:pt x="694" y="36"/>
                      </a:lnTo>
                      <a:lnTo>
                        <a:pt x="620" y="21"/>
                      </a:lnTo>
                      <a:lnTo>
                        <a:pt x="544" y="7"/>
                      </a:lnTo>
                      <a:lnTo>
                        <a:pt x="474" y="2"/>
                      </a:lnTo>
                      <a:lnTo>
                        <a:pt x="413" y="2"/>
                      </a:lnTo>
                      <a:lnTo>
                        <a:pt x="372" y="9"/>
                      </a:lnTo>
                      <a:close/>
                    </a:path>
                  </a:pathLst>
                </a:custGeom>
                <a:solidFill>
                  <a:srgbClr val="FA211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222" name="Freeform 655">
                  <a:extLst>
                    <a:ext uri="{FF2B5EF4-FFF2-40B4-BE49-F238E27FC236}">
                      <a16:creationId xmlns:a16="http://schemas.microsoft.com/office/drawing/2014/main" id="{3A273D97-331F-4D11-AA4C-3A551B219EF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528" y="2270"/>
                  <a:ext cx="369" cy="171"/>
                </a:xfrm>
                <a:custGeom>
                  <a:avLst/>
                  <a:gdLst>
                    <a:gd name="T0" fmla="*/ 0 w 2216"/>
                    <a:gd name="T1" fmla="*/ 0 h 1023"/>
                    <a:gd name="T2" fmla="*/ 0 w 2216"/>
                    <a:gd name="T3" fmla="*/ 0 h 1023"/>
                    <a:gd name="T4" fmla="*/ 0 w 2216"/>
                    <a:gd name="T5" fmla="*/ 0 h 1023"/>
                    <a:gd name="T6" fmla="*/ 0 w 2216"/>
                    <a:gd name="T7" fmla="*/ 0 h 1023"/>
                    <a:gd name="T8" fmla="*/ 0 w 2216"/>
                    <a:gd name="T9" fmla="*/ 0 h 1023"/>
                    <a:gd name="T10" fmla="*/ 0 w 2216"/>
                    <a:gd name="T11" fmla="*/ 0 h 1023"/>
                    <a:gd name="T12" fmla="*/ 0 w 2216"/>
                    <a:gd name="T13" fmla="*/ 0 h 1023"/>
                    <a:gd name="T14" fmla="*/ 0 w 2216"/>
                    <a:gd name="T15" fmla="*/ 0 h 1023"/>
                    <a:gd name="T16" fmla="*/ 0 w 2216"/>
                    <a:gd name="T17" fmla="*/ 0 h 1023"/>
                    <a:gd name="T18" fmla="*/ 0 w 2216"/>
                    <a:gd name="T19" fmla="*/ 0 h 1023"/>
                    <a:gd name="T20" fmla="*/ 0 w 2216"/>
                    <a:gd name="T21" fmla="*/ 0 h 1023"/>
                    <a:gd name="T22" fmla="*/ 0 w 2216"/>
                    <a:gd name="T23" fmla="*/ 0 h 1023"/>
                    <a:gd name="T24" fmla="*/ 0 w 2216"/>
                    <a:gd name="T25" fmla="*/ 0 h 1023"/>
                    <a:gd name="T26" fmla="*/ 0 w 2216"/>
                    <a:gd name="T27" fmla="*/ 0 h 1023"/>
                    <a:gd name="T28" fmla="*/ 0 w 2216"/>
                    <a:gd name="T29" fmla="*/ 0 h 1023"/>
                    <a:gd name="T30" fmla="*/ 0 w 2216"/>
                    <a:gd name="T31" fmla="*/ 0 h 1023"/>
                    <a:gd name="T32" fmla="*/ 0 w 2216"/>
                    <a:gd name="T33" fmla="*/ 0 h 1023"/>
                    <a:gd name="T34" fmla="*/ 0 w 2216"/>
                    <a:gd name="T35" fmla="*/ 0 h 1023"/>
                    <a:gd name="T36" fmla="*/ 0 w 2216"/>
                    <a:gd name="T37" fmla="*/ 0 h 1023"/>
                    <a:gd name="T38" fmla="*/ 0 w 2216"/>
                    <a:gd name="T39" fmla="*/ 0 h 1023"/>
                    <a:gd name="T40" fmla="*/ 0 w 2216"/>
                    <a:gd name="T41" fmla="*/ 0 h 1023"/>
                    <a:gd name="T42" fmla="*/ 0 w 2216"/>
                    <a:gd name="T43" fmla="*/ 0 h 1023"/>
                    <a:gd name="T44" fmla="*/ 0 w 2216"/>
                    <a:gd name="T45" fmla="*/ 0 h 1023"/>
                    <a:gd name="T46" fmla="*/ 0 w 2216"/>
                    <a:gd name="T47" fmla="*/ 0 h 1023"/>
                    <a:gd name="T48" fmla="*/ 0 w 2216"/>
                    <a:gd name="T49" fmla="*/ 0 h 1023"/>
                    <a:gd name="T50" fmla="*/ 0 w 2216"/>
                    <a:gd name="T51" fmla="*/ 0 h 1023"/>
                    <a:gd name="T52" fmla="*/ 0 w 2216"/>
                    <a:gd name="T53" fmla="*/ 0 h 1023"/>
                    <a:gd name="T54" fmla="*/ 0 w 2216"/>
                    <a:gd name="T55" fmla="*/ 0 h 1023"/>
                    <a:gd name="T56" fmla="*/ 0 w 2216"/>
                    <a:gd name="T57" fmla="*/ 0 h 1023"/>
                    <a:gd name="T58" fmla="*/ 0 w 2216"/>
                    <a:gd name="T59" fmla="*/ 0 h 1023"/>
                    <a:gd name="T60" fmla="*/ 0 w 2216"/>
                    <a:gd name="T61" fmla="*/ 0 h 1023"/>
                    <a:gd name="T62" fmla="*/ 0 w 2216"/>
                    <a:gd name="T63" fmla="*/ 0 h 1023"/>
                    <a:gd name="T64" fmla="*/ 0 w 2216"/>
                    <a:gd name="T65" fmla="*/ 0 h 1023"/>
                    <a:gd name="T66" fmla="*/ 0 w 2216"/>
                    <a:gd name="T67" fmla="*/ 0 h 1023"/>
                    <a:gd name="T68" fmla="*/ 0 w 2216"/>
                    <a:gd name="T69" fmla="*/ 0 h 1023"/>
                    <a:gd name="T70" fmla="*/ 0 w 2216"/>
                    <a:gd name="T71" fmla="*/ 0 h 1023"/>
                    <a:gd name="T72" fmla="*/ 0 w 2216"/>
                    <a:gd name="T73" fmla="*/ 0 h 1023"/>
                    <a:gd name="T74" fmla="*/ 0 w 2216"/>
                    <a:gd name="T75" fmla="*/ 0 h 1023"/>
                    <a:gd name="T76" fmla="*/ 0 w 2216"/>
                    <a:gd name="T77" fmla="*/ 0 h 1023"/>
                    <a:gd name="T78" fmla="*/ 0 w 2216"/>
                    <a:gd name="T79" fmla="*/ 0 h 1023"/>
                    <a:gd name="T80" fmla="*/ 0 w 2216"/>
                    <a:gd name="T81" fmla="*/ 0 h 1023"/>
                    <a:gd name="T82" fmla="*/ 0 w 2216"/>
                    <a:gd name="T83" fmla="*/ 0 h 1023"/>
                    <a:gd name="T84" fmla="*/ 0 w 2216"/>
                    <a:gd name="T85" fmla="*/ 0 h 1023"/>
                    <a:gd name="T86" fmla="*/ 0 w 2216"/>
                    <a:gd name="T87" fmla="*/ 0 h 1023"/>
                    <a:gd name="T88" fmla="*/ 0 w 2216"/>
                    <a:gd name="T89" fmla="*/ 0 h 1023"/>
                    <a:gd name="T90" fmla="*/ 0 w 2216"/>
                    <a:gd name="T91" fmla="*/ 0 h 1023"/>
                    <a:gd name="T92" fmla="*/ 0 w 2216"/>
                    <a:gd name="T93" fmla="*/ 0 h 1023"/>
                    <a:gd name="T94" fmla="*/ 0 w 2216"/>
                    <a:gd name="T95" fmla="*/ 0 h 1023"/>
                    <a:gd name="T96" fmla="*/ 0 w 2216"/>
                    <a:gd name="T97" fmla="*/ 0 h 1023"/>
                    <a:gd name="T98" fmla="*/ 0 w 2216"/>
                    <a:gd name="T99" fmla="*/ 0 h 1023"/>
                    <a:gd name="T100" fmla="*/ 0 w 2216"/>
                    <a:gd name="T101" fmla="*/ 0 h 1023"/>
                    <a:gd name="T102" fmla="*/ 0 w 2216"/>
                    <a:gd name="T103" fmla="*/ 0 h 1023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</a:gdLst>
                  <a:ahLst/>
                  <a:cxnLst>
                    <a:cxn ang="T104">
                      <a:pos x="T0" y="T1"/>
                    </a:cxn>
                    <a:cxn ang="T105">
                      <a:pos x="T2" y="T3"/>
                    </a:cxn>
                    <a:cxn ang="T106">
                      <a:pos x="T4" y="T5"/>
                    </a:cxn>
                    <a:cxn ang="T107">
                      <a:pos x="T6" y="T7"/>
                    </a:cxn>
                    <a:cxn ang="T108">
                      <a:pos x="T8" y="T9"/>
                    </a:cxn>
                    <a:cxn ang="T109">
                      <a:pos x="T10" y="T11"/>
                    </a:cxn>
                    <a:cxn ang="T110">
                      <a:pos x="T12" y="T13"/>
                    </a:cxn>
                    <a:cxn ang="T111">
                      <a:pos x="T14" y="T15"/>
                    </a:cxn>
                    <a:cxn ang="T112">
                      <a:pos x="T16" y="T17"/>
                    </a:cxn>
                    <a:cxn ang="T113">
                      <a:pos x="T18" y="T19"/>
                    </a:cxn>
                    <a:cxn ang="T114">
                      <a:pos x="T20" y="T21"/>
                    </a:cxn>
                    <a:cxn ang="T115">
                      <a:pos x="T22" y="T23"/>
                    </a:cxn>
                    <a:cxn ang="T116">
                      <a:pos x="T24" y="T25"/>
                    </a:cxn>
                    <a:cxn ang="T117">
                      <a:pos x="T26" y="T27"/>
                    </a:cxn>
                    <a:cxn ang="T118">
                      <a:pos x="T28" y="T29"/>
                    </a:cxn>
                    <a:cxn ang="T119">
                      <a:pos x="T30" y="T31"/>
                    </a:cxn>
                    <a:cxn ang="T120">
                      <a:pos x="T32" y="T33"/>
                    </a:cxn>
                    <a:cxn ang="T121">
                      <a:pos x="T34" y="T35"/>
                    </a:cxn>
                    <a:cxn ang="T122">
                      <a:pos x="T36" y="T37"/>
                    </a:cxn>
                    <a:cxn ang="T123">
                      <a:pos x="T38" y="T39"/>
                    </a:cxn>
                    <a:cxn ang="T124">
                      <a:pos x="T40" y="T41"/>
                    </a:cxn>
                    <a:cxn ang="T125">
                      <a:pos x="T42" y="T43"/>
                    </a:cxn>
                    <a:cxn ang="T126">
                      <a:pos x="T44" y="T45"/>
                    </a:cxn>
                    <a:cxn ang="T127">
                      <a:pos x="T46" y="T47"/>
                    </a:cxn>
                    <a:cxn ang="T128">
                      <a:pos x="T48" y="T49"/>
                    </a:cxn>
                    <a:cxn ang="T129">
                      <a:pos x="T50" y="T51"/>
                    </a:cxn>
                    <a:cxn ang="T130">
                      <a:pos x="T52" y="T53"/>
                    </a:cxn>
                    <a:cxn ang="T131">
                      <a:pos x="T54" y="T55"/>
                    </a:cxn>
                    <a:cxn ang="T132">
                      <a:pos x="T56" y="T57"/>
                    </a:cxn>
                    <a:cxn ang="T133">
                      <a:pos x="T58" y="T59"/>
                    </a:cxn>
                    <a:cxn ang="T134">
                      <a:pos x="T60" y="T61"/>
                    </a:cxn>
                    <a:cxn ang="T135">
                      <a:pos x="T62" y="T63"/>
                    </a:cxn>
                    <a:cxn ang="T136">
                      <a:pos x="T64" y="T65"/>
                    </a:cxn>
                    <a:cxn ang="T137">
                      <a:pos x="T66" y="T67"/>
                    </a:cxn>
                    <a:cxn ang="T138">
                      <a:pos x="T68" y="T69"/>
                    </a:cxn>
                    <a:cxn ang="T139">
                      <a:pos x="T70" y="T71"/>
                    </a:cxn>
                    <a:cxn ang="T140">
                      <a:pos x="T72" y="T73"/>
                    </a:cxn>
                    <a:cxn ang="T141">
                      <a:pos x="T74" y="T75"/>
                    </a:cxn>
                    <a:cxn ang="T142">
                      <a:pos x="T76" y="T77"/>
                    </a:cxn>
                    <a:cxn ang="T143">
                      <a:pos x="T78" y="T79"/>
                    </a:cxn>
                    <a:cxn ang="T144">
                      <a:pos x="T80" y="T81"/>
                    </a:cxn>
                    <a:cxn ang="T145">
                      <a:pos x="T82" y="T83"/>
                    </a:cxn>
                    <a:cxn ang="T146">
                      <a:pos x="T84" y="T85"/>
                    </a:cxn>
                    <a:cxn ang="T147">
                      <a:pos x="T86" y="T87"/>
                    </a:cxn>
                    <a:cxn ang="T148">
                      <a:pos x="T88" y="T89"/>
                    </a:cxn>
                    <a:cxn ang="T149">
                      <a:pos x="T90" y="T91"/>
                    </a:cxn>
                    <a:cxn ang="T150">
                      <a:pos x="T92" y="T93"/>
                    </a:cxn>
                    <a:cxn ang="T151">
                      <a:pos x="T94" y="T95"/>
                    </a:cxn>
                    <a:cxn ang="T152">
                      <a:pos x="T96" y="T97"/>
                    </a:cxn>
                    <a:cxn ang="T153">
                      <a:pos x="T98" y="T99"/>
                    </a:cxn>
                    <a:cxn ang="T154">
                      <a:pos x="T100" y="T101"/>
                    </a:cxn>
                    <a:cxn ang="T155">
                      <a:pos x="T102" y="T103"/>
                    </a:cxn>
                  </a:cxnLst>
                  <a:rect l="0" t="0" r="r" b="b"/>
                  <a:pathLst>
                    <a:path w="2216" h="1023">
                      <a:moveTo>
                        <a:pt x="356" y="6"/>
                      </a:moveTo>
                      <a:lnTo>
                        <a:pt x="310" y="19"/>
                      </a:lnTo>
                      <a:lnTo>
                        <a:pt x="250" y="43"/>
                      </a:lnTo>
                      <a:lnTo>
                        <a:pt x="181" y="72"/>
                      </a:lnTo>
                      <a:lnTo>
                        <a:pt x="115" y="108"/>
                      </a:lnTo>
                      <a:lnTo>
                        <a:pt x="56" y="145"/>
                      </a:lnTo>
                      <a:lnTo>
                        <a:pt x="16" y="186"/>
                      </a:lnTo>
                      <a:lnTo>
                        <a:pt x="0" y="224"/>
                      </a:lnTo>
                      <a:lnTo>
                        <a:pt x="18" y="262"/>
                      </a:lnTo>
                      <a:lnTo>
                        <a:pt x="32" y="269"/>
                      </a:lnTo>
                      <a:lnTo>
                        <a:pt x="54" y="270"/>
                      </a:lnTo>
                      <a:lnTo>
                        <a:pt x="77" y="265"/>
                      </a:lnTo>
                      <a:lnTo>
                        <a:pt x="104" y="259"/>
                      </a:lnTo>
                      <a:lnTo>
                        <a:pt x="130" y="250"/>
                      </a:lnTo>
                      <a:lnTo>
                        <a:pt x="156" y="241"/>
                      </a:lnTo>
                      <a:lnTo>
                        <a:pt x="178" y="233"/>
                      </a:lnTo>
                      <a:lnTo>
                        <a:pt x="196" y="229"/>
                      </a:lnTo>
                      <a:lnTo>
                        <a:pt x="207" y="235"/>
                      </a:lnTo>
                      <a:lnTo>
                        <a:pt x="212" y="256"/>
                      </a:lnTo>
                      <a:lnTo>
                        <a:pt x="212" y="288"/>
                      </a:lnTo>
                      <a:lnTo>
                        <a:pt x="209" y="327"/>
                      </a:lnTo>
                      <a:lnTo>
                        <a:pt x="202" y="368"/>
                      </a:lnTo>
                      <a:lnTo>
                        <a:pt x="196" y="407"/>
                      </a:lnTo>
                      <a:lnTo>
                        <a:pt x="189" y="442"/>
                      </a:lnTo>
                      <a:lnTo>
                        <a:pt x="185" y="468"/>
                      </a:lnTo>
                      <a:lnTo>
                        <a:pt x="176" y="553"/>
                      </a:lnTo>
                      <a:lnTo>
                        <a:pt x="189" y="630"/>
                      </a:lnTo>
                      <a:lnTo>
                        <a:pt x="217" y="693"/>
                      </a:lnTo>
                      <a:lnTo>
                        <a:pt x="257" y="739"/>
                      </a:lnTo>
                      <a:lnTo>
                        <a:pt x="305" y="767"/>
                      </a:lnTo>
                      <a:lnTo>
                        <a:pt x="356" y="776"/>
                      </a:lnTo>
                      <a:lnTo>
                        <a:pt x="409" y="761"/>
                      </a:lnTo>
                      <a:lnTo>
                        <a:pt x="460" y="724"/>
                      </a:lnTo>
                      <a:lnTo>
                        <a:pt x="487" y="689"/>
                      </a:lnTo>
                      <a:lnTo>
                        <a:pt x="518" y="645"/>
                      </a:lnTo>
                      <a:lnTo>
                        <a:pt x="552" y="598"/>
                      </a:lnTo>
                      <a:lnTo>
                        <a:pt x="590" y="552"/>
                      </a:lnTo>
                      <a:lnTo>
                        <a:pt x="631" y="512"/>
                      </a:lnTo>
                      <a:lnTo>
                        <a:pt x="676" y="482"/>
                      </a:lnTo>
                      <a:lnTo>
                        <a:pt x="724" y="469"/>
                      </a:lnTo>
                      <a:lnTo>
                        <a:pt x="777" y="476"/>
                      </a:lnTo>
                      <a:lnTo>
                        <a:pt x="823" y="516"/>
                      </a:lnTo>
                      <a:lnTo>
                        <a:pt x="827" y="592"/>
                      </a:lnTo>
                      <a:lnTo>
                        <a:pt x="807" y="686"/>
                      </a:lnTo>
                      <a:lnTo>
                        <a:pt x="788" y="789"/>
                      </a:lnTo>
                      <a:lnTo>
                        <a:pt x="791" y="887"/>
                      </a:lnTo>
                      <a:lnTo>
                        <a:pt x="838" y="967"/>
                      </a:lnTo>
                      <a:lnTo>
                        <a:pt x="950" y="1017"/>
                      </a:lnTo>
                      <a:lnTo>
                        <a:pt x="1153" y="1023"/>
                      </a:lnTo>
                      <a:lnTo>
                        <a:pt x="1291" y="985"/>
                      </a:lnTo>
                      <a:lnTo>
                        <a:pt x="1358" y="915"/>
                      </a:lnTo>
                      <a:lnTo>
                        <a:pt x="1371" y="823"/>
                      </a:lnTo>
                      <a:lnTo>
                        <a:pt x="1351" y="721"/>
                      </a:lnTo>
                      <a:lnTo>
                        <a:pt x="1317" y="616"/>
                      </a:lnTo>
                      <a:lnTo>
                        <a:pt x="1292" y="525"/>
                      </a:lnTo>
                      <a:lnTo>
                        <a:pt x="1293" y="457"/>
                      </a:lnTo>
                      <a:lnTo>
                        <a:pt x="1344" y="422"/>
                      </a:lnTo>
                      <a:lnTo>
                        <a:pt x="1405" y="448"/>
                      </a:lnTo>
                      <a:lnTo>
                        <a:pt x="1446" y="524"/>
                      </a:lnTo>
                      <a:lnTo>
                        <a:pt x="1479" y="629"/>
                      </a:lnTo>
                      <a:lnTo>
                        <a:pt x="1515" y="744"/>
                      </a:lnTo>
                      <a:lnTo>
                        <a:pt x="1566" y="848"/>
                      </a:lnTo>
                      <a:lnTo>
                        <a:pt x="1645" y="920"/>
                      </a:lnTo>
                      <a:lnTo>
                        <a:pt x="1765" y="939"/>
                      </a:lnTo>
                      <a:lnTo>
                        <a:pt x="1938" y="887"/>
                      </a:lnTo>
                      <a:lnTo>
                        <a:pt x="2082" y="803"/>
                      </a:lnTo>
                      <a:lnTo>
                        <a:pt x="2172" y="712"/>
                      </a:lnTo>
                      <a:lnTo>
                        <a:pt x="2214" y="615"/>
                      </a:lnTo>
                      <a:lnTo>
                        <a:pt x="2216" y="516"/>
                      </a:lnTo>
                      <a:lnTo>
                        <a:pt x="2185" y="417"/>
                      </a:lnTo>
                      <a:lnTo>
                        <a:pt x="2134" y="322"/>
                      </a:lnTo>
                      <a:lnTo>
                        <a:pt x="2065" y="231"/>
                      </a:lnTo>
                      <a:lnTo>
                        <a:pt x="1992" y="151"/>
                      </a:lnTo>
                      <a:lnTo>
                        <a:pt x="1933" y="94"/>
                      </a:lnTo>
                      <a:lnTo>
                        <a:pt x="1873" y="53"/>
                      </a:lnTo>
                      <a:lnTo>
                        <a:pt x="1809" y="25"/>
                      </a:lnTo>
                      <a:lnTo>
                        <a:pt x="1742" y="11"/>
                      </a:lnTo>
                      <a:lnTo>
                        <a:pt x="1671" y="8"/>
                      </a:lnTo>
                      <a:lnTo>
                        <a:pt x="1599" y="17"/>
                      </a:lnTo>
                      <a:lnTo>
                        <a:pt x="1525" y="36"/>
                      </a:lnTo>
                      <a:lnTo>
                        <a:pt x="1448" y="66"/>
                      </a:lnTo>
                      <a:lnTo>
                        <a:pt x="1405" y="82"/>
                      </a:lnTo>
                      <a:lnTo>
                        <a:pt x="1353" y="102"/>
                      </a:lnTo>
                      <a:lnTo>
                        <a:pt x="1296" y="124"/>
                      </a:lnTo>
                      <a:lnTo>
                        <a:pt x="1238" y="146"/>
                      </a:lnTo>
                      <a:lnTo>
                        <a:pt x="1181" y="166"/>
                      </a:lnTo>
                      <a:lnTo>
                        <a:pt x="1133" y="187"/>
                      </a:lnTo>
                      <a:lnTo>
                        <a:pt x="1093" y="202"/>
                      </a:lnTo>
                      <a:lnTo>
                        <a:pt x="1070" y="216"/>
                      </a:lnTo>
                      <a:lnTo>
                        <a:pt x="1049" y="219"/>
                      </a:lnTo>
                      <a:lnTo>
                        <a:pt x="1021" y="217"/>
                      </a:lnTo>
                      <a:lnTo>
                        <a:pt x="989" y="208"/>
                      </a:lnTo>
                      <a:lnTo>
                        <a:pt x="954" y="196"/>
                      </a:lnTo>
                      <a:lnTo>
                        <a:pt x="917" y="178"/>
                      </a:lnTo>
                      <a:lnTo>
                        <a:pt x="882" y="159"/>
                      </a:lnTo>
                      <a:lnTo>
                        <a:pt x="851" y="137"/>
                      </a:lnTo>
                      <a:lnTo>
                        <a:pt x="828" y="117"/>
                      </a:lnTo>
                      <a:lnTo>
                        <a:pt x="787" y="90"/>
                      </a:lnTo>
                      <a:lnTo>
                        <a:pt x="732" y="66"/>
                      </a:lnTo>
                      <a:lnTo>
                        <a:pt x="666" y="44"/>
                      </a:lnTo>
                      <a:lnTo>
                        <a:pt x="595" y="26"/>
                      </a:lnTo>
                      <a:lnTo>
                        <a:pt x="522" y="10"/>
                      </a:lnTo>
                      <a:lnTo>
                        <a:pt x="455" y="2"/>
                      </a:lnTo>
                      <a:lnTo>
                        <a:pt x="398" y="0"/>
                      </a:lnTo>
                      <a:lnTo>
                        <a:pt x="356" y="6"/>
                      </a:lnTo>
                      <a:close/>
                    </a:path>
                  </a:pathLst>
                </a:custGeom>
                <a:solidFill>
                  <a:srgbClr val="F72B2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223" name="Freeform 656">
                  <a:extLst>
                    <a:ext uri="{FF2B5EF4-FFF2-40B4-BE49-F238E27FC236}">
                      <a16:creationId xmlns:a16="http://schemas.microsoft.com/office/drawing/2014/main" id="{A78CBF55-79EA-4C28-97A4-51B29CD151B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532" y="2272"/>
                  <a:ext cx="361" cy="160"/>
                </a:xfrm>
                <a:custGeom>
                  <a:avLst/>
                  <a:gdLst>
                    <a:gd name="T0" fmla="*/ 0 w 2166"/>
                    <a:gd name="T1" fmla="*/ 0 h 962"/>
                    <a:gd name="T2" fmla="*/ 0 w 2166"/>
                    <a:gd name="T3" fmla="*/ 0 h 962"/>
                    <a:gd name="T4" fmla="*/ 0 w 2166"/>
                    <a:gd name="T5" fmla="*/ 0 h 962"/>
                    <a:gd name="T6" fmla="*/ 0 w 2166"/>
                    <a:gd name="T7" fmla="*/ 0 h 962"/>
                    <a:gd name="T8" fmla="*/ 0 w 2166"/>
                    <a:gd name="T9" fmla="*/ 0 h 962"/>
                    <a:gd name="T10" fmla="*/ 0 w 2166"/>
                    <a:gd name="T11" fmla="*/ 0 h 962"/>
                    <a:gd name="T12" fmla="*/ 0 w 2166"/>
                    <a:gd name="T13" fmla="*/ 0 h 962"/>
                    <a:gd name="T14" fmla="*/ 0 w 2166"/>
                    <a:gd name="T15" fmla="*/ 0 h 962"/>
                    <a:gd name="T16" fmla="*/ 0 w 2166"/>
                    <a:gd name="T17" fmla="*/ 0 h 962"/>
                    <a:gd name="T18" fmla="*/ 0 w 2166"/>
                    <a:gd name="T19" fmla="*/ 0 h 962"/>
                    <a:gd name="T20" fmla="*/ 0 w 2166"/>
                    <a:gd name="T21" fmla="*/ 0 h 962"/>
                    <a:gd name="T22" fmla="*/ 0 w 2166"/>
                    <a:gd name="T23" fmla="*/ 0 h 962"/>
                    <a:gd name="T24" fmla="*/ 0 w 2166"/>
                    <a:gd name="T25" fmla="*/ 0 h 962"/>
                    <a:gd name="T26" fmla="*/ 0 w 2166"/>
                    <a:gd name="T27" fmla="*/ 0 h 962"/>
                    <a:gd name="T28" fmla="*/ 0 w 2166"/>
                    <a:gd name="T29" fmla="*/ 0 h 962"/>
                    <a:gd name="T30" fmla="*/ 0 w 2166"/>
                    <a:gd name="T31" fmla="*/ 0 h 962"/>
                    <a:gd name="T32" fmla="*/ 0 w 2166"/>
                    <a:gd name="T33" fmla="*/ 0 h 962"/>
                    <a:gd name="T34" fmla="*/ 0 w 2166"/>
                    <a:gd name="T35" fmla="*/ 0 h 962"/>
                    <a:gd name="T36" fmla="*/ 0 w 2166"/>
                    <a:gd name="T37" fmla="*/ 0 h 962"/>
                    <a:gd name="T38" fmla="*/ 0 w 2166"/>
                    <a:gd name="T39" fmla="*/ 0 h 962"/>
                    <a:gd name="T40" fmla="*/ 0 w 2166"/>
                    <a:gd name="T41" fmla="*/ 0 h 962"/>
                    <a:gd name="T42" fmla="*/ 0 w 2166"/>
                    <a:gd name="T43" fmla="*/ 0 h 962"/>
                    <a:gd name="T44" fmla="*/ 0 w 2166"/>
                    <a:gd name="T45" fmla="*/ 0 h 962"/>
                    <a:gd name="T46" fmla="*/ 0 w 2166"/>
                    <a:gd name="T47" fmla="*/ 0 h 962"/>
                    <a:gd name="T48" fmla="*/ 0 w 2166"/>
                    <a:gd name="T49" fmla="*/ 0 h 962"/>
                    <a:gd name="T50" fmla="*/ 0 w 2166"/>
                    <a:gd name="T51" fmla="*/ 0 h 962"/>
                    <a:gd name="T52" fmla="*/ 0 w 2166"/>
                    <a:gd name="T53" fmla="*/ 0 h 962"/>
                    <a:gd name="T54" fmla="*/ 0 w 2166"/>
                    <a:gd name="T55" fmla="*/ 0 h 962"/>
                    <a:gd name="T56" fmla="*/ 0 w 2166"/>
                    <a:gd name="T57" fmla="*/ 0 h 962"/>
                    <a:gd name="T58" fmla="*/ 0 w 2166"/>
                    <a:gd name="T59" fmla="*/ 0 h 962"/>
                    <a:gd name="T60" fmla="*/ 0 w 2166"/>
                    <a:gd name="T61" fmla="*/ 0 h 962"/>
                    <a:gd name="T62" fmla="*/ 0 w 2166"/>
                    <a:gd name="T63" fmla="*/ 0 h 962"/>
                    <a:gd name="T64" fmla="*/ 0 w 2166"/>
                    <a:gd name="T65" fmla="*/ 0 h 962"/>
                    <a:gd name="T66" fmla="*/ 0 w 2166"/>
                    <a:gd name="T67" fmla="*/ 0 h 962"/>
                    <a:gd name="T68" fmla="*/ 0 w 2166"/>
                    <a:gd name="T69" fmla="*/ 0 h 962"/>
                    <a:gd name="T70" fmla="*/ 0 w 2166"/>
                    <a:gd name="T71" fmla="*/ 0 h 962"/>
                    <a:gd name="T72" fmla="*/ 0 w 2166"/>
                    <a:gd name="T73" fmla="*/ 0 h 962"/>
                    <a:gd name="T74" fmla="*/ 0 w 2166"/>
                    <a:gd name="T75" fmla="*/ 0 h 962"/>
                    <a:gd name="T76" fmla="*/ 0 w 2166"/>
                    <a:gd name="T77" fmla="*/ 0 h 962"/>
                    <a:gd name="T78" fmla="*/ 0 w 2166"/>
                    <a:gd name="T79" fmla="*/ 0 h 962"/>
                    <a:gd name="T80" fmla="*/ 0 w 2166"/>
                    <a:gd name="T81" fmla="*/ 0 h 962"/>
                    <a:gd name="T82" fmla="*/ 0 w 2166"/>
                    <a:gd name="T83" fmla="*/ 0 h 962"/>
                    <a:gd name="T84" fmla="*/ 0 w 2166"/>
                    <a:gd name="T85" fmla="*/ 0 h 962"/>
                    <a:gd name="T86" fmla="*/ 0 w 2166"/>
                    <a:gd name="T87" fmla="*/ 0 h 962"/>
                    <a:gd name="T88" fmla="*/ 0 w 2166"/>
                    <a:gd name="T89" fmla="*/ 0 h 962"/>
                    <a:gd name="T90" fmla="*/ 0 w 2166"/>
                    <a:gd name="T91" fmla="*/ 0 h 962"/>
                    <a:gd name="T92" fmla="*/ 0 w 2166"/>
                    <a:gd name="T93" fmla="*/ 0 h 962"/>
                    <a:gd name="T94" fmla="*/ 0 w 2166"/>
                    <a:gd name="T95" fmla="*/ 0 h 962"/>
                    <a:gd name="T96" fmla="*/ 0 w 2166"/>
                    <a:gd name="T97" fmla="*/ 0 h 962"/>
                    <a:gd name="T98" fmla="*/ 0 w 2166"/>
                    <a:gd name="T99" fmla="*/ 0 h 962"/>
                    <a:gd name="T100" fmla="*/ 0 w 2166"/>
                    <a:gd name="T101" fmla="*/ 0 h 962"/>
                    <a:gd name="T102" fmla="*/ 0 w 2166"/>
                    <a:gd name="T103" fmla="*/ 0 h 962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</a:gdLst>
                  <a:ahLst/>
                  <a:cxnLst>
                    <a:cxn ang="T104">
                      <a:pos x="T0" y="T1"/>
                    </a:cxn>
                    <a:cxn ang="T105">
                      <a:pos x="T2" y="T3"/>
                    </a:cxn>
                    <a:cxn ang="T106">
                      <a:pos x="T4" y="T5"/>
                    </a:cxn>
                    <a:cxn ang="T107">
                      <a:pos x="T6" y="T7"/>
                    </a:cxn>
                    <a:cxn ang="T108">
                      <a:pos x="T8" y="T9"/>
                    </a:cxn>
                    <a:cxn ang="T109">
                      <a:pos x="T10" y="T11"/>
                    </a:cxn>
                    <a:cxn ang="T110">
                      <a:pos x="T12" y="T13"/>
                    </a:cxn>
                    <a:cxn ang="T111">
                      <a:pos x="T14" y="T15"/>
                    </a:cxn>
                    <a:cxn ang="T112">
                      <a:pos x="T16" y="T17"/>
                    </a:cxn>
                    <a:cxn ang="T113">
                      <a:pos x="T18" y="T19"/>
                    </a:cxn>
                    <a:cxn ang="T114">
                      <a:pos x="T20" y="T21"/>
                    </a:cxn>
                    <a:cxn ang="T115">
                      <a:pos x="T22" y="T23"/>
                    </a:cxn>
                    <a:cxn ang="T116">
                      <a:pos x="T24" y="T25"/>
                    </a:cxn>
                    <a:cxn ang="T117">
                      <a:pos x="T26" y="T27"/>
                    </a:cxn>
                    <a:cxn ang="T118">
                      <a:pos x="T28" y="T29"/>
                    </a:cxn>
                    <a:cxn ang="T119">
                      <a:pos x="T30" y="T31"/>
                    </a:cxn>
                    <a:cxn ang="T120">
                      <a:pos x="T32" y="T33"/>
                    </a:cxn>
                    <a:cxn ang="T121">
                      <a:pos x="T34" y="T35"/>
                    </a:cxn>
                    <a:cxn ang="T122">
                      <a:pos x="T36" y="T37"/>
                    </a:cxn>
                    <a:cxn ang="T123">
                      <a:pos x="T38" y="T39"/>
                    </a:cxn>
                    <a:cxn ang="T124">
                      <a:pos x="T40" y="T41"/>
                    </a:cxn>
                    <a:cxn ang="T125">
                      <a:pos x="T42" y="T43"/>
                    </a:cxn>
                    <a:cxn ang="T126">
                      <a:pos x="T44" y="T45"/>
                    </a:cxn>
                    <a:cxn ang="T127">
                      <a:pos x="T46" y="T47"/>
                    </a:cxn>
                    <a:cxn ang="T128">
                      <a:pos x="T48" y="T49"/>
                    </a:cxn>
                    <a:cxn ang="T129">
                      <a:pos x="T50" y="T51"/>
                    </a:cxn>
                    <a:cxn ang="T130">
                      <a:pos x="T52" y="T53"/>
                    </a:cxn>
                    <a:cxn ang="T131">
                      <a:pos x="T54" y="T55"/>
                    </a:cxn>
                    <a:cxn ang="T132">
                      <a:pos x="T56" y="T57"/>
                    </a:cxn>
                    <a:cxn ang="T133">
                      <a:pos x="T58" y="T59"/>
                    </a:cxn>
                    <a:cxn ang="T134">
                      <a:pos x="T60" y="T61"/>
                    </a:cxn>
                    <a:cxn ang="T135">
                      <a:pos x="T62" y="T63"/>
                    </a:cxn>
                    <a:cxn ang="T136">
                      <a:pos x="T64" y="T65"/>
                    </a:cxn>
                    <a:cxn ang="T137">
                      <a:pos x="T66" y="T67"/>
                    </a:cxn>
                    <a:cxn ang="T138">
                      <a:pos x="T68" y="T69"/>
                    </a:cxn>
                    <a:cxn ang="T139">
                      <a:pos x="T70" y="T71"/>
                    </a:cxn>
                    <a:cxn ang="T140">
                      <a:pos x="T72" y="T73"/>
                    </a:cxn>
                    <a:cxn ang="T141">
                      <a:pos x="T74" y="T75"/>
                    </a:cxn>
                    <a:cxn ang="T142">
                      <a:pos x="T76" y="T77"/>
                    </a:cxn>
                    <a:cxn ang="T143">
                      <a:pos x="T78" y="T79"/>
                    </a:cxn>
                    <a:cxn ang="T144">
                      <a:pos x="T80" y="T81"/>
                    </a:cxn>
                    <a:cxn ang="T145">
                      <a:pos x="T82" y="T83"/>
                    </a:cxn>
                    <a:cxn ang="T146">
                      <a:pos x="T84" y="T85"/>
                    </a:cxn>
                    <a:cxn ang="T147">
                      <a:pos x="T86" y="T87"/>
                    </a:cxn>
                    <a:cxn ang="T148">
                      <a:pos x="T88" y="T89"/>
                    </a:cxn>
                    <a:cxn ang="T149">
                      <a:pos x="T90" y="T91"/>
                    </a:cxn>
                    <a:cxn ang="T150">
                      <a:pos x="T92" y="T93"/>
                    </a:cxn>
                    <a:cxn ang="T151">
                      <a:pos x="T94" y="T95"/>
                    </a:cxn>
                    <a:cxn ang="T152">
                      <a:pos x="T96" y="T97"/>
                    </a:cxn>
                    <a:cxn ang="T153">
                      <a:pos x="T98" y="T99"/>
                    </a:cxn>
                    <a:cxn ang="T154">
                      <a:pos x="T100" y="T101"/>
                    </a:cxn>
                    <a:cxn ang="T155">
                      <a:pos x="T102" y="T103"/>
                    </a:cxn>
                  </a:cxnLst>
                  <a:rect l="0" t="0" r="r" b="b"/>
                  <a:pathLst>
                    <a:path w="2166" h="962">
                      <a:moveTo>
                        <a:pt x="343" y="6"/>
                      </a:moveTo>
                      <a:lnTo>
                        <a:pt x="299" y="19"/>
                      </a:lnTo>
                      <a:lnTo>
                        <a:pt x="240" y="40"/>
                      </a:lnTo>
                      <a:lnTo>
                        <a:pt x="175" y="66"/>
                      </a:lnTo>
                      <a:lnTo>
                        <a:pt x="112" y="97"/>
                      </a:lnTo>
                      <a:lnTo>
                        <a:pt x="56" y="129"/>
                      </a:lnTo>
                      <a:lnTo>
                        <a:pt x="16" y="164"/>
                      </a:lnTo>
                      <a:lnTo>
                        <a:pt x="0" y="198"/>
                      </a:lnTo>
                      <a:lnTo>
                        <a:pt x="15" y="232"/>
                      </a:lnTo>
                      <a:lnTo>
                        <a:pt x="29" y="238"/>
                      </a:lnTo>
                      <a:lnTo>
                        <a:pt x="50" y="239"/>
                      </a:lnTo>
                      <a:lnTo>
                        <a:pt x="74" y="235"/>
                      </a:lnTo>
                      <a:lnTo>
                        <a:pt x="102" y="228"/>
                      </a:lnTo>
                      <a:lnTo>
                        <a:pt x="129" y="218"/>
                      </a:lnTo>
                      <a:lnTo>
                        <a:pt x="156" y="209"/>
                      </a:lnTo>
                      <a:lnTo>
                        <a:pt x="179" y="201"/>
                      </a:lnTo>
                      <a:lnTo>
                        <a:pt x="201" y="198"/>
                      </a:lnTo>
                      <a:lnTo>
                        <a:pt x="212" y="205"/>
                      </a:lnTo>
                      <a:lnTo>
                        <a:pt x="218" y="227"/>
                      </a:lnTo>
                      <a:lnTo>
                        <a:pt x="218" y="259"/>
                      </a:lnTo>
                      <a:lnTo>
                        <a:pt x="214" y="297"/>
                      </a:lnTo>
                      <a:lnTo>
                        <a:pt x="207" y="337"/>
                      </a:lnTo>
                      <a:lnTo>
                        <a:pt x="200" y="377"/>
                      </a:lnTo>
                      <a:lnTo>
                        <a:pt x="193" y="409"/>
                      </a:lnTo>
                      <a:lnTo>
                        <a:pt x="188" y="434"/>
                      </a:lnTo>
                      <a:lnTo>
                        <a:pt x="180" y="515"/>
                      </a:lnTo>
                      <a:lnTo>
                        <a:pt x="192" y="584"/>
                      </a:lnTo>
                      <a:lnTo>
                        <a:pt x="216" y="637"/>
                      </a:lnTo>
                      <a:lnTo>
                        <a:pt x="254" y="678"/>
                      </a:lnTo>
                      <a:lnTo>
                        <a:pt x="296" y="699"/>
                      </a:lnTo>
                      <a:lnTo>
                        <a:pt x="345" y="705"/>
                      </a:lnTo>
                      <a:lnTo>
                        <a:pt x="393" y="690"/>
                      </a:lnTo>
                      <a:lnTo>
                        <a:pt x="439" y="655"/>
                      </a:lnTo>
                      <a:lnTo>
                        <a:pt x="467" y="621"/>
                      </a:lnTo>
                      <a:lnTo>
                        <a:pt x="499" y="580"/>
                      </a:lnTo>
                      <a:lnTo>
                        <a:pt x="532" y="539"/>
                      </a:lnTo>
                      <a:lnTo>
                        <a:pt x="571" y="500"/>
                      </a:lnTo>
                      <a:lnTo>
                        <a:pt x="611" y="467"/>
                      </a:lnTo>
                      <a:lnTo>
                        <a:pt x="658" y="445"/>
                      </a:lnTo>
                      <a:lnTo>
                        <a:pt x="710" y="437"/>
                      </a:lnTo>
                      <a:lnTo>
                        <a:pt x="770" y="450"/>
                      </a:lnTo>
                      <a:lnTo>
                        <a:pt x="819" y="491"/>
                      </a:lnTo>
                      <a:lnTo>
                        <a:pt x="828" y="563"/>
                      </a:lnTo>
                      <a:lnTo>
                        <a:pt x="815" y="652"/>
                      </a:lnTo>
                      <a:lnTo>
                        <a:pt x="801" y="748"/>
                      </a:lnTo>
                      <a:lnTo>
                        <a:pt x="804" y="838"/>
                      </a:lnTo>
                      <a:lnTo>
                        <a:pt x="846" y="912"/>
                      </a:lnTo>
                      <a:lnTo>
                        <a:pt x="946" y="957"/>
                      </a:lnTo>
                      <a:lnTo>
                        <a:pt x="1125" y="962"/>
                      </a:lnTo>
                      <a:lnTo>
                        <a:pt x="1256" y="925"/>
                      </a:lnTo>
                      <a:lnTo>
                        <a:pt x="1315" y="860"/>
                      </a:lnTo>
                      <a:lnTo>
                        <a:pt x="1324" y="775"/>
                      </a:lnTo>
                      <a:lnTo>
                        <a:pt x="1304" y="679"/>
                      </a:lnTo>
                      <a:lnTo>
                        <a:pt x="1273" y="582"/>
                      </a:lnTo>
                      <a:lnTo>
                        <a:pt x="1252" y="497"/>
                      </a:lnTo>
                      <a:lnTo>
                        <a:pt x="1263" y="428"/>
                      </a:lnTo>
                      <a:lnTo>
                        <a:pt x="1326" y="391"/>
                      </a:lnTo>
                      <a:lnTo>
                        <a:pt x="1396" y="410"/>
                      </a:lnTo>
                      <a:lnTo>
                        <a:pt x="1446" y="480"/>
                      </a:lnTo>
                      <a:lnTo>
                        <a:pt x="1484" y="580"/>
                      </a:lnTo>
                      <a:lnTo>
                        <a:pt x="1526" y="690"/>
                      </a:lnTo>
                      <a:lnTo>
                        <a:pt x="1577" y="789"/>
                      </a:lnTo>
                      <a:lnTo>
                        <a:pt x="1654" y="858"/>
                      </a:lnTo>
                      <a:lnTo>
                        <a:pt x="1765" y="876"/>
                      </a:lnTo>
                      <a:lnTo>
                        <a:pt x="1925" y="823"/>
                      </a:lnTo>
                      <a:lnTo>
                        <a:pt x="2051" y="744"/>
                      </a:lnTo>
                      <a:lnTo>
                        <a:pt x="2130" y="659"/>
                      </a:lnTo>
                      <a:lnTo>
                        <a:pt x="2165" y="568"/>
                      </a:lnTo>
                      <a:lnTo>
                        <a:pt x="2166" y="476"/>
                      </a:lnTo>
                      <a:lnTo>
                        <a:pt x="2137" y="383"/>
                      </a:lnTo>
                      <a:lnTo>
                        <a:pt x="2085" y="295"/>
                      </a:lnTo>
                      <a:lnTo>
                        <a:pt x="2018" y="210"/>
                      </a:lnTo>
                      <a:lnTo>
                        <a:pt x="1943" y="137"/>
                      </a:lnTo>
                      <a:lnTo>
                        <a:pt x="1885" y="88"/>
                      </a:lnTo>
                      <a:lnTo>
                        <a:pt x="1824" y="53"/>
                      </a:lnTo>
                      <a:lnTo>
                        <a:pt x="1762" y="29"/>
                      </a:lnTo>
                      <a:lnTo>
                        <a:pt x="1699" y="19"/>
                      </a:lnTo>
                      <a:lnTo>
                        <a:pt x="1631" y="19"/>
                      </a:lnTo>
                      <a:lnTo>
                        <a:pt x="1563" y="30"/>
                      </a:lnTo>
                      <a:lnTo>
                        <a:pt x="1492" y="51"/>
                      </a:lnTo>
                      <a:lnTo>
                        <a:pt x="1418" y="82"/>
                      </a:lnTo>
                      <a:lnTo>
                        <a:pt x="1377" y="99"/>
                      </a:lnTo>
                      <a:lnTo>
                        <a:pt x="1328" y="119"/>
                      </a:lnTo>
                      <a:lnTo>
                        <a:pt x="1272" y="139"/>
                      </a:lnTo>
                      <a:lnTo>
                        <a:pt x="1215" y="161"/>
                      </a:lnTo>
                      <a:lnTo>
                        <a:pt x="1159" y="180"/>
                      </a:lnTo>
                      <a:lnTo>
                        <a:pt x="1111" y="199"/>
                      </a:lnTo>
                      <a:lnTo>
                        <a:pt x="1074" y="214"/>
                      </a:lnTo>
                      <a:lnTo>
                        <a:pt x="1051" y="226"/>
                      </a:lnTo>
                      <a:lnTo>
                        <a:pt x="1031" y="230"/>
                      </a:lnTo>
                      <a:lnTo>
                        <a:pt x="1002" y="228"/>
                      </a:lnTo>
                      <a:lnTo>
                        <a:pt x="967" y="220"/>
                      </a:lnTo>
                      <a:lnTo>
                        <a:pt x="930" y="209"/>
                      </a:lnTo>
                      <a:lnTo>
                        <a:pt x="889" y="192"/>
                      </a:lnTo>
                      <a:lnTo>
                        <a:pt x="853" y="174"/>
                      </a:lnTo>
                      <a:lnTo>
                        <a:pt x="820" y="155"/>
                      </a:lnTo>
                      <a:lnTo>
                        <a:pt x="798" y="137"/>
                      </a:lnTo>
                      <a:lnTo>
                        <a:pt x="755" y="109"/>
                      </a:lnTo>
                      <a:lnTo>
                        <a:pt x="701" y="82"/>
                      </a:lnTo>
                      <a:lnTo>
                        <a:pt x="637" y="56"/>
                      </a:lnTo>
                      <a:lnTo>
                        <a:pt x="571" y="35"/>
                      </a:lnTo>
                      <a:lnTo>
                        <a:pt x="502" y="16"/>
                      </a:lnTo>
                      <a:lnTo>
                        <a:pt x="438" y="4"/>
                      </a:lnTo>
                      <a:lnTo>
                        <a:pt x="384" y="0"/>
                      </a:lnTo>
                      <a:lnTo>
                        <a:pt x="343" y="6"/>
                      </a:lnTo>
                      <a:close/>
                    </a:path>
                  </a:pathLst>
                </a:custGeom>
                <a:solidFill>
                  <a:srgbClr val="F7383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224" name="Freeform 657">
                  <a:extLst>
                    <a:ext uri="{FF2B5EF4-FFF2-40B4-BE49-F238E27FC236}">
                      <a16:creationId xmlns:a16="http://schemas.microsoft.com/office/drawing/2014/main" id="{5711DCE3-7DAA-47BC-B63C-51CDC1ED3ED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535" y="2274"/>
                  <a:ext cx="354" cy="149"/>
                </a:xfrm>
                <a:custGeom>
                  <a:avLst/>
                  <a:gdLst>
                    <a:gd name="T0" fmla="*/ 0 w 2120"/>
                    <a:gd name="T1" fmla="*/ 0 h 899"/>
                    <a:gd name="T2" fmla="*/ 0 w 2120"/>
                    <a:gd name="T3" fmla="*/ 0 h 899"/>
                    <a:gd name="T4" fmla="*/ 0 w 2120"/>
                    <a:gd name="T5" fmla="*/ 0 h 899"/>
                    <a:gd name="T6" fmla="*/ 0 w 2120"/>
                    <a:gd name="T7" fmla="*/ 0 h 899"/>
                    <a:gd name="T8" fmla="*/ 0 w 2120"/>
                    <a:gd name="T9" fmla="*/ 0 h 899"/>
                    <a:gd name="T10" fmla="*/ 0 w 2120"/>
                    <a:gd name="T11" fmla="*/ 0 h 899"/>
                    <a:gd name="T12" fmla="*/ 0 w 2120"/>
                    <a:gd name="T13" fmla="*/ 0 h 899"/>
                    <a:gd name="T14" fmla="*/ 0 w 2120"/>
                    <a:gd name="T15" fmla="*/ 0 h 899"/>
                    <a:gd name="T16" fmla="*/ 0 w 2120"/>
                    <a:gd name="T17" fmla="*/ 0 h 899"/>
                    <a:gd name="T18" fmla="*/ 0 w 2120"/>
                    <a:gd name="T19" fmla="*/ 0 h 899"/>
                    <a:gd name="T20" fmla="*/ 0 w 2120"/>
                    <a:gd name="T21" fmla="*/ 0 h 899"/>
                    <a:gd name="T22" fmla="*/ 0 w 2120"/>
                    <a:gd name="T23" fmla="*/ 0 h 899"/>
                    <a:gd name="T24" fmla="*/ 0 w 2120"/>
                    <a:gd name="T25" fmla="*/ 0 h 899"/>
                    <a:gd name="T26" fmla="*/ 0 w 2120"/>
                    <a:gd name="T27" fmla="*/ 0 h 899"/>
                    <a:gd name="T28" fmla="*/ 0 w 2120"/>
                    <a:gd name="T29" fmla="*/ 0 h 899"/>
                    <a:gd name="T30" fmla="*/ 0 w 2120"/>
                    <a:gd name="T31" fmla="*/ 0 h 899"/>
                    <a:gd name="T32" fmla="*/ 0 w 2120"/>
                    <a:gd name="T33" fmla="*/ 0 h 899"/>
                    <a:gd name="T34" fmla="*/ 0 w 2120"/>
                    <a:gd name="T35" fmla="*/ 0 h 899"/>
                    <a:gd name="T36" fmla="*/ 0 w 2120"/>
                    <a:gd name="T37" fmla="*/ 0 h 899"/>
                    <a:gd name="T38" fmla="*/ 0 w 2120"/>
                    <a:gd name="T39" fmla="*/ 0 h 899"/>
                    <a:gd name="T40" fmla="*/ 0 w 2120"/>
                    <a:gd name="T41" fmla="*/ 0 h 899"/>
                    <a:gd name="T42" fmla="*/ 0 w 2120"/>
                    <a:gd name="T43" fmla="*/ 0 h 899"/>
                    <a:gd name="T44" fmla="*/ 0 w 2120"/>
                    <a:gd name="T45" fmla="*/ 0 h 899"/>
                    <a:gd name="T46" fmla="*/ 0 w 2120"/>
                    <a:gd name="T47" fmla="*/ 0 h 899"/>
                    <a:gd name="T48" fmla="*/ 0 w 2120"/>
                    <a:gd name="T49" fmla="*/ 0 h 899"/>
                    <a:gd name="T50" fmla="*/ 0 w 2120"/>
                    <a:gd name="T51" fmla="*/ 0 h 899"/>
                    <a:gd name="T52" fmla="*/ 0 w 2120"/>
                    <a:gd name="T53" fmla="*/ 0 h 899"/>
                    <a:gd name="T54" fmla="*/ 0 w 2120"/>
                    <a:gd name="T55" fmla="*/ 0 h 899"/>
                    <a:gd name="T56" fmla="*/ 0 w 2120"/>
                    <a:gd name="T57" fmla="*/ 0 h 899"/>
                    <a:gd name="T58" fmla="*/ 0 w 2120"/>
                    <a:gd name="T59" fmla="*/ 0 h 899"/>
                    <a:gd name="T60" fmla="*/ 0 w 2120"/>
                    <a:gd name="T61" fmla="*/ 0 h 899"/>
                    <a:gd name="T62" fmla="*/ 0 w 2120"/>
                    <a:gd name="T63" fmla="*/ 0 h 899"/>
                    <a:gd name="T64" fmla="*/ 0 w 2120"/>
                    <a:gd name="T65" fmla="*/ 0 h 899"/>
                    <a:gd name="T66" fmla="*/ 0 w 2120"/>
                    <a:gd name="T67" fmla="*/ 0 h 899"/>
                    <a:gd name="T68" fmla="*/ 0 w 2120"/>
                    <a:gd name="T69" fmla="*/ 0 h 899"/>
                    <a:gd name="T70" fmla="*/ 0 w 2120"/>
                    <a:gd name="T71" fmla="*/ 0 h 899"/>
                    <a:gd name="T72" fmla="*/ 0 w 2120"/>
                    <a:gd name="T73" fmla="*/ 0 h 899"/>
                    <a:gd name="T74" fmla="*/ 0 w 2120"/>
                    <a:gd name="T75" fmla="*/ 0 h 899"/>
                    <a:gd name="T76" fmla="*/ 0 w 2120"/>
                    <a:gd name="T77" fmla="*/ 0 h 899"/>
                    <a:gd name="T78" fmla="*/ 0 w 2120"/>
                    <a:gd name="T79" fmla="*/ 0 h 899"/>
                    <a:gd name="T80" fmla="*/ 0 w 2120"/>
                    <a:gd name="T81" fmla="*/ 0 h 899"/>
                    <a:gd name="T82" fmla="*/ 0 w 2120"/>
                    <a:gd name="T83" fmla="*/ 0 h 899"/>
                    <a:gd name="T84" fmla="*/ 0 w 2120"/>
                    <a:gd name="T85" fmla="*/ 0 h 899"/>
                    <a:gd name="T86" fmla="*/ 0 w 2120"/>
                    <a:gd name="T87" fmla="*/ 0 h 899"/>
                    <a:gd name="T88" fmla="*/ 0 w 2120"/>
                    <a:gd name="T89" fmla="*/ 0 h 899"/>
                    <a:gd name="T90" fmla="*/ 0 w 2120"/>
                    <a:gd name="T91" fmla="*/ 0 h 899"/>
                    <a:gd name="T92" fmla="*/ 0 w 2120"/>
                    <a:gd name="T93" fmla="*/ 0 h 899"/>
                    <a:gd name="T94" fmla="*/ 0 w 2120"/>
                    <a:gd name="T95" fmla="*/ 0 h 899"/>
                    <a:gd name="T96" fmla="*/ 0 w 2120"/>
                    <a:gd name="T97" fmla="*/ 0 h 899"/>
                    <a:gd name="T98" fmla="*/ 0 w 2120"/>
                    <a:gd name="T99" fmla="*/ 0 h 899"/>
                    <a:gd name="T100" fmla="*/ 0 w 2120"/>
                    <a:gd name="T101" fmla="*/ 0 h 899"/>
                    <a:gd name="T102" fmla="*/ 0 w 2120"/>
                    <a:gd name="T103" fmla="*/ 0 h 899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</a:gdLst>
                  <a:ahLst/>
                  <a:cxnLst>
                    <a:cxn ang="T104">
                      <a:pos x="T0" y="T1"/>
                    </a:cxn>
                    <a:cxn ang="T105">
                      <a:pos x="T2" y="T3"/>
                    </a:cxn>
                    <a:cxn ang="T106">
                      <a:pos x="T4" y="T5"/>
                    </a:cxn>
                    <a:cxn ang="T107">
                      <a:pos x="T6" y="T7"/>
                    </a:cxn>
                    <a:cxn ang="T108">
                      <a:pos x="T8" y="T9"/>
                    </a:cxn>
                    <a:cxn ang="T109">
                      <a:pos x="T10" y="T11"/>
                    </a:cxn>
                    <a:cxn ang="T110">
                      <a:pos x="T12" y="T13"/>
                    </a:cxn>
                    <a:cxn ang="T111">
                      <a:pos x="T14" y="T15"/>
                    </a:cxn>
                    <a:cxn ang="T112">
                      <a:pos x="T16" y="T17"/>
                    </a:cxn>
                    <a:cxn ang="T113">
                      <a:pos x="T18" y="T19"/>
                    </a:cxn>
                    <a:cxn ang="T114">
                      <a:pos x="T20" y="T21"/>
                    </a:cxn>
                    <a:cxn ang="T115">
                      <a:pos x="T22" y="T23"/>
                    </a:cxn>
                    <a:cxn ang="T116">
                      <a:pos x="T24" y="T25"/>
                    </a:cxn>
                    <a:cxn ang="T117">
                      <a:pos x="T26" y="T27"/>
                    </a:cxn>
                    <a:cxn ang="T118">
                      <a:pos x="T28" y="T29"/>
                    </a:cxn>
                    <a:cxn ang="T119">
                      <a:pos x="T30" y="T31"/>
                    </a:cxn>
                    <a:cxn ang="T120">
                      <a:pos x="T32" y="T33"/>
                    </a:cxn>
                    <a:cxn ang="T121">
                      <a:pos x="T34" y="T35"/>
                    </a:cxn>
                    <a:cxn ang="T122">
                      <a:pos x="T36" y="T37"/>
                    </a:cxn>
                    <a:cxn ang="T123">
                      <a:pos x="T38" y="T39"/>
                    </a:cxn>
                    <a:cxn ang="T124">
                      <a:pos x="T40" y="T41"/>
                    </a:cxn>
                    <a:cxn ang="T125">
                      <a:pos x="T42" y="T43"/>
                    </a:cxn>
                    <a:cxn ang="T126">
                      <a:pos x="T44" y="T45"/>
                    </a:cxn>
                    <a:cxn ang="T127">
                      <a:pos x="T46" y="T47"/>
                    </a:cxn>
                    <a:cxn ang="T128">
                      <a:pos x="T48" y="T49"/>
                    </a:cxn>
                    <a:cxn ang="T129">
                      <a:pos x="T50" y="T51"/>
                    </a:cxn>
                    <a:cxn ang="T130">
                      <a:pos x="T52" y="T53"/>
                    </a:cxn>
                    <a:cxn ang="T131">
                      <a:pos x="T54" y="T55"/>
                    </a:cxn>
                    <a:cxn ang="T132">
                      <a:pos x="T56" y="T57"/>
                    </a:cxn>
                    <a:cxn ang="T133">
                      <a:pos x="T58" y="T59"/>
                    </a:cxn>
                    <a:cxn ang="T134">
                      <a:pos x="T60" y="T61"/>
                    </a:cxn>
                    <a:cxn ang="T135">
                      <a:pos x="T62" y="T63"/>
                    </a:cxn>
                    <a:cxn ang="T136">
                      <a:pos x="T64" y="T65"/>
                    </a:cxn>
                    <a:cxn ang="T137">
                      <a:pos x="T66" y="T67"/>
                    </a:cxn>
                    <a:cxn ang="T138">
                      <a:pos x="T68" y="T69"/>
                    </a:cxn>
                    <a:cxn ang="T139">
                      <a:pos x="T70" y="T71"/>
                    </a:cxn>
                    <a:cxn ang="T140">
                      <a:pos x="T72" y="T73"/>
                    </a:cxn>
                    <a:cxn ang="T141">
                      <a:pos x="T74" y="T75"/>
                    </a:cxn>
                    <a:cxn ang="T142">
                      <a:pos x="T76" y="T77"/>
                    </a:cxn>
                    <a:cxn ang="T143">
                      <a:pos x="T78" y="T79"/>
                    </a:cxn>
                    <a:cxn ang="T144">
                      <a:pos x="T80" y="T81"/>
                    </a:cxn>
                    <a:cxn ang="T145">
                      <a:pos x="T82" y="T83"/>
                    </a:cxn>
                    <a:cxn ang="T146">
                      <a:pos x="T84" y="T85"/>
                    </a:cxn>
                    <a:cxn ang="T147">
                      <a:pos x="T86" y="T87"/>
                    </a:cxn>
                    <a:cxn ang="T148">
                      <a:pos x="T88" y="T89"/>
                    </a:cxn>
                    <a:cxn ang="T149">
                      <a:pos x="T90" y="T91"/>
                    </a:cxn>
                    <a:cxn ang="T150">
                      <a:pos x="T92" y="T93"/>
                    </a:cxn>
                    <a:cxn ang="T151">
                      <a:pos x="T94" y="T95"/>
                    </a:cxn>
                    <a:cxn ang="T152">
                      <a:pos x="T96" y="T97"/>
                    </a:cxn>
                    <a:cxn ang="T153">
                      <a:pos x="T98" y="T99"/>
                    </a:cxn>
                    <a:cxn ang="T154">
                      <a:pos x="T100" y="T101"/>
                    </a:cxn>
                    <a:cxn ang="T155">
                      <a:pos x="T102" y="T103"/>
                    </a:cxn>
                  </a:cxnLst>
                  <a:rect l="0" t="0" r="r" b="b"/>
                  <a:pathLst>
                    <a:path w="2120" h="899">
                      <a:moveTo>
                        <a:pt x="328" y="5"/>
                      </a:moveTo>
                      <a:lnTo>
                        <a:pt x="284" y="17"/>
                      </a:lnTo>
                      <a:lnTo>
                        <a:pt x="228" y="35"/>
                      </a:lnTo>
                      <a:lnTo>
                        <a:pt x="167" y="57"/>
                      </a:lnTo>
                      <a:lnTo>
                        <a:pt x="108" y="83"/>
                      </a:lnTo>
                      <a:lnTo>
                        <a:pt x="55" y="110"/>
                      </a:lnTo>
                      <a:lnTo>
                        <a:pt x="17" y="140"/>
                      </a:lnTo>
                      <a:lnTo>
                        <a:pt x="0" y="168"/>
                      </a:lnTo>
                      <a:lnTo>
                        <a:pt x="11" y="197"/>
                      </a:lnTo>
                      <a:lnTo>
                        <a:pt x="25" y="205"/>
                      </a:lnTo>
                      <a:lnTo>
                        <a:pt x="45" y="206"/>
                      </a:lnTo>
                      <a:lnTo>
                        <a:pt x="71" y="201"/>
                      </a:lnTo>
                      <a:lnTo>
                        <a:pt x="100" y="195"/>
                      </a:lnTo>
                      <a:lnTo>
                        <a:pt x="128" y="186"/>
                      </a:lnTo>
                      <a:lnTo>
                        <a:pt x="157" y="177"/>
                      </a:lnTo>
                      <a:lnTo>
                        <a:pt x="182" y="169"/>
                      </a:lnTo>
                      <a:lnTo>
                        <a:pt x="205" y="167"/>
                      </a:lnTo>
                      <a:lnTo>
                        <a:pt x="217" y="173"/>
                      </a:lnTo>
                      <a:lnTo>
                        <a:pt x="223" y="195"/>
                      </a:lnTo>
                      <a:lnTo>
                        <a:pt x="223" y="226"/>
                      </a:lnTo>
                      <a:lnTo>
                        <a:pt x="218" y="264"/>
                      </a:lnTo>
                      <a:lnTo>
                        <a:pt x="210" y="304"/>
                      </a:lnTo>
                      <a:lnTo>
                        <a:pt x="202" y="342"/>
                      </a:lnTo>
                      <a:lnTo>
                        <a:pt x="194" y="375"/>
                      </a:lnTo>
                      <a:lnTo>
                        <a:pt x="191" y="398"/>
                      </a:lnTo>
                      <a:lnTo>
                        <a:pt x="183" y="474"/>
                      </a:lnTo>
                      <a:lnTo>
                        <a:pt x="192" y="537"/>
                      </a:lnTo>
                      <a:lnTo>
                        <a:pt x="215" y="583"/>
                      </a:lnTo>
                      <a:lnTo>
                        <a:pt x="250" y="615"/>
                      </a:lnTo>
                      <a:lnTo>
                        <a:pt x="289" y="630"/>
                      </a:lnTo>
                      <a:lnTo>
                        <a:pt x="333" y="630"/>
                      </a:lnTo>
                      <a:lnTo>
                        <a:pt x="378" y="613"/>
                      </a:lnTo>
                      <a:lnTo>
                        <a:pt x="420" y="580"/>
                      </a:lnTo>
                      <a:lnTo>
                        <a:pt x="450" y="546"/>
                      </a:lnTo>
                      <a:lnTo>
                        <a:pt x="481" y="510"/>
                      </a:lnTo>
                      <a:lnTo>
                        <a:pt x="515" y="475"/>
                      </a:lnTo>
                      <a:lnTo>
                        <a:pt x="553" y="443"/>
                      </a:lnTo>
                      <a:lnTo>
                        <a:pt x="595" y="418"/>
                      </a:lnTo>
                      <a:lnTo>
                        <a:pt x="644" y="404"/>
                      </a:lnTo>
                      <a:lnTo>
                        <a:pt x="699" y="404"/>
                      </a:lnTo>
                      <a:lnTo>
                        <a:pt x="766" y="421"/>
                      </a:lnTo>
                      <a:lnTo>
                        <a:pt x="818" y="461"/>
                      </a:lnTo>
                      <a:lnTo>
                        <a:pt x="832" y="530"/>
                      </a:lnTo>
                      <a:lnTo>
                        <a:pt x="824" y="613"/>
                      </a:lnTo>
                      <a:lnTo>
                        <a:pt x="815" y="703"/>
                      </a:lnTo>
                      <a:lnTo>
                        <a:pt x="819" y="785"/>
                      </a:lnTo>
                      <a:lnTo>
                        <a:pt x="856" y="852"/>
                      </a:lnTo>
                      <a:lnTo>
                        <a:pt x="942" y="894"/>
                      </a:lnTo>
                      <a:lnTo>
                        <a:pt x="1098" y="899"/>
                      </a:lnTo>
                      <a:lnTo>
                        <a:pt x="1219" y="864"/>
                      </a:lnTo>
                      <a:lnTo>
                        <a:pt x="1273" y="803"/>
                      </a:lnTo>
                      <a:lnTo>
                        <a:pt x="1279" y="724"/>
                      </a:lnTo>
                      <a:lnTo>
                        <a:pt x="1257" y="635"/>
                      </a:lnTo>
                      <a:lnTo>
                        <a:pt x="1228" y="546"/>
                      </a:lnTo>
                      <a:lnTo>
                        <a:pt x="1215" y="463"/>
                      </a:lnTo>
                      <a:lnTo>
                        <a:pt x="1235" y="396"/>
                      </a:lnTo>
                      <a:lnTo>
                        <a:pt x="1311" y="354"/>
                      </a:lnTo>
                      <a:lnTo>
                        <a:pt x="1389" y="368"/>
                      </a:lnTo>
                      <a:lnTo>
                        <a:pt x="1445" y="432"/>
                      </a:lnTo>
                      <a:lnTo>
                        <a:pt x="1490" y="526"/>
                      </a:lnTo>
                      <a:lnTo>
                        <a:pt x="1535" y="632"/>
                      </a:lnTo>
                      <a:lnTo>
                        <a:pt x="1588" y="727"/>
                      </a:lnTo>
                      <a:lnTo>
                        <a:pt x="1662" y="794"/>
                      </a:lnTo>
                      <a:lnTo>
                        <a:pt x="1766" y="810"/>
                      </a:lnTo>
                      <a:lnTo>
                        <a:pt x="1911" y="758"/>
                      </a:lnTo>
                      <a:lnTo>
                        <a:pt x="2021" y="684"/>
                      </a:lnTo>
                      <a:lnTo>
                        <a:pt x="2090" y="604"/>
                      </a:lnTo>
                      <a:lnTo>
                        <a:pt x="2120" y="520"/>
                      </a:lnTo>
                      <a:lnTo>
                        <a:pt x="2119" y="434"/>
                      </a:lnTo>
                      <a:lnTo>
                        <a:pt x="2090" y="349"/>
                      </a:lnTo>
                      <a:lnTo>
                        <a:pt x="2039" y="267"/>
                      </a:lnTo>
                      <a:lnTo>
                        <a:pt x="1972" y="190"/>
                      </a:lnTo>
                      <a:lnTo>
                        <a:pt x="1895" y="124"/>
                      </a:lnTo>
                      <a:lnTo>
                        <a:pt x="1837" y="80"/>
                      </a:lnTo>
                      <a:lnTo>
                        <a:pt x="1778" y="51"/>
                      </a:lnTo>
                      <a:lnTo>
                        <a:pt x="1717" y="33"/>
                      </a:lnTo>
                      <a:lnTo>
                        <a:pt x="1657" y="26"/>
                      </a:lnTo>
                      <a:lnTo>
                        <a:pt x="1593" y="28"/>
                      </a:lnTo>
                      <a:lnTo>
                        <a:pt x="1527" y="42"/>
                      </a:lnTo>
                      <a:lnTo>
                        <a:pt x="1459" y="64"/>
                      </a:lnTo>
                      <a:lnTo>
                        <a:pt x="1390" y="96"/>
                      </a:lnTo>
                      <a:lnTo>
                        <a:pt x="1352" y="113"/>
                      </a:lnTo>
                      <a:lnTo>
                        <a:pt x="1304" y="133"/>
                      </a:lnTo>
                      <a:lnTo>
                        <a:pt x="1248" y="153"/>
                      </a:lnTo>
                      <a:lnTo>
                        <a:pt x="1193" y="173"/>
                      </a:lnTo>
                      <a:lnTo>
                        <a:pt x="1139" y="192"/>
                      </a:lnTo>
                      <a:lnTo>
                        <a:pt x="1092" y="210"/>
                      </a:lnTo>
                      <a:lnTo>
                        <a:pt x="1055" y="224"/>
                      </a:lnTo>
                      <a:lnTo>
                        <a:pt x="1035" y="235"/>
                      </a:lnTo>
                      <a:lnTo>
                        <a:pt x="1014" y="239"/>
                      </a:lnTo>
                      <a:lnTo>
                        <a:pt x="984" y="237"/>
                      </a:lnTo>
                      <a:lnTo>
                        <a:pt x="946" y="230"/>
                      </a:lnTo>
                      <a:lnTo>
                        <a:pt x="905" y="219"/>
                      </a:lnTo>
                      <a:lnTo>
                        <a:pt x="863" y="205"/>
                      </a:lnTo>
                      <a:lnTo>
                        <a:pt x="824" y="189"/>
                      </a:lnTo>
                      <a:lnTo>
                        <a:pt x="791" y="172"/>
                      </a:lnTo>
                      <a:lnTo>
                        <a:pt x="768" y="156"/>
                      </a:lnTo>
                      <a:lnTo>
                        <a:pt x="724" y="127"/>
                      </a:lnTo>
                      <a:lnTo>
                        <a:pt x="670" y="98"/>
                      </a:lnTo>
                      <a:lnTo>
                        <a:pt x="609" y="69"/>
                      </a:lnTo>
                      <a:lnTo>
                        <a:pt x="546" y="43"/>
                      </a:lnTo>
                      <a:lnTo>
                        <a:pt x="481" y="22"/>
                      </a:lnTo>
                      <a:lnTo>
                        <a:pt x="422" y="7"/>
                      </a:lnTo>
                      <a:lnTo>
                        <a:pt x="369" y="0"/>
                      </a:lnTo>
                      <a:lnTo>
                        <a:pt x="328" y="5"/>
                      </a:lnTo>
                      <a:close/>
                    </a:path>
                  </a:pathLst>
                </a:custGeom>
                <a:solidFill>
                  <a:srgbClr val="F5424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225" name="Freeform 658">
                  <a:extLst>
                    <a:ext uri="{FF2B5EF4-FFF2-40B4-BE49-F238E27FC236}">
                      <a16:creationId xmlns:a16="http://schemas.microsoft.com/office/drawing/2014/main" id="{DC2671E9-9F20-4BE3-AFE0-B046DA5C1B3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539" y="2275"/>
                  <a:ext cx="346" cy="139"/>
                </a:xfrm>
                <a:custGeom>
                  <a:avLst/>
                  <a:gdLst>
                    <a:gd name="T0" fmla="*/ 0 w 2074"/>
                    <a:gd name="T1" fmla="*/ 0 h 835"/>
                    <a:gd name="T2" fmla="*/ 0 w 2074"/>
                    <a:gd name="T3" fmla="*/ 0 h 835"/>
                    <a:gd name="T4" fmla="*/ 0 w 2074"/>
                    <a:gd name="T5" fmla="*/ 0 h 835"/>
                    <a:gd name="T6" fmla="*/ 0 w 2074"/>
                    <a:gd name="T7" fmla="*/ 0 h 835"/>
                    <a:gd name="T8" fmla="*/ 0 w 2074"/>
                    <a:gd name="T9" fmla="*/ 0 h 835"/>
                    <a:gd name="T10" fmla="*/ 0 w 2074"/>
                    <a:gd name="T11" fmla="*/ 0 h 835"/>
                    <a:gd name="T12" fmla="*/ 0 w 2074"/>
                    <a:gd name="T13" fmla="*/ 0 h 835"/>
                    <a:gd name="T14" fmla="*/ 0 w 2074"/>
                    <a:gd name="T15" fmla="*/ 0 h 835"/>
                    <a:gd name="T16" fmla="*/ 0 w 2074"/>
                    <a:gd name="T17" fmla="*/ 0 h 835"/>
                    <a:gd name="T18" fmla="*/ 0 w 2074"/>
                    <a:gd name="T19" fmla="*/ 0 h 835"/>
                    <a:gd name="T20" fmla="*/ 0 w 2074"/>
                    <a:gd name="T21" fmla="*/ 0 h 835"/>
                    <a:gd name="T22" fmla="*/ 0 w 2074"/>
                    <a:gd name="T23" fmla="*/ 0 h 835"/>
                    <a:gd name="T24" fmla="*/ 0 w 2074"/>
                    <a:gd name="T25" fmla="*/ 0 h 835"/>
                    <a:gd name="T26" fmla="*/ 0 w 2074"/>
                    <a:gd name="T27" fmla="*/ 0 h 835"/>
                    <a:gd name="T28" fmla="*/ 0 w 2074"/>
                    <a:gd name="T29" fmla="*/ 0 h 835"/>
                    <a:gd name="T30" fmla="*/ 0 w 2074"/>
                    <a:gd name="T31" fmla="*/ 0 h 835"/>
                    <a:gd name="T32" fmla="*/ 0 w 2074"/>
                    <a:gd name="T33" fmla="*/ 0 h 835"/>
                    <a:gd name="T34" fmla="*/ 0 w 2074"/>
                    <a:gd name="T35" fmla="*/ 0 h 835"/>
                    <a:gd name="T36" fmla="*/ 0 w 2074"/>
                    <a:gd name="T37" fmla="*/ 0 h 835"/>
                    <a:gd name="T38" fmla="*/ 0 w 2074"/>
                    <a:gd name="T39" fmla="*/ 0 h 835"/>
                    <a:gd name="T40" fmla="*/ 0 w 2074"/>
                    <a:gd name="T41" fmla="*/ 0 h 835"/>
                    <a:gd name="T42" fmla="*/ 0 w 2074"/>
                    <a:gd name="T43" fmla="*/ 0 h 835"/>
                    <a:gd name="T44" fmla="*/ 0 w 2074"/>
                    <a:gd name="T45" fmla="*/ 0 h 835"/>
                    <a:gd name="T46" fmla="*/ 0 w 2074"/>
                    <a:gd name="T47" fmla="*/ 0 h 835"/>
                    <a:gd name="T48" fmla="*/ 0 w 2074"/>
                    <a:gd name="T49" fmla="*/ 0 h 835"/>
                    <a:gd name="T50" fmla="*/ 0 w 2074"/>
                    <a:gd name="T51" fmla="*/ 0 h 835"/>
                    <a:gd name="T52" fmla="*/ 0 w 2074"/>
                    <a:gd name="T53" fmla="*/ 0 h 835"/>
                    <a:gd name="T54" fmla="*/ 0 w 2074"/>
                    <a:gd name="T55" fmla="*/ 0 h 835"/>
                    <a:gd name="T56" fmla="*/ 0 w 2074"/>
                    <a:gd name="T57" fmla="*/ 0 h 835"/>
                    <a:gd name="T58" fmla="*/ 0 w 2074"/>
                    <a:gd name="T59" fmla="*/ 0 h 835"/>
                    <a:gd name="T60" fmla="*/ 0 w 2074"/>
                    <a:gd name="T61" fmla="*/ 0 h 835"/>
                    <a:gd name="T62" fmla="*/ 0 w 2074"/>
                    <a:gd name="T63" fmla="*/ 0 h 835"/>
                    <a:gd name="T64" fmla="*/ 0 w 2074"/>
                    <a:gd name="T65" fmla="*/ 0 h 835"/>
                    <a:gd name="T66" fmla="*/ 0 w 2074"/>
                    <a:gd name="T67" fmla="*/ 0 h 835"/>
                    <a:gd name="T68" fmla="*/ 0 w 2074"/>
                    <a:gd name="T69" fmla="*/ 0 h 835"/>
                    <a:gd name="T70" fmla="*/ 0 w 2074"/>
                    <a:gd name="T71" fmla="*/ 0 h 835"/>
                    <a:gd name="T72" fmla="*/ 0 w 2074"/>
                    <a:gd name="T73" fmla="*/ 0 h 835"/>
                    <a:gd name="T74" fmla="*/ 0 w 2074"/>
                    <a:gd name="T75" fmla="*/ 0 h 835"/>
                    <a:gd name="T76" fmla="*/ 0 w 2074"/>
                    <a:gd name="T77" fmla="*/ 0 h 835"/>
                    <a:gd name="T78" fmla="*/ 0 w 2074"/>
                    <a:gd name="T79" fmla="*/ 0 h 835"/>
                    <a:gd name="T80" fmla="*/ 0 w 2074"/>
                    <a:gd name="T81" fmla="*/ 0 h 835"/>
                    <a:gd name="T82" fmla="*/ 0 w 2074"/>
                    <a:gd name="T83" fmla="*/ 0 h 835"/>
                    <a:gd name="T84" fmla="*/ 0 w 2074"/>
                    <a:gd name="T85" fmla="*/ 0 h 835"/>
                    <a:gd name="T86" fmla="*/ 0 w 2074"/>
                    <a:gd name="T87" fmla="*/ 0 h 835"/>
                    <a:gd name="T88" fmla="*/ 0 w 2074"/>
                    <a:gd name="T89" fmla="*/ 0 h 835"/>
                    <a:gd name="T90" fmla="*/ 0 w 2074"/>
                    <a:gd name="T91" fmla="*/ 0 h 835"/>
                    <a:gd name="T92" fmla="*/ 0 w 2074"/>
                    <a:gd name="T93" fmla="*/ 0 h 835"/>
                    <a:gd name="T94" fmla="*/ 0 w 2074"/>
                    <a:gd name="T95" fmla="*/ 0 h 835"/>
                    <a:gd name="T96" fmla="*/ 0 w 2074"/>
                    <a:gd name="T97" fmla="*/ 0 h 835"/>
                    <a:gd name="T98" fmla="*/ 0 w 2074"/>
                    <a:gd name="T99" fmla="*/ 0 h 835"/>
                    <a:gd name="T100" fmla="*/ 0 w 2074"/>
                    <a:gd name="T101" fmla="*/ 0 h 835"/>
                    <a:gd name="T102" fmla="*/ 0 w 2074"/>
                    <a:gd name="T103" fmla="*/ 0 h 835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</a:gdLst>
                  <a:ahLst/>
                  <a:cxnLst>
                    <a:cxn ang="T104">
                      <a:pos x="T0" y="T1"/>
                    </a:cxn>
                    <a:cxn ang="T105">
                      <a:pos x="T2" y="T3"/>
                    </a:cxn>
                    <a:cxn ang="T106">
                      <a:pos x="T4" y="T5"/>
                    </a:cxn>
                    <a:cxn ang="T107">
                      <a:pos x="T6" y="T7"/>
                    </a:cxn>
                    <a:cxn ang="T108">
                      <a:pos x="T8" y="T9"/>
                    </a:cxn>
                    <a:cxn ang="T109">
                      <a:pos x="T10" y="T11"/>
                    </a:cxn>
                    <a:cxn ang="T110">
                      <a:pos x="T12" y="T13"/>
                    </a:cxn>
                    <a:cxn ang="T111">
                      <a:pos x="T14" y="T15"/>
                    </a:cxn>
                    <a:cxn ang="T112">
                      <a:pos x="T16" y="T17"/>
                    </a:cxn>
                    <a:cxn ang="T113">
                      <a:pos x="T18" y="T19"/>
                    </a:cxn>
                    <a:cxn ang="T114">
                      <a:pos x="T20" y="T21"/>
                    </a:cxn>
                    <a:cxn ang="T115">
                      <a:pos x="T22" y="T23"/>
                    </a:cxn>
                    <a:cxn ang="T116">
                      <a:pos x="T24" y="T25"/>
                    </a:cxn>
                    <a:cxn ang="T117">
                      <a:pos x="T26" y="T27"/>
                    </a:cxn>
                    <a:cxn ang="T118">
                      <a:pos x="T28" y="T29"/>
                    </a:cxn>
                    <a:cxn ang="T119">
                      <a:pos x="T30" y="T31"/>
                    </a:cxn>
                    <a:cxn ang="T120">
                      <a:pos x="T32" y="T33"/>
                    </a:cxn>
                    <a:cxn ang="T121">
                      <a:pos x="T34" y="T35"/>
                    </a:cxn>
                    <a:cxn ang="T122">
                      <a:pos x="T36" y="T37"/>
                    </a:cxn>
                    <a:cxn ang="T123">
                      <a:pos x="T38" y="T39"/>
                    </a:cxn>
                    <a:cxn ang="T124">
                      <a:pos x="T40" y="T41"/>
                    </a:cxn>
                    <a:cxn ang="T125">
                      <a:pos x="T42" y="T43"/>
                    </a:cxn>
                    <a:cxn ang="T126">
                      <a:pos x="T44" y="T45"/>
                    </a:cxn>
                    <a:cxn ang="T127">
                      <a:pos x="T46" y="T47"/>
                    </a:cxn>
                    <a:cxn ang="T128">
                      <a:pos x="T48" y="T49"/>
                    </a:cxn>
                    <a:cxn ang="T129">
                      <a:pos x="T50" y="T51"/>
                    </a:cxn>
                    <a:cxn ang="T130">
                      <a:pos x="T52" y="T53"/>
                    </a:cxn>
                    <a:cxn ang="T131">
                      <a:pos x="T54" y="T55"/>
                    </a:cxn>
                    <a:cxn ang="T132">
                      <a:pos x="T56" y="T57"/>
                    </a:cxn>
                    <a:cxn ang="T133">
                      <a:pos x="T58" y="T59"/>
                    </a:cxn>
                    <a:cxn ang="T134">
                      <a:pos x="T60" y="T61"/>
                    </a:cxn>
                    <a:cxn ang="T135">
                      <a:pos x="T62" y="T63"/>
                    </a:cxn>
                    <a:cxn ang="T136">
                      <a:pos x="T64" y="T65"/>
                    </a:cxn>
                    <a:cxn ang="T137">
                      <a:pos x="T66" y="T67"/>
                    </a:cxn>
                    <a:cxn ang="T138">
                      <a:pos x="T68" y="T69"/>
                    </a:cxn>
                    <a:cxn ang="T139">
                      <a:pos x="T70" y="T71"/>
                    </a:cxn>
                    <a:cxn ang="T140">
                      <a:pos x="T72" y="T73"/>
                    </a:cxn>
                    <a:cxn ang="T141">
                      <a:pos x="T74" y="T75"/>
                    </a:cxn>
                    <a:cxn ang="T142">
                      <a:pos x="T76" y="T77"/>
                    </a:cxn>
                    <a:cxn ang="T143">
                      <a:pos x="T78" y="T79"/>
                    </a:cxn>
                    <a:cxn ang="T144">
                      <a:pos x="T80" y="T81"/>
                    </a:cxn>
                    <a:cxn ang="T145">
                      <a:pos x="T82" y="T83"/>
                    </a:cxn>
                    <a:cxn ang="T146">
                      <a:pos x="T84" y="T85"/>
                    </a:cxn>
                    <a:cxn ang="T147">
                      <a:pos x="T86" y="T87"/>
                    </a:cxn>
                    <a:cxn ang="T148">
                      <a:pos x="T88" y="T89"/>
                    </a:cxn>
                    <a:cxn ang="T149">
                      <a:pos x="T90" y="T91"/>
                    </a:cxn>
                    <a:cxn ang="T150">
                      <a:pos x="T92" y="T93"/>
                    </a:cxn>
                    <a:cxn ang="T151">
                      <a:pos x="T94" y="T95"/>
                    </a:cxn>
                    <a:cxn ang="T152">
                      <a:pos x="T96" y="T97"/>
                    </a:cxn>
                    <a:cxn ang="T153">
                      <a:pos x="T98" y="T99"/>
                    </a:cxn>
                    <a:cxn ang="T154">
                      <a:pos x="T100" y="T101"/>
                    </a:cxn>
                    <a:cxn ang="T155">
                      <a:pos x="T102" y="T103"/>
                    </a:cxn>
                  </a:cxnLst>
                  <a:rect l="0" t="0" r="r" b="b"/>
                  <a:pathLst>
                    <a:path w="2074" h="835">
                      <a:moveTo>
                        <a:pt x="315" y="5"/>
                      </a:moveTo>
                      <a:lnTo>
                        <a:pt x="270" y="16"/>
                      </a:lnTo>
                      <a:lnTo>
                        <a:pt x="216" y="32"/>
                      </a:lnTo>
                      <a:lnTo>
                        <a:pt x="158" y="51"/>
                      </a:lnTo>
                      <a:lnTo>
                        <a:pt x="103" y="72"/>
                      </a:lnTo>
                      <a:lnTo>
                        <a:pt x="53" y="94"/>
                      </a:lnTo>
                      <a:lnTo>
                        <a:pt x="17" y="117"/>
                      </a:lnTo>
                      <a:lnTo>
                        <a:pt x="0" y="141"/>
                      </a:lnTo>
                      <a:lnTo>
                        <a:pt x="8" y="164"/>
                      </a:lnTo>
                      <a:lnTo>
                        <a:pt x="21" y="172"/>
                      </a:lnTo>
                      <a:lnTo>
                        <a:pt x="42" y="173"/>
                      </a:lnTo>
                      <a:lnTo>
                        <a:pt x="68" y="169"/>
                      </a:lnTo>
                      <a:lnTo>
                        <a:pt x="97" y="162"/>
                      </a:lnTo>
                      <a:lnTo>
                        <a:pt x="126" y="153"/>
                      </a:lnTo>
                      <a:lnTo>
                        <a:pt x="156" y="144"/>
                      </a:lnTo>
                      <a:lnTo>
                        <a:pt x="183" y="136"/>
                      </a:lnTo>
                      <a:lnTo>
                        <a:pt x="206" y="134"/>
                      </a:lnTo>
                      <a:lnTo>
                        <a:pt x="220" y="141"/>
                      </a:lnTo>
                      <a:lnTo>
                        <a:pt x="225" y="162"/>
                      </a:lnTo>
                      <a:lnTo>
                        <a:pt x="225" y="194"/>
                      </a:lnTo>
                      <a:lnTo>
                        <a:pt x="222" y="232"/>
                      </a:lnTo>
                      <a:lnTo>
                        <a:pt x="213" y="270"/>
                      </a:lnTo>
                      <a:lnTo>
                        <a:pt x="205" y="308"/>
                      </a:lnTo>
                      <a:lnTo>
                        <a:pt x="197" y="340"/>
                      </a:lnTo>
                      <a:lnTo>
                        <a:pt x="194" y="362"/>
                      </a:lnTo>
                      <a:lnTo>
                        <a:pt x="185" y="433"/>
                      </a:lnTo>
                      <a:lnTo>
                        <a:pt x="194" y="487"/>
                      </a:lnTo>
                      <a:lnTo>
                        <a:pt x="214" y="527"/>
                      </a:lnTo>
                      <a:lnTo>
                        <a:pt x="245" y="551"/>
                      </a:lnTo>
                      <a:lnTo>
                        <a:pt x="281" y="560"/>
                      </a:lnTo>
                      <a:lnTo>
                        <a:pt x="321" y="556"/>
                      </a:lnTo>
                      <a:lnTo>
                        <a:pt x="361" y="538"/>
                      </a:lnTo>
                      <a:lnTo>
                        <a:pt x="400" y="507"/>
                      </a:lnTo>
                      <a:lnTo>
                        <a:pt x="430" y="473"/>
                      </a:lnTo>
                      <a:lnTo>
                        <a:pt x="460" y="441"/>
                      </a:lnTo>
                      <a:lnTo>
                        <a:pt x="494" y="411"/>
                      </a:lnTo>
                      <a:lnTo>
                        <a:pt x="532" y="388"/>
                      </a:lnTo>
                      <a:lnTo>
                        <a:pt x="574" y="372"/>
                      </a:lnTo>
                      <a:lnTo>
                        <a:pt x="626" y="367"/>
                      </a:lnTo>
                      <a:lnTo>
                        <a:pt x="685" y="374"/>
                      </a:lnTo>
                      <a:lnTo>
                        <a:pt x="757" y="396"/>
                      </a:lnTo>
                      <a:lnTo>
                        <a:pt x="813" y="437"/>
                      </a:lnTo>
                      <a:lnTo>
                        <a:pt x="833" y="501"/>
                      </a:lnTo>
                      <a:lnTo>
                        <a:pt x="832" y="578"/>
                      </a:lnTo>
                      <a:lnTo>
                        <a:pt x="827" y="660"/>
                      </a:lnTo>
                      <a:lnTo>
                        <a:pt x="832" y="735"/>
                      </a:lnTo>
                      <a:lnTo>
                        <a:pt x="864" y="796"/>
                      </a:lnTo>
                      <a:lnTo>
                        <a:pt x="937" y="831"/>
                      </a:lnTo>
                      <a:lnTo>
                        <a:pt x="1070" y="835"/>
                      </a:lnTo>
                      <a:lnTo>
                        <a:pt x="1185" y="801"/>
                      </a:lnTo>
                      <a:lnTo>
                        <a:pt x="1232" y="745"/>
                      </a:lnTo>
                      <a:lnTo>
                        <a:pt x="1234" y="672"/>
                      </a:lnTo>
                      <a:lnTo>
                        <a:pt x="1213" y="592"/>
                      </a:lnTo>
                      <a:lnTo>
                        <a:pt x="1186" y="507"/>
                      </a:lnTo>
                      <a:lnTo>
                        <a:pt x="1177" y="430"/>
                      </a:lnTo>
                      <a:lnTo>
                        <a:pt x="1205" y="365"/>
                      </a:lnTo>
                      <a:lnTo>
                        <a:pt x="1294" y="320"/>
                      </a:lnTo>
                      <a:lnTo>
                        <a:pt x="1381" y="326"/>
                      </a:lnTo>
                      <a:lnTo>
                        <a:pt x="1445" y="385"/>
                      </a:lnTo>
                      <a:lnTo>
                        <a:pt x="1495" y="474"/>
                      </a:lnTo>
                      <a:lnTo>
                        <a:pt x="1545" y="575"/>
                      </a:lnTo>
                      <a:lnTo>
                        <a:pt x="1599" y="666"/>
                      </a:lnTo>
                      <a:lnTo>
                        <a:pt x="1670" y="730"/>
                      </a:lnTo>
                      <a:lnTo>
                        <a:pt x="1765" y="746"/>
                      </a:lnTo>
                      <a:lnTo>
                        <a:pt x="1898" y="695"/>
                      </a:lnTo>
                      <a:lnTo>
                        <a:pt x="1991" y="625"/>
                      </a:lnTo>
                      <a:lnTo>
                        <a:pt x="2049" y="550"/>
                      </a:lnTo>
                      <a:lnTo>
                        <a:pt x="2074" y="470"/>
                      </a:lnTo>
                      <a:lnTo>
                        <a:pt x="2070" y="392"/>
                      </a:lnTo>
                      <a:lnTo>
                        <a:pt x="2041" y="312"/>
                      </a:lnTo>
                      <a:lnTo>
                        <a:pt x="1993" y="236"/>
                      </a:lnTo>
                      <a:lnTo>
                        <a:pt x="1926" y="167"/>
                      </a:lnTo>
                      <a:lnTo>
                        <a:pt x="1847" y="108"/>
                      </a:lnTo>
                      <a:lnTo>
                        <a:pt x="1789" y="72"/>
                      </a:lnTo>
                      <a:lnTo>
                        <a:pt x="1730" y="47"/>
                      </a:lnTo>
                      <a:lnTo>
                        <a:pt x="1672" y="34"/>
                      </a:lnTo>
                      <a:lnTo>
                        <a:pt x="1613" y="32"/>
                      </a:lnTo>
                      <a:lnTo>
                        <a:pt x="1553" y="37"/>
                      </a:lnTo>
                      <a:lnTo>
                        <a:pt x="1492" y="54"/>
                      </a:lnTo>
                      <a:lnTo>
                        <a:pt x="1428" y="78"/>
                      </a:lnTo>
                      <a:lnTo>
                        <a:pt x="1363" y="112"/>
                      </a:lnTo>
                      <a:lnTo>
                        <a:pt x="1326" y="127"/>
                      </a:lnTo>
                      <a:lnTo>
                        <a:pt x="1278" y="146"/>
                      </a:lnTo>
                      <a:lnTo>
                        <a:pt x="1224" y="166"/>
                      </a:lnTo>
                      <a:lnTo>
                        <a:pt x="1169" y="186"/>
                      </a:lnTo>
                      <a:lnTo>
                        <a:pt x="1115" y="204"/>
                      </a:lnTo>
                      <a:lnTo>
                        <a:pt x="1069" y="221"/>
                      </a:lnTo>
                      <a:lnTo>
                        <a:pt x="1033" y="233"/>
                      </a:lnTo>
                      <a:lnTo>
                        <a:pt x="1014" y="243"/>
                      </a:lnTo>
                      <a:lnTo>
                        <a:pt x="994" y="247"/>
                      </a:lnTo>
                      <a:lnTo>
                        <a:pt x="963" y="245"/>
                      </a:lnTo>
                      <a:lnTo>
                        <a:pt x="924" y="240"/>
                      </a:lnTo>
                      <a:lnTo>
                        <a:pt x="882" y="231"/>
                      </a:lnTo>
                      <a:lnTo>
                        <a:pt x="837" y="217"/>
                      </a:lnTo>
                      <a:lnTo>
                        <a:pt x="796" y="204"/>
                      </a:lnTo>
                      <a:lnTo>
                        <a:pt x="761" y="189"/>
                      </a:lnTo>
                      <a:lnTo>
                        <a:pt x="737" y="175"/>
                      </a:lnTo>
                      <a:lnTo>
                        <a:pt x="691" y="143"/>
                      </a:lnTo>
                      <a:lnTo>
                        <a:pt x="638" y="112"/>
                      </a:lnTo>
                      <a:lnTo>
                        <a:pt x="580" y="79"/>
                      </a:lnTo>
                      <a:lnTo>
                        <a:pt x="521" y="51"/>
                      </a:lnTo>
                      <a:lnTo>
                        <a:pt x="462" y="26"/>
                      </a:lnTo>
                      <a:lnTo>
                        <a:pt x="405" y="9"/>
                      </a:lnTo>
                      <a:lnTo>
                        <a:pt x="356" y="0"/>
                      </a:lnTo>
                      <a:lnTo>
                        <a:pt x="315" y="5"/>
                      </a:lnTo>
                      <a:close/>
                    </a:path>
                  </a:pathLst>
                </a:custGeom>
                <a:solidFill>
                  <a:srgbClr val="F54F4A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226" name="Freeform 659">
                  <a:extLst>
                    <a:ext uri="{FF2B5EF4-FFF2-40B4-BE49-F238E27FC236}">
                      <a16:creationId xmlns:a16="http://schemas.microsoft.com/office/drawing/2014/main" id="{E8723825-3828-4076-BE21-F04A78FD69A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543" y="2277"/>
                  <a:ext cx="338" cy="128"/>
                </a:xfrm>
                <a:custGeom>
                  <a:avLst/>
                  <a:gdLst>
                    <a:gd name="T0" fmla="*/ 0 w 2028"/>
                    <a:gd name="T1" fmla="*/ 0 h 770"/>
                    <a:gd name="T2" fmla="*/ 0 w 2028"/>
                    <a:gd name="T3" fmla="*/ 0 h 770"/>
                    <a:gd name="T4" fmla="*/ 0 w 2028"/>
                    <a:gd name="T5" fmla="*/ 0 h 770"/>
                    <a:gd name="T6" fmla="*/ 0 w 2028"/>
                    <a:gd name="T7" fmla="*/ 0 h 770"/>
                    <a:gd name="T8" fmla="*/ 0 w 2028"/>
                    <a:gd name="T9" fmla="*/ 0 h 770"/>
                    <a:gd name="T10" fmla="*/ 0 w 2028"/>
                    <a:gd name="T11" fmla="*/ 0 h 770"/>
                    <a:gd name="T12" fmla="*/ 0 w 2028"/>
                    <a:gd name="T13" fmla="*/ 0 h 770"/>
                    <a:gd name="T14" fmla="*/ 0 w 2028"/>
                    <a:gd name="T15" fmla="*/ 0 h 770"/>
                    <a:gd name="T16" fmla="*/ 0 w 2028"/>
                    <a:gd name="T17" fmla="*/ 0 h 770"/>
                    <a:gd name="T18" fmla="*/ 0 w 2028"/>
                    <a:gd name="T19" fmla="*/ 0 h 770"/>
                    <a:gd name="T20" fmla="*/ 0 w 2028"/>
                    <a:gd name="T21" fmla="*/ 0 h 770"/>
                    <a:gd name="T22" fmla="*/ 0 w 2028"/>
                    <a:gd name="T23" fmla="*/ 0 h 770"/>
                    <a:gd name="T24" fmla="*/ 0 w 2028"/>
                    <a:gd name="T25" fmla="*/ 0 h 770"/>
                    <a:gd name="T26" fmla="*/ 0 w 2028"/>
                    <a:gd name="T27" fmla="*/ 0 h 770"/>
                    <a:gd name="T28" fmla="*/ 0 w 2028"/>
                    <a:gd name="T29" fmla="*/ 0 h 770"/>
                    <a:gd name="T30" fmla="*/ 0 w 2028"/>
                    <a:gd name="T31" fmla="*/ 0 h 770"/>
                    <a:gd name="T32" fmla="*/ 0 w 2028"/>
                    <a:gd name="T33" fmla="*/ 0 h 770"/>
                    <a:gd name="T34" fmla="*/ 0 w 2028"/>
                    <a:gd name="T35" fmla="*/ 0 h 770"/>
                    <a:gd name="T36" fmla="*/ 0 w 2028"/>
                    <a:gd name="T37" fmla="*/ 0 h 770"/>
                    <a:gd name="T38" fmla="*/ 0 w 2028"/>
                    <a:gd name="T39" fmla="*/ 0 h 770"/>
                    <a:gd name="T40" fmla="*/ 0 w 2028"/>
                    <a:gd name="T41" fmla="*/ 0 h 770"/>
                    <a:gd name="T42" fmla="*/ 0 w 2028"/>
                    <a:gd name="T43" fmla="*/ 0 h 770"/>
                    <a:gd name="T44" fmla="*/ 0 w 2028"/>
                    <a:gd name="T45" fmla="*/ 0 h 770"/>
                    <a:gd name="T46" fmla="*/ 0 w 2028"/>
                    <a:gd name="T47" fmla="*/ 0 h 770"/>
                    <a:gd name="T48" fmla="*/ 0 w 2028"/>
                    <a:gd name="T49" fmla="*/ 0 h 770"/>
                    <a:gd name="T50" fmla="*/ 0 w 2028"/>
                    <a:gd name="T51" fmla="*/ 0 h 770"/>
                    <a:gd name="T52" fmla="*/ 0 w 2028"/>
                    <a:gd name="T53" fmla="*/ 0 h 770"/>
                    <a:gd name="T54" fmla="*/ 0 w 2028"/>
                    <a:gd name="T55" fmla="*/ 0 h 770"/>
                    <a:gd name="T56" fmla="*/ 0 w 2028"/>
                    <a:gd name="T57" fmla="*/ 0 h 770"/>
                    <a:gd name="T58" fmla="*/ 0 w 2028"/>
                    <a:gd name="T59" fmla="*/ 0 h 770"/>
                    <a:gd name="T60" fmla="*/ 0 w 2028"/>
                    <a:gd name="T61" fmla="*/ 0 h 770"/>
                    <a:gd name="T62" fmla="*/ 0 w 2028"/>
                    <a:gd name="T63" fmla="*/ 0 h 770"/>
                    <a:gd name="T64" fmla="*/ 0 w 2028"/>
                    <a:gd name="T65" fmla="*/ 0 h 770"/>
                    <a:gd name="T66" fmla="*/ 0 w 2028"/>
                    <a:gd name="T67" fmla="*/ 0 h 770"/>
                    <a:gd name="T68" fmla="*/ 0 w 2028"/>
                    <a:gd name="T69" fmla="*/ 0 h 770"/>
                    <a:gd name="T70" fmla="*/ 0 w 2028"/>
                    <a:gd name="T71" fmla="*/ 0 h 770"/>
                    <a:gd name="T72" fmla="*/ 0 w 2028"/>
                    <a:gd name="T73" fmla="*/ 0 h 770"/>
                    <a:gd name="T74" fmla="*/ 0 w 2028"/>
                    <a:gd name="T75" fmla="*/ 0 h 770"/>
                    <a:gd name="T76" fmla="*/ 0 w 2028"/>
                    <a:gd name="T77" fmla="*/ 0 h 770"/>
                    <a:gd name="T78" fmla="*/ 0 w 2028"/>
                    <a:gd name="T79" fmla="*/ 0 h 770"/>
                    <a:gd name="T80" fmla="*/ 0 w 2028"/>
                    <a:gd name="T81" fmla="*/ 0 h 770"/>
                    <a:gd name="T82" fmla="*/ 0 w 2028"/>
                    <a:gd name="T83" fmla="*/ 0 h 770"/>
                    <a:gd name="T84" fmla="*/ 0 w 2028"/>
                    <a:gd name="T85" fmla="*/ 0 h 770"/>
                    <a:gd name="T86" fmla="*/ 0 w 2028"/>
                    <a:gd name="T87" fmla="*/ 0 h 770"/>
                    <a:gd name="T88" fmla="*/ 0 w 2028"/>
                    <a:gd name="T89" fmla="*/ 0 h 770"/>
                    <a:gd name="T90" fmla="*/ 0 w 2028"/>
                    <a:gd name="T91" fmla="*/ 0 h 770"/>
                    <a:gd name="T92" fmla="*/ 0 w 2028"/>
                    <a:gd name="T93" fmla="*/ 0 h 770"/>
                    <a:gd name="T94" fmla="*/ 0 w 2028"/>
                    <a:gd name="T95" fmla="*/ 0 h 770"/>
                    <a:gd name="T96" fmla="*/ 0 w 2028"/>
                    <a:gd name="T97" fmla="*/ 0 h 770"/>
                    <a:gd name="T98" fmla="*/ 0 w 2028"/>
                    <a:gd name="T99" fmla="*/ 0 h 770"/>
                    <a:gd name="T100" fmla="*/ 0 w 2028"/>
                    <a:gd name="T101" fmla="*/ 0 h 770"/>
                    <a:gd name="T102" fmla="*/ 0 w 2028"/>
                    <a:gd name="T103" fmla="*/ 0 h 770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</a:gdLst>
                  <a:ahLst/>
                  <a:cxnLst>
                    <a:cxn ang="T104">
                      <a:pos x="T0" y="T1"/>
                    </a:cxn>
                    <a:cxn ang="T105">
                      <a:pos x="T2" y="T3"/>
                    </a:cxn>
                    <a:cxn ang="T106">
                      <a:pos x="T4" y="T5"/>
                    </a:cxn>
                    <a:cxn ang="T107">
                      <a:pos x="T6" y="T7"/>
                    </a:cxn>
                    <a:cxn ang="T108">
                      <a:pos x="T8" y="T9"/>
                    </a:cxn>
                    <a:cxn ang="T109">
                      <a:pos x="T10" y="T11"/>
                    </a:cxn>
                    <a:cxn ang="T110">
                      <a:pos x="T12" y="T13"/>
                    </a:cxn>
                    <a:cxn ang="T111">
                      <a:pos x="T14" y="T15"/>
                    </a:cxn>
                    <a:cxn ang="T112">
                      <a:pos x="T16" y="T17"/>
                    </a:cxn>
                    <a:cxn ang="T113">
                      <a:pos x="T18" y="T19"/>
                    </a:cxn>
                    <a:cxn ang="T114">
                      <a:pos x="T20" y="T21"/>
                    </a:cxn>
                    <a:cxn ang="T115">
                      <a:pos x="T22" y="T23"/>
                    </a:cxn>
                    <a:cxn ang="T116">
                      <a:pos x="T24" y="T25"/>
                    </a:cxn>
                    <a:cxn ang="T117">
                      <a:pos x="T26" y="T27"/>
                    </a:cxn>
                    <a:cxn ang="T118">
                      <a:pos x="T28" y="T29"/>
                    </a:cxn>
                    <a:cxn ang="T119">
                      <a:pos x="T30" y="T31"/>
                    </a:cxn>
                    <a:cxn ang="T120">
                      <a:pos x="T32" y="T33"/>
                    </a:cxn>
                    <a:cxn ang="T121">
                      <a:pos x="T34" y="T35"/>
                    </a:cxn>
                    <a:cxn ang="T122">
                      <a:pos x="T36" y="T37"/>
                    </a:cxn>
                    <a:cxn ang="T123">
                      <a:pos x="T38" y="T39"/>
                    </a:cxn>
                    <a:cxn ang="T124">
                      <a:pos x="T40" y="T41"/>
                    </a:cxn>
                    <a:cxn ang="T125">
                      <a:pos x="T42" y="T43"/>
                    </a:cxn>
                    <a:cxn ang="T126">
                      <a:pos x="T44" y="T45"/>
                    </a:cxn>
                    <a:cxn ang="T127">
                      <a:pos x="T46" y="T47"/>
                    </a:cxn>
                    <a:cxn ang="T128">
                      <a:pos x="T48" y="T49"/>
                    </a:cxn>
                    <a:cxn ang="T129">
                      <a:pos x="T50" y="T51"/>
                    </a:cxn>
                    <a:cxn ang="T130">
                      <a:pos x="T52" y="T53"/>
                    </a:cxn>
                    <a:cxn ang="T131">
                      <a:pos x="T54" y="T55"/>
                    </a:cxn>
                    <a:cxn ang="T132">
                      <a:pos x="T56" y="T57"/>
                    </a:cxn>
                    <a:cxn ang="T133">
                      <a:pos x="T58" y="T59"/>
                    </a:cxn>
                    <a:cxn ang="T134">
                      <a:pos x="T60" y="T61"/>
                    </a:cxn>
                    <a:cxn ang="T135">
                      <a:pos x="T62" y="T63"/>
                    </a:cxn>
                    <a:cxn ang="T136">
                      <a:pos x="T64" y="T65"/>
                    </a:cxn>
                    <a:cxn ang="T137">
                      <a:pos x="T66" y="T67"/>
                    </a:cxn>
                    <a:cxn ang="T138">
                      <a:pos x="T68" y="T69"/>
                    </a:cxn>
                    <a:cxn ang="T139">
                      <a:pos x="T70" y="T71"/>
                    </a:cxn>
                    <a:cxn ang="T140">
                      <a:pos x="T72" y="T73"/>
                    </a:cxn>
                    <a:cxn ang="T141">
                      <a:pos x="T74" y="T75"/>
                    </a:cxn>
                    <a:cxn ang="T142">
                      <a:pos x="T76" y="T77"/>
                    </a:cxn>
                    <a:cxn ang="T143">
                      <a:pos x="T78" y="T79"/>
                    </a:cxn>
                    <a:cxn ang="T144">
                      <a:pos x="T80" y="T81"/>
                    </a:cxn>
                    <a:cxn ang="T145">
                      <a:pos x="T82" y="T83"/>
                    </a:cxn>
                    <a:cxn ang="T146">
                      <a:pos x="T84" y="T85"/>
                    </a:cxn>
                    <a:cxn ang="T147">
                      <a:pos x="T86" y="T87"/>
                    </a:cxn>
                    <a:cxn ang="T148">
                      <a:pos x="T88" y="T89"/>
                    </a:cxn>
                    <a:cxn ang="T149">
                      <a:pos x="T90" y="T91"/>
                    </a:cxn>
                    <a:cxn ang="T150">
                      <a:pos x="T92" y="T93"/>
                    </a:cxn>
                    <a:cxn ang="T151">
                      <a:pos x="T94" y="T95"/>
                    </a:cxn>
                    <a:cxn ang="T152">
                      <a:pos x="T96" y="T97"/>
                    </a:cxn>
                    <a:cxn ang="T153">
                      <a:pos x="T98" y="T99"/>
                    </a:cxn>
                    <a:cxn ang="T154">
                      <a:pos x="T100" y="T101"/>
                    </a:cxn>
                    <a:cxn ang="T155">
                      <a:pos x="T102" y="T103"/>
                    </a:cxn>
                  </a:cxnLst>
                  <a:rect l="0" t="0" r="r" b="b"/>
                  <a:pathLst>
                    <a:path w="2028" h="770">
                      <a:moveTo>
                        <a:pt x="303" y="3"/>
                      </a:moveTo>
                      <a:lnTo>
                        <a:pt x="259" y="13"/>
                      </a:lnTo>
                      <a:lnTo>
                        <a:pt x="208" y="27"/>
                      </a:lnTo>
                      <a:lnTo>
                        <a:pt x="153" y="41"/>
                      </a:lnTo>
                      <a:lnTo>
                        <a:pt x="100" y="58"/>
                      </a:lnTo>
                      <a:lnTo>
                        <a:pt x="53" y="74"/>
                      </a:lnTo>
                      <a:lnTo>
                        <a:pt x="18" y="92"/>
                      </a:lnTo>
                      <a:lnTo>
                        <a:pt x="0" y="110"/>
                      </a:lnTo>
                      <a:lnTo>
                        <a:pt x="4" y="130"/>
                      </a:lnTo>
                      <a:lnTo>
                        <a:pt x="17" y="138"/>
                      </a:lnTo>
                      <a:lnTo>
                        <a:pt x="38" y="139"/>
                      </a:lnTo>
                      <a:lnTo>
                        <a:pt x="65" y="134"/>
                      </a:lnTo>
                      <a:lnTo>
                        <a:pt x="95" y="128"/>
                      </a:lnTo>
                      <a:lnTo>
                        <a:pt x="126" y="119"/>
                      </a:lnTo>
                      <a:lnTo>
                        <a:pt x="157" y="110"/>
                      </a:lnTo>
                      <a:lnTo>
                        <a:pt x="185" y="104"/>
                      </a:lnTo>
                      <a:lnTo>
                        <a:pt x="210" y="102"/>
                      </a:lnTo>
                      <a:lnTo>
                        <a:pt x="226" y="109"/>
                      </a:lnTo>
                      <a:lnTo>
                        <a:pt x="233" y="130"/>
                      </a:lnTo>
                      <a:lnTo>
                        <a:pt x="232" y="160"/>
                      </a:lnTo>
                      <a:lnTo>
                        <a:pt x="227" y="199"/>
                      </a:lnTo>
                      <a:lnTo>
                        <a:pt x="218" y="237"/>
                      </a:lnTo>
                      <a:lnTo>
                        <a:pt x="209" y="275"/>
                      </a:lnTo>
                      <a:lnTo>
                        <a:pt x="200" y="305"/>
                      </a:lnTo>
                      <a:lnTo>
                        <a:pt x="194" y="328"/>
                      </a:lnTo>
                      <a:lnTo>
                        <a:pt x="187" y="392"/>
                      </a:lnTo>
                      <a:lnTo>
                        <a:pt x="194" y="439"/>
                      </a:lnTo>
                      <a:lnTo>
                        <a:pt x="212" y="470"/>
                      </a:lnTo>
                      <a:lnTo>
                        <a:pt x="242" y="486"/>
                      </a:lnTo>
                      <a:lnTo>
                        <a:pt x="274" y="490"/>
                      </a:lnTo>
                      <a:lnTo>
                        <a:pt x="310" y="481"/>
                      </a:lnTo>
                      <a:lnTo>
                        <a:pt x="345" y="462"/>
                      </a:lnTo>
                      <a:lnTo>
                        <a:pt x="380" y="435"/>
                      </a:lnTo>
                      <a:lnTo>
                        <a:pt x="411" y="400"/>
                      </a:lnTo>
                      <a:lnTo>
                        <a:pt x="443" y="371"/>
                      </a:lnTo>
                      <a:lnTo>
                        <a:pt x="476" y="347"/>
                      </a:lnTo>
                      <a:lnTo>
                        <a:pt x="514" y="331"/>
                      </a:lnTo>
                      <a:lnTo>
                        <a:pt x="557" y="322"/>
                      </a:lnTo>
                      <a:lnTo>
                        <a:pt x="611" y="324"/>
                      </a:lnTo>
                      <a:lnTo>
                        <a:pt x="675" y="338"/>
                      </a:lnTo>
                      <a:lnTo>
                        <a:pt x="753" y="366"/>
                      </a:lnTo>
                      <a:lnTo>
                        <a:pt x="812" y="407"/>
                      </a:lnTo>
                      <a:lnTo>
                        <a:pt x="837" y="467"/>
                      </a:lnTo>
                      <a:lnTo>
                        <a:pt x="842" y="538"/>
                      </a:lnTo>
                      <a:lnTo>
                        <a:pt x="842" y="613"/>
                      </a:lnTo>
                      <a:lnTo>
                        <a:pt x="848" y="681"/>
                      </a:lnTo>
                      <a:lnTo>
                        <a:pt x="874" y="736"/>
                      </a:lnTo>
                      <a:lnTo>
                        <a:pt x="935" y="768"/>
                      </a:lnTo>
                      <a:lnTo>
                        <a:pt x="1043" y="770"/>
                      </a:lnTo>
                      <a:lnTo>
                        <a:pt x="1148" y="737"/>
                      </a:lnTo>
                      <a:lnTo>
                        <a:pt x="1191" y="685"/>
                      </a:lnTo>
                      <a:lnTo>
                        <a:pt x="1190" y="619"/>
                      </a:lnTo>
                      <a:lnTo>
                        <a:pt x="1167" y="546"/>
                      </a:lnTo>
                      <a:lnTo>
                        <a:pt x="1143" y="470"/>
                      </a:lnTo>
                      <a:lnTo>
                        <a:pt x="1139" y="396"/>
                      </a:lnTo>
                      <a:lnTo>
                        <a:pt x="1175" y="333"/>
                      </a:lnTo>
                      <a:lnTo>
                        <a:pt x="1277" y="285"/>
                      </a:lnTo>
                      <a:lnTo>
                        <a:pt x="1372" y="285"/>
                      </a:lnTo>
                      <a:lnTo>
                        <a:pt x="1444" y="338"/>
                      </a:lnTo>
                      <a:lnTo>
                        <a:pt x="1503" y="421"/>
                      </a:lnTo>
                      <a:lnTo>
                        <a:pt x="1555" y="517"/>
                      </a:lnTo>
                      <a:lnTo>
                        <a:pt x="1611" y="604"/>
                      </a:lnTo>
                      <a:lnTo>
                        <a:pt x="1679" y="665"/>
                      </a:lnTo>
                      <a:lnTo>
                        <a:pt x="1767" y="679"/>
                      </a:lnTo>
                      <a:lnTo>
                        <a:pt x="1886" y="627"/>
                      </a:lnTo>
                      <a:lnTo>
                        <a:pt x="1962" y="563"/>
                      </a:lnTo>
                      <a:lnTo>
                        <a:pt x="2009" y="494"/>
                      </a:lnTo>
                      <a:lnTo>
                        <a:pt x="2028" y="420"/>
                      </a:lnTo>
                      <a:lnTo>
                        <a:pt x="2023" y="347"/>
                      </a:lnTo>
                      <a:lnTo>
                        <a:pt x="1995" y="274"/>
                      </a:lnTo>
                      <a:lnTo>
                        <a:pt x="1947" y="205"/>
                      </a:lnTo>
                      <a:lnTo>
                        <a:pt x="1881" y="143"/>
                      </a:lnTo>
                      <a:lnTo>
                        <a:pt x="1800" y="92"/>
                      </a:lnTo>
                      <a:lnTo>
                        <a:pt x="1741" y="62"/>
                      </a:lnTo>
                      <a:lnTo>
                        <a:pt x="1684" y="44"/>
                      </a:lnTo>
                      <a:lnTo>
                        <a:pt x="1626" y="35"/>
                      </a:lnTo>
                      <a:lnTo>
                        <a:pt x="1570" y="37"/>
                      </a:lnTo>
                      <a:lnTo>
                        <a:pt x="1512" y="46"/>
                      </a:lnTo>
                      <a:lnTo>
                        <a:pt x="1454" y="65"/>
                      </a:lnTo>
                      <a:lnTo>
                        <a:pt x="1394" y="91"/>
                      </a:lnTo>
                      <a:lnTo>
                        <a:pt x="1333" y="124"/>
                      </a:lnTo>
                      <a:lnTo>
                        <a:pt x="1298" y="140"/>
                      </a:lnTo>
                      <a:lnTo>
                        <a:pt x="1253" y="159"/>
                      </a:lnTo>
                      <a:lnTo>
                        <a:pt x="1201" y="178"/>
                      </a:lnTo>
                      <a:lnTo>
                        <a:pt x="1147" y="199"/>
                      </a:lnTo>
                      <a:lnTo>
                        <a:pt x="1094" y="215"/>
                      </a:lnTo>
                      <a:lnTo>
                        <a:pt x="1049" y="231"/>
                      </a:lnTo>
                      <a:lnTo>
                        <a:pt x="1013" y="242"/>
                      </a:lnTo>
                      <a:lnTo>
                        <a:pt x="995" y="251"/>
                      </a:lnTo>
                      <a:lnTo>
                        <a:pt x="976" y="255"/>
                      </a:lnTo>
                      <a:lnTo>
                        <a:pt x="945" y="254"/>
                      </a:lnTo>
                      <a:lnTo>
                        <a:pt x="903" y="248"/>
                      </a:lnTo>
                      <a:lnTo>
                        <a:pt x="859" y="241"/>
                      </a:lnTo>
                      <a:lnTo>
                        <a:pt x="812" y="230"/>
                      </a:lnTo>
                      <a:lnTo>
                        <a:pt x="769" y="219"/>
                      </a:lnTo>
                      <a:lnTo>
                        <a:pt x="733" y="205"/>
                      </a:lnTo>
                      <a:lnTo>
                        <a:pt x="711" y="193"/>
                      </a:lnTo>
                      <a:lnTo>
                        <a:pt x="662" y="160"/>
                      </a:lnTo>
                      <a:lnTo>
                        <a:pt x="611" y="124"/>
                      </a:lnTo>
                      <a:lnTo>
                        <a:pt x="554" y="88"/>
                      </a:lnTo>
                      <a:lnTo>
                        <a:pt x="498" y="57"/>
                      </a:lnTo>
                      <a:lnTo>
                        <a:pt x="442" y="29"/>
                      </a:lnTo>
                      <a:lnTo>
                        <a:pt x="390" y="10"/>
                      </a:lnTo>
                      <a:lnTo>
                        <a:pt x="343" y="0"/>
                      </a:lnTo>
                      <a:lnTo>
                        <a:pt x="303" y="3"/>
                      </a:lnTo>
                      <a:close/>
                    </a:path>
                  </a:pathLst>
                </a:custGeom>
                <a:solidFill>
                  <a:srgbClr val="F25954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227" name="Freeform 660">
                  <a:extLst>
                    <a:ext uri="{FF2B5EF4-FFF2-40B4-BE49-F238E27FC236}">
                      <a16:creationId xmlns:a16="http://schemas.microsoft.com/office/drawing/2014/main" id="{90F58262-4B86-4BA4-8630-BB35E3220BD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546" y="2279"/>
                  <a:ext cx="331" cy="117"/>
                </a:xfrm>
                <a:custGeom>
                  <a:avLst/>
                  <a:gdLst>
                    <a:gd name="T0" fmla="*/ 0 w 1983"/>
                    <a:gd name="T1" fmla="*/ 0 h 705"/>
                    <a:gd name="T2" fmla="*/ 0 w 1983"/>
                    <a:gd name="T3" fmla="*/ 0 h 705"/>
                    <a:gd name="T4" fmla="*/ 0 w 1983"/>
                    <a:gd name="T5" fmla="*/ 0 h 705"/>
                    <a:gd name="T6" fmla="*/ 0 w 1983"/>
                    <a:gd name="T7" fmla="*/ 0 h 705"/>
                    <a:gd name="T8" fmla="*/ 0 w 1983"/>
                    <a:gd name="T9" fmla="*/ 0 h 705"/>
                    <a:gd name="T10" fmla="*/ 0 w 1983"/>
                    <a:gd name="T11" fmla="*/ 0 h 705"/>
                    <a:gd name="T12" fmla="*/ 0 w 1983"/>
                    <a:gd name="T13" fmla="*/ 0 h 705"/>
                    <a:gd name="T14" fmla="*/ 0 w 1983"/>
                    <a:gd name="T15" fmla="*/ 0 h 705"/>
                    <a:gd name="T16" fmla="*/ 0 w 1983"/>
                    <a:gd name="T17" fmla="*/ 0 h 705"/>
                    <a:gd name="T18" fmla="*/ 0 w 1983"/>
                    <a:gd name="T19" fmla="*/ 0 h 705"/>
                    <a:gd name="T20" fmla="*/ 0 w 1983"/>
                    <a:gd name="T21" fmla="*/ 0 h 705"/>
                    <a:gd name="T22" fmla="*/ 0 w 1983"/>
                    <a:gd name="T23" fmla="*/ 0 h 705"/>
                    <a:gd name="T24" fmla="*/ 0 w 1983"/>
                    <a:gd name="T25" fmla="*/ 0 h 705"/>
                    <a:gd name="T26" fmla="*/ 0 w 1983"/>
                    <a:gd name="T27" fmla="*/ 0 h 705"/>
                    <a:gd name="T28" fmla="*/ 0 w 1983"/>
                    <a:gd name="T29" fmla="*/ 0 h 705"/>
                    <a:gd name="T30" fmla="*/ 0 w 1983"/>
                    <a:gd name="T31" fmla="*/ 0 h 705"/>
                    <a:gd name="T32" fmla="*/ 0 w 1983"/>
                    <a:gd name="T33" fmla="*/ 0 h 705"/>
                    <a:gd name="T34" fmla="*/ 0 w 1983"/>
                    <a:gd name="T35" fmla="*/ 0 h 705"/>
                    <a:gd name="T36" fmla="*/ 0 w 1983"/>
                    <a:gd name="T37" fmla="*/ 0 h 705"/>
                    <a:gd name="T38" fmla="*/ 0 w 1983"/>
                    <a:gd name="T39" fmla="*/ 0 h 705"/>
                    <a:gd name="T40" fmla="*/ 0 w 1983"/>
                    <a:gd name="T41" fmla="*/ 0 h 705"/>
                    <a:gd name="T42" fmla="*/ 0 w 1983"/>
                    <a:gd name="T43" fmla="*/ 0 h 705"/>
                    <a:gd name="T44" fmla="*/ 0 w 1983"/>
                    <a:gd name="T45" fmla="*/ 0 h 705"/>
                    <a:gd name="T46" fmla="*/ 0 w 1983"/>
                    <a:gd name="T47" fmla="*/ 0 h 705"/>
                    <a:gd name="T48" fmla="*/ 0 w 1983"/>
                    <a:gd name="T49" fmla="*/ 0 h 705"/>
                    <a:gd name="T50" fmla="*/ 0 w 1983"/>
                    <a:gd name="T51" fmla="*/ 0 h 705"/>
                    <a:gd name="T52" fmla="*/ 0 w 1983"/>
                    <a:gd name="T53" fmla="*/ 0 h 705"/>
                    <a:gd name="T54" fmla="*/ 0 w 1983"/>
                    <a:gd name="T55" fmla="*/ 0 h 705"/>
                    <a:gd name="T56" fmla="*/ 0 w 1983"/>
                    <a:gd name="T57" fmla="*/ 0 h 705"/>
                    <a:gd name="T58" fmla="*/ 0 w 1983"/>
                    <a:gd name="T59" fmla="*/ 0 h 705"/>
                    <a:gd name="T60" fmla="*/ 0 w 1983"/>
                    <a:gd name="T61" fmla="*/ 0 h 705"/>
                    <a:gd name="T62" fmla="*/ 0 w 1983"/>
                    <a:gd name="T63" fmla="*/ 0 h 705"/>
                    <a:gd name="T64" fmla="*/ 0 w 1983"/>
                    <a:gd name="T65" fmla="*/ 0 h 705"/>
                    <a:gd name="T66" fmla="*/ 0 w 1983"/>
                    <a:gd name="T67" fmla="*/ 0 h 705"/>
                    <a:gd name="T68" fmla="*/ 0 w 1983"/>
                    <a:gd name="T69" fmla="*/ 0 h 705"/>
                    <a:gd name="T70" fmla="*/ 0 w 1983"/>
                    <a:gd name="T71" fmla="*/ 0 h 705"/>
                    <a:gd name="T72" fmla="*/ 0 w 1983"/>
                    <a:gd name="T73" fmla="*/ 0 h 705"/>
                    <a:gd name="T74" fmla="*/ 0 w 1983"/>
                    <a:gd name="T75" fmla="*/ 0 h 705"/>
                    <a:gd name="T76" fmla="*/ 0 w 1983"/>
                    <a:gd name="T77" fmla="*/ 0 h 705"/>
                    <a:gd name="T78" fmla="*/ 0 w 1983"/>
                    <a:gd name="T79" fmla="*/ 0 h 705"/>
                    <a:gd name="T80" fmla="*/ 0 w 1983"/>
                    <a:gd name="T81" fmla="*/ 0 h 705"/>
                    <a:gd name="T82" fmla="*/ 0 w 1983"/>
                    <a:gd name="T83" fmla="*/ 0 h 705"/>
                    <a:gd name="T84" fmla="*/ 0 w 1983"/>
                    <a:gd name="T85" fmla="*/ 0 h 705"/>
                    <a:gd name="T86" fmla="*/ 0 w 1983"/>
                    <a:gd name="T87" fmla="*/ 0 h 705"/>
                    <a:gd name="T88" fmla="*/ 0 w 1983"/>
                    <a:gd name="T89" fmla="*/ 0 h 705"/>
                    <a:gd name="T90" fmla="*/ 0 w 1983"/>
                    <a:gd name="T91" fmla="*/ 0 h 705"/>
                    <a:gd name="T92" fmla="*/ 0 w 1983"/>
                    <a:gd name="T93" fmla="*/ 0 h 705"/>
                    <a:gd name="T94" fmla="*/ 0 w 1983"/>
                    <a:gd name="T95" fmla="*/ 0 h 705"/>
                    <a:gd name="T96" fmla="*/ 0 w 1983"/>
                    <a:gd name="T97" fmla="*/ 0 h 705"/>
                    <a:gd name="T98" fmla="*/ 0 w 1983"/>
                    <a:gd name="T99" fmla="*/ 0 h 705"/>
                    <a:gd name="T100" fmla="*/ 0 w 1983"/>
                    <a:gd name="T101" fmla="*/ 0 h 705"/>
                    <a:gd name="T102" fmla="*/ 0 w 1983"/>
                    <a:gd name="T103" fmla="*/ 0 h 705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</a:gdLst>
                  <a:ahLst/>
                  <a:cxnLst>
                    <a:cxn ang="T104">
                      <a:pos x="T0" y="T1"/>
                    </a:cxn>
                    <a:cxn ang="T105">
                      <a:pos x="T2" y="T3"/>
                    </a:cxn>
                    <a:cxn ang="T106">
                      <a:pos x="T4" y="T5"/>
                    </a:cxn>
                    <a:cxn ang="T107">
                      <a:pos x="T6" y="T7"/>
                    </a:cxn>
                    <a:cxn ang="T108">
                      <a:pos x="T8" y="T9"/>
                    </a:cxn>
                    <a:cxn ang="T109">
                      <a:pos x="T10" y="T11"/>
                    </a:cxn>
                    <a:cxn ang="T110">
                      <a:pos x="T12" y="T13"/>
                    </a:cxn>
                    <a:cxn ang="T111">
                      <a:pos x="T14" y="T15"/>
                    </a:cxn>
                    <a:cxn ang="T112">
                      <a:pos x="T16" y="T17"/>
                    </a:cxn>
                    <a:cxn ang="T113">
                      <a:pos x="T18" y="T19"/>
                    </a:cxn>
                    <a:cxn ang="T114">
                      <a:pos x="T20" y="T21"/>
                    </a:cxn>
                    <a:cxn ang="T115">
                      <a:pos x="T22" y="T23"/>
                    </a:cxn>
                    <a:cxn ang="T116">
                      <a:pos x="T24" y="T25"/>
                    </a:cxn>
                    <a:cxn ang="T117">
                      <a:pos x="T26" y="T27"/>
                    </a:cxn>
                    <a:cxn ang="T118">
                      <a:pos x="T28" y="T29"/>
                    </a:cxn>
                    <a:cxn ang="T119">
                      <a:pos x="T30" y="T31"/>
                    </a:cxn>
                    <a:cxn ang="T120">
                      <a:pos x="T32" y="T33"/>
                    </a:cxn>
                    <a:cxn ang="T121">
                      <a:pos x="T34" y="T35"/>
                    </a:cxn>
                    <a:cxn ang="T122">
                      <a:pos x="T36" y="T37"/>
                    </a:cxn>
                    <a:cxn ang="T123">
                      <a:pos x="T38" y="T39"/>
                    </a:cxn>
                    <a:cxn ang="T124">
                      <a:pos x="T40" y="T41"/>
                    </a:cxn>
                    <a:cxn ang="T125">
                      <a:pos x="T42" y="T43"/>
                    </a:cxn>
                    <a:cxn ang="T126">
                      <a:pos x="T44" y="T45"/>
                    </a:cxn>
                    <a:cxn ang="T127">
                      <a:pos x="T46" y="T47"/>
                    </a:cxn>
                    <a:cxn ang="T128">
                      <a:pos x="T48" y="T49"/>
                    </a:cxn>
                    <a:cxn ang="T129">
                      <a:pos x="T50" y="T51"/>
                    </a:cxn>
                    <a:cxn ang="T130">
                      <a:pos x="T52" y="T53"/>
                    </a:cxn>
                    <a:cxn ang="T131">
                      <a:pos x="T54" y="T55"/>
                    </a:cxn>
                    <a:cxn ang="T132">
                      <a:pos x="T56" y="T57"/>
                    </a:cxn>
                    <a:cxn ang="T133">
                      <a:pos x="T58" y="T59"/>
                    </a:cxn>
                    <a:cxn ang="T134">
                      <a:pos x="T60" y="T61"/>
                    </a:cxn>
                    <a:cxn ang="T135">
                      <a:pos x="T62" y="T63"/>
                    </a:cxn>
                    <a:cxn ang="T136">
                      <a:pos x="T64" y="T65"/>
                    </a:cxn>
                    <a:cxn ang="T137">
                      <a:pos x="T66" y="T67"/>
                    </a:cxn>
                    <a:cxn ang="T138">
                      <a:pos x="T68" y="T69"/>
                    </a:cxn>
                    <a:cxn ang="T139">
                      <a:pos x="T70" y="T71"/>
                    </a:cxn>
                    <a:cxn ang="T140">
                      <a:pos x="T72" y="T73"/>
                    </a:cxn>
                    <a:cxn ang="T141">
                      <a:pos x="T74" y="T75"/>
                    </a:cxn>
                    <a:cxn ang="T142">
                      <a:pos x="T76" y="T77"/>
                    </a:cxn>
                    <a:cxn ang="T143">
                      <a:pos x="T78" y="T79"/>
                    </a:cxn>
                    <a:cxn ang="T144">
                      <a:pos x="T80" y="T81"/>
                    </a:cxn>
                    <a:cxn ang="T145">
                      <a:pos x="T82" y="T83"/>
                    </a:cxn>
                    <a:cxn ang="T146">
                      <a:pos x="T84" y="T85"/>
                    </a:cxn>
                    <a:cxn ang="T147">
                      <a:pos x="T86" y="T87"/>
                    </a:cxn>
                    <a:cxn ang="T148">
                      <a:pos x="T88" y="T89"/>
                    </a:cxn>
                    <a:cxn ang="T149">
                      <a:pos x="T90" y="T91"/>
                    </a:cxn>
                    <a:cxn ang="T150">
                      <a:pos x="T92" y="T93"/>
                    </a:cxn>
                    <a:cxn ang="T151">
                      <a:pos x="T94" y="T95"/>
                    </a:cxn>
                    <a:cxn ang="T152">
                      <a:pos x="T96" y="T97"/>
                    </a:cxn>
                    <a:cxn ang="T153">
                      <a:pos x="T98" y="T99"/>
                    </a:cxn>
                    <a:cxn ang="T154">
                      <a:pos x="T100" y="T101"/>
                    </a:cxn>
                    <a:cxn ang="T155">
                      <a:pos x="T102" y="T103"/>
                    </a:cxn>
                  </a:cxnLst>
                  <a:rect l="0" t="0" r="r" b="b"/>
                  <a:pathLst>
                    <a:path w="1983" h="705">
                      <a:moveTo>
                        <a:pt x="290" y="2"/>
                      </a:moveTo>
                      <a:lnTo>
                        <a:pt x="247" y="11"/>
                      </a:lnTo>
                      <a:lnTo>
                        <a:pt x="198" y="21"/>
                      </a:lnTo>
                      <a:lnTo>
                        <a:pt x="145" y="32"/>
                      </a:lnTo>
                      <a:lnTo>
                        <a:pt x="97" y="44"/>
                      </a:lnTo>
                      <a:lnTo>
                        <a:pt x="53" y="55"/>
                      </a:lnTo>
                      <a:lnTo>
                        <a:pt x="19" y="68"/>
                      </a:lnTo>
                      <a:lnTo>
                        <a:pt x="0" y="82"/>
                      </a:lnTo>
                      <a:lnTo>
                        <a:pt x="1" y="96"/>
                      </a:lnTo>
                      <a:lnTo>
                        <a:pt x="14" y="104"/>
                      </a:lnTo>
                      <a:lnTo>
                        <a:pt x="35" y="105"/>
                      </a:lnTo>
                      <a:lnTo>
                        <a:pt x="62" y="101"/>
                      </a:lnTo>
                      <a:lnTo>
                        <a:pt x="94" y="94"/>
                      </a:lnTo>
                      <a:lnTo>
                        <a:pt x="125" y="85"/>
                      </a:lnTo>
                      <a:lnTo>
                        <a:pt x="158" y="76"/>
                      </a:lnTo>
                      <a:lnTo>
                        <a:pt x="187" y="71"/>
                      </a:lnTo>
                      <a:lnTo>
                        <a:pt x="214" y="68"/>
                      </a:lnTo>
                      <a:lnTo>
                        <a:pt x="231" y="76"/>
                      </a:lnTo>
                      <a:lnTo>
                        <a:pt x="238" y="98"/>
                      </a:lnTo>
                      <a:lnTo>
                        <a:pt x="238" y="128"/>
                      </a:lnTo>
                      <a:lnTo>
                        <a:pt x="232" y="165"/>
                      </a:lnTo>
                      <a:lnTo>
                        <a:pt x="222" y="202"/>
                      </a:lnTo>
                      <a:lnTo>
                        <a:pt x="213" y="238"/>
                      </a:lnTo>
                      <a:lnTo>
                        <a:pt x="204" y="269"/>
                      </a:lnTo>
                      <a:lnTo>
                        <a:pt x="199" y="289"/>
                      </a:lnTo>
                      <a:lnTo>
                        <a:pt x="191" y="347"/>
                      </a:lnTo>
                      <a:lnTo>
                        <a:pt x="197" y="388"/>
                      </a:lnTo>
                      <a:lnTo>
                        <a:pt x="213" y="411"/>
                      </a:lnTo>
                      <a:lnTo>
                        <a:pt x="238" y="421"/>
                      </a:lnTo>
                      <a:lnTo>
                        <a:pt x="267" y="418"/>
                      </a:lnTo>
                      <a:lnTo>
                        <a:pt x="299" y="406"/>
                      </a:lnTo>
                      <a:lnTo>
                        <a:pt x="331" y="385"/>
                      </a:lnTo>
                      <a:lnTo>
                        <a:pt x="361" y="360"/>
                      </a:lnTo>
                      <a:lnTo>
                        <a:pt x="394" y="326"/>
                      </a:lnTo>
                      <a:lnTo>
                        <a:pt x="426" y="301"/>
                      </a:lnTo>
                      <a:lnTo>
                        <a:pt x="459" y="283"/>
                      </a:lnTo>
                      <a:lnTo>
                        <a:pt x="497" y="275"/>
                      </a:lnTo>
                      <a:lnTo>
                        <a:pt x="542" y="274"/>
                      </a:lnTo>
                      <a:lnTo>
                        <a:pt x="597" y="284"/>
                      </a:lnTo>
                      <a:lnTo>
                        <a:pt x="665" y="304"/>
                      </a:lnTo>
                      <a:lnTo>
                        <a:pt x="750" y="337"/>
                      </a:lnTo>
                      <a:lnTo>
                        <a:pt x="810" y="378"/>
                      </a:lnTo>
                      <a:lnTo>
                        <a:pt x="840" y="436"/>
                      </a:lnTo>
                      <a:lnTo>
                        <a:pt x="852" y="501"/>
                      </a:lnTo>
                      <a:lnTo>
                        <a:pt x="856" y="569"/>
                      </a:lnTo>
                      <a:lnTo>
                        <a:pt x="863" y="628"/>
                      </a:lnTo>
                      <a:lnTo>
                        <a:pt x="884" y="677"/>
                      </a:lnTo>
                      <a:lnTo>
                        <a:pt x="932" y="704"/>
                      </a:lnTo>
                      <a:lnTo>
                        <a:pt x="1017" y="705"/>
                      </a:lnTo>
                      <a:lnTo>
                        <a:pt x="1114" y="673"/>
                      </a:lnTo>
                      <a:lnTo>
                        <a:pt x="1150" y="627"/>
                      </a:lnTo>
                      <a:lnTo>
                        <a:pt x="1144" y="568"/>
                      </a:lnTo>
                      <a:lnTo>
                        <a:pt x="1122" y="502"/>
                      </a:lnTo>
                      <a:lnTo>
                        <a:pt x="1099" y="432"/>
                      </a:lnTo>
                      <a:lnTo>
                        <a:pt x="1100" y="363"/>
                      </a:lnTo>
                      <a:lnTo>
                        <a:pt x="1148" y="300"/>
                      </a:lnTo>
                      <a:lnTo>
                        <a:pt x="1261" y="248"/>
                      </a:lnTo>
                      <a:lnTo>
                        <a:pt x="1365" y="243"/>
                      </a:lnTo>
                      <a:lnTo>
                        <a:pt x="1446" y="289"/>
                      </a:lnTo>
                      <a:lnTo>
                        <a:pt x="1511" y="366"/>
                      </a:lnTo>
                      <a:lnTo>
                        <a:pt x="1568" y="459"/>
                      </a:lnTo>
                      <a:lnTo>
                        <a:pt x="1624" y="542"/>
                      </a:lnTo>
                      <a:lnTo>
                        <a:pt x="1691" y="600"/>
                      </a:lnTo>
                      <a:lnTo>
                        <a:pt x="1772" y="613"/>
                      </a:lnTo>
                      <a:lnTo>
                        <a:pt x="1878" y="561"/>
                      </a:lnTo>
                      <a:lnTo>
                        <a:pt x="1935" y="501"/>
                      </a:lnTo>
                      <a:lnTo>
                        <a:pt x="1971" y="438"/>
                      </a:lnTo>
                      <a:lnTo>
                        <a:pt x="1983" y="371"/>
                      </a:lnTo>
                      <a:lnTo>
                        <a:pt x="1977" y="303"/>
                      </a:lnTo>
                      <a:lnTo>
                        <a:pt x="1948" y="237"/>
                      </a:lnTo>
                      <a:lnTo>
                        <a:pt x="1901" y="176"/>
                      </a:lnTo>
                      <a:lnTo>
                        <a:pt x="1836" y="122"/>
                      </a:lnTo>
                      <a:lnTo>
                        <a:pt x="1754" y="78"/>
                      </a:lnTo>
                      <a:lnTo>
                        <a:pt x="1694" y="55"/>
                      </a:lnTo>
                      <a:lnTo>
                        <a:pt x="1637" y="42"/>
                      </a:lnTo>
                      <a:lnTo>
                        <a:pt x="1582" y="39"/>
                      </a:lnTo>
                      <a:lnTo>
                        <a:pt x="1528" y="45"/>
                      </a:lnTo>
                      <a:lnTo>
                        <a:pt x="1473" y="57"/>
                      </a:lnTo>
                      <a:lnTo>
                        <a:pt x="1419" y="77"/>
                      </a:lnTo>
                      <a:lnTo>
                        <a:pt x="1364" y="104"/>
                      </a:lnTo>
                      <a:lnTo>
                        <a:pt x="1306" y="139"/>
                      </a:lnTo>
                      <a:lnTo>
                        <a:pt x="1274" y="155"/>
                      </a:lnTo>
                      <a:lnTo>
                        <a:pt x="1230" y="173"/>
                      </a:lnTo>
                      <a:lnTo>
                        <a:pt x="1179" y="191"/>
                      </a:lnTo>
                      <a:lnTo>
                        <a:pt x="1126" y="210"/>
                      </a:lnTo>
                      <a:lnTo>
                        <a:pt x="1074" y="226"/>
                      </a:lnTo>
                      <a:lnTo>
                        <a:pt x="1029" y="240"/>
                      </a:lnTo>
                      <a:lnTo>
                        <a:pt x="996" y="252"/>
                      </a:lnTo>
                      <a:lnTo>
                        <a:pt x="979" y="261"/>
                      </a:lnTo>
                      <a:lnTo>
                        <a:pt x="961" y="263"/>
                      </a:lnTo>
                      <a:lnTo>
                        <a:pt x="929" y="262"/>
                      </a:lnTo>
                      <a:lnTo>
                        <a:pt x="885" y="257"/>
                      </a:lnTo>
                      <a:lnTo>
                        <a:pt x="838" y="251"/>
                      </a:lnTo>
                      <a:lnTo>
                        <a:pt x="788" y="240"/>
                      </a:lnTo>
                      <a:lnTo>
                        <a:pt x="743" y="230"/>
                      </a:lnTo>
                      <a:lnTo>
                        <a:pt x="705" y="220"/>
                      </a:lnTo>
                      <a:lnTo>
                        <a:pt x="682" y="210"/>
                      </a:lnTo>
                      <a:lnTo>
                        <a:pt x="631" y="176"/>
                      </a:lnTo>
                      <a:lnTo>
                        <a:pt x="579" y="139"/>
                      </a:lnTo>
                      <a:lnTo>
                        <a:pt x="527" y="100"/>
                      </a:lnTo>
                      <a:lnTo>
                        <a:pt x="474" y="65"/>
                      </a:lnTo>
                      <a:lnTo>
                        <a:pt x="422" y="33"/>
                      </a:lnTo>
                      <a:lnTo>
                        <a:pt x="374" y="11"/>
                      </a:lnTo>
                      <a:lnTo>
                        <a:pt x="329" y="0"/>
                      </a:lnTo>
                      <a:lnTo>
                        <a:pt x="290" y="2"/>
                      </a:lnTo>
                      <a:close/>
                    </a:path>
                  </a:pathLst>
                </a:custGeom>
                <a:solidFill>
                  <a:srgbClr val="F2666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228" name="Freeform 661">
                  <a:extLst>
                    <a:ext uri="{FF2B5EF4-FFF2-40B4-BE49-F238E27FC236}">
                      <a16:creationId xmlns:a16="http://schemas.microsoft.com/office/drawing/2014/main" id="{96361FB2-1468-4192-8288-626204CE520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615" y="2255"/>
                  <a:ext cx="224" cy="59"/>
                </a:xfrm>
                <a:custGeom>
                  <a:avLst/>
                  <a:gdLst>
                    <a:gd name="T0" fmla="*/ 0 w 1343"/>
                    <a:gd name="T1" fmla="*/ 0 h 356"/>
                    <a:gd name="T2" fmla="*/ 0 w 1343"/>
                    <a:gd name="T3" fmla="*/ 0 h 356"/>
                    <a:gd name="T4" fmla="*/ 0 w 1343"/>
                    <a:gd name="T5" fmla="*/ 0 h 356"/>
                    <a:gd name="T6" fmla="*/ 0 w 1343"/>
                    <a:gd name="T7" fmla="*/ 0 h 356"/>
                    <a:gd name="T8" fmla="*/ 0 w 1343"/>
                    <a:gd name="T9" fmla="*/ 0 h 356"/>
                    <a:gd name="T10" fmla="*/ 0 w 1343"/>
                    <a:gd name="T11" fmla="*/ 0 h 356"/>
                    <a:gd name="T12" fmla="*/ 0 w 1343"/>
                    <a:gd name="T13" fmla="*/ 0 h 356"/>
                    <a:gd name="T14" fmla="*/ 0 w 1343"/>
                    <a:gd name="T15" fmla="*/ 0 h 356"/>
                    <a:gd name="T16" fmla="*/ 0 w 1343"/>
                    <a:gd name="T17" fmla="*/ 0 h 356"/>
                    <a:gd name="T18" fmla="*/ 0 w 1343"/>
                    <a:gd name="T19" fmla="*/ 0 h 356"/>
                    <a:gd name="T20" fmla="*/ 0 w 1343"/>
                    <a:gd name="T21" fmla="*/ 0 h 356"/>
                    <a:gd name="T22" fmla="*/ 0 w 1343"/>
                    <a:gd name="T23" fmla="*/ 0 h 356"/>
                    <a:gd name="T24" fmla="*/ 0 w 1343"/>
                    <a:gd name="T25" fmla="*/ 0 h 356"/>
                    <a:gd name="T26" fmla="*/ 0 w 1343"/>
                    <a:gd name="T27" fmla="*/ 0 h 356"/>
                    <a:gd name="T28" fmla="*/ 0 w 1343"/>
                    <a:gd name="T29" fmla="*/ 0 h 356"/>
                    <a:gd name="T30" fmla="*/ 0 w 1343"/>
                    <a:gd name="T31" fmla="*/ 0 h 356"/>
                    <a:gd name="T32" fmla="*/ 0 w 1343"/>
                    <a:gd name="T33" fmla="*/ 0 h 356"/>
                    <a:gd name="T34" fmla="*/ 0 w 1343"/>
                    <a:gd name="T35" fmla="*/ 0 h 356"/>
                    <a:gd name="T36" fmla="*/ 0 w 1343"/>
                    <a:gd name="T37" fmla="*/ 0 h 356"/>
                    <a:gd name="T38" fmla="*/ 0 w 1343"/>
                    <a:gd name="T39" fmla="*/ 0 h 356"/>
                    <a:gd name="T40" fmla="*/ 0 w 1343"/>
                    <a:gd name="T41" fmla="*/ 0 h 356"/>
                    <a:gd name="T42" fmla="*/ 0 w 1343"/>
                    <a:gd name="T43" fmla="*/ 0 h 356"/>
                    <a:gd name="T44" fmla="*/ 0 w 1343"/>
                    <a:gd name="T45" fmla="*/ 0 h 356"/>
                    <a:gd name="T46" fmla="*/ 0 w 1343"/>
                    <a:gd name="T47" fmla="*/ 0 h 356"/>
                    <a:gd name="T48" fmla="*/ 0 w 1343"/>
                    <a:gd name="T49" fmla="*/ 0 h 356"/>
                    <a:gd name="T50" fmla="*/ 0 w 1343"/>
                    <a:gd name="T51" fmla="*/ 0 h 356"/>
                    <a:gd name="T52" fmla="*/ 0 w 1343"/>
                    <a:gd name="T53" fmla="*/ 0 h 356"/>
                    <a:gd name="T54" fmla="*/ 0 w 1343"/>
                    <a:gd name="T55" fmla="*/ 0 h 356"/>
                    <a:gd name="T56" fmla="*/ 0 w 1343"/>
                    <a:gd name="T57" fmla="*/ 0 h 356"/>
                    <a:gd name="T58" fmla="*/ 0 w 1343"/>
                    <a:gd name="T59" fmla="*/ 0 h 356"/>
                    <a:gd name="T60" fmla="*/ 0 w 1343"/>
                    <a:gd name="T61" fmla="*/ 0 h 356"/>
                    <a:gd name="T62" fmla="*/ 0 w 1343"/>
                    <a:gd name="T63" fmla="*/ 0 h 356"/>
                    <a:gd name="T64" fmla="*/ 0 w 1343"/>
                    <a:gd name="T65" fmla="*/ 0 h 356"/>
                    <a:gd name="T66" fmla="*/ 0 w 1343"/>
                    <a:gd name="T67" fmla="*/ 0 h 356"/>
                    <a:gd name="T68" fmla="*/ 0 w 1343"/>
                    <a:gd name="T69" fmla="*/ 0 h 356"/>
                    <a:gd name="T70" fmla="*/ 0 w 1343"/>
                    <a:gd name="T71" fmla="*/ 0 h 356"/>
                    <a:gd name="T72" fmla="*/ 0 w 1343"/>
                    <a:gd name="T73" fmla="*/ 0 h 356"/>
                    <a:gd name="T74" fmla="*/ 0 w 1343"/>
                    <a:gd name="T75" fmla="*/ 0 h 356"/>
                    <a:gd name="T76" fmla="*/ 0 w 1343"/>
                    <a:gd name="T77" fmla="*/ 0 h 356"/>
                    <a:gd name="T78" fmla="*/ 0 w 1343"/>
                    <a:gd name="T79" fmla="*/ 0 h 356"/>
                    <a:gd name="T80" fmla="*/ 0 w 1343"/>
                    <a:gd name="T81" fmla="*/ 0 h 356"/>
                    <a:gd name="T82" fmla="*/ 0 w 1343"/>
                    <a:gd name="T83" fmla="*/ 0 h 356"/>
                    <a:gd name="T84" fmla="*/ 0 w 1343"/>
                    <a:gd name="T85" fmla="*/ 0 h 356"/>
                    <a:gd name="T86" fmla="*/ 0 w 1343"/>
                    <a:gd name="T87" fmla="*/ 0 h 356"/>
                    <a:gd name="T88" fmla="*/ 0 w 1343"/>
                    <a:gd name="T89" fmla="*/ 0 h 356"/>
                    <a:gd name="T90" fmla="*/ 0 w 1343"/>
                    <a:gd name="T91" fmla="*/ 0 h 356"/>
                    <a:gd name="T92" fmla="*/ 0 w 1343"/>
                    <a:gd name="T93" fmla="*/ 0 h 356"/>
                    <a:gd name="T94" fmla="*/ 0 w 1343"/>
                    <a:gd name="T95" fmla="*/ 0 h 356"/>
                    <a:gd name="T96" fmla="*/ 0 w 1343"/>
                    <a:gd name="T97" fmla="*/ 0 h 35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</a:gdLst>
                  <a:ahLst/>
                  <a:cxnLst>
                    <a:cxn ang="T98">
                      <a:pos x="T0" y="T1"/>
                    </a:cxn>
                    <a:cxn ang="T99">
                      <a:pos x="T2" y="T3"/>
                    </a:cxn>
                    <a:cxn ang="T100">
                      <a:pos x="T4" y="T5"/>
                    </a:cxn>
                    <a:cxn ang="T101">
                      <a:pos x="T6" y="T7"/>
                    </a:cxn>
                    <a:cxn ang="T102">
                      <a:pos x="T8" y="T9"/>
                    </a:cxn>
                    <a:cxn ang="T103">
                      <a:pos x="T10" y="T11"/>
                    </a:cxn>
                    <a:cxn ang="T104">
                      <a:pos x="T12" y="T13"/>
                    </a:cxn>
                    <a:cxn ang="T105">
                      <a:pos x="T14" y="T15"/>
                    </a:cxn>
                    <a:cxn ang="T106">
                      <a:pos x="T16" y="T17"/>
                    </a:cxn>
                    <a:cxn ang="T107">
                      <a:pos x="T18" y="T19"/>
                    </a:cxn>
                    <a:cxn ang="T108">
                      <a:pos x="T20" y="T21"/>
                    </a:cxn>
                    <a:cxn ang="T109">
                      <a:pos x="T22" y="T23"/>
                    </a:cxn>
                    <a:cxn ang="T110">
                      <a:pos x="T24" y="T25"/>
                    </a:cxn>
                    <a:cxn ang="T111">
                      <a:pos x="T26" y="T27"/>
                    </a:cxn>
                    <a:cxn ang="T112">
                      <a:pos x="T28" y="T29"/>
                    </a:cxn>
                    <a:cxn ang="T113">
                      <a:pos x="T30" y="T31"/>
                    </a:cxn>
                    <a:cxn ang="T114">
                      <a:pos x="T32" y="T33"/>
                    </a:cxn>
                    <a:cxn ang="T115">
                      <a:pos x="T34" y="T35"/>
                    </a:cxn>
                    <a:cxn ang="T116">
                      <a:pos x="T36" y="T37"/>
                    </a:cxn>
                    <a:cxn ang="T117">
                      <a:pos x="T38" y="T39"/>
                    </a:cxn>
                    <a:cxn ang="T118">
                      <a:pos x="T40" y="T41"/>
                    </a:cxn>
                    <a:cxn ang="T119">
                      <a:pos x="T42" y="T43"/>
                    </a:cxn>
                    <a:cxn ang="T120">
                      <a:pos x="T44" y="T45"/>
                    </a:cxn>
                    <a:cxn ang="T121">
                      <a:pos x="T46" y="T47"/>
                    </a:cxn>
                    <a:cxn ang="T122">
                      <a:pos x="T48" y="T49"/>
                    </a:cxn>
                    <a:cxn ang="T123">
                      <a:pos x="T50" y="T51"/>
                    </a:cxn>
                    <a:cxn ang="T124">
                      <a:pos x="T52" y="T53"/>
                    </a:cxn>
                    <a:cxn ang="T125">
                      <a:pos x="T54" y="T55"/>
                    </a:cxn>
                    <a:cxn ang="T126">
                      <a:pos x="T56" y="T57"/>
                    </a:cxn>
                    <a:cxn ang="T127">
                      <a:pos x="T58" y="T59"/>
                    </a:cxn>
                    <a:cxn ang="T128">
                      <a:pos x="T60" y="T61"/>
                    </a:cxn>
                    <a:cxn ang="T129">
                      <a:pos x="T62" y="T63"/>
                    </a:cxn>
                    <a:cxn ang="T130">
                      <a:pos x="T64" y="T65"/>
                    </a:cxn>
                    <a:cxn ang="T131">
                      <a:pos x="T66" y="T67"/>
                    </a:cxn>
                    <a:cxn ang="T132">
                      <a:pos x="T68" y="T69"/>
                    </a:cxn>
                    <a:cxn ang="T133">
                      <a:pos x="T70" y="T71"/>
                    </a:cxn>
                    <a:cxn ang="T134">
                      <a:pos x="T72" y="T73"/>
                    </a:cxn>
                    <a:cxn ang="T135">
                      <a:pos x="T74" y="T75"/>
                    </a:cxn>
                    <a:cxn ang="T136">
                      <a:pos x="T76" y="T77"/>
                    </a:cxn>
                    <a:cxn ang="T137">
                      <a:pos x="T78" y="T79"/>
                    </a:cxn>
                    <a:cxn ang="T138">
                      <a:pos x="T80" y="T81"/>
                    </a:cxn>
                    <a:cxn ang="T139">
                      <a:pos x="T82" y="T83"/>
                    </a:cxn>
                    <a:cxn ang="T140">
                      <a:pos x="T84" y="T85"/>
                    </a:cxn>
                    <a:cxn ang="T141">
                      <a:pos x="T86" y="T87"/>
                    </a:cxn>
                    <a:cxn ang="T142">
                      <a:pos x="T88" y="T89"/>
                    </a:cxn>
                    <a:cxn ang="T143">
                      <a:pos x="T90" y="T91"/>
                    </a:cxn>
                    <a:cxn ang="T144">
                      <a:pos x="T92" y="T93"/>
                    </a:cxn>
                    <a:cxn ang="T145">
                      <a:pos x="T94" y="T95"/>
                    </a:cxn>
                    <a:cxn ang="T146">
                      <a:pos x="T96" y="T97"/>
                    </a:cxn>
                  </a:cxnLst>
                  <a:rect l="0" t="0" r="r" b="b"/>
                  <a:pathLst>
                    <a:path w="1343" h="356">
                      <a:moveTo>
                        <a:pt x="786" y="14"/>
                      </a:moveTo>
                      <a:lnTo>
                        <a:pt x="643" y="20"/>
                      </a:lnTo>
                      <a:lnTo>
                        <a:pt x="511" y="21"/>
                      </a:lnTo>
                      <a:lnTo>
                        <a:pt x="388" y="18"/>
                      </a:lnTo>
                      <a:lnTo>
                        <a:pt x="281" y="13"/>
                      </a:lnTo>
                      <a:lnTo>
                        <a:pt x="189" y="7"/>
                      </a:lnTo>
                      <a:lnTo>
                        <a:pt x="117" y="3"/>
                      </a:lnTo>
                      <a:lnTo>
                        <a:pt x="65" y="2"/>
                      </a:lnTo>
                      <a:lnTo>
                        <a:pt x="40" y="7"/>
                      </a:lnTo>
                      <a:lnTo>
                        <a:pt x="27" y="13"/>
                      </a:lnTo>
                      <a:lnTo>
                        <a:pt x="15" y="21"/>
                      </a:lnTo>
                      <a:lnTo>
                        <a:pt x="6" y="30"/>
                      </a:lnTo>
                      <a:lnTo>
                        <a:pt x="0" y="44"/>
                      </a:lnTo>
                      <a:lnTo>
                        <a:pt x="0" y="58"/>
                      </a:lnTo>
                      <a:lnTo>
                        <a:pt x="8" y="79"/>
                      </a:lnTo>
                      <a:lnTo>
                        <a:pt x="25" y="103"/>
                      </a:lnTo>
                      <a:lnTo>
                        <a:pt x="53" y="136"/>
                      </a:lnTo>
                      <a:lnTo>
                        <a:pt x="91" y="171"/>
                      </a:lnTo>
                      <a:lnTo>
                        <a:pt x="139" y="208"/>
                      </a:lnTo>
                      <a:lnTo>
                        <a:pt x="196" y="244"/>
                      </a:lnTo>
                      <a:lnTo>
                        <a:pt x="258" y="280"/>
                      </a:lnTo>
                      <a:lnTo>
                        <a:pt x="321" y="309"/>
                      </a:lnTo>
                      <a:lnTo>
                        <a:pt x="385" y="334"/>
                      </a:lnTo>
                      <a:lnTo>
                        <a:pt x="445" y="350"/>
                      </a:lnTo>
                      <a:lnTo>
                        <a:pt x="503" y="356"/>
                      </a:lnTo>
                      <a:lnTo>
                        <a:pt x="557" y="351"/>
                      </a:lnTo>
                      <a:lnTo>
                        <a:pt x="619" y="336"/>
                      </a:lnTo>
                      <a:lnTo>
                        <a:pt x="682" y="315"/>
                      </a:lnTo>
                      <a:lnTo>
                        <a:pt x="748" y="290"/>
                      </a:lnTo>
                      <a:lnTo>
                        <a:pt x="811" y="263"/>
                      </a:lnTo>
                      <a:lnTo>
                        <a:pt x="872" y="237"/>
                      </a:lnTo>
                      <a:lnTo>
                        <a:pt x="926" y="213"/>
                      </a:lnTo>
                      <a:lnTo>
                        <a:pt x="972" y="197"/>
                      </a:lnTo>
                      <a:lnTo>
                        <a:pt x="1020" y="182"/>
                      </a:lnTo>
                      <a:lnTo>
                        <a:pt x="1082" y="171"/>
                      </a:lnTo>
                      <a:lnTo>
                        <a:pt x="1150" y="160"/>
                      </a:lnTo>
                      <a:lnTo>
                        <a:pt x="1217" y="149"/>
                      </a:lnTo>
                      <a:lnTo>
                        <a:pt x="1276" y="136"/>
                      </a:lnTo>
                      <a:lnTo>
                        <a:pt x="1321" y="121"/>
                      </a:lnTo>
                      <a:lnTo>
                        <a:pt x="1343" y="100"/>
                      </a:lnTo>
                      <a:lnTo>
                        <a:pt x="1337" y="75"/>
                      </a:lnTo>
                      <a:lnTo>
                        <a:pt x="1312" y="48"/>
                      </a:lnTo>
                      <a:lnTo>
                        <a:pt x="1279" y="29"/>
                      </a:lnTo>
                      <a:lnTo>
                        <a:pt x="1236" y="14"/>
                      </a:lnTo>
                      <a:lnTo>
                        <a:pt x="1183" y="5"/>
                      </a:lnTo>
                      <a:lnTo>
                        <a:pt x="1114" y="0"/>
                      </a:lnTo>
                      <a:lnTo>
                        <a:pt x="1027" y="1"/>
                      </a:lnTo>
                      <a:lnTo>
                        <a:pt x="918" y="4"/>
                      </a:lnTo>
                      <a:lnTo>
                        <a:pt x="786" y="14"/>
                      </a:lnTo>
                      <a:close/>
                    </a:path>
                  </a:pathLst>
                </a:custGeom>
                <a:solidFill>
                  <a:srgbClr val="FF2B5E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229" name="Freeform 662">
                  <a:extLst>
                    <a:ext uri="{FF2B5EF4-FFF2-40B4-BE49-F238E27FC236}">
                      <a16:creationId xmlns:a16="http://schemas.microsoft.com/office/drawing/2014/main" id="{A27B8597-22A3-46D7-9D56-E8F0F66A4B5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620" y="2256"/>
                  <a:ext cx="212" cy="56"/>
                </a:xfrm>
                <a:custGeom>
                  <a:avLst/>
                  <a:gdLst>
                    <a:gd name="T0" fmla="*/ 0 w 1269"/>
                    <a:gd name="T1" fmla="*/ 0 h 333"/>
                    <a:gd name="T2" fmla="*/ 0 w 1269"/>
                    <a:gd name="T3" fmla="*/ 0 h 333"/>
                    <a:gd name="T4" fmla="*/ 0 w 1269"/>
                    <a:gd name="T5" fmla="*/ 0 h 333"/>
                    <a:gd name="T6" fmla="*/ 0 w 1269"/>
                    <a:gd name="T7" fmla="*/ 0 h 333"/>
                    <a:gd name="T8" fmla="*/ 0 w 1269"/>
                    <a:gd name="T9" fmla="*/ 0 h 333"/>
                    <a:gd name="T10" fmla="*/ 0 w 1269"/>
                    <a:gd name="T11" fmla="*/ 0 h 333"/>
                    <a:gd name="T12" fmla="*/ 0 w 1269"/>
                    <a:gd name="T13" fmla="*/ 0 h 333"/>
                    <a:gd name="T14" fmla="*/ 0 w 1269"/>
                    <a:gd name="T15" fmla="*/ 0 h 333"/>
                    <a:gd name="T16" fmla="*/ 0 w 1269"/>
                    <a:gd name="T17" fmla="*/ 0 h 333"/>
                    <a:gd name="T18" fmla="*/ 0 w 1269"/>
                    <a:gd name="T19" fmla="*/ 0 h 333"/>
                    <a:gd name="T20" fmla="*/ 0 w 1269"/>
                    <a:gd name="T21" fmla="*/ 0 h 333"/>
                    <a:gd name="T22" fmla="*/ 0 w 1269"/>
                    <a:gd name="T23" fmla="*/ 0 h 333"/>
                    <a:gd name="T24" fmla="*/ 0 w 1269"/>
                    <a:gd name="T25" fmla="*/ 0 h 333"/>
                    <a:gd name="T26" fmla="*/ 0 w 1269"/>
                    <a:gd name="T27" fmla="*/ 0 h 333"/>
                    <a:gd name="T28" fmla="*/ 0 w 1269"/>
                    <a:gd name="T29" fmla="*/ 0 h 333"/>
                    <a:gd name="T30" fmla="*/ 0 w 1269"/>
                    <a:gd name="T31" fmla="*/ 0 h 333"/>
                    <a:gd name="T32" fmla="*/ 0 w 1269"/>
                    <a:gd name="T33" fmla="*/ 0 h 333"/>
                    <a:gd name="T34" fmla="*/ 0 w 1269"/>
                    <a:gd name="T35" fmla="*/ 0 h 333"/>
                    <a:gd name="T36" fmla="*/ 0 w 1269"/>
                    <a:gd name="T37" fmla="*/ 0 h 333"/>
                    <a:gd name="T38" fmla="*/ 0 w 1269"/>
                    <a:gd name="T39" fmla="*/ 0 h 333"/>
                    <a:gd name="T40" fmla="*/ 0 w 1269"/>
                    <a:gd name="T41" fmla="*/ 0 h 333"/>
                    <a:gd name="T42" fmla="*/ 0 w 1269"/>
                    <a:gd name="T43" fmla="*/ 0 h 333"/>
                    <a:gd name="T44" fmla="*/ 0 w 1269"/>
                    <a:gd name="T45" fmla="*/ 0 h 333"/>
                    <a:gd name="T46" fmla="*/ 0 w 1269"/>
                    <a:gd name="T47" fmla="*/ 0 h 333"/>
                    <a:gd name="T48" fmla="*/ 0 w 1269"/>
                    <a:gd name="T49" fmla="*/ 0 h 333"/>
                    <a:gd name="T50" fmla="*/ 0 w 1269"/>
                    <a:gd name="T51" fmla="*/ 0 h 333"/>
                    <a:gd name="T52" fmla="*/ 0 w 1269"/>
                    <a:gd name="T53" fmla="*/ 0 h 333"/>
                    <a:gd name="T54" fmla="*/ 0 w 1269"/>
                    <a:gd name="T55" fmla="*/ 0 h 333"/>
                    <a:gd name="T56" fmla="*/ 0 w 1269"/>
                    <a:gd name="T57" fmla="*/ 0 h 333"/>
                    <a:gd name="T58" fmla="*/ 0 w 1269"/>
                    <a:gd name="T59" fmla="*/ 0 h 333"/>
                    <a:gd name="T60" fmla="*/ 0 w 1269"/>
                    <a:gd name="T61" fmla="*/ 0 h 333"/>
                    <a:gd name="T62" fmla="*/ 0 w 1269"/>
                    <a:gd name="T63" fmla="*/ 0 h 333"/>
                    <a:gd name="T64" fmla="*/ 0 w 1269"/>
                    <a:gd name="T65" fmla="*/ 0 h 333"/>
                    <a:gd name="T66" fmla="*/ 0 w 1269"/>
                    <a:gd name="T67" fmla="*/ 0 h 333"/>
                    <a:gd name="T68" fmla="*/ 0 w 1269"/>
                    <a:gd name="T69" fmla="*/ 0 h 333"/>
                    <a:gd name="T70" fmla="*/ 0 w 1269"/>
                    <a:gd name="T71" fmla="*/ 0 h 333"/>
                    <a:gd name="T72" fmla="*/ 0 w 1269"/>
                    <a:gd name="T73" fmla="*/ 0 h 333"/>
                    <a:gd name="T74" fmla="*/ 0 w 1269"/>
                    <a:gd name="T75" fmla="*/ 0 h 333"/>
                    <a:gd name="T76" fmla="*/ 0 w 1269"/>
                    <a:gd name="T77" fmla="*/ 0 h 333"/>
                    <a:gd name="T78" fmla="*/ 0 w 1269"/>
                    <a:gd name="T79" fmla="*/ 0 h 333"/>
                    <a:gd name="T80" fmla="*/ 0 w 1269"/>
                    <a:gd name="T81" fmla="*/ 0 h 333"/>
                    <a:gd name="T82" fmla="*/ 0 w 1269"/>
                    <a:gd name="T83" fmla="*/ 0 h 333"/>
                    <a:gd name="T84" fmla="*/ 0 w 1269"/>
                    <a:gd name="T85" fmla="*/ 0 h 333"/>
                    <a:gd name="T86" fmla="*/ 0 w 1269"/>
                    <a:gd name="T87" fmla="*/ 0 h 333"/>
                    <a:gd name="T88" fmla="*/ 0 w 1269"/>
                    <a:gd name="T89" fmla="*/ 0 h 333"/>
                    <a:gd name="T90" fmla="*/ 0 w 1269"/>
                    <a:gd name="T91" fmla="*/ 0 h 333"/>
                    <a:gd name="T92" fmla="*/ 0 w 1269"/>
                    <a:gd name="T93" fmla="*/ 0 h 333"/>
                    <a:gd name="T94" fmla="*/ 0 w 1269"/>
                    <a:gd name="T95" fmla="*/ 0 h 333"/>
                    <a:gd name="T96" fmla="*/ 0 w 1269"/>
                    <a:gd name="T97" fmla="*/ 0 h 333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</a:gdLst>
                  <a:ahLst/>
                  <a:cxnLst>
                    <a:cxn ang="T98">
                      <a:pos x="T0" y="T1"/>
                    </a:cxn>
                    <a:cxn ang="T99">
                      <a:pos x="T2" y="T3"/>
                    </a:cxn>
                    <a:cxn ang="T100">
                      <a:pos x="T4" y="T5"/>
                    </a:cxn>
                    <a:cxn ang="T101">
                      <a:pos x="T6" y="T7"/>
                    </a:cxn>
                    <a:cxn ang="T102">
                      <a:pos x="T8" y="T9"/>
                    </a:cxn>
                    <a:cxn ang="T103">
                      <a:pos x="T10" y="T11"/>
                    </a:cxn>
                    <a:cxn ang="T104">
                      <a:pos x="T12" y="T13"/>
                    </a:cxn>
                    <a:cxn ang="T105">
                      <a:pos x="T14" y="T15"/>
                    </a:cxn>
                    <a:cxn ang="T106">
                      <a:pos x="T16" y="T17"/>
                    </a:cxn>
                    <a:cxn ang="T107">
                      <a:pos x="T18" y="T19"/>
                    </a:cxn>
                    <a:cxn ang="T108">
                      <a:pos x="T20" y="T21"/>
                    </a:cxn>
                    <a:cxn ang="T109">
                      <a:pos x="T22" y="T23"/>
                    </a:cxn>
                    <a:cxn ang="T110">
                      <a:pos x="T24" y="T25"/>
                    </a:cxn>
                    <a:cxn ang="T111">
                      <a:pos x="T26" y="T27"/>
                    </a:cxn>
                    <a:cxn ang="T112">
                      <a:pos x="T28" y="T29"/>
                    </a:cxn>
                    <a:cxn ang="T113">
                      <a:pos x="T30" y="T31"/>
                    </a:cxn>
                    <a:cxn ang="T114">
                      <a:pos x="T32" y="T33"/>
                    </a:cxn>
                    <a:cxn ang="T115">
                      <a:pos x="T34" y="T35"/>
                    </a:cxn>
                    <a:cxn ang="T116">
                      <a:pos x="T36" y="T37"/>
                    </a:cxn>
                    <a:cxn ang="T117">
                      <a:pos x="T38" y="T39"/>
                    </a:cxn>
                    <a:cxn ang="T118">
                      <a:pos x="T40" y="T41"/>
                    </a:cxn>
                    <a:cxn ang="T119">
                      <a:pos x="T42" y="T43"/>
                    </a:cxn>
                    <a:cxn ang="T120">
                      <a:pos x="T44" y="T45"/>
                    </a:cxn>
                    <a:cxn ang="T121">
                      <a:pos x="T46" y="T47"/>
                    </a:cxn>
                    <a:cxn ang="T122">
                      <a:pos x="T48" y="T49"/>
                    </a:cxn>
                    <a:cxn ang="T123">
                      <a:pos x="T50" y="T51"/>
                    </a:cxn>
                    <a:cxn ang="T124">
                      <a:pos x="T52" y="T53"/>
                    </a:cxn>
                    <a:cxn ang="T125">
                      <a:pos x="T54" y="T55"/>
                    </a:cxn>
                    <a:cxn ang="T126">
                      <a:pos x="T56" y="T57"/>
                    </a:cxn>
                    <a:cxn ang="T127">
                      <a:pos x="T58" y="T59"/>
                    </a:cxn>
                    <a:cxn ang="T128">
                      <a:pos x="T60" y="T61"/>
                    </a:cxn>
                    <a:cxn ang="T129">
                      <a:pos x="T62" y="T63"/>
                    </a:cxn>
                    <a:cxn ang="T130">
                      <a:pos x="T64" y="T65"/>
                    </a:cxn>
                    <a:cxn ang="T131">
                      <a:pos x="T66" y="T67"/>
                    </a:cxn>
                    <a:cxn ang="T132">
                      <a:pos x="T68" y="T69"/>
                    </a:cxn>
                    <a:cxn ang="T133">
                      <a:pos x="T70" y="T71"/>
                    </a:cxn>
                    <a:cxn ang="T134">
                      <a:pos x="T72" y="T73"/>
                    </a:cxn>
                    <a:cxn ang="T135">
                      <a:pos x="T74" y="T75"/>
                    </a:cxn>
                    <a:cxn ang="T136">
                      <a:pos x="T76" y="T77"/>
                    </a:cxn>
                    <a:cxn ang="T137">
                      <a:pos x="T78" y="T79"/>
                    </a:cxn>
                    <a:cxn ang="T138">
                      <a:pos x="T80" y="T81"/>
                    </a:cxn>
                    <a:cxn ang="T139">
                      <a:pos x="T82" y="T83"/>
                    </a:cxn>
                    <a:cxn ang="T140">
                      <a:pos x="T84" y="T85"/>
                    </a:cxn>
                    <a:cxn ang="T141">
                      <a:pos x="T86" y="T87"/>
                    </a:cxn>
                    <a:cxn ang="T142">
                      <a:pos x="T88" y="T89"/>
                    </a:cxn>
                    <a:cxn ang="T143">
                      <a:pos x="T90" y="T91"/>
                    </a:cxn>
                    <a:cxn ang="T144">
                      <a:pos x="T92" y="T93"/>
                    </a:cxn>
                    <a:cxn ang="T145">
                      <a:pos x="T94" y="T95"/>
                    </a:cxn>
                    <a:cxn ang="T146">
                      <a:pos x="T96" y="T97"/>
                    </a:cxn>
                  </a:cxnLst>
                  <a:rect l="0" t="0" r="r" b="b"/>
                  <a:pathLst>
                    <a:path w="1269" h="333">
                      <a:moveTo>
                        <a:pt x="753" y="12"/>
                      </a:moveTo>
                      <a:lnTo>
                        <a:pt x="617" y="18"/>
                      </a:lnTo>
                      <a:lnTo>
                        <a:pt x="491" y="19"/>
                      </a:lnTo>
                      <a:lnTo>
                        <a:pt x="373" y="16"/>
                      </a:lnTo>
                      <a:lnTo>
                        <a:pt x="269" y="12"/>
                      </a:lnTo>
                      <a:lnTo>
                        <a:pt x="180" y="7"/>
                      </a:lnTo>
                      <a:lnTo>
                        <a:pt x="110" y="3"/>
                      </a:lnTo>
                      <a:lnTo>
                        <a:pt x="61" y="1"/>
                      </a:lnTo>
                      <a:lnTo>
                        <a:pt x="36" y="5"/>
                      </a:lnTo>
                      <a:lnTo>
                        <a:pt x="23" y="10"/>
                      </a:lnTo>
                      <a:lnTo>
                        <a:pt x="13" y="18"/>
                      </a:lnTo>
                      <a:lnTo>
                        <a:pt x="4" y="27"/>
                      </a:lnTo>
                      <a:lnTo>
                        <a:pt x="0" y="39"/>
                      </a:lnTo>
                      <a:lnTo>
                        <a:pt x="0" y="53"/>
                      </a:lnTo>
                      <a:lnTo>
                        <a:pt x="8" y="73"/>
                      </a:lnTo>
                      <a:lnTo>
                        <a:pt x="25" y="97"/>
                      </a:lnTo>
                      <a:lnTo>
                        <a:pt x="52" y="127"/>
                      </a:lnTo>
                      <a:lnTo>
                        <a:pt x="88" y="159"/>
                      </a:lnTo>
                      <a:lnTo>
                        <a:pt x="135" y="194"/>
                      </a:lnTo>
                      <a:lnTo>
                        <a:pt x="190" y="229"/>
                      </a:lnTo>
                      <a:lnTo>
                        <a:pt x="250" y="262"/>
                      </a:lnTo>
                      <a:lnTo>
                        <a:pt x="311" y="289"/>
                      </a:lnTo>
                      <a:lnTo>
                        <a:pt x="373" y="312"/>
                      </a:lnTo>
                      <a:lnTo>
                        <a:pt x="431" y="327"/>
                      </a:lnTo>
                      <a:lnTo>
                        <a:pt x="484" y="333"/>
                      </a:lnTo>
                      <a:lnTo>
                        <a:pt x="536" y="327"/>
                      </a:lnTo>
                      <a:lnTo>
                        <a:pt x="593" y="315"/>
                      </a:lnTo>
                      <a:lnTo>
                        <a:pt x="654" y="296"/>
                      </a:lnTo>
                      <a:lnTo>
                        <a:pt x="716" y="273"/>
                      </a:lnTo>
                      <a:lnTo>
                        <a:pt x="775" y="247"/>
                      </a:lnTo>
                      <a:lnTo>
                        <a:pt x="832" y="224"/>
                      </a:lnTo>
                      <a:lnTo>
                        <a:pt x="881" y="201"/>
                      </a:lnTo>
                      <a:lnTo>
                        <a:pt x="925" y="185"/>
                      </a:lnTo>
                      <a:lnTo>
                        <a:pt x="970" y="172"/>
                      </a:lnTo>
                      <a:lnTo>
                        <a:pt x="1028" y="162"/>
                      </a:lnTo>
                      <a:lnTo>
                        <a:pt x="1091" y="152"/>
                      </a:lnTo>
                      <a:lnTo>
                        <a:pt x="1154" y="142"/>
                      </a:lnTo>
                      <a:lnTo>
                        <a:pt x="1208" y="129"/>
                      </a:lnTo>
                      <a:lnTo>
                        <a:pt x="1249" y="115"/>
                      </a:lnTo>
                      <a:lnTo>
                        <a:pt x="1269" y="94"/>
                      </a:lnTo>
                      <a:lnTo>
                        <a:pt x="1263" y="71"/>
                      </a:lnTo>
                      <a:lnTo>
                        <a:pt x="1240" y="45"/>
                      </a:lnTo>
                      <a:lnTo>
                        <a:pt x="1211" y="27"/>
                      </a:lnTo>
                      <a:lnTo>
                        <a:pt x="1172" y="12"/>
                      </a:lnTo>
                      <a:lnTo>
                        <a:pt x="1124" y="4"/>
                      </a:lnTo>
                      <a:lnTo>
                        <a:pt x="1059" y="0"/>
                      </a:lnTo>
                      <a:lnTo>
                        <a:pt x="978" y="0"/>
                      </a:lnTo>
                      <a:lnTo>
                        <a:pt x="877" y="3"/>
                      </a:lnTo>
                      <a:lnTo>
                        <a:pt x="753" y="12"/>
                      </a:lnTo>
                      <a:close/>
                    </a:path>
                  </a:pathLst>
                </a:custGeom>
                <a:solidFill>
                  <a:srgbClr val="F72B54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230" name="Freeform 663">
                  <a:extLst>
                    <a:ext uri="{FF2B5EF4-FFF2-40B4-BE49-F238E27FC236}">
                      <a16:creationId xmlns:a16="http://schemas.microsoft.com/office/drawing/2014/main" id="{77B0A03F-183E-44C7-A31F-622C07ECBAC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625" y="2258"/>
                  <a:ext cx="199" cy="51"/>
                </a:xfrm>
                <a:custGeom>
                  <a:avLst/>
                  <a:gdLst>
                    <a:gd name="T0" fmla="*/ 0 w 1197"/>
                    <a:gd name="T1" fmla="*/ 0 h 309"/>
                    <a:gd name="T2" fmla="*/ 0 w 1197"/>
                    <a:gd name="T3" fmla="*/ 0 h 309"/>
                    <a:gd name="T4" fmla="*/ 0 w 1197"/>
                    <a:gd name="T5" fmla="*/ 0 h 309"/>
                    <a:gd name="T6" fmla="*/ 0 w 1197"/>
                    <a:gd name="T7" fmla="*/ 0 h 309"/>
                    <a:gd name="T8" fmla="*/ 0 w 1197"/>
                    <a:gd name="T9" fmla="*/ 0 h 309"/>
                    <a:gd name="T10" fmla="*/ 0 w 1197"/>
                    <a:gd name="T11" fmla="*/ 0 h 309"/>
                    <a:gd name="T12" fmla="*/ 0 w 1197"/>
                    <a:gd name="T13" fmla="*/ 0 h 309"/>
                    <a:gd name="T14" fmla="*/ 0 w 1197"/>
                    <a:gd name="T15" fmla="*/ 0 h 309"/>
                    <a:gd name="T16" fmla="*/ 0 w 1197"/>
                    <a:gd name="T17" fmla="*/ 0 h 309"/>
                    <a:gd name="T18" fmla="*/ 0 w 1197"/>
                    <a:gd name="T19" fmla="*/ 0 h 309"/>
                    <a:gd name="T20" fmla="*/ 0 w 1197"/>
                    <a:gd name="T21" fmla="*/ 0 h 309"/>
                    <a:gd name="T22" fmla="*/ 0 w 1197"/>
                    <a:gd name="T23" fmla="*/ 0 h 309"/>
                    <a:gd name="T24" fmla="*/ 0 w 1197"/>
                    <a:gd name="T25" fmla="*/ 0 h 309"/>
                    <a:gd name="T26" fmla="*/ 0 w 1197"/>
                    <a:gd name="T27" fmla="*/ 0 h 309"/>
                    <a:gd name="T28" fmla="*/ 0 w 1197"/>
                    <a:gd name="T29" fmla="*/ 0 h 309"/>
                    <a:gd name="T30" fmla="*/ 0 w 1197"/>
                    <a:gd name="T31" fmla="*/ 0 h 309"/>
                    <a:gd name="T32" fmla="*/ 0 w 1197"/>
                    <a:gd name="T33" fmla="*/ 0 h 309"/>
                    <a:gd name="T34" fmla="*/ 0 w 1197"/>
                    <a:gd name="T35" fmla="*/ 0 h 309"/>
                    <a:gd name="T36" fmla="*/ 0 w 1197"/>
                    <a:gd name="T37" fmla="*/ 0 h 309"/>
                    <a:gd name="T38" fmla="*/ 0 w 1197"/>
                    <a:gd name="T39" fmla="*/ 0 h 309"/>
                    <a:gd name="T40" fmla="*/ 0 w 1197"/>
                    <a:gd name="T41" fmla="*/ 0 h 309"/>
                    <a:gd name="T42" fmla="*/ 0 w 1197"/>
                    <a:gd name="T43" fmla="*/ 0 h 309"/>
                    <a:gd name="T44" fmla="*/ 0 w 1197"/>
                    <a:gd name="T45" fmla="*/ 0 h 309"/>
                    <a:gd name="T46" fmla="*/ 0 w 1197"/>
                    <a:gd name="T47" fmla="*/ 0 h 309"/>
                    <a:gd name="T48" fmla="*/ 0 w 1197"/>
                    <a:gd name="T49" fmla="*/ 0 h 309"/>
                    <a:gd name="T50" fmla="*/ 0 w 1197"/>
                    <a:gd name="T51" fmla="*/ 0 h 309"/>
                    <a:gd name="T52" fmla="*/ 0 w 1197"/>
                    <a:gd name="T53" fmla="*/ 0 h 309"/>
                    <a:gd name="T54" fmla="*/ 0 w 1197"/>
                    <a:gd name="T55" fmla="*/ 0 h 309"/>
                    <a:gd name="T56" fmla="*/ 0 w 1197"/>
                    <a:gd name="T57" fmla="*/ 0 h 309"/>
                    <a:gd name="T58" fmla="*/ 0 w 1197"/>
                    <a:gd name="T59" fmla="*/ 0 h 309"/>
                    <a:gd name="T60" fmla="*/ 0 w 1197"/>
                    <a:gd name="T61" fmla="*/ 0 h 309"/>
                    <a:gd name="T62" fmla="*/ 0 w 1197"/>
                    <a:gd name="T63" fmla="*/ 0 h 309"/>
                    <a:gd name="T64" fmla="*/ 0 w 1197"/>
                    <a:gd name="T65" fmla="*/ 0 h 309"/>
                    <a:gd name="T66" fmla="*/ 0 w 1197"/>
                    <a:gd name="T67" fmla="*/ 0 h 309"/>
                    <a:gd name="T68" fmla="*/ 0 w 1197"/>
                    <a:gd name="T69" fmla="*/ 0 h 309"/>
                    <a:gd name="T70" fmla="*/ 0 w 1197"/>
                    <a:gd name="T71" fmla="*/ 0 h 309"/>
                    <a:gd name="T72" fmla="*/ 0 w 1197"/>
                    <a:gd name="T73" fmla="*/ 0 h 309"/>
                    <a:gd name="T74" fmla="*/ 0 w 1197"/>
                    <a:gd name="T75" fmla="*/ 0 h 309"/>
                    <a:gd name="T76" fmla="*/ 0 w 1197"/>
                    <a:gd name="T77" fmla="*/ 0 h 309"/>
                    <a:gd name="T78" fmla="*/ 0 w 1197"/>
                    <a:gd name="T79" fmla="*/ 0 h 309"/>
                    <a:gd name="T80" fmla="*/ 0 w 1197"/>
                    <a:gd name="T81" fmla="*/ 0 h 309"/>
                    <a:gd name="T82" fmla="*/ 0 w 1197"/>
                    <a:gd name="T83" fmla="*/ 0 h 309"/>
                    <a:gd name="T84" fmla="*/ 0 w 1197"/>
                    <a:gd name="T85" fmla="*/ 0 h 309"/>
                    <a:gd name="T86" fmla="*/ 0 w 1197"/>
                    <a:gd name="T87" fmla="*/ 0 h 309"/>
                    <a:gd name="T88" fmla="*/ 0 w 1197"/>
                    <a:gd name="T89" fmla="*/ 0 h 309"/>
                    <a:gd name="T90" fmla="*/ 0 w 1197"/>
                    <a:gd name="T91" fmla="*/ 0 h 309"/>
                    <a:gd name="T92" fmla="*/ 0 w 1197"/>
                    <a:gd name="T93" fmla="*/ 0 h 309"/>
                    <a:gd name="T94" fmla="*/ 0 w 1197"/>
                    <a:gd name="T95" fmla="*/ 0 h 309"/>
                    <a:gd name="T96" fmla="*/ 0 w 1197"/>
                    <a:gd name="T97" fmla="*/ 0 h 309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</a:gdLst>
                  <a:ahLst/>
                  <a:cxnLst>
                    <a:cxn ang="T98">
                      <a:pos x="T0" y="T1"/>
                    </a:cxn>
                    <a:cxn ang="T99">
                      <a:pos x="T2" y="T3"/>
                    </a:cxn>
                    <a:cxn ang="T100">
                      <a:pos x="T4" y="T5"/>
                    </a:cxn>
                    <a:cxn ang="T101">
                      <a:pos x="T6" y="T7"/>
                    </a:cxn>
                    <a:cxn ang="T102">
                      <a:pos x="T8" y="T9"/>
                    </a:cxn>
                    <a:cxn ang="T103">
                      <a:pos x="T10" y="T11"/>
                    </a:cxn>
                    <a:cxn ang="T104">
                      <a:pos x="T12" y="T13"/>
                    </a:cxn>
                    <a:cxn ang="T105">
                      <a:pos x="T14" y="T15"/>
                    </a:cxn>
                    <a:cxn ang="T106">
                      <a:pos x="T16" y="T17"/>
                    </a:cxn>
                    <a:cxn ang="T107">
                      <a:pos x="T18" y="T19"/>
                    </a:cxn>
                    <a:cxn ang="T108">
                      <a:pos x="T20" y="T21"/>
                    </a:cxn>
                    <a:cxn ang="T109">
                      <a:pos x="T22" y="T23"/>
                    </a:cxn>
                    <a:cxn ang="T110">
                      <a:pos x="T24" y="T25"/>
                    </a:cxn>
                    <a:cxn ang="T111">
                      <a:pos x="T26" y="T27"/>
                    </a:cxn>
                    <a:cxn ang="T112">
                      <a:pos x="T28" y="T29"/>
                    </a:cxn>
                    <a:cxn ang="T113">
                      <a:pos x="T30" y="T31"/>
                    </a:cxn>
                    <a:cxn ang="T114">
                      <a:pos x="T32" y="T33"/>
                    </a:cxn>
                    <a:cxn ang="T115">
                      <a:pos x="T34" y="T35"/>
                    </a:cxn>
                    <a:cxn ang="T116">
                      <a:pos x="T36" y="T37"/>
                    </a:cxn>
                    <a:cxn ang="T117">
                      <a:pos x="T38" y="T39"/>
                    </a:cxn>
                    <a:cxn ang="T118">
                      <a:pos x="T40" y="T41"/>
                    </a:cxn>
                    <a:cxn ang="T119">
                      <a:pos x="T42" y="T43"/>
                    </a:cxn>
                    <a:cxn ang="T120">
                      <a:pos x="T44" y="T45"/>
                    </a:cxn>
                    <a:cxn ang="T121">
                      <a:pos x="T46" y="T47"/>
                    </a:cxn>
                    <a:cxn ang="T122">
                      <a:pos x="T48" y="T49"/>
                    </a:cxn>
                    <a:cxn ang="T123">
                      <a:pos x="T50" y="T51"/>
                    </a:cxn>
                    <a:cxn ang="T124">
                      <a:pos x="T52" y="T53"/>
                    </a:cxn>
                    <a:cxn ang="T125">
                      <a:pos x="T54" y="T55"/>
                    </a:cxn>
                    <a:cxn ang="T126">
                      <a:pos x="T56" y="T57"/>
                    </a:cxn>
                    <a:cxn ang="T127">
                      <a:pos x="T58" y="T59"/>
                    </a:cxn>
                    <a:cxn ang="T128">
                      <a:pos x="T60" y="T61"/>
                    </a:cxn>
                    <a:cxn ang="T129">
                      <a:pos x="T62" y="T63"/>
                    </a:cxn>
                    <a:cxn ang="T130">
                      <a:pos x="T64" y="T65"/>
                    </a:cxn>
                    <a:cxn ang="T131">
                      <a:pos x="T66" y="T67"/>
                    </a:cxn>
                    <a:cxn ang="T132">
                      <a:pos x="T68" y="T69"/>
                    </a:cxn>
                    <a:cxn ang="T133">
                      <a:pos x="T70" y="T71"/>
                    </a:cxn>
                    <a:cxn ang="T134">
                      <a:pos x="T72" y="T73"/>
                    </a:cxn>
                    <a:cxn ang="T135">
                      <a:pos x="T74" y="T75"/>
                    </a:cxn>
                    <a:cxn ang="T136">
                      <a:pos x="T76" y="T77"/>
                    </a:cxn>
                    <a:cxn ang="T137">
                      <a:pos x="T78" y="T79"/>
                    </a:cxn>
                    <a:cxn ang="T138">
                      <a:pos x="T80" y="T81"/>
                    </a:cxn>
                    <a:cxn ang="T139">
                      <a:pos x="T82" y="T83"/>
                    </a:cxn>
                    <a:cxn ang="T140">
                      <a:pos x="T84" y="T85"/>
                    </a:cxn>
                    <a:cxn ang="T141">
                      <a:pos x="T86" y="T87"/>
                    </a:cxn>
                    <a:cxn ang="T142">
                      <a:pos x="T88" y="T89"/>
                    </a:cxn>
                    <a:cxn ang="T143">
                      <a:pos x="T90" y="T91"/>
                    </a:cxn>
                    <a:cxn ang="T144">
                      <a:pos x="T92" y="T93"/>
                    </a:cxn>
                    <a:cxn ang="T145">
                      <a:pos x="T94" y="T95"/>
                    </a:cxn>
                    <a:cxn ang="T146">
                      <a:pos x="T96" y="T97"/>
                    </a:cxn>
                  </a:cxnLst>
                  <a:rect l="0" t="0" r="r" b="b"/>
                  <a:pathLst>
                    <a:path w="1197" h="309">
                      <a:moveTo>
                        <a:pt x="717" y="12"/>
                      </a:moveTo>
                      <a:lnTo>
                        <a:pt x="589" y="18"/>
                      </a:lnTo>
                      <a:lnTo>
                        <a:pt x="468" y="19"/>
                      </a:lnTo>
                      <a:lnTo>
                        <a:pt x="357" y="15"/>
                      </a:lnTo>
                      <a:lnTo>
                        <a:pt x="258" y="12"/>
                      </a:lnTo>
                      <a:lnTo>
                        <a:pt x="172" y="6"/>
                      </a:lnTo>
                      <a:lnTo>
                        <a:pt x="105" y="2"/>
                      </a:lnTo>
                      <a:lnTo>
                        <a:pt x="57" y="0"/>
                      </a:lnTo>
                      <a:lnTo>
                        <a:pt x="34" y="4"/>
                      </a:lnTo>
                      <a:lnTo>
                        <a:pt x="22" y="10"/>
                      </a:lnTo>
                      <a:lnTo>
                        <a:pt x="12" y="18"/>
                      </a:lnTo>
                      <a:lnTo>
                        <a:pt x="4" y="26"/>
                      </a:lnTo>
                      <a:lnTo>
                        <a:pt x="0" y="38"/>
                      </a:lnTo>
                      <a:lnTo>
                        <a:pt x="1" y="51"/>
                      </a:lnTo>
                      <a:lnTo>
                        <a:pt x="9" y="71"/>
                      </a:lnTo>
                      <a:lnTo>
                        <a:pt x="25" y="93"/>
                      </a:lnTo>
                      <a:lnTo>
                        <a:pt x="52" y="121"/>
                      </a:lnTo>
                      <a:lnTo>
                        <a:pt x="87" y="151"/>
                      </a:lnTo>
                      <a:lnTo>
                        <a:pt x="133" y="184"/>
                      </a:lnTo>
                      <a:lnTo>
                        <a:pt x="185" y="214"/>
                      </a:lnTo>
                      <a:lnTo>
                        <a:pt x="244" y="245"/>
                      </a:lnTo>
                      <a:lnTo>
                        <a:pt x="304" y="270"/>
                      </a:lnTo>
                      <a:lnTo>
                        <a:pt x="364" y="290"/>
                      </a:lnTo>
                      <a:lnTo>
                        <a:pt x="419" y="303"/>
                      </a:lnTo>
                      <a:lnTo>
                        <a:pt x="471" y="309"/>
                      </a:lnTo>
                      <a:lnTo>
                        <a:pt x="519" y="303"/>
                      </a:lnTo>
                      <a:lnTo>
                        <a:pt x="572" y="292"/>
                      </a:lnTo>
                      <a:lnTo>
                        <a:pt x="628" y="275"/>
                      </a:lnTo>
                      <a:lnTo>
                        <a:pt x="684" y="256"/>
                      </a:lnTo>
                      <a:lnTo>
                        <a:pt x="739" y="234"/>
                      </a:lnTo>
                      <a:lnTo>
                        <a:pt x="792" y="211"/>
                      </a:lnTo>
                      <a:lnTo>
                        <a:pt x="838" y="192"/>
                      </a:lnTo>
                      <a:lnTo>
                        <a:pt x="880" y="177"/>
                      </a:lnTo>
                      <a:lnTo>
                        <a:pt x="922" y="164"/>
                      </a:lnTo>
                      <a:lnTo>
                        <a:pt x="976" y="154"/>
                      </a:lnTo>
                      <a:lnTo>
                        <a:pt x="1033" y="144"/>
                      </a:lnTo>
                      <a:lnTo>
                        <a:pt x="1091" y="135"/>
                      </a:lnTo>
                      <a:lnTo>
                        <a:pt x="1141" y="122"/>
                      </a:lnTo>
                      <a:lnTo>
                        <a:pt x="1179" y="108"/>
                      </a:lnTo>
                      <a:lnTo>
                        <a:pt x="1197" y="90"/>
                      </a:lnTo>
                      <a:lnTo>
                        <a:pt x="1192" y="68"/>
                      </a:lnTo>
                      <a:lnTo>
                        <a:pt x="1169" y="44"/>
                      </a:lnTo>
                      <a:lnTo>
                        <a:pt x="1142" y="27"/>
                      </a:lnTo>
                      <a:lnTo>
                        <a:pt x="1107" y="13"/>
                      </a:lnTo>
                      <a:lnTo>
                        <a:pt x="1063" y="5"/>
                      </a:lnTo>
                      <a:lnTo>
                        <a:pt x="1004" y="1"/>
                      </a:lnTo>
                      <a:lnTo>
                        <a:pt x="928" y="1"/>
                      </a:lnTo>
                      <a:lnTo>
                        <a:pt x="833" y="4"/>
                      </a:lnTo>
                      <a:lnTo>
                        <a:pt x="717" y="12"/>
                      </a:lnTo>
                      <a:close/>
                    </a:path>
                  </a:pathLst>
                </a:custGeom>
                <a:solidFill>
                  <a:srgbClr val="F02B4D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231" name="Freeform 664">
                  <a:extLst>
                    <a:ext uri="{FF2B5EF4-FFF2-40B4-BE49-F238E27FC236}">
                      <a16:creationId xmlns:a16="http://schemas.microsoft.com/office/drawing/2014/main" id="{C6C39539-A56B-47A6-AD2B-7681BA9AD27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630" y="2259"/>
                  <a:ext cx="187" cy="48"/>
                </a:xfrm>
                <a:custGeom>
                  <a:avLst/>
                  <a:gdLst>
                    <a:gd name="T0" fmla="*/ 0 w 1124"/>
                    <a:gd name="T1" fmla="*/ 0 h 285"/>
                    <a:gd name="T2" fmla="*/ 0 w 1124"/>
                    <a:gd name="T3" fmla="*/ 0 h 285"/>
                    <a:gd name="T4" fmla="*/ 0 w 1124"/>
                    <a:gd name="T5" fmla="*/ 0 h 285"/>
                    <a:gd name="T6" fmla="*/ 0 w 1124"/>
                    <a:gd name="T7" fmla="*/ 0 h 285"/>
                    <a:gd name="T8" fmla="*/ 0 w 1124"/>
                    <a:gd name="T9" fmla="*/ 0 h 285"/>
                    <a:gd name="T10" fmla="*/ 0 w 1124"/>
                    <a:gd name="T11" fmla="*/ 0 h 285"/>
                    <a:gd name="T12" fmla="*/ 0 w 1124"/>
                    <a:gd name="T13" fmla="*/ 0 h 285"/>
                    <a:gd name="T14" fmla="*/ 0 w 1124"/>
                    <a:gd name="T15" fmla="*/ 0 h 285"/>
                    <a:gd name="T16" fmla="*/ 0 w 1124"/>
                    <a:gd name="T17" fmla="*/ 0 h 285"/>
                    <a:gd name="T18" fmla="*/ 0 w 1124"/>
                    <a:gd name="T19" fmla="*/ 0 h 285"/>
                    <a:gd name="T20" fmla="*/ 0 w 1124"/>
                    <a:gd name="T21" fmla="*/ 0 h 285"/>
                    <a:gd name="T22" fmla="*/ 0 w 1124"/>
                    <a:gd name="T23" fmla="*/ 0 h 285"/>
                    <a:gd name="T24" fmla="*/ 0 w 1124"/>
                    <a:gd name="T25" fmla="*/ 0 h 285"/>
                    <a:gd name="T26" fmla="*/ 0 w 1124"/>
                    <a:gd name="T27" fmla="*/ 0 h 285"/>
                    <a:gd name="T28" fmla="*/ 0 w 1124"/>
                    <a:gd name="T29" fmla="*/ 0 h 285"/>
                    <a:gd name="T30" fmla="*/ 0 w 1124"/>
                    <a:gd name="T31" fmla="*/ 0 h 285"/>
                    <a:gd name="T32" fmla="*/ 0 w 1124"/>
                    <a:gd name="T33" fmla="*/ 0 h 285"/>
                    <a:gd name="T34" fmla="*/ 0 w 1124"/>
                    <a:gd name="T35" fmla="*/ 0 h 285"/>
                    <a:gd name="T36" fmla="*/ 0 w 1124"/>
                    <a:gd name="T37" fmla="*/ 0 h 285"/>
                    <a:gd name="T38" fmla="*/ 0 w 1124"/>
                    <a:gd name="T39" fmla="*/ 0 h 285"/>
                    <a:gd name="T40" fmla="*/ 0 w 1124"/>
                    <a:gd name="T41" fmla="*/ 0 h 285"/>
                    <a:gd name="T42" fmla="*/ 0 w 1124"/>
                    <a:gd name="T43" fmla="*/ 0 h 285"/>
                    <a:gd name="T44" fmla="*/ 0 w 1124"/>
                    <a:gd name="T45" fmla="*/ 0 h 285"/>
                    <a:gd name="T46" fmla="*/ 0 w 1124"/>
                    <a:gd name="T47" fmla="*/ 0 h 285"/>
                    <a:gd name="T48" fmla="*/ 0 w 1124"/>
                    <a:gd name="T49" fmla="*/ 0 h 285"/>
                    <a:gd name="T50" fmla="*/ 0 w 1124"/>
                    <a:gd name="T51" fmla="*/ 0 h 285"/>
                    <a:gd name="T52" fmla="*/ 0 w 1124"/>
                    <a:gd name="T53" fmla="*/ 0 h 285"/>
                    <a:gd name="T54" fmla="*/ 0 w 1124"/>
                    <a:gd name="T55" fmla="*/ 0 h 285"/>
                    <a:gd name="T56" fmla="*/ 0 w 1124"/>
                    <a:gd name="T57" fmla="*/ 0 h 285"/>
                    <a:gd name="T58" fmla="*/ 0 w 1124"/>
                    <a:gd name="T59" fmla="*/ 0 h 285"/>
                    <a:gd name="T60" fmla="*/ 0 w 1124"/>
                    <a:gd name="T61" fmla="*/ 0 h 285"/>
                    <a:gd name="T62" fmla="*/ 0 w 1124"/>
                    <a:gd name="T63" fmla="*/ 0 h 285"/>
                    <a:gd name="T64" fmla="*/ 0 w 1124"/>
                    <a:gd name="T65" fmla="*/ 0 h 285"/>
                    <a:gd name="T66" fmla="*/ 0 w 1124"/>
                    <a:gd name="T67" fmla="*/ 0 h 285"/>
                    <a:gd name="T68" fmla="*/ 0 w 1124"/>
                    <a:gd name="T69" fmla="*/ 0 h 285"/>
                    <a:gd name="T70" fmla="*/ 0 w 1124"/>
                    <a:gd name="T71" fmla="*/ 0 h 285"/>
                    <a:gd name="T72" fmla="*/ 0 w 1124"/>
                    <a:gd name="T73" fmla="*/ 0 h 285"/>
                    <a:gd name="T74" fmla="*/ 0 w 1124"/>
                    <a:gd name="T75" fmla="*/ 0 h 285"/>
                    <a:gd name="T76" fmla="*/ 0 w 1124"/>
                    <a:gd name="T77" fmla="*/ 0 h 285"/>
                    <a:gd name="T78" fmla="*/ 0 w 1124"/>
                    <a:gd name="T79" fmla="*/ 0 h 285"/>
                    <a:gd name="T80" fmla="*/ 0 w 1124"/>
                    <a:gd name="T81" fmla="*/ 0 h 285"/>
                    <a:gd name="T82" fmla="*/ 0 w 1124"/>
                    <a:gd name="T83" fmla="*/ 0 h 285"/>
                    <a:gd name="T84" fmla="*/ 0 w 1124"/>
                    <a:gd name="T85" fmla="*/ 0 h 285"/>
                    <a:gd name="T86" fmla="*/ 0 w 1124"/>
                    <a:gd name="T87" fmla="*/ 0 h 285"/>
                    <a:gd name="T88" fmla="*/ 0 w 1124"/>
                    <a:gd name="T89" fmla="*/ 0 h 285"/>
                    <a:gd name="T90" fmla="*/ 0 w 1124"/>
                    <a:gd name="T91" fmla="*/ 0 h 285"/>
                    <a:gd name="T92" fmla="*/ 0 w 1124"/>
                    <a:gd name="T93" fmla="*/ 0 h 285"/>
                    <a:gd name="T94" fmla="*/ 0 w 1124"/>
                    <a:gd name="T95" fmla="*/ 0 h 285"/>
                    <a:gd name="T96" fmla="*/ 0 w 1124"/>
                    <a:gd name="T97" fmla="*/ 0 h 285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</a:gdLst>
                  <a:ahLst/>
                  <a:cxnLst>
                    <a:cxn ang="T98">
                      <a:pos x="T0" y="T1"/>
                    </a:cxn>
                    <a:cxn ang="T99">
                      <a:pos x="T2" y="T3"/>
                    </a:cxn>
                    <a:cxn ang="T100">
                      <a:pos x="T4" y="T5"/>
                    </a:cxn>
                    <a:cxn ang="T101">
                      <a:pos x="T6" y="T7"/>
                    </a:cxn>
                    <a:cxn ang="T102">
                      <a:pos x="T8" y="T9"/>
                    </a:cxn>
                    <a:cxn ang="T103">
                      <a:pos x="T10" y="T11"/>
                    </a:cxn>
                    <a:cxn ang="T104">
                      <a:pos x="T12" y="T13"/>
                    </a:cxn>
                    <a:cxn ang="T105">
                      <a:pos x="T14" y="T15"/>
                    </a:cxn>
                    <a:cxn ang="T106">
                      <a:pos x="T16" y="T17"/>
                    </a:cxn>
                    <a:cxn ang="T107">
                      <a:pos x="T18" y="T19"/>
                    </a:cxn>
                    <a:cxn ang="T108">
                      <a:pos x="T20" y="T21"/>
                    </a:cxn>
                    <a:cxn ang="T109">
                      <a:pos x="T22" y="T23"/>
                    </a:cxn>
                    <a:cxn ang="T110">
                      <a:pos x="T24" y="T25"/>
                    </a:cxn>
                    <a:cxn ang="T111">
                      <a:pos x="T26" y="T27"/>
                    </a:cxn>
                    <a:cxn ang="T112">
                      <a:pos x="T28" y="T29"/>
                    </a:cxn>
                    <a:cxn ang="T113">
                      <a:pos x="T30" y="T31"/>
                    </a:cxn>
                    <a:cxn ang="T114">
                      <a:pos x="T32" y="T33"/>
                    </a:cxn>
                    <a:cxn ang="T115">
                      <a:pos x="T34" y="T35"/>
                    </a:cxn>
                    <a:cxn ang="T116">
                      <a:pos x="T36" y="T37"/>
                    </a:cxn>
                    <a:cxn ang="T117">
                      <a:pos x="T38" y="T39"/>
                    </a:cxn>
                    <a:cxn ang="T118">
                      <a:pos x="T40" y="T41"/>
                    </a:cxn>
                    <a:cxn ang="T119">
                      <a:pos x="T42" y="T43"/>
                    </a:cxn>
                    <a:cxn ang="T120">
                      <a:pos x="T44" y="T45"/>
                    </a:cxn>
                    <a:cxn ang="T121">
                      <a:pos x="T46" y="T47"/>
                    </a:cxn>
                    <a:cxn ang="T122">
                      <a:pos x="T48" y="T49"/>
                    </a:cxn>
                    <a:cxn ang="T123">
                      <a:pos x="T50" y="T51"/>
                    </a:cxn>
                    <a:cxn ang="T124">
                      <a:pos x="T52" y="T53"/>
                    </a:cxn>
                    <a:cxn ang="T125">
                      <a:pos x="T54" y="T55"/>
                    </a:cxn>
                    <a:cxn ang="T126">
                      <a:pos x="T56" y="T57"/>
                    </a:cxn>
                    <a:cxn ang="T127">
                      <a:pos x="T58" y="T59"/>
                    </a:cxn>
                    <a:cxn ang="T128">
                      <a:pos x="T60" y="T61"/>
                    </a:cxn>
                    <a:cxn ang="T129">
                      <a:pos x="T62" y="T63"/>
                    </a:cxn>
                    <a:cxn ang="T130">
                      <a:pos x="T64" y="T65"/>
                    </a:cxn>
                    <a:cxn ang="T131">
                      <a:pos x="T66" y="T67"/>
                    </a:cxn>
                    <a:cxn ang="T132">
                      <a:pos x="T68" y="T69"/>
                    </a:cxn>
                    <a:cxn ang="T133">
                      <a:pos x="T70" y="T71"/>
                    </a:cxn>
                    <a:cxn ang="T134">
                      <a:pos x="T72" y="T73"/>
                    </a:cxn>
                    <a:cxn ang="T135">
                      <a:pos x="T74" y="T75"/>
                    </a:cxn>
                    <a:cxn ang="T136">
                      <a:pos x="T76" y="T77"/>
                    </a:cxn>
                    <a:cxn ang="T137">
                      <a:pos x="T78" y="T79"/>
                    </a:cxn>
                    <a:cxn ang="T138">
                      <a:pos x="T80" y="T81"/>
                    </a:cxn>
                    <a:cxn ang="T139">
                      <a:pos x="T82" y="T83"/>
                    </a:cxn>
                    <a:cxn ang="T140">
                      <a:pos x="T84" y="T85"/>
                    </a:cxn>
                    <a:cxn ang="T141">
                      <a:pos x="T86" y="T87"/>
                    </a:cxn>
                    <a:cxn ang="T142">
                      <a:pos x="T88" y="T89"/>
                    </a:cxn>
                    <a:cxn ang="T143">
                      <a:pos x="T90" y="T91"/>
                    </a:cxn>
                    <a:cxn ang="T144">
                      <a:pos x="T92" y="T93"/>
                    </a:cxn>
                    <a:cxn ang="T145">
                      <a:pos x="T94" y="T95"/>
                    </a:cxn>
                    <a:cxn ang="T146">
                      <a:pos x="T96" y="T97"/>
                    </a:cxn>
                  </a:cxnLst>
                  <a:rect l="0" t="0" r="r" b="b"/>
                  <a:pathLst>
                    <a:path w="1124" h="285">
                      <a:moveTo>
                        <a:pt x="682" y="13"/>
                      </a:moveTo>
                      <a:lnTo>
                        <a:pt x="562" y="18"/>
                      </a:lnTo>
                      <a:lnTo>
                        <a:pt x="448" y="19"/>
                      </a:lnTo>
                      <a:lnTo>
                        <a:pt x="342" y="15"/>
                      </a:lnTo>
                      <a:lnTo>
                        <a:pt x="246" y="11"/>
                      </a:lnTo>
                      <a:lnTo>
                        <a:pt x="163" y="5"/>
                      </a:lnTo>
                      <a:lnTo>
                        <a:pt x="96" y="2"/>
                      </a:lnTo>
                      <a:lnTo>
                        <a:pt x="50" y="0"/>
                      </a:lnTo>
                      <a:lnTo>
                        <a:pt x="29" y="3"/>
                      </a:lnTo>
                      <a:lnTo>
                        <a:pt x="18" y="9"/>
                      </a:lnTo>
                      <a:lnTo>
                        <a:pt x="9" y="15"/>
                      </a:lnTo>
                      <a:lnTo>
                        <a:pt x="2" y="24"/>
                      </a:lnTo>
                      <a:lnTo>
                        <a:pt x="0" y="36"/>
                      </a:lnTo>
                      <a:lnTo>
                        <a:pt x="1" y="48"/>
                      </a:lnTo>
                      <a:lnTo>
                        <a:pt x="10" y="65"/>
                      </a:lnTo>
                      <a:lnTo>
                        <a:pt x="24" y="86"/>
                      </a:lnTo>
                      <a:lnTo>
                        <a:pt x="49" y="112"/>
                      </a:lnTo>
                      <a:lnTo>
                        <a:pt x="82" y="141"/>
                      </a:lnTo>
                      <a:lnTo>
                        <a:pt x="127" y="171"/>
                      </a:lnTo>
                      <a:lnTo>
                        <a:pt x="178" y="200"/>
                      </a:lnTo>
                      <a:lnTo>
                        <a:pt x="235" y="227"/>
                      </a:lnTo>
                      <a:lnTo>
                        <a:pt x="292" y="249"/>
                      </a:lnTo>
                      <a:lnTo>
                        <a:pt x="349" y="268"/>
                      </a:lnTo>
                      <a:lnTo>
                        <a:pt x="402" y="280"/>
                      </a:lnTo>
                      <a:lnTo>
                        <a:pt x="451" y="285"/>
                      </a:lnTo>
                      <a:lnTo>
                        <a:pt x="497" y="281"/>
                      </a:lnTo>
                      <a:lnTo>
                        <a:pt x="546" y="271"/>
                      </a:lnTo>
                      <a:lnTo>
                        <a:pt x="597" y="255"/>
                      </a:lnTo>
                      <a:lnTo>
                        <a:pt x="650" y="237"/>
                      </a:lnTo>
                      <a:lnTo>
                        <a:pt x="700" y="217"/>
                      </a:lnTo>
                      <a:lnTo>
                        <a:pt x="749" y="198"/>
                      </a:lnTo>
                      <a:lnTo>
                        <a:pt x="792" y="180"/>
                      </a:lnTo>
                      <a:lnTo>
                        <a:pt x="830" y="166"/>
                      </a:lnTo>
                      <a:lnTo>
                        <a:pt x="869" y="155"/>
                      </a:lnTo>
                      <a:lnTo>
                        <a:pt x="919" y="146"/>
                      </a:lnTo>
                      <a:lnTo>
                        <a:pt x="973" y="136"/>
                      </a:lnTo>
                      <a:lnTo>
                        <a:pt x="1027" y="127"/>
                      </a:lnTo>
                      <a:lnTo>
                        <a:pt x="1073" y="116"/>
                      </a:lnTo>
                      <a:lnTo>
                        <a:pt x="1108" y="102"/>
                      </a:lnTo>
                      <a:lnTo>
                        <a:pt x="1124" y="84"/>
                      </a:lnTo>
                      <a:lnTo>
                        <a:pt x="1119" y="64"/>
                      </a:lnTo>
                      <a:lnTo>
                        <a:pt x="1097" y="41"/>
                      </a:lnTo>
                      <a:lnTo>
                        <a:pt x="1074" y="24"/>
                      </a:lnTo>
                      <a:lnTo>
                        <a:pt x="1042" y="12"/>
                      </a:lnTo>
                      <a:lnTo>
                        <a:pt x="1002" y="5"/>
                      </a:lnTo>
                      <a:lnTo>
                        <a:pt x="947" y="1"/>
                      </a:lnTo>
                      <a:lnTo>
                        <a:pt x="878" y="2"/>
                      </a:lnTo>
                      <a:lnTo>
                        <a:pt x="790" y="5"/>
                      </a:lnTo>
                      <a:lnTo>
                        <a:pt x="682" y="13"/>
                      </a:lnTo>
                      <a:close/>
                    </a:path>
                  </a:pathLst>
                </a:custGeom>
                <a:solidFill>
                  <a:srgbClr val="E82B4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232" name="Freeform 665">
                  <a:extLst>
                    <a:ext uri="{FF2B5EF4-FFF2-40B4-BE49-F238E27FC236}">
                      <a16:creationId xmlns:a16="http://schemas.microsoft.com/office/drawing/2014/main" id="{08DE9F55-6819-4A87-A67B-C6FEFBCF436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634" y="2261"/>
                  <a:ext cx="176" cy="44"/>
                </a:xfrm>
                <a:custGeom>
                  <a:avLst/>
                  <a:gdLst>
                    <a:gd name="T0" fmla="*/ 0 w 1053"/>
                    <a:gd name="T1" fmla="*/ 0 h 263"/>
                    <a:gd name="T2" fmla="*/ 0 w 1053"/>
                    <a:gd name="T3" fmla="*/ 0 h 263"/>
                    <a:gd name="T4" fmla="*/ 0 w 1053"/>
                    <a:gd name="T5" fmla="*/ 0 h 263"/>
                    <a:gd name="T6" fmla="*/ 0 w 1053"/>
                    <a:gd name="T7" fmla="*/ 0 h 263"/>
                    <a:gd name="T8" fmla="*/ 0 w 1053"/>
                    <a:gd name="T9" fmla="*/ 0 h 263"/>
                    <a:gd name="T10" fmla="*/ 0 w 1053"/>
                    <a:gd name="T11" fmla="*/ 0 h 263"/>
                    <a:gd name="T12" fmla="*/ 0 w 1053"/>
                    <a:gd name="T13" fmla="*/ 0 h 263"/>
                    <a:gd name="T14" fmla="*/ 0 w 1053"/>
                    <a:gd name="T15" fmla="*/ 0 h 263"/>
                    <a:gd name="T16" fmla="*/ 0 w 1053"/>
                    <a:gd name="T17" fmla="*/ 0 h 263"/>
                    <a:gd name="T18" fmla="*/ 0 w 1053"/>
                    <a:gd name="T19" fmla="*/ 0 h 263"/>
                    <a:gd name="T20" fmla="*/ 0 w 1053"/>
                    <a:gd name="T21" fmla="*/ 0 h 263"/>
                    <a:gd name="T22" fmla="*/ 0 w 1053"/>
                    <a:gd name="T23" fmla="*/ 0 h 263"/>
                    <a:gd name="T24" fmla="*/ 0 w 1053"/>
                    <a:gd name="T25" fmla="*/ 0 h 263"/>
                    <a:gd name="T26" fmla="*/ 0 w 1053"/>
                    <a:gd name="T27" fmla="*/ 0 h 263"/>
                    <a:gd name="T28" fmla="*/ 0 w 1053"/>
                    <a:gd name="T29" fmla="*/ 0 h 263"/>
                    <a:gd name="T30" fmla="*/ 0 w 1053"/>
                    <a:gd name="T31" fmla="*/ 0 h 263"/>
                    <a:gd name="T32" fmla="*/ 0 w 1053"/>
                    <a:gd name="T33" fmla="*/ 0 h 263"/>
                    <a:gd name="T34" fmla="*/ 0 w 1053"/>
                    <a:gd name="T35" fmla="*/ 0 h 263"/>
                    <a:gd name="T36" fmla="*/ 0 w 1053"/>
                    <a:gd name="T37" fmla="*/ 0 h 263"/>
                    <a:gd name="T38" fmla="*/ 0 w 1053"/>
                    <a:gd name="T39" fmla="*/ 0 h 263"/>
                    <a:gd name="T40" fmla="*/ 0 w 1053"/>
                    <a:gd name="T41" fmla="*/ 0 h 263"/>
                    <a:gd name="T42" fmla="*/ 0 w 1053"/>
                    <a:gd name="T43" fmla="*/ 0 h 263"/>
                    <a:gd name="T44" fmla="*/ 0 w 1053"/>
                    <a:gd name="T45" fmla="*/ 0 h 263"/>
                    <a:gd name="T46" fmla="*/ 0 w 1053"/>
                    <a:gd name="T47" fmla="*/ 0 h 263"/>
                    <a:gd name="T48" fmla="*/ 0 w 1053"/>
                    <a:gd name="T49" fmla="*/ 0 h 263"/>
                    <a:gd name="T50" fmla="*/ 0 w 1053"/>
                    <a:gd name="T51" fmla="*/ 0 h 263"/>
                    <a:gd name="T52" fmla="*/ 0 w 1053"/>
                    <a:gd name="T53" fmla="*/ 0 h 263"/>
                    <a:gd name="T54" fmla="*/ 0 w 1053"/>
                    <a:gd name="T55" fmla="*/ 0 h 263"/>
                    <a:gd name="T56" fmla="*/ 0 w 1053"/>
                    <a:gd name="T57" fmla="*/ 0 h 263"/>
                    <a:gd name="T58" fmla="*/ 0 w 1053"/>
                    <a:gd name="T59" fmla="*/ 0 h 263"/>
                    <a:gd name="T60" fmla="*/ 0 w 1053"/>
                    <a:gd name="T61" fmla="*/ 0 h 263"/>
                    <a:gd name="T62" fmla="*/ 0 w 1053"/>
                    <a:gd name="T63" fmla="*/ 0 h 263"/>
                    <a:gd name="T64" fmla="*/ 0 w 1053"/>
                    <a:gd name="T65" fmla="*/ 0 h 263"/>
                    <a:gd name="T66" fmla="*/ 0 w 1053"/>
                    <a:gd name="T67" fmla="*/ 0 h 263"/>
                    <a:gd name="T68" fmla="*/ 0 w 1053"/>
                    <a:gd name="T69" fmla="*/ 0 h 263"/>
                    <a:gd name="T70" fmla="*/ 0 w 1053"/>
                    <a:gd name="T71" fmla="*/ 0 h 263"/>
                    <a:gd name="T72" fmla="*/ 0 w 1053"/>
                    <a:gd name="T73" fmla="*/ 0 h 263"/>
                    <a:gd name="T74" fmla="*/ 0 w 1053"/>
                    <a:gd name="T75" fmla="*/ 0 h 263"/>
                    <a:gd name="T76" fmla="*/ 0 w 1053"/>
                    <a:gd name="T77" fmla="*/ 0 h 263"/>
                    <a:gd name="T78" fmla="*/ 0 w 1053"/>
                    <a:gd name="T79" fmla="*/ 0 h 263"/>
                    <a:gd name="T80" fmla="*/ 0 w 1053"/>
                    <a:gd name="T81" fmla="*/ 0 h 263"/>
                    <a:gd name="T82" fmla="*/ 0 w 1053"/>
                    <a:gd name="T83" fmla="*/ 0 h 263"/>
                    <a:gd name="T84" fmla="*/ 0 w 1053"/>
                    <a:gd name="T85" fmla="*/ 0 h 263"/>
                    <a:gd name="T86" fmla="*/ 0 w 1053"/>
                    <a:gd name="T87" fmla="*/ 0 h 263"/>
                    <a:gd name="T88" fmla="*/ 0 w 1053"/>
                    <a:gd name="T89" fmla="*/ 0 h 263"/>
                    <a:gd name="T90" fmla="*/ 0 w 1053"/>
                    <a:gd name="T91" fmla="*/ 0 h 263"/>
                    <a:gd name="T92" fmla="*/ 0 w 1053"/>
                    <a:gd name="T93" fmla="*/ 0 h 263"/>
                    <a:gd name="T94" fmla="*/ 0 w 1053"/>
                    <a:gd name="T95" fmla="*/ 0 h 263"/>
                    <a:gd name="T96" fmla="*/ 0 w 1053"/>
                    <a:gd name="T97" fmla="*/ 0 h 263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</a:gdLst>
                  <a:ahLst/>
                  <a:cxnLst>
                    <a:cxn ang="T98">
                      <a:pos x="T0" y="T1"/>
                    </a:cxn>
                    <a:cxn ang="T99">
                      <a:pos x="T2" y="T3"/>
                    </a:cxn>
                    <a:cxn ang="T100">
                      <a:pos x="T4" y="T5"/>
                    </a:cxn>
                    <a:cxn ang="T101">
                      <a:pos x="T6" y="T7"/>
                    </a:cxn>
                    <a:cxn ang="T102">
                      <a:pos x="T8" y="T9"/>
                    </a:cxn>
                    <a:cxn ang="T103">
                      <a:pos x="T10" y="T11"/>
                    </a:cxn>
                    <a:cxn ang="T104">
                      <a:pos x="T12" y="T13"/>
                    </a:cxn>
                    <a:cxn ang="T105">
                      <a:pos x="T14" y="T15"/>
                    </a:cxn>
                    <a:cxn ang="T106">
                      <a:pos x="T16" y="T17"/>
                    </a:cxn>
                    <a:cxn ang="T107">
                      <a:pos x="T18" y="T19"/>
                    </a:cxn>
                    <a:cxn ang="T108">
                      <a:pos x="T20" y="T21"/>
                    </a:cxn>
                    <a:cxn ang="T109">
                      <a:pos x="T22" y="T23"/>
                    </a:cxn>
                    <a:cxn ang="T110">
                      <a:pos x="T24" y="T25"/>
                    </a:cxn>
                    <a:cxn ang="T111">
                      <a:pos x="T26" y="T27"/>
                    </a:cxn>
                    <a:cxn ang="T112">
                      <a:pos x="T28" y="T29"/>
                    </a:cxn>
                    <a:cxn ang="T113">
                      <a:pos x="T30" y="T31"/>
                    </a:cxn>
                    <a:cxn ang="T114">
                      <a:pos x="T32" y="T33"/>
                    </a:cxn>
                    <a:cxn ang="T115">
                      <a:pos x="T34" y="T35"/>
                    </a:cxn>
                    <a:cxn ang="T116">
                      <a:pos x="T36" y="T37"/>
                    </a:cxn>
                    <a:cxn ang="T117">
                      <a:pos x="T38" y="T39"/>
                    </a:cxn>
                    <a:cxn ang="T118">
                      <a:pos x="T40" y="T41"/>
                    </a:cxn>
                    <a:cxn ang="T119">
                      <a:pos x="T42" y="T43"/>
                    </a:cxn>
                    <a:cxn ang="T120">
                      <a:pos x="T44" y="T45"/>
                    </a:cxn>
                    <a:cxn ang="T121">
                      <a:pos x="T46" y="T47"/>
                    </a:cxn>
                    <a:cxn ang="T122">
                      <a:pos x="T48" y="T49"/>
                    </a:cxn>
                    <a:cxn ang="T123">
                      <a:pos x="T50" y="T51"/>
                    </a:cxn>
                    <a:cxn ang="T124">
                      <a:pos x="T52" y="T53"/>
                    </a:cxn>
                    <a:cxn ang="T125">
                      <a:pos x="T54" y="T55"/>
                    </a:cxn>
                    <a:cxn ang="T126">
                      <a:pos x="T56" y="T57"/>
                    </a:cxn>
                    <a:cxn ang="T127">
                      <a:pos x="T58" y="T59"/>
                    </a:cxn>
                    <a:cxn ang="T128">
                      <a:pos x="T60" y="T61"/>
                    </a:cxn>
                    <a:cxn ang="T129">
                      <a:pos x="T62" y="T63"/>
                    </a:cxn>
                    <a:cxn ang="T130">
                      <a:pos x="T64" y="T65"/>
                    </a:cxn>
                    <a:cxn ang="T131">
                      <a:pos x="T66" y="T67"/>
                    </a:cxn>
                    <a:cxn ang="T132">
                      <a:pos x="T68" y="T69"/>
                    </a:cxn>
                    <a:cxn ang="T133">
                      <a:pos x="T70" y="T71"/>
                    </a:cxn>
                    <a:cxn ang="T134">
                      <a:pos x="T72" y="T73"/>
                    </a:cxn>
                    <a:cxn ang="T135">
                      <a:pos x="T74" y="T75"/>
                    </a:cxn>
                    <a:cxn ang="T136">
                      <a:pos x="T76" y="T77"/>
                    </a:cxn>
                    <a:cxn ang="T137">
                      <a:pos x="T78" y="T79"/>
                    </a:cxn>
                    <a:cxn ang="T138">
                      <a:pos x="T80" y="T81"/>
                    </a:cxn>
                    <a:cxn ang="T139">
                      <a:pos x="T82" y="T83"/>
                    </a:cxn>
                    <a:cxn ang="T140">
                      <a:pos x="T84" y="T85"/>
                    </a:cxn>
                    <a:cxn ang="T141">
                      <a:pos x="T86" y="T87"/>
                    </a:cxn>
                    <a:cxn ang="T142">
                      <a:pos x="T88" y="T89"/>
                    </a:cxn>
                    <a:cxn ang="T143">
                      <a:pos x="T90" y="T91"/>
                    </a:cxn>
                    <a:cxn ang="T144">
                      <a:pos x="T92" y="T93"/>
                    </a:cxn>
                    <a:cxn ang="T145">
                      <a:pos x="T94" y="T95"/>
                    </a:cxn>
                    <a:cxn ang="T146">
                      <a:pos x="T96" y="T97"/>
                    </a:cxn>
                  </a:cxnLst>
                  <a:rect l="0" t="0" r="r" b="b"/>
                  <a:pathLst>
                    <a:path w="1053" h="263">
                      <a:moveTo>
                        <a:pt x="649" y="12"/>
                      </a:moveTo>
                      <a:lnTo>
                        <a:pt x="536" y="15"/>
                      </a:lnTo>
                      <a:lnTo>
                        <a:pt x="428" y="17"/>
                      </a:lnTo>
                      <a:lnTo>
                        <a:pt x="326" y="13"/>
                      </a:lnTo>
                      <a:lnTo>
                        <a:pt x="235" y="10"/>
                      </a:lnTo>
                      <a:lnTo>
                        <a:pt x="155" y="4"/>
                      </a:lnTo>
                      <a:lnTo>
                        <a:pt x="92" y="1"/>
                      </a:lnTo>
                      <a:lnTo>
                        <a:pt x="47" y="0"/>
                      </a:lnTo>
                      <a:lnTo>
                        <a:pt x="27" y="4"/>
                      </a:lnTo>
                      <a:lnTo>
                        <a:pt x="15" y="8"/>
                      </a:lnTo>
                      <a:lnTo>
                        <a:pt x="8" y="14"/>
                      </a:lnTo>
                      <a:lnTo>
                        <a:pt x="1" y="21"/>
                      </a:lnTo>
                      <a:lnTo>
                        <a:pt x="0" y="32"/>
                      </a:lnTo>
                      <a:lnTo>
                        <a:pt x="1" y="44"/>
                      </a:lnTo>
                      <a:lnTo>
                        <a:pt x="10" y="60"/>
                      </a:lnTo>
                      <a:lnTo>
                        <a:pt x="24" y="81"/>
                      </a:lnTo>
                      <a:lnTo>
                        <a:pt x="47" y="105"/>
                      </a:lnTo>
                      <a:lnTo>
                        <a:pt x="78" y="132"/>
                      </a:lnTo>
                      <a:lnTo>
                        <a:pt x="122" y="159"/>
                      </a:lnTo>
                      <a:lnTo>
                        <a:pt x="172" y="186"/>
                      </a:lnTo>
                      <a:lnTo>
                        <a:pt x="228" y="211"/>
                      </a:lnTo>
                      <a:lnTo>
                        <a:pt x="284" y="231"/>
                      </a:lnTo>
                      <a:lnTo>
                        <a:pt x="341" y="248"/>
                      </a:lnTo>
                      <a:lnTo>
                        <a:pt x="392" y="258"/>
                      </a:lnTo>
                      <a:lnTo>
                        <a:pt x="438" y="263"/>
                      </a:lnTo>
                      <a:lnTo>
                        <a:pt x="479" y="258"/>
                      </a:lnTo>
                      <a:lnTo>
                        <a:pt x="525" y="250"/>
                      </a:lnTo>
                      <a:lnTo>
                        <a:pt x="571" y="237"/>
                      </a:lnTo>
                      <a:lnTo>
                        <a:pt x="620" y="221"/>
                      </a:lnTo>
                      <a:lnTo>
                        <a:pt x="665" y="203"/>
                      </a:lnTo>
                      <a:lnTo>
                        <a:pt x="708" y="185"/>
                      </a:lnTo>
                      <a:lnTo>
                        <a:pt x="748" y="169"/>
                      </a:lnTo>
                      <a:lnTo>
                        <a:pt x="784" y="157"/>
                      </a:lnTo>
                      <a:lnTo>
                        <a:pt x="820" y="146"/>
                      </a:lnTo>
                      <a:lnTo>
                        <a:pt x="866" y="137"/>
                      </a:lnTo>
                      <a:lnTo>
                        <a:pt x="915" y="128"/>
                      </a:lnTo>
                      <a:lnTo>
                        <a:pt x="965" y="119"/>
                      </a:lnTo>
                      <a:lnTo>
                        <a:pt x="1006" y="108"/>
                      </a:lnTo>
                      <a:lnTo>
                        <a:pt x="1038" y="94"/>
                      </a:lnTo>
                      <a:lnTo>
                        <a:pt x="1053" y="77"/>
                      </a:lnTo>
                      <a:lnTo>
                        <a:pt x="1048" y="58"/>
                      </a:lnTo>
                      <a:lnTo>
                        <a:pt x="1029" y="37"/>
                      </a:lnTo>
                      <a:lnTo>
                        <a:pt x="1006" y="21"/>
                      </a:lnTo>
                      <a:lnTo>
                        <a:pt x="978" y="10"/>
                      </a:lnTo>
                      <a:lnTo>
                        <a:pt x="942" y="4"/>
                      </a:lnTo>
                      <a:lnTo>
                        <a:pt x="892" y="1"/>
                      </a:lnTo>
                      <a:lnTo>
                        <a:pt x="829" y="1"/>
                      </a:lnTo>
                      <a:lnTo>
                        <a:pt x="749" y="4"/>
                      </a:lnTo>
                      <a:lnTo>
                        <a:pt x="649" y="12"/>
                      </a:lnTo>
                      <a:close/>
                    </a:path>
                  </a:pathLst>
                </a:custGeom>
                <a:solidFill>
                  <a:srgbClr val="E02B3B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233" name="Freeform 666">
                  <a:extLst>
                    <a:ext uri="{FF2B5EF4-FFF2-40B4-BE49-F238E27FC236}">
                      <a16:creationId xmlns:a16="http://schemas.microsoft.com/office/drawing/2014/main" id="{B0266F9F-0B6A-4589-B216-93ACBF9BEBB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639" y="2262"/>
                  <a:ext cx="164" cy="40"/>
                </a:xfrm>
                <a:custGeom>
                  <a:avLst/>
                  <a:gdLst>
                    <a:gd name="T0" fmla="*/ 0 w 980"/>
                    <a:gd name="T1" fmla="*/ 0 h 239"/>
                    <a:gd name="T2" fmla="*/ 0 w 980"/>
                    <a:gd name="T3" fmla="*/ 0 h 239"/>
                    <a:gd name="T4" fmla="*/ 0 w 980"/>
                    <a:gd name="T5" fmla="*/ 0 h 239"/>
                    <a:gd name="T6" fmla="*/ 0 w 980"/>
                    <a:gd name="T7" fmla="*/ 0 h 239"/>
                    <a:gd name="T8" fmla="*/ 0 w 980"/>
                    <a:gd name="T9" fmla="*/ 0 h 239"/>
                    <a:gd name="T10" fmla="*/ 0 w 980"/>
                    <a:gd name="T11" fmla="*/ 0 h 239"/>
                    <a:gd name="T12" fmla="*/ 0 w 980"/>
                    <a:gd name="T13" fmla="*/ 0 h 239"/>
                    <a:gd name="T14" fmla="*/ 0 w 980"/>
                    <a:gd name="T15" fmla="*/ 0 h 239"/>
                    <a:gd name="T16" fmla="*/ 0 w 980"/>
                    <a:gd name="T17" fmla="*/ 0 h 239"/>
                    <a:gd name="T18" fmla="*/ 0 w 980"/>
                    <a:gd name="T19" fmla="*/ 0 h 239"/>
                    <a:gd name="T20" fmla="*/ 0 w 980"/>
                    <a:gd name="T21" fmla="*/ 0 h 239"/>
                    <a:gd name="T22" fmla="*/ 0 w 980"/>
                    <a:gd name="T23" fmla="*/ 0 h 239"/>
                    <a:gd name="T24" fmla="*/ 0 w 980"/>
                    <a:gd name="T25" fmla="*/ 0 h 239"/>
                    <a:gd name="T26" fmla="*/ 0 w 980"/>
                    <a:gd name="T27" fmla="*/ 0 h 239"/>
                    <a:gd name="T28" fmla="*/ 0 w 980"/>
                    <a:gd name="T29" fmla="*/ 0 h 239"/>
                    <a:gd name="T30" fmla="*/ 0 w 980"/>
                    <a:gd name="T31" fmla="*/ 0 h 239"/>
                    <a:gd name="T32" fmla="*/ 0 w 980"/>
                    <a:gd name="T33" fmla="*/ 0 h 239"/>
                    <a:gd name="T34" fmla="*/ 0 w 980"/>
                    <a:gd name="T35" fmla="*/ 0 h 239"/>
                    <a:gd name="T36" fmla="*/ 0 w 980"/>
                    <a:gd name="T37" fmla="*/ 0 h 239"/>
                    <a:gd name="T38" fmla="*/ 0 w 980"/>
                    <a:gd name="T39" fmla="*/ 0 h 239"/>
                    <a:gd name="T40" fmla="*/ 0 w 980"/>
                    <a:gd name="T41" fmla="*/ 0 h 239"/>
                    <a:gd name="T42" fmla="*/ 0 w 980"/>
                    <a:gd name="T43" fmla="*/ 0 h 239"/>
                    <a:gd name="T44" fmla="*/ 0 w 980"/>
                    <a:gd name="T45" fmla="*/ 0 h 239"/>
                    <a:gd name="T46" fmla="*/ 0 w 980"/>
                    <a:gd name="T47" fmla="*/ 0 h 239"/>
                    <a:gd name="T48" fmla="*/ 0 w 980"/>
                    <a:gd name="T49" fmla="*/ 0 h 239"/>
                    <a:gd name="T50" fmla="*/ 0 w 980"/>
                    <a:gd name="T51" fmla="*/ 0 h 239"/>
                    <a:gd name="T52" fmla="*/ 0 w 980"/>
                    <a:gd name="T53" fmla="*/ 0 h 239"/>
                    <a:gd name="T54" fmla="*/ 0 w 980"/>
                    <a:gd name="T55" fmla="*/ 0 h 239"/>
                    <a:gd name="T56" fmla="*/ 0 w 980"/>
                    <a:gd name="T57" fmla="*/ 0 h 239"/>
                    <a:gd name="T58" fmla="*/ 0 w 980"/>
                    <a:gd name="T59" fmla="*/ 0 h 239"/>
                    <a:gd name="T60" fmla="*/ 0 w 980"/>
                    <a:gd name="T61" fmla="*/ 0 h 239"/>
                    <a:gd name="T62" fmla="*/ 0 w 980"/>
                    <a:gd name="T63" fmla="*/ 0 h 239"/>
                    <a:gd name="T64" fmla="*/ 0 w 980"/>
                    <a:gd name="T65" fmla="*/ 0 h 239"/>
                    <a:gd name="T66" fmla="*/ 0 w 980"/>
                    <a:gd name="T67" fmla="*/ 0 h 239"/>
                    <a:gd name="T68" fmla="*/ 0 w 980"/>
                    <a:gd name="T69" fmla="*/ 0 h 239"/>
                    <a:gd name="T70" fmla="*/ 0 w 980"/>
                    <a:gd name="T71" fmla="*/ 0 h 239"/>
                    <a:gd name="T72" fmla="*/ 0 w 980"/>
                    <a:gd name="T73" fmla="*/ 0 h 239"/>
                    <a:gd name="T74" fmla="*/ 0 w 980"/>
                    <a:gd name="T75" fmla="*/ 0 h 239"/>
                    <a:gd name="T76" fmla="*/ 0 w 980"/>
                    <a:gd name="T77" fmla="*/ 0 h 239"/>
                    <a:gd name="T78" fmla="*/ 0 w 980"/>
                    <a:gd name="T79" fmla="*/ 0 h 239"/>
                    <a:gd name="T80" fmla="*/ 0 w 980"/>
                    <a:gd name="T81" fmla="*/ 0 h 239"/>
                    <a:gd name="T82" fmla="*/ 0 w 980"/>
                    <a:gd name="T83" fmla="*/ 0 h 239"/>
                    <a:gd name="T84" fmla="*/ 0 w 980"/>
                    <a:gd name="T85" fmla="*/ 0 h 239"/>
                    <a:gd name="T86" fmla="*/ 0 w 980"/>
                    <a:gd name="T87" fmla="*/ 0 h 239"/>
                    <a:gd name="T88" fmla="*/ 0 w 980"/>
                    <a:gd name="T89" fmla="*/ 0 h 239"/>
                    <a:gd name="T90" fmla="*/ 0 w 980"/>
                    <a:gd name="T91" fmla="*/ 0 h 239"/>
                    <a:gd name="T92" fmla="*/ 0 w 980"/>
                    <a:gd name="T93" fmla="*/ 0 h 239"/>
                    <a:gd name="T94" fmla="*/ 0 w 980"/>
                    <a:gd name="T95" fmla="*/ 0 h 239"/>
                    <a:gd name="T96" fmla="*/ 0 w 980"/>
                    <a:gd name="T97" fmla="*/ 0 h 239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</a:gdLst>
                  <a:ahLst/>
                  <a:cxnLst>
                    <a:cxn ang="T98">
                      <a:pos x="T0" y="T1"/>
                    </a:cxn>
                    <a:cxn ang="T99">
                      <a:pos x="T2" y="T3"/>
                    </a:cxn>
                    <a:cxn ang="T100">
                      <a:pos x="T4" y="T5"/>
                    </a:cxn>
                    <a:cxn ang="T101">
                      <a:pos x="T6" y="T7"/>
                    </a:cxn>
                    <a:cxn ang="T102">
                      <a:pos x="T8" y="T9"/>
                    </a:cxn>
                    <a:cxn ang="T103">
                      <a:pos x="T10" y="T11"/>
                    </a:cxn>
                    <a:cxn ang="T104">
                      <a:pos x="T12" y="T13"/>
                    </a:cxn>
                    <a:cxn ang="T105">
                      <a:pos x="T14" y="T15"/>
                    </a:cxn>
                    <a:cxn ang="T106">
                      <a:pos x="T16" y="T17"/>
                    </a:cxn>
                    <a:cxn ang="T107">
                      <a:pos x="T18" y="T19"/>
                    </a:cxn>
                    <a:cxn ang="T108">
                      <a:pos x="T20" y="T21"/>
                    </a:cxn>
                    <a:cxn ang="T109">
                      <a:pos x="T22" y="T23"/>
                    </a:cxn>
                    <a:cxn ang="T110">
                      <a:pos x="T24" y="T25"/>
                    </a:cxn>
                    <a:cxn ang="T111">
                      <a:pos x="T26" y="T27"/>
                    </a:cxn>
                    <a:cxn ang="T112">
                      <a:pos x="T28" y="T29"/>
                    </a:cxn>
                    <a:cxn ang="T113">
                      <a:pos x="T30" y="T31"/>
                    </a:cxn>
                    <a:cxn ang="T114">
                      <a:pos x="T32" y="T33"/>
                    </a:cxn>
                    <a:cxn ang="T115">
                      <a:pos x="T34" y="T35"/>
                    </a:cxn>
                    <a:cxn ang="T116">
                      <a:pos x="T36" y="T37"/>
                    </a:cxn>
                    <a:cxn ang="T117">
                      <a:pos x="T38" y="T39"/>
                    </a:cxn>
                    <a:cxn ang="T118">
                      <a:pos x="T40" y="T41"/>
                    </a:cxn>
                    <a:cxn ang="T119">
                      <a:pos x="T42" y="T43"/>
                    </a:cxn>
                    <a:cxn ang="T120">
                      <a:pos x="T44" y="T45"/>
                    </a:cxn>
                    <a:cxn ang="T121">
                      <a:pos x="T46" y="T47"/>
                    </a:cxn>
                    <a:cxn ang="T122">
                      <a:pos x="T48" y="T49"/>
                    </a:cxn>
                    <a:cxn ang="T123">
                      <a:pos x="T50" y="T51"/>
                    </a:cxn>
                    <a:cxn ang="T124">
                      <a:pos x="T52" y="T53"/>
                    </a:cxn>
                    <a:cxn ang="T125">
                      <a:pos x="T54" y="T55"/>
                    </a:cxn>
                    <a:cxn ang="T126">
                      <a:pos x="T56" y="T57"/>
                    </a:cxn>
                    <a:cxn ang="T127">
                      <a:pos x="T58" y="T59"/>
                    </a:cxn>
                    <a:cxn ang="T128">
                      <a:pos x="T60" y="T61"/>
                    </a:cxn>
                    <a:cxn ang="T129">
                      <a:pos x="T62" y="T63"/>
                    </a:cxn>
                    <a:cxn ang="T130">
                      <a:pos x="T64" y="T65"/>
                    </a:cxn>
                    <a:cxn ang="T131">
                      <a:pos x="T66" y="T67"/>
                    </a:cxn>
                    <a:cxn ang="T132">
                      <a:pos x="T68" y="T69"/>
                    </a:cxn>
                    <a:cxn ang="T133">
                      <a:pos x="T70" y="T71"/>
                    </a:cxn>
                    <a:cxn ang="T134">
                      <a:pos x="T72" y="T73"/>
                    </a:cxn>
                    <a:cxn ang="T135">
                      <a:pos x="T74" y="T75"/>
                    </a:cxn>
                    <a:cxn ang="T136">
                      <a:pos x="T76" y="T77"/>
                    </a:cxn>
                    <a:cxn ang="T137">
                      <a:pos x="T78" y="T79"/>
                    </a:cxn>
                    <a:cxn ang="T138">
                      <a:pos x="T80" y="T81"/>
                    </a:cxn>
                    <a:cxn ang="T139">
                      <a:pos x="T82" y="T83"/>
                    </a:cxn>
                    <a:cxn ang="T140">
                      <a:pos x="T84" y="T85"/>
                    </a:cxn>
                    <a:cxn ang="T141">
                      <a:pos x="T86" y="T87"/>
                    </a:cxn>
                    <a:cxn ang="T142">
                      <a:pos x="T88" y="T89"/>
                    </a:cxn>
                    <a:cxn ang="T143">
                      <a:pos x="T90" y="T91"/>
                    </a:cxn>
                    <a:cxn ang="T144">
                      <a:pos x="T92" y="T93"/>
                    </a:cxn>
                    <a:cxn ang="T145">
                      <a:pos x="T94" y="T95"/>
                    </a:cxn>
                    <a:cxn ang="T146">
                      <a:pos x="T96" y="T97"/>
                    </a:cxn>
                  </a:cxnLst>
                  <a:rect l="0" t="0" r="r" b="b"/>
                  <a:pathLst>
                    <a:path w="980" h="239">
                      <a:moveTo>
                        <a:pt x="611" y="13"/>
                      </a:moveTo>
                      <a:lnTo>
                        <a:pt x="506" y="17"/>
                      </a:lnTo>
                      <a:lnTo>
                        <a:pt x="405" y="17"/>
                      </a:lnTo>
                      <a:lnTo>
                        <a:pt x="308" y="13"/>
                      </a:lnTo>
                      <a:lnTo>
                        <a:pt x="221" y="10"/>
                      </a:lnTo>
                      <a:lnTo>
                        <a:pt x="144" y="4"/>
                      </a:lnTo>
                      <a:lnTo>
                        <a:pt x="84" y="1"/>
                      </a:lnTo>
                      <a:lnTo>
                        <a:pt x="42" y="0"/>
                      </a:lnTo>
                      <a:lnTo>
                        <a:pt x="23" y="3"/>
                      </a:lnTo>
                      <a:lnTo>
                        <a:pt x="12" y="6"/>
                      </a:lnTo>
                      <a:lnTo>
                        <a:pt x="6" y="13"/>
                      </a:lnTo>
                      <a:lnTo>
                        <a:pt x="0" y="20"/>
                      </a:lnTo>
                      <a:lnTo>
                        <a:pt x="0" y="31"/>
                      </a:lnTo>
                      <a:lnTo>
                        <a:pt x="1" y="42"/>
                      </a:lnTo>
                      <a:lnTo>
                        <a:pt x="10" y="57"/>
                      </a:lnTo>
                      <a:lnTo>
                        <a:pt x="24" y="76"/>
                      </a:lnTo>
                      <a:lnTo>
                        <a:pt x="45" y="100"/>
                      </a:lnTo>
                      <a:lnTo>
                        <a:pt x="75" y="123"/>
                      </a:lnTo>
                      <a:lnTo>
                        <a:pt x="117" y="148"/>
                      </a:lnTo>
                      <a:lnTo>
                        <a:pt x="165" y="171"/>
                      </a:lnTo>
                      <a:lnTo>
                        <a:pt x="219" y="193"/>
                      </a:lnTo>
                      <a:lnTo>
                        <a:pt x="273" y="211"/>
                      </a:lnTo>
                      <a:lnTo>
                        <a:pt x="329" y="226"/>
                      </a:lnTo>
                      <a:lnTo>
                        <a:pt x="378" y="235"/>
                      </a:lnTo>
                      <a:lnTo>
                        <a:pt x="421" y="239"/>
                      </a:lnTo>
                      <a:lnTo>
                        <a:pt x="459" y="236"/>
                      </a:lnTo>
                      <a:lnTo>
                        <a:pt x="500" y="228"/>
                      </a:lnTo>
                      <a:lnTo>
                        <a:pt x="542" y="216"/>
                      </a:lnTo>
                      <a:lnTo>
                        <a:pt x="585" y="203"/>
                      </a:lnTo>
                      <a:lnTo>
                        <a:pt x="627" y="187"/>
                      </a:lnTo>
                      <a:lnTo>
                        <a:pt x="667" y="173"/>
                      </a:lnTo>
                      <a:lnTo>
                        <a:pt x="703" y="159"/>
                      </a:lnTo>
                      <a:lnTo>
                        <a:pt x="736" y="148"/>
                      </a:lnTo>
                      <a:lnTo>
                        <a:pt x="770" y="137"/>
                      </a:lnTo>
                      <a:lnTo>
                        <a:pt x="811" y="129"/>
                      </a:lnTo>
                      <a:lnTo>
                        <a:pt x="855" y="120"/>
                      </a:lnTo>
                      <a:lnTo>
                        <a:pt x="900" y="111"/>
                      </a:lnTo>
                      <a:lnTo>
                        <a:pt x="938" y="100"/>
                      </a:lnTo>
                      <a:lnTo>
                        <a:pt x="966" y="87"/>
                      </a:lnTo>
                      <a:lnTo>
                        <a:pt x="980" y="72"/>
                      </a:lnTo>
                      <a:lnTo>
                        <a:pt x="974" y="54"/>
                      </a:lnTo>
                      <a:lnTo>
                        <a:pt x="956" y="33"/>
                      </a:lnTo>
                      <a:lnTo>
                        <a:pt x="937" y="20"/>
                      </a:lnTo>
                      <a:lnTo>
                        <a:pt x="911" y="10"/>
                      </a:lnTo>
                      <a:lnTo>
                        <a:pt x="880" y="4"/>
                      </a:lnTo>
                      <a:lnTo>
                        <a:pt x="835" y="1"/>
                      </a:lnTo>
                      <a:lnTo>
                        <a:pt x="777" y="2"/>
                      </a:lnTo>
                      <a:lnTo>
                        <a:pt x="703" y="5"/>
                      </a:lnTo>
                      <a:lnTo>
                        <a:pt x="611" y="13"/>
                      </a:lnTo>
                      <a:close/>
                    </a:path>
                  </a:pathLst>
                </a:custGeom>
                <a:solidFill>
                  <a:srgbClr val="DB2B3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234" name="Freeform 667">
                  <a:extLst>
                    <a:ext uri="{FF2B5EF4-FFF2-40B4-BE49-F238E27FC236}">
                      <a16:creationId xmlns:a16="http://schemas.microsoft.com/office/drawing/2014/main" id="{E5E5887D-91E5-4D9F-89D7-02B76255691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644" y="2264"/>
                  <a:ext cx="151" cy="36"/>
                </a:xfrm>
                <a:custGeom>
                  <a:avLst/>
                  <a:gdLst>
                    <a:gd name="T0" fmla="*/ 0 w 908"/>
                    <a:gd name="T1" fmla="*/ 0 h 215"/>
                    <a:gd name="T2" fmla="*/ 0 w 908"/>
                    <a:gd name="T3" fmla="*/ 0 h 215"/>
                    <a:gd name="T4" fmla="*/ 0 w 908"/>
                    <a:gd name="T5" fmla="*/ 0 h 215"/>
                    <a:gd name="T6" fmla="*/ 0 w 908"/>
                    <a:gd name="T7" fmla="*/ 0 h 215"/>
                    <a:gd name="T8" fmla="*/ 0 w 908"/>
                    <a:gd name="T9" fmla="*/ 0 h 215"/>
                    <a:gd name="T10" fmla="*/ 0 w 908"/>
                    <a:gd name="T11" fmla="*/ 0 h 215"/>
                    <a:gd name="T12" fmla="*/ 0 w 908"/>
                    <a:gd name="T13" fmla="*/ 0 h 215"/>
                    <a:gd name="T14" fmla="*/ 0 w 908"/>
                    <a:gd name="T15" fmla="*/ 0 h 215"/>
                    <a:gd name="T16" fmla="*/ 0 w 908"/>
                    <a:gd name="T17" fmla="*/ 0 h 215"/>
                    <a:gd name="T18" fmla="*/ 0 w 908"/>
                    <a:gd name="T19" fmla="*/ 0 h 215"/>
                    <a:gd name="T20" fmla="*/ 0 w 908"/>
                    <a:gd name="T21" fmla="*/ 0 h 215"/>
                    <a:gd name="T22" fmla="*/ 0 w 908"/>
                    <a:gd name="T23" fmla="*/ 0 h 215"/>
                    <a:gd name="T24" fmla="*/ 0 w 908"/>
                    <a:gd name="T25" fmla="*/ 0 h 215"/>
                    <a:gd name="T26" fmla="*/ 0 w 908"/>
                    <a:gd name="T27" fmla="*/ 0 h 215"/>
                    <a:gd name="T28" fmla="*/ 0 w 908"/>
                    <a:gd name="T29" fmla="*/ 0 h 215"/>
                    <a:gd name="T30" fmla="*/ 0 w 908"/>
                    <a:gd name="T31" fmla="*/ 0 h 215"/>
                    <a:gd name="T32" fmla="*/ 0 w 908"/>
                    <a:gd name="T33" fmla="*/ 0 h 215"/>
                    <a:gd name="T34" fmla="*/ 0 w 908"/>
                    <a:gd name="T35" fmla="*/ 0 h 215"/>
                    <a:gd name="T36" fmla="*/ 0 w 908"/>
                    <a:gd name="T37" fmla="*/ 0 h 215"/>
                    <a:gd name="T38" fmla="*/ 0 w 908"/>
                    <a:gd name="T39" fmla="*/ 0 h 215"/>
                    <a:gd name="T40" fmla="*/ 0 w 908"/>
                    <a:gd name="T41" fmla="*/ 0 h 215"/>
                    <a:gd name="T42" fmla="*/ 0 w 908"/>
                    <a:gd name="T43" fmla="*/ 0 h 215"/>
                    <a:gd name="T44" fmla="*/ 0 w 908"/>
                    <a:gd name="T45" fmla="*/ 0 h 215"/>
                    <a:gd name="T46" fmla="*/ 0 w 908"/>
                    <a:gd name="T47" fmla="*/ 0 h 215"/>
                    <a:gd name="T48" fmla="*/ 0 w 908"/>
                    <a:gd name="T49" fmla="*/ 0 h 215"/>
                    <a:gd name="T50" fmla="*/ 0 w 908"/>
                    <a:gd name="T51" fmla="*/ 0 h 215"/>
                    <a:gd name="T52" fmla="*/ 0 w 908"/>
                    <a:gd name="T53" fmla="*/ 0 h 215"/>
                    <a:gd name="T54" fmla="*/ 0 w 908"/>
                    <a:gd name="T55" fmla="*/ 0 h 215"/>
                    <a:gd name="T56" fmla="*/ 0 w 908"/>
                    <a:gd name="T57" fmla="*/ 0 h 215"/>
                    <a:gd name="T58" fmla="*/ 0 w 908"/>
                    <a:gd name="T59" fmla="*/ 0 h 215"/>
                    <a:gd name="T60" fmla="*/ 0 w 908"/>
                    <a:gd name="T61" fmla="*/ 0 h 215"/>
                    <a:gd name="T62" fmla="*/ 0 w 908"/>
                    <a:gd name="T63" fmla="*/ 0 h 215"/>
                    <a:gd name="T64" fmla="*/ 0 w 908"/>
                    <a:gd name="T65" fmla="*/ 0 h 215"/>
                    <a:gd name="T66" fmla="*/ 0 w 908"/>
                    <a:gd name="T67" fmla="*/ 0 h 215"/>
                    <a:gd name="T68" fmla="*/ 0 w 908"/>
                    <a:gd name="T69" fmla="*/ 0 h 215"/>
                    <a:gd name="T70" fmla="*/ 0 w 908"/>
                    <a:gd name="T71" fmla="*/ 0 h 215"/>
                    <a:gd name="T72" fmla="*/ 0 w 908"/>
                    <a:gd name="T73" fmla="*/ 0 h 215"/>
                    <a:gd name="T74" fmla="*/ 0 w 908"/>
                    <a:gd name="T75" fmla="*/ 0 h 215"/>
                    <a:gd name="T76" fmla="*/ 0 w 908"/>
                    <a:gd name="T77" fmla="*/ 0 h 215"/>
                    <a:gd name="T78" fmla="*/ 0 w 908"/>
                    <a:gd name="T79" fmla="*/ 0 h 215"/>
                    <a:gd name="T80" fmla="*/ 0 w 908"/>
                    <a:gd name="T81" fmla="*/ 0 h 215"/>
                    <a:gd name="T82" fmla="*/ 0 w 908"/>
                    <a:gd name="T83" fmla="*/ 0 h 215"/>
                    <a:gd name="T84" fmla="*/ 0 w 908"/>
                    <a:gd name="T85" fmla="*/ 0 h 215"/>
                    <a:gd name="T86" fmla="*/ 0 w 908"/>
                    <a:gd name="T87" fmla="*/ 0 h 215"/>
                    <a:gd name="T88" fmla="*/ 0 w 908"/>
                    <a:gd name="T89" fmla="*/ 0 h 215"/>
                    <a:gd name="T90" fmla="*/ 0 w 908"/>
                    <a:gd name="T91" fmla="*/ 0 h 215"/>
                    <a:gd name="T92" fmla="*/ 0 w 908"/>
                    <a:gd name="T93" fmla="*/ 0 h 215"/>
                    <a:gd name="T94" fmla="*/ 0 w 908"/>
                    <a:gd name="T95" fmla="*/ 0 h 215"/>
                    <a:gd name="T96" fmla="*/ 0 w 908"/>
                    <a:gd name="T97" fmla="*/ 0 h 215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</a:gdLst>
                  <a:ahLst/>
                  <a:cxnLst>
                    <a:cxn ang="T98">
                      <a:pos x="T0" y="T1"/>
                    </a:cxn>
                    <a:cxn ang="T99">
                      <a:pos x="T2" y="T3"/>
                    </a:cxn>
                    <a:cxn ang="T100">
                      <a:pos x="T4" y="T5"/>
                    </a:cxn>
                    <a:cxn ang="T101">
                      <a:pos x="T6" y="T7"/>
                    </a:cxn>
                    <a:cxn ang="T102">
                      <a:pos x="T8" y="T9"/>
                    </a:cxn>
                    <a:cxn ang="T103">
                      <a:pos x="T10" y="T11"/>
                    </a:cxn>
                    <a:cxn ang="T104">
                      <a:pos x="T12" y="T13"/>
                    </a:cxn>
                    <a:cxn ang="T105">
                      <a:pos x="T14" y="T15"/>
                    </a:cxn>
                    <a:cxn ang="T106">
                      <a:pos x="T16" y="T17"/>
                    </a:cxn>
                    <a:cxn ang="T107">
                      <a:pos x="T18" y="T19"/>
                    </a:cxn>
                    <a:cxn ang="T108">
                      <a:pos x="T20" y="T21"/>
                    </a:cxn>
                    <a:cxn ang="T109">
                      <a:pos x="T22" y="T23"/>
                    </a:cxn>
                    <a:cxn ang="T110">
                      <a:pos x="T24" y="T25"/>
                    </a:cxn>
                    <a:cxn ang="T111">
                      <a:pos x="T26" y="T27"/>
                    </a:cxn>
                    <a:cxn ang="T112">
                      <a:pos x="T28" y="T29"/>
                    </a:cxn>
                    <a:cxn ang="T113">
                      <a:pos x="T30" y="T31"/>
                    </a:cxn>
                    <a:cxn ang="T114">
                      <a:pos x="T32" y="T33"/>
                    </a:cxn>
                    <a:cxn ang="T115">
                      <a:pos x="T34" y="T35"/>
                    </a:cxn>
                    <a:cxn ang="T116">
                      <a:pos x="T36" y="T37"/>
                    </a:cxn>
                    <a:cxn ang="T117">
                      <a:pos x="T38" y="T39"/>
                    </a:cxn>
                    <a:cxn ang="T118">
                      <a:pos x="T40" y="T41"/>
                    </a:cxn>
                    <a:cxn ang="T119">
                      <a:pos x="T42" y="T43"/>
                    </a:cxn>
                    <a:cxn ang="T120">
                      <a:pos x="T44" y="T45"/>
                    </a:cxn>
                    <a:cxn ang="T121">
                      <a:pos x="T46" y="T47"/>
                    </a:cxn>
                    <a:cxn ang="T122">
                      <a:pos x="T48" y="T49"/>
                    </a:cxn>
                    <a:cxn ang="T123">
                      <a:pos x="T50" y="T51"/>
                    </a:cxn>
                    <a:cxn ang="T124">
                      <a:pos x="T52" y="T53"/>
                    </a:cxn>
                    <a:cxn ang="T125">
                      <a:pos x="T54" y="T55"/>
                    </a:cxn>
                    <a:cxn ang="T126">
                      <a:pos x="T56" y="T57"/>
                    </a:cxn>
                    <a:cxn ang="T127">
                      <a:pos x="T58" y="T59"/>
                    </a:cxn>
                    <a:cxn ang="T128">
                      <a:pos x="T60" y="T61"/>
                    </a:cxn>
                    <a:cxn ang="T129">
                      <a:pos x="T62" y="T63"/>
                    </a:cxn>
                    <a:cxn ang="T130">
                      <a:pos x="T64" y="T65"/>
                    </a:cxn>
                    <a:cxn ang="T131">
                      <a:pos x="T66" y="T67"/>
                    </a:cxn>
                    <a:cxn ang="T132">
                      <a:pos x="T68" y="T69"/>
                    </a:cxn>
                    <a:cxn ang="T133">
                      <a:pos x="T70" y="T71"/>
                    </a:cxn>
                    <a:cxn ang="T134">
                      <a:pos x="T72" y="T73"/>
                    </a:cxn>
                    <a:cxn ang="T135">
                      <a:pos x="T74" y="T75"/>
                    </a:cxn>
                    <a:cxn ang="T136">
                      <a:pos x="T76" y="T77"/>
                    </a:cxn>
                    <a:cxn ang="T137">
                      <a:pos x="T78" y="T79"/>
                    </a:cxn>
                    <a:cxn ang="T138">
                      <a:pos x="T80" y="T81"/>
                    </a:cxn>
                    <a:cxn ang="T139">
                      <a:pos x="T82" y="T83"/>
                    </a:cxn>
                    <a:cxn ang="T140">
                      <a:pos x="T84" y="T85"/>
                    </a:cxn>
                    <a:cxn ang="T141">
                      <a:pos x="T86" y="T87"/>
                    </a:cxn>
                    <a:cxn ang="T142">
                      <a:pos x="T88" y="T89"/>
                    </a:cxn>
                    <a:cxn ang="T143">
                      <a:pos x="T90" y="T91"/>
                    </a:cxn>
                    <a:cxn ang="T144">
                      <a:pos x="T92" y="T93"/>
                    </a:cxn>
                    <a:cxn ang="T145">
                      <a:pos x="T94" y="T95"/>
                    </a:cxn>
                    <a:cxn ang="T146">
                      <a:pos x="T96" y="T97"/>
                    </a:cxn>
                  </a:cxnLst>
                  <a:rect l="0" t="0" r="r" b="b"/>
                  <a:pathLst>
                    <a:path w="908" h="215">
                      <a:moveTo>
                        <a:pt x="578" y="13"/>
                      </a:moveTo>
                      <a:lnTo>
                        <a:pt x="482" y="16"/>
                      </a:lnTo>
                      <a:lnTo>
                        <a:pt x="386" y="16"/>
                      </a:lnTo>
                      <a:lnTo>
                        <a:pt x="294" y="14"/>
                      </a:lnTo>
                      <a:lnTo>
                        <a:pt x="212" y="11"/>
                      </a:lnTo>
                      <a:lnTo>
                        <a:pt x="137" y="5"/>
                      </a:lnTo>
                      <a:lnTo>
                        <a:pt x="79" y="2"/>
                      </a:lnTo>
                      <a:lnTo>
                        <a:pt x="37" y="0"/>
                      </a:lnTo>
                      <a:lnTo>
                        <a:pt x="17" y="3"/>
                      </a:lnTo>
                      <a:lnTo>
                        <a:pt x="8" y="6"/>
                      </a:lnTo>
                      <a:lnTo>
                        <a:pt x="4" y="13"/>
                      </a:lnTo>
                      <a:lnTo>
                        <a:pt x="0" y="20"/>
                      </a:lnTo>
                      <a:lnTo>
                        <a:pt x="0" y="30"/>
                      </a:lnTo>
                      <a:lnTo>
                        <a:pt x="4" y="40"/>
                      </a:lnTo>
                      <a:lnTo>
                        <a:pt x="13" y="55"/>
                      </a:lnTo>
                      <a:lnTo>
                        <a:pt x="25" y="72"/>
                      </a:lnTo>
                      <a:lnTo>
                        <a:pt x="45" y="92"/>
                      </a:lnTo>
                      <a:lnTo>
                        <a:pt x="73" y="113"/>
                      </a:lnTo>
                      <a:lnTo>
                        <a:pt x="114" y="136"/>
                      </a:lnTo>
                      <a:lnTo>
                        <a:pt x="160" y="156"/>
                      </a:lnTo>
                      <a:lnTo>
                        <a:pt x="213" y="176"/>
                      </a:lnTo>
                      <a:lnTo>
                        <a:pt x="266" y="192"/>
                      </a:lnTo>
                      <a:lnTo>
                        <a:pt x="319" y="204"/>
                      </a:lnTo>
                      <a:lnTo>
                        <a:pt x="365" y="212"/>
                      </a:lnTo>
                      <a:lnTo>
                        <a:pt x="405" y="215"/>
                      </a:lnTo>
                      <a:lnTo>
                        <a:pt x="439" y="212"/>
                      </a:lnTo>
                      <a:lnTo>
                        <a:pt x="476" y="206"/>
                      </a:lnTo>
                      <a:lnTo>
                        <a:pt x="513" y="196"/>
                      </a:lnTo>
                      <a:lnTo>
                        <a:pt x="553" y="186"/>
                      </a:lnTo>
                      <a:lnTo>
                        <a:pt x="589" y="173"/>
                      </a:lnTo>
                      <a:lnTo>
                        <a:pt x="625" y="160"/>
                      </a:lnTo>
                      <a:lnTo>
                        <a:pt x="657" y="147"/>
                      </a:lnTo>
                      <a:lnTo>
                        <a:pt x="688" y="137"/>
                      </a:lnTo>
                      <a:lnTo>
                        <a:pt x="718" y="127"/>
                      </a:lnTo>
                      <a:lnTo>
                        <a:pt x="756" y="120"/>
                      </a:lnTo>
                      <a:lnTo>
                        <a:pt x="797" y="111"/>
                      </a:lnTo>
                      <a:lnTo>
                        <a:pt x="837" y="103"/>
                      </a:lnTo>
                      <a:lnTo>
                        <a:pt x="871" y="92"/>
                      </a:lnTo>
                      <a:lnTo>
                        <a:pt x="897" y="81"/>
                      </a:lnTo>
                      <a:lnTo>
                        <a:pt x="908" y="66"/>
                      </a:lnTo>
                      <a:lnTo>
                        <a:pt x="903" y="48"/>
                      </a:lnTo>
                      <a:lnTo>
                        <a:pt x="888" y="30"/>
                      </a:lnTo>
                      <a:lnTo>
                        <a:pt x="872" y="18"/>
                      </a:lnTo>
                      <a:lnTo>
                        <a:pt x="851" y="9"/>
                      </a:lnTo>
                      <a:lnTo>
                        <a:pt x="822" y="4"/>
                      </a:lnTo>
                      <a:lnTo>
                        <a:pt x="783" y="2"/>
                      </a:lnTo>
                      <a:lnTo>
                        <a:pt x="731" y="3"/>
                      </a:lnTo>
                      <a:lnTo>
                        <a:pt x="664" y="6"/>
                      </a:lnTo>
                      <a:lnTo>
                        <a:pt x="578" y="13"/>
                      </a:lnTo>
                      <a:close/>
                    </a:path>
                  </a:pathLst>
                </a:custGeom>
                <a:solidFill>
                  <a:srgbClr val="D42B2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235" name="Freeform 668">
                  <a:extLst>
                    <a:ext uri="{FF2B5EF4-FFF2-40B4-BE49-F238E27FC236}">
                      <a16:creationId xmlns:a16="http://schemas.microsoft.com/office/drawing/2014/main" id="{BA2A3697-23BA-4C3A-8A6A-B140B4ADB9D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649" y="2265"/>
                  <a:ext cx="139" cy="32"/>
                </a:xfrm>
                <a:custGeom>
                  <a:avLst/>
                  <a:gdLst>
                    <a:gd name="T0" fmla="*/ 0 w 836"/>
                    <a:gd name="T1" fmla="*/ 0 h 195"/>
                    <a:gd name="T2" fmla="*/ 0 w 836"/>
                    <a:gd name="T3" fmla="*/ 0 h 195"/>
                    <a:gd name="T4" fmla="*/ 0 w 836"/>
                    <a:gd name="T5" fmla="*/ 0 h 195"/>
                    <a:gd name="T6" fmla="*/ 0 w 836"/>
                    <a:gd name="T7" fmla="*/ 0 h 195"/>
                    <a:gd name="T8" fmla="*/ 0 w 836"/>
                    <a:gd name="T9" fmla="*/ 0 h 195"/>
                    <a:gd name="T10" fmla="*/ 0 w 836"/>
                    <a:gd name="T11" fmla="*/ 0 h 195"/>
                    <a:gd name="T12" fmla="*/ 0 w 836"/>
                    <a:gd name="T13" fmla="*/ 0 h 195"/>
                    <a:gd name="T14" fmla="*/ 0 w 836"/>
                    <a:gd name="T15" fmla="*/ 0 h 195"/>
                    <a:gd name="T16" fmla="*/ 0 w 836"/>
                    <a:gd name="T17" fmla="*/ 0 h 195"/>
                    <a:gd name="T18" fmla="*/ 0 w 836"/>
                    <a:gd name="T19" fmla="*/ 0 h 195"/>
                    <a:gd name="T20" fmla="*/ 0 w 836"/>
                    <a:gd name="T21" fmla="*/ 0 h 195"/>
                    <a:gd name="T22" fmla="*/ 0 w 836"/>
                    <a:gd name="T23" fmla="*/ 0 h 195"/>
                    <a:gd name="T24" fmla="*/ 0 w 836"/>
                    <a:gd name="T25" fmla="*/ 0 h 195"/>
                    <a:gd name="T26" fmla="*/ 0 w 836"/>
                    <a:gd name="T27" fmla="*/ 0 h 195"/>
                    <a:gd name="T28" fmla="*/ 0 w 836"/>
                    <a:gd name="T29" fmla="*/ 0 h 195"/>
                    <a:gd name="T30" fmla="*/ 0 w 836"/>
                    <a:gd name="T31" fmla="*/ 0 h 195"/>
                    <a:gd name="T32" fmla="*/ 0 w 836"/>
                    <a:gd name="T33" fmla="*/ 0 h 195"/>
                    <a:gd name="T34" fmla="*/ 0 w 836"/>
                    <a:gd name="T35" fmla="*/ 0 h 195"/>
                    <a:gd name="T36" fmla="*/ 0 w 836"/>
                    <a:gd name="T37" fmla="*/ 0 h 195"/>
                    <a:gd name="T38" fmla="*/ 0 w 836"/>
                    <a:gd name="T39" fmla="*/ 0 h 195"/>
                    <a:gd name="T40" fmla="*/ 0 w 836"/>
                    <a:gd name="T41" fmla="*/ 0 h 195"/>
                    <a:gd name="T42" fmla="*/ 0 w 836"/>
                    <a:gd name="T43" fmla="*/ 0 h 195"/>
                    <a:gd name="T44" fmla="*/ 0 w 836"/>
                    <a:gd name="T45" fmla="*/ 0 h 195"/>
                    <a:gd name="T46" fmla="*/ 0 w 836"/>
                    <a:gd name="T47" fmla="*/ 0 h 195"/>
                    <a:gd name="T48" fmla="*/ 0 w 836"/>
                    <a:gd name="T49" fmla="*/ 0 h 195"/>
                    <a:gd name="T50" fmla="*/ 0 w 836"/>
                    <a:gd name="T51" fmla="*/ 0 h 195"/>
                    <a:gd name="T52" fmla="*/ 0 w 836"/>
                    <a:gd name="T53" fmla="*/ 0 h 195"/>
                    <a:gd name="T54" fmla="*/ 0 w 836"/>
                    <a:gd name="T55" fmla="*/ 0 h 195"/>
                    <a:gd name="T56" fmla="*/ 0 w 836"/>
                    <a:gd name="T57" fmla="*/ 0 h 195"/>
                    <a:gd name="T58" fmla="*/ 0 w 836"/>
                    <a:gd name="T59" fmla="*/ 0 h 195"/>
                    <a:gd name="T60" fmla="*/ 0 w 836"/>
                    <a:gd name="T61" fmla="*/ 0 h 195"/>
                    <a:gd name="T62" fmla="*/ 0 w 836"/>
                    <a:gd name="T63" fmla="*/ 0 h 195"/>
                    <a:gd name="T64" fmla="*/ 0 w 836"/>
                    <a:gd name="T65" fmla="*/ 0 h 195"/>
                    <a:gd name="T66" fmla="*/ 0 w 836"/>
                    <a:gd name="T67" fmla="*/ 0 h 195"/>
                    <a:gd name="T68" fmla="*/ 0 w 836"/>
                    <a:gd name="T69" fmla="*/ 0 h 195"/>
                    <a:gd name="T70" fmla="*/ 0 w 836"/>
                    <a:gd name="T71" fmla="*/ 0 h 195"/>
                    <a:gd name="T72" fmla="*/ 0 w 836"/>
                    <a:gd name="T73" fmla="*/ 0 h 195"/>
                    <a:gd name="T74" fmla="*/ 0 w 836"/>
                    <a:gd name="T75" fmla="*/ 0 h 195"/>
                    <a:gd name="T76" fmla="*/ 0 w 836"/>
                    <a:gd name="T77" fmla="*/ 0 h 195"/>
                    <a:gd name="T78" fmla="*/ 0 w 836"/>
                    <a:gd name="T79" fmla="*/ 0 h 195"/>
                    <a:gd name="T80" fmla="*/ 0 w 836"/>
                    <a:gd name="T81" fmla="*/ 0 h 195"/>
                    <a:gd name="T82" fmla="*/ 0 w 836"/>
                    <a:gd name="T83" fmla="*/ 0 h 195"/>
                    <a:gd name="T84" fmla="*/ 0 w 836"/>
                    <a:gd name="T85" fmla="*/ 0 h 195"/>
                    <a:gd name="T86" fmla="*/ 0 w 836"/>
                    <a:gd name="T87" fmla="*/ 0 h 195"/>
                    <a:gd name="T88" fmla="*/ 0 w 836"/>
                    <a:gd name="T89" fmla="*/ 0 h 195"/>
                    <a:gd name="T90" fmla="*/ 0 w 836"/>
                    <a:gd name="T91" fmla="*/ 0 h 195"/>
                    <a:gd name="T92" fmla="*/ 0 w 836"/>
                    <a:gd name="T93" fmla="*/ 0 h 195"/>
                    <a:gd name="T94" fmla="*/ 0 w 836"/>
                    <a:gd name="T95" fmla="*/ 0 h 195"/>
                    <a:gd name="T96" fmla="*/ 0 w 836"/>
                    <a:gd name="T97" fmla="*/ 0 h 195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</a:gdLst>
                  <a:ahLst/>
                  <a:cxnLst>
                    <a:cxn ang="T98">
                      <a:pos x="T0" y="T1"/>
                    </a:cxn>
                    <a:cxn ang="T99">
                      <a:pos x="T2" y="T3"/>
                    </a:cxn>
                    <a:cxn ang="T100">
                      <a:pos x="T4" y="T5"/>
                    </a:cxn>
                    <a:cxn ang="T101">
                      <a:pos x="T6" y="T7"/>
                    </a:cxn>
                    <a:cxn ang="T102">
                      <a:pos x="T8" y="T9"/>
                    </a:cxn>
                    <a:cxn ang="T103">
                      <a:pos x="T10" y="T11"/>
                    </a:cxn>
                    <a:cxn ang="T104">
                      <a:pos x="T12" y="T13"/>
                    </a:cxn>
                    <a:cxn ang="T105">
                      <a:pos x="T14" y="T15"/>
                    </a:cxn>
                    <a:cxn ang="T106">
                      <a:pos x="T16" y="T17"/>
                    </a:cxn>
                    <a:cxn ang="T107">
                      <a:pos x="T18" y="T19"/>
                    </a:cxn>
                    <a:cxn ang="T108">
                      <a:pos x="T20" y="T21"/>
                    </a:cxn>
                    <a:cxn ang="T109">
                      <a:pos x="T22" y="T23"/>
                    </a:cxn>
                    <a:cxn ang="T110">
                      <a:pos x="T24" y="T25"/>
                    </a:cxn>
                    <a:cxn ang="T111">
                      <a:pos x="T26" y="T27"/>
                    </a:cxn>
                    <a:cxn ang="T112">
                      <a:pos x="T28" y="T29"/>
                    </a:cxn>
                    <a:cxn ang="T113">
                      <a:pos x="T30" y="T31"/>
                    </a:cxn>
                    <a:cxn ang="T114">
                      <a:pos x="T32" y="T33"/>
                    </a:cxn>
                    <a:cxn ang="T115">
                      <a:pos x="T34" y="T35"/>
                    </a:cxn>
                    <a:cxn ang="T116">
                      <a:pos x="T36" y="T37"/>
                    </a:cxn>
                    <a:cxn ang="T117">
                      <a:pos x="T38" y="T39"/>
                    </a:cxn>
                    <a:cxn ang="T118">
                      <a:pos x="T40" y="T41"/>
                    </a:cxn>
                    <a:cxn ang="T119">
                      <a:pos x="T42" y="T43"/>
                    </a:cxn>
                    <a:cxn ang="T120">
                      <a:pos x="T44" y="T45"/>
                    </a:cxn>
                    <a:cxn ang="T121">
                      <a:pos x="T46" y="T47"/>
                    </a:cxn>
                    <a:cxn ang="T122">
                      <a:pos x="T48" y="T49"/>
                    </a:cxn>
                    <a:cxn ang="T123">
                      <a:pos x="T50" y="T51"/>
                    </a:cxn>
                    <a:cxn ang="T124">
                      <a:pos x="T52" y="T53"/>
                    </a:cxn>
                    <a:cxn ang="T125">
                      <a:pos x="T54" y="T55"/>
                    </a:cxn>
                    <a:cxn ang="T126">
                      <a:pos x="T56" y="T57"/>
                    </a:cxn>
                    <a:cxn ang="T127">
                      <a:pos x="T58" y="T59"/>
                    </a:cxn>
                    <a:cxn ang="T128">
                      <a:pos x="T60" y="T61"/>
                    </a:cxn>
                    <a:cxn ang="T129">
                      <a:pos x="T62" y="T63"/>
                    </a:cxn>
                    <a:cxn ang="T130">
                      <a:pos x="T64" y="T65"/>
                    </a:cxn>
                    <a:cxn ang="T131">
                      <a:pos x="T66" y="T67"/>
                    </a:cxn>
                    <a:cxn ang="T132">
                      <a:pos x="T68" y="T69"/>
                    </a:cxn>
                    <a:cxn ang="T133">
                      <a:pos x="T70" y="T71"/>
                    </a:cxn>
                    <a:cxn ang="T134">
                      <a:pos x="T72" y="T73"/>
                    </a:cxn>
                    <a:cxn ang="T135">
                      <a:pos x="T74" y="T75"/>
                    </a:cxn>
                    <a:cxn ang="T136">
                      <a:pos x="T76" y="T77"/>
                    </a:cxn>
                    <a:cxn ang="T137">
                      <a:pos x="T78" y="T79"/>
                    </a:cxn>
                    <a:cxn ang="T138">
                      <a:pos x="T80" y="T81"/>
                    </a:cxn>
                    <a:cxn ang="T139">
                      <a:pos x="T82" y="T83"/>
                    </a:cxn>
                    <a:cxn ang="T140">
                      <a:pos x="T84" y="T85"/>
                    </a:cxn>
                    <a:cxn ang="T141">
                      <a:pos x="T86" y="T87"/>
                    </a:cxn>
                    <a:cxn ang="T142">
                      <a:pos x="T88" y="T89"/>
                    </a:cxn>
                    <a:cxn ang="T143">
                      <a:pos x="T90" y="T91"/>
                    </a:cxn>
                    <a:cxn ang="T144">
                      <a:pos x="T92" y="T93"/>
                    </a:cxn>
                    <a:cxn ang="T145">
                      <a:pos x="T94" y="T95"/>
                    </a:cxn>
                    <a:cxn ang="T146">
                      <a:pos x="T96" y="T97"/>
                    </a:cxn>
                  </a:cxnLst>
                  <a:rect l="0" t="0" r="r" b="b"/>
                  <a:pathLst>
                    <a:path w="836" h="195">
                      <a:moveTo>
                        <a:pt x="543" y="15"/>
                      </a:moveTo>
                      <a:lnTo>
                        <a:pt x="454" y="18"/>
                      </a:lnTo>
                      <a:lnTo>
                        <a:pt x="365" y="18"/>
                      </a:lnTo>
                      <a:lnTo>
                        <a:pt x="279" y="15"/>
                      </a:lnTo>
                      <a:lnTo>
                        <a:pt x="201" y="12"/>
                      </a:lnTo>
                      <a:lnTo>
                        <a:pt x="130" y="6"/>
                      </a:lnTo>
                      <a:lnTo>
                        <a:pt x="73" y="3"/>
                      </a:lnTo>
                      <a:lnTo>
                        <a:pt x="33" y="0"/>
                      </a:lnTo>
                      <a:lnTo>
                        <a:pt x="14" y="4"/>
                      </a:lnTo>
                      <a:lnTo>
                        <a:pt x="6" y="7"/>
                      </a:lnTo>
                      <a:lnTo>
                        <a:pt x="3" y="13"/>
                      </a:lnTo>
                      <a:lnTo>
                        <a:pt x="0" y="19"/>
                      </a:lnTo>
                      <a:lnTo>
                        <a:pt x="1" y="28"/>
                      </a:lnTo>
                      <a:lnTo>
                        <a:pt x="5" y="39"/>
                      </a:lnTo>
                      <a:lnTo>
                        <a:pt x="14" y="52"/>
                      </a:lnTo>
                      <a:lnTo>
                        <a:pt x="27" y="68"/>
                      </a:lnTo>
                      <a:lnTo>
                        <a:pt x="45" y="88"/>
                      </a:lnTo>
                      <a:lnTo>
                        <a:pt x="71" y="107"/>
                      </a:lnTo>
                      <a:lnTo>
                        <a:pt x="109" y="127"/>
                      </a:lnTo>
                      <a:lnTo>
                        <a:pt x="154" y="145"/>
                      </a:lnTo>
                      <a:lnTo>
                        <a:pt x="206" y="162"/>
                      </a:lnTo>
                      <a:lnTo>
                        <a:pt x="258" y="175"/>
                      </a:lnTo>
                      <a:lnTo>
                        <a:pt x="309" y="185"/>
                      </a:lnTo>
                      <a:lnTo>
                        <a:pt x="352" y="191"/>
                      </a:lnTo>
                      <a:lnTo>
                        <a:pt x="391" y="195"/>
                      </a:lnTo>
                      <a:lnTo>
                        <a:pt x="421" y="193"/>
                      </a:lnTo>
                      <a:lnTo>
                        <a:pt x="455" y="188"/>
                      </a:lnTo>
                      <a:lnTo>
                        <a:pt x="487" y="180"/>
                      </a:lnTo>
                      <a:lnTo>
                        <a:pt x="522" y="171"/>
                      </a:lnTo>
                      <a:lnTo>
                        <a:pt x="555" y="160"/>
                      </a:lnTo>
                      <a:lnTo>
                        <a:pt x="586" y="150"/>
                      </a:lnTo>
                      <a:lnTo>
                        <a:pt x="616" y="140"/>
                      </a:lnTo>
                      <a:lnTo>
                        <a:pt x="642" y="131"/>
                      </a:lnTo>
                      <a:lnTo>
                        <a:pt x="669" y="122"/>
                      </a:lnTo>
                      <a:lnTo>
                        <a:pt x="703" y="114"/>
                      </a:lnTo>
                      <a:lnTo>
                        <a:pt x="739" y="106"/>
                      </a:lnTo>
                      <a:lnTo>
                        <a:pt x="775" y="98"/>
                      </a:lnTo>
                      <a:lnTo>
                        <a:pt x="805" y="88"/>
                      </a:lnTo>
                      <a:lnTo>
                        <a:pt x="827" y="77"/>
                      </a:lnTo>
                      <a:lnTo>
                        <a:pt x="836" y="63"/>
                      </a:lnTo>
                      <a:lnTo>
                        <a:pt x="832" y="48"/>
                      </a:lnTo>
                      <a:lnTo>
                        <a:pt x="818" y="31"/>
                      </a:lnTo>
                      <a:lnTo>
                        <a:pt x="803" y="19"/>
                      </a:lnTo>
                      <a:lnTo>
                        <a:pt x="785" y="12"/>
                      </a:lnTo>
                      <a:lnTo>
                        <a:pt x="762" y="7"/>
                      </a:lnTo>
                      <a:lnTo>
                        <a:pt x="727" y="5"/>
                      </a:lnTo>
                      <a:lnTo>
                        <a:pt x="682" y="6"/>
                      </a:lnTo>
                      <a:lnTo>
                        <a:pt x="620" y="9"/>
                      </a:lnTo>
                      <a:lnTo>
                        <a:pt x="543" y="15"/>
                      </a:lnTo>
                      <a:close/>
                    </a:path>
                  </a:pathLst>
                </a:custGeom>
                <a:solidFill>
                  <a:srgbClr val="CC2B1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236" name="Freeform 669">
                  <a:extLst>
                    <a:ext uri="{FF2B5EF4-FFF2-40B4-BE49-F238E27FC236}">
                      <a16:creationId xmlns:a16="http://schemas.microsoft.com/office/drawing/2014/main" id="{1CBC1FDC-B27C-43B3-8F51-D7CA42A9183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653" y="2267"/>
                  <a:ext cx="128" cy="28"/>
                </a:xfrm>
                <a:custGeom>
                  <a:avLst/>
                  <a:gdLst>
                    <a:gd name="T0" fmla="*/ 0 w 765"/>
                    <a:gd name="T1" fmla="*/ 0 h 170"/>
                    <a:gd name="T2" fmla="*/ 0 w 765"/>
                    <a:gd name="T3" fmla="*/ 0 h 170"/>
                    <a:gd name="T4" fmla="*/ 0 w 765"/>
                    <a:gd name="T5" fmla="*/ 0 h 170"/>
                    <a:gd name="T6" fmla="*/ 0 w 765"/>
                    <a:gd name="T7" fmla="*/ 0 h 170"/>
                    <a:gd name="T8" fmla="*/ 0 w 765"/>
                    <a:gd name="T9" fmla="*/ 0 h 170"/>
                    <a:gd name="T10" fmla="*/ 0 w 765"/>
                    <a:gd name="T11" fmla="*/ 0 h 170"/>
                    <a:gd name="T12" fmla="*/ 0 w 765"/>
                    <a:gd name="T13" fmla="*/ 0 h 170"/>
                    <a:gd name="T14" fmla="*/ 0 w 765"/>
                    <a:gd name="T15" fmla="*/ 0 h 170"/>
                    <a:gd name="T16" fmla="*/ 0 w 765"/>
                    <a:gd name="T17" fmla="*/ 0 h 170"/>
                    <a:gd name="T18" fmla="*/ 0 w 765"/>
                    <a:gd name="T19" fmla="*/ 0 h 170"/>
                    <a:gd name="T20" fmla="*/ 0 w 765"/>
                    <a:gd name="T21" fmla="*/ 0 h 170"/>
                    <a:gd name="T22" fmla="*/ 0 w 765"/>
                    <a:gd name="T23" fmla="*/ 0 h 170"/>
                    <a:gd name="T24" fmla="*/ 0 w 765"/>
                    <a:gd name="T25" fmla="*/ 0 h 170"/>
                    <a:gd name="T26" fmla="*/ 0 w 765"/>
                    <a:gd name="T27" fmla="*/ 0 h 170"/>
                    <a:gd name="T28" fmla="*/ 0 w 765"/>
                    <a:gd name="T29" fmla="*/ 0 h 170"/>
                    <a:gd name="T30" fmla="*/ 0 w 765"/>
                    <a:gd name="T31" fmla="*/ 0 h 170"/>
                    <a:gd name="T32" fmla="*/ 0 w 765"/>
                    <a:gd name="T33" fmla="*/ 0 h 170"/>
                    <a:gd name="T34" fmla="*/ 0 w 765"/>
                    <a:gd name="T35" fmla="*/ 0 h 170"/>
                    <a:gd name="T36" fmla="*/ 0 w 765"/>
                    <a:gd name="T37" fmla="*/ 0 h 170"/>
                    <a:gd name="T38" fmla="*/ 0 w 765"/>
                    <a:gd name="T39" fmla="*/ 0 h 170"/>
                    <a:gd name="T40" fmla="*/ 0 w 765"/>
                    <a:gd name="T41" fmla="*/ 0 h 170"/>
                    <a:gd name="T42" fmla="*/ 0 w 765"/>
                    <a:gd name="T43" fmla="*/ 0 h 170"/>
                    <a:gd name="T44" fmla="*/ 0 w 765"/>
                    <a:gd name="T45" fmla="*/ 0 h 170"/>
                    <a:gd name="T46" fmla="*/ 0 w 765"/>
                    <a:gd name="T47" fmla="*/ 0 h 170"/>
                    <a:gd name="T48" fmla="*/ 0 w 765"/>
                    <a:gd name="T49" fmla="*/ 0 h 170"/>
                    <a:gd name="T50" fmla="*/ 0 w 765"/>
                    <a:gd name="T51" fmla="*/ 0 h 170"/>
                    <a:gd name="T52" fmla="*/ 0 w 765"/>
                    <a:gd name="T53" fmla="*/ 0 h 170"/>
                    <a:gd name="T54" fmla="*/ 0 w 765"/>
                    <a:gd name="T55" fmla="*/ 0 h 170"/>
                    <a:gd name="T56" fmla="*/ 0 w 765"/>
                    <a:gd name="T57" fmla="*/ 0 h 170"/>
                    <a:gd name="T58" fmla="*/ 0 w 765"/>
                    <a:gd name="T59" fmla="*/ 0 h 170"/>
                    <a:gd name="T60" fmla="*/ 0 w 765"/>
                    <a:gd name="T61" fmla="*/ 0 h 170"/>
                    <a:gd name="T62" fmla="*/ 0 w 765"/>
                    <a:gd name="T63" fmla="*/ 0 h 170"/>
                    <a:gd name="T64" fmla="*/ 0 w 765"/>
                    <a:gd name="T65" fmla="*/ 0 h 170"/>
                    <a:gd name="T66" fmla="*/ 0 w 765"/>
                    <a:gd name="T67" fmla="*/ 0 h 170"/>
                    <a:gd name="T68" fmla="*/ 0 w 765"/>
                    <a:gd name="T69" fmla="*/ 0 h 170"/>
                    <a:gd name="T70" fmla="*/ 0 w 765"/>
                    <a:gd name="T71" fmla="*/ 0 h 170"/>
                    <a:gd name="T72" fmla="*/ 0 w 765"/>
                    <a:gd name="T73" fmla="*/ 0 h 170"/>
                    <a:gd name="T74" fmla="*/ 0 w 765"/>
                    <a:gd name="T75" fmla="*/ 0 h 170"/>
                    <a:gd name="T76" fmla="*/ 0 w 765"/>
                    <a:gd name="T77" fmla="*/ 0 h 170"/>
                    <a:gd name="T78" fmla="*/ 0 w 765"/>
                    <a:gd name="T79" fmla="*/ 0 h 170"/>
                    <a:gd name="T80" fmla="*/ 0 w 765"/>
                    <a:gd name="T81" fmla="*/ 0 h 170"/>
                    <a:gd name="T82" fmla="*/ 0 w 765"/>
                    <a:gd name="T83" fmla="*/ 0 h 170"/>
                    <a:gd name="T84" fmla="*/ 0 w 765"/>
                    <a:gd name="T85" fmla="*/ 0 h 170"/>
                    <a:gd name="T86" fmla="*/ 0 w 765"/>
                    <a:gd name="T87" fmla="*/ 0 h 170"/>
                    <a:gd name="T88" fmla="*/ 0 w 765"/>
                    <a:gd name="T89" fmla="*/ 0 h 170"/>
                    <a:gd name="T90" fmla="*/ 0 w 765"/>
                    <a:gd name="T91" fmla="*/ 0 h 170"/>
                    <a:gd name="T92" fmla="*/ 0 w 765"/>
                    <a:gd name="T93" fmla="*/ 0 h 170"/>
                    <a:gd name="T94" fmla="*/ 0 w 765"/>
                    <a:gd name="T95" fmla="*/ 0 h 170"/>
                    <a:gd name="T96" fmla="*/ 0 w 765"/>
                    <a:gd name="T97" fmla="*/ 0 h 170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</a:gdLst>
                  <a:ahLst/>
                  <a:cxnLst>
                    <a:cxn ang="T98">
                      <a:pos x="T0" y="T1"/>
                    </a:cxn>
                    <a:cxn ang="T99">
                      <a:pos x="T2" y="T3"/>
                    </a:cxn>
                    <a:cxn ang="T100">
                      <a:pos x="T4" y="T5"/>
                    </a:cxn>
                    <a:cxn ang="T101">
                      <a:pos x="T6" y="T7"/>
                    </a:cxn>
                    <a:cxn ang="T102">
                      <a:pos x="T8" y="T9"/>
                    </a:cxn>
                    <a:cxn ang="T103">
                      <a:pos x="T10" y="T11"/>
                    </a:cxn>
                    <a:cxn ang="T104">
                      <a:pos x="T12" y="T13"/>
                    </a:cxn>
                    <a:cxn ang="T105">
                      <a:pos x="T14" y="T15"/>
                    </a:cxn>
                    <a:cxn ang="T106">
                      <a:pos x="T16" y="T17"/>
                    </a:cxn>
                    <a:cxn ang="T107">
                      <a:pos x="T18" y="T19"/>
                    </a:cxn>
                    <a:cxn ang="T108">
                      <a:pos x="T20" y="T21"/>
                    </a:cxn>
                    <a:cxn ang="T109">
                      <a:pos x="T22" y="T23"/>
                    </a:cxn>
                    <a:cxn ang="T110">
                      <a:pos x="T24" y="T25"/>
                    </a:cxn>
                    <a:cxn ang="T111">
                      <a:pos x="T26" y="T27"/>
                    </a:cxn>
                    <a:cxn ang="T112">
                      <a:pos x="T28" y="T29"/>
                    </a:cxn>
                    <a:cxn ang="T113">
                      <a:pos x="T30" y="T31"/>
                    </a:cxn>
                    <a:cxn ang="T114">
                      <a:pos x="T32" y="T33"/>
                    </a:cxn>
                    <a:cxn ang="T115">
                      <a:pos x="T34" y="T35"/>
                    </a:cxn>
                    <a:cxn ang="T116">
                      <a:pos x="T36" y="T37"/>
                    </a:cxn>
                    <a:cxn ang="T117">
                      <a:pos x="T38" y="T39"/>
                    </a:cxn>
                    <a:cxn ang="T118">
                      <a:pos x="T40" y="T41"/>
                    </a:cxn>
                    <a:cxn ang="T119">
                      <a:pos x="T42" y="T43"/>
                    </a:cxn>
                    <a:cxn ang="T120">
                      <a:pos x="T44" y="T45"/>
                    </a:cxn>
                    <a:cxn ang="T121">
                      <a:pos x="T46" y="T47"/>
                    </a:cxn>
                    <a:cxn ang="T122">
                      <a:pos x="T48" y="T49"/>
                    </a:cxn>
                    <a:cxn ang="T123">
                      <a:pos x="T50" y="T51"/>
                    </a:cxn>
                    <a:cxn ang="T124">
                      <a:pos x="T52" y="T53"/>
                    </a:cxn>
                    <a:cxn ang="T125">
                      <a:pos x="T54" y="T55"/>
                    </a:cxn>
                    <a:cxn ang="T126">
                      <a:pos x="T56" y="T57"/>
                    </a:cxn>
                    <a:cxn ang="T127">
                      <a:pos x="T58" y="T59"/>
                    </a:cxn>
                    <a:cxn ang="T128">
                      <a:pos x="T60" y="T61"/>
                    </a:cxn>
                    <a:cxn ang="T129">
                      <a:pos x="T62" y="T63"/>
                    </a:cxn>
                    <a:cxn ang="T130">
                      <a:pos x="T64" y="T65"/>
                    </a:cxn>
                    <a:cxn ang="T131">
                      <a:pos x="T66" y="T67"/>
                    </a:cxn>
                    <a:cxn ang="T132">
                      <a:pos x="T68" y="T69"/>
                    </a:cxn>
                    <a:cxn ang="T133">
                      <a:pos x="T70" y="T71"/>
                    </a:cxn>
                    <a:cxn ang="T134">
                      <a:pos x="T72" y="T73"/>
                    </a:cxn>
                    <a:cxn ang="T135">
                      <a:pos x="T74" y="T75"/>
                    </a:cxn>
                    <a:cxn ang="T136">
                      <a:pos x="T76" y="T77"/>
                    </a:cxn>
                    <a:cxn ang="T137">
                      <a:pos x="T78" y="T79"/>
                    </a:cxn>
                    <a:cxn ang="T138">
                      <a:pos x="T80" y="T81"/>
                    </a:cxn>
                    <a:cxn ang="T139">
                      <a:pos x="T82" y="T83"/>
                    </a:cxn>
                    <a:cxn ang="T140">
                      <a:pos x="T84" y="T85"/>
                    </a:cxn>
                    <a:cxn ang="T141">
                      <a:pos x="T86" y="T87"/>
                    </a:cxn>
                    <a:cxn ang="T142">
                      <a:pos x="T88" y="T89"/>
                    </a:cxn>
                    <a:cxn ang="T143">
                      <a:pos x="T90" y="T91"/>
                    </a:cxn>
                    <a:cxn ang="T144">
                      <a:pos x="T92" y="T93"/>
                    </a:cxn>
                    <a:cxn ang="T145">
                      <a:pos x="T94" y="T95"/>
                    </a:cxn>
                    <a:cxn ang="T146">
                      <a:pos x="T96" y="T97"/>
                    </a:cxn>
                  </a:cxnLst>
                  <a:rect l="0" t="0" r="r" b="b"/>
                  <a:pathLst>
                    <a:path w="765" h="170">
                      <a:moveTo>
                        <a:pt x="510" y="10"/>
                      </a:moveTo>
                      <a:lnTo>
                        <a:pt x="428" y="13"/>
                      </a:lnTo>
                      <a:lnTo>
                        <a:pt x="345" y="13"/>
                      </a:lnTo>
                      <a:lnTo>
                        <a:pt x="263" y="10"/>
                      </a:lnTo>
                      <a:lnTo>
                        <a:pt x="188" y="7"/>
                      </a:lnTo>
                      <a:lnTo>
                        <a:pt x="121" y="3"/>
                      </a:lnTo>
                      <a:lnTo>
                        <a:pt x="68" y="1"/>
                      </a:lnTo>
                      <a:lnTo>
                        <a:pt x="30" y="0"/>
                      </a:lnTo>
                      <a:lnTo>
                        <a:pt x="12" y="3"/>
                      </a:lnTo>
                      <a:lnTo>
                        <a:pt x="5" y="5"/>
                      </a:lnTo>
                      <a:lnTo>
                        <a:pt x="2" y="10"/>
                      </a:lnTo>
                      <a:lnTo>
                        <a:pt x="0" y="15"/>
                      </a:lnTo>
                      <a:lnTo>
                        <a:pt x="3" y="23"/>
                      </a:lnTo>
                      <a:lnTo>
                        <a:pt x="7" y="32"/>
                      </a:lnTo>
                      <a:lnTo>
                        <a:pt x="15" y="46"/>
                      </a:lnTo>
                      <a:lnTo>
                        <a:pt x="27" y="60"/>
                      </a:lnTo>
                      <a:lnTo>
                        <a:pt x="44" y="78"/>
                      </a:lnTo>
                      <a:lnTo>
                        <a:pt x="69" y="95"/>
                      </a:lnTo>
                      <a:lnTo>
                        <a:pt x="106" y="112"/>
                      </a:lnTo>
                      <a:lnTo>
                        <a:pt x="150" y="128"/>
                      </a:lnTo>
                      <a:lnTo>
                        <a:pt x="200" y="142"/>
                      </a:lnTo>
                      <a:lnTo>
                        <a:pt x="249" y="152"/>
                      </a:lnTo>
                      <a:lnTo>
                        <a:pt x="297" y="163"/>
                      </a:lnTo>
                      <a:lnTo>
                        <a:pt x="340" y="168"/>
                      </a:lnTo>
                      <a:lnTo>
                        <a:pt x="375" y="170"/>
                      </a:lnTo>
                      <a:lnTo>
                        <a:pt x="403" y="168"/>
                      </a:lnTo>
                      <a:lnTo>
                        <a:pt x="434" y="165"/>
                      </a:lnTo>
                      <a:lnTo>
                        <a:pt x="463" y="158"/>
                      </a:lnTo>
                      <a:lnTo>
                        <a:pt x="492" y="151"/>
                      </a:lnTo>
                      <a:lnTo>
                        <a:pt x="519" y="142"/>
                      </a:lnTo>
                      <a:lnTo>
                        <a:pt x="547" y="134"/>
                      </a:lnTo>
                      <a:lnTo>
                        <a:pt x="572" y="125"/>
                      </a:lnTo>
                      <a:lnTo>
                        <a:pt x="596" y="119"/>
                      </a:lnTo>
                      <a:lnTo>
                        <a:pt x="620" y="110"/>
                      </a:lnTo>
                      <a:lnTo>
                        <a:pt x="651" y="102"/>
                      </a:lnTo>
                      <a:lnTo>
                        <a:pt x="682" y="94"/>
                      </a:lnTo>
                      <a:lnTo>
                        <a:pt x="714" y="86"/>
                      </a:lnTo>
                      <a:lnTo>
                        <a:pt x="738" y="76"/>
                      </a:lnTo>
                      <a:lnTo>
                        <a:pt x="757" y="66"/>
                      </a:lnTo>
                      <a:lnTo>
                        <a:pt x="765" y="54"/>
                      </a:lnTo>
                      <a:lnTo>
                        <a:pt x="761" y="40"/>
                      </a:lnTo>
                      <a:lnTo>
                        <a:pt x="749" y="25"/>
                      </a:lnTo>
                      <a:lnTo>
                        <a:pt x="736" y="15"/>
                      </a:lnTo>
                      <a:lnTo>
                        <a:pt x="722" y="7"/>
                      </a:lnTo>
                      <a:lnTo>
                        <a:pt x="701" y="4"/>
                      </a:lnTo>
                      <a:lnTo>
                        <a:pt x="672" y="1"/>
                      </a:lnTo>
                      <a:lnTo>
                        <a:pt x="633" y="2"/>
                      </a:lnTo>
                      <a:lnTo>
                        <a:pt x="579" y="4"/>
                      </a:lnTo>
                      <a:lnTo>
                        <a:pt x="510" y="10"/>
                      </a:lnTo>
                      <a:close/>
                    </a:path>
                  </a:pathLst>
                </a:custGeom>
                <a:solidFill>
                  <a:srgbClr val="C42B17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237" name="Freeform 670">
                  <a:extLst>
                    <a:ext uri="{FF2B5EF4-FFF2-40B4-BE49-F238E27FC236}">
                      <a16:creationId xmlns:a16="http://schemas.microsoft.com/office/drawing/2014/main" id="{E9A46B5C-1CAE-471B-9FE7-26F7B38A7BB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658" y="2268"/>
                  <a:ext cx="116" cy="24"/>
                </a:xfrm>
                <a:custGeom>
                  <a:avLst/>
                  <a:gdLst>
                    <a:gd name="T0" fmla="*/ 0 w 693"/>
                    <a:gd name="T1" fmla="*/ 0 h 148"/>
                    <a:gd name="T2" fmla="*/ 0 w 693"/>
                    <a:gd name="T3" fmla="*/ 0 h 148"/>
                    <a:gd name="T4" fmla="*/ 0 w 693"/>
                    <a:gd name="T5" fmla="*/ 0 h 148"/>
                    <a:gd name="T6" fmla="*/ 0 w 693"/>
                    <a:gd name="T7" fmla="*/ 0 h 148"/>
                    <a:gd name="T8" fmla="*/ 0 w 693"/>
                    <a:gd name="T9" fmla="*/ 0 h 148"/>
                    <a:gd name="T10" fmla="*/ 0 w 693"/>
                    <a:gd name="T11" fmla="*/ 0 h 148"/>
                    <a:gd name="T12" fmla="*/ 0 w 693"/>
                    <a:gd name="T13" fmla="*/ 0 h 148"/>
                    <a:gd name="T14" fmla="*/ 0 w 693"/>
                    <a:gd name="T15" fmla="*/ 0 h 148"/>
                    <a:gd name="T16" fmla="*/ 0 w 693"/>
                    <a:gd name="T17" fmla="*/ 0 h 148"/>
                    <a:gd name="T18" fmla="*/ 0 w 693"/>
                    <a:gd name="T19" fmla="*/ 0 h 148"/>
                    <a:gd name="T20" fmla="*/ 0 w 693"/>
                    <a:gd name="T21" fmla="*/ 0 h 148"/>
                    <a:gd name="T22" fmla="*/ 0 w 693"/>
                    <a:gd name="T23" fmla="*/ 0 h 148"/>
                    <a:gd name="T24" fmla="*/ 0 w 693"/>
                    <a:gd name="T25" fmla="*/ 0 h 148"/>
                    <a:gd name="T26" fmla="*/ 0 w 693"/>
                    <a:gd name="T27" fmla="*/ 0 h 148"/>
                    <a:gd name="T28" fmla="*/ 0 w 693"/>
                    <a:gd name="T29" fmla="*/ 0 h 148"/>
                    <a:gd name="T30" fmla="*/ 0 w 693"/>
                    <a:gd name="T31" fmla="*/ 0 h 148"/>
                    <a:gd name="T32" fmla="*/ 0 w 693"/>
                    <a:gd name="T33" fmla="*/ 0 h 148"/>
                    <a:gd name="T34" fmla="*/ 0 w 693"/>
                    <a:gd name="T35" fmla="*/ 0 h 148"/>
                    <a:gd name="T36" fmla="*/ 0 w 693"/>
                    <a:gd name="T37" fmla="*/ 0 h 148"/>
                    <a:gd name="T38" fmla="*/ 0 w 693"/>
                    <a:gd name="T39" fmla="*/ 0 h 148"/>
                    <a:gd name="T40" fmla="*/ 0 w 693"/>
                    <a:gd name="T41" fmla="*/ 0 h 148"/>
                    <a:gd name="T42" fmla="*/ 0 w 693"/>
                    <a:gd name="T43" fmla="*/ 0 h 148"/>
                    <a:gd name="T44" fmla="*/ 0 w 693"/>
                    <a:gd name="T45" fmla="*/ 0 h 148"/>
                    <a:gd name="T46" fmla="*/ 0 w 693"/>
                    <a:gd name="T47" fmla="*/ 0 h 148"/>
                    <a:gd name="T48" fmla="*/ 0 w 693"/>
                    <a:gd name="T49" fmla="*/ 0 h 148"/>
                    <a:gd name="T50" fmla="*/ 0 w 693"/>
                    <a:gd name="T51" fmla="*/ 0 h 148"/>
                    <a:gd name="T52" fmla="*/ 0 w 693"/>
                    <a:gd name="T53" fmla="*/ 0 h 148"/>
                    <a:gd name="T54" fmla="*/ 0 w 693"/>
                    <a:gd name="T55" fmla="*/ 0 h 148"/>
                    <a:gd name="T56" fmla="*/ 0 w 693"/>
                    <a:gd name="T57" fmla="*/ 0 h 148"/>
                    <a:gd name="T58" fmla="*/ 0 w 693"/>
                    <a:gd name="T59" fmla="*/ 0 h 148"/>
                    <a:gd name="T60" fmla="*/ 0 w 693"/>
                    <a:gd name="T61" fmla="*/ 0 h 148"/>
                    <a:gd name="T62" fmla="*/ 0 w 693"/>
                    <a:gd name="T63" fmla="*/ 0 h 148"/>
                    <a:gd name="T64" fmla="*/ 0 w 693"/>
                    <a:gd name="T65" fmla="*/ 0 h 148"/>
                    <a:gd name="T66" fmla="*/ 0 w 693"/>
                    <a:gd name="T67" fmla="*/ 0 h 148"/>
                    <a:gd name="T68" fmla="*/ 0 w 693"/>
                    <a:gd name="T69" fmla="*/ 0 h 148"/>
                    <a:gd name="T70" fmla="*/ 0 w 693"/>
                    <a:gd name="T71" fmla="*/ 0 h 148"/>
                    <a:gd name="T72" fmla="*/ 0 w 693"/>
                    <a:gd name="T73" fmla="*/ 0 h 148"/>
                    <a:gd name="T74" fmla="*/ 0 w 693"/>
                    <a:gd name="T75" fmla="*/ 0 h 148"/>
                    <a:gd name="T76" fmla="*/ 0 w 693"/>
                    <a:gd name="T77" fmla="*/ 0 h 148"/>
                    <a:gd name="T78" fmla="*/ 0 w 693"/>
                    <a:gd name="T79" fmla="*/ 0 h 148"/>
                    <a:gd name="T80" fmla="*/ 0 w 693"/>
                    <a:gd name="T81" fmla="*/ 0 h 148"/>
                    <a:gd name="T82" fmla="*/ 0 w 693"/>
                    <a:gd name="T83" fmla="*/ 0 h 148"/>
                    <a:gd name="T84" fmla="*/ 0 w 693"/>
                    <a:gd name="T85" fmla="*/ 0 h 148"/>
                    <a:gd name="T86" fmla="*/ 0 w 693"/>
                    <a:gd name="T87" fmla="*/ 0 h 148"/>
                    <a:gd name="T88" fmla="*/ 0 w 693"/>
                    <a:gd name="T89" fmla="*/ 0 h 148"/>
                    <a:gd name="T90" fmla="*/ 0 w 693"/>
                    <a:gd name="T91" fmla="*/ 0 h 148"/>
                    <a:gd name="T92" fmla="*/ 0 w 693"/>
                    <a:gd name="T93" fmla="*/ 0 h 148"/>
                    <a:gd name="T94" fmla="*/ 0 w 693"/>
                    <a:gd name="T95" fmla="*/ 0 h 148"/>
                    <a:gd name="T96" fmla="*/ 0 w 693"/>
                    <a:gd name="T97" fmla="*/ 0 h 148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</a:gdLst>
                  <a:ahLst/>
                  <a:cxnLst>
                    <a:cxn ang="T98">
                      <a:pos x="T0" y="T1"/>
                    </a:cxn>
                    <a:cxn ang="T99">
                      <a:pos x="T2" y="T3"/>
                    </a:cxn>
                    <a:cxn ang="T100">
                      <a:pos x="T4" y="T5"/>
                    </a:cxn>
                    <a:cxn ang="T101">
                      <a:pos x="T6" y="T7"/>
                    </a:cxn>
                    <a:cxn ang="T102">
                      <a:pos x="T8" y="T9"/>
                    </a:cxn>
                    <a:cxn ang="T103">
                      <a:pos x="T10" y="T11"/>
                    </a:cxn>
                    <a:cxn ang="T104">
                      <a:pos x="T12" y="T13"/>
                    </a:cxn>
                    <a:cxn ang="T105">
                      <a:pos x="T14" y="T15"/>
                    </a:cxn>
                    <a:cxn ang="T106">
                      <a:pos x="T16" y="T17"/>
                    </a:cxn>
                    <a:cxn ang="T107">
                      <a:pos x="T18" y="T19"/>
                    </a:cxn>
                    <a:cxn ang="T108">
                      <a:pos x="T20" y="T21"/>
                    </a:cxn>
                    <a:cxn ang="T109">
                      <a:pos x="T22" y="T23"/>
                    </a:cxn>
                    <a:cxn ang="T110">
                      <a:pos x="T24" y="T25"/>
                    </a:cxn>
                    <a:cxn ang="T111">
                      <a:pos x="T26" y="T27"/>
                    </a:cxn>
                    <a:cxn ang="T112">
                      <a:pos x="T28" y="T29"/>
                    </a:cxn>
                    <a:cxn ang="T113">
                      <a:pos x="T30" y="T31"/>
                    </a:cxn>
                    <a:cxn ang="T114">
                      <a:pos x="T32" y="T33"/>
                    </a:cxn>
                    <a:cxn ang="T115">
                      <a:pos x="T34" y="T35"/>
                    </a:cxn>
                    <a:cxn ang="T116">
                      <a:pos x="T36" y="T37"/>
                    </a:cxn>
                    <a:cxn ang="T117">
                      <a:pos x="T38" y="T39"/>
                    </a:cxn>
                    <a:cxn ang="T118">
                      <a:pos x="T40" y="T41"/>
                    </a:cxn>
                    <a:cxn ang="T119">
                      <a:pos x="T42" y="T43"/>
                    </a:cxn>
                    <a:cxn ang="T120">
                      <a:pos x="T44" y="T45"/>
                    </a:cxn>
                    <a:cxn ang="T121">
                      <a:pos x="T46" y="T47"/>
                    </a:cxn>
                    <a:cxn ang="T122">
                      <a:pos x="T48" y="T49"/>
                    </a:cxn>
                    <a:cxn ang="T123">
                      <a:pos x="T50" y="T51"/>
                    </a:cxn>
                    <a:cxn ang="T124">
                      <a:pos x="T52" y="T53"/>
                    </a:cxn>
                    <a:cxn ang="T125">
                      <a:pos x="T54" y="T55"/>
                    </a:cxn>
                    <a:cxn ang="T126">
                      <a:pos x="T56" y="T57"/>
                    </a:cxn>
                    <a:cxn ang="T127">
                      <a:pos x="T58" y="T59"/>
                    </a:cxn>
                    <a:cxn ang="T128">
                      <a:pos x="T60" y="T61"/>
                    </a:cxn>
                    <a:cxn ang="T129">
                      <a:pos x="T62" y="T63"/>
                    </a:cxn>
                    <a:cxn ang="T130">
                      <a:pos x="T64" y="T65"/>
                    </a:cxn>
                    <a:cxn ang="T131">
                      <a:pos x="T66" y="T67"/>
                    </a:cxn>
                    <a:cxn ang="T132">
                      <a:pos x="T68" y="T69"/>
                    </a:cxn>
                    <a:cxn ang="T133">
                      <a:pos x="T70" y="T71"/>
                    </a:cxn>
                    <a:cxn ang="T134">
                      <a:pos x="T72" y="T73"/>
                    </a:cxn>
                    <a:cxn ang="T135">
                      <a:pos x="T74" y="T75"/>
                    </a:cxn>
                    <a:cxn ang="T136">
                      <a:pos x="T76" y="T77"/>
                    </a:cxn>
                    <a:cxn ang="T137">
                      <a:pos x="T78" y="T79"/>
                    </a:cxn>
                    <a:cxn ang="T138">
                      <a:pos x="T80" y="T81"/>
                    </a:cxn>
                    <a:cxn ang="T139">
                      <a:pos x="T82" y="T83"/>
                    </a:cxn>
                    <a:cxn ang="T140">
                      <a:pos x="T84" y="T85"/>
                    </a:cxn>
                    <a:cxn ang="T141">
                      <a:pos x="T86" y="T87"/>
                    </a:cxn>
                    <a:cxn ang="T142">
                      <a:pos x="T88" y="T89"/>
                    </a:cxn>
                    <a:cxn ang="T143">
                      <a:pos x="T90" y="T91"/>
                    </a:cxn>
                    <a:cxn ang="T144">
                      <a:pos x="T92" y="T93"/>
                    </a:cxn>
                    <a:cxn ang="T145">
                      <a:pos x="T94" y="T95"/>
                    </a:cxn>
                    <a:cxn ang="T146">
                      <a:pos x="T96" y="T97"/>
                    </a:cxn>
                  </a:cxnLst>
                  <a:rect l="0" t="0" r="r" b="b"/>
                  <a:pathLst>
                    <a:path w="693" h="148">
                      <a:moveTo>
                        <a:pt x="475" y="13"/>
                      </a:moveTo>
                      <a:lnTo>
                        <a:pt x="400" y="15"/>
                      </a:lnTo>
                      <a:lnTo>
                        <a:pt x="324" y="15"/>
                      </a:lnTo>
                      <a:lnTo>
                        <a:pt x="247" y="12"/>
                      </a:lnTo>
                      <a:lnTo>
                        <a:pt x="176" y="9"/>
                      </a:lnTo>
                      <a:lnTo>
                        <a:pt x="112" y="5"/>
                      </a:lnTo>
                      <a:lnTo>
                        <a:pt x="61" y="3"/>
                      </a:lnTo>
                      <a:lnTo>
                        <a:pt x="24" y="0"/>
                      </a:lnTo>
                      <a:lnTo>
                        <a:pt x="9" y="3"/>
                      </a:lnTo>
                      <a:lnTo>
                        <a:pt x="2" y="5"/>
                      </a:lnTo>
                      <a:lnTo>
                        <a:pt x="0" y="9"/>
                      </a:lnTo>
                      <a:lnTo>
                        <a:pt x="0" y="15"/>
                      </a:lnTo>
                      <a:lnTo>
                        <a:pt x="3" y="23"/>
                      </a:lnTo>
                      <a:lnTo>
                        <a:pt x="7" y="32"/>
                      </a:lnTo>
                      <a:lnTo>
                        <a:pt x="16" y="43"/>
                      </a:lnTo>
                      <a:lnTo>
                        <a:pt x="28" y="56"/>
                      </a:lnTo>
                      <a:lnTo>
                        <a:pt x="43" y="71"/>
                      </a:lnTo>
                      <a:lnTo>
                        <a:pt x="66" y="87"/>
                      </a:lnTo>
                      <a:lnTo>
                        <a:pt x="101" y="102"/>
                      </a:lnTo>
                      <a:lnTo>
                        <a:pt x="142" y="114"/>
                      </a:lnTo>
                      <a:lnTo>
                        <a:pt x="191" y="126"/>
                      </a:lnTo>
                      <a:lnTo>
                        <a:pt x="239" y="134"/>
                      </a:lnTo>
                      <a:lnTo>
                        <a:pt x="285" y="142"/>
                      </a:lnTo>
                      <a:lnTo>
                        <a:pt x="326" y="145"/>
                      </a:lnTo>
                      <a:lnTo>
                        <a:pt x="358" y="148"/>
                      </a:lnTo>
                      <a:lnTo>
                        <a:pt x="383" y="147"/>
                      </a:lnTo>
                      <a:lnTo>
                        <a:pt x="409" y="144"/>
                      </a:lnTo>
                      <a:lnTo>
                        <a:pt x="434" y="140"/>
                      </a:lnTo>
                      <a:lnTo>
                        <a:pt x="459" y="135"/>
                      </a:lnTo>
                      <a:lnTo>
                        <a:pt x="482" y="129"/>
                      </a:lnTo>
                      <a:lnTo>
                        <a:pt x="506" y="123"/>
                      </a:lnTo>
                      <a:lnTo>
                        <a:pt x="528" y="116"/>
                      </a:lnTo>
                      <a:lnTo>
                        <a:pt x="550" y="109"/>
                      </a:lnTo>
                      <a:lnTo>
                        <a:pt x="571" y="102"/>
                      </a:lnTo>
                      <a:lnTo>
                        <a:pt x="596" y="95"/>
                      </a:lnTo>
                      <a:lnTo>
                        <a:pt x="623" y="87"/>
                      </a:lnTo>
                      <a:lnTo>
                        <a:pt x="650" y="79"/>
                      </a:lnTo>
                      <a:lnTo>
                        <a:pt x="671" y="69"/>
                      </a:lnTo>
                      <a:lnTo>
                        <a:pt x="686" y="60"/>
                      </a:lnTo>
                      <a:lnTo>
                        <a:pt x="693" y="49"/>
                      </a:lnTo>
                      <a:lnTo>
                        <a:pt x="689" y="36"/>
                      </a:lnTo>
                      <a:lnTo>
                        <a:pt x="678" y="23"/>
                      </a:lnTo>
                      <a:lnTo>
                        <a:pt x="669" y="14"/>
                      </a:lnTo>
                      <a:lnTo>
                        <a:pt x="657" y="7"/>
                      </a:lnTo>
                      <a:lnTo>
                        <a:pt x="642" y="5"/>
                      </a:lnTo>
                      <a:lnTo>
                        <a:pt x="617" y="4"/>
                      </a:lnTo>
                      <a:lnTo>
                        <a:pt x="583" y="5"/>
                      </a:lnTo>
                      <a:lnTo>
                        <a:pt x="536" y="7"/>
                      </a:lnTo>
                      <a:lnTo>
                        <a:pt x="475" y="13"/>
                      </a:lnTo>
                      <a:close/>
                    </a:path>
                  </a:pathLst>
                </a:custGeom>
                <a:solidFill>
                  <a:srgbClr val="BF2B0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238" name="Freeform 671">
                  <a:extLst>
                    <a:ext uri="{FF2B5EF4-FFF2-40B4-BE49-F238E27FC236}">
                      <a16:creationId xmlns:a16="http://schemas.microsoft.com/office/drawing/2014/main" id="{65A8EAA2-3AF8-4814-8F9A-7FFF15FC629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705" y="2256"/>
                  <a:ext cx="57" cy="25"/>
                </a:xfrm>
                <a:custGeom>
                  <a:avLst/>
                  <a:gdLst>
                    <a:gd name="T0" fmla="*/ 0 w 340"/>
                    <a:gd name="T1" fmla="*/ 0 h 148"/>
                    <a:gd name="T2" fmla="*/ 0 w 340"/>
                    <a:gd name="T3" fmla="*/ 0 h 148"/>
                    <a:gd name="T4" fmla="*/ 0 w 340"/>
                    <a:gd name="T5" fmla="*/ 0 h 148"/>
                    <a:gd name="T6" fmla="*/ 0 w 340"/>
                    <a:gd name="T7" fmla="*/ 0 h 148"/>
                    <a:gd name="T8" fmla="*/ 0 w 340"/>
                    <a:gd name="T9" fmla="*/ 0 h 148"/>
                    <a:gd name="T10" fmla="*/ 0 w 340"/>
                    <a:gd name="T11" fmla="*/ 0 h 148"/>
                    <a:gd name="T12" fmla="*/ 0 w 340"/>
                    <a:gd name="T13" fmla="*/ 0 h 148"/>
                    <a:gd name="T14" fmla="*/ 0 w 340"/>
                    <a:gd name="T15" fmla="*/ 0 h 148"/>
                    <a:gd name="T16" fmla="*/ 0 w 340"/>
                    <a:gd name="T17" fmla="*/ 0 h 148"/>
                    <a:gd name="T18" fmla="*/ 0 w 340"/>
                    <a:gd name="T19" fmla="*/ 0 h 148"/>
                    <a:gd name="T20" fmla="*/ 0 w 340"/>
                    <a:gd name="T21" fmla="*/ 0 h 148"/>
                    <a:gd name="T22" fmla="*/ 0 w 340"/>
                    <a:gd name="T23" fmla="*/ 0 h 148"/>
                    <a:gd name="T24" fmla="*/ 0 w 340"/>
                    <a:gd name="T25" fmla="*/ 0 h 148"/>
                    <a:gd name="T26" fmla="*/ 0 w 340"/>
                    <a:gd name="T27" fmla="*/ 0 h 148"/>
                    <a:gd name="T28" fmla="*/ 0 w 340"/>
                    <a:gd name="T29" fmla="*/ 0 h 148"/>
                    <a:gd name="T30" fmla="*/ 0 w 340"/>
                    <a:gd name="T31" fmla="*/ 0 h 148"/>
                    <a:gd name="T32" fmla="*/ 0 w 340"/>
                    <a:gd name="T33" fmla="*/ 0 h 148"/>
                    <a:gd name="T34" fmla="*/ 0 w 340"/>
                    <a:gd name="T35" fmla="*/ 0 h 148"/>
                    <a:gd name="T36" fmla="*/ 0 w 340"/>
                    <a:gd name="T37" fmla="*/ 0 h 148"/>
                    <a:gd name="T38" fmla="*/ 0 w 340"/>
                    <a:gd name="T39" fmla="*/ 0 h 148"/>
                    <a:gd name="T40" fmla="*/ 0 w 340"/>
                    <a:gd name="T41" fmla="*/ 0 h 148"/>
                    <a:gd name="T42" fmla="*/ 0 w 340"/>
                    <a:gd name="T43" fmla="*/ 0 h 148"/>
                    <a:gd name="T44" fmla="*/ 0 w 340"/>
                    <a:gd name="T45" fmla="*/ 0 h 148"/>
                    <a:gd name="T46" fmla="*/ 0 w 340"/>
                    <a:gd name="T47" fmla="*/ 0 h 148"/>
                    <a:gd name="T48" fmla="*/ 0 w 340"/>
                    <a:gd name="T49" fmla="*/ 0 h 148"/>
                    <a:gd name="T50" fmla="*/ 0 w 340"/>
                    <a:gd name="T51" fmla="*/ 0 h 148"/>
                    <a:gd name="T52" fmla="*/ 0 w 340"/>
                    <a:gd name="T53" fmla="*/ 0 h 148"/>
                    <a:gd name="T54" fmla="*/ 0 w 340"/>
                    <a:gd name="T55" fmla="*/ 0 h 148"/>
                    <a:gd name="T56" fmla="*/ 0 w 340"/>
                    <a:gd name="T57" fmla="*/ 0 h 148"/>
                    <a:gd name="T58" fmla="*/ 0 w 340"/>
                    <a:gd name="T59" fmla="*/ 0 h 148"/>
                    <a:gd name="T60" fmla="*/ 0 w 340"/>
                    <a:gd name="T61" fmla="*/ 0 h 148"/>
                    <a:gd name="T62" fmla="*/ 0 w 340"/>
                    <a:gd name="T63" fmla="*/ 0 h 148"/>
                    <a:gd name="T64" fmla="*/ 0 w 340"/>
                    <a:gd name="T65" fmla="*/ 0 h 148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0" t="0" r="r" b="b"/>
                  <a:pathLst>
                    <a:path w="340" h="148">
                      <a:moveTo>
                        <a:pt x="153" y="6"/>
                      </a:moveTo>
                      <a:lnTo>
                        <a:pt x="189" y="0"/>
                      </a:lnTo>
                      <a:lnTo>
                        <a:pt x="226" y="4"/>
                      </a:lnTo>
                      <a:lnTo>
                        <a:pt x="261" y="15"/>
                      </a:lnTo>
                      <a:lnTo>
                        <a:pt x="294" y="32"/>
                      </a:lnTo>
                      <a:lnTo>
                        <a:pt x="317" y="48"/>
                      </a:lnTo>
                      <a:lnTo>
                        <a:pt x="334" y="64"/>
                      </a:lnTo>
                      <a:lnTo>
                        <a:pt x="340" y="73"/>
                      </a:lnTo>
                      <a:lnTo>
                        <a:pt x="333" y="75"/>
                      </a:lnTo>
                      <a:lnTo>
                        <a:pt x="326" y="73"/>
                      </a:lnTo>
                      <a:lnTo>
                        <a:pt x="312" y="72"/>
                      </a:lnTo>
                      <a:lnTo>
                        <a:pt x="291" y="69"/>
                      </a:lnTo>
                      <a:lnTo>
                        <a:pt x="268" y="69"/>
                      </a:lnTo>
                      <a:lnTo>
                        <a:pt x="242" y="69"/>
                      </a:lnTo>
                      <a:lnTo>
                        <a:pt x="216" y="71"/>
                      </a:lnTo>
                      <a:lnTo>
                        <a:pt x="193" y="73"/>
                      </a:lnTo>
                      <a:lnTo>
                        <a:pt x="175" y="77"/>
                      </a:lnTo>
                      <a:lnTo>
                        <a:pt x="152" y="86"/>
                      </a:lnTo>
                      <a:lnTo>
                        <a:pt x="127" y="100"/>
                      </a:lnTo>
                      <a:lnTo>
                        <a:pt x="101" y="114"/>
                      </a:lnTo>
                      <a:lnTo>
                        <a:pt x="78" y="130"/>
                      </a:lnTo>
                      <a:lnTo>
                        <a:pt x="54" y="141"/>
                      </a:lnTo>
                      <a:lnTo>
                        <a:pt x="34" y="148"/>
                      </a:lnTo>
                      <a:lnTo>
                        <a:pt x="17" y="147"/>
                      </a:lnTo>
                      <a:lnTo>
                        <a:pt x="6" y="138"/>
                      </a:lnTo>
                      <a:lnTo>
                        <a:pt x="0" y="121"/>
                      </a:lnTo>
                      <a:lnTo>
                        <a:pt x="3" y="104"/>
                      </a:lnTo>
                      <a:lnTo>
                        <a:pt x="15" y="85"/>
                      </a:lnTo>
                      <a:lnTo>
                        <a:pt x="34" y="68"/>
                      </a:lnTo>
                      <a:lnTo>
                        <a:pt x="56" y="49"/>
                      </a:lnTo>
                      <a:lnTo>
                        <a:pt x="85" y="33"/>
                      </a:lnTo>
                      <a:lnTo>
                        <a:pt x="117" y="18"/>
                      </a:lnTo>
                      <a:lnTo>
                        <a:pt x="153" y="6"/>
                      </a:lnTo>
                      <a:close/>
                    </a:path>
                  </a:pathLst>
                </a:custGeom>
                <a:solidFill>
                  <a:srgbClr val="008C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239" name="Freeform 672">
                  <a:extLst>
                    <a:ext uri="{FF2B5EF4-FFF2-40B4-BE49-F238E27FC236}">
                      <a16:creationId xmlns:a16="http://schemas.microsoft.com/office/drawing/2014/main" id="{DDCDC087-3667-43A9-8A8C-4387002F2D3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707" y="2225"/>
                  <a:ext cx="35" cy="43"/>
                </a:xfrm>
                <a:custGeom>
                  <a:avLst/>
                  <a:gdLst>
                    <a:gd name="T0" fmla="*/ 0 w 209"/>
                    <a:gd name="T1" fmla="*/ 0 h 263"/>
                    <a:gd name="T2" fmla="*/ 0 w 209"/>
                    <a:gd name="T3" fmla="*/ 0 h 263"/>
                    <a:gd name="T4" fmla="*/ 0 w 209"/>
                    <a:gd name="T5" fmla="*/ 0 h 263"/>
                    <a:gd name="T6" fmla="*/ 0 w 209"/>
                    <a:gd name="T7" fmla="*/ 0 h 263"/>
                    <a:gd name="T8" fmla="*/ 0 w 209"/>
                    <a:gd name="T9" fmla="*/ 0 h 263"/>
                    <a:gd name="T10" fmla="*/ 0 w 209"/>
                    <a:gd name="T11" fmla="*/ 0 h 263"/>
                    <a:gd name="T12" fmla="*/ 0 w 209"/>
                    <a:gd name="T13" fmla="*/ 0 h 263"/>
                    <a:gd name="T14" fmla="*/ 0 w 209"/>
                    <a:gd name="T15" fmla="*/ 0 h 263"/>
                    <a:gd name="T16" fmla="*/ 0 w 209"/>
                    <a:gd name="T17" fmla="*/ 0 h 263"/>
                    <a:gd name="T18" fmla="*/ 0 w 209"/>
                    <a:gd name="T19" fmla="*/ 0 h 263"/>
                    <a:gd name="T20" fmla="*/ 0 w 209"/>
                    <a:gd name="T21" fmla="*/ 0 h 263"/>
                    <a:gd name="T22" fmla="*/ 0 w 209"/>
                    <a:gd name="T23" fmla="*/ 0 h 263"/>
                    <a:gd name="T24" fmla="*/ 0 w 209"/>
                    <a:gd name="T25" fmla="*/ 0 h 263"/>
                    <a:gd name="T26" fmla="*/ 0 w 209"/>
                    <a:gd name="T27" fmla="*/ 0 h 263"/>
                    <a:gd name="T28" fmla="*/ 0 w 209"/>
                    <a:gd name="T29" fmla="*/ 0 h 263"/>
                    <a:gd name="T30" fmla="*/ 0 w 209"/>
                    <a:gd name="T31" fmla="*/ 0 h 263"/>
                    <a:gd name="T32" fmla="*/ 0 w 209"/>
                    <a:gd name="T33" fmla="*/ 0 h 263"/>
                    <a:gd name="T34" fmla="*/ 0 w 209"/>
                    <a:gd name="T35" fmla="*/ 0 h 263"/>
                    <a:gd name="T36" fmla="*/ 0 w 209"/>
                    <a:gd name="T37" fmla="*/ 0 h 263"/>
                    <a:gd name="T38" fmla="*/ 0 w 209"/>
                    <a:gd name="T39" fmla="*/ 0 h 263"/>
                    <a:gd name="T40" fmla="*/ 0 w 209"/>
                    <a:gd name="T41" fmla="*/ 0 h 263"/>
                    <a:gd name="T42" fmla="*/ 0 w 209"/>
                    <a:gd name="T43" fmla="*/ 0 h 263"/>
                    <a:gd name="T44" fmla="*/ 0 w 209"/>
                    <a:gd name="T45" fmla="*/ 0 h 263"/>
                    <a:gd name="T46" fmla="*/ 0 w 209"/>
                    <a:gd name="T47" fmla="*/ 0 h 263"/>
                    <a:gd name="T48" fmla="*/ 0 w 209"/>
                    <a:gd name="T49" fmla="*/ 0 h 263"/>
                    <a:gd name="T50" fmla="*/ 0 w 209"/>
                    <a:gd name="T51" fmla="*/ 0 h 263"/>
                    <a:gd name="T52" fmla="*/ 0 w 209"/>
                    <a:gd name="T53" fmla="*/ 0 h 263"/>
                    <a:gd name="T54" fmla="*/ 0 w 209"/>
                    <a:gd name="T55" fmla="*/ 0 h 263"/>
                    <a:gd name="T56" fmla="*/ 0 w 209"/>
                    <a:gd name="T57" fmla="*/ 0 h 263"/>
                    <a:gd name="T58" fmla="*/ 0 w 209"/>
                    <a:gd name="T59" fmla="*/ 0 h 263"/>
                    <a:gd name="T60" fmla="*/ 0 w 209"/>
                    <a:gd name="T61" fmla="*/ 0 h 263"/>
                    <a:gd name="T62" fmla="*/ 0 w 209"/>
                    <a:gd name="T63" fmla="*/ 0 h 263"/>
                    <a:gd name="T64" fmla="*/ 0 w 209"/>
                    <a:gd name="T65" fmla="*/ 0 h 263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0" t="0" r="r" b="b"/>
                  <a:pathLst>
                    <a:path w="209" h="263">
                      <a:moveTo>
                        <a:pt x="23" y="108"/>
                      </a:moveTo>
                      <a:lnTo>
                        <a:pt x="40" y="92"/>
                      </a:lnTo>
                      <a:lnTo>
                        <a:pt x="67" y="74"/>
                      </a:lnTo>
                      <a:lnTo>
                        <a:pt x="101" y="54"/>
                      </a:lnTo>
                      <a:lnTo>
                        <a:pt x="137" y="35"/>
                      </a:lnTo>
                      <a:lnTo>
                        <a:pt x="169" y="17"/>
                      </a:lnTo>
                      <a:lnTo>
                        <a:pt x="195" y="5"/>
                      </a:lnTo>
                      <a:lnTo>
                        <a:pt x="209" y="0"/>
                      </a:lnTo>
                      <a:lnTo>
                        <a:pt x="206" y="3"/>
                      </a:lnTo>
                      <a:lnTo>
                        <a:pt x="192" y="17"/>
                      </a:lnTo>
                      <a:lnTo>
                        <a:pt x="178" y="41"/>
                      </a:lnTo>
                      <a:lnTo>
                        <a:pt x="164" y="73"/>
                      </a:lnTo>
                      <a:lnTo>
                        <a:pt x="150" y="110"/>
                      </a:lnTo>
                      <a:lnTo>
                        <a:pt x="135" y="146"/>
                      </a:lnTo>
                      <a:lnTo>
                        <a:pt x="122" y="178"/>
                      </a:lnTo>
                      <a:lnTo>
                        <a:pt x="110" y="202"/>
                      </a:lnTo>
                      <a:lnTo>
                        <a:pt x="99" y="217"/>
                      </a:lnTo>
                      <a:lnTo>
                        <a:pt x="84" y="225"/>
                      </a:lnTo>
                      <a:lnTo>
                        <a:pt x="68" y="235"/>
                      </a:lnTo>
                      <a:lnTo>
                        <a:pt x="52" y="244"/>
                      </a:lnTo>
                      <a:lnTo>
                        <a:pt x="39" y="254"/>
                      </a:lnTo>
                      <a:lnTo>
                        <a:pt x="25" y="259"/>
                      </a:lnTo>
                      <a:lnTo>
                        <a:pt x="15" y="263"/>
                      </a:lnTo>
                      <a:lnTo>
                        <a:pt x="7" y="259"/>
                      </a:lnTo>
                      <a:lnTo>
                        <a:pt x="5" y="252"/>
                      </a:lnTo>
                      <a:lnTo>
                        <a:pt x="3" y="236"/>
                      </a:lnTo>
                      <a:lnTo>
                        <a:pt x="2" y="219"/>
                      </a:lnTo>
                      <a:lnTo>
                        <a:pt x="0" y="200"/>
                      </a:lnTo>
                      <a:lnTo>
                        <a:pt x="2" y="181"/>
                      </a:lnTo>
                      <a:lnTo>
                        <a:pt x="2" y="159"/>
                      </a:lnTo>
                      <a:lnTo>
                        <a:pt x="6" y="140"/>
                      </a:lnTo>
                      <a:lnTo>
                        <a:pt x="13" y="122"/>
                      </a:lnTo>
                      <a:lnTo>
                        <a:pt x="23" y="108"/>
                      </a:lnTo>
                      <a:close/>
                    </a:path>
                  </a:pathLst>
                </a:custGeom>
                <a:solidFill>
                  <a:srgbClr val="00D6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240" name="Freeform 673">
                  <a:extLst>
                    <a:ext uri="{FF2B5EF4-FFF2-40B4-BE49-F238E27FC236}">
                      <a16:creationId xmlns:a16="http://schemas.microsoft.com/office/drawing/2014/main" id="{97795FE2-BDF5-4096-9651-6744614E9B2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689" y="2208"/>
                  <a:ext cx="20" cy="72"/>
                </a:xfrm>
                <a:custGeom>
                  <a:avLst/>
                  <a:gdLst>
                    <a:gd name="T0" fmla="*/ 0 w 121"/>
                    <a:gd name="T1" fmla="*/ 0 h 434"/>
                    <a:gd name="T2" fmla="*/ 0 w 121"/>
                    <a:gd name="T3" fmla="*/ 0 h 434"/>
                    <a:gd name="T4" fmla="*/ 0 w 121"/>
                    <a:gd name="T5" fmla="*/ 0 h 434"/>
                    <a:gd name="T6" fmla="*/ 0 w 121"/>
                    <a:gd name="T7" fmla="*/ 0 h 434"/>
                    <a:gd name="T8" fmla="*/ 0 w 121"/>
                    <a:gd name="T9" fmla="*/ 0 h 434"/>
                    <a:gd name="T10" fmla="*/ 0 w 121"/>
                    <a:gd name="T11" fmla="*/ 0 h 434"/>
                    <a:gd name="T12" fmla="*/ 0 w 121"/>
                    <a:gd name="T13" fmla="*/ 0 h 434"/>
                    <a:gd name="T14" fmla="*/ 0 w 121"/>
                    <a:gd name="T15" fmla="*/ 0 h 434"/>
                    <a:gd name="T16" fmla="*/ 0 w 121"/>
                    <a:gd name="T17" fmla="*/ 0 h 434"/>
                    <a:gd name="T18" fmla="*/ 0 w 121"/>
                    <a:gd name="T19" fmla="*/ 0 h 434"/>
                    <a:gd name="T20" fmla="*/ 0 w 121"/>
                    <a:gd name="T21" fmla="*/ 0 h 434"/>
                    <a:gd name="T22" fmla="*/ 0 w 121"/>
                    <a:gd name="T23" fmla="*/ 0 h 434"/>
                    <a:gd name="T24" fmla="*/ 0 w 121"/>
                    <a:gd name="T25" fmla="*/ 0 h 434"/>
                    <a:gd name="T26" fmla="*/ 0 w 121"/>
                    <a:gd name="T27" fmla="*/ 0 h 434"/>
                    <a:gd name="T28" fmla="*/ 0 w 121"/>
                    <a:gd name="T29" fmla="*/ 0 h 434"/>
                    <a:gd name="T30" fmla="*/ 0 w 121"/>
                    <a:gd name="T31" fmla="*/ 0 h 434"/>
                    <a:gd name="T32" fmla="*/ 0 w 121"/>
                    <a:gd name="T33" fmla="*/ 0 h 434"/>
                    <a:gd name="T34" fmla="*/ 0 w 121"/>
                    <a:gd name="T35" fmla="*/ 0 h 434"/>
                    <a:gd name="T36" fmla="*/ 0 w 121"/>
                    <a:gd name="T37" fmla="*/ 0 h 434"/>
                    <a:gd name="T38" fmla="*/ 0 w 121"/>
                    <a:gd name="T39" fmla="*/ 0 h 434"/>
                    <a:gd name="T40" fmla="*/ 0 w 121"/>
                    <a:gd name="T41" fmla="*/ 0 h 434"/>
                    <a:gd name="T42" fmla="*/ 0 w 121"/>
                    <a:gd name="T43" fmla="*/ 0 h 434"/>
                    <a:gd name="T44" fmla="*/ 0 w 121"/>
                    <a:gd name="T45" fmla="*/ 0 h 434"/>
                    <a:gd name="T46" fmla="*/ 0 w 121"/>
                    <a:gd name="T47" fmla="*/ 0 h 434"/>
                    <a:gd name="T48" fmla="*/ 0 w 121"/>
                    <a:gd name="T49" fmla="*/ 0 h 434"/>
                    <a:gd name="T50" fmla="*/ 0 w 121"/>
                    <a:gd name="T51" fmla="*/ 0 h 434"/>
                    <a:gd name="T52" fmla="*/ 0 w 121"/>
                    <a:gd name="T53" fmla="*/ 0 h 434"/>
                    <a:gd name="T54" fmla="*/ 0 w 121"/>
                    <a:gd name="T55" fmla="*/ 0 h 434"/>
                    <a:gd name="T56" fmla="*/ 0 w 121"/>
                    <a:gd name="T57" fmla="*/ 0 h 434"/>
                    <a:gd name="T58" fmla="*/ 0 w 121"/>
                    <a:gd name="T59" fmla="*/ 0 h 434"/>
                    <a:gd name="T60" fmla="*/ 0 w 121"/>
                    <a:gd name="T61" fmla="*/ 0 h 434"/>
                    <a:gd name="T62" fmla="*/ 0 w 121"/>
                    <a:gd name="T63" fmla="*/ 0 h 434"/>
                    <a:gd name="T64" fmla="*/ 0 w 121"/>
                    <a:gd name="T65" fmla="*/ 0 h 434"/>
                    <a:gd name="T66" fmla="*/ 0 w 121"/>
                    <a:gd name="T67" fmla="*/ 0 h 434"/>
                    <a:gd name="T68" fmla="*/ 0 w 121"/>
                    <a:gd name="T69" fmla="*/ 0 h 434"/>
                    <a:gd name="T70" fmla="*/ 0 w 121"/>
                    <a:gd name="T71" fmla="*/ 0 h 434"/>
                    <a:gd name="T72" fmla="*/ 0 w 121"/>
                    <a:gd name="T73" fmla="*/ 0 h 434"/>
                    <a:gd name="T74" fmla="*/ 0 w 121"/>
                    <a:gd name="T75" fmla="*/ 0 h 434"/>
                    <a:gd name="T76" fmla="*/ 0 w 121"/>
                    <a:gd name="T77" fmla="*/ 0 h 434"/>
                    <a:gd name="T78" fmla="*/ 0 w 121"/>
                    <a:gd name="T79" fmla="*/ 0 h 434"/>
                    <a:gd name="T80" fmla="*/ 0 w 121"/>
                    <a:gd name="T81" fmla="*/ 0 h 434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</a:gdLst>
                  <a:ahLst/>
                  <a:cxnLst>
                    <a:cxn ang="T82">
                      <a:pos x="T0" y="T1"/>
                    </a:cxn>
                    <a:cxn ang="T83">
                      <a:pos x="T2" y="T3"/>
                    </a:cxn>
                    <a:cxn ang="T84">
                      <a:pos x="T4" y="T5"/>
                    </a:cxn>
                    <a:cxn ang="T85">
                      <a:pos x="T6" y="T7"/>
                    </a:cxn>
                    <a:cxn ang="T86">
                      <a:pos x="T8" y="T9"/>
                    </a:cxn>
                    <a:cxn ang="T87">
                      <a:pos x="T10" y="T11"/>
                    </a:cxn>
                    <a:cxn ang="T88">
                      <a:pos x="T12" y="T13"/>
                    </a:cxn>
                    <a:cxn ang="T89">
                      <a:pos x="T14" y="T15"/>
                    </a:cxn>
                    <a:cxn ang="T90">
                      <a:pos x="T16" y="T17"/>
                    </a:cxn>
                    <a:cxn ang="T91">
                      <a:pos x="T18" y="T19"/>
                    </a:cxn>
                    <a:cxn ang="T92">
                      <a:pos x="T20" y="T21"/>
                    </a:cxn>
                    <a:cxn ang="T93">
                      <a:pos x="T22" y="T23"/>
                    </a:cxn>
                    <a:cxn ang="T94">
                      <a:pos x="T24" y="T25"/>
                    </a:cxn>
                    <a:cxn ang="T95">
                      <a:pos x="T26" y="T27"/>
                    </a:cxn>
                    <a:cxn ang="T96">
                      <a:pos x="T28" y="T29"/>
                    </a:cxn>
                    <a:cxn ang="T97">
                      <a:pos x="T30" y="T31"/>
                    </a:cxn>
                    <a:cxn ang="T98">
                      <a:pos x="T32" y="T33"/>
                    </a:cxn>
                    <a:cxn ang="T99">
                      <a:pos x="T34" y="T35"/>
                    </a:cxn>
                    <a:cxn ang="T100">
                      <a:pos x="T36" y="T37"/>
                    </a:cxn>
                    <a:cxn ang="T101">
                      <a:pos x="T38" y="T39"/>
                    </a:cxn>
                    <a:cxn ang="T102">
                      <a:pos x="T40" y="T41"/>
                    </a:cxn>
                    <a:cxn ang="T103">
                      <a:pos x="T42" y="T43"/>
                    </a:cxn>
                    <a:cxn ang="T104">
                      <a:pos x="T44" y="T45"/>
                    </a:cxn>
                    <a:cxn ang="T105">
                      <a:pos x="T46" y="T47"/>
                    </a:cxn>
                    <a:cxn ang="T106">
                      <a:pos x="T48" y="T49"/>
                    </a:cxn>
                    <a:cxn ang="T107">
                      <a:pos x="T50" y="T51"/>
                    </a:cxn>
                    <a:cxn ang="T108">
                      <a:pos x="T52" y="T53"/>
                    </a:cxn>
                    <a:cxn ang="T109">
                      <a:pos x="T54" y="T55"/>
                    </a:cxn>
                    <a:cxn ang="T110">
                      <a:pos x="T56" y="T57"/>
                    </a:cxn>
                    <a:cxn ang="T111">
                      <a:pos x="T58" y="T59"/>
                    </a:cxn>
                    <a:cxn ang="T112">
                      <a:pos x="T60" y="T61"/>
                    </a:cxn>
                    <a:cxn ang="T113">
                      <a:pos x="T62" y="T63"/>
                    </a:cxn>
                    <a:cxn ang="T114">
                      <a:pos x="T64" y="T65"/>
                    </a:cxn>
                    <a:cxn ang="T115">
                      <a:pos x="T66" y="T67"/>
                    </a:cxn>
                    <a:cxn ang="T116">
                      <a:pos x="T68" y="T69"/>
                    </a:cxn>
                    <a:cxn ang="T117">
                      <a:pos x="T70" y="T71"/>
                    </a:cxn>
                    <a:cxn ang="T118">
                      <a:pos x="T72" y="T73"/>
                    </a:cxn>
                    <a:cxn ang="T119">
                      <a:pos x="T74" y="T75"/>
                    </a:cxn>
                    <a:cxn ang="T120">
                      <a:pos x="T76" y="T77"/>
                    </a:cxn>
                    <a:cxn ang="T121">
                      <a:pos x="T78" y="T79"/>
                    </a:cxn>
                    <a:cxn ang="T122">
                      <a:pos x="T80" y="T81"/>
                    </a:cxn>
                  </a:cxnLst>
                  <a:rect l="0" t="0" r="r" b="b"/>
                  <a:pathLst>
                    <a:path w="121" h="434">
                      <a:moveTo>
                        <a:pt x="54" y="385"/>
                      </a:moveTo>
                      <a:lnTo>
                        <a:pt x="53" y="340"/>
                      </a:lnTo>
                      <a:lnTo>
                        <a:pt x="54" y="311"/>
                      </a:lnTo>
                      <a:lnTo>
                        <a:pt x="58" y="292"/>
                      </a:lnTo>
                      <a:lnTo>
                        <a:pt x="62" y="281"/>
                      </a:lnTo>
                      <a:lnTo>
                        <a:pt x="65" y="273"/>
                      </a:lnTo>
                      <a:lnTo>
                        <a:pt x="69" y="266"/>
                      </a:lnTo>
                      <a:lnTo>
                        <a:pt x="71" y="255"/>
                      </a:lnTo>
                      <a:lnTo>
                        <a:pt x="72" y="238"/>
                      </a:lnTo>
                      <a:lnTo>
                        <a:pt x="65" y="212"/>
                      </a:lnTo>
                      <a:lnTo>
                        <a:pt x="53" y="181"/>
                      </a:lnTo>
                      <a:lnTo>
                        <a:pt x="37" y="146"/>
                      </a:lnTo>
                      <a:lnTo>
                        <a:pt x="22" y="111"/>
                      </a:lnTo>
                      <a:lnTo>
                        <a:pt x="7" y="76"/>
                      </a:lnTo>
                      <a:lnTo>
                        <a:pt x="0" y="47"/>
                      </a:lnTo>
                      <a:lnTo>
                        <a:pt x="2" y="21"/>
                      </a:lnTo>
                      <a:lnTo>
                        <a:pt x="18" y="6"/>
                      </a:lnTo>
                      <a:lnTo>
                        <a:pt x="38" y="0"/>
                      </a:lnTo>
                      <a:lnTo>
                        <a:pt x="55" y="7"/>
                      </a:lnTo>
                      <a:lnTo>
                        <a:pt x="69" y="24"/>
                      </a:lnTo>
                      <a:lnTo>
                        <a:pt x="80" y="49"/>
                      </a:lnTo>
                      <a:lnTo>
                        <a:pt x="87" y="77"/>
                      </a:lnTo>
                      <a:lnTo>
                        <a:pt x="95" y="109"/>
                      </a:lnTo>
                      <a:lnTo>
                        <a:pt x="100" y="138"/>
                      </a:lnTo>
                      <a:lnTo>
                        <a:pt x="107" y="166"/>
                      </a:lnTo>
                      <a:lnTo>
                        <a:pt x="110" y="182"/>
                      </a:lnTo>
                      <a:lnTo>
                        <a:pt x="114" y="204"/>
                      </a:lnTo>
                      <a:lnTo>
                        <a:pt x="116" y="229"/>
                      </a:lnTo>
                      <a:lnTo>
                        <a:pt x="119" y="258"/>
                      </a:lnTo>
                      <a:lnTo>
                        <a:pt x="119" y="286"/>
                      </a:lnTo>
                      <a:lnTo>
                        <a:pt x="121" y="316"/>
                      </a:lnTo>
                      <a:lnTo>
                        <a:pt x="118" y="343"/>
                      </a:lnTo>
                      <a:lnTo>
                        <a:pt x="115" y="367"/>
                      </a:lnTo>
                      <a:lnTo>
                        <a:pt x="107" y="392"/>
                      </a:lnTo>
                      <a:lnTo>
                        <a:pt x="98" y="412"/>
                      </a:lnTo>
                      <a:lnTo>
                        <a:pt x="88" y="426"/>
                      </a:lnTo>
                      <a:lnTo>
                        <a:pt x="79" y="434"/>
                      </a:lnTo>
                      <a:lnTo>
                        <a:pt x="69" y="433"/>
                      </a:lnTo>
                      <a:lnTo>
                        <a:pt x="62" y="426"/>
                      </a:lnTo>
                      <a:lnTo>
                        <a:pt x="56" y="409"/>
                      </a:lnTo>
                      <a:lnTo>
                        <a:pt x="54" y="385"/>
                      </a:lnTo>
                      <a:close/>
                    </a:path>
                  </a:pathLst>
                </a:custGeom>
                <a:solidFill>
                  <a:srgbClr val="008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241" name="Freeform 674">
                  <a:extLst>
                    <a:ext uri="{FF2B5EF4-FFF2-40B4-BE49-F238E27FC236}">
                      <a16:creationId xmlns:a16="http://schemas.microsoft.com/office/drawing/2014/main" id="{17017F92-426B-4380-8C05-1D2E301C436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689" y="2208"/>
                  <a:ext cx="19" cy="72"/>
                </a:xfrm>
                <a:custGeom>
                  <a:avLst/>
                  <a:gdLst>
                    <a:gd name="T0" fmla="*/ 0 w 113"/>
                    <a:gd name="T1" fmla="*/ 0 h 430"/>
                    <a:gd name="T2" fmla="*/ 0 w 113"/>
                    <a:gd name="T3" fmla="*/ 0 h 430"/>
                    <a:gd name="T4" fmla="*/ 0 w 113"/>
                    <a:gd name="T5" fmla="*/ 0 h 430"/>
                    <a:gd name="T6" fmla="*/ 0 w 113"/>
                    <a:gd name="T7" fmla="*/ 0 h 430"/>
                    <a:gd name="T8" fmla="*/ 0 w 113"/>
                    <a:gd name="T9" fmla="*/ 0 h 430"/>
                    <a:gd name="T10" fmla="*/ 0 w 113"/>
                    <a:gd name="T11" fmla="*/ 0 h 430"/>
                    <a:gd name="T12" fmla="*/ 0 w 113"/>
                    <a:gd name="T13" fmla="*/ 0 h 430"/>
                    <a:gd name="T14" fmla="*/ 0 w 113"/>
                    <a:gd name="T15" fmla="*/ 0 h 430"/>
                    <a:gd name="T16" fmla="*/ 0 w 113"/>
                    <a:gd name="T17" fmla="*/ 0 h 430"/>
                    <a:gd name="T18" fmla="*/ 0 w 113"/>
                    <a:gd name="T19" fmla="*/ 0 h 430"/>
                    <a:gd name="T20" fmla="*/ 0 w 113"/>
                    <a:gd name="T21" fmla="*/ 0 h 430"/>
                    <a:gd name="T22" fmla="*/ 0 w 113"/>
                    <a:gd name="T23" fmla="*/ 0 h 430"/>
                    <a:gd name="T24" fmla="*/ 0 w 113"/>
                    <a:gd name="T25" fmla="*/ 0 h 430"/>
                    <a:gd name="T26" fmla="*/ 0 w 113"/>
                    <a:gd name="T27" fmla="*/ 0 h 430"/>
                    <a:gd name="T28" fmla="*/ 0 w 113"/>
                    <a:gd name="T29" fmla="*/ 0 h 430"/>
                    <a:gd name="T30" fmla="*/ 0 w 113"/>
                    <a:gd name="T31" fmla="*/ 0 h 430"/>
                    <a:gd name="T32" fmla="*/ 0 w 113"/>
                    <a:gd name="T33" fmla="*/ 0 h 430"/>
                    <a:gd name="T34" fmla="*/ 0 w 113"/>
                    <a:gd name="T35" fmla="*/ 0 h 430"/>
                    <a:gd name="T36" fmla="*/ 0 w 113"/>
                    <a:gd name="T37" fmla="*/ 0 h 430"/>
                    <a:gd name="T38" fmla="*/ 0 w 113"/>
                    <a:gd name="T39" fmla="*/ 0 h 430"/>
                    <a:gd name="T40" fmla="*/ 0 w 113"/>
                    <a:gd name="T41" fmla="*/ 0 h 430"/>
                    <a:gd name="T42" fmla="*/ 0 w 113"/>
                    <a:gd name="T43" fmla="*/ 0 h 430"/>
                    <a:gd name="T44" fmla="*/ 0 w 113"/>
                    <a:gd name="T45" fmla="*/ 0 h 430"/>
                    <a:gd name="T46" fmla="*/ 0 w 113"/>
                    <a:gd name="T47" fmla="*/ 0 h 430"/>
                    <a:gd name="T48" fmla="*/ 0 w 113"/>
                    <a:gd name="T49" fmla="*/ 0 h 430"/>
                    <a:gd name="T50" fmla="*/ 0 w 113"/>
                    <a:gd name="T51" fmla="*/ 0 h 430"/>
                    <a:gd name="T52" fmla="*/ 0 w 113"/>
                    <a:gd name="T53" fmla="*/ 0 h 430"/>
                    <a:gd name="T54" fmla="*/ 0 w 113"/>
                    <a:gd name="T55" fmla="*/ 0 h 430"/>
                    <a:gd name="T56" fmla="*/ 0 w 113"/>
                    <a:gd name="T57" fmla="*/ 0 h 430"/>
                    <a:gd name="T58" fmla="*/ 0 w 113"/>
                    <a:gd name="T59" fmla="*/ 0 h 430"/>
                    <a:gd name="T60" fmla="*/ 0 w 113"/>
                    <a:gd name="T61" fmla="*/ 0 h 430"/>
                    <a:gd name="T62" fmla="*/ 0 w 113"/>
                    <a:gd name="T63" fmla="*/ 0 h 430"/>
                    <a:gd name="T64" fmla="*/ 0 w 113"/>
                    <a:gd name="T65" fmla="*/ 0 h 430"/>
                    <a:gd name="T66" fmla="*/ 0 w 113"/>
                    <a:gd name="T67" fmla="*/ 0 h 430"/>
                    <a:gd name="T68" fmla="*/ 0 w 113"/>
                    <a:gd name="T69" fmla="*/ 0 h 430"/>
                    <a:gd name="T70" fmla="*/ 0 w 113"/>
                    <a:gd name="T71" fmla="*/ 0 h 430"/>
                    <a:gd name="T72" fmla="*/ 0 w 113"/>
                    <a:gd name="T73" fmla="*/ 0 h 430"/>
                    <a:gd name="T74" fmla="*/ 0 w 113"/>
                    <a:gd name="T75" fmla="*/ 0 h 430"/>
                    <a:gd name="T76" fmla="*/ 0 w 113"/>
                    <a:gd name="T77" fmla="*/ 0 h 430"/>
                    <a:gd name="T78" fmla="*/ 0 w 113"/>
                    <a:gd name="T79" fmla="*/ 0 h 430"/>
                    <a:gd name="T80" fmla="*/ 0 w 113"/>
                    <a:gd name="T81" fmla="*/ 0 h 430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</a:gdLst>
                  <a:ahLst/>
                  <a:cxnLst>
                    <a:cxn ang="T82">
                      <a:pos x="T0" y="T1"/>
                    </a:cxn>
                    <a:cxn ang="T83">
                      <a:pos x="T2" y="T3"/>
                    </a:cxn>
                    <a:cxn ang="T84">
                      <a:pos x="T4" y="T5"/>
                    </a:cxn>
                    <a:cxn ang="T85">
                      <a:pos x="T6" y="T7"/>
                    </a:cxn>
                    <a:cxn ang="T86">
                      <a:pos x="T8" y="T9"/>
                    </a:cxn>
                    <a:cxn ang="T87">
                      <a:pos x="T10" y="T11"/>
                    </a:cxn>
                    <a:cxn ang="T88">
                      <a:pos x="T12" y="T13"/>
                    </a:cxn>
                    <a:cxn ang="T89">
                      <a:pos x="T14" y="T15"/>
                    </a:cxn>
                    <a:cxn ang="T90">
                      <a:pos x="T16" y="T17"/>
                    </a:cxn>
                    <a:cxn ang="T91">
                      <a:pos x="T18" y="T19"/>
                    </a:cxn>
                    <a:cxn ang="T92">
                      <a:pos x="T20" y="T21"/>
                    </a:cxn>
                    <a:cxn ang="T93">
                      <a:pos x="T22" y="T23"/>
                    </a:cxn>
                    <a:cxn ang="T94">
                      <a:pos x="T24" y="T25"/>
                    </a:cxn>
                    <a:cxn ang="T95">
                      <a:pos x="T26" y="T27"/>
                    </a:cxn>
                    <a:cxn ang="T96">
                      <a:pos x="T28" y="T29"/>
                    </a:cxn>
                    <a:cxn ang="T97">
                      <a:pos x="T30" y="T31"/>
                    </a:cxn>
                    <a:cxn ang="T98">
                      <a:pos x="T32" y="T33"/>
                    </a:cxn>
                    <a:cxn ang="T99">
                      <a:pos x="T34" y="T35"/>
                    </a:cxn>
                    <a:cxn ang="T100">
                      <a:pos x="T36" y="T37"/>
                    </a:cxn>
                    <a:cxn ang="T101">
                      <a:pos x="T38" y="T39"/>
                    </a:cxn>
                    <a:cxn ang="T102">
                      <a:pos x="T40" y="T41"/>
                    </a:cxn>
                    <a:cxn ang="T103">
                      <a:pos x="T42" y="T43"/>
                    </a:cxn>
                    <a:cxn ang="T104">
                      <a:pos x="T44" y="T45"/>
                    </a:cxn>
                    <a:cxn ang="T105">
                      <a:pos x="T46" y="T47"/>
                    </a:cxn>
                    <a:cxn ang="T106">
                      <a:pos x="T48" y="T49"/>
                    </a:cxn>
                    <a:cxn ang="T107">
                      <a:pos x="T50" y="T51"/>
                    </a:cxn>
                    <a:cxn ang="T108">
                      <a:pos x="T52" y="T53"/>
                    </a:cxn>
                    <a:cxn ang="T109">
                      <a:pos x="T54" y="T55"/>
                    </a:cxn>
                    <a:cxn ang="T110">
                      <a:pos x="T56" y="T57"/>
                    </a:cxn>
                    <a:cxn ang="T111">
                      <a:pos x="T58" y="T59"/>
                    </a:cxn>
                    <a:cxn ang="T112">
                      <a:pos x="T60" y="T61"/>
                    </a:cxn>
                    <a:cxn ang="T113">
                      <a:pos x="T62" y="T63"/>
                    </a:cxn>
                    <a:cxn ang="T114">
                      <a:pos x="T64" y="T65"/>
                    </a:cxn>
                    <a:cxn ang="T115">
                      <a:pos x="T66" y="T67"/>
                    </a:cxn>
                    <a:cxn ang="T116">
                      <a:pos x="T68" y="T69"/>
                    </a:cxn>
                    <a:cxn ang="T117">
                      <a:pos x="T70" y="T71"/>
                    </a:cxn>
                    <a:cxn ang="T118">
                      <a:pos x="T72" y="T73"/>
                    </a:cxn>
                    <a:cxn ang="T119">
                      <a:pos x="T74" y="T75"/>
                    </a:cxn>
                    <a:cxn ang="T120">
                      <a:pos x="T76" y="T77"/>
                    </a:cxn>
                    <a:cxn ang="T121">
                      <a:pos x="T78" y="T79"/>
                    </a:cxn>
                    <a:cxn ang="T122">
                      <a:pos x="T80" y="T81"/>
                    </a:cxn>
                  </a:cxnLst>
                  <a:rect l="0" t="0" r="r" b="b"/>
                  <a:pathLst>
                    <a:path w="113" h="430">
                      <a:moveTo>
                        <a:pt x="54" y="382"/>
                      </a:moveTo>
                      <a:lnTo>
                        <a:pt x="53" y="336"/>
                      </a:lnTo>
                      <a:lnTo>
                        <a:pt x="54" y="307"/>
                      </a:lnTo>
                      <a:lnTo>
                        <a:pt x="58" y="288"/>
                      </a:lnTo>
                      <a:lnTo>
                        <a:pt x="62" y="278"/>
                      </a:lnTo>
                      <a:lnTo>
                        <a:pt x="65" y="269"/>
                      </a:lnTo>
                      <a:lnTo>
                        <a:pt x="69" y="262"/>
                      </a:lnTo>
                      <a:lnTo>
                        <a:pt x="71" y="252"/>
                      </a:lnTo>
                      <a:lnTo>
                        <a:pt x="72" y="235"/>
                      </a:lnTo>
                      <a:lnTo>
                        <a:pt x="67" y="209"/>
                      </a:lnTo>
                      <a:lnTo>
                        <a:pt x="54" y="180"/>
                      </a:lnTo>
                      <a:lnTo>
                        <a:pt x="37" y="145"/>
                      </a:lnTo>
                      <a:lnTo>
                        <a:pt x="22" y="111"/>
                      </a:lnTo>
                      <a:lnTo>
                        <a:pt x="7" y="76"/>
                      </a:lnTo>
                      <a:lnTo>
                        <a:pt x="0" y="47"/>
                      </a:lnTo>
                      <a:lnTo>
                        <a:pt x="1" y="21"/>
                      </a:lnTo>
                      <a:lnTo>
                        <a:pt x="16" y="6"/>
                      </a:lnTo>
                      <a:lnTo>
                        <a:pt x="34" y="0"/>
                      </a:lnTo>
                      <a:lnTo>
                        <a:pt x="49" y="8"/>
                      </a:lnTo>
                      <a:lnTo>
                        <a:pt x="60" y="24"/>
                      </a:lnTo>
                      <a:lnTo>
                        <a:pt x="71" y="48"/>
                      </a:lnTo>
                      <a:lnTo>
                        <a:pt x="79" y="76"/>
                      </a:lnTo>
                      <a:lnTo>
                        <a:pt x="87" y="107"/>
                      </a:lnTo>
                      <a:lnTo>
                        <a:pt x="94" y="136"/>
                      </a:lnTo>
                      <a:lnTo>
                        <a:pt x="100" y="163"/>
                      </a:lnTo>
                      <a:lnTo>
                        <a:pt x="104" y="179"/>
                      </a:lnTo>
                      <a:lnTo>
                        <a:pt x="107" y="201"/>
                      </a:lnTo>
                      <a:lnTo>
                        <a:pt x="109" y="226"/>
                      </a:lnTo>
                      <a:lnTo>
                        <a:pt x="112" y="255"/>
                      </a:lnTo>
                      <a:lnTo>
                        <a:pt x="112" y="283"/>
                      </a:lnTo>
                      <a:lnTo>
                        <a:pt x="113" y="311"/>
                      </a:lnTo>
                      <a:lnTo>
                        <a:pt x="110" y="338"/>
                      </a:lnTo>
                      <a:lnTo>
                        <a:pt x="107" y="364"/>
                      </a:lnTo>
                      <a:lnTo>
                        <a:pt x="99" y="388"/>
                      </a:lnTo>
                      <a:lnTo>
                        <a:pt x="91" y="408"/>
                      </a:lnTo>
                      <a:lnTo>
                        <a:pt x="82" y="422"/>
                      </a:lnTo>
                      <a:lnTo>
                        <a:pt x="74" y="430"/>
                      </a:lnTo>
                      <a:lnTo>
                        <a:pt x="67" y="430"/>
                      </a:lnTo>
                      <a:lnTo>
                        <a:pt x="61" y="423"/>
                      </a:lnTo>
                      <a:lnTo>
                        <a:pt x="55" y="406"/>
                      </a:lnTo>
                      <a:lnTo>
                        <a:pt x="54" y="382"/>
                      </a:lnTo>
                      <a:close/>
                    </a:path>
                  </a:pathLst>
                </a:custGeom>
                <a:solidFill>
                  <a:srgbClr val="0069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242" name="Freeform 675">
                  <a:extLst>
                    <a:ext uri="{FF2B5EF4-FFF2-40B4-BE49-F238E27FC236}">
                      <a16:creationId xmlns:a16="http://schemas.microsoft.com/office/drawing/2014/main" id="{AEA306AB-1F1B-4CE2-BA28-285891BEB2E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689" y="2209"/>
                  <a:ext cx="17" cy="71"/>
                </a:xfrm>
                <a:custGeom>
                  <a:avLst/>
                  <a:gdLst>
                    <a:gd name="T0" fmla="*/ 0 w 106"/>
                    <a:gd name="T1" fmla="*/ 0 h 426"/>
                    <a:gd name="T2" fmla="*/ 0 w 106"/>
                    <a:gd name="T3" fmla="*/ 0 h 426"/>
                    <a:gd name="T4" fmla="*/ 0 w 106"/>
                    <a:gd name="T5" fmla="*/ 0 h 426"/>
                    <a:gd name="T6" fmla="*/ 0 w 106"/>
                    <a:gd name="T7" fmla="*/ 0 h 426"/>
                    <a:gd name="T8" fmla="*/ 0 w 106"/>
                    <a:gd name="T9" fmla="*/ 0 h 426"/>
                    <a:gd name="T10" fmla="*/ 0 w 106"/>
                    <a:gd name="T11" fmla="*/ 0 h 426"/>
                    <a:gd name="T12" fmla="*/ 0 w 106"/>
                    <a:gd name="T13" fmla="*/ 0 h 426"/>
                    <a:gd name="T14" fmla="*/ 0 w 106"/>
                    <a:gd name="T15" fmla="*/ 0 h 426"/>
                    <a:gd name="T16" fmla="*/ 0 w 106"/>
                    <a:gd name="T17" fmla="*/ 0 h 426"/>
                    <a:gd name="T18" fmla="*/ 0 w 106"/>
                    <a:gd name="T19" fmla="*/ 0 h 426"/>
                    <a:gd name="T20" fmla="*/ 0 w 106"/>
                    <a:gd name="T21" fmla="*/ 0 h 426"/>
                    <a:gd name="T22" fmla="*/ 0 w 106"/>
                    <a:gd name="T23" fmla="*/ 0 h 426"/>
                    <a:gd name="T24" fmla="*/ 0 w 106"/>
                    <a:gd name="T25" fmla="*/ 0 h 426"/>
                    <a:gd name="T26" fmla="*/ 0 w 106"/>
                    <a:gd name="T27" fmla="*/ 0 h 426"/>
                    <a:gd name="T28" fmla="*/ 0 w 106"/>
                    <a:gd name="T29" fmla="*/ 0 h 426"/>
                    <a:gd name="T30" fmla="*/ 0 w 106"/>
                    <a:gd name="T31" fmla="*/ 0 h 426"/>
                    <a:gd name="T32" fmla="*/ 0 w 106"/>
                    <a:gd name="T33" fmla="*/ 0 h 426"/>
                    <a:gd name="T34" fmla="*/ 0 w 106"/>
                    <a:gd name="T35" fmla="*/ 0 h 426"/>
                    <a:gd name="T36" fmla="*/ 0 w 106"/>
                    <a:gd name="T37" fmla="*/ 0 h 426"/>
                    <a:gd name="T38" fmla="*/ 0 w 106"/>
                    <a:gd name="T39" fmla="*/ 0 h 426"/>
                    <a:gd name="T40" fmla="*/ 0 w 106"/>
                    <a:gd name="T41" fmla="*/ 0 h 426"/>
                    <a:gd name="T42" fmla="*/ 0 w 106"/>
                    <a:gd name="T43" fmla="*/ 0 h 426"/>
                    <a:gd name="T44" fmla="*/ 0 w 106"/>
                    <a:gd name="T45" fmla="*/ 0 h 426"/>
                    <a:gd name="T46" fmla="*/ 0 w 106"/>
                    <a:gd name="T47" fmla="*/ 0 h 426"/>
                    <a:gd name="T48" fmla="*/ 0 w 106"/>
                    <a:gd name="T49" fmla="*/ 0 h 426"/>
                    <a:gd name="T50" fmla="*/ 0 w 106"/>
                    <a:gd name="T51" fmla="*/ 0 h 426"/>
                    <a:gd name="T52" fmla="*/ 0 w 106"/>
                    <a:gd name="T53" fmla="*/ 0 h 426"/>
                    <a:gd name="T54" fmla="*/ 0 w 106"/>
                    <a:gd name="T55" fmla="*/ 0 h 426"/>
                    <a:gd name="T56" fmla="*/ 0 w 106"/>
                    <a:gd name="T57" fmla="*/ 0 h 426"/>
                    <a:gd name="T58" fmla="*/ 0 w 106"/>
                    <a:gd name="T59" fmla="*/ 0 h 426"/>
                    <a:gd name="T60" fmla="*/ 0 w 106"/>
                    <a:gd name="T61" fmla="*/ 0 h 426"/>
                    <a:gd name="T62" fmla="*/ 0 w 106"/>
                    <a:gd name="T63" fmla="*/ 0 h 426"/>
                    <a:gd name="T64" fmla="*/ 0 w 106"/>
                    <a:gd name="T65" fmla="*/ 0 h 426"/>
                    <a:gd name="T66" fmla="*/ 0 w 106"/>
                    <a:gd name="T67" fmla="*/ 0 h 426"/>
                    <a:gd name="T68" fmla="*/ 0 w 106"/>
                    <a:gd name="T69" fmla="*/ 0 h 426"/>
                    <a:gd name="T70" fmla="*/ 0 w 106"/>
                    <a:gd name="T71" fmla="*/ 0 h 426"/>
                    <a:gd name="T72" fmla="*/ 0 w 106"/>
                    <a:gd name="T73" fmla="*/ 0 h 426"/>
                    <a:gd name="T74" fmla="*/ 0 w 106"/>
                    <a:gd name="T75" fmla="*/ 0 h 426"/>
                    <a:gd name="T76" fmla="*/ 0 w 106"/>
                    <a:gd name="T77" fmla="*/ 0 h 426"/>
                    <a:gd name="T78" fmla="*/ 0 w 106"/>
                    <a:gd name="T79" fmla="*/ 0 h 426"/>
                    <a:gd name="T80" fmla="*/ 0 w 106"/>
                    <a:gd name="T81" fmla="*/ 0 h 42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</a:gdLst>
                  <a:ahLst/>
                  <a:cxnLst>
                    <a:cxn ang="T82">
                      <a:pos x="T0" y="T1"/>
                    </a:cxn>
                    <a:cxn ang="T83">
                      <a:pos x="T2" y="T3"/>
                    </a:cxn>
                    <a:cxn ang="T84">
                      <a:pos x="T4" y="T5"/>
                    </a:cxn>
                    <a:cxn ang="T85">
                      <a:pos x="T6" y="T7"/>
                    </a:cxn>
                    <a:cxn ang="T86">
                      <a:pos x="T8" y="T9"/>
                    </a:cxn>
                    <a:cxn ang="T87">
                      <a:pos x="T10" y="T11"/>
                    </a:cxn>
                    <a:cxn ang="T88">
                      <a:pos x="T12" y="T13"/>
                    </a:cxn>
                    <a:cxn ang="T89">
                      <a:pos x="T14" y="T15"/>
                    </a:cxn>
                    <a:cxn ang="T90">
                      <a:pos x="T16" y="T17"/>
                    </a:cxn>
                    <a:cxn ang="T91">
                      <a:pos x="T18" y="T19"/>
                    </a:cxn>
                    <a:cxn ang="T92">
                      <a:pos x="T20" y="T21"/>
                    </a:cxn>
                    <a:cxn ang="T93">
                      <a:pos x="T22" y="T23"/>
                    </a:cxn>
                    <a:cxn ang="T94">
                      <a:pos x="T24" y="T25"/>
                    </a:cxn>
                    <a:cxn ang="T95">
                      <a:pos x="T26" y="T27"/>
                    </a:cxn>
                    <a:cxn ang="T96">
                      <a:pos x="T28" y="T29"/>
                    </a:cxn>
                    <a:cxn ang="T97">
                      <a:pos x="T30" y="T31"/>
                    </a:cxn>
                    <a:cxn ang="T98">
                      <a:pos x="T32" y="T33"/>
                    </a:cxn>
                    <a:cxn ang="T99">
                      <a:pos x="T34" y="T35"/>
                    </a:cxn>
                    <a:cxn ang="T100">
                      <a:pos x="T36" y="T37"/>
                    </a:cxn>
                    <a:cxn ang="T101">
                      <a:pos x="T38" y="T39"/>
                    </a:cxn>
                    <a:cxn ang="T102">
                      <a:pos x="T40" y="T41"/>
                    </a:cxn>
                    <a:cxn ang="T103">
                      <a:pos x="T42" y="T43"/>
                    </a:cxn>
                    <a:cxn ang="T104">
                      <a:pos x="T44" y="T45"/>
                    </a:cxn>
                    <a:cxn ang="T105">
                      <a:pos x="T46" y="T47"/>
                    </a:cxn>
                    <a:cxn ang="T106">
                      <a:pos x="T48" y="T49"/>
                    </a:cxn>
                    <a:cxn ang="T107">
                      <a:pos x="T50" y="T51"/>
                    </a:cxn>
                    <a:cxn ang="T108">
                      <a:pos x="T52" y="T53"/>
                    </a:cxn>
                    <a:cxn ang="T109">
                      <a:pos x="T54" y="T55"/>
                    </a:cxn>
                    <a:cxn ang="T110">
                      <a:pos x="T56" y="T57"/>
                    </a:cxn>
                    <a:cxn ang="T111">
                      <a:pos x="T58" y="T59"/>
                    </a:cxn>
                    <a:cxn ang="T112">
                      <a:pos x="T60" y="T61"/>
                    </a:cxn>
                    <a:cxn ang="T113">
                      <a:pos x="T62" y="T63"/>
                    </a:cxn>
                    <a:cxn ang="T114">
                      <a:pos x="T64" y="T65"/>
                    </a:cxn>
                    <a:cxn ang="T115">
                      <a:pos x="T66" y="T67"/>
                    </a:cxn>
                    <a:cxn ang="T116">
                      <a:pos x="T68" y="T69"/>
                    </a:cxn>
                    <a:cxn ang="T117">
                      <a:pos x="T70" y="T71"/>
                    </a:cxn>
                    <a:cxn ang="T118">
                      <a:pos x="T72" y="T73"/>
                    </a:cxn>
                    <a:cxn ang="T119">
                      <a:pos x="T74" y="T75"/>
                    </a:cxn>
                    <a:cxn ang="T120">
                      <a:pos x="T76" y="T77"/>
                    </a:cxn>
                    <a:cxn ang="T121">
                      <a:pos x="T78" y="T79"/>
                    </a:cxn>
                    <a:cxn ang="T122">
                      <a:pos x="T80" y="T81"/>
                    </a:cxn>
                  </a:cxnLst>
                  <a:rect l="0" t="0" r="r" b="b"/>
                  <a:pathLst>
                    <a:path w="106" h="426">
                      <a:moveTo>
                        <a:pt x="55" y="378"/>
                      </a:moveTo>
                      <a:lnTo>
                        <a:pt x="54" y="332"/>
                      </a:lnTo>
                      <a:lnTo>
                        <a:pt x="56" y="303"/>
                      </a:lnTo>
                      <a:lnTo>
                        <a:pt x="60" y="284"/>
                      </a:lnTo>
                      <a:lnTo>
                        <a:pt x="64" y="274"/>
                      </a:lnTo>
                      <a:lnTo>
                        <a:pt x="68" y="265"/>
                      </a:lnTo>
                      <a:lnTo>
                        <a:pt x="71" y="258"/>
                      </a:lnTo>
                      <a:lnTo>
                        <a:pt x="73" y="248"/>
                      </a:lnTo>
                      <a:lnTo>
                        <a:pt x="73" y="231"/>
                      </a:lnTo>
                      <a:lnTo>
                        <a:pt x="65" y="205"/>
                      </a:lnTo>
                      <a:lnTo>
                        <a:pt x="54" y="176"/>
                      </a:lnTo>
                      <a:lnTo>
                        <a:pt x="38" y="142"/>
                      </a:lnTo>
                      <a:lnTo>
                        <a:pt x="23" y="110"/>
                      </a:lnTo>
                      <a:lnTo>
                        <a:pt x="8" y="76"/>
                      </a:lnTo>
                      <a:lnTo>
                        <a:pt x="0" y="47"/>
                      </a:lnTo>
                      <a:lnTo>
                        <a:pt x="0" y="23"/>
                      </a:lnTo>
                      <a:lnTo>
                        <a:pt x="12" y="7"/>
                      </a:lnTo>
                      <a:lnTo>
                        <a:pt x="28" y="0"/>
                      </a:lnTo>
                      <a:lnTo>
                        <a:pt x="42" y="6"/>
                      </a:lnTo>
                      <a:lnTo>
                        <a:pt x="53" y="22"/>
                      </a:lnTo>
                      <a:lnTo>
                        <a:pt x="63" y="47"/>
                      </a:lnTo>
                      <a:lnTo>
                        <a:pt x="70" y="74"/>
                      </a:lnTo>
                      <a:lnTo>
                        <a:pt x="78" y="104"/>
                      </a:lnTo>
                      <a:lnTo>
                        <a:pt x="84" y="133"/>
                      </a:lnTo>
                      <a:lnTo>
                        <a:pt x="91" y="159"/>
                      </a:lnTo>
                      <a:lnTo>
                        <a:pt x="95" y="175"/>
                      </a:lnTo>
                      <a:lnTo>
                        <a:pt x="99" y="197"/>
                      </a:lnTo>
                      <a:lnTo>
                        <a:pt x="101" y="222"/>
                      </a:lnTo>
                      <a:lnTo>
                        <a:pt x="105" y="250"/>
                      </a:lnTo>
                      <a:lnTo>
                        <a:pt x="106" y="278"/>
                      </a:lnTo>
                      <a:lnTo>
                        <a:pt x="106" y="307"/>
                      </a:lnTo>
                      <a:lnTo>
                        <a:pt x="104" y="333"/>
                      </a:lnTo>
                      <a:lnTo>
                        <a:pt x="101" y="358"/>
                      </a:lnTo>
                      <a:lnTo>
                        <a:pt x="93" y="383"/>
                      </a:lnTo>
                      <a:lnTo>
                        <a:pt x="87" y="403"/>
                      </a:lnTo>
                      <a:lnTo>
                        <a:pt x="79" y="417"/>
                      </a:lnTo>
                      <a:lnTo>
                        <a:pt x="72" y="426"/>
                      </a:lnTo>
                      <a:lnTo>
                        <a:pt x="65" y="426"/>
                      </a:lnTo>
                      <a:lnTo>
                        <a:pt x="60" y="419"/>
                      </a:lnTo>
                      <a:lnTo>
                        <a:pt x="56" y="402"/>
                      </a:lnTo>
                      <a:lnTo>
                        <a:pt x="55" y="378"/>
                      </a:lnTo>
                      <a:close/>
                    </a:path>
                  </a:pathLst>
                </a:custGeom>
                <a:solidFill>
                  <a:srgbClr val="0052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243" name="Freeform 676">
                  <a:extLst>
                    <a:ext uri="{FF2B5EF4-FFF2-40B4-BE49-F238E27FC236}">
                      <a16:creationId xmlns:a16="http://schemas.microsoft.com/office/drawing/2014/main" id="{849328B5-C9C3-4243-9066-B4FAFB5A63C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689" y="2210"/>
                  <a:ext cx="16" cy="70"/>
                </a:xfrm>
                <a:custGeom>
                  <a:avLst/>
                  <a:gdLst>
                    <a:gd name="T0" fmla="*/ 0 w 98"/>
                    <a:gd name="T1" fmla="*/ 0 h 421"/>
                    <a:gd name="T2" fmla="*/ 0 w 98"/>
                    <a:gd name="T3" fmla="*/ 0 h 421"/>
                    <a:gd name="T4" fmla="*/ 0 w 98"/>
                    <a:gd name="T5" fmla="*/ 0 h 421"/>
                    <a:gd name="T6" fmla="*/ 0 w 98"/>
                    <a:gd name="T7" fmla="*/ 0 h 421"/>
                    <a:gd name="T8" fmla="*/ 0 w 98"/>
                    <a:gd name="T9" fmla="*/ 0 h 421"/>
                    <a:gd name="T10" fmla="*/ 0 w 98"/>
                    <a:gd name="T11" fmla="*/ 0 h 421"/>
                    <a:gd name="T12" fmla="*/ 0 w 98"/>
                    <a:gd name="T13" fmla="*/ 0 h 421"/>
                    <a:gd name="T14" fmla="*/ 0 w 98"/>
                    <a:gd name="T15" fmla="*/ 0 h 421"/>
                    <a:gd name="T16" fmla="*/ 0 w 98"/>
                    <a:gd name="T17" fmla="*/ 0 h 421"/>
                    <a:gd name="T18" fmla="*/ 0 w 98"/>
                    <a:gd name="T19" fmla="*/ 0 h 421"/>
                    <a:gd name="T20" fmla="*/ 0 w 98"/>
                    <a:gd name="T21" fmla="*/ 0 h 421"/>
                    <a:gd name="T22" fmla="*/ 0 w 98"/>
                    <a:gd name="T23" fmla="*/ 0 h 421"/>
                    <a:gd name="T24" fmla="*/ 0 w 98"/>
                    <a:gd name="T25" fmla="*/ 0 h 421"/>
                    <a:gd name="T26" fmla="*/ 0 w 98"/>
                    <a:gd name="T27" fmla="*/ 0 h 421"/>
                    <a:gd name="T28" fmla="*/ 0 w 98"/>
                    <a:gd name="T29" fmla="*/ 0 h 421"/>
                    <a:gd name="T30" fmla="*/ 0 w 98"/>
                    <a:gd name="T31" fmla="*/ 0 h 421"/>
                    <a:gd name="T32" fmla="*/ 0 w 98"/>
                    <a:gd name="T33" fmla="*/ 0 h 421"/>
                    <a:gd name="T34" fmla="*/ 0 w 98"/>
                    <a:gd name="T35" fmla="*/ 0 h 421"/>
                    <a:gd name="T36" fmla="*/ 0 w 98"/>
                    <a:gd name="T37" fmla="*/ 0 h 421"/>
                    <a:gd name="T38" fmla="*/ 0 w 98"/>
                    <a:gd name="T39" fmla="*/ 0 h 421"/>
                    <a:gd name="T40" fmla="*/ 0 w 98"/>
                    <a:gd name="T41" fmla="*/ 0 h 421"/>
                    <a:gd name="T42" fmla="*/ 0 w 98"/>
                    <a:gd name="T43" fmla="*/ 0 h 421"/>
                    <a:gd name="T44" fmla="*/ 0 w 98"/>
                    <a:gd name="T45" fmla="*/ 0 h 421"/>
                    <a:gd name="T46" fmla="*/ 0 w 98"/>
                    <a:gd name="T47" fmla="*/ 0 h 421"/>
                    <a:gd name="T48" fmla="*/ 0 w 98"/>
                    <a:gd name="T49" fmla="*/ 0 h 421"/>
                    <a:gd name="T50" fmla="*/ 0 w 98"/>
                    <a:gd name="T51" fmla="*/ 0 h 421"/>
                    <a:gd name="T52" fmla="*/ 0 w 98"/>
                    <a:gd name="T53" fmla="*/ 0 h 421"/>
                    <a:gd name="T54" fmla="*/ 0 w 98"/>
                    <a:gd name="T55" fmla="*/ 0 h 421"/>
                    <a:gd name="T56" fmla="*/ 0 w 98"/>
                    <a:gd name="T57" fmla="*/ 0 h 421"/>
                    <a:gd name="T58" fmla="*/ 0 w 98"/>
                    <a:gd name="T59" fmla="*/ 0 h 421"/>
                    <a:gd name="T60" fmla="*/ 0 w 98"/>
                    <a:gd name="T61" fmla="*/ 0 h 421"/>
                    <a:gd name="T62" fmla="*/ 0 w 98"/>
                    <a:gd name="T63" fmla="*/ 0 h 421"/>
                    <a:gd name="T64" fmla="*/ 0 w 98"/>
                    <a:gd name="T65" fmla="*/ 0 h 421"/>
                    <a:gd name="T66" fmla="*/ 0 w 98"/>
                    <a:gd name="T67" fmla="*/ 0 h 421"/>
                    <a:gd name="T68" fmla="*/ 0 w 98"/>
                    <a:gd name="T69" fmla="*/ 0 h 421"/>
                    <a:gd name="T70" fmla="*/ 0 w 98"/>
                    <a:gd name="T71" fmla="*/ 0 h 421"/>
                    <a:gd name="T72" fmla="*/ 0 w 98"/>
                    <a:gd name="T73" fmla="*/ 0 h 421"/>
                    <a:gd name="T74" fmla="*/ 0 w 98"/>
                    <a:gd name="T75" fmla="*/ 0 h 421"/>
                    <a:gd name="T76" fmla="*/ 0 w 98"/>
                    <a:gd name="T77" fmla="*/ 0 h 421"/>
                    <a:gd name="T78" fmla="*/ 0 w 98"/>
                    <a:gd name="T79" fmla="*/ 0 h 421"/>
                    <a:gd name="T80" fmla="*/ 0 w 98"/>
                    <a:gd name="T81" fmla="*/ 0 h 421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</a:gdLst>
                  <a:ahLst/>
                  <a:cxnLst>
                    <a:cxn ang="T82">
                      <a:pos x="T0" y="T1"/>
                    </a:cxn>
                    <a:cxn ang="T83">
                      <a:pos x="T2" y="T3"/>
                    </a:cxn>
                    <a:cxn ang="T84">
                      <a:pos x="T4" y="T5"/>
                    </a:cxn>
                    <a:cxn ang="T85">
                      <a:pos x="T6" y="T7"/>
                    </a:cxn>
                    <a:cxn ang="T86">
                      <a:pos x="T8" y="T9"/>
                    </a:cxn>
                    <a:cxn ang="T87">
                      <a:pos x="T10" y="T11"/>
                    </a:cxn>
                    <a:cxn ang="T88">
                      <a:pos x="T12" y="T13"/>
                    </a:cxn>
                    <a:cxn ang="T89">
                      <a:pos x="T14" y="T15"/>
                    </a:cxn>
                    <a:cxn ang="T90">
                      <a:pos x="T16" y="T17"/>
                    </a:cxn>
                    <a:cxn ang="T91">
                      <a:pos x="T18" y="T19"/>
                    </a:cxn>
                    <a:cxn ang="T92">
                      <a:pos x="T20" y="T21"/>
                    </a:cxn>
                    <a:cxn ang="T93">
                      <a:pos x="T22" y="T23"/>
                    </a:cxn>
                    <a:cxn ang="T94">
                      <a:pos x="T24" y="T25"/>
                    </a:cxn>
                    <a:cxn ang="T95">
                      <a:pos x="T26" y="T27"/>
                    </a:cxn>
                    <a:cxn ang="T96">
                      <a:pos x="T28" y="T29"/>
                    </a:cxn>
                    <a:cxn ang="T97">
                      <a:pos x="T30" y="T31"/>
                    </a:cxn>
                    <a:cxn ang="T98">
                      <a:pos x="T32" y="T33"/>
                    </a:cxn>
                    <a:cxn ang="T99">
                      <a:pos x="T34" y="T35"/>
                    </a:cxn>
                    <a:cxn ang="T100">
                      <a:pos x="T36" y="T37"/>
                    </a:cxn>
                    <a:cxn ang="T101">
                      <a:pos x="T38" y="T39"/>
                    </a:cxn>
                    <a:cxn ang="T102">
                      <a:pos x="T40" y="T41"/>
                    </a:cxn>
                    <a:cxn ang="T103">
                      <a:pos x="T42" y="T43"/>
                    </a:cxn>
                    <a:cxn ang="T104">
                      <a:pos x="T44" y="T45"/>
                    </a:cxn>
                    <a:cxn ang="T105">
                      <a:pos x="T46" y="T47"/>
                    </a:cxn>
                    <a:cxn ang="T106">
                      <a:pos x="T48" y="T49"/>
                    </a:cxn>
                    <a:cxn ang="T107">
                      <a:pos x="T50" y="T51"/>
                    </a:cxn>
                    <a:cxn ang="T108">
                      <a:pos x="T52" y="T53"/>
                    </a:cxn>
                    <a:cxn ang="T109">
                      <a:pos x="T54" y="T55"/>
                    </a:cxn>
                    <a:cxn ang="T110">
                      <a:pos x="T56" y="T57"/>
                    </a:cxn>
                    <a:cxn ang="T111">
                      <a:pos x="T58" y="T59"/>
                    </a:cxn>
                    <a:cxn ang="T112">
                      <a:pos x="T60" y="T61"/>
                    </a:cxn>
                    <a:cxn ang="T113">
                      <a:pos x="T62" y="T63"/>
                    </a:cxn>
                    <a:cxn ang="T114">
                      <a:pos x="T64" y="T65"/>
                    </a:cxn>
                    <a:cxn ang="T115">
                      <a:pos x="T66" y="T67"/>
                    </a:cxn>
                    <a:cxn ang="T116">
                      <a:pos x="T68" y="T69"/>
                    </a:cxn>
                    <a:cxn ang="T117">
                      <a:pos x="T70" y="T71"/>
                    </a:cxn>
                    <a:cxn ang="T118">
                      <a:pos x="T72" y="T73"/>
                    </a:cxn>
                    <a:cxn ang="T119">
                      <a:pos x="T74" y="T75"/>
                    </a:cxn>
                    <a:cxn ang="T120">
                      <a:pos x="T76" y="T77"/>
                    </a:cxn>
                    <a:cxn ang="T121">
                      <a:pos x="T78" y="T79"/>
                    </a:cxn>
                    <a:cxn ang="T122">
                      <a:pos x="T80" y="T81"/>
                    </a:cxn>
                  </a:cxnLst>
                  <a:rect l="0" t="0" r="r" b="b"/>
                  <a:pathLst>
                    <a:path w="98" h="421">
                      <a:moveTo>
                        <a:pt x="56" y="375"/>
                      </a:moveTo>
                      <a:lnTo>
                        <a:pt x="55" y="329"/>
                      </a:lnTo>
                      <a:lnTo>
                        <a:pt x="57" y="300"/>
                      </a:lnTo>
                      <a:lnTo>
                        <a:pt x="61" y="281"/>
                      </a:lnTo>
                      <a:lnTo>
                        <a:pt x="66" y="270"/>
                      </a:lnTo>
                      <a:lnTo>
                        <a:pt x="70" y="261"/>
                      </a:lnTo>
                      <a:lnTo>
                        <a:pt x="73" y="254"/>
                      </a:lnTo>
                      <a:lnTo>
                        <a:pt x="74" y="244"/>
                      </a:lnTo>
                      <a:lnTo>
                        <a:pt x="74" y="228"/>
                      </a:lnTo>
                      <a:lnTo>
                        <a:pt x="66" y="203"/>
                      </a:lnTo>
                      <a:lnTo>
                        <a:pt x="54" y="175"/>
                      </a:lnTo>
                      <a:lnTo>
                        <a:pt x="38" y="143"/>
                      </a:lnTo>
                      <a:lnTo>
                        <a:pt x="24" y="110"/>
                      </a:lnTo>
                      <a:lnTo>
                        <a:pt x="9" y="77"/>
                      </a:lnTo>
                      <a:lnTo>
                        <a:pt x="1" y="48"/>
                      </a:lnTo>
                      <a:lnTo>
                        <a:pt x="0" y="23"/>
                      </a:lnTo>
                      <a:lnTo>
                        <a:pt x="10" y="6"/>
                      </a:lnTo>
                      <a:lnTo>
                        <a:pt x="24" y="0"/>
                      </a:lnTo>
                      <a:lnTo>
                        <a:pt x="36" y="5"/>
                      </a:lnTo>
                      <a:lnTo>
                        <a:pt x="45" y="21"/>
                      </a:lnTo>
                      <a:lnTo>
                        <a:pt x="55" y="46"/>
                      </a:lnTo>
                      <a:lnTo>
                        <a:pt x="62" y="73"/>
                      </a:lnTo>
                      <a:lnTo>
                        <a:pt x="70" y="103"/>
                      </a:lnTo>
                      <a:lnTo>
                        <a:pt x="76" y="132"/>
                      </a:lnTo>
                      <a:lnTo>
                        <a:pt x="84" y="159"/>
                      </a:lnTo>
                      <a:lnTo>
                        <a:pt x="88" y="175"/>
                      </a:lnTo>
                      <a:lnTo>
                        <a:pt x="92" y="196"/>
                      </a:lnTo>
                      <a:lnTo>
                        <a:pt x="94" y="220"/>
                      </a:lnTo>
                      <a:lnTo>
                        <a:pt x="98" y="247"/>
                      </a:lnTo>
                      <a:lnTo>
                        <a:pt x="98" y="274"/>
                      </a:lnTo>
                      <a:lnTo>
                        <a:pt x="98" y="301"/>
                      </a:lnTo>
                      <a:lnTo>
                        <a:pt x="96" y="327"/>
                      </a:lnTo>
                      <a:lnTo>
                        <a:pt x="92" y="352"/>
                      </a:lnTo>
                      <a:lnTo>
                        <a:pt x="85" y="378"/>
                      </a:lnTo>
                      <a:lnTo>
                        <a:pt x="80" y="398"/>
                      </a:lnTo>
                      <a:lnTo>
                        <a:pt x="73" y="412"/>
                      </a:lnTo>
                      <a:lnTo>
                        <a:pt x="69" y="421"/>
                      </a:lnTo>
                      <a:lnTo>
                        <a:pt x="63" y="421"/>
                      </a:lnTo>
                      <a:lnTo>
                        <a:pt x="60" y="415"/>
                      </a:lnTo>
                      <a:lnTo>
                        <a:pt x="56" y="399"/>
                      </a:lnTo>
                      <a:lnTo>
                        <a:pt x="56" y="375"/>
                      </a:lnTo>
                      <a:close/>
                    </a:path>
                  </a:pathLst>
                </a:custGeom>
                <a:solidFill>
                  <a:srgbClr val="003B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244" name="Freeform 677">
                  <a:extLst>
                    <a:ext uri="{FF2B5EF4-FFF2-40B4-BE49-F238E27FC236}">
                      <a16:creationId xmlns:a16="http://schemas.microsoft.com/office/drawing/2014/main" id="{5D592FD0-9E92-4582-8412-42FFE521C92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688" y="2210"/>
                  <a:ext cx="15" cy="70"/>
                </a:xfrm>
                <a:custGeom>
                  <a:avLst/>
                  <a:gdLst>
                    <a:gd name="T0" fmla="*/ 0 w 91"/>
                    <a:gd name="T1" fmla="*/ 0 h 418"/>
                    <a:gd name="T2" fmla="*/ 0 w 91"/>
                    <a:gd name="T3" fmla="*/ 0 h 418"/>
                    <a:gd name="T4" fmla="*/ 0 w 91"/>
                    <a:gd name="T5" fmla="*/ 0 h 418"/>
                    <a:gd name="T6" fmla="*/ 0 w 91"/>
                    <a:gd name="T7" fmla="*/ 0 h 418"/>
                    <a:gd name="T8" fmla="*/ 0 w 91"/>
                    <a:gd name="T9" fmla="*/ 0 h 418"/>
                    <a:gd name="T10" fmla="*/ 0 w 91"/>
                    <a:gd name="T11" fmla="*/ 0 h 418"/>
                    <a:gd name="T12" fmla="*/ 0 w 91"/>
                    <a:gd name="T13" fmla="*/ 0 h 418"/>
                    <a:gd name="T14" fmla="*/ 0 w 91"/>
                    <a:gd name="T15" fmla="*/ 0 h 418"/>
                    <a:gd name="T16" fmla="*/ 0 w 91"/>
                    <a:gd name="T17" fmla="*/ 0 h 418"/>
                    <a:gd name="T18" fmla="*/ 0 w 91"/>
                    <a:gd name="T19" fmla="*/ 0 h 418"/>
                    <a:gd name="T20" fmla="*/ 0 w 91"/>
                    <a:gd name="T21" fmla="*/ 0 h 418"/>
                    <a:gd name="T22" fmla="*/ 0 w 91"/>
                    <a:gd name="T23" fmla="*/ 0 h 418"/>
                    <a:gd name="T24" fmla="*/ 0 w 91"/>
                    <a:gd name="T25" fmla="*/ 0 h 418"/>
                    <a:gd name="T26" fmla="*/ 0 w 91"/>
                    <a:gd name="T27" fmla="*/ 0 h 418"/>
                    <a:gd name="T28" fmla="*/ 0 w 91"/>
                    <a:gd name="T29" fmla="*/ 0 h 418"/>
                    <a:gd name="T30" fmla="*/ 0 w 91"/>
                    <a:gd name="T31" fmla="*/ 0 h 418"/>
                    <a:gd name="T32" fmla="*/ 0 w 91"/>
                    <a:gd name="T33" fmla="*/ 0 h 418"/>
                    <a:gd name="T34" fmla="*/ 0 w 91"/>
                    <a:gd name="T35" fmla="*/ 0 h 418"/>
                    <a:gd name="T36" fmla="*/ 0 w 91"/>
                    <a:gd name="T37" fmla="*/ 0 h 418"/>
                    <a:gd name="T38" fmla="*/ 0 w 91"/>
                    <a:gd name="T39" fmla="*/ 0 h 418"/>
                    <a:gd name="T40" fmla="*/ 0 w 91"/>
                    <a:gd name="T41" fmla="*/ 0 h 418"/>
                    <a:gd name="T42" fmla="*/ 0 w 91"/>
                    <a:gd name="T43" fmla="*/ 0 h 418"/>
                    <a:gd name="T44" fmla="*/ 0 w 91"/>
                    <a:gd name="T45" fmla="*/ 0 h 418"/>
                    <a:gd name="T46" fmla="*/ 0 w 91"/>
                    <a:gd name="T47" fmla="*/ 0 h 418"/>
                    <a:gd name="T48" fmla="*/ 0 w 91"/>
                    <a:gd name="T49" fmla="*/ 0 h 418"/>
                    <a:gd name="T50" fmla="*/ 0 w 91"/>
                    <a:gd name="T51" fmla="*/ 0 h 418"/>
                    <a:gd name="T52" fmla="*/ 0 w 91"/>
                    <a:gd name="T53" fmla="*/ 0 h 418"/>
                    <a:gd name="T54" fmla="*/ 0 w 91"/>
                    <a:gd name="T55" fmla="*/ 0 h 418"/>
                    <a:gd name="T56" fmla="*/ 0 w 91"/>
                    <a:gd name="T57" fmla="*/ 0 h 418"/>
                    <a:gd name="T58" fmla="*/ 0 w 91"/>
                    <a:gd name="T59" fmla="*/ 0 h 418"/>
                    <a:gd name="T60" fmla="*/ 0 w 91"/>
                    <a:gd name="T61" fmla="*/ 0 h 418"/>
                    <a:gd name="T62" fmla="*/ 0 w 91"/>
                    <a:gd name="T63" fmla="*/ 0 h 418"/>
                    <a:gd name="T64" fmla="*/ 0 w 91"/>
                    <a:gd name="T65" fmla="*/ 0 h 418"/>
                    <a:gd name="T66" fmla="*/ 0 w 91"/>
                    <a:gd name="T67" fmla="*/ 0 h 418"/>
                    <a:gd name="T68" fmla="*/ 0 w 91"/>
                    <a:gd name="T69" fmla="*/ 0 h 418"/>
                    <a:gd name="T70" fmla="*/ 0 w 91"/>
                    <a:gd name="T71" fmla="*/ 0 h 418"/>
                    <a:gd name="T72" fmla="*/ 0 w 91"/>
                    <a:gd name="T73" fmla="*/ 0 h 418"/>
                    <a:gd name="T74" fmla="*/ 0 w 91"/>
                    <a:gd name="T75" fmla="*/ 0 h 418"/>
                    <a:gd name="T76" fmla="*/ 0 w 91"/>
                    <a:gd name="T77" fmla="*/ 0 h 418"/>
                    <a:gd name="T78" fmla="*/ 0 w 91"/>
                    <a:gd name="T79" fmla="*/ 0 h 418"/>
                    <a:gd name="T80" fmla="*/ 0 w 91"/>
                    <a:gd name="T81" fmla="*/ 0 h 418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</a:gdLst>
                  <a:ahLst/>
                  <a:cxnLst>
                    <a:cxn ang="T82">
                      <a:pos x="T0" y="T1"/>
                    </a:cxn>
                    <a:cxn ang="T83">
                      <a:pos x="T2" y="T3"/>
                    </a:cxn>
                    <a:cxn ang="T84">
                      <a:pos x="T4" y="T5"/>
                    </a:cxn>
                    <a:cxn ang="T85">
                      <a:pos x="T6" y="T7"/>
                    </a:cxn>
                    <a:cxn ang="T86">
                      <a:pos x="T8" y="T9"/>
                    </a:cxn>
                    <a:cxn ang="T87">
                      <a:pos x="T10" y="T11"/>
                    </a:cxn>
                    <a:cxn ang="T88">
                      <a:pos x="T12" y="T13"/>
                    </a:cxn>
                    <a:cxn ang="T89">
                      <a:pos x="T14" y="T15"/>
                    </a:cxn>
                    <a:cxn ang="T90">
                      <a:pos x="T16" y="T17"/>
                    </a:cxn>
                    <a:cxn ang="T91">
                      <a:pos x="T18" y="T19"/>
                    </a:cxn>
                    <a:cxn ang="T92">
                      <a:pos x="T20" y="T21"/>
                    </a:cxn>
                    <a:cxn ang="T93">
                      <a:pos x="T22" y="T23"/>
                    </a:cxn>
                    <a:cxn ang="T94">
                      <a:pos x="T24" y="T25"/>
                    </a:cxn>
                    <a:cxn ang="T95">
                      <a:pos x="T26" y="T27"/>
                    </a:cxn>
                    <a:cxn ang="T96">
                      <a:pos x="T28" y="T29"/>
                    </a:cxn>
                    <a:cxn ang="T97">
                      <a:pos x="T30" y="T31"/>
                    </a:cxn>
                    <a:cxn ang="T98">
                      <a:pos x="T32" y="T33"/>
                    </a:cxn>
                    <a:cxn ang="T99">
                      <a:pos x="T34" y="T35"/>
                    </a:cxn>
                    <a:cxn ang="T100">
                      <a:pos x="T36" y="T37"/>
                    </a:cxn>
                    <a:cxn ang="T101">
                      <a:pos x="T38" y="T39"/>
                    </a:cxn>
                    <a:cxn ang="T102">
                      <a:pos x="T40" y="T41"/>
                    </a:cxn>
                    <a:cxn ang="T103">
                      <a:pos x="T42" y="T43"/>
                    </a:cxn>
                    <a:cxn ang="T104">
                      <a:pos x="T44" y="T45"/>
                    </a:cxn>
                    <a:cxn ang="T105">
                      <a:pos x="T46" y="T47"/>
                    </a:cxn>
                    <a:cxn ang="T106">
                      <a:pos x="T48" y="T49"/>
                    </a:cxn>
                    <a:cxn ang="T107">
                      <a:pos x="T50" y="T51"/>
                    </a:cxn>
                    <a:cxn ang="T108">
                      <a:pos x="T52" y="T53"/>
                    </a:cxn>
                    <a:cxn ang="T109">
                      <a:pos x="T54" y="T55"/>
                    </a:cxn>
                    <a:cxn ang="T110">
                      <a:pos x="T56" y="T57"/>
                    </a:cxn>
                    <a:cxn ang="T111">
                      <a:pos x="T58" y="T59"/>
                    </a:cxn>
                    <a:cxn ang="T112">
                      <a:pos x="T60" y="T61"/>
                    </a:cxn>
                    <a:cxn ang="T113">
                      <a:pos x="T62" y="T63"/>
                    </a:cxn>
                    <a:cxn ang="T114">
                      <a:pos x="T64" y="T65"/>
                    </a:cxn>
                    <a:cxn ang="T115">
                      <a:pos x="T66" y="T67"/>
                    </a:cxn>
                    <a:cxn ang="T116">
                      <a:pos x="T68" y="T69"/>
                    </a:cxn>
                    <a:cxn ang="T117">
                      <a:pos x="T70" y="T71"/>
                    </a:cxn>
                    <a:cxn ang="T118">
                      <a:pos x="T72" y="T73"/>
                    </a:cxn>
                    <a:cxn ang="T119">
                      <a:pos x="T74" y="T75"/>
                    </a:cxn>
                    <a:cxn ang="T120">
                      <a:pos x="T76" y="T77"/>
                    </a:cxn>
                    <a:cxn ang="T121">
                      <a:pos x="T78" y="T79"/>
                    </a:cxn>
                    <a:cxn ang="T122">
                      <a:pos x="T80" y="T81"/>
                    </a:cxn>
                  </a:cxnLst>
                  <a:rect l="0" t="0" r="r" b="b"/>
                  <a:pathLst>
                    <a:path w="91" h="418">
                      <a:moveTo>
                        <a:pt x="58" y="373"/>
                      </a:moveTo>
                      <a:lnTo>
                        <a:pt x="57" y="327"/>
                      </a:lnTo>
                      <a:lnTo>
                        <a:pt x="59" y="298"/>
                      </a:lnTo>
                      <a:lnTo>
                        <a:pt x="63" y="279"/>
                      </a:lnTo>
                      <a:lnTo>
                        <a:pt x="68" y="268"/>
                      </a:lnTo>
                      <a:lnTo>
                        <a:pt x="72" y="259"/>
                      </a:lnTo>
                      <a:lnTo>
                        <a:pt x="75" y="252"/>
                      </a:lnTo>
                      <a:lnTo>
                        <a:pt x="76" y="242"/>
                      </a:lnTo>
                      <a:lnTo>
                        <a:pt x="76" y="226"/>
                      </a:lnTo>
                      <a:lnTo>
                        <a:pt x="68" y="201"/>
                      </a:lnTo>
                      <a:lnTo>
                        <a:pt x="57" y="173"/>
                      </a:lnTo>
                      <a:lnTo>
                        <a:pt x="41" y="141"/>
                      </a:lnTo>
                      <a:lnTo>
                        <a:pt x="27" y="109"/>
                      </a:lnTo>
                      <a:lnTo>
                        <a:pt x="12" y="76"/>
                      </a:lnTo>
                      <a:lnTo>
                        <a:pt x="3" y="47"/>
                      </a:lnTo>
                      <a:lnTo>
                        <a:pt x="0" y="24"/>
                      </a:lnTo>
                      <a:lnTo>
                        <a:pt x="8" y="7"/>
                      </a:lnTo>
                      <a:lnTo>
                        <a:pt x="20" y="0"/>
                      </a:lnTo>
                      <a:lnTo>
                        <a:pt x="31" y="7"/>
                      </a:lnTo>
                      <a:lnTo>
                        <a:pt x="39" y="22"/>
                      </a:lnTo>
                      <a:lnTo>
                        <a:pt x="48" y="46"/>
                      </a:lnTo>
                      <a:lnTo>
                        <a:pt x="55" y="73"/>
                      </a:lnTo>
                      <a:lnTo>
                        <a:pt x="63" y="103"/>
                      </a:lnTo>
                      <a:lnTo>
                        <a:pt x="69" y="132"/>
                      </a:lnTo>
                      <a:lnTo>
                        <a:pt x="78" y="157"/>
                      </a:lnTo>
                      <a:lnTo>
                        <a:pt x="82" y="173"/>
                      </a:lnTo>
                      <a:lnTo>
                        <a:pt x="86" y="194"/>
                      </a:lnTo>
                      <a:lnTo>
                        <a:pt x="89" y="217"/>
                      </a:lnTo>
                      <a:lnTo>
                        <a:pt x="91" y="244"/>
                      </a:lnTo>
                      <a:lnTo>
                        <a:pt x="91" y="271"/>
                      </a:lnTo>
                      <a:lnTo>
                        <a:pt x="91" y="298"/>
                      </a:lnTo>
                      <a:lnTo>
                        <a:pt x="89" y="324"/>
                      </a:lnTo>
                      <a:lnTo>
                        <a:pt x="86" y="347"/>
                      </a:lnTo>
                      <a:lnTo>
                        <a:pt x="80" y="373"/>
                      </a:lnTo>
                      <a:lnTo>
                        <a:pt x="75" y="395"/>
                      </a:lnTo>
                      <a:lnTo>
                        <a:pt x="71" y="409"/>
                      </a:lnTo>
                      <a:lnTo>
                        <a:pt x="67" y="418"/>
                      </a:lnTo>
                      <a:lnTo>
                        <a:pt x="63" y="418"/>
                      </a:lnTo>
                      <a:lnTo>
                        <a:pt x="60" y="413"/>
                      </a:lnTo>
                      <a:lnTo>
                        <a:pt x="58" y="397"/>
                      </a:lnTo>
                      <a:lnTo>
                        <a:pt x="58" y="373"/>
                      </a:lnTo>
                      <a:close/>
                    </a:path>
                  </a:pathLst>
                </a:custGeom>
                <a:solidFill>
                  <a:srgbClr val="0024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245" name="Freeform 678">
                  <a:extLst>
                    <a:ext uri="{FF2B5EF4-FFF2-40B4-BE49-F238E27FC236}">
                      <a16:creationId xmlns:a16="http://schemas.microsoft.com/office/drawing/2014/main" id="{14B09663-4532-4EA4-A5BE-5A3A13E7E12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699" y="2266"/>
                  <a:ext cx="47" cy="43"/>
                </a:xfrm>
                <a:custGeom>
                  <a:avLst/>
                  <a:gdLst>
                    <a:gd name="T0" fmla="*/ 0 w 281"/>
                    <a:gd name="T1" fmla="*/ 0 h 259"/>
                    <a:gd name="T2" fmla="*/ 0 w 281"/>
                    <a:gd name="T3" fmla="*/ 0 h 259"/>
                    <a:gd name="T4" fmla="*/ 0 w 281"/>
                    <a:gd name="T5" fmla="*/ 0 h 259"/>
                    <a:gd name="T6" fmla="*/ 0 w 281"/>
                    <a:gd name="T7" fmla="*/ 0 h 259"/>
                    <a:gd name="T8" fmla="*/ 0 w 281"/>
                    <a:gd name="T9" fmla="*/ 0 h 259"/>
                    <a:gd name="T10" fmla="*/ 0 w 281"/>
                    <a:gd name="T11" fmla="*/ 0 h 259"/>
                    <a:gd name="T12" fmla="*/ 0 w 281"/>
                    <a:gd name="T13" fmla="*/ 0 h 259"/>
                    <a:gd name="T14" fmla="*/ 0 w 281"/>
                    <a:gd name="T15" fmla="*/ 0 h 259"/>
                    <a:gd name="T16" fmla="*/ 0 w 281"/>
                    <a:gd name="T17" fmla="*/ 0 h 259"/>
                    <a:gd name="T18" fmla="*/ 0 w 281"/>
                    <a:gd name="T19" fmla="*/ 0 h 259"/>
                    <a:gd name="T20" fmla="*/ 0 w 281"/>
                    <a:gd name="T21" fmla="*/ 0 h 259"/>
                    <a:gd name="T22" fmla="*/ 0 w 281"/>
                    <a:gd name="T23" fmla="*/ 0 h 259"/>
                    <a:gd name="T24" fmla="*/ 0 w 281"/>
                    <a:gd name="T25" fmla="*/ 0 h 259"/>
                    <a:gd name="T26" fmla="*/ 0 w 281"/>
                    <a:gd name="T27" fmla="*/ 0 h 259"/>
                    <a:gd name="T28" fmla="*/ 0 w 281"/>
                    <a:gd name="T29" fmla="*/ 0 h 259"/>
                    <a:gd name="T30" fmla="*/ 0 w 281"/>
                    <a:gd name="T31" fmla="*/ 0 h 259"/>
                    <a:gd name="T32" fmla="*/ 0 w 281"/>
                    <a:gd name="T33" fmla="*/ 0 h 259"/>
                    <a:gd name="T34" fmla="*/ 0 w 281"/>
                    <a:gd name="T35" fmla="*/ 0 h 259"/>
                    <a:gd name="T36" fmla="*/ 0 w 281"/>
                    <a:gd name="T37" fmla="*/ 0 h 259"/>
                    <a:gd name="T38" fmla="*/ 0 w 281"/>
                    <a:gd name="T39" fmla="*/ 0 h 259"/>
                    <a:gd name="T40" fmla="*/ 0 w 281"/>
                    <a:gd name="T41" fmla="*/ 0 h 259"/>
                    <a:gd name="T42" fmla="*/ 0 w 281"/>
                    <a:gd name="T43" fmla="*/ 0 h 259"/>
                    <a:gd name="T44" fmla="*/ 0 w 281"/>
                    <a:gd name="T45" fmla="*/ 0 h 259"/>
                    <a:gd name="T46" fmla="*/ 0 w 281"/>
                    <a:gd name="T47" fmla="*/ 0 h 259"/>
                    <a:gd name="T48" fmla="*/ 0 w 281"/>
                    <a:gd name="T49" fmla="*/ 0 h 259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</a:gdLst>
                  <a:ahLst/>
                  <a:cxnLst>
                    <a:cxn ang="T50">
                      <a:pos x="T0" y="T1"/>
                    </a:cxn>
                    <a:cxn ang="T51">
                      <a:pos x="T2" y="T3"/>
                    </a:cxn>
                    <a:cxn ang="T52">
                      <a:pos x="T4" y="T5"/>
                    </a:cxn>
                    <a:cxn ang="T53">
                      <a:pos x="T6" y="T7"/>
                    </a:cxn>
                    <a:cxn ang="T54">
                      <a:pos x="T8" y="T9"/>
                    </a:cxn>
                    <a:cxn ang="T55">
                      <a:pos x="T10" y="T11"/>
                    </a:cxn>
                    <a:cxn ang="T56">
                      <a:pos x="T12" y="T13"/>
                    </a:cxn>
                    <a:cxn ang="T57">
                      <a:pos x="T14" y="T15"/>
                    </a:cxn>
                    <a:cxn ang="T58">
                      <a:pos x="T16" y="T17"/>
                    </a:cxn>
                    <a:cxn ang="T59">
                      <a:pos x="T18" y="T19"/>
                    </a:cxn>
                    <a:cxn ang="T60">
                      <a:pos x="T20" y="T21"/>
                    </a:cxn>
                    <a:cxn ang="T61">
                      <a:pos x="T22" y="T23"/>
                    </a:cxn>
                    <a:cxn ang="T62">
                      <a:pos x="T24" y="T25"/>
                    </a:cxn>
                    <a:cxn ang="T63">
                      <a:pos x="T26" y="T27"/>
                    </a:cxn>
                    <a:cxn ang="T64">
                      <a:pos x="T28" y="T29"/>
                    </a:cxn>
                    <a:cxn ang="T65">
                      <a:pos x="T30" y="T31"/>
                    </a:cxn>
                    <a:cxn ang="T66">
                      <a:pos x="T32" y="T33"/>
                    </a:cxn>
                    <a:cxn ang="T67">
                      <a:pos x="T34" y="T35"/>
                    </a:cxn>
                    <a:cxn ang="T68">
                      <a:pos x="T36" y="T37"/>
                    </a:cxn>
                    <a:cxn ang="T69">
                      <a:pos x="T38" y="T39"/>
                    </a:cxn>
                    <a:cxn ang="T70">
                      <a:pos x="T40" y="T41"/>
                    </a:cxn>
                    <a:cxn ang="T71">
                      <a:pos x="T42" y="T43"/>
                    </a:cxn>
                    <a:cxn ang="T72">
                      <a:pos x="T44" y="T45"/>
                    </a:cxn>
                    <a:cxn ang="T73">
                      <a:pos x="T46" y="T47"/>
                    </a:cxn>
                    <a:cxn ang="T74">
                      <a:pos x="T48" y="T49"/>
                    </a:cxn>
                  </a:cxnLst>
                  <a:rect l="0" t="0" r="r" b="b"/>
                  <a:pathLst>
                    <a:path w="281" h="259">
                      <a:moveTo>
                        <a:pt x="149" y="20"/>
                      </a:moveTo>
                      <a:lnTo>
                        <a:pt x="169" y="43"/>
                      </a:lnTo>
                      <a:lnTo>
                        <a:pt x="191" y="77"/>
                      </a:lnTo>
                      <a:lnTo>
                        <a:pt x="214" y="114"/>
                      </a:lnTo>
                      <a:lnTo>
                        <a:pt x="236" y="155"/>
                      </a:lnTo>
                      <a:lnTo>
                        <a:pt x="254" y="192"/>
                      </a:lnTo>
                      <a:lnTo>
                        <a:pt x="269" y="225"/>
                      </a:lnTo>
                      <a:lnTo>
                        <a:pt x="278" y="249"/>
                      </a:lnTo>
                      <a:lnTo>
                        <a:pt x="281" y="259"/>
                      </a:lnTo>
                      <a:lnTo>
                        <a:pt x="265" y="251"/>
                      </a:lnTo>
                      <a:lnTo>
                        <a:pt x="230" y="231"/>
                      </a:lnTo>
                      <a:lnTo>
                        <a:pt x="182" y="200"/>
                      </a:lnTo>
                      <a:lnTo>
                        <a:pt x="127" y="165"/>
                      </a:lnTo>
                      <a:lnTo>
                        <a:pt x="73" y="128"/>
                      </a:lnTo>
                      <a:lnTo>
                        <a:pt x="29" y="95"/>
                      </a:lnTo>
                      <a:lnTo>
                        <a:pt x="1" y="66"/>
                      </a:lnTo>
                      <a:lnTo>
                        <a:pt x="0" y="51"/>
                      </a:lnTo>
                      <a:lnTo>
                        <a:pt x="10" y="41"/>
                      </a:lnTo>
                      <a:lnTo>
                        <a:pt x="26" y="29"/>
                      </a:lnTo>
                      <a:lnTo>
                        <a:pt x="44" y="17"/>
                      </a:lnTo>
                      <a:lnTo>
                        <a:pt x="65" y="8"/>
                      </a:lnTo>
                      <a:lnTo>
                        <a:pt x="85" y="1"/>
                      </a:lnTo>
                      <a:lnTo>
                        <a:pt x="108" y="0"/>
                      </a:lnTo>
                      <a:lnTo>
                        <a:pt x="129" y="6"/>
                      </a:lnTo>
                      <a:lnTo>
                        <a:pt x="149" y="20"/>
                      </a:lnTo>
                      <a:close/>
                    </a:path>
                  </a:pathLst>
                </a:custGeom>
                <a:solidFill>
                  <a:srgbClr val="05E605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246" name="Freeform 679">
                  <a:extLst>
                    <a:ext uri="{FF2B5EF4-FFF2-40B4-BE49-F238E27FC236}">
                      <a16:creationId xmlns:a16="http://schemas.microsoft.com/office/drawing/2014/main" id="{EF003CA5-094A-487B-A85A-2778800E361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702" y="2268"/>
                  <a:ext cx="43" cy="40"/>
                </a:xfrm>
                <a:custGeom>
                  <a:avLst/>
                  <a:gdLst>
                    <a:gd name="T0" fmla="*/ 0 w 256"/>
                    <a:gd name="T1" fmla="*/ 0 h 240"/>
                    <a:gd name="T2" fmla="*/ 0 w 256"/>
                    <a:gd name="T3" fmla="*/ 0 h 240"/>
                    <a:gd name="T4" fmla="*/ 0 w 256"/>
                    <a:gd name="T5" fmla="*/ 0 h 240"/>
                    <a:gd name="T6" fmla="*/ 0 w 256"/>
                    <a:gd name="T7" fmla="*/ 0 h 240"/>
                    <a:gd name="T8" fmla="*/ 0 w 256"/>
                    <a:gd name="T9" fmla="*/ 0 h 240"/>
                    <a:gd name="T10" fmla="*/ 0 w 256"/>
                    <a:gd name="T11" fmla="*/ 0 h 240"/>
                    <a:gd name="T12" fmla="*/ 0 w 256"/>
                    <a:gd name="T13" fmla="*/ 0 h 240"/>
                    <a:gd name="T14" fmla="*/ 0 w 256"/>
                    <a:gd name="T15" fmla="*/ 0 h 240"/>
                    <a:gd name="T16" fmla="*/ 0 w 256"/>
                    <a:gd name="T17" fmla="*/ 0 h 240"/>
                    <a:gd name="T18" fmla="*/ 0 w 256"/>
                    <a:gd name="T19" fmla="*/ 0 h 240"/>
                    <a:gd name="T20" fmla="*/ 0 w 256"/>
                    <a:gd name="T21" fmla="*/ 0 h 240"/>
                    <a:gd name="T22" fmla="*/ 0 w 256"/>
                    <a:gd name="T23" fmla="*/ 0 h 240"/>
                    <a:gd name="T24" fmla="*/ 0 w 256"/>
                    <a:gd name="T25" fmla="*/ 0 h 240"/>
                    <a:gd name="T26" fmla="*/ 0 w 256"/>
                    <a:gd name="T27" fmla="*/ 0 h 240"/>
                    <a:gd name="T28" fmla="*/ 0 w 256"/>
                    <a:gd name="T29" fmla="*/ 0 h 240"/>
                    <a:gd name="T30" fmla="*/ 0 w 256"/>
                    <a:gd name="T31" fmla="*/ 0 h 240"/>
                    <a:gd name="T32" fmla="*/ 0 w 256"/>
                    <a:gd name="T33" fmla="*/ 0 h 240"/>
                    <a:gd name="T34" fmla="*/ 0 w 256"/>
                    <a:gd name="T35" fmla="*/ 0 h 240"/>
                    <a:gd name="T36" fmla="*/ 0 w 256"/>
                    <a:gd name="T37" fmla="*/ 0 h 240"/>
                    <a:gd name="T38" fmla="*/ 0 w 256"/>
                    <a:gd name="T39" fmla="*/ 0 h 240"/>
                    <a:gd name="T40" fmla="*/ 0 w 256"/>
                    <a:gd name="T41" fmla="*/ 0 h 240"/>
                    <a:gd name="T42" fmla="*/ 0 w 256"/>
                    <a:gd name="T43" fmla="*/ 0 h 240"/>
                    <a:gd name="T44" fmla="*/ 0 w 256"/>
                    <a:gd name="T45" fmla="*/ 0 h 240"/>
                    <a:gd name="T46" fmla="*/ 0 w 256"/>
                    <a:gd name="T47" fmla="*/ 0 h 240"/>
                    <a:gd name="T48" fmla="*/ 0 w 256"/>
                    <a:gd name="T49" fmla="*/ 0 h 240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</a:gdLst>
                  <a:ahLst/>
                  <a:cxnLst>
                    <a:cxn ang="T50">
                      <a:pos x="T0" y="T1"/>
                    </a:cxn>
                    <a:cxn ang="T51">
                      <a:pos x="T2" y="T3"/>
                    </a:cxn>
                    <a:cxn ang="T52">
                      <a:pos x="T4" y="T5"/>
                    </a:cxn>
                    <a:cxn ang="T53">
                      <a:pos x="T6" y="T7"/>
                    </a:cxn>
                    <a:cxn ang="T54">
                      <a:pos x="T8" y="T9"/>
                    </a:cxn>
                    <a:cxn ang="T55">
                      <a:pos x="T10" y="T11"/>
                    </a:cxn>
                    <a:cxn ang="T56">
                      <a:pos x="T12" y="T13"/>
                    </a:cxn>
                    <a:cxn ang="T57">
                      <a:pos x="T14" y="T15"/>
                    </a:cxn>
                    <a:cxn ang="T58">
                      <a:pos x="T16" y="T17"/>
                    </a:cxn>
                    <a:cxn ang="T59">
                      <a:pos x="T18" y="T19"/>
                    </a:cxn>
                    <a:cxn ang="T60">
                      <a:pos x="T20" y="T21"/>
                    </a:cxn>
                    <a:cxn ang="T61">
                      <a:pos x="T22" y="T23"/>
                    </a:cxn>
                    <a:cxn ang="T62">
                      <a:pos x="T24" y="T25"/>
                    </a:cxn>
                    <a:cxn ang="T63">
                      <a:pos x="T26" y="T27"/>
                    </a:cxn>
                    <a:cxn ang="T64">
                      <a:pos x="T28" y="T29"/>
                    </a:cxn>
                    <a:cxn ang="T65">
                      <a:pos x="T30" y="T31"/>
                    </a:cxn>
                    <a:cxn ang="T66">
                      <a:pos x="T32" y="T33"/>
                    </a:cxn>
                    <a:cxn ang="T67">
                      <a:pos x="T34" y="T35"/>
                    </a:cxn>
                    <a:cxn ang="T68">
                      <a:pos x="T36" y="T37"/>
                    </a:cxn>
                    <a:cxn ang="T69">
                      <a:pos x="T38" y="T39"/>
                    </a:cxn>
                    <a:cxn ang="T70">
                      <a:pos x="T40" y="T41"/>
                    </a:cxn>
                    <a:cxn ang="T71">
                      <a:pos x="T42" y="T43"/>
                    </a:cxn>
                    <a:cxn ang="T72">
                      <a:pos x="T44" y="T45"/>
                    </a:cxn>
                    <a:cxn ang="T73">
                      <a:pos x="T46" y="T47"/>
                    </a:cxn>
                    <a:cxn ang="T74">
                      <a:pos x="T48" y="T49"/>
                    </a:cxn>
                  </a:cxnLst>
                  <a:rect l="0" t="0" r="r" b="b"/>
                  <a:pathLst>
                    <a:path w="256" h="240">
                      <a:moveTo>
                        <a:pt x="130" y="17"/>
                      </a:moveTo>
                      <a:lnTo>
                        <a:pt x="147" y="37"/>
                      </a:lnTo>
                      <a:lnTo>
                        <a:pt x="167" y="68"/>
                      </a:lnTo>
                      <a:lnTo>
                        <a:pt x="189" y="103"/>
                      </a:lnTo>
                      <a:lnTo>
                        <a:pt x="210" y="142"/>
                      </a:lnTo>
                      <a:lnTo>
                        <a:pt x="228" y="177"/>
                      </a:lnTo>
                      <a:lnTo>
                        <a:pt x="244" y="208"/>
                      </a:lnTo>
                      <a:lnTo>
                        <a:pt x="253" y="230"/>
                      </a:lnTo>
                      <a:lnTo>
                        <a:pt x="256" y="240"/>
                      </a:lnTo>
                      <a:lnTo>
                        <a:pt x="243" y="233"/>
                      </a:lnTo>
                      <a:lnTo>
                        <a:pt x="211" y="214"/>
                      </a:lnTo>
                      <a:lnTo>
                        <a:pt x="166" y="186"/>
                      </a:lnTo>
                      <a:lnTo>
                        <a:pt x="117" y="152"/>
                      </a:lnTo>
                      <a:lnTo>
                        <a:pt x="67" y="116"/>
                      </a:lnTo>
                      <a:lnTo>
                        <a:pt x="28" y="85"/>
                      </a:lnTo>
                      <a:lnTo>
                        <a:pt x="2" y="59"/>
                      </a:lnTo>
                      <a:lnTo>
                        <a:pt x="0" y="44"/>
                      </a:lnTo>
                      <a:lnTo>
                        <a:pt x="10" y="35"/>
                      </a:lnTo>
                      <a:lnTo>
                        <a:pt x="23" y="26"/>
                      </a:lnTo>
                      <a:lnTo>
                        <a:pt x="38" y="16"/>
                      </a:lnTo>
                      <a:lnTo>
                        <a:pt x="57" y="8"/>
                      </a:lnTo>
                      <a:lnTo>
                        <a:pt x="74" y="1"/>
                      </a:lnTo>
                      <a:lnTo>
                        <a:pt x="93" y="0"/>
                      </a:lnTo>
                      <a:lnTo>
                        <a:pt x="112" y="5"/>
                      </a:lnTo>
                      <a:lnTo>
                        <a:pt x="130" y="17"/>
                      </a:lnTo>
                      <a:close/>
                    </a:path>
                  </a:pathLst>
                </a:custGeom>
                <a:solidFill>
                  <a:srgbClr val="29DE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247" name="Freeform 680">
                  <a:extLst>
                    <a:ext uri="{FF2B5EF4-FFF2-40B4-BE49-F238E27FC236}">
                      <a16:creationId xmlns:a16="http://schemas.microsoft.com/office/drawing/2014/main" id="{9D7D44DF-D72D-43F9-9102-4CFE38695E6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705" y="2269"/>
                  <a:ext cx="39" cy="38"/>
                </a:xfrm>
                <a:custGeom>
                  <a:avLst/>
                  <a:gdLst>
                    <a:gd name="T0" fmla="*/ 0 w 234"/>
                    <a:gd name="T1" fmla="*/ 0 h 225"/>
                    <a:gd name="T2" fmla="*/ 0 w 234"/>
                    <a:gd name="T3" fmla="*/ 0 h 225"/>
                    <a:gd name="T4" fmla="*/ 0 w 234"/>
                    <a:gd name="T5" fmla="*/ 0 h 225"/>
                    <a:gd name="T6" fmla="*/ 0 w 234"/>
                    <a:gd name="T7" fmla="*/ 0 h 225"/>
                    <a:gd name="T8" fmla="*/ 0 w 234"/>
                    <a:gd name="T9" fmla="*/ 0 h 225"/>
                    <a:gd name="T10" fmla="*/ 0 w 234"/>
                    <a:gd name="T11" fmla="*/ 0 h 225"/>
                    <a:gd name="T12" fmla="*/ 0 w 234"/>
                    <a:gd name="T13" fmla="*/ 0 h 225"/>
                    <a:gd name="T14" fmla="*/ 0 w 234"/>
                    <a:gd name="T15" fmla="*/ 0 h 225"/>
                    <a:gd name="T16" fmla="*/ 0 w 234"/>
                    <a:gd name="T17" fmla="*/ 0 h 225"/>
                    <a:gd name="T18" fmla="*/ 0 w 234"/>
                    <a:gd name="T19" fmla="*/ 0 h 225"/>
                    <a:gd name="T20" fmla="*/ 0 w 234"/>
                    <a:gd name="T21" fmla="*/ 0 h 225"/>
                    <a:gd name="T22" fmla="*/ 0 w 234"/>
                    <a:gd name="T23" fmla="*/ 0 h 225"/>
                    <a:gd name="T24" fmla="*/ 0 w 234"/>
                    <a:gd name="T25" fmla="*/ 0 h 225"/>
                    <a:gd name="T26" fmla="*/ 0 w 234"/>
                    <a:gd name="T27" fmla="*/ 0 h 225"/>
                    <a:gd name="T28" fmla="*/ 0 w 234"/>
                    <a:gd name="T29" fmla="*/ 0 h 225"/>
                    <a:gd name="T30" fmla="*/ 0 w 234"/>
                    <a:gd name="T31" fmla="*/ 0 h 225"/>
                    <a:gd name="T32" fmla="*/ 0 w 234"/>
                    <a:gd name="T33" fmla="*/ 0 h 225"/>
                    <a:gd name="T34" fmla="*/ 0 w 234"/>
                    <a:gd name="T35" fmla="*/ 0 h 225"/>
                    <a:gd name="T36" fmla="*/ 0 w 234"/>
                    <a:gd name="T37" fmla="*/ 0 h 225"/>
                    <a:gd name="T38" fmla="*/ 0 w 234"/>
                    <a:gd name="T39" fmla="*/ 0 h 225"/>
                    <a:gd name="T40" fmla="*/ 0 w 234"/>
                    <a:gd name="T41" fmla="*/ 0 h 225"/>
                    <a:gd name="T42" fmla="*/ 0 w 234"/>
                    <a:gd name="T43" fmla="*/ 0 h 225"/>
                    <a:gd name="T44" fmla="*/ 0 w 234"/>
                    <a:gd name="T45" fmla="*/ 0 h 225"/>
                    <a:gd name="T46" fmla="*/ 0 w 234"/>
                    <a:gd name="T47" fmla="*/ 0 h 225"/>
                    <a:gd name="T48" fmla="*/ 0 w 234"/>
                    <a:gd name="T49" fmla="*/ 0 h 225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</a:gdLst>
                  <a:ahLst/>
                  <a:cxnLst>
                    <a:cxn ang="T50">
                      <a:pos x="T0" y="T1"/>
                    </a:cxn>
                    <a:cxn ang="T51">
                      <a:pos x="T2" y="T3"/>
                    </a:cxn>
                    <a:cxn ang="T52">
                      <a:pos x="T4" y="T5"/>
                    </a:cxn>
                    <a:cxn ang="T53">
                      <a:pos x="T6" y="T7"/>
                    </a:cxn>
                    <a:cxn ang="T54">
                      <a:pos x="T8" y="T9"/>
                    </a:cxn>
                    <a:cxn ang="T55">
                      <a:pos x="T10" y="T11"/>
                    </a:cxn>
                    <a:cxn ang="T56">
                      <a:pos x="T12" y="T13"/>
                    </a:cxn>
                    <a:cxn ang="T57">
                      <a:pos x="T14" y="T15"/>
                    </a:cxn>
                    <a:cxn ang="T58">
                      <a:pos x="T16" y="T17"/>
                    </a:cxn>
                    <a:cxn ang="T59">
                      <a:pos x="T18" y="T19"/>
                    </a:cxn>
                    <a:cxn ang="T60">
                      <a:pos x="T20" y="T21"/>
                    </a:cxn>
                    <a:cxn ang="T61">
                      <a:pos x="T22" y="T23"/>
                    </a:cxn>
                    <a:cxn ang="T62">
                      <a:pos x="T24" y="T25"/>
                    </a:cxn>
                    <a:cxn ang="T63">
                      <a:pos x="T26" y="T27"/>
                    </a:cxn>
                    <a:cxn ang="T64">
                      <a:pos x="T28" y="T29"/>
                    </a:cxn>
                    <a:cxn ang="T65">
                      <a:pos x="T30" y="T31"/>
                    </a:cxn>
                    <a:cxn ang="T66">
                      <a:pos x="T32" y="T33"/>
                    </a:cxn>
                    <a:cxn ang="T67">
                      <a:pos x="T34" y="T35"/>
                    </a:cxn>
                    <a:cxn ang="T68">
                      <a:pos x="T36" y="T37"/>
                    </a:cxn>
                    <a:cxn ang="T69">
                      <a:pos x="T38" y="T39"/>
                    </a:cxn>
                    <a:cxn ang="T70">
                      <a:pos x="T40" y="T41"/>
                    </a:cxn>
                    <a:cxn ang="T71">
                      <a:pos x="T42" y="T43"/>
                    </a:cxn>
                    <a:cxn ang="T72">
                      <a:pos x="T44" y="T45"/>
                    </a:cxn>
                    <a:cxn ang="T73">
                      <a:pos x="T46" y="T47"/>
                    </a:cxn>
                    <a:cxn ang="T74">
                      <a:pos x="T48" y="T49"/>
                    </a:cxn>
                  </a:cxnLst>
                  <a:rect l="0" t="0" r="r" b="b"/>
                  <a:pathLst>
                    <a:path w="234" h="225">
                      <a:moveTo>
                        <a:pt x="109" y="14"/>
                      </a:moveTo>
                      <a:lnTo>
                        <a:pt x="123" y="32"/>
                      </a:lnTo>
                      <a:lnTo>
                        <a:pt x="143" y="60"/>
                      </a:lnTo>
                      <a:lnTo>
                        <a:pt x="163" y="93"/>
                      </a:lnTo>
                      <a:lnTo>
                        <a:pt x="184" y="130"/>
                      </a:lnTo>
                      <a:lnTo>
                        <a:pt x="203" y="163"/>
                      </a:lnTo>
                      <a:lnTo>
                        <a:pt x="219" y="194"/>
                      </a:lnTo>
                      <a:lnTo>
                        <a:pt x="229" y="215"/>
                      </a:lnTo>
                      <a:lnTo>
                        <a:pt x="234" y="225"/>
                      </a:lnTo>
                      <a:lnTo>
                        <a:pt x="221" y="217"/>
                      </a:lnTo>
                      <a:lnTo>
                        <a:pt x="192" y="198"/>
                      </a:lnTo>
                      <a:lnTo>
                        <a:pt x="152" y="170"/>
                      </a:lnTo>
                      <a:lnTo>
                        <a:pt x="107" y="139"/>
                      </a:lnTo>
                      <a:lnTo>
                        <a:pt x="62" y="105"/>
                      </a:lnTo>
                      <a:lnTo>
                        <a:pt x="24" y="76"/>
                      </a:lnTo>
                      <a:lnTo>
                        <a:pt x="2" y="52"/>
                      </a:lnTo>
                      <a:lnTo>
                        <a:pt x="0" y="40"/>
                      </a:lnTo>
                      <a:lnTo>
                        <a:pt x="8" y="32"/>
                      </a:lnTo>
                      <a:lnTo>
                        <a:pt x="20" y="24"/>
                      </a:lnTo>
                      <a:lnTo>
                        <a:pt x="32" y="15"/>
                      </a:lnTo>
                      <a:lnTo>
                        <a:pt x="48" y="8"/>
                      </a:lnTo>
                      <a:lnTo>
                        <a:pt x="63" y="3"/>
                      </a:lnTo>
                      <a:lnTo>
                        <a:pt x="78" y="0"/>
                      </a:lnTo>
                      <a:lnTo>
                        <a:pt x="94" y="4"/>
                      </a:lnTo>
                      <a:lnTo>
                        <a:pt x="109" y="14"/>
                      </a:lnTo>
                      <a:close/>
                    </a:path>
                  </a:pathLst>
                </a:custGeom>
                <a:solidFill>
                  <a:srgbClr val="4FD9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248" name="Freeform 681">
                  <a:extLst>
                    <a:ext uri="{FF2B5EF4-FFF2-40B4-BE49-F238E27FC236}">
                      <a16:creationId xmlns:a16="http://schemas.microsoft.com/office/drawing/2014/main" id="{390776C5-BBFD-4AD0-8817-D27890DF993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708" y="2271"/>
                  <a:ext cx="34" cy="35"/>
                </a:xfrm>
                <a:custGeom>
                  <a:avLst/>
                  <a:gdLst>
                    <a:gd name="T0" fmla="*/ 0 w 206"/>
                    <a:gd name="T1" fmla="*/ 0 h 204"/>
                    <a:gd name="T2" fmla="*/ 0 w 206"/>
                    <a:gd name="T3" fmla="*/ 0 h 204"/>
                    <a:gd name="T4" fmla="*/ 0 w 206"/>
                    <a:gd name="T5" fmla="*/ 0 h 204"/>
                    <a:gd name="T6" fmla="*/ 0 w 206"/>
                    <a:gd name="T7" fmla="*/ 0 h 204"/>
                    <a:gd name="T8" fmla="*/ 0 w 206"/>
                    <a:gd name="T9" fmla="*/ 0 h 204"/>
                    <a:gd name="T10" fmla="*/ 0 w 206"/>
                    <a:gd name="T11" fmla="*/ 0 h 204"/>
                    <a:gd name="T12" fmla="*/ 0 w 206"/>
                    <a:gd name="T13" fmla="*/ 0 h 204"/>
                    <a:gd name="T14" fmla="*/ 0 w 206"/>
                    <a:gd name="T15" fmla="*/ 0 h 204"/>
                    <a:gd name="T16" fmla="*/ 0 w 206"/>
                    <a:gd name="T17" fmla="*/ 0 h 204"/>
                    <a:gd name="T18" fmla="*/ 0 w 206"/>
                    <a:gd name="T19" fmla="*/ 0 h 204"/>
                    <a:gd name="T20" fmla="*/ 0 w 206"/>
                    <a:gd name="T21" fmla="*/ 0 h 204"/>
                    <a:gd name="T22" fmla="*/ 0 w 206"/>
                    <a:gd name="T23" fmla="*/ 0 h 204"/>
                    <a:gd name="T24" fmla="*/ 0 w 206"/>
                    <a:gd name="T25" fmla="*/ 0 h 204"/>
                    <a:gd name="T26" fmla="*/ 0 w 206"/>
                    <a:gd name="T27" fmla="*/ 0 h 204"/>
                    <a:gd name="T28" fmla="*/ 0 w 206"/>
                    <a:gd name="T29" fmla="*/ 0 h 204"/>
                    <a:gd name="T30" fmla="*/ 0 w 206"/>
                    <a:gd name="T31" fmla="*/ 0 h 204"/>
                    <a:gd name="T32" fmla="*/ 0 w 206"/>
                    <a:gd name="T33" fmla="*/ 0 h 204"/>
                    <a:gd name="T34" fmla="*/ 0 w 206"/>
                    <a:gd name="T35" fmla="*/ 0 h 204"/>
                    <a:gd name="T36" fmla="*/ 0 w 206"/>
                    <a:gd name="T37" fmla="*/ 0 h 204"/>
                    <a:gd name="T38" fmla="*/ 0 w 206"/>
                    <a:gd name="T39" fmla="*/ 0 h 204"/>
                    <a:gd name="T40" fmla="*/ 0 w 206"/>
                    <a:gd name="T41" fmla="*/ 0 h 204"/>
                    <a:gd name="T42" fmla="*/ 0 w 206"/>
                    <a:gd name="T43" fmla="*/ 0 h 204"/>
                    <a:gd name="T44" fmla="*/ 0 w 206"/>
                    <a:gd name="T45" fmla="*/ 0 h 204"/>
                    <a:gd name="T46" fmla="*/ 0 w 206"/>
                    <a:gd name="T47" fmla="*/ 0 h 204"/>
                    <a:gd name="T48" fmla="*/ 0 w 206"/>
                    <a:gd name="T49" fmla="*/ 0 h 204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</a:gdLst>
                  <a:ahLst/>
                  <a:cxnLst>
                    <a:cxn ang="T50">
                      <a:pos x="T0" y="T1"/>
                    </a:cxn>
                    <a:cxn ang="T51">
                      <a:pos x="T2" y="T3"/>
                    </a:cxn>
                    <a:cxn ang="T52">
                      <a:pos x="T4" y="T5"/>
                    </a:cxn>
                    <a:cxn ang="T53">
                      <a:pos x="T6" y="T7"/>
                    </a:cxn>
                    <a:cxn ang="T54">
                      <a:pos x="T8" y="T9"/>
                    </a:cxn>
                    <a:cxn ang="T55">
                      <a:pos x="T10" y="T11"/>
                    </a:cxn>
                    <a:cxn ang="T56">
                      <a:pos x="T12" y="T13"/>
                    </a:cxn>
                    <a:cxn ang="T57">
                      <a:pos x="T14" y="T15"/>
                    </a:cxn>
                    <a:cxn ang="T58">
                      <a:pos x="T16" y="T17"/>
                    </a:cxn>
                    <a:cxn ang="T59">
                      <a:pos x="T18" y="T19"/>
                    </a:cxn>
                    <a:cxn ang="T60">
                      <a:pos x="T20" y="T21"/>
                    </a:cxn>
                    <a:cxn ang="T61">
                      <a:pos x="T22" y="T23"/>
                    </a:cxn>
                    <a:cxn ang="T62">
                      <a:pos x="T24" y="T25"/>
                    </a:cxn>
                    <a:cxn ang="T63">
                      <a:pos x="T26" y="T27"/>
                    </a:cxn>
                    <a:cxn ang="T64">
                      <a:pos x="T28" y="T29"/>
                    </a:cxn>
                    <a:cxn ang="T65">
                      <a:pos x="T30" y="T31"/>
                    </a:cxn>
                    <a:cxn ang="T66">
                      <a:pos x="T32" y="T33"/>
                    </a:cxn>
                    <a:cxn ang="T67">
                      <a:pos x="T34" y="T35"/>
                    </a:cxn>
                    <a:cxn ang="T68">
                      <a:pos x="T36" y="T37"/>
                    </a:cxn>
                    <a:cxn ang="T69">
                      <a:pos x="T38" y="T39"/>
                    </a:cxn>
                    <a:cxn ang="T70">
                      <a:pos x="T40" y="T41"/>
                    </a:cxn>
                    <a:cxn ang="T71">
                      <a:pos x="T42" y="T43"/>
                    </a:cxn>
                    <a:cxn ang="T72">
                      <a:pos x="T44" y="T45"/>
                    </a:cxn>
                    <a:cxn ang="T73">
                      <a:pos x="T46" y="T47"/>
                    </a:cxn>
                    <a:cxn ang="T74">
                      <a:pos x="T48" y="T49"/>
                    </a:cxn>
                  </a:cxnLst>
                  <a:rect l="0" t="0" r="r" b="b"/>
                  <a:pathLst>
                    <a:path w="206" h="204">
                      <a:moveTo>
                        <a:pt x="86" y="9"/>
                      </a:moveTo>
                      <a:lnTo>
                        <a:pt x="98" y="23"/>
                      </a:lnTo>
                      <a:lnTo>
                        <a:pt x="116" y="48"/>
                      </a:lnTo>
                      <a:lnTo>
                        <a:pt x="135" y="78"/>
                      </a:lnTo>
                      <a:lnTo>
                        <a:pt x="156" y="113"/>
                      </a:lnTo>
                      <a:lnTo>
                        <a:pt x="175" y="145"/>
                      </a:lnTo>
                      <a:lnTo>
                        <a:pt x="191" y="174"/>
                      </a:lnTo>
                      <a:lnTo>
                        <a:pt x="201" y="194"/>
                      </a:lnTo>
                      <a:lnTo>
                        <a:pt x="206" y="204"/>
                      </a:lnTo>
                      <a:lnTo>
                        <a:pt x="195" y="197"/>
                      </a:lnTo>
                      <a:lnTo>
                        <a:pt x="170" y="177"/>
                      </a:lnTo>
                      <a:lnTo>
                        <a:pt x="134" y="150"/>
                      </a:lnTo>
                      <a:lnTo>
                        <a:pt x="94" y="121"/>
                      </a:lnTo>
                      <a:lnTo>
                        <a:pt x="54" y="89"/>
                      </a:lnTo>
                      <a:lnTo>
                        <a:pt x="21" y="61"/>
                      </a:lnTo>
                      <a:lnTo>
                        <a:pt x="1" y="39"/>
                      </a:lnTo>
                      <a:lnTo>
                        <a:pt x="0" y="29"/>
                      </a:lnTo>
                      <a:lnTo>
                        <a:pt x="5" y="23"/>
                      </a:lnTo>
                      <a:lnTo>
                        <a:pt x="15" y="18"/>
                      </a:lnTo>
                      <a:lnTo>
                        <a:pt x="26" y="12"/>
                      </a:lnTo>
                      <a:lnTo>
                        <a:pt x="38" y="7"/>
                      </a:lnTo>
                      <a:lnTo>
                        <a:pt x="49" y="1"/>
                      </a:lnTo>
                      <a:lnTo>
                        <a:pt x="62" y="0"/>
                      </a:lnTo>
                      <a:lnTo>
                        <a:pt x="74" y="1"/>
                      </a:lnTo>
                      <a:lnTo>
                        <a:pt x="86" y="9"/>
                      </a:lnTo>
                      <a:close/>
                    </a:path>
                  </a:pathLst>
                </a:custGeom>
                <a:solidFill>
                  <a:srgbClr val="73D1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249" name="Freeform 682">
                  <a:extLst>
                    <a:ext uri="{FF2B5EF4-FFF2-40B4-BE49-F238E27FC236}">
                      <a16:creationId xmlns:a16="http://schemas.microsoft.com/office/drawing/2014/main" id="{3917655C-9FCA-41EF-8056-8D55DF4C71C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711" y="2273"/>
                  <a:ext cx="30" cy="31"/>
                </a:xfrm>
                <a:custGeom>
                  <a:avLst/>
                  <a:gdLst>
                    <a:gd name="T0" fmla="*/ 0 w 180"/>
                    <a:gd name="T1" fmla="*/ 0 h 187"/>
                    <a:gd name="T2" fmla="*/ 0 w 180"/>
                    <a:gd name="T3" fmla="*/ 0 h 187"/>
                    <a:gd name="T4" fmla="*/ 0 w 180"/>
                    <a:gd name="T5" fmla="*/ 0 h 187"/>
                    <a:gd name="T6" fmla="*/ 0 w 180"/>
                    <a:gd name="T7" fmla="*/ 0 h 187"/>
                    <a:gd name="T8" fmla="*/ 0 w 180"/>
                    <a:gd name="T9" fmla="*/ 0 h 187"/>
                    <a:gd name="T10" fmla="*/ 0 w 180"/>
                    <a:gd name="T11" fmla="*/ 0 h 187"/>
                    <a:gd name="T12" fmla="*/ 0 w 180"/>
                    <a:gd name="T13" fmla="*/ 0 h 187"/>
                    <a:gd name="T14" fmla="*/ 0 w 180"/>
                    <a:gd name="T15" fmla="*/ 0 h 187"/>
                    <a:gd name="T16" fmla="*/ 0 w 180"/>
                    <a:gd name="T17" fmla="*/ 0 h 187"/>
                    <a:gd name="T18" fmla="*/ 0 w 180"/>
                    <a:gd name="T19" fmla="*/ 0 h 187"/>
                    <a:gd name="T20" fmla="*/ 0 w 180"/>
                    <a:gd name="T21" fmla="*/ 0 h 187"/>
                    <a:gd name="T22" fmla="*/ 0 w 180"/>
                    <a:gd name="T23" fmla="*/ 0 h 187"/>
                    <a:gd name="T24" fmla="*/ 0 w 180"/>
                    <a:gd name="T25" fmla="*/ 0 h 187"/>
                    <a:gd name="T26" fmla="*/ 0 w 180"/>
                    <a:gd name="T27" fmla="*/ 0 h 187"/>
                    <a:gd name="T28" fmla="*/ 0 w 180"/>
                    <a:gd name="T29" fmla="*/ 0 h 187"/>
                    <a:gd name="T30" fmla="*/ 0 w 180"/>
                    <a:gd name="T31" fmla="*/ 0 h 187"/>
                    <a:gd name="T32" fmla="*/ 0 w 180"/>
                    <a:gd name="T33" fmla="*/ 0 h 187"/>
                    <a:gd name="T34" fmla="*/ 0 w 180"/>
                    <a:gd name="T35" fmla="*/ 0 h 187"/>
                    <a:gd name="T36" fmla="*/ 0 w 180"/>
                    <a:gd name="T37" fmla="*/ 0 h 187"/>
                    <a:gd name="T38" fmla="*/ 0 w 180"/>
                    <a:gd name="T39" fmla="*/ 0 h 187"/>
                    <a:gd name="T40" fmla="*/ 0 w 180"/>
                    <a:gd name="T41" fmla="*/ 0 h 187"/>
                    <a:gd name="T42" fmla="*/ 0 w 180"/>
                    <a:gd name="T43" fmla="*/ 0 h 187"/>
                    <a:gd name="T44" fmla="*/ 0 w 180"/>
                    <a:gd name="T45" fmla="*/ 0 h 187"/>
                    <a:gd name="T46" fmla="*/ 0 w 180"/>
                    <a:gd name="T47" fmla="*/ 0 h 187"/>
                    <a:gd name="T48" fmla="*/ 0 w 180"/>
                    <a:gd name="T49" fmla="*/ 0 h 187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</a:gdLst>
                  <a:ahLst/>
                  <a:cxnLst>
                    <a:cxn ang="T50">
                      <a:pos x="T0" y="T1"/>
                    </a:cxn>
                    <a:cxn ang="T51">
                      <a:pos x="T2" y="T3"/>
                    </a:cxn>
                    <a:cxn ang="T52">
                      <a:pos x="T4" y="T5"/>
                    </a:cxn>
                    <a:cxn ang="T53">
                      <a:pos x="T6" y="T7"/>
                    </a:cxn>
                    <a:cxn ang="T54">
                      <a:pos x="T8" y="T9"/>
                    </a:cxn>
                    <a:cxn ang="T55">
                      <a:pos x="T10" y="T11"/>
                    </a:cxn>
                    <a:cxn ang="T56">
                      <a:pos x="T12" y="T13"/>
                    </a:cxn>
                    <a:cxn ang="T57">
                      <a:pos x="T14" y="T15"/>
                    </a:cxn>
                    <a:cxn ang="T58">
                      <a:pos x="T16" y="T17"/>
                    </a:cxn>
                    <a:cxn ang="T59">
                      <a:pos x="T18" y="T19"/>
                    </a:cxn>
                    <a:cxn ang="T60">
                      <a:pos x="T20" y="T21"/>
                    </a:cxn>
                    <a:cxn ang="T61">
                      <a:pos x="T22" y="T23"/>
                    </a:cxn>
                    <a:cxn ang="T62">
                      <a:pos x="T24" y="T25"/>
                    </a:cxn>
                    <a:cxn ang="T63">
                      <a:pos x="T26" y="T27"/>
                    </a:cxn>
                    <a:cxn ang="T64">
                      <a:pos x="T28" y="T29"/>
                    </a:cxn>
                    <a:cxn ang="T65">
                      <a:pos x="T30" y="T31"/>
                    </a:cxn>
                    <a:cxn ang="T66">
                      <a:pos x="T32" y="T33"/>
                    </a:cxn>
                    <a:cxn ang="T67">
                      <a:pos x="T34" y="T35"/>
                    </a:cxn>
                    <a:cxn ang="T68">
                      <a:pos x="T36" y="T37"/>
                    </a:cxn>
                    <a:cxn ang="T69">
                      <a:pos x="T38" y="T39"/>
                    </a:cxn>
                    <a:cxn ang="T70">
                      <a:pos x="T40" y="T41"/>
                    </a:cxn>
                    <a:cxn ang="T71">
                      <a:pos x="T42" y="T43"/>
                    </a:cxn>
                    <a:cxn ang="T72">
                      <a:pos x="T44" y="T45"/>
                    </a:cxn>
                    <a:cxn ang="T73">
                      <a:pos x="T46" y="T47"/>
                    </a:cxn>
                    <a:cxn ang="T74">
                      <a:pos x="T48" y="T49"/>
                    </a:cxn>
                  </a:cxnLst>
                  <a:rect l="0" t="0" r="r" b="b"/>
                  <a:pathLst>
                    <a:path w="180" h="187">
                      <a:moveTo>
                        <a:pt x="63" y="7"/>
                      </a:moveTo>
                      <a:lnTo>
                        <a:pt x="72" y="19"/>
                      </a:lnTo>
                      <a:lnTo>
                        <a:pt x="89" y="43"/>
                      </a:lnTo>
                      <a:lnTo>
                        <a:pt x="107" y="71"/>
                      </a:lnTo>
                      <a:lnTo>
                        <a:pt x="128" y="103"/>
                      </a:lnTo>
                      <a:lnTo>
                        <a:pt x="147" y="133"/>
                      </a:lnTo>
                      <a:lnTo>
                        <a:pt x="164" y="160"/>
                      </a:lnTo>
                      <a:lnTo>
                        <a:pt x="175" y="178"/>
                      </a:lnTo>
                      <a:lnTo>
                        <a:pt x="180" y="187"/>
                      </a:lnTo>
                      <a:lnTo>
                        <a:pt x="171" y="180"/>
                      </a:lnTo>
                      <a:lnTo>
                        <a:pt x="148" y="163"/>
                      </a:lnTo>
                      <a:lnTo>
                        <a:pt x="117" y="137"/>
                      </a:lnTo>
                      <a:lnTo>
                        <a:pt x="83" y="109"/>
                      </a:lnTo>
                      <a:lnTo>
                        <a:pt x="48" y="79"/>
                      </a:lnTo>
                      <a:lnTo>
                        <a:pt x="20" y="53"/>
                      </a:lnTo>
                      <a:lnTo>
                        <a:pt x="2" y="33"/>
                      </a:lnTo>
                      <a:lnTo>
                        <a:pt x="0" y="25"/>
                      </a:lnTo>
                      <a:lnTo>
                        <a:pt x="4" y="20"/>
                      </a:lnTo>
                      <a:lnTo>
                        <a:pt x="11" y="16"/>
                      </a:lnTo>
                      <a:lnTo>
                        <a:pt x="19" y="10"/>
                      </a:lnTo>
                      <a:lnTo>
                        <a:pt x="29" y="7"/>
                      </a:lnTo>
                      <a:lnTo>
                        <a:pt x="37" y="2"/>
                      </a:lnTo>
                      <a:lnTo>
                        <a:pt x="46" y="0"/>
                      </a:lnTo>
                      <a:lnTo>
                        <a:pt x="55" y="1"/>
                      </a:lnTo>
                      <a:lnTo>
                        <a:pt x="63" y="7"/>
                      </a:lnTo>
                      <a:close/>
                    </a:path>
                  </a:pathLst>
                </a:custGeom>
                <a:solidFill>
                  <a:srgbClr val="99CC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250" name="Freeform 683">
                  <a:extLst>
                    <a:ext uri="{FF2B5EF4-FFF2-40B4-BE49-F238E27FC236}">
                      <a16:creationId xmlns:a16="http://schemas.microsoft.com/office/drawing/2014/main" id="{A6BD42F0-85CE-4656-986D-8F597198360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629" y="2252"/>
                  <a:ext cx="74" cy="31"/>
                </a:xfrm>
                <a:custGeom>
                  <a:avLst/>
                  <a:gdLst>
                    <a:gd name="T0" fmla="*/ 0 w 440"/>
                    <a:gd name="T1" fmla="*/ 0 h 184"/>
                    <a:gd name="T2" fmla="*/ 0 w 440"/>
                    <a:gd name="T3" fmla="*/ 0 h 184"/>
                    <a:gd name="T4" fmla="*/ 0 w 440"/>
                    <a:gd name="T5" fmla="*/ 0 h 184"/>
                    <a:gd name="T6" fmla="*/ 0 w 440"/>
                    <a:gd name="T7" fmla="*/ 0 h 184"/>
                    <a:gd name="T8" fmla="*/ 0 w 440"/>
                    <a:gd name="T9" fmla="*/ 0 h 184"/>
                    <a:gd name="T10" fmla="*/ 0 w 440"/>
                    <a:gd name="T11" fmla="*/ 0 h 184"/>
                    <a:gd name="T12" fmla="*/ 0 w 440"/>
                    <a:gd name="T13" fmla="*/ 0 h 184"/>
                    <a:gd name="T14" fmla="*/ 0 w 440"/>
                    <a:gd name="T15" fmla="*/ 0 h 184"/>
                    <a:gd name="T16" fmla="*/ 0 w 440"/>
                    <a:gd name="T17" fmla="*/ 0 h 184"/>
                    <a:gd name="T18" fmla="*/ 0 w 440"/>
                    <a:gd name="T19" fmla="*/ 0 h 184"/>
                    <a:gd name="T20" fmla="*/ 0 w 440"/>
                    <a:gd name="T21" fmla="*/ 0 h 184"/>
                    <a:gd name="T22" fmla="*/ 0 w 440"/>
                    <a:gd name="T23" fmla="*/ 0 h 184"/>
                    <a:gd name="T24" fmla="*/ 0 w 440"/>
                    <a:gd name="T25" fmla="*/ 0 h 184"/>
                    <a:gd name="T26" fmla="*/ 0 w 440"/>
                    <a:gd name="T27" fmla="*/ 0 h 184"/>
                    <a:gd name="T28" fmla="*/ 0 w 440"/>
                    <a:gd name="T29" fmla="*/ 0 h 184"/>
                    <a:gd name="T30" fmla="*/ 0 w 440"/>
                    <a:gd name="T31" fmla="*/ 0 h 184"/>
                    <a:gd name="T32" fmla="*/ 0 w 440"/>
                    <a:gd name="T33" fmla="*/ 0 h 184"/>
                    <a:gd name="T34" fmla="*/ 0 w 440"/>
                    <a:gd name="T35" fmla="*/ 0 h 184"/>
                    <a:gd name="T36" fmla="*/ 0 w 440"/>
                    <a:gd name="T37" fmla="*/ 0 h 184"/>
                    <a:gd name="T38" fmla="*/ 0 w 440"/>
                    <a:gd name="T39" fmla="*/ 0 h 184"/>
                    <a:gd name="T40" fmla="*/ 0 w 440"/>
                    <a:gd name="T41" fmla="*/ 0 h 184"/>
                    <a:gd name="T42" fmla="*/ 0 w 440"/>
                    <a:gd name="T43" fmla="*/ 0 h 184"/>
                    <a:gd name="T44" fmla="*/ 0 w 440"/>
                    <a:gd name="T45" fmla="*/ 0 h 184"/>
                    <a:gd name="T46" fmla="*/ 0 w 440"/>
                    <a:gd name="T47" fmla="*/ 0 h 184"/>
                    <a:gd name="T48" fmla="*/ 0 w 440"/>
                    <a:gd name="T49" fmla="*/ 0 h 184"/>
                    <a:gd name="T50" fmla="*/ 0 w 440"/>
                    <a:gd name="T51" fmla="*/ 0 h 184"/>
                    <a:gd name="T52" fmla="*/ 0 w 440"/>
                    <a:gd name="T53" fmla="*/ 0 h 184"/>
                    <a:gd name="T54" fmla="*/ 0 w 440"/>
                    <a:gd name="T55" fmla="*/ 0 h 184"/>
                    <a:gd name="T56" fmla="*/ 0 w 440"/>
                    <a:gd name="T57" fmla="*/ 0 h 184"/>
                    <a:gd name="T58" fmla="*/ 0 w 440"/>
                    <a:gd name="T59" fmla="*/ 0 h 184"/>
                    <a:gd name="T60" fmla="*/ 0 w 440"/>
                    <a:gd name="T61" fmla="*/ 0 h 184"/>
                    <a:gd name="T62" fmla="*/ 0 w 440"/>
                    <a:gd name="T63" fmla="*/ 0 h 184"/>
                    <a:gd name="T64" fmla="*/ 0 w 440"/>
                    <a:gd name="T65" fmla="*/ 0 h 184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0" t="0" r="r" b="b"/>
                  <a:pathLst>
                    <a:path w="440" h="184">
                      <a:moveTo>
                        <a:pt x="305" y="1"/>
                      </a:moveTo>
                      <a:lnTo>
                        <a:pt x="273" y="0"/>
                      </a:lnTo>
                      <a:lnTo>
                        <a:pt x="225" y="9"/>
                      </a:lnTo>
                      <a:lnTo>
                        <a:pt x="168" y="23"/>
                      </a:lnTo>
                      <a:lnTo>
                        <a:pt x="112" y="41"/>
                      </a:lnTo>
                      <a:lnTo>
                        <a:pt x="59" y="59"/>
                      </a:lnTo>
                      <a:lnTo>
                        <a:pt x="21" y="77"/>
                      </a:lnTo>
                      <a:lnTo>
                        <a:pt x="0" y="89"/>
                      </a:lnTo>
                      <a:lnTo>
                        <a:pt x="8" y="93"/>
                      </a:lnTo>
                      <a:lnTo>
                        <a:pt x="20" y="93"/>
                      </a:lnTo>
                      <a:lnTo>
                        <a:pt x="47" y="98"/>
                      </a:lnTo>
                      <a:lnTo>
                        <a:pt x="81" y="103"/>
                      </a:lnTo>
                      <a:lnTo>
                        <a:pt x="123" y="113"/>
                      </a:lnTo>
                      <a:lnTo>
                        <a:pt x="162" y="125"/>
                      </a:lnTo>
                      <a:lnTo>
                        <a:pt x="200" y="139"/>
                      </a:lnTo>
                      <a:lnTo>
                        <a:pt x="228" y="156"/>
                      </a:lnTo>
                      <a:lnTo>
                        <a:pt x="242" y="176"/>
                      </a:lnTo>
                      <a:lnTo>
                        <a:pt x="254" y="184"/>
                      </a:lnTo>
                      <a:lnTo>
                        <a:pt x="278" y="184"/>
                      </a:lnTo>
                      <a:lnTo>
                        <a:pt x="311" y="176"/>
                      </a:lnTo>
                      <a:lnTo>
                        <a:pt x="348" y="164"/>
                      </a:lnTo>
                      <a:lnTo>
                        <a:pt x="383" y="145"/>
                      </a:lnTo>
                      <a:lnTo>
                        <a:pt x="414" y="124"/>
                      </a:lnTo>
                      <a:lnTo>
                        <a:pt x="434" y="99"/>
                      </a:lnTo>
                      <a:lnTo>
                        <a:pt x="440" y="75"/>
                      </a:lnTo>
                      <a:lnTo>
                        <a:pt x="434" y="52"/>
                      </a:lnTo>
                      <a:lnTo>
                        <a:pt x="425" y="36"/>
                      </a:lnTo>
                      <a:lnTo>
                        <a:pt x="411" y="25"/>
                      </a:lnTo>
                      <a:lnTo>
                        <a:pt x="394" y="18"/>
                      </a:lnTo>
                      <a:lnTo>
                        <a:pt x="374" y="12"/>
                      </a:lnTo>
                      <a:lnTo>
                        <a:pt x="353" y="9"/>
                      </a:lnTo>
                      <a:lnTo>
                        <a:pt x="329" y="4"/>
                      </a:lnTo>
                      <a:lnTo>
                        <a:pt x="305" y="1"/>
                      </a:lnTo>
                      <a:close/>
                    </a:path>
                  </a:pathLst>
                </a:custGeom>
                <a:solidFill>
                  <a:srgbClr val="00C7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251" name="Freeform 684">
                  <a:extLst>
                    <a:ext uri="{FF2B5EF4-FFF2-40B4-BE49-F238E27FC236}">
                      <a16:creationId xmlns:a16="http://schemas.microsoft.com/office/drawing/2014/main" id="{7B743A29-2A7C-44A0-AB9F-5438303BDB1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629" y="2257"/>
                  <a:ext cx="74" cy="26"/>
                </a:xfrm>
                <a:custGeom>
                  <a:avLst/>
                  <a:gdLst>
                    <a:gd name="T0" fmla="*/ 0 w 440"/>
                    <a:gd name="T1" fmla="*/ 0 h 154"/>
                    <a:gd name="T2" fmla="*/ 0 w 440"/>
                    <a:gd name="T3" fmla="*/ 0 h 154"/>
                    <a:gd name="T4" fmla="*/ 0 w 440"/>
                    <a:gd name="T5" fmla="*/ 0 h 154"/>
                    <a:gd name="T6" fmla="*/ 0 w 440"/>
                    <a:gd name="T7" fmla="*/ 0 h 154"/>
                    <a:gd name="T8" fmla="*/ 0 w 440"/>
                    <a:gd name="T9" fmla="*/ 0 h 154"/>
                    <a:gd name="T10" fmla="*/ 0 w 440"/>
                    <a:gd name="T11" fmla="*/ 0 h 154"/>
                    <a:gd name="T12" fmla="*/ 0 w 440"/>
                    <a:gd name="T13" fmla="*/ 0 h 154"/>
                    <a:gd name="T14" fmla="*/ 0 w 440"/>
                    <a:gd name="T15" fmla="*/ 0 h 154"/>
                    <a:gd name="T16" fmla="*/ 0 w 440"/>
                    <a:gd name="T17" fmla="*/ 0 h 154"/>
                    <a:gd name="T18" fmla="*/ 0 w 440"/>
                    <a:gd name="T19" fmla="*/ 0 h 154"/>
                    <a:gd name="T20" fmla="*/ 0 w 440"/>
                    <a:gd name="T21" fmla="*/ 0 h 154"/>
                    <a:gd name="T22" fmla="*/ 0 w 440"/>
                    <a:gd name="T23" fmla="*/ 0 h 154"/>
                    <a:gd name="T24" fmla="*/ 0 w 440"/>
                    <a:gd name="T25" fmla="*/ 0 h 154"/>
                    <a:gd name="T26" fmla="*/ 0 w 440"/>
                    <a:gd name="T27" fmla="*/ 0 h 154"/>
                    <a:gd name="T28" fmla="*/ 0 w 440"/>
                    <a:gd name="T29" fmla="*/ 0 h 154"/>
                    <a:gd name="T30" fmla="*/ 0 w 440"/>
                    <a:gd name="T31" fmla="*/ 0 h 154"/>
                    <a:gd name="T32" fmla="*/ 0 w 440"/>
                    <a:gd name="T33" fmla="*/ 0 h 154"/>
                    <a:gd name="T34" fmla="*/ 0 w 440"/>
                    <a:gd name="T35" fmla="*/ 0 h 154"/>
                    <a:gd name="T36" fmla="*/ 0 w 440"/>
                    <a:gd name="T37" fmla="*/ 0 h 154"/>
                    <a:gd name="T38" fmla="*/ 0 w 440"/>
                    <a:gd name="T39" fmla="*/ 0 h 154"/>
                    <a:gd name="T40" fmla="*/ 0 w 440"/>
                    <a:gd name="T41" fmla="*/ 0 h 154"/>
                    <a:gd name="T42" fmla="*/ 0 w 440"/>
                    <a:gd name="T43" fmla="*/ 0 h 154"/>
                    <a:gd name="T44" fmla="*/ 0 w 440"/>
                    <a:gd name="T45" fmla="*/ 0 h 154"/>
                    <a:gd name="T46" fmla="*/ 0 w 440"/>
                    <a:gd name="T47" fmla="*/ 0 h 154"/>
                    <a:gd name="T48" fmla="*/ 0 w 440"/>
                    <a:gd name="T49" fmla="*/ 0 h 154"/>
                    <a:gd name="T50" fmla="*/ 0 w 440"/>
                    <a:gd name="T51" fmla="*/ 0 h 154"/>
                    <a:gd name="T52" fmla="*/ 0 w 440"/>
                    <a:gd name="T53" fmla="*/ 0 h 154"/>
                    <a:gd name="T54" fmla="*/ 0 w 440"/>
                    <a:gd name="T55" fmla="*/ 0 h 154"/>
                    <a:gd name="T56" fmla="*/ 0 w 440"/>
                    <a:gd name="T57" fmla="*/ 0 h 154"/>
                    <a:gd name="T58" fmla="*/ 0 w 440"/>
                    <a:gd name="T59" fmla="*/ 0 h 154"/>
                    <a:gd name="T60" fmla="*/ 0 w 440"/>
                    <a:gd name="T61" fmla="*/ 0 h 154"/>
                    <a:gd name="T62" fmla="*/ 0 w 440"/>
                    <a:gd name="T63" fmla="*/ 0 h 154"/>
                    <a:gd name="T64" fmla="*/ 0 w 440"/>
                    <a:gd name="T65" fmla="*/ 0 h 154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0" t="0" r="r" b="b"/>
                  <a:pathLst>
                    <a:path w="440" h="154">
                      <a:moveTo>
                        <a:pt x="303" y="2"/>
                      </a:moveTo>
                      <a:lnTo>
                        <a:pt x="269" y="0"/>
                      </a:lnTo>
                      <a:lnTo>
                        <a:pt x="222" y="5"/>
                      </a:lnTo>
                      <a:lnTo>
                        <a:pt x="166" y="14"/>
                      </a:lnTo>
                      <a:lnTo>
                        <a:pt x="110" y="27"/>
                      </a:lnTo>
                      <a:lnTo>
                        <a:pt x="58" y="40"/>
                      </a:lnTo>
                      <a:lnTo>
                        <a:pt x="20" y="52"/>
                      </a:lnTo>
                      <a:lnTo>
                        <a:pt x="0" y="60"/>
                      </a:lnTo>
                      <a:lnTo>
                        <a:pt x="8" y="63"/>
                      </a:lnTo>
                      <a:lnTo>
                        <a:pt x="20" y="63"/>
                      </a:lnTo>
                      <a:lnTo>
                        <a:pt x="47" y="68"/>
                      </a:lnTo>
                      <a:lnTo>
                        <a:pt x="81" y="73"/>
                      </a:lnTo>
                      <a:lnTo>
                        <a:pt x="123" y="83"/>
                      </a:lnTo>
                      <a:lnTo>
                        <a:pt x="162" y="95"/>
                      </a:lnTo>
                      <a:lnTo>
                        <a:pt x="200" y="109"/>
                      </a:lnTo>
                      <a:lnTo>
                        <a:pt x="228" y="126"/>
                      </a:lnTo>
                      <a:lnTo>
                        <a:pt x="242" y="146"/>
                      </a:lnTo>
                      <a:lnTo>
                        <a:pt x="254" y="154"/>
                      </a:lnTo>
                      <a:lnTo>
                        <a:pt x="279" y="154"/>
                      </a:lnTo>
                      <a:lnTo>
                        <a:pt x="313" y="146"/>
                      </a:lnTo>
                      <a:lnTo>
                        <a:pt x="350" y="133"/>
                      </a:lnTo>
                      <a:lnTo>
                        <a:pt x="385" y="114"/>
                      </a:lnTo>
                      <a:lnTo>
                        <a:pt x="416" y="92"/>
                      </a:lnTo>
                      <a:lnTo>
                        <a:pt x="435" y="69"/>
                      </a:lnTo>
                      <a:lnTo>
                        <a:pt x="440" y="45"/>
                      </a:lnTo>
                      <a:lnTo>
                        <a:pt x="432" y="24"/>
                      </a:lnTo>
                      <a:lnTo>
                        <a:pt x="422" y="11"/>
                      </a:lnTo>
                      <a:lnTo>
                        <a:pt x="409" y="5"/>
                      </a:lnTo>
                      <a:lnTo>
                        <a:pt x="392" y="4"/>
                      </a:lnTo>
                      <a:lnTo>
                        <a:pt x="372" y="4"/>
                      </a:lnTo>
                      <a:lnTo>
                        <a:pt x="350" y="5"/>
                      </a:lnTo>
                      <a:lnTo>
                        <a:pt x="327" y="5"/>
                      </a:lnTo>
                      <a:lnTo>
                        <a:pt x="303" y="2"/>
                      </a:lnTo>
                      <a:close/>
                    </a:path>
                  </a:pathLst>
                </a:custGeom>
                <a:solidFill>
                  <a:srgbClr val="00A1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252" name="Freeform 685">
                  <a:extLst>
                    <a:ext uri="{FF2B5EF4-FFF2-40B4-BE49-F238E27FC236}">
                      <a16:creationId xmlns:a16="http://schemas.microsoft.com/office/drawing/2014/main" id="{E548C0F7-04E9-40B1-9535-E51C0CFB6B9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629" y="2259"/>
                  <a:ext cx="74" cy="24"/>
                </a:xfrm>
                <a:custGeom>
                  <a:avLst/>
                  <a:gdLst>
                    <a:gd name="T0" fmla="*/ 0 w 440"/>
                    <a:gd name="T1" fmla="*/ 0 h 139"/>
                    <a:gd name="T2" fmla="*/ 0 w 440"/>
                    <a:gd name="T3" fmla="*/ 0 h 139"/>
                    <a:gd name="T4" fmla="*/ 0 w 440"/>
                    <a:gd name="T5" fmla="*/ 0 h 139"/>
                    <a:gd name="T6" fmla="*/ 0 w 440"/>
                    <a:gd name="T7" fmla="*/ 0 h 139"/>
                    <a:gd name="T8" fmla="*/ 0 w 440"/>
                    <a:gd name="T9" fmla="*/ 0 h 139"/>
                    <a:gd name="T10" fmla="*/ 0 w 440"/>
                    <a:gd name="T11" fmla="*/ 0 h 139"/>
                    <a:gd name="T12" fmla="*/ 0 w 440"/>
                    <a:gd name="T13" fmla="*/ 0 h 139"/>
                    <a:gd name="T14" fmla="*/ 0 w 440"/>
                    <a:gd name="T15" fmla="*/ 0 h 139"/>
                    <a:gd name="T16" fmla="*/ 0 w 440"/>
                    <a:gd name="T17" fmla="*/ 0 h 139"/>
                    <a:gd name="T18" fmla="*/ 0 w 440"/>
                    <a:gd name="T19" fmla="*/ 0 h 139"/>
                    <a:gd name="T20" fmla="*/ 0 w 440"/>
                    <a:gd name="T21" fmla="*/ 0 h 139"/>
                    <a:gd name="T22" fmla="*/ 0 w 440"/>
                    <a:gd name="T23" fmla="*/ 0 h 139"/>
                    <a:gd name="T24" fmla="*/ 0 w 440"/>
                    <a:gd name="T25" fmla="*/ 0 h 139"/>
                    <a:gd name="T26" fmla="*/ 0 w 440"/>
                    <a:gd name="T27" fmla="*/ 0 h 139"/>
                    <a:gd name="T28" fmla="*/ 0 w 440"/>
                    <a:gd name="T29" fmla="*/ 0 h 139"/>
                    <a:gd name="T30" fmla="*/ 0 w 440"/>
                    <a:gd name="T31" fmla="*/ 0 h 139"/>
                    <a:gd name="T32" fmla="*/ 0 w 440"/>
                    <a:gd name="T33" fmla="*/ 0 h 139"/>
                    <a:gd name="T34" fmla="*/ 0 w 440"/>
                    <a:gd name="T35" fmla="*/ 0 h 139"/>
                    <a:gd name="T36" fmla="*/ 0 w 440"/>
                    <a:gd name="T37" fmla="*/ 0 h 139"/>
                    <a:gd name="T38" fmla="*/ 0 w 440"/>
                    <a:gd name="T39" fmla="*/ 0 h 139"/>
                    <a:gd name="T40" fmla="*/ 0 w 440"/>
                    <a:gd name="T41" fmla="*/ 0 h 139"/>
                    <a:gd name="T42" fmla="*/ 0 w 440"/>
                    <a:gd name="T43" fmla="*/ 0 h 139"/>
                    <a:gd name="T44" fmla="*/ 0 w 440"/>
                    <a:gd name="T45" fmla="*/ 0 h 139"/>
                    <a:gd name="T46" fmla="*/ 0 w 440"/>
                    <a:gd name="T47" fmla="*/ 0 h 139"/>
                    <a:gd name="T48" fmla="*/ 0 w 440"/>
                    <a:gd name="T49" fmla="*/ 0 h 139"/>
                    <a:gd name="T50" fmla="*/ 0 w 440"/>
                    <a:gd name="T51" fmla="*/ 0 h 139"/>
                    <a:gd name="T52" fmla="*/ 0 w 440"/>
                    <a:gd name="T53" fmla="*/ 0 h 139"/>
                    <a:gd name="T54" fmla="*/ 0 w 440"/>
                    <a:gd name="T55" fmla="*/ 0 h 139"/>
                    <a:gd name="T56" fmla="*/ 0 w 440"/>
                    <a:gd name="T57" fmla="*/ 0 h 139"/>
                    <a:gd name="T58" fmla="*/ 0 w 440"/>
                    <a:gd name="T59" fmla="*/ 0 h 139"/>
                    <a:gd name="T60" fmla="*/ 0 w 440"/>
                    <a:gd name="T61" fmla="*/ 0 h 139"/>
                    <a:gd name="T62" fmla="*/ 0 w 440"/>
                    <a:gd name="T63" fmla="*/ 0 h 139"/>
                    <a:gd name="T64" fmla="*/ 0 w 440"/>
                    <a:gd name="T65" fmla="*/ 0 h 139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0" t="0" r="r" b="b"/>
                  <a:pathLst>
                    <a:path w="440" h="139">
                      <a:moveTo>
                        <a:pt x="301" y="18"/>
                      </a:moveTo>
                      <a:lnTo>
                        <a:pt x="267" y="13"/>
                      </a:lnTo>
                      <a:lnTo>
                        <a:pt x="220" y="14"/>
                      </a:lnTo>
                      <a:lnTo>
                        <a:pt x="164" y="19"/>
                      </a:lnTo>
                      <a:lnTo>
                        <a:pt x="108" y="27"/>
                      </a:lnTo>
                      <a:lnTo>
                        <a:pt x="57" y="34"/>
                      </a:lnTo>
                      <a:lnTo>
                        <a:pt x="20" y="41"/>
                      </a:lnTo>
                      <a:lnTo>
                        <a:pt x="0" y="46"/>
                      </a:lnTo>
                      <a:lnTo>
                        <a:pt x="8" y="48"/>
                      </a:lnTo>
                      <a:lnTo>
                        <a:pt x="20" y="48"/>
                      </a:lnTo>
                      <a:lnTo>
                        <a:pt x="45" y="53"/>
                      </a:lnTo>
                      <a:lnTo>
                        <a:pt x="80" y="58"/>
                      </a:lnTo>
                      <a:lnTo>
                        <a:pt x="122" y="68"/>
                      </a:lnTo>
                      <a:lnTo>
                        <a:pt x="161" y="80"/>
                      </a:lnTo>
                      <a:lnTo>
                        <a:pt x="198" y="94"/>
                      </a:lnTo>
                      <a:lnTo>
                        <a:pt x="227" y="111"/>
                      </a:lnTo>
                      <a:lnTo>
                        <a:pt x="242" y="131"/>
                      </a:lnTo>
                      <a:lnTo>
                        <a:pt x="254" y="139"/>
                      </a:lnTo>
                      <a:lnTo>
                        <a:pt x="279" y="139"/>
                      </a:lnTo>
                      <a:lnTo>
                        <a:pt x="313" y="131"/>
                      </a:lnTo>
                      <a:lnTo>
                        <a:pt x="350" y="118"/>
                      </a:lnTo>
                      <a:lnTo>
                        <a:pt x="385" y="99"/>
                      </a:lnTo>
                      <a:lnTo>
                        <a:pt x="416" y="77"/>
                      </a:lnTo>
                      <a:lnTo>
                        <a:pt x="435" y="54"/>
                      </a:lnTo>
                      <a:lnTo>
                        <a:pt x="440" y="30"/>
                      </a:lnTo>
                      <a:lnTo>
                        <a:pt x="432" y="10"/>
                      </a:lnTo>
                      <a:lnTo>
                        <a:pt x="421" y="2"/>
                      </a:lnTo>
                      <a:lnTo>
                        <a:pt x="407" y="0"/>
                      </a:lnTo>
                      <a:lnTo>
                        <a:pt x="390" y="5"/>
                      </a:lnTo>
                      <a:lnTo>
                        <a:pt x="369" y="11"/>
                      </a:lnTo>
                      <a:lnTo>
                        <a:pt x="348" y="17"/>
                      </a:lnTo>
                      <a:lnTo>
                        <a:pt x="324" y="19"/>
                      </a:lnTo>
                      <a:lnTo>
                        <a:pt x="301" y="18"/>
                      </a:lnTo>
                      <a:close/>
                    </a:path>
                  </a:pathLst>
                </a:custGeom>
                <a:solidFill>
                  <a:srgbClr val="007D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253" name="Freeform 686">
                  <a:extLst>
                    <a:ext uri="{FF2B5EF4-FFF2-40B4-BE49-F238E27FC236}">
                      <a16:creationId xmlns:a16="http://schemas.microsoft.com/office/drawing/2014/main" id="{DEFFF75E-C5B2-4282-95B1-EED85550FD0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629" y="2261"/>
                  <a:ext cx="74" cy="22"/>
                </a:xfrm>
                <a:custGeom>
                  <a:avLst/>
                  <a:gdLst>
                    <a:gd name="T0" fmla="*/ 0 w 441"/>
                    <a:gd name="T1" fmla="*/ 0 h 130"/>
                    <a:gd name="T2" fmla="*/ 0 w 441"/>
                    <a:gd name="T3" fmla="*/ 0 h 130"/>
                    <a:gd name="T4" fmla="*/ 0 w 441"/>
                    <a:gd name="T5" fmla="*/ 0 h 130"/>
                    <a:gd name="T6" fmla="*/ 0 w 441"/>
                    <a:gd name="T7" fmla="*/ 0 h 130"/>
                    <a:gd name="T8" fmla="*/ 0 w 441"/>
                    <a:gd name="T9" fmla="*/ 0 h 130"/>
                    <a:gd name="T10" fmla="*/ 0 w 441"/>
                    <a:gd name="T11" fmla="*/ 0 h 130"/>
                    <a:gd name="T12" fmla="*/ 0 w 441"/>
                    <a:gd name="T13" fmla="*/ 0 h 130"/>
                    <a:gd name="T14" fmla="*/ 0 w 441"/>
                    <a:gd name="T15" fmla="*/ 0 h 130"/>
                    <a:gd name="T16" fmla="*/ 0 w 441"/>
                    <a:gd name="T17" fmla="*/ 0 h 130"/>
                    <a:gd name="T18" fmla="*/ 0 w 441"/>
                    <a:gd name="T19" fmla="*/ 0 h 130"/>
                    <a:gd name="T20" fmla="*/ 0 w 441"/>
                    <a:gd name="T21" fmla="*/ 0 h 130"/>
                    <a:gd name="T22" fmla="*/ 0 w 441"/>
                    <a:gd name="T23" fmla="*/ 0 h 130"/>
                    <a:gd name="T24" fmla="*/ 0 w 441"/>
                    <a:gd name="T25" fmla="*/ 0 h 130"/>
                    <a:gd name="T26" fmla="*/ 0 w 441"/>
                    <a:gd name="T27" fmla="*/ 0 h 130"/>
                    <a:gd name="T28" fmla="*/ 0 w 441"/>
                    <a:gd name="T29" fmla="*/ 0 h 130"/>
                    <a:gd name="T30" fmla="*/ 0 w 441"/>
                    <a:gd name="T31" fmla="*/ 0 h 130"/>
                    <a:gd name="T32" fmla="*/ 0 w 441"/>
                    <a:gd name="T33" fmla="*/ 0 h 130"/>
                    <a:gd name="T34" fmla="*/ 0 w 441"/>
                    <a:gd name="T35" fmla="*/ 0 h 130"/>
                    <a:gd name="T36" fmla="*/ 0 w 441"/>
                    <a:gd name="T37" fmla="*/ 0 h 130"/>
                    <a:gd name="T38" fmla="*/ 0 w 441"/>
                    <a:gd name="T39" fmla="*/ 0 h 130"/>
                    <a:gd name="T40" fmla="*/ 0 w 441"/>
                    <a:gd name="T41" fmla="*/ 0 h 130"/>
                    <a:gd name="T42" fmla="*/ 0 w 441"/>
                    <a:gd name="T43" fmla="*/ 0 h 130"/>
                    <a:gd name="T44" fmla="*/ 0 w 441"/>
                    <a:gd name="T45" fmla="*/ 0 h 130"/>
                    <a:gd name="T46" fmla="*/ 0 w 441"/>
                    <a:gd name="T47" fmla="*/ 0 h 130"/>
                    <a:gd name="T48" fmla="*/ 0 w 441"/>
                    <a:gd name="T49" fmla="*/ 0 h 130"/>
                    <a:gd name="T50" fmla="*/ 0 w 441"/>
                    <a:gd name="T51" fmla="*/ 0 h 130"/>
                    <a:gd name="T52" fmla="*/ 0 w 441"/>
                    <a:gd name="T53" fmla="*/ 0 h 130"/>
                    <a:gd name="T54" fmla="*/ 0 w 441"/>
                    <a:gd name="T55" fmla="*/ 0 h 130"/>
                    <a:gd name="T56" fmla="*/ 0 w 441"/>
                    <a:gd name="T57" fmla="*/ 0 h 130"/>
                    <a:gd name="T58" fmla="*/ 0 w 441"/>
                    <a:gd name="T59" fmla="*/ 0 h 130"/>
                    <a:gd name="T60" fmla="*/ 0 w 441"/>
                    <a:gd name="T61" fmla="*/ 0 h 130"/>
                    <a:gd name="T62" fmla="*/ 0 w 441"/>
                    <a:gd name="T63" fmla="*/ 0 h 130"/>
                    <a:gd name="T64" fmla="*/ 0 w 441"/>
                    <a:gd name="T65" fmla="*/ 0 h 130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0" t="0" r="r" b="b"/>
                  <a:pathLst>
                    <a:path w="441" h="130">
                      <a:moveTo>
                        <a:pt x="298" y="39"/>
                      </a:moveTo>
                      <a:lnTo>
                        <a:pt x="265" y="34"/>
                      </a:lnTo>
                      <a:lnTo>
                        <a:pt x="217" y="31"/>
                      </a:lnTo>
                      <a:lnTo>
                        <a:pt x="162" y="30"/>
                      </a:lnTo>
                      <a:lnTo>
                        <a:pt x="107" y="32"/>
                      </a:lnTo>
                      <a:lnTo>
                        <a:pt x="57" y="35"/>
                      </a:lnTo>
                      <a:lnTo>
                        <a:pt x="19" y="37"/>
                      </a:lnTo>
                      <a:lnTo>
                        <a:pt x="0" y="38"/>
                      </a:lnTo>
                      <a:lnTo>
                        <a:pt x="9" y="39"/>
                      </a:lnTo>
                      <a:lnTo>
                        <a:pt x="21" y="39"/>
                      </a:lnTo>
                      <a:lnTo>
                        <a:pt x="46" y="44"/>
                      </a:lnTo>
                      <a:lnTo>
                        <a:pt x="81" y="49"/>
                      </a:lnTo>
                      <a:lnTo>
                        <a:pt x="123" y="59"/>
                      </a:lnTo>
                      <a:lnTo>
                        <a:pt x="162" y="71"/>
                      </a:lnTo>
                      <a:lnTo>
                        <a:pt x="199" y="85"/>
                      </a:lnTo>
                      <a:lnTo>
                        <a:pt x="228" y="102"/>
                      </a:lnTo>
                      <a:lnTo>
                        <a:pt x="243" y="122"/>
                      </a:lnTo>
                      <a:lnTo>
                        <a:pt x="255" y="130"/>
                      </a:lnTo>
                      <a:lnTo>
                        <a:pt x="280" y="130"/>
                      </a:lnTo>
                      <a:lnTo>
                        <a:pt x="314" y="122"/>
                      </a:lnTo>
                      <a:lnTo>
                        <a:pt x="352" y="109"/>
                      </a:lnTo>
                      <a:lnTo>
                        <a:pt x="387" y="90"/>
                      </a:lnTo>
                      <a:lnTo>
                        <a:pt x="418" y="67"/>
                      </a:lnTo>
                      <a:lnTo>
                        <a:pt x="437" y="44"/>
                      </a:lnTo>
                      <a:lnTo>
                        <a:pt x="441" y="21"/>
                      </a:lnTo>
                      <a:lnTo>
                        <a:pt x="433" y="4"/>
                      </a:lnTo>
                      <a:lnTo>
                        <a:pt x="422" y="0"/>
                      </a:lnTo>
                      <a:lnTo>
                        <a:pt x="406" y="3"/>
                      </a:lnTo>
                      <a:lnTo>
                        <a:pt x="388" y="13"/>
                      </a:lnTo>
                      <a:lnTo>
                        <a:pt x="367" y="25"/>
                      </a:lnTo>
                      <a:lnTo>
                        <a:pt x="345" y="36"/>
                      </a:lnTo>
                      <a:lnTo>
                        <a:pt x="321" y="40"/>
                      </a:lnTo>
                      <a:lnTo>
                        <a:pt x="298" y="39"/>
                      </a:lnTo>
                      <a:close/>
                    </a:path>
                  </a:pathLst>
                </a:custGeom>
                <a:solidFill>
                  <a:srgbClr val="0059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254" name="Freeform 687">
                  <a:extLst>
                    <a:ext uri="{FF2B5EF4-FFF2-40B4-BE49-F238E27FC236}">
                      <a16:creationId xmlns:a16="http://schemas.microsoft.com/office/drawing/2014/main" id="{AC437CB0-0E12-40D8-ADC4-EFDDF0AAE85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629" y="2262"/>
                  <a:ext cx="74" cy="21"/>
                </a:xfrm>
                <a:custGeom>
                  <a:avLst/>
                  <a:gdLst>
                    <a:gd name="T0" fmla="*/ 0 w 441"/>
                    <a:gd name="T1" fmla="*/ 0 h 126"/>
                    <a:gd name="T2" fmla="*/ 0 w 441"/>
                    <a:gd name="T3" fmla="*/ 0 h 126"/>
                    <a:gd name="T4" fmla="*/ 0 w 441"/>
                    <a:gd name="T5" fmla="*/ 0 h 126"/>
                    <a:gd name="T6" fmla="*/ 0 w 441"/>
                    <a:gd name="T7" fmla="*/ 0 h 126"/>
                    <a:gd name="T8" fmla="*/ 0 w 441"/>
                    <a:gd name="T9" fmla="*/ 0 h 126"/>
                    <a:gd name="T10" fmla="*/ 0 w 441"/>
                    <a:gd name="T11" fmla="*/ 0 h 126"/>
                    <a:gd name="T12" fmla="*/ 0 w 441"/>
                    <a:gd name="T13" fmla="*/ 0 h 126"/>
                    <a:gd name="T14" fmla="*/ 0 w 441"/>
                    <a:gd name="T15" fmla="*/ 0 h 126"/>
                    <a:gd name="T16" fmla="*/ 0 w 441"/>
                    <a:gd name="T17" fmla="*/ 0 h 126"/>
                    <a:gd name="T18" fmla="*/ 0 w 441"/>
                    <a:gd name="T19" fmla="*/ 0 h 126"/>
                    <a:gd name="T20" fmla="*/ 0 w 441"/>
                    <a:gd name="T21" fmla="*/ 0 h 126"/>
                    <a:gd name="T22" fmla="*/ 0 w 441"/>
                    <a:gd name="T23" fmla="*/ 0 h 126"/>
                    <a:gd name="T24" fmla="*/ 0 w 441"/>
                    <a:gd name="T25" fmla="*/ 0 h 126"/>
                    <a:gd name="T26" fmla="*/ 0 w 441"/>
                    <a:gd name="T27" fmla="*/ 0 h 126"/>
                    <a:gd name="T28" fmla="*/ 0 w 441"/>
                    <a:gd name="T29" fmla="*/ 0 h 126"/>
                    <a:gd name="T30" fmla="*/ 0 w 441"/>
                    <a:gd name="T31" fmla="*/ 0 h 126"/>
                    <a:gd name="T32" fmla="*/ 0 w 441"/>
                    <a:gd name="T33" fmla="*/ 0 h 126"/>
                    <a:gd name="T34" fmla="*/ 0 w 441"/>
                    <a:gd name="T35" fmla="*/ 0 h 126"/>
                    <a:gd name="T36" fmla="*/ 0 w 441"/>
                    <a:gd name="T37" fmla="*/ 0 h 126"/>
                    <a:gd name="T38" fmla="*/ 0 w 441"/>
                    <a:gd name="T39" fmla="*/ 0 h 126"/>
                    <a:gd name="T40" fmla="*/ 0 w 441"/>
                    <a:gd name="T41" fmla="*/ 0 h 126"/>
                    <a:gd name="T42" fmla="*/ 0 w 441"/>
                    <a:gd name="T43" fmla="*/ 0 h 126"/>
                    <a:gd name="T44" fmla="*/ 0 w 441"/>
                    <a:gd name="T45" fmla="*/ 0 h 126"/>
                    <a:gd name="T46" fmla="*/ 0 w 441"/>
                    <a:gd name="T47" fmla="*/ 0 h 126"/>
                    <a:gd name="T48" fmla="*/ 0 w 441"/>
                    <a:gd name="T49" fmla="*/ 0 h 126"/>
                    <a:gd name="T50" fmla="*/ 0 w 441"/>
                    <a:gd name="T51" fmla="*/ 0 h 126"/>
                    <a:gd name="T52" fmla="*/ 0 w 441"/>
                    <a:gd name="T53" fmla="*/ 0 h 126"/>
                    <a:gd name="T54" fmla="*/ 0 w 441"/>
                    <a:gd name="T55" fmla="*/ 0 h 126"/>
                    <a:gd name="T56" fmla="*/ 0 w 441"/>
                    <a:gd name="T57" fmla="*/ 0 h 126"/>
                    <a:gd name="T58" fmla="*/ 0 w 441"/>
                    <a:gd name="T59" fmla="*/ 0 h 126"/>
                    <a:gd name="T60" fmla="*/ 0 w 441"/>
                    <a:gd name="T61" fmla="*/ 0 h 126"/>
                    <a:gd name="T62" fmla="*/ 0 w 441"/>
                    <a:gd name="T63" fmla="*/ 0 h 126"/>
                    <a:gd name="T64" fmla="*/ 0 w 441"/>
                    <a:gd name="T65" fmla="*/ 0 h 12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0" t="0" r="r" b="b"/>
                  <a:pathLst>
                    <a:path w="441" h="126">
                      <a:moveTo>
                        <a:pt x="294" y="66"/>
                      </a:moveTo>
                      <a:lnTo>
                        <a:pt x="260" y="58"/>
                      </a:lnTo>
                      <a:lnTo>
                        <a:pt x="214" y="52"/>
                      </a:lnTo>
                      <a:lnTo>
                        <a:pt x="159" y="46"/>
                      </a:lnTo>
                      <a:lnTo>
                        <a:pt x="105" y="43"/>
                      </a:lnTo>
                      <a:lnTo>
                        <a:pt x="54" y="40"/>
                      </a:lnTo>
                      <a:lnTo>
                        <a:pt x="18" y="37"/>
                      </a:lnTo>
                      <a:lnTo>
                        <a:pt x="0" y="35"/>
                      </a:lnTo>
                      <a:lnTo>
                        <a:pt x="9" y="35"/>
                      </a:lnTo>
                      <a:lnTo>
                        <a:pt x="21" y="35"/>
                      </a:lnTo>
                      <a:lnTo>
                        <a:pt x="46" y="40"/>
                      </a:lnTo>
                      <a:lnTo>
                        <a:pt x="81" y="45"/>
                      </a:lnTo>
                      <a:lnTo>
                        <a:pt x="123" y="55"/>
                      </a:lnTo>
                      <a:lnTo>
                        <a:pt x="162" y="67"/>
                      </a:lnTo>
                      <a:lnTo>
                        <a:pt x="199" y="81"/>
                      </a:lnTo>
                      <a:lnTo>
                        <a:pt x="228" y="98"/>
                      </a:lnTo>
                      <a:lnTo>
                        <a:pt x="243" y="118"/>
                      </a:lnTo>
                      <a:lnTo>
                        <a:pt x="255" y="126"/>
                      </a:lnTo>
                      <a:lnTo>
                        <a:pt x="282" y="126"/>
                      </a:lnTo>
                      <a:lnTo>
                        <a:pt x="315" y="118"/>
                      </a:lnTo>
                      <a:lnTo>
                        <a:pt x="354" y="105"/>
                      </a:lnTo>
                      <a:lnTo>
                        <a:pt x="388" y="86"/>
                      </a:lnTo>
                      <a:lnTo>
                        <a:pt x="419" y="63"/>
                      </a:lnTo>
                      <a:lnTo>
                        <a:pt x="438" y="40"/>
                      </a:lnTo>
                      <a:lnTo>
                        <a:pt x="441" y="17"/>
                      </a:lnTo>
                      <a:lnTo>
                        <a:pt x="432" y="1"/>
                      </a:lnTo>
                      <a:lnTo>
                        <a:pt x="420" y="0"/>
                      </a:lnTo>
                      <a:lnTo>
                        <a:pt x="404" y="9"/>
                      </a:lnTo>
                      <a:lnTo>
                        <a:pt x="386" y="26"/>
                      </a:lnTo>
                      <a:lnTo>
                        <a:pt x="364" y="43"/>
                      </a:lnTo>
                      <a:lnTo>
                        <a:pt x="341" y="58"/>
                      </a:lnTo>
                      <a:lnTo>
                        <a:pt x="318" y="67"/>
                      </a:lnTo>
                      <a:lnTo>
                        <a:pt x="294" y="66"/>
                      </a:lnTo>
                      <a:close/>
                    </a:path>
                  </a:pathLst>
                </a:custGeom>
                <a:solidFill>
                  <a:srgbClr val="0036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255" name="Freeform 688">
                  <a:extLst>
                    <a:ext uri="{FF2B5EF4-FFF2-40B4-BE49-F238E27FC236}">
                      <a16:creationId xmlns:a16="http://schemas.microsoft.com/office/drawing/2014/main" id="{26778CA8-87C1-4F87-8EC4-64ED706AC5E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661" y="2273"/>
                  <a:ext cx="41" cy="42"/>
                </a:xfrm>
                <a:custGeom>
                  <a:avLst/>
                  <a:gdLst>
                    <a:gd name="T0" fmla="*/ 0 w 243"/>
                    <a:gd name="T1" fmla="*/ 0 h 255"/>
                    <a:gd name="T2" fmla="*/ 0 w 243"/>
                    <a:gd name="T3" fmla="*/ 0 h 255"/>
                    <a:gd name="T4" fmla="*/ 0 w 243"/>
                    <a:gd name="T5" fmla="*/ 0 h 255"/>
                    <a:gd name="T6" fmla="*/ 0 w 243"/>
                    <a:gd name="T7" fmla="*/ 0 h 255"/>
                    <a:gd name="T8" fmla="*/ 0 w 243"/>
                    <a:gd name="T9" fmla="*/ 0 h 255"/>
                    <a:gd name="T10" fmla="*/ 0 w 243"/>
                    <a:gd name="T11" fmla="*/ 0 h 255"/>
                    <a:gd name="T12" fmla="*/ 0 w 243"/>
                    <a:gd name="T13" fmla="*/ 0 h 255"/>
                    <a:gd name="T14" fmla="*/ 0 w 243"/>
                    <a:gd name="T15" fmla="*/ 0 h 255"/>
                    <a:gd name="T16" fmla="*/ 0 w 243"/>
                    <a:gd name="T17" fmla="*/ 0 h 255"/>
                    <a:gd name="T18" fmla="*/ 0 w 243"/>
                    <a:gd name="T19" fmla="*/ 0 h 255"/>
                    <a:gd name="T20" fmla="*/ 0 w 243"/>
                    <a:gd name="T21" fmla="*/ 0 h 255"/>
                    <a:gd name="T22" fmla="*/ 0 w 243"/>
                    <a:gd name="T23" fmla="*/ 0 h 255"/>
                    <a:gd name="T24" fmla="*/ 0 w 243"/>
                    <a:gd name="T25" fmla="*/ 0 h 255"/>
                    <a:gd name="T26" fmla="*/ 0 w 243"/>
                    <a:gd name="T27" fmla="*/ 0 h 255"/>
                    <a:gd name="T28" fmla="*/ 0 w 243"/>
                    <a:gd name="T29" fmla="*/ 0 h 255"/>
                    <a:gd name="T30" fmla="*/ 0 w 243"/>
                    <a:gd name="T31" fmla="*/ 0 h 255"/>
                    <a:gd name="T32" fmla="*/ 0 w 243"/>
                    <a:gd name="T33" fmla="*/ 0 h 255"/>
                    <a:gd name="T34" fmla="*/ 0 w 243"/>
                    <a:gd name="T35" fmla="*/ 0 h 255"/>
                    <a:gd name="T36" fmla="*/ 0 w 243"/>
                    <a:gd name="T37" fmla="*/ 0 h 255"/>
                    <a:gd name="T38" fmla="*/ 0 w 243"/>
                    <a:gd name="T39" fmla="*/ 0 h 255"/>
                    <a:gd name="T40" fmla="*/ 0 w 243"/>
                    <a:gd name="T41" fmla="*/ 0 h 255"/>
                    <a:gd name="T42" fmla="*/ 0 w 243"/>
                    <a:gd name="T43" fmla="*/ 0 h 255"/>
                    <a:gd name="T44" fmla="*/ 0 w 243"/>
                    <a:gd name="T45" fmla="*/ 0 h 255"/>
                    <a:gd name="T46" fmla="*/ 0 w 243"/>
                    <a:gd name="T47" fmla="*/ 0 h 255"/>
                    <a:gd name="T48" fmla="*/ 0 w 243"/>
                    <a:gd name="T49" fmla="*/ 0 h 255"/>
                    <a:gd name="T50" fmla="*/ 0 w 243"/>
                    <a:gd name="T51" fmla="*/ 0 h 255"/>
                    <a:gd name="T52" fmla="*/ 0 w 243"/>
                    <a:gd name="T53" fmla="*/ 0 h 255"/>
                    <a:gd name="T54" fmla="*/ 0 w 243"/>
                    <a:gd name="T55" fmla="*/ 0 h 255"/>
                    <a:gd name="T56" fmla="*/ 0 w 243"/>
                    <a:gd name="T57" fmla="*/ 0 h 255"/>
                    <a:gd name="T58" fmla="*/ 0 w 243"/>
                    <a:gd name="T59" fmla="*/ 0 h 255"/>
                    <a:gd name="T60" fmla="*/ 0 w 243"/>
                    <a:gd name="T61" fmla="*/ 0 h 255"/>
                    <a:gd name="T62" fmla="*/ 0 w 243"/>
                    <a:gd name="T63" fmla="*/ 0 h 255"/>
                    <a:gd name="T64" fmla="*/ 0 w 243"/>
                    <a:gd name="T65" fmla="*/ 0 h 255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0" t="0" r="r" b="b"/>
                  <a:pathLst>
                    <a:path w="243" h="255">
                      <a:moveTo>
                        <a:pt x="120" y="51"/>
                      </a:moveTo>
                      <a:lnTo>
                        <a:pt x="102" y="69"/>
                      </a:lnTo>
                      <a:lnTo>
                        <a:pt x="82" y="100"/>
                      </a:lnTo>
                      <a:lnTo>
                        <a:pt x="59" y="133"/>
                      </a:lnTo>
                      <a:lnTo>
                        <a:pt x="40" y="172"/>
                      </a:lnTo>
                      <a:lnTo>
                        <a:pt x="21" y="207"/>
                      </a:lnTo>
                      <a:lnTo>
                        <a:pt x="7" y="235"/>
                      </a:lnTo>
                      <a:lnTo>
                        <a:pt x="0" y="252"/>
                      </a:lnTo>
                      <a:lnTo>
                        <a:pt x="1" y="255"/>
                      </a:lnTo>
                      <a:lnTo>
                        <a:pt x="13" y="239"/>
                      </a:lnTo>
                      <a:lnTo>
                        <a:pt x="33" y="229"/>
                      </a:lnTo>
                      <a:lnTo>
                        <a:pt x="56" y="221"/>
                      </a:lnTo>
                      <a:lnTo>
                        <a:pt x="83" y="217"/>
                      </a:lnTo>
                      <a:lnTo>
                        <a:pt x="109" y="211"/>
                      </a:lnTo>
                      <a:lnTo>
                        <a:pt x="132" y="207"/>
                      </a:lnTo>
                      <a:lnTo>
                        <a:pt x="151" y="198"/>
                      </a:lnTo>
                      <a:lnTo>
                        <a:pt x="165" y="186"/>
                      </a:lnTo>
                      <a:lnTo>
                        <a:pt x="176" y="164"/>
                      </a:lnTo>
                      <a:lnTo>
                        <a:pt x="192" y="138"/>
                      </a:lnTo>
                      <a:lnTo>
                        <a:pt x="207" y="109"/>
                      </a:lnTo>
                      <a:lnTo>
                        <a:pt x="222" y="79"/>
                      </a:lnTo>
                      <a:lnTo>
                        <a:pt x="234" y="51"/>
                      </a:lnTo>
                      <a:lnTo>
                        <a:pt x="241" y="28"/>
                      </a:lnTo>
                      <a:lnTo>
                        <a:pt x="243" y="11"/>
                      </a:lnTo>
                      <a:lnTo>
                        <a:pt x="237" y="3"/>
                      </a:lnTo>
                      <a:lnTo>
                        <a:pt x="223" y="0"/>
                      </a:lnTo>
                      <a:lnTo>
                        <a:pt x="210" y="0"/>
                      </a:lnTo>
                      <a:lnTo>
                        <a:pt x="195" y="2"/>
                      </a:lnTo>
                      <a:lnTo>
                        <a:pt x="182" y="9"/>
                      </a:lnTo>
                      <a:lnTo>
                        <a:pt x="166" y="15"/>
                      </a:lnTo>
                      <a:lnTo>
                        <a:pt x="151" y="26"/>
                      </a:lnTo>
                      <a:lnTo>
                        <a:pt x="136" y="37"/>
                      </a:lnTo>
                      <a:lnTo>
                        <a:pt x="120" y="51"/>
                      </a:lnTo>
                      <a:close/>
                    </a:path>
                  </a:pathLst>
                </a:custGeom>
                <a:solidFill>
                  <a:srgbClr val="00B3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256" name="Freeform 689">
                  <a:extLst>
                    <a:ext uri="{FF2B5EF4-FFF2-40B4-BE49-F238E27FC236}">
                      <a16:creationId xmlns:a16="http://schemas.microsoft.com/office/drawing/2014/main" id="{4D4A64CC-DB1C-4D3A-912A-A8BB78AA478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661" y="2275"/>
                  <a:ext cx="39" cy="39"/>
                </a:xfrm>
                <a:custGeom>
                  <a:avLst/>
                  <a:gdLst>
                    <a:gd name="T0" fmla="*/ 0 w 230"/>
                    <a:gd name="T1" fmla="*/ 0 h 238"/>
                    <a:gd name="T2" fmla="*/ 0 w 230"/>
                    <a:gd name="T3" fmla="*/ 0 h 238"/>
                    <a:gd name="T4" fmla="*/ 0 w 230"/>
                    <a:gd name="T5" fmla="*/ 0 h 238"/>
                    <a:gd name="T6" fmla="*/ 0 w 230"/>
                    <a:gd name="T7" fmla="*/ 0 h 238"/>
                    <a:gd name="T8" fmla="*/ 0 w 230"/>
                    <a:gd name="T9" fmla="*/ 0 h 238"/>
                    <a:gd name="T10" fmla="*/ 0 w 230"/>
                    <a:gd name="T11" fmla="*/ 0 h 238"/>
                    <a:gd name="T12" fmla="*/ 0 w 230"/>
                    <a:gd name="T13" fmla="*/ 0 h 238"/>
                    <a:gd name="T14" fmla="*/ 0 w 230"/>
                    <a:gd name="T15" fmla="*/ 0 h 238"/>
                    <a:gd name="T16" fmla="*/ 0 w 230"/>
                    <a:gd name="T17" fmla="*/ 0 h 238"/>
                    <a:gd name="T18" fmla="*/ 0 w 230"/>
                    <a:gd name="T19" fmla="*/ 0 h 238"/>
                    <a:gd name="T20" fmla="*/ 0 w 230"/>
                    <a:gd name="T21" fmla="*/ 0 h 238"/>
                    <a:gd name="T22" fmla="*/ 0 w 230"/>
                    <a:gd name="T23" fmla="*/ 0 h 238"/>
                    <a:gd name="T24" fmla="*/ 0 w 230"/>
                    <a:gd name="T25" fmla="*/ 0 h 238"/>
                    <a:gd name="T26" fmla="*/ 0 w 230"/>
                    <a:gd name="T27" fmla="*/ 0 h 238"/>
                    <a:gd name="T28" fmla="*/ 0 w 230"/>
                    <a:gd name="T29" fmla="*/ 0 h 238"/>
                    <a:gd name="T30" fmla="*/ 0 w 230"/>
                    <a:gd name="T31" fmla="*/ 0 h 238"/>
                    <a:gd name="T32" fmla="*/ 0 w 230"/>
                    <a:gd name="T33" fmla="*/ 0 h 238"/>
                    <a:gd name="T34" fmla="*/ 0 w 230"/>
                    <a:gd name="T35" fmla="*/ 0 h 238"/>
                    <a:gd name="T36" fmla="*/ 0 w 230"/>
                    <a:gd name="T37" fmla="*/ 0 h 238"/>
                    <a:gd name="T38" fmla="*/ 0 w 230"/>
                    <a:gd name="T39" fmla="*/ 0 h 238"/>
                    <a:gd name="T40" fmla="*/ 0 w 230"/>
                    <a:gd name="T41" fmla="*/ 0 h 238"/>
                    <a:gd name="T42" fmla="*/ 0 w 230"/>
                    <a:gd name="T43" fmla="*/ 0 h 238"/>
                    <a:gd name="T44" fmla="*/ 0 w 230"/>
                    <a:gd name="T45" fmla="*/ 0 h 238"/>
                    <a:gd name="T46" fmla="*/ 0 w 230"/>
                    <a:gd name="T47" fmla="*/ 0 h 238"/>
                    <a:gd name="T48" fmla="*/ 0 w 230"/>
                    <a:gd name="T49" fmla="*/ 0 h 238"/>
                    <a:gd name="T50" fmla="*/ 0 w 230"/>
                    <a:gd name="T51" fmla="*/ 0 h 238"/>
                    <a:gd name="T52" fmla="*/ 0 w 230"/>
                    <a:gd name="T53" fmla="*/ 0 h 238"/>
                    <a:gd name="T54" fmla="*/ 0 w 230"/>
                    <a:gd name="T55" fmla="*/ 0 h 238"/>
                    <a:gd name="T56" fmla="*/ 0 w 230"/>
                    <a:gd name="T57" fmla="*/ 0 h 238"/>
                    <a:gd name="T58" fmla="*/ 0 w 230"/>
                    <a:gd name="T59" fmla="*/ 0 h 238"/>
                    <a:gd name="T60" fmla="*/ 0 w 230"/>
                    <a:gd name="T61" fmla="*/ 0 h 238"/>
                    <a:gd name="T62" fmla="*/ 0 w 230"/>
                    <a:gd name="T63" fmla="*/ 0 h 238"/>
                    <a:gd name="T64" fmla="*/ 0 w 230"/>
                    <a:gd name="T65" fmla="*/ 0 h 238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0" t="0" r="r" b="b"/>
                  <a:pathLst>
                    <a:path w="230" h="238">
                      <a:moveTo>
                        <a:pt x="120" y="46"/>
                      </a:moveTo>
                      <a:lnTo>
                        <a:pt x="102" y="63"/>
                      </a:lnTo>
                      <a:lnTo>
                        <a:pt x="82" y="91"/>
                      </a:lnTo>
                      <a:lnTo>
                        <a:pt x="61" y="124"/>
                      </a:lnTo>
                      <a:lnTo>
                        <a:pt x="41" y="160"/>
                      </a:lnTo>
                      <a:lnTo>
                        <a:pt x="22" y="192"/>
                      </a:lnTo>
                      <a:lnTo>
                        <a:pt x="9" y="219"/>
                      </a:lnTo>
                      <a:lnTo>
                        <a:pt x="0" y="236"/>
                      </a:lnTo>
                      <a:lnTo>
                        <a:pt x="1" y="238"/>
                      </a:lnTo>
                      <a:lnTo>
                        <a:pt x="13" y="225"/>
                      </a:lnTo>
                      <a:lnTo>
                        <a:pt x="32" y="215"/>
                      </a:lnTo>
                      <a:lnTo>
                        <a:pt x="55" y="207"/>
                      </a:lnTo>
                      <a:lnTo>
                        <a:pt x="81" y="202"/>
                      </a:lnTo>
                      <a:lnTo>
                        <a:pt x="106" y="196"/>
                      </a:lnTo>
                      <a:lnTo>
                        <a:pt x="129" y="189"/>
                      </a:lnTo>
                      <a:lnTo>
                        <a:pt x="148" y="181"/>
                      </a:lnTo>
                      <a:lnTo>
                        <a:pt x="161" y="170"/>
                      </a:lnTo>
                      <a:lnTo>
                        <a:pt x="171" y="149"/>
                      </a:lnTo>
                      <a:lnTo>
                        <a:pt x="184" y="126"/>
                      </a:lnTo>
                      <a:lnTo>
                        <a:pt x="198" y="99"/>
                      </a:lnTo>
                      <a:lnTo>
                        <a:pt x="212" y="73"/>
                      </a:lnTo>
                      <a:lnTo>
                        <a:pt x="223" y="47"/>
                      </a:lnTo>
                      <a:lnTo>
                        <a:pt x="229" y="26"/>
                      </a:lnTo>
                      <a:lnTo>
                        <a:pt x="230" y="10"/>
                      </a:lnTo>
                      <a:lnTo>
                        <a:pt x="225" y="2"/>
                      </a:lnTo>
                      <a:lnTo>
                        <a:pt x="212" y="0"/>
                      </a:lnTo>
                      <a:lnTo>
                        <a:pt x="201" y="1"/>
                      </a:lnTo>
                      <a:lnTo>
                        <a:pt x="189" y="3"/>
                      </a:lnTo>
                      <a:lnTo>
                        <a:pt x="176" y="9"/>
                      </a:lnTo>
                      <a:lnTo>
                        <a:pt x="163" y="15"/>
                      </a:lnTo>
                      <a:lnTo>
                        <a:pt x="149" y="24"/>
                      </a:lnTo>
                      <a:lnTo>
                        <a:pt x="135" y="33"/>
                      </a:lnTo>
                      <a:lnTo>
                        <a:pt x="120" y="46"/>
                      </a:lnTo>
                      <a:close/>
                    </a:path>
                  </a:pathLst>
                </a:custGeom>
                <a:solidFill>
                  <a:srgbClr val="00C2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257" name="Freeform 690">
                  <a:extLst>
                    <a:ext uri="{FF2B5EF4-FFF2-40B4-BE49-F238E27FC236}">
                      <a16:creationId xmlns:a16="http://schemas.microsoft.com/office/drawing/2014/main" id="{CA9B35BC-6A0D-4F47-8D08-20D73661D07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662" y="2277"/>
                  <a:ext cx="36" cy="37"/>
                </a:xfrm>
                <a:custGeom>
                  <a:avLst/>
                  <a:gdLst>
                    <a:gd name="T0" fmla="*/ 0 w 219"/>
                    <a:gd name="T1" fmla="*/ 0 h 222"/>
                    <a:gd name="T2" fmla="*/ 0 w 219"/>
                    <a:gd name="T3" fmla="*/ 0 h 222"/>
                    <a:gd name="T4" fmla="*/ 0 w 219"/>
                    <a:gd name="T5" fmla="*/ 0 h 222"/>
                    <a:gd name="T6" fmla="*/ 0 w 219"/>
                    <a:gd name="T7" fmla="*/ 0 h 222"/>
                    <a:gd name="T8" fmla="*/ 0 w 219"/>
                    <a:gd name="T9" fmla="*/ 0 h 222"/>
                    <a:gd name="T10" fmla="*/ 0 w 219"/>
                    <a:gd name="T11" fmla="*/ 0 h 222"/>
                    <a:gd name="T12" fmla="*/ 0 w 219"/>
                    <a:gd name="T13" fmla="*/ 0 h 222"/>
                    <a:gd name="T14" fmla="*/ 0 w 219"/>
                    <a:gd name="T15" fmla="*/ 0 h 222"/>
                    <a:gd name="T16" fmla="*/ 0 w 219"/>
                    <a:gd name="T17" fmla="*/ 0 h 222"/>
                    <a:gd name="T18" fmla="*/ 0 w 219"/>
                    <a:gd name="T19" fmla="*/ 0 h 222"/>
                    <a:gd name="T20" fmla="*/ 0 w 219"/>
                    <a:gd name="T21" fmla="*/ 0 h 222"/>
                    <a:gd name="T22" fmla="*/ 0 w 219"/>
                    <a:gd name="T23" fmla="*/ 0 h 222"/>
                    <a:gd name="T24" fmla="*/ 0 w 219"/>
                    <a:gd name="T25" fmla="*/ 0 h 222"/>
                    <a:gd name="T26" fmla="*/ 0 w 219"/>
                    <a:gd name="T27" fmla="*/ 0 h 222"/>
                    <a:gd name="T28" fmla="*/ 0 w 219"/>
                    <a:gd name="T29" fmla="*/ 0 h 222"/>
                    <a:gd name="T30" fmla="*/ 0 w 219"/>
                    <a:gd name="T31" fmla="*/ 0 h 222"/>
                    <a:gd name="T32" fmla="*/ 0 w 219"/>
                    <a:gd name="T33" fmla="*/ 0 h 222"/>
                    <a:gd name="T34" fmla="*/ 0 w 219"/>
                    <a:gd name="T35" fmla="*/ 0 h 222"/>
                    <a:gd name="T36" fmla="*/ 0 w 219"/>
                    <a:gd name="T37" fmla="*/ 0 h 222"/>
                    <a:gd name="T38" fmla="*/ 0 w 219"/>
                    <a:gd name="T39" fmla="*/ 0 h 222"/>
                    <a:gd name="T40" fmla="*/ 0 w 219"/>
                    <a:gd name="T41" fmla="*/ 0 h 222"/>
                    <a:gd name="T42" fmla="*/ 0 w 219"/>
                    <a:gd name="T43" fmla="*/ 0 h 222"/>
                    <a:gd name="T44" fmla="*/ 0 w 219"/>
                    <a:gd name="T45" fmla="*/ 0 h 222"/>
                    <a:gd name="T46" fmla="*/ 0 w 219"/>
                    <a:gd name="T47" fmla="*/ 0 h 222"/>
                    <a:gd name="T48" fmla="*/ 0 w 219"/>
                    <a:gd name="T49" fmla="*/ 0 h 222"/>
                    <a:gd name="T50" fmla="*/ 0 w 219"/>
                    <a:gd name="T51" fmla="*/ 0 h 222"/>
                    <a:gd name="T52" fmla="*/ 0 w 219"/>
                    <a:gd name="T53" fmla="*/ 0 h 222"/>
                    <a:gd name="T54" fmla="*/ 0 w 219"/>
                    <a:gd name="T55" fmla="*/ 0 h 222"/>
                    <a:gd name="T56" fmla="*/ 0 w 219"/>
                    <a:gd name="T57" fmla="*/ 0 h 222"/>
                    <a:gd name="T58" fmla="*/ 0 w 219"/>
                    <a:gd name="T59" fmla="*/ 0 h 222"/>
                    <a:gd name="T60" fmla="*/ 0 w 219"/>
                    <a:gd name="T61" fmla="*/ 0 h 222"/>
                    <a:gd name="T62" fmla="*/ 0 w 219"/>
                    <a:gd name="T63" fmla="*/ 0 h 222"/>
                    <a:gd name="T64" fmla="*/ 0 w 219"/>
                    <a:gd name="T65" fmla="*/ 0 h 222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0" t="0" r="r" b="b"/>
                  <a:pathLst>
                    <a:path w="219" h="222">
                      <a:moveTo>
                        <a:pt x="118" y="42"/>
                      </a:moveTo>
                      <a:lnTo>
                        <a:pt x="101" y="58"/>
                      </a:lnTo>
                      <a:lnTo>
                        <a:pt x="82" y="83"/>
                      </a:lnTo>
                      <a:lnTo>
                        <a:pt x="61" y="114"/>
                      </a:lnTo>
                      <a:lnTo>
                        <a:pt x="42" y="149"/>
                      </a:lnTo>
                      <a:lnTo>
                        <a:pt x="23" y="179"/>
                      </a:lnTo>
                      <a:lnTo>
                        <a:pt x="9" y="205"/>
                      </a:lnTo>
                      <a:lnTo>
                        <a:pt x="0" y="220"/>
                      </a:lnTo>
                      <a:lnTo>
                        <a:pt x="1" y="222"/>
                      </a:lnTo>
                      <a:lnTo>
                        <a:pt x="12" y="208"/>
                      </a:lnTo>
                      <a:lnTo>
                        <a:pt x="32" y="199"/>
                      </a:lnTo>
                      <a:lnTo>
                        <a:pt x="53" y="191"/>
                      </a:lnTo>
                      <a:lnTo>
                        <a:pt x="79" y="185"/>
                      </a:lnTo>
                      <a:lnTo>
                        <a:pt x="104" y="178"/>
                      </a:lnTo>
                      <a:lnTo>
                        <a:pt x="126" y="172"/>
                      </a:lnTo>
                      <a:lnTo>
                        <a:pt x="144" y="164"/>
                      </a:lnTo>
                      <a:lnTo>
                        <a:pt x="156" y="155"/>
                      </a:lnTo>
                      <a:lnTo>
                        <a:pt x="165" y="136"/>
                      </a:lnTo>
                      <a:lnTo>
                        <a:pt x="178" y="115"/>
                      </a:lnTo>
                      <a:lnTo>
                        <a:pt x="190" y="90"/>
                      </a:lnTo>
                      <a:lnTo>
                        <a:pt x="203" y="67"/>
                      </a:lnTo>
                      <a:lnTo>
                        <a:pt x="212" y="43"/>
                      </a:lnTo>
                      <a:lnTo>
                        <a:pt x="218" y="24"/>
                      </a:lnTo>
                      <a:lnTo>
                        <a:pt x="219" y="9"/>
                      </a:lnTo>
                      <a:lnTo>
                        <a:pt x="215" y="4"/>
                      </a:lnTo>
                      <a:lnTo>
                        <a:pt x="204" y="0"/>
                      </a:lnTo>
                      <a:lnTo>
                        <a:pt x="194" y="0"/>
                      </a:lnTo>
                      <a:lnTo>
                        <a:pt x="182" y="3"/>
                      </a:lnTo>
                      <a:lnTo>
                        <a:pt x="171" y="7"/>
                      </a:lnTo>
                      <a:lnTo>
                        <a:pt x="158" y="13"/>
                      </a:lnTo>
                      <a:lnTo>
                        <a:pt x="145" y="21"/>
                      </a:lnTo>
                      <a:lnTo>
                        <a:pt x="132" y="30"/>
                      </a:lnTo>
                      <a:lnTo>
                        <a:pt x="118" y="42"/>
                      </a:lnTo>
                      <a:close/>
                    </a:path>
                  </a:pathLst>
                </a:custGeom>
                <a:solidFill>
                  <a:srgbClr val="00D1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258" name="Freeform 691">
                  <a:extLst>
                    <a:ext uri="{FF2B5EF4-FFF2-40B4-BE49-F238E27FC236}">
                      <a16:creationId xmlns:a16="http://schemas.microsoft.com/office/drawing/2014/main" id="{7370535A-DA6F-4CBE-9D79-9F3582C35BE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663" y="2278"/>
                  <a:ext cx="34" cy="35"/>
                </a:xfrm>
                <a:custGeom>
                  <a:avLst/>
                  <a:gdLst>
                    <a:gd name="T0" fmla="*/ 0 w 203"/>
                    <a:gd name="T1" fmla="*/ 0 h 206"/>
                    <a:gd name="T2" fmla="*/ 0 w 203"/>
                    <a:gd name="T3" fmla="*/ 0 h 206"/>
                    <a:gd name="T4" fmla="*/ 0 w 203"/>
                    <a:gd name="T5" fmla="*/ 0 h 206"/>
                    <a:gd name="T6" fmla="*/ 0 w 203"/>
                    <a:gd name="T7" fmla="*/ 0 h 206"/>
                    <a:gd name="T8" fmla="*/ 0 w 203"/>
                    <a:gd name="T9" fmla="*/ 0 h 206"/>
                    <a:gd name="T10" fmla="*/ 0 w 203"/>
                    <a:gd name="T11" fmla="*/ 0 h 206"/>
                    <a:gd name="T12" fmla="*/ 0 w 203"/>
                    <a:gd name="T13" fmla="*/ 0 h 206"/>
                    <a:gd name="T14" fmla="*/ 0 w 203"/>
                    <a:gd name="T15" fmla="*/ 0 h 206"/>
                    <a:gd name="T16" fmla="*/ 0 w 203"/>
                    <a:gd name="T17" fmla="*/ 0 h 206"/>
                    <a:gd name="T18" fmla="*/ 0 w 203"/>
                    <a:gd name="T19" fmla="*/ 0 h 206"/>
                    <a:gd name="T20" fmla="*/ 0 w 203"/>
                    <a:gd name="T21" fmla="*/ 0 h 206"/>
                    <a:gd name="T22" fmla="*/ 0 w 203"/>
                    <a:gd name="T23" fmla="*/ 0 h 206"/>
                    <a:gd name="T24" fmla="*/ 0 w 203"/>
                    <a:gd name="T25" fmla="*/ 0 h 206"/>
                    <a:gd name="T26" fmla="*/ 0 w 203"/>
                    <a:gd name="T27" fmla="*/ 0 h 206"/>
                    <a:gd name="T28" fmla="*/ 0 w 203"/>
                    <a:gd name="T29" fmla="*/ 0 h 206"/>
                    <a:gd name="T30" fmla="*/ 0 w 203"/>
                    <a:gd name="T31" fmla="*/ 0 h 206"/>
                    <a:gd name="T32" fmla="*/ 0 w 203"/>
                    <a:gd name="T33" fmla="*/ 0 h 206"/>
                    <a:gd name="T34" fmla="*/ 0 w 203"/>
                    <a:gd name="T35" fmla="*/ 0 h 206"/>
                    <a:gd name="T36" fmla="*/ 0 w 203"/>
                    <a:gd name="T37" fmla="*/ 0 h 206"/>
                    <a:gd name="T38" fmla="*/ 0 w 203"/>
                    <a:gd name="T39" fmla="*/ 0 h 206"/>
                    <a:gd name="T40" fmla="*/ 0 w 203"/>
                    <a:gd name="T41" fmla="*/ 0 h 206"/>
                    <a:gd name="T42" fmla="*/ 0 w 203"/>
                    <a:gd name="T43" fmla="*/ 0 h 206"/>
                    <a:gd name="T44" fmla="*/ 0 w 203"/>
                    <a:gd name="T45" fmla="*/ 0 h 206"/>
                    <a:gd name="T46" fmla="*/ 0 w 203"/>
                    <a:gd name="T47" fmla="*/ 0 h 206"/>
                    <a:gd name="T48" fmla="*/ 0 w 203"/>
                    <a:gd name="T49" fmla="*/ 0 h 206"/>
                    <a:gd name="T50" fmla="*/ 0 w 203"/>
                    <a:gd name="T51" fmla="*/ 0 h 206"/>
                    <a:gd name="T52" fmla="*/ 0 w 203"/>
                    <a:gd name="T53" fmla="*/ 0 h 206"/>
                    <a:gd name="T54" fmla="*/ 0 w 203"/>
                    <a:gd name="T55" fmla="*/ 0 h 206"/>
                    <a:gd name="T56" fmla="*/ 0 w 203"/>
                    <a:gd name="T57" fmla="*/ 0 h 206"/>
                    <a:gd name="T58" fmla="*/ 0 w 203"/>
                    <a:gd name="T59" fmla="*/ 0 h 206"/>
                    <a:gd name="T60" fmla="*/ 0 w 203"/>
                    <a:gd name="T61" fmla="*/ 0 h 206"/>
                    <a:gd name="T62" fmla="*/ 0 w 203"/>
                    <a:gd name="T63" fmla="*/ 0 h 206"/>
                    <a:gd name="T64" fmla="*/ 0 w 203"/>
                    <a:gd name="T65" fmla="*/ 0 h 20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0" t="0" r="r" b="b"/>
                  <a:pathLst>
                    <a:path w="203" h="206">
                      <a:moveTo>
                        <a:pt x="112" y="39"/>
                      </a:moveTo>
                      <a:lnTo>
                        <a:pt x="98" y="52"/>
                      </a:lnTo>
                      <a:lnTo>
                        <a:pt x="80" y="77"/>
                      </a:lnTo>
                      <a:lnTo>
                        <a:pt x="60" y="106"/>
                      </a:lnTo>
                      <a:lnTo>
                        <a:pt x="41" y="138"/>
                      </a:lnTo>
                      <a:lnTo>
                        <a:pt x="22" y="166"/>
                      </a:lnTo>
                      <a:lnTo>
                        <a:pt x="9" y="189"/>
                      </a:lnTo>
                      <a:lnTo>
                        <a:pt x="0" y="204"/>
                      </a:lnTo>
                      <a:lnTo>
                        <a:pt x="1" y="206"/>
                      </a:lnTo>
                      <a:lnTo>
                        <a:pt x="10" y="194"/>
                      </a:lnTo>
                      <a:lnTo>
                        <a:pt x="28" y="186"/>
                      </a:lnTo>
                      <a:lnTo>
                        <a:pt x="48" y="178"/>
                      </a:lnTo>
                      <a:lnTo>
                        <a:pt x="73" y="172"/>
                      </a:lnTo>
                      <a:lnTo>
                        <a:pt x="95" y="165"/>
                      </a:lnTo>
                      <a:lnTo>
                        <a:pt x="118" y="158"/>
                      </a:lnTo>
                      <a:lnTo>
                        <a:pt x="134" y="150"/>
                      </a:lnTo>
                      <a:lnTo>
                        <a:pt x="145" y="141"/>
                      </a:lnTo>
                      <a:lnTo>
                        <a:pt x="154" y="124"/>
                      </a:lnTo>
                      <a:lnTo>
                        <a:pt x="165" y="105"/>
                      </a:lnTo>
                      <a:lnTo>
                        <a:pt x="176" y="82"/>
                      </a:lnTo>
                      <a:lnTo>
                        <a:pt x="189" y="61"/>
                      </a:lnTo>
                      <a:lnTo>
                        <a:pt x="197" y="40"/>
                      </a:lnTo>
                      <a:lnTo>
                        <a:pt x="202" y="22"/>
                      </a:lnTo>
                      <a:lnTo>
                        <a:pt x="203" y="9"/>
                      </a:lnTo>
                      <a:lnTo>
                        <a:pt x="199" y="4"/>
                      </a:lnTo>
                      <a:lnTo>
                        <a:pt x="189" y="0"/>
                      </a:lnTo>
                      <a:lnTo>
                        <a:pt x="179" y="2"/>
                      </a:lnTo>
                      <a:lnTo>
                        <a:pt x="168" y="3"/>
                      </a:lnTo>
                      <a:lnTo>
                        <a:pt x="158" y="7"/>
                      </a:lnTo>
                      <a:lnTo>
                        <a:pt x="146" y="12"/>
                      </a:lnTo>
                      <a:lnTo>
                        <a:pt x="135" y="20"/>
                      </a:lnTo>
                      <a:lnTo>
                        <a:pt x="123" y="27"/>
                      </a:lnTo>
                      <a:lnTo>
                        <a:pt x="112" y="39"/>
                      </a:lnTo>
                      <a:close/>
                    </a:path>
                  </a:pathLst>
                </a:custGeom>
                <a:solidFill>
                  <a:srgbClr val="26E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259" name="Freeform 692">
                  <a:extLst>
                    <a:ext uri="{FF2B5EF4-FFF2-40B4-BE49-F238E27FC236}">
                      <a16:creationId xmlns:a16="http://schemas.microsoft.com/office/drawing/2014/main" id="{415B450A-A874-4312-97CF-1E65D974679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663" y="2280"/>
                  <a:ext cx="32" cy="32"/>
                </a:xfrm>
                <a:custGeom>
                  <a:avLst/>
                  <a:gdLst>
                    <a:gd name="T0" fmla="*/ 0 w 191"/>
                    <a:gd name="T1" fmla="*/ 0 h 191"/>
                    <a:gd name="T2" fmla="*/ 0 w 191"/>
                    <a:gd name="T3" fmla="*/ 0 h 191"/>
                    <a:gd name="T4" fmla="*/ 0 w 191"/>
                    <a:gd name="T5" fmla="*/ 0 h 191"/>
                    <a:gd name="T6" fmla="*/ 0 w 191"/>
                    <a:gd name="T7" fmla="*/ 0 h 191"/>
                    <a:gd name="T8" fmla="*/ 0 w 191"/>
                    <a:gd name="T9" fmla="*/ 0 h 191"/>
                    <a:gd name="T10" fmla="*/ 0 w 191"/>
                    <a:gd name="T11" fmla="*/ 0 h 191"/>
                    <a:gd name="T12" fmla="*/ 0 w 191"/>
                    <a:gd name="T13" fmla="*/ 0 h 191"/>
                    <a:gd name="T14" fmla="*/ 0 w 191"/>
                    <a:gd name="T15" fmla="*/ 0 h 191"/>
                    <a:gd name="T16" fmla="*/ 0 w 191"/>
                    <a:gd name="T17" fmla="*/ 0 h 191"/>
                    <a:gd name="T18" fmla="*/ 0 w 191"/>
                    <a:gd name="T19" fmla="*/ 0 h 191"/>
                    <a:gd name="T20" fmla="*/ 0 w 191"/>
                    <a:gd name="T21" fmla="*/ 0 h 191"/>
                    <a:gd name="T22" fmla="*/ 0 w 191"/>
                    <a:gd name="T23" fmla="*/ 0 h 191"/>
                    <a:gd name="T24" fmla="*/ 0 w 191"/>
                    <a:gd name="T25" fmla="*/ 0 h 191"/>
                    <a:gd name="T26" fmla="*/ 0 w 191"/>
                    <a:gd name="T27" fmla="*/ 0 h 191"/>
                    <a:gd name="T28" fmla="*/ 0 w 191"/>
                    <a:gd name="T29" fmla="*/ 0 h 191"/>
                    <a:gd name="T30" fmla="*/ 0 w 191"/>
                    <a:gd name="T31" fmla="*/ 0 h 191"/>
                    <a:gd name="T32" fmla="*/ 0 w 191"/>
                    <a:gd name="T33" fmla="*/ 0 h 191"/>
                    <a:gd name="T34" fmla="*/ 0 w 191"/>
                    <a:gd name="T35" fmla="*/ 0 h 191"/>
                    <a:gd name="T36" fmla="*/ 0 w 191"/>
                    <a:gd name="T37" fmla="*/ 0 h 191"/>
                    <a:gd name="T38" fmla="*/ 0 w 191"/>
                    <a:gd name="T39" fmla="*/ 0 h 191"/>
                    <a:gd name="T40" fmla="*/ 0 w 191"/>
                    <a:gd name="T41" fmla="*/ 0 h 191"/>
                    <a:gd name="T42" fmla="*/ 0 w 191"/>
                    <a:gd name="T43" fmla="*/ 0 h 191"/>
                    <a:gd name="T44" fmla="*/ 0 w 191"/>
                    <a:gd name="T45" fmla="*/ 0 h 191"/>
                    <a:gd name="T46" fmla="*/ 0 w 191"/>
                    <a:gd name="T47" fmla="*/ 0 h 191"/>
                    <a:gd name="T48" fmla="*/ 0 w 191"/>
                    <a:gd name="T49" fmla="*/ 0 h 191"/>
                    <a:gd name="T50" fmla="*/ 0 w 191"/>
                    <a:gd name="T51" fmla="*/ 0 h 191"/>
                    <a:gd name="T52" fmla="*/ 0 w 191"/>
                    <a:gd name="T53" fmla="*/ 0 h 191"/>
                    <a:gd name="T54" fmla="*/ 0 w 191"/>
                    <a:gd name="T55" fmla="*/ 0 h 191"/>
                    <a:gd name="T56" fmla="*/ 0 w 191"/>
                    <a:gd name="T57" fmla="*/ 0 h 191"/>
                    <a:gd name="T58" fmla="*/ 0 w 191"/>
                    <a:gd name="T59" fmla="*/ 0 h 191"/>
                    <a:gd name="T60" fmla="*/ 0 w 191"/>
                    <a:gd name="T61" fmla="*/ 0 h 191"/>
                    <a:gd name="T62" fmla="*/ 0 w 191"/>
                    <a:gd name="T63" fmla="*/ 0 h 191"/>
                    <a:gd name="T64" fmla="*/ 0 w 191"/>
                    <a:gd name="T65" fmla="*/ 0 h 191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0" t="0" r="r" b="b"/>
                  <a:pathLst>
                    <a:path w="191" h="191">
                      <a:moveTo>
                        <a:pt x="109" y="33"/>
                      </a:moveTo>
                      <a:lnTo>
                        <a:pt x="95" y="47"/>
                      </a:lnTo>
                      <a:lnTo>
                        <a:pt x="78" y="69"/>
                      </a:lnTo>
                      <a:lnTo>
                        <a:pt x="59" y="96"/>
                      </a:lnTo>
                      <a:lnTo>
                        <a:pt x="41" y="125"/>
                      </a:lnTo>
                      <a:lnTo>
                        <a:pt x="23" y="152"/>
                      </a:lnTo>
                      <a:lnTo>
                        <a:pt x="9" y="175"/>
                      </a:lnTo>
                      <a:lnTo>
                        <a:pt x="0" y="188"/>
                      </a:lnTo>
                      <a:lnTo>
                        <a:pt x="0" y="191"/>
                      </a:lnTo>
                      <a:lnTo>
                        <a:pt x="10" y="179"/>
                      </a:lnTo>
                      <a:lnTo>
                        <a:pt x="27" y="172"/>
                      </a:lnTo>
                      <a:lnTo>
                        <a:pt x="47" y="164"/>
                      </a:lnTo>
                      <a:lnTo>
                        <a:pt x="71" y="157"/>
                      </a:lnTo>
                      <a:lnTo>
                        <a:pt x="92" y="149"/>
                      </a:lnTo>
                      <a:lnTo>
                        <a:pt x="114" y="142"/>
                      </a:lnTo>
                      <a:lnTo>
                        <a:pt x="129" y="134"/>
                      </a:lnTo>
                      <a:lnTo>
                        <a:pt x="140" y="127"/>
                      </a:lnTo>
                      <a:lnTo>
                        <a:pt x="147" y="111"/>
                      </a:lnTo>
                      <a:lnTo>
                        <a:pt x="158" y="94"/>
                      </a:lnTo>
                      <a:lnTo>
                        <a:pt x="168" y="74"/>
                      </a:lnTo>
                      <a:lnTo>
                        <a:pt x="179" y="55"/>
                      </a:lnTo>
                      <a:lnTo>
                        <a:pt x="186" y="35"/>
                      </a:lnTo>
                      <a:lnTo>
                        <a:pt x="191" y="20"/>
                      </a:lnTo>
                      <a:lnTo>
                        <a:pt x="191" y="7"/>
                      </a:lnTo>
                      <a:lnTo>
                        <a:pt x="188" y="3"/>
                      </a:lnTo>
                      <a:lnTo>
                        <a:pt x="179" y="0"/>
                      </a:lnTo>
                      <a:lnTo>
                        <a:pt x="171" y="1"/>
                      </a:lnTo>
                      <a:lnTo>
                        <a:pt x="161" y="2"/>
                      </a:lnTo>
                      <a:lnTo>
                        <a:pt x="152" y="6"/>
                      </a:lnTo>
                      <a:lnTo>
                        <a:pt x="141" y="11"/>
                      </a:lnTo>
                      <a:lnTo>
                        <a:pt x="131" y="17"/>
                      </a:lnTo>
                      <a:lnTo>
                        <a:pt x="119" y="24"/>
                      </a:lnTo>
                      <a:lnTo>
                        <a:pt x="109" y="33"/>
                      </a:lnTo>
                      <a:close/>
                    </a:path>
                  </a:pathLst>
                </a:custGeom>
                <a:solidFill>
                  <a:srgbClr val="52F2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260" name="Freeform 693">
                  <a:extLst>
                    <a:ext uri="{FF2B5EF4-FFF2-40B4-BE49-F238E27FC236}">
                      <a16:creationId xmlns:a16="http://schemas.microsoft.com/office/drawing/2014/main" id="{3F1CCF8A-5988-4447-AA4C-177A9045996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821" y="2297"/>
                  <a:ext cx="31" cy="26"/>
                </a:xfrm>
                <a:custGeom>
                  <a:avLst/>
                  <a:gdLst>
                    <a:gd name="T0" fmla="*/ 0 w 188"/>
                    <a:gd name="T1" fmla="*/ 0 h 158"/>
                    <a:gd name="T2" fmla="*/ 0 w 188"/>
                    <a:gd name="T3" fmla="*/ 0 h 158"/>
                    <a:gd name="T4" fmla="*/ 0 w 188"/>
                    <a:gd name="T5" fmla="*/ 0 h 158"/>
                    <a:gd name="T6" fmla="*/ 0 w 188"/>
                    <a:gd name="T7" fmla="*/ 0 h 158"/>
                    <a:gd name="T8" fmla="*/ 0 w 188"/>
                    <a:gd name="T9" fmla="*/ 0 h 158"/>
                    <a:gd name="T10" fmla="*/ 0 w 188"/>
                    <a:gd name="T11" fmla="*/ 0 h 158"/>
                    <a:gd name="T12" fmla="*/ 0 w 188"/>
                    <a:gd name="T13" fmla="*/ 0 h 158"/>
                    <a:gd name="T14" fmla="*/ 0 w 188"/>
                    <a:gd name="T15" fmla="*/ 0 h 158"/>
                    <a:gd name="T16" fmla="*/ 0 w 188"/>
                    <a:gd name="T17" fmla="*/ 0 h 158"/>
                    <a:gd name="T18" fmla="*/ 0 w 188"/>
                    <a:gd name="T19" fmla="*/ 0 h 158"/>
                    <a:gd name="T20" fmla="*/ 0 w 188"/>
                    <a:gd name="T21" fmla="*/ 0 h 158"/>
                    <a:gd name="T22" fmla="*/ 0 w 188"/>
                    <a:gd name="T23" fmla="*/ 0 h 158"/>
                    <a:gd name="T24" fmla="*/ 0 w 188"/>
                    <a:gd name="T25" fmla="*/ 0 h 158"/>
                    <a:gd name="T26" fmla="*/ 0 w 188"/>
                    <a:gd name="T27" fmla="*/ 0 h 158"/>
                    <a:gd name="T28" fmla="*/ 0 w 188"/>
                    <a:gd name="T29" fmla="*/ 0 h 158"/>
                    <a:gd name="T30" fmla="*/ 0 w 188"/>
                    <a:gd name="T31" fmla="*/ 0 h 158"/>
                    <a:gd name="T32" fmla="*/ 0 w 188"/>
                    <a:gd name="T33" fmla="*/ 0 h 158"/>
                    <a:gd name="T34" fmla="*/ 0 w 188"/>
                    <a:gd name="T35" fmla="*/ 0 h 158"/>
                    <a:gd name="T36" fmla="*/ 0 w 188"/>
                    <a:gd name="T37" fmla="*/ 0 h 158"/>
                    <a:gd name="T38" fmla="*/ 0 w 188"/>
                    <a:gd name="T39" fmla="*/ 0 h 158"/>
                    <a:gd name="T40" fmla="*/ 0 w 188"/>
                    <a:gd name="T41" fmla="*/ 0 h 158"/>
                    <a:gd name="T42" fmla="*/ 0 w 188"/>
                    <a:gd name="T43" fmla="*/ 0 h 158"/>
                    <a:gd name="T44" fmla="*/ 0 w 188"/>
                    <a:gd name="T45" fmla="*/ 0 h 158"/>
                    <a:gd name="T46" fmla="*/ 0 w 188"/>
                    <a:gd name="T47" fmla="*/ 0 h 158"/>
                    <a:gd name="T48" fmla="*/ 0 w 188"/>
                    <a:gd name="T49" fmla="*/ 0 h 158"/>
                    <a:gd name="T50" fmla="*/ 0 w 188"/>
                    <a:gd name="T51" fmla="*/ 0 h 158"/>
                    <a:gd name="T52" fmla="*/ 0 w 188"/>
                    <a:gd name="T53" fmla="*/ 0 h 158"/>
                    <a:gd name="T54" fmla="*/ 0 w 188"/>
                    <a:gd name="T55" fmla="*/ 0 h 158"/>
                    <a:gd name="T56" fmla="*/ 0 w 188"/>
                    <a:gd name="T57" fmla="*/ 0 h 158"/>
                    <a:gd name="T58" fmla="*/ 0 w 188"/>
                    <a:gd name="T59" fmla="*/ 0 h 158"/>
                    <a:gd name="T60" fmla="*/ 0 w 188"/>
                    <a:gd name="T61" fmla="*/ 0 h 158"/>
                    <a:gd name="T62" fmla="*/ 0 w 188"/>
                    <a:gd name="T63" fmla="*/ 0 h 158"/>
                    <a:gd name="T64" fmla="*/ 0 w 188"/>
                    <a:gd name="T65" fmla="*/ 0 h 158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0" t="0" r="r" b="b"/>
                  <a:pathLst>
                    <a:path w="188" h="158">
                      <a:moveTo>
                        <a:pt x="112" y="27"/>
                      </a:moveTo>
                      <a:lnTo>
                        <a:pt x="129" y="39"/>
                      </a:lnTo>
                      <a:lnTo>
                        <a:pt x="146" y="54"/>
                      </a:lnTo>
                      <a:lnTo>
                        <a:pt x="160" y="69"/>
                      </a:lnTo>
                      <a:lnTo>
                        <a:pt x="172" y="85"/>
                      </a:lnTo>
                      <a:lnTo>
                        <a:pt x="180" y="100"/>
                      </a:lnTo>
                      <a:lnTo>
                        <a:pt x="185" y="115"/>
                      </a:lnTo>
                      <a:lnTo>
                        <a:pt x="188" y="128"/>
                      </a:lnTo>
                      <a:lnTo>
                        <a:pt x="187" y="141"/>
                      </a:lnTo>
                      <a:lnTo>
                        <a:pt x="180" y="149"/>
                      </a:lnTo>
                      <a:lnTo>
                        <a:pt x="170" y="155"/>
                      </a:lnTo>
                      <a:lnTo>
                        <a:pt x="157" y="158"/>
                      </a:lnTo>
                      <a:lnTo>
                        <a:pt x="144" y="158"/>
                      </a:lnTo>
                      <a:lnTo>
                        <a:pt x="127" y="155"/>
                      </a:lnTo>
                      <a:lnTo>
                        <a:pt x="110" y="149"/>
                      </a:lnTo>
                      <a:lnTo>
                        <a:pt x="92" y="141"/>
                      </a:lnTo>
                      <a:lnTo>
                        <a:pt x="74" y="131"/>
                      </a:lnTo>
                      <a:lnTo>
                        <a:pt x="55" y="117"/>
                      </a:lnTo>
                      <a:lnTo>
                        <a:pt x="39" y="103"/>
                      </a:lnTo>
                      <a:lnTo>
                        <a:pt x="25" y="87"/>
                      </a:lnTo>
                      <a:lnTo>
                        <a:pt x="14" y="73"/>
                      </a:lnTo>
                      <a:lnTo>
                        <a:pt x="5" y="57"/>
                      </a:lnTo>
                      <a:lnTo>
                        <a:pt x="1" y="43"/>
                      </a:lnTo>
                      <a:lnTo>
                        <a:pt x="0" y="30"/>
                      </a:lnTo>
                      <a:lnTo>
                        <a:pt x="3" y="20"/>
                      </a:lnTo>
                      <a:lnTo>
                        <a:pt x="8" y="10"/>
                      </a:lnTo>
                      <a:lnTo>
                        <a:pt x="17" y="3"/>
                      </a:lnTo>
                      <a:lnTo>
                        <a:pt x="28" y="0"/>
                      </a:lnTo>
                      <a:lnTo>
                        <a:pt x="43" y="0"/>
                      </a:lnTo>
                      <a:lnTo>
                        <a:pt x="58" y="1"/>
                      </a:lnTo>
                      <a:lnTo>
                        <a:pt x="75" y="6"/>
                      </a:lnTo>
                      <a:lnTo>
                        <a:pt x="93" y="14"/>
                      </a:lnTo>
                      <a:lnTo>
                        <a:pt x="112" y="27"/>
                      </a:lnTo>
                      <a:close/>
                    </a:path>
                  </a:pathLst>
                </a:custGeom>
                <a:solidFill>
                  <a:srgbClr val="FFDE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261" name="Freeform 694">
                  <a:extLst>
                    <a:ext uri="{FF2B5EF4-FFF2-40B4-BE49-F238E27FC236}">
                      <a16:creationId xmlns:a16="http://schemas.microsoft.com/office/drawing/2014/main" id="{C4F65B1D-7FED-4D7F-96CE-ACB5F34D463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798" y="2312"/>
                  <a:ext cx="24" cy="18"/>
                </a:xfrm>
                <a:custGeom>
                  <a:avLst/>
                  <a:gdLst>
                    <a:gd name="T0" fmla="*/ 0 w 144"/>
                    <a:gd name="T1" fmla="*/ 0 h 109"/>
                    <a:gd name="T2" fmla="*/ 0 w 144"/>
                    <a:gd name="T3" fmla="*/ 0 h 109"/>
                    <a:gd name="T4" fmla="*/ 0 w 144"/>
                    <a:gd name="T5" fmla="*/ 0 h 109"/>
                    <a:gd name="T6" fmla="*/ 0 w 144"/>
                    <a:gd name="T7" fmla="*/ 0 h 109"/>
                    <a:gd name="T8" fmla="*/ 0 w 144"/>
                    <a:gd name="T9" fmla="*/ 0 h 109"/>
                    <a:gd name="T10" fmla="*/ 0 w 144"/>
                    <a:gd name="T11" fmla="*/ 0 h 109"/>
                    <a:gd name="T12" fmla="*/ 0 w 144"/>
                    <a:gd name="T13" fmla="*/ 0 h 109"/>
                    <a:gd name="T14" fmla="*/ 0 w 144"/>
                    <a:gd name="T15" fmla="*/ 0 h 109"/>
                    <a:gd name="T16" fmla="*/ 0 w 144"/>
                    <a:gd name="T17" fmla="*/ 0 h 109"/>
                    <a:gd name="T18" fmla="*/ 0 w 144"/>
                    <a:gd name="T19" fmla="*/ 0 h 109"/>
                    <a:gd name="T20" fmla="*/ 0 w 144"/>
                    <a:gd name="T21" fmla="*/ 0 h 109"/>
                    <a:gd name="T22" fmla="*/ 0 w 144"/>
                    <a:gd name="T23" fmla="*/ 0 h 109"/>
                    <a:gd name="T24" fmla="*/ 0 w 144"/>
                    <a:gd name="T25" fmla="*/ 0 h 109"/>
                    <a:gd name="T26" fmla="*/ 0 w 144"/>
                    <a:gd name="T27" fmla="*/ 0 h 109"/>
                    <a:gd name="T28" fmla="*/ 0 w 144"/>
                    <a:gd name="T29" fmla="*/ 0 h 109"/>
                    <a:gd name="T30" fmla="*/ 0 w 144"/>
                    <a:gd name="T31" fmla="*/ 0 h 109"/>
                    <a:gd name="T32" fmla="*/ 0 w 144"/>
                    <a:gd name="T33" fmla="*/ 0 h 109"/>
                    <a:gd name="T34" fmla="*/ 0 w 144"/>
                    <a:gd name="T35" fmla="*/ 0 h 109"/>
                    <a:gd name="T36" fmla="*/ 0 w 144"/>
                    <a:gd name="T37" fmla="*/ 0 h 109"/>
                    <a:gd name="T38" fmla="*/ 0 w 144"/>
                    <a:gd name="T39" fmla="*/ 0 h 109"/>
                    <a:gd name="T40" fmla="*/ 0 w 144"/>
                    <a:gd name="T41" fmla="*/ 0 h 109"/>
                    <a:gd name="T42" fmla="*/ 0 w 144"/>
                    <a:gd name="T43" fmla="*/ 0 h 109"/>
                    <a:gd name="T44" fmla="*/ 0 w 144"/>
                    <a:gd name="T45" fmla="*/ 0 h 109"/>
                    <a:gd name="T46" fmla="*/ 0 w 144"/>
                    <a:gd name="T47" fmla="*/ 0 h 109"/>
                    <a:gd name="T48" fmla="*/ 0 w 144"/>
                    <a:gd name="T49" fmla="*/ 0 h 109"/>
                    <a:gd name="T50" fmla="*/ 0 w 144"/>
                    <a:gd name="T51" fmla="*/ 0 h 109"/>
                    <a:gd name="T52" fmla="*/ 0 w 144"/>
                    <a:gd name="T53" fmla="*/ 0 h 109"/>
                    <a:gd name="T54" fmla="*/ 0 w 144"/>
                    <a:gd name="T55" fmla="*/ 0 h 109"/>
                    <a:gd name="T56" fmla="*/ 0 w 144"/>
                    <a:gd name="T57" fmla="*/ 0 h 109"/>
                    <a:gd name="T58" fmla="*/ 0 w 144"/>
                    <a:gd name="T59" fmla="*/ 0 h 109"/>
                    <a:gd name="T60" fmla="*/ 0 w 144"/>
                    <a:gd name="T61" fmla="*/ 0 h 109"/>
                    <a:gd name="T62" fmla="*/ 0 w 144"/>
                    <a:gd name="T63" fmla="*/ 0 h 109"/>
                    <a:gd name="T64" fmla="*/ 0 w 144"/>
                    <a:gd name="T65" fmla="*/ 0 h 109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0" t="0" r="r" b="b"/>
                  <a:pathLst>
                    <a:path w="144" h="109">
                      <a:moveTo>
                        <a:pt x="71" y="0"/>
                      </a:moveTo>
                      <a:lnTo>
                        <a:pt x="56" y="0"/>
                      </a:lnTo>
                      <a:lnTo>
                        <a:pt x="42" y="3"/>
                      </a:lnTo>
                      <a:lnTo>
                        <a:pt x="30" y="8"/>
                      </a:lnTo>
                      <a:lnTo>
                        <a:pt x="21" y="15"/>
                      </a:lnTo>
                      <a:lnTo>
                        <a:pt x="11" y="23"/>
                      </a:lnTo>
                      <a:lnTo>
                        <a:pt x="5" y="33"/>
                      </a:lnTo>
                      <a:lnTo>
                        <a:pt x="0" y="44"/>
                      </a:lnTo>
                      <a:lnTo>
                        <a:pt x="0" y="56"/>
                      </a:lnTo>
                      <a:lnTo>
                        <a:pt x="0" y="65"/>
                      </a:lnTo>
                      <a:lnTo>
                        <a:pt x="5" y="75"/>
                      </a:lnTo>
                      <a:lnTo>
                        <a:pt x="11" y="83"/>
                      </a:lnTo>
                      <a:lnTo>
                        <a:pt x="21" y="92"/>
                      </a:lnTo>
                      <a:lnTo>
                        <a:pt x="30" y="97"/>
                      </a:lnTo>
                      <a:lnTo>
                        <a:pt x="42" y="103"/>
                      </a:lnTo>
                      <a:lnTo>
                        <a:pt x="56" y="106"/>
                      </a:lnTo>
                      <a:lnTo>
                        <a:pt x="71" y="109"/>
                      </a:lnTo>
                      <a:lnTo>
                        <a:pt x="85" y="106"/>
                      </a:lnTo>
                      <a:lnTo>
                        <a:pt x="99" y="103"/>
                      </a:lnTo>
                      <a:lnTo>
                        <a:pt x="112" y="97"/>
                      </a:lnTo>
                      <a:lnTo>
                        <a:pt x="123" y="92"/>
                      </a:lnTo>
                      <a:lnTo>
                        <a:pt x="131" y="83"/>
                      </a:lnTo>
                      <a:lnTo>
                        <a:pt x="138" y="75"/>
                      </a:lnTo>
                      <a:lnTo>
                        <a:pt x="142" y="65"/>
                      </a:lnTo>
                      <a:lnTo>
                        <a:pt x="144" y="56"/>
                      </a:lnTo>
                      <a:lnTo>
                        <a:pt x="142" y="44"/>
                      </a:lnTo>
                      <a:lnTo>
                        <a:pt x="138" y="33"/>
                      </a:lnTo>
                      <a:lnTo>
                        <a:pt x="131" y="23"/>
                      </a:lnTo>
                      <a:lnTo>
                        <a:pt x="123" y="15"/>
                      </a:lnTo>
                      <a:lnTo>
                        <a:pt x="112" y="8"/>
                      </a:lnTo>
                      <a:lnTo>
                        <a:pt x="99" y="3"/>
                      </a:lnTo>
                      <a:lnTo>
                        <a:pt x="85" y="0"/>
                      </a:lnTo>
                      <a:lnTo>
                        <a:pt x="71" y="0"/>
                      </a:lnTo>
                      <a:close/>
                    </a:path>
                  </a:pathLst>
                </a:custGeom>
                <a:solidFill>
                  <a:srgbClr val="FFDE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</p:grpSp>
      <p:grpSp>
        <p:nvGrpSpPr>
          <p:cNvPr id="4117" name="Group 835">
            <a:extLst>
              <a:ext uri="{FF2B5EF4-FFF2-40B4-BE49-F238E27FC236}">
                <a16:creationId xmlns:a16="http://schemas.microsoft.com/office/drawing/2014/main" id="{6AC2D1A3-BB97-42CF-927D-049CDDF4E021}"/>
              </a:ext>
            </a:extLst>
          </p:cNvPr>
          <p:cNvGrpSpPr>
            <a:grpSpLocks/>
          </p:cNvGrpSpPr>
          <p:nvPr/>
        </p:nvGrpSpPr>
        <p:grpSpPr bwMode="auto">
          <a:xfrm>
            <a:off x="5610225" y="4457700"/>
            <a:ext cx="1120775" cy="819150"/>
            <a:chOff x="3072" y="2208"/>
            <a:chExt cx="785" cy="576"/>
          </a:xfrm>
        </p:grpSpPr>
        <p:grpSp>
          <p:nvGrpSpPr>
            <p:cNvPr id="4128" name="Group 836">
              <a:extLst>
                <a:ext uri="{FF2B5EF4-FFF2-40B4-BE49-F238E27FC236}">
                  <a16:creationId xmlns:a16="http://schemas.microsoft.com/office/drawing/2014/main" id="{0B00A2F2-4692-426E-B788-11FA0081407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072" y="2280"/>
              <a:ext cx="785" cy="504"/>
              <a:chOff x="3200" y="858"/>
              <a:chExt cx="785" cy="504"/>
            </a:xfrm>
          </p:grpSpPr>
          <p:sp>
            <p:nvSpPr>
              <p:cNvPr id="4173" name="Freeform 837">
                <a:extLst>
                  <a:ext uri="{FF2B5EF4-FFF2-40B4-BE49-F238E27FC236}">
                    <a16:creationId xmlns:a16="http://schemas.microsoft.com/office/drawing/2014/main" id="{394D52DB-951D-4D2E-86B9-8005A2ADD15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78" y="919"/>
                <a:ext cx="607" cy="443"/>
              </a:xfrm>
              <a:custGeom>
                <a:avLst/>
                <a:gdLst>
                  <a:gd name="T0" fmla="*/ 133 w 607"/>
                  <a:gd name="T1" fmla="*/ 18 h 443"/>
                  <a:gd name="T2" fmla="*/ 229 w 607"/>
                  <a:gd name="T3" fmla="*/ 0 h 443"/>
                  <a:gd name="T4" fmla="*/ 306 w 607"/>
                  <a:gd name="T5" fmla="*/ 15 h 443"/>
                  <a:gd name="T6" fmla="*/ 387 w 607"/>
                  <a:gd name="T7" fmla="*/ 49 h 443"/>
                  <a:gd name="T8" fmla="*/ 460 w 607"/>
                  <a:gd name="T9" fmla="*/ 81 h 443"/>
                  <a:gd name="T10" fmla="*/ 526 w 607"/>
                  <a:gd name="T11" fmla="*/ 107 h 443"/>
                  <a:gd name="T12" fmla="*/ 543 w 607"/>
                  <a:gd name="T13" fmla="*/ 121 h 443"/>
                  <a:gd name="T14" fmla="*/ 544 w 607"/>
                  <a:gd name="T15" fmla="*/ 151 h 443"/>
                  <a:gd name="T16" fmla="*/ 526 w 607"/>
                  <a:gd name="T17" fmla="*/ 166 h 443"/>
                  <a:gd name="T18" fmla="*/ 496 w 607"/>
                  <a:gd name="T19" fmla="*/ 171 h 443"/>
                  <a:gd name="T20" fmla="*/ 471 w 607"/>
                  <a:gd name="T21" fmla="*/ 170 h 443"/>
                  <a:gd name="T22" fmla="*/ 444 w 607"/>
                  <a:gd name="T23" fmla="*/ 164 h 443"/>
                  <a:gd name="T24" fmla="*/ 453 w 607"/>
                  <a:gd name="T25" fmla="*/ 179 h 443"/>
                  <a:gd name="T26" fmla="*/ 463 w 607"/>
                  <a:gd name="T27" fmla="*/ 191 h 443"/>
                  <a:gd name="T28" fmla="*/ 504 w 607"/>
                  <a:gd name="T29" fmla="*/ 218 h 443"/>
                  <a:gd name="T30" fmla="*/ 526 w 607"/>
                  <a:gd name="T31" fmla="*/ 239 h 443"/>
                  <a:gd name="T32" fmla="*/ 546 w 607"/>
                  <a:gd name="T33" fmla="*/ 259 h 443"/>
                  <a:gd name="T34" fmla="*/ 578 w 607"/>
                  <a:gd name="T35" fmla="*/ 287 h 443"/>
                  <a:gd name="T36" fmla="*/ 595 w 607"/>
                  <a:gd name="T37" fmla="*/ 306 h 443"/>
                  <a:gd name="T38" fmla="*/ 604 w 607"/>
                  <a:gd name="T39" fmla="*/ 324 h 443"/>
                  <a:gd name="T40" fmla="*/ 605 w 607"/>
                  <a:gd name="T41" fmla="*/ 342 h 443"/>
                  <a:gd name="T42" fmla="*/ 593 w 607"/>
                  <a:gd name="T43" fmla="*/ 359 h 443"/>
                  <a:gd name="T44" fmla="*/ 591 w 607"/>
                  <a:gd name="T45" fmla="*/ 374 h 443"/>
                  <a:gd name="T46" fmla="*/ 593 w 607"/>
                  <a:gd name="T47" fmla="*/ 389 h 443"/>
                  <a:gd name="T48" fmla="*/ 589 w 607"/>
                  <a:gd name="T49" fmla="*/ 401 h 443"/>
                  <a:gd name="T50" fmla="*/ 583 w 607"/>
                  <a:gd name="T51" fmla="*/ 409 h 443"/>
                  <a:gd name="T52" fmla="*/ 571 w 607"/>
                  <a:gd name="T53" fmla="*/ 414 h 443"/>
                  <a:gd name="T54" fmla="*/ 549 w 607"/>
                  <a:gd name="T55" fmla="*/ 414 h 443"/>
                  <a:gd name="T56" fmla="*/ 538 w 607"/>
                  <a:gd name="T57" fmla="*/ 418 h 443"/>
                  <a:gd name="T58" fmla="*/ 535 w 607"/>
                  <a:gd name="T59" fmla="*/ 432 h 443"/>
                  <a:gd name="T60" fmla="*/ 529 w 607"/>
                  <a:gd name="T61" fmla="*/ 439 h 443"/>
                  <a:gd name="T62" fmla="*/ 520 w 607"/>
                  <a:gd name="T63" fmla="*/ 441 h 443"/>
                  <a:gd name="T64" fmla="*/ 507 w 607"/>
                  <a:gd name="T65" fmla="*/ 441 h 443"/>
                  <a:gd name="T66" fmla="*/ 481 w 607"/>
                  <a:gd name="T67" fmla="*/ 433 h 443"/>
                  <a:gd name="T68" fmla="*/ 428 w 607"/>
                  <a:gd name="T69" fmla="*/ 405 h 443"/>
                  <a:gd name="T70" fmla="*/ 398 w 607"/>
                  <a:gd name="T71" fmla="*/ 396 h 443"/>
                  <a:gd name="T72" fmla="*/ 369 w 607"/>
                  <a:gd name="T73" fmla="*/ 391 h 443"/>
                  <a:gd name="T74" fmla="*/ 301 w 607"/>
                  <a:gd name="T75" fmla="*/ 365 h 443"/>
                  <a:gd name="T76" fmla="*/ 250 w 607"/>
                  <a:gd name="T77" fmla="*/ 338 h 443"/>
                  <a:gd name="T78" fmla="*/ 212 w 607"/>
                  <a:gd name="T79" fmla="*/ 322 h 443"/>
                  <a:gd name="T80" fmla="*/ 182 w 607"/>
                  <a:gd name="T81" fmla="*/ 307 h 443"/>
                  <a:gd name="T82" fmla="*/ 151 w 607"/>
                  <a:gd name="T83" fmla="*/ 285 h 443"/>
                  <a:gd name="T84" fmla="*/ 50 w 607"/>
                  <a:gd name="T85" fmla="*/ 193 h 443"/>
                  <a:gd name="T86" fmla="*/ 38 w 607"/>
                  <a:gd name="T87" fmla="*/ 38 h 443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</a:gdLst>
                <a:ahLst/>
                <a:cxnLst>
                  <a:cxn ang="T88">
                    <a:pos x="T0" y="T1"/>
                  </a:cxn>
                  <a:cxn ang="T89">
                    <a:pos x="T2" y="T3"/>
                  </a:cxn>
                  <a:cxn ang="T90">
                    <a:pos x="T4" y="T5"/>
                  </a:cxn>
                  <a:cxn ang="T91">
                    <a:pos x="T6" y="T7"/>
                  </a:cxn>
                  <a:cxn ang="T92">
                    <a:pos x="T8" y="T9"/>
                  </a:cxn>
                  <a:cxn ang="T93">
                    <a:pos x="T10" y="T11"/>
                  </a:cxn>
                  <a:cxn ang="T94">
                    <a:pos x="T12" y="T13"/>
                  </a:cxn>
                  <a:cxn ang="T95">
                    <a:pos x="T14" y="T15"/>
                  </a:cxn>
                  <a:cxn ang="T96">
                    <a:pos x="T16" y="T17"/>
                  </a:cxn>
                  <a:cxn ang="T97">
                    <a:pos x="T18" y="T19"/>
                  </a:cxn>
                  <a:cxn ang="T98">
                    <a:pos x="T20" y="T21"/>
                  </a:cxn>
                  <a:cxn ang="T99">
                    <a:pos x="T22" y="T23"/>
                  </a:cxn>
                  <a:cxn ang="T100">
                    <a:pos x="T24" y="T25"/>
                  </a:cxn>
                  <a:cxn ang="T101">
                    <a:pos x="T26" y="T27"/>
                  </a:cxn>
                  <a:cxn ang="T102">
                    <a:pos x="T28" y="T29"/>
                  </a:cxn>
                  <a:cxn ang="T103">
                    <a:pos x="T30" y="T31"/>
                  </a:cxn>
                  <a:cxn ang="T104">
                    <a:pos x="T32" y="T33"/>
                  </a:cxn>
                  <a:cxn ang="T105">
                    <a:pos x="T34" y="T35"/>
                  </a:cxn>
                  <a:cxn ang="T106">
                    <a:pos x="T36" y="T37"/>
                  </a:cxn>
                  <a:cxn ang="T107">
                    <a:pos x="T38" y="T39"/>
                  </a:cxn>
                  <a:cxn ang="T108">
                    <a:pos x="T40" y="T41"/>
                  </a:cxn>
                  <a:cxn ang="T109">
                    <a:pos x="T42" y="T43"/>
                  </a:cxn>
                  <a:cxn ang="T110">
                    <a:pos x="T44" y="T45"/>
                  </a:cxn>
                  <a:cxn ang="T111">
                    <a:pos x="T46" y="T47"/>
                  </a:cxn>
                  <a:cxn ang="T112">
                    <a:pos x="T48" y="T49"/>
                  </a:cxn>
                  <a:cxn ang="T113">
                    <a:pos x="T50" y="T51"/>
                  </a:cxn>
                  <a:cxn ang="T114">
                    <a:pos x="T52" y="T53"/>
                  </a:cxn>
                  <a:cxn ang="T115">
                    <a:pos x="T54" y="T55"/>
                  </a:cxn>
                  <a:cxn ang="T116">
                    <a:pos x="T56" y="T57"/>
                  </a:cxn>
                  <a:cxn ang="T117">
                    <a:pos x="T58" y="T59"/>
                  </a:cxn>
                  <a:cxn ang="T118">
                    <a:pos x="T60" y="T61"/>
                  </a:cxn>
                  <a:cxn ang="T119">
                    <a:pos x="T62" y="T63"/>
                  </a:cxn>
                  <a:cxn ang="T120">
                    <a:pos x="T64" y="T65"/>
                  </a:cxn>
                  <a:cxn ang="T121">
                    <a:pos x="T66" y="T67"/>
                  </a:cxn>
                  <a:cxn ang="T122">
                    <a:pos x="T68" y="T69"/>
                  </a:cxn>
                  <a:cxn ang="T123">
                    <a:pos x="T70" y="T71"/>
                  </a:cxn>
                  <a:cxn ang="T124">
                    <a:pos x="T72" y="T73"/>
                  </a:cxn>
                  <a:cxn ang="T125">
                    <a:pos x="T74" y="T75"/>
                  </a:cxn>
                  <a:cxn ang="T126">
                    <a:pos x="T76" y="T77"/>
                  </a:cxn>
                  <a:cxn ang="T127">
                    <a:pos x="T78" y="T79"/>
                  </a:cxn>
                  <a:cxn ang="T128">
                    <a:pos x="T80" y="T81"/>
                  </a:cxn>
                  <a:cxn ang="T129">
                    <a:pos x="T82" y="T83"/>
                  </a:cxn>
                  <a:cxn ang="T130">
                    <a:pos x="T84" y="T85"/>
                  </a:cxn>
                  <a:cxn ang="T131">
                    <a:pos x="T86" y="T87"/>
                  </a:cxn>
                </a:cxnLst>
                <a:rect l="0" t="0" r="r" b="b"/>
                <a:pathLst>
                  <a:path w="607" h="443">
                    <a:moveTo>
                      <a:pt x="99" y="21"/>
                    </a:moveTo>
                    <a:lnTo>
                      <a:pt x="133" y="18"/>
                    </a:lnTo>
                    <a:lnTo>
                      <a:pt x="188" y="9"/>
                    </a:lnTo>
                    <a:lnTo>
                      <a:pt x="229" y="0"/>
                    </a:lnTo>
                    <a:lnTo>
                      <a:pt x="286" y="6"/>
                    </a:lnTo>
                    <a:lnTo>
                      <a:pt x="306" y="15"/>
                    </a:lnTo>
                    <a:lnTo>
                      <a:pt x="353" y="32"/>
                    </a:lnTo>
                    <a:lnTo>
                      <a:pt x="387" y="49"/>
                    </a:lnTo>
                    <a:lnTo>
                      <a:pt x="435" y="69"/>
                    </a:lnTo>
                    <a:lnTo>
                      <a:pt x="460" y="81"/>
                    </a:lnTo>
                    <a:lnTo>
                      <a:pt x="496" y="93"/>
                    </a:lnTo>
                    <a:lnTo>
                      <a:pt x="526" y="107"/>
                    </a:lnTo>
                    <a:lnTo>
                      <a:pt x="536" y="112"/>
                    </a:lnTo>
                    <a:lnTo>
                      <a:pt x="543" y="121"/>
                    </a:lnTo>
                    <a:lnTo>
                      <a:pt x="548" y="137"/>
                    </a:lnTo>
                    <a:lnTo>
                      <a:pt x="544" y="151"/>
                    </a:lnTo>
                    <a:lnTo>
                      <a:pt x="536" y="160"/>
                    </a:lnTo>
                    <a:lnTo>
                      <a:pt x="526" y="166"/>
                    </a:lnTo>
                    <a:lnTo>
                      <a:pt x="512" y="171"/>
                    </a:lnTo>
                    <a:lnTo>
                      <a:pt x="496" y="171"/>
                    </a:lnTo>
                    <a:lnTo>
                      <a:pt x="484" y="171"/>
                    </a:lnTo>
                    <a:lnTo>
                      <a:pt x="471" y="170"/>
                    </a:lnTo>
                    <a:lnTo>
                      <a:pt x="457" y="168"/>
                    </a:lnTo>
                    <a:lnTo>
                      <a:pt x="444" y="164"/>
                    </a:lnTo>
                    <a:lnTo>
                      <a:pt x="414" y="152"/>
                    </a:lnTo>
                    <a:lnTo>
                      <a:pt x="453" y="179"/>
                    </a:lnTo>
                    <a:lnTo>
                      <a:pt x="460" y="185"/>
                    </a:lnTo>
                    <a:lnTo>
                      <a:pt x="463" y="191"/>
                    </a:lnTo>
                    <a:lnTo>
                      <a:pt x="484" y="203"/>
                    </a:lnTo>
                    <a:lnTo>
                      <a:pt x="504" y="218"/>
                    </a:lnTo>
                    <a:lnTo>
                      <a:pt x="517" y="233"/>
                    </a:lnTo>
                    <a:lnTo>
                      <a:pt x="526" y="239"/>
                    </a:lnTo>
                    <a:lnTo>
                      <a:pt x="536" y="246"/>
                    </a:lnTo>
                    <a:lnTo>
                      <a:pt x="546" y="259"/>
                    </a:lnTo>
                    <a:lnTo>
                      <a:pt x="553" y="269"/>
                    </a:lnTo>
                    <a:lnTo>
                      <a:pt x="578" y="287"/>
                    </a:lnTo>
                    <a:lnTo>
                      <a:pt x="586" y="294"/>
                    </a:lnTo>
                    <a:lnTo>
                      <a:pt x="595" y="306"/>
                    </a:lnTo>
                    <a:lnTo>
                      <a:pt x="599" y="314"/>
                    </a:lnTo>
                    <a:lnTo>
                      <a:pt x="604" y="324"/>
                    </a:lnTo>
                    <a:lnTo>
                      <a:pt x="606" y="334"/>
                    </a:lnTo>
                    <a:lnTo>
                      <a:pt x="605" y="342"/>
                    </a:lnTo>
                    <a:lnTo>
                      <a:pt x="602" y="352"/>
                    </a:lnTo>
                    <a:lnTo>
                      <a:pt x="593" y="359"/>
                    </a:lnTo>
                    <a:lnTo>
                      <a:pt x="585" y="362"/>
                    </a:lnTo>
                    <a:lnTo>
                      <a:pt x="591" y="374"/>
                    </a:lnTo>
                    <a:lnTo>
                      <a:pt x="593" y="381"/>
                    </a:lnTo>
                    <a:lnTo>
                      <a:pt x="593" y="389"/>
                    </a:lnTo>
                    <a:lnTo>
                      <a:pt x="591" y="397"/>
                    </a:lnTo>
                    <a:lnTo>
                      <a:pt x="589" y="401"/>
                    </a:lnTo>
                    <a:lnTo>
                      <a:pt x="586" y="406"/>
                    </a:lnTo>
                    <a:lnTo>
                      <a:pt x="583" y="409"/>
                    </a:lnTo>
                    <a:lnTo>
                      <a:pt x="578" y="413"/>
                    </a:lnTo>
                    <a:lnTo>
                      <a:pt x="571" y="414"/>
                    </a:lnTo>
                    <a:lnTo>
                      <a:pt x="562" y="416"/>
                    </a:lnTo>
                    <a:lnTo>
                      <a:pt x="549" y="414"/>
                    </a:lnTo>
                    <a:lnTo>
                      <a:pt x="537" y="409"/>
                    </a:lnTo>
                    <a:lnTo>
                      <a:pt x="538" y="418"/>
                    </a:lnTo>
                    <a:lnTo>
                      <a:pt x="537" y="427"/>
                    </a:lnTo>
                    <a:lnTo>
                      <a:pt x="535" y="432"/>
                    </a:lnTo>
                    <a:lnTo>
                      <a:pt x="532" y="436"/>
                    </a:lnTo>
                    <a:lnTo>
                      <a:pt x="529" y="439"/>
                    </a:lnTo>
                    <a:lnTo>
                      <a:pt x="525" y="441"/>
                    </a:lnTo>
                    <a:lnTo>
                      <a:pt x="520" y="441"/>
                    </a:lnTo>
                    <a:lnTo>
                      <a:pt x="514" y="442"/>
                    </a:lnTo>
                    <a:lnTo>
                      <a:pt x="507" y="441"/>
                    </a:lnTo>
                    <a:lnTo>
                      <a:pt x="501" y="439"/>
                    </a:lnTo>
                    <a:lnTo>
                      <a:pt x="481" y="433"/>
                    </a:lnTo>
                    <a:lnTo>
                      <a:pt x="465" y="424"/>
                    </a:lnTo>
                    <a:lnTo>
                      <a:pt x="428" y="405"/>
                    </a:lnTo>
                    <a:lnTo>
                      <a:pt x="408" y="391"/>
                    </a:lnTo>
                    <a:lnTo>
                      <a:pt x="398" y="396"/>
                    </a:lnTo>
                    <a:lnTo>
                      <a:pt x="387" y="396"/>
                    </a:lnTo>
                    <a:lnTo>
                      <a:pt x="369" y="391"/>
                    </a:lnTo>
                    <a:lnTo>
                      <a:pt x="335" y="380"/>
                    </a:lnTo>
                    <a:lnTo>
                      <a:pt x="301" y="365"/>
                    </a:lnTo>
                    <a:lnTo>
                      <a:pt x="266" y="349"/>
                    </a:lnTo>
                    <a:lnTo>
                      <a:pt x="250" y="338"/>
                    </a:lnTo>
                    <a:lnTo>
                      <a:pt x="231" y="328"/>
                    </a:lnTo>
                    <a:lnTo>
                      <a:pt x="212" y="322"/>
                    </a:lnTo>
                    <a:lnTo>
                      <a:pt x="197" y="315"/>
                    </a:lnTo>
                    <a:lnTo>
                      <a:pt x="182" y="307"/>
                    </a:lnTo>
                    <a:lnTo>
                      <a:pt x="172" y="302"/>
                    </a:lnTo>
                    <a:lnTo>
                      <a:pt x="151" y="285"/>
                    </a:lnTo>
                    <a:lnTo>
                      <a:pt x="107" y="244"/>
                    </a:lnTo>
                    <a:lnTo>
                      <a:pt x="50" y="193"/>
                    </a:lnTo>
                    <a:lnTo>
                      <a:pt x="0" y="127"/>
                    </a:lnTo>
                    <a:lnTo>
                      <a:pt x="38" y="38"/>
                    </a:lnTo>
                    <a:lnTo>
                      <a:pt x="99" y="21"/>
                    </a:lnTo>
                  </a:path>
                </a:pathLst>
              </a:custGeom>
              <a:solidFill>
                <a:srgbClr val="FF9F9F"/>
              </a:solidFill>
              <a:ln w="127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74" name="Freeform 838">
                <a:extLst>
                  <a:ext uri="{FF2B5EF4-FFF2-40B4-BE49-F238E27FC236}">
                    <a16:creationId xmlns:a16="http://schemas.microsoft.com/office/drawing/2014/main" id="{5BA82353-9D27-4E5E-8624-FC11F4CCF15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09" y="1187"/>
                <a:ext cx="185" cy="123"/>
              </a:xfrm>
              <a:custGeom>
                <a:avLst/>
                <a:gdLst>
                  <a:gd name="T0" fmla="*/ 176 w 185"/>
                  <a:gd name="T1" fmla="*/ 122 h 123"/>
                  <a:gd name="T2" fmla="*/ 182 w 185"/>
                  <a:gd name="T3" fmla="*/ 113 h 123"/>
                  <a:gd name="T4" fmla="*/ 184 w 185"/>
                  <a:gd name="T5" fmla="*/ 104 h 123"/>
                  <a:gd name="T6" fmla="*/ 183 w 185"/>
                  <a:gd name="T7" fmla="*/ 96 h 123"/>
                  <a:gd name="T8" fmla="*/ 177 w 185"/>
                  <a:gd name="T9" fmla="*/ 85 h 123"/>
                  <a:gd name="T10" fmla="*/ 167 w 185"/>
                  <a:gd name="T11" fmla="*/ 76 h 123"/>
                  <a:gd name="T12" fmla="*/ 154 w 185"/>
                  <a:gd name="T13" fmla="*/ 67 h 123"/>
                  <a:gd name="T14" fmla="*/ 139 w 185"/>
                  <a:gd name="T15" fmla="*/ 60 h 123"/>
                  <a:gd name="T16" fmla="*/ 124 w 185"/>
                  <a:gd name="T17" fmla="*/ 56 h 123"/>
                  <a:gd name="T18" fmla="*/ 110 w 185"/>
                  <a:gd name="T19" fmla="*/ 53 h 123"/>
                  <a:gd name="T20" fmla="*/ 102 w 185"/>
                  <a:gd name="T21" fmla="*/ 45 h 123"/>
                  <a:gd name="T22" fmla="*/ 94 w 185"/>
                  <a:gd name="T23" fmla="*/ 38 h 123"/>
                  <a:gd name="T24" fmla="*/ 83 w 185"/>
                  <a:gd name="T25" fmla="*/ 29 h 123"/>
                  <a:gd name="T26" fmla="*/ 74 w 185"/>
                  <a:gd name="T27" fmla="*/ 23 h 123"/>
                  <a:gd name="T28" fmla="*/ 61 w 185"/>
                  <a:gd name="T29" fmla="*/ 17 h 123"/>
                  <a:gd name="T30" fmla="*/ 54 w 185"/>
                  <a:gd name="T31" fmla="*/ 14 h 123"/>
                  <a:gd name="T32" fmla="*/ 40 w 185"/>
                  <a:gd name="T33" fmla="*/ 6 h 123"/>
                  <a:gd name="T34" fmla="*/ 26 w 185"/>
                  <a:gd name="T35" fmla="*/ 2 h 123"/>
                  <a:gd name="T36" fmla="*/ 10 w 185"/>
                  <a:gd name="T37" fmla="*/ 0 h 123"/>
                  <a:gd name="T38" fmla="*/ 0 w 185"/>
                  <a:gd name="T39" fmla="*/ 0 h 123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0" t="0" r="r" b="b"/>
                <a:pathLst>
                  <a:path w="185" h="123">
                    <a:moveTo>
                      <a:pt x="176" y="122"/>
                    </a:moveTo>
                    <a:lnTo>
                      <a:pt x="182" y="113"/>
                    </a:lnTo>
                    <a:lnTo>
                      <a:pt x="184" y="104"/>
                    </a:lnTo>
                    <a:lnTo>
                      <a:pt x="183" y="96"/>
                    </a:lnTo>
                    <a:lnTo>
                      <a:pt x="177" y="85"/>
                    </a:lnTo>
                    <a:lnTo>
                      <a:pt x="167" y="76"/>
                    </a:lnTo>
                    <a:lnTo>
                      <a:pt x="154" y="67"/>
                    </a:lnTo>
                    <a:lnTo>
                      <a:pt x="139" y="60"/>
                    </a:lnTo>
                    <a:lnTo>
                      <a:pt x="124" y="56"/>
                    </a:lnTo>
                    <a:lnTo>
                      <a:pt x="110" y="53"/>
                    </a:lnTo>
                    <a:lnTo>
                      <a:pt x="102" y="45"/>
                    </a:lnTo>
                    <a:lnTo>
                      <a:pt x="94" y="38"/>
                    </a:lnTo>
                    <a:lnTo>
                      <a:pt x="83" y="29"/>
                    </a:lnTo>
                    <a:lnTo>
                      <a:pt x="74" y="23"/>
                    </a:lnTo>
                    <a:lnTo>
                      <a:pt x="61" y="17"/>
                    </a:lnTo>
                    <a:lnTo>
                      <a:pt x="54" y="14"/>
                    </a:lnTo>
                    <a:lnTo>
                      <a:pt x="40" y="6"/>
                    </a:lnTo>
                    <a:lnTo>
                      <a:pt x="26" y="2"/>
                    </a:lnTo>
                    <a:lnTo>
                      <a:pt x="10" y="0"/>
                    </a:lnTo>
                    <a:lnTo>
                      <a:pt x="0" y="0"/>
                    </a:lnTo>
                  </a:path>
                </a:pathLst>
              </a:custGeom>
              <a:noFill/>
              <a:ln w="127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75" name="Freeform 839">
                <a:extLst>
                  <a:ext uri="{FF2B5EF4-FFF2-40B4-BE49-F238E27FC236}">
                    <a16:creationId xmlns:a16="http://schemas.microsoft.com/office/drawing/2014/main" id="{004E8977-A7DA-45B9-8819-38DB9C91D32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18" y="1175"/>
                <a:ext cx="197" cy="153"/>
              </a:xfrm>
              <a:custGeom>
                <a:avLst/>
                <a:gdLst>
                  <a:gd name="T0" fmla="*/ 196 w 197"/>
                  <a:gd name="T1" fmla="*/ 152 h 153"/>
                  <a:gd name="T2" fmla="*/ 194 w 197"/>
                  <a:gd name="T3" fmla="*/ 146 h 153"/>
                  <a:gd name="T4" fmla="*/ 192 w 197"/>
                  <a:gd name="T5" fmla="*/ 140 h 153"/>
                  <a:gd name="T6" fmla="*/ 188 w 197"/>
                  <a:gd name="T7" fmla="*/ 133 h 153"/>
                  <a:gd name="T8" fmla="*/ 185 w 197"/>
                  <a:gd name="T9" fmla="*/ 128 h 153"/>
                  <a:gd name="T10" fmla="*/ 180 w 197"/>
                  <a:gd name="T11" fmla="*/ 123 h 153"/>
                  <a:gd name="T12" fmla="*/ 166 w 197"/>
                  <a:gd name="T13" fmla="*/ 110 h 153"/>
                  <a:gd name="T14" fmla="*/ 148 w 197"/>
                  <a:gd name="T15" fmla="*/ 99 h 153"/>
                  <a:gd name="T16" fmla="*/ 134 w 197"/>
                  <a:gd name="T17" fmla="*/ 93 h 153"/>
                  <a:gd name="T18" fmla="*/ 115 w 197"/>
                  <a:gd name="T19" fmla="*/ 88 h 153"/>
                  <a:gd name="T20" fmla="*/ 100 w 197"/>
                  <a:gd name="T21" fmla="*/ 75 h 153"/>
                  <a:gd name="T22" fmla="*/ 85 w 197"/>
                  <a:gd name="T23" fmla="*/ 61 h 153"/>
                  <a:gd name="T24" fmla="*/ 70 w 197"/>
                  <a:gd name="T25" fmla="*/ 50 h 153"/>
                  <a:gd name="T26" fmla="*/ 52 w 197"/>
                  <a:gd name="T27" fmla="*/ 39 h 153"/>
                  <a:gd name="T28" fmla="*/ 36 w 197"/>
                  <a:gd name="T29" fmla="*/ 29 h 153"/>
                  <a:gd name="T30" fmla="*/ 22 w 197"/>
                  <a:gd name="T31" fmla="*/ 13 h 153"/>
                  <a:gd name="T32" fmla="*/ 0 w 197"/>
                  <a:gd name="T33" fmla="*/ 0 h 153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0" t="0" r="r" b="b"/>
                <a:pathLst>
                  <a:path w="197" h="153">
                    <a:moveTo>
                      <a:pt x="196" y="152"/>
                    </a:moveTo>
                    <a:lnTo>
                      <a:pt x="194" y="146"/>
                    </a:lnTo>
                    <a:lnTo>
                      <a:pt x="192" y="140"/>
                    </a:lnTo>
                    <a:lnTo>
                      <a:pt x="188" y="133"/>
                    </a:lnTo>
                    <a:lnTo>
                      <a:pt x="185" y="128"/>
                    </a:lnTo>
                    <a:lnTo>
                      <a:pt x="180" y="123"/>
                    </a:lnTo>
                    <a:lnTo>
                      <a:pt x="166" y="110"/>
                    </a:lnTo>
                    <a:lnTo>
                      <a:pt x="148" y="99"/>
                    </a:lnTo>
                    <a:lnTo>
                      <a:pt x="134" y="93"/>
                    </a:lnTo>
                    <a:lnTo>
                      <a:pt x="115" y="88"/>
                    </a:lnTo>
                    <a:lnTo>
                      <a:pt x="100" y="75"/>
                    </a:lnTo>
                    <a:lnTo>
                      <a:pt x="85" y="61"/>
                    </a:lnTo>
                    <a:lnTo>
                      <a:pt x="70" y="50"/>
                    </a:lnTo>
                    <a:lnTo>
                      <a:pt x="52" y="39"/>
                    </a:lnTo>
                    <a:lnTo>
                      <a:pt x="36" y="29"/>
                    </a:lnTo>
                    <a:lnTo>
                      <a:pt x="22" y="13"/>
                    </a:lnTo>
                    <a:lnTo>
                      <a:pt x="0" y="0"/>
                    </a:lnTo>
                  </a:path>
                </a:pathLst>
              </a:custGeom>
              <a:noFill/>
              <a:ln w="127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76" name="Freeform 840">
                <a:extLst>
                  <a:ext uri="{FF2B5EF4-FFF2-40B4-BE49-F238E27FC236}">
                    <a16:creationId xmlns:a16="http://schemas.microsoft.com/office/drawing/2014/main" id="{F17F5F89-72D4-4C75-A519-A9D25B33464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69" y="1130"/>
                <a:ext cx="196" cy="153"/>
              </a:xfrm>
              <a:custGeom>
                <a:avLst/>
                <a:gdLst>
                  <a:gd name="T0" fmla="*/ 195 w 196"/>
                  <a:gd name="T1" fmla="*/ 152 h 153"/>
                  <a:gd name="T2" fmla="*/ 187 w 196"/>
                  <a:gd name="T3" fmla="*/ 141 h 153"/>
                  <a:gd name="T4" fmla="*/ 180 w 196"/>
                  <a:gd name="T5" fmla="*/ 134 h 153"/>
                  <a:gd name="T6" fmla="*/ 173 w 196"/>
                  <a:gd name="T7" fmla="*/ 128 h 153"/>
                  <a:gd name="T8" fmla="*/ 145 w 196"/>
                  <a:gd name="T9" fmla="*/ 109 h 153"/>
                  <a:gd name="T10" fmla="*/ 127 w 196"/>
                  <a:gd name="T11" fmla="*/ 99 h 153"/>
                  <a:gd name="T12" fmla="*/ 114 w 196"/>
                  <a:gd name="T13" fmla="*/ 85 h 153"/>
                  <a:gd name="T14" fmla="*/ 99 w 196"/>
                  <a:gd name="T15" fmla="*/ 72 h 153"/>
                  <a:gd name="T16" fmla="*/ 84 w 196"/>
                  <a:gd name="T17" fmla="*/ 61 h 153"/>
                  <a:gd name="T18" fmla="*/ 68 w 196"/>
                  <a:gd name="T19" fmla="*/ 51 h 153"/>
                  <a:gd name="T20" fmla="*/ 59 w 196"/>
                  <a:gd name="T21" fmla="*/ 45 h 153"/>
                  <a:gd name="T22" fmla="*/ 41 w 196"/>
                  <a:gd name="T23" fmla="*/ 35 h 153"/>
                  <a:gd name="T24" fmla="*/ 23 w 196"/>
                  <a:gd name="T25" fmla="*/ 15 h 153"/>
                  <a:gd name="T26" fmla="*/ 0 w 196"/>
                  <a:gd name="T27" fmla="*/ 0 h 153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0" t="0" r="r" b="b"/>
                <a:pathLst>
                  <a:path w="196" h="153">
                    <a:moveTo>
                      <a:pt x="195" y="152"/>
                    </a:moveTo>
                    <a:lnTo>
                      <a:pt x="187" y="141"/>
                    </a:lnTo>
                    <a:lnTo>
                      <a:pt x="180" y="134"/>
                    </a:lnTo>
                    <a:lnTo>
                      <a:pt x="173" y="128"/>
                    </a:lnTo>
                    <a:lnTo>
                      <a:pt x="145" y="109"/>
                    </a:lnTo>
                    <a:lnTo>
                      <a:pt x="127" y="99"/>
                    </a:lnTo>
                    <a:lnTo>
                      <a:pt x="114" y="85"/>
                    </a:lnTo>
                    <a:lnTo>
                      <a:pt x="99" y="72"/>
                    </a:lnTo>
                    <a:lnTo>
                      <a:pt x="84" y="61"/>
                    </a:lnTo>
                    <a:lnTo>
                      <a:pt x="68" y="51"/>
                    </a:lnTo>
                    <a:lnTo>
                      <a:pt x="59" y="45"/>
                    </a:lnTo>
                    <a:lnTo>
                      <a:pt x="41" y="35"/>
                    </a:lnTo>
                    <a:lnTo>
                      <a:pt x="23" y="15"/>
                    </a:lnTo>
                    <a:lnTo>
                      <a:pt x="0" y="0"/>
                    </a:lnTo>
                  </a:path>
                </a:pathLst>
              </a:custGeom>
              <a:noFill/>
              <a:ln w="127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77" name="Freeform 841">
                <a:extLst>
                  <a:ext uri="{FF2B5EF4-FFF2-40B4-BE49-F238E27FC236}">
                    <a16:creationId xmlns:a16="http://schemas.microsoft.com/office/drawing/2014/main" id="{B07ACDC4-9F1E-4C10-B830-8DDD27C692A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99" y="1008"/>
                <a:ext cx="8" cy="58"/>
              </a:xfrm>
              <a:custGeom>
                <a:avLst/>
                <a:gdLst>
                  <a:gd name="T0" fmla="*/ 4 w 8"/>
                  <a:gd name="T1" fmla="*/ 57 h 58"/>
                  <a:gd name="T2" fmla="*/ 1 w 8"/>
                  <a:gd name="T3" fmla="*/ 39 h 58"/>
                  <a:gd name="T4" fmla="*/ 0 w 8"/>
                  <a:gd name="T5" fmla="*/ 28 h 58"/>
                  <a:gd name="T6" fmla="*/ 3 w 8"/>
                  <a:gd name="T7" fmla="*/ 12 h 58"/>
                  <a:gd name="T8" fmla="*/ 7 w 8"/>
                  <a:gd name="T9" fmla="*/ 0 h 5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8" h="58">
                    <a:moveTo>
                      <a:pt x="4" y="57"/>
                    </a:moveTo>
                    <a:lnTo>
                      <a:pt x="1" y="39"/>
                    </a:lnTo>
                    <a:lnTo>
                      <a:pt x="0" y="28"/>
                    </a:lnTo>
                    <a:lnTo>
                      <a:pt x="3" y="12"/>
                    </a:lnTo>
                    <a:lnTo>
                      <a:pt x="7" y="0"/>
                    </a:lnTo>
                  </a:path>
                </a:pathLst>
              </a:custGeom>
              <a:noFill/>
              <a:ln w="127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78" name="Freeform 842">
                <a:extLst>
                  <a:ext uri="{FF2B5EF4-FFF2-40B4-BE49-F238E27FC236}">
                    <a16:creationId xmlns:a16="http://schemas.microsoft.com/office/drawing/2014/main" id="{BE9AFE9A-7742-4367-9C08-96DBE5E7839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09" y="1111"/>
                <a:ext cx="33" cy="34"/>
              </a:xfrm>
              <a:custGeom>
                <a:avLst/>
                <a:gdLst>
                  <a:gd name="T0" fmla="*/ 32 w 33"/>
                  <a:gd name="T1" fmla="*/ 0 h 34"/>
                  <a:gd name="T2" fmla="*/ 24 w 33"/>
                  <a:gd name="T3" fmla="*/ 2 h 34"/>
                  <a:gd name="T4" fmla="*/ 15 w 33"/>
                  <a:gd name="T5" fmla="*/ 6 h 34"/>
                  <a:gd name="T6" fmla="*/ 8 w 33"/>
                  <a:gd name="T7" fmla="*/ 14 h 34"/>
                  <a:gd name="T8" fmla="*/ 4 w 33"/>
                  <a:gd name="T9" fmla="*/ 20 h 34"/>
                  <a:gd name="T10" fmla="*/ 0 w 33"/>
                  <a:gd name="T11" fmla="*/ 33 h 34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33" h="34">
                    <a:moveTo>
                      <a:pt x="32" y="0"/>
                    </a:moveTo>
                    <a:lnTo>
                      <a:pt x="24" y="2"/>
                    </a:lnTo>
                    <a:lnTo>
                      <a:pt x="15" y="6"/>
                    </a:lnTo>
                    <a:lnTo>
                      <a:pt x="8" y="14"/>
                    </a:lnTo>
                    <a:lnTo>
                      <a:pt x="4" y="20"/>
                    </a:lnTo>
                    <a:lnTo>
                      <a:pt x="0" y="33"/>
                    </a:lnTo>
                  </a:path>
                </a:pathLst>
              </a:custGeom>
              <a:noFill/>
              <a:ln w="127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79" name="Freeform 843">
                <a:extLst>
                  <a:ext uri="{FF2B5EF4-FFF2-40B4-BE49-F238E27FC236}">
                    <a16:creationId xmlns:a16="http://schemas.microsoft.com/office/drawing/2014/main" id="{FDBC1D80-4F0E-4F4D-AB4E-161761CF7A1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55" y="1161"/>
                <a:ext cx="52" cy="23"/>
              </a:xfrm>
              <a:custGeom>
                <a:avLst/>
                <a:gdLst>
                  <a:gd name="T0" fmla="*/ 51 w 52"/>
                  <a:gd name="T1" fmla="*/ 1 h 23"/>
                  <a:gd name="T2" fmla="*/ 41 w 52"/>
                  <a:gd name="T3" fmla="*/ 0 h 23"/>
                  <a:gd name="T4" fmla="*/ 29 w 52"/>
                  <a:gd name="T5" fmla="*/ 2 h 23"/>
                  <a:gd name="T6" fmla="*/ 16 w 52"/>
                  <a:gd name="T7" fmla="*/ 6 h 23"/>
                  <a:gd name="T8" fmla="*/ 9 w 52"/>
                  <a:gd name="T9" fmla="*/ 11 h 23"/>
                  <a:gd name="T10" fmla="*/ 0 w 52"/>
                  <a:gd name="T11" fmla="*/ 22 h 2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52" h="23">
                    <a:moveTo>
                      <a:pt x="51" y="1"/>
                    </a:moveTo>
                    <a:lnTo>
                      <a:pt x="41" y="0"/>
                    </a:lnTo>
                    <a:lnTo>
                      <a:pt x="29" y="2"/>
                    </a:lnTo>
                    <a:lnTo>
                      <a:pt x="16" y="6"/>
                    </a:lnTo>
                    <a:lnTo>
                      <a:pt x="9" y="11"/>
                    </a:lnTo>
                    <a:lnTo>
                      <a:pt x="0" y="22"/>
                    </a:lnTo>
                  </a:path>
                </a:pathLst>
              </a:custGeom>
              <a:noFill/>
              <a:ln w="127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80" name="Freeform 844">
                <a:extLst>
                  <a:ext uri="{FF2B5EF4-FFF2-40B4-BE49-F238E27FC236}">
                    <a16:creationId xmlns:a16="http://schemas.microsoft.com/office/drawing/2014/main" id="{C3193AB9-D06E-4B77-B16E-19028611C70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84" y="1194"/>
                <a:ext cx="60" cy="13"/>
              </a:xfrm>
              <a:custGeom>
                <a:avLst/>
                <a:gdLst>
                  <a:gd name="T0" fmla="*/ 59 w 60"/>
                  <a:gd name="T1" fmla="*/ 1 h 13"/>
                  <a:gd name="T2" fmla="*/ 46 w 60"/>
                  <a:gd name="T3" fmla="*/ 0 h 13"/>
                  <a:gd name="T4" fmla="*/ 31 w 60"/>
                  <a:gd name="T5" fmla="*/ 1 h 13"/>
                  <a:gd name="T6" fmla="*/ 20 w 60"/>
                  <a:gd name="T7" fmla="*/ 4 h 13"/>
                  <a:gd name="T8" fmla="*/ 8 w 60"/>
                  <a:gd name="T9" fmla="*/ 8 h 13"/>
                  <a:gd name="T10" fmla="*/ 0 w 60"/>
                  <a:gd name="T11" fmla="*/ 12 h 1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60" h="13">
                    <a:moveTo>
                      <a:pt x="59" y="1"/>
                    </a:moveTo>
                    <a:lnTo>
                      <a:pt x="46" y="0"/>
                    </a:lnTo>
                    <a:lnTo>
                      <a:pt x="31" y="1"/>
                    </a:lnTo>
                    <a:lnTo>
                      <a:pt x="20" y="4"/>
                    </a:lnTo>
                    <a:lnTo>
                      <a:pt x="8" y="8"/>
                    </a:lnTo>
                    <a:lnTo>
                      <a:pt x="0" y="12"/>
                    </a:lnTo>
                  </a:path>
                </a:pathLst>
              </a:custGeom>
              <a:noFill/>
              <a:ln w="127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81" name="Freeform 845">
                <a:extLst>
                  <a:ext uri="{FF2B5EF4-FFF2-40B4-BE49-F238E27FC236}">
                    <a16:creationId xmlns:a16="http://schemas.microsoft.com/office/drawing/2014/main" id="{7D709EA6-FA55-4AB4-B5CA-6EC6D0B74CF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66" y="1152"/>
                <a:ext cx="28" cy="19"/>
              </a:xfrm>
              <a:custGeom>
                <a:avLst/>
                <a:gdLst>
                  <a:gd name="T0" fmla="*/ 27 w 28"/>
                  <a:gd name="T1" fmla="*/ 0 h 19"/>
                  <a:gd name="T2" fmla="*/ 18 w 28"/>
                  <a:gd name="T3" fmla="*/ 2 h 19"/>
                  <a:gd name="T4" fmla="*/ 9 w 28"/>
                  <a:gd name="T5" fmla="*/ 7 h 19"/>
                  <a:gd name="T6" fmla="*/ 0 w 28"/>
                  <a:gd name="T7" fmla="*/ 18 h 1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8" h="19">
                    <a:moveTo>
                      <a:pt x="27" y="0"/>
                    </a:moveTo>
                    <a:lnTo>
                      <a:pt x="18" y="2"/>
                    </a:lnTo>
                    <a:lnTo>
                      <a:pt x="9" y="7"/>
                    </a:lnTo>
                    <a:lnTo>
                      <a:pt x="0" y="18"/>
                    </a:lnTo>
                  </a:path>
                </a:pathLst>
              </a:custGeom>
              <a:noFill/>
              <a:ln w="127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82" name="Freeform 846">
                <a:extLst>
                  <a:ext uri="{FF2B5EF4-FFF2-40B4-BE49-F238E27FC236}">
                    <a16:creationId xmlns:a16="http://schemas.microsoft.com/office/drawing/2014/main" id="{C1FB8ECE-7F8F-4416-92FD-3886787119A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06" y="1191"/>
                <a:ext cx="46" cy="24"/>
              </a:xfrm>
              <a:custGeom>
                <a:avLst/>
                <a:gdLst>
                  <a:gd name="T0" fmla="*/ 45 w 46"/>
                  <a:gd name="T1" fmla="*/ 1 h 24"/>
                  <a:gd name="T2" fmla="*/ 31 w 46"/>
                  <a:gd name="T3" fmla="*/ 0 h 24"/>
                  <a:gd name="T4" fmla="*/ 21 w 46"/>
                  <a:gd name="T5" fmla="*/ 4 h 24"/>
                  <a:gd name="T6" fmla="*/ 11 w 46"/>
                  <a:gd name="T7" fmla="*/ 11 h 24"/>
                  <a:gd name="T8" fmla="*/ 0 w 46"/>
                  <a:gd name="T9" fmla="*/ 23 h 24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46" h="24">
                    <a:moveTo>
                      <a:pt x="45" y="1"/>
                    </a:moveTo>
                    <a:lnTo>
                      <a:pt x="31" y="0"/>
                    </a:lnTo>
                    <a:lnTo>
                      <a:pt x="21" y="4"/>
                    </a:lnTo>
                    <a:lnTo>
                      <a:pt x="11" y="11"/>
                    </a:lnTo>
                    <a:lnTo>
                      <a:pt x="0" y="23"/>
                    </a:lnTo>
                  </a:path>
                </a:pathLst>
              </a:custGeom>
              <a:noFill/>
              <a:ln w="127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83" name="Freeform 847">
                <a:extLst>
                  <a:ext uri="{FF2B5EF4-FFF2-40B4-BE49-F238E27FC236}">
                    <a16:creationId xmlns:a16="http://schemas.microsoft.com/office/drawing/2014/main" id="{B963073A-F6B1-4C7A-863F-5A680150C8C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72" y="1238"/>
                <a:ext cx="38" cy="18"/>
              </a:xfrm>
              <a:custGeom>
                <a:avLst/>
                <a:gdLst>
                  <a:gd name="T0" fmla="*/ 37 w 38"/>
                  <a:gd name="T1" fmla="*/ 0 h 18"/>
                  <a:gd name="T2" fmla="*/ 28 w 38"/>
                  <a:gd name="T3" fmla="*/ 0 h 18"/>
                  <a:gd name="T4" fmla="*/ 18 w 38"/>
                  <a:gd name="T5" fmla="*/ 3 h 18"/>
                  <a:gd name="T6" fmla="*/ 8 w 38"/>
                  <a:gd name="T7" fmla="*/ 9 h 18"/>
                  <a:gd name="T8" fmla="*/ 0 w 38"/>
                  <a:gd name="T9" fmla="*/ 17 h 1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8" h="18">
                    <a:moveTo>
                      <a:pt x="37" y="0"/>
                    </a:moveTo>
                    <a:lnTo>
                      <a:pt x="28" y="0"/>
                    </a:lnTo>
                    <a:lnTo>
                      <a:pt x="18" y="3"/>
                    </a:lnTo>
                    <a:lnTo>
                      <a:pt x="8" y="9"/>
                    </a:lnTo>
                    <a:lnTo>
                      <a:pt x="0" y="17"/>
                    </a:lnTo>
                  </a:path>
                </a:pathLst>
              </a:custGeom>
              <a:noFill/>
              <a:ln w="127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84" name="Freeform 848">
                <a:extLst>
                  <a:ext uri="{FF2B5EF4-FFF2-40B4-BE49-F238E27FC236}">
                    <a16:creationId xmlns:a16="http://schemas.microsoft.com/office/drawing/2014/main" id="{9D48A4FA-AB80-49DB-885E-0E4E9E1499C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04" y="1267"/>
                <a:ext cx="38" cy="19"/>
              </a:xfrm>
              <a:custGeom>
                <a:avLst/>
                <a:gdLst>
                  <a:gd name="T0" fmla="*/ 37 w 38"/>
                  <a:gd name="T1" fmla="*/ 0 h 19"/>
                  <a:gd name="T2" fmla="*/ 24 w 38"/>
                  <a:gd name="T3" fmla="*/ 3 h 19"/>
                  <a:gd name="T4" fmla="*/ 15 w 38"/>
                  <a:gd name="T5" fmla="*/ 6 h 19"/>
                  <a:gd name="T6" fmla="*/ 7 w 38"/>
                  <a:gd name="T7" fmla="*/ 12 h 19"/>
                  <a:gd name="T8" fmla="*/ 0 w 38"/>
                  <a:gd name="T9" fmla="*/ 18 h 19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8" h="19">
                    <a:moveTo>
                      <a:pt x="37" y="0"/>
                    </a:moveTo>
                    <a:lnTo>
                      <a:pt x="24" y="3"/>
                    </a:lnTo>
                    <a:lnTo>
                      <a:pt x="15" y="6"/>
                    </a:lnTo>
                    <a:lnTo>
                      <a:pt x="7" y="12"/>
                    </a:lnTo>
                    <a:lnTo>
                      <a:pt x="0" y="18"/>
                    </a:lnTo>
                  </a:path>
                </a:pathLst>
              </a:custGeom>
              <a:noFill/>
              <a:ln w="127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85" name="Freeform 849">
                <a:extLst>
                  <a:ext uri="{FF2B5EF4-FFF2-40B4-BE49-F238E27FC236}">
                    <a16:creationId xmlns:a16="http://schemas.microsoft.com/office/drawing/2014/main" id="{F2EE6274-86A6-46FB-9E6E-8317AA5BDF0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35" y="1071"/>
                <a:ext cx="55" cy="47"/>
              </a:xfrm>
              <a:custGeom>
                <a:avLst/>
                <a:gdLst>
                  <a:gd name="T0" fmla="*/ 0 w 55"/>
                  <a:gd name="T1" fmla="*/ 46 h 47"/>
                  <a:gd name="T2" fmla="*/ 12 w 55"/>
                  <a:gd name="T3" fmla="*/ 37 h 47"/>
                  <a:gd name="T4" fmla="*/ 26 w 55"/>
                  <a:gd name="T5" fmla="*/ 26 h 47"/>
                  <a:gd name="T6" fmla="*/ 42 w 55"/>
                  <a:gd name="T7" fmla="*/ 13 h 47"/>
                  <a:gd name="T8" fmla="*/ 54 w 55"/>
                  <a:gd name="T9" fmla="*/ 0 h 4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55" h="47">
                    <a:moveTo>
                      <a:pt x="0" y="46"/>
                    </a:moveTo>
                    <a:lnTo>
                      <a:pt x="12" y="37"/>
                    </a:lnTo>
                    <a:lnTo>
                      <a:pt x="26" y="26"/>
                    </a:lnTo>
                    <a:lnTo>
                      <a:pt x="42" y="13"/>
                    </a:lnTo>
                    <a:lnTo>
                      <a:pt x="54" y="0"/>
                    </a:lnTo>
                  </a:path>
                </a:pathLst>
              </a:custGeom>
              <a:noFill/>
              <a:ln w="127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86" name="Freeform 850">
                <a:extLst>
                  <a:ext uri="{FF2B5EF4-FFF2-40B4-BE49-F238E27FC236}">
                    <a16:creationId xmlns:a16="http://schemas.microsoft.com/office/drawing/2014/main" id="{DD5A5DE3-3DAE-42CF-8F0B-652E36FA051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36" y="1221"/>
                <a:ext cx="45" cy="18"/>
              </a:xfrm>
              <a:custGeom>
                <a:avLst/>
                <a:gdLst>
                  <a:gd name="T0" fmla="*/ 44 w 45"/>
                  <a:gd name="T1" fmla="*/ 0 h 18"/>
                  <a:gd name="T2" fmla="*/ 28 w 45"/>
                  <a:gd name="T3" fmla="*/ 1 h 18"/>
                  <a:gd name="T4" fmla="*/ 17 w 45"/>
                  <a:gd name="T5" fmla="*/ 5 h 18"/>
                  <a:gd name="T6" fmla="*/ 8 w 45"/>
                  <a:gd name="T7" fmla="*/ 10 h 18"/>
                  <a:gd name="T8" fmla="*/ 0 w 45"/>
                  <a:gd name="T9" fmla="*/ 17 h 1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45" h="18">
                    <a:moveTo>
                      <a:pt x="44" y="0"/>
                    </a:moveTo>
                    <a:lnTo>
                      <a:pt x="28" y="1"/>
                    </a:lnTo>
                    <a:lnTo>
                      <a:pt x="17" y="5"/>
                    </a:lnTo>
                    <a:lnTo>
                      <a:pt x="8" y="10"/>
                    </a:lnTo>
                    <a:lnTo>
                      <a:pt x="0" y="17"/>
                    </a:lnTo>
                  </a:path>
                </a:pathLst>
              </a:custGeom>
              <a:noFill/>
              <a:ln w="127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87" name="Freeform 851">
                <a:extLst>
                  <a:ext uri="{FF2B5EF4-FFF2-40B4-BE49-F238E27FC236}">
                    <a16:creationId xmlns:a16="http://schemas.microsoft.com/office/drawing/2014/main" id="{83438EE0-7240-4FD7-B44B-F5AA58B9029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03" y="1191"/>
                <a:ext cx="38" cy="15"/>
              </a:xfrm>
              <a:custGeom>
                <a:avLst/>
                <a:gdLst>
                  <a:gd name="T0" fmla="*/ 37 w 38"/>
                  <a:gd name="T1" fmla="*/ 3 h 15"/>
                  <a:gd name="T2" fmla="*/ 27 w 38"/>
                  <a:gd name="T3" fmla="*/ 0 h 15"/>
                  <a:gd name="T4" fmla="*/ 18 w 38"/>
                  <a:gd name="T5" fmla="*/ 0 h 15"/>
                  <a:gd name="T6" fmla="*/ 9 w 38"/>
                  <a:gd name="T7" fmla="*/ 4 h 15"/>
                  <a:gd name="T8" fmla="*/ 3 w 38"/>
                  <a:gd name="T9" fmla="*/ 8 h 15"/>
                  <a:gd name="T10" fmla="*/ 0 w 38"/>
                  <a:gd name="T11" fmla="*/ 14 h 15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38" h="15">
                    <a:moveTo>
                      <a:pt x="37" y="3"/>
                    </a:moveTo>
                    <a:lnTo>
                      <a:pt x="27" y="0"/>
                    </a:lnTo>
                    <a:lnTo>
                      <a:pt x="18" y="0"/>
                    </a:lnTo>
                    <a:lnTo>
                      <a:pt x="9" y="4"/>
                    </a:lnTo>
                    <a:lnTo>
                      <a:pt x="3" y="8"/>
                    </a:lnTo>
                    <a:lnTo>
                      <a:pt x="0" y="14"/>
                    </a:lnTo>
                  </a:path>
                </a:pathLst>
              </a:custGeom>
              <a:noFill/>
              <a:ln w="127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88" name="Freeform 852">
                <a:extLst>
                  <a:ext uri="{FF2B5EF4-FFF2-40B4-BE49-F238E27FC236}">
                    <a16:creationId xmlns:a16="http://schemas.microsoft.com/office/drawing/2014/main" id="{82EE8B76-A63F-49D2-9B3B-43A60BFA6B6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88" y="1241"/>
                <a:ext cx="36" cy="14"/>
              </a:xfrm>
              <a:custGeom>
                <a:avLst/>
                <a:gdLst>
                  <a:gd name="T0" fmla="*/ 35 w 36"/>
                  <a:gd name="T1" fmla="*/ 0 h 14"/>
                  <a:gd name="T2" fmla="*/ 29 w 36"/>
                  <a:gd name="T3" fmla="*/ 0 h 14"/>
                  <a:gd name="T4" fmla="*/ 20 w 36"/>
                  <a:gd name="T5" fmla="*/ 1 h 14"/>
                  <a:gd name="T6" fmla="*/ 12 w 36"/>
                  <a:gd name="T7" fmla="*/ 4 h 14"/>
                  <a:gd name="T8" fmla="*/ 7 w 36"/>
                  <a:gd name="T9" fmla="*/ 6 h 14"/>
                  <a:gd name="T10" fmla="*/ 3 w 36"/>
                  <a:gd name="T11" fmla="*/ 10 h 14"/>
                  <a:gd name="T12" fmla="*/ 0 w 36"/>
                  <a:gd name="T13" fmla="*/ 13 h 14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6" h="14">
                    <a:moveTo>
                      <a:pt x="35" y="0"/>
                    </a:moveTo>
                    <a:lnTo>
                      <a:pt x="29" y="0"/>
                    </a:lnTo>
                    <a:lnTo>
                      <a:pt x="20" y="1"/>
                    </a:lnTo>
                    <a:lnTo>
                      <a:pt x="12" y="4"/>
                    </a:lnTo>
                    <a:lnTo>
                      <a:pt x="7" y="6"/>
                    </a:lnTo>
                    <a:lnTo>
                      <a:pt x="3" y="10"/>
                    </a:lnTo>
                    <a:lnTo>
                      <a:pt x="0" y="13"/>
                    </a:lnTo>
                  </a:path>
                </a:pathLst>
              </a:custGeom>
              <a:noFill/>
              <a:ln w="127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89" name="Freeform 853">
                <a:extLst>
                  <a:ext uri="{FF2B5EF4-FFF2-40B4-BE49-F238E27FC236}">
                    <a16:creationId xmlns:a16="http://schemas.microsoft.com/office/drawing/2014/main" id="{44D15890-D7EB-47C7-A862-8B19C23F7E4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39" y="1175"/>
                <a:ext cx="9" cy="15"/>
              </a:xfrm>
              <a:custGeom>
                <a:avLst/>
                <a:gdLst>
                  <a:gd name="T0" fmla="*/ 0 w 9"/>
                  <a:gd name="T1" fmla="*/ 14 h 15"/>
                  <a:gd name="T2" fmla="*/ 2 w 9"/>
                  <a:gd name="T3" fmla="*/ 6 h 15"/>
                  <a:gd name="T4" fmla="*/ 6 w 9"/>
                  <a:gd name="T5" fmla="*/ 2 h 15"/>
                  <a:gd name="T6" fmla="*/ 8 w 9"/>
                  <a:gd name="T7" fmla="*/ 0 h 15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9" h="15">
                    <a:moveTo>
                      <a:pt x="0" y="14"/>
                    </a:moveTo>
                    <a:lnTo>
                      <a:pt x="2" y="6"/>
                    </a:lnTo>
                    <a:lnTo>
                      <a:pt x="6" y="2"/>
                    </a:lnTo>
                    <a:lnTo>
                      <a:pt x="8" y="0"/>
                    </a:lnTo>
                  </a:path>
                </a:pathLst>
              </a:custGeom>
              <a:noFill/>
              <a:ln w="127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90" name="Freeform 854">
                <a:extLst>
                  <a:ext uri="{FF2B5EF4-FFF2-40B4-BE49-F238E27FC236}">
                    <a16:creationId xmlns:a16="http://schemas.microsoft.com/office/drawing/2014/main" id="{3110EF98-0AFF-4491-982D-3A92278EB49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54" y="1003"/>
                <a:ext cx="190" cy="51"/>
              </a:xfrm>
              <a:custGeom>
                <a:avLst/>
                <a:gdLst>
                  <a:gd name="T0" fmla="*/ 0 w 190"/>
                  <a:gd name="T1" fmla="*/ 0 h 51"/>
                  <a:gd name="T2" fmla="*/ 29 w 190"/>
                  <a:gd name="T3" fmla="*/ 27 h 51"/>
                  <a:gd name="T4" fmla="*/ 50 w 190"/>
                  <a:gd name="T5" fmla="*/ 38 h 51"/>
                  <a:gd name="T6" fmla="*/ 70 w 190"/>
                  <a:gd name="T7" fmla="*/ 47 h 51"/>
                  <a:gd name="T8" fmla="*/ 134 w 190"/>
                  <a:gd name="T9" fmla="*/ 50 h 51"/>
                  <a:gd name="T10" fmla="*/ 160 w 190"/>
                  <a:gd name="T11" fmla="*/ 45 h 51"/>
                  <a:gd name="T12" fmla="*/ 174 w 190"/>
                  <a:gd name="T13" fmla="*/ 38 h 51"/>
                  <a:gd name="T14" fmla="*/ 189 w 190"/>
                  <a:gd name="T15" fmla="*/ 38 h 51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90" h="51">
                    <a:moveTo>
                      <a:pt x="0" y="0"/>
                    </a:moveTo>
                    <a:lnTo>
                      <a:pt x="29" y="27"/>
                    </a:lnTo>
                    <a:lnTo>
                      <a:pt x="50" y="38"/>
                    </a:lnTo>
                    <a:lnTo>
                      <a:pt x="70" y="47"/>
                    </a:lnTo>
                    <a:lnTo>
                      <a:pt x="134" y="50"/>
                    </a:lnTo>
                    <a:lnTo>
                      <a:pt x="160" y="45"/>
                    </a:lnTo>
                    <a:lnTo>
                      <a:pt x="174" y="38"/>
                    </a:lnTo>
                    <a:lnTo>
                      <a:pt x="189" y="38"/>
                    </a:lnTo>
                  </a:path>
                </a:pathLst>
              </a:custGeom>
              <a:noFill/>
              <a:ln w="127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91" name="Freeform 855">
                <a:extLst>
                  <a:ext uri="{FF2B5EF4-FFF2-40B4-BE49-F238E27FC236}">
                    <a16:creationId xmlns:a16="http://schemas.microsoft.com/office/drawing/2014/main" id="{30AE98E8-EE07-4C91-A3F2-76D86C95165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64" y="1015"/>
                <a:ext cx="32" cy="74"/>
              </a:xfrm>
              <a:custGeom>
                <a:avLst/>
                <a:gdLst>
                  <a:gd name="T0" fmla="*/ 0 w 32"/>
                  <a:gd name="T1" fmla="*/ 0 h 74"/>
                  <a:gd name="T2" fmla="*/ 14 w 32"/>
                  <a:gd name="T3" fmla="*/ 21 h 74"/>
                  <a:gd name="T4" fmla="*/ 23 w 32"/>
                  <a:gd name="T5" fmla="*/ 41 h 74"/>
                  <a:gd name="T6" fmla="*/ 26 w 32"/>
                  <a:gd name="T7" fmla="*/ 52 h 74"/>
                  <a:gd name="T8" fmla="*/ 31 w 32"/>
                  <a:gd name="T9" fmla="*/ 73 h 74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2" h="74">
                    <a:moveTo>
                      <a:pt x="0" y="0"/>
                    </a:moveTo>
                    <a:lnTo>
                      <a:pt x="14" y="21"/>
                    </a:lnTo>
                    <a:lnTo>
                      <a:pt x="23" y="41"/>
                    </a:lnTo>
                    <a:lnTo>
                      <a:pt x="26" y="52"/>
                    </a:lnTo>
                    <a:lnTo>
                      <a:pt x="31" y="73"/>
                    </a:lnTo>
                  </a:path>
                </a:pathLst>
              </a:custGeom>
              <a:noFill/>
              <a:ln w="127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92" name="Freeform 856">
                <a:extLst>
                  <a:ext uri="{FF2B5EF4-FFF2-40B4-BE49-F238E27FC236}">
                    <a16:creationId xmlns:a16="http://schemas.microsoft.com/office/drawing/2014/main" id="{4FA41F43-2DD4-41BA-BA6B-88B4F4E4851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37" y="1105"/>
                <a:ext cx="183" cy="78"/>
              </a:xfrm>
              <a:custGeom>
                <a:avLst/>
                <a:gdLst>
                  <a:gd name="T0" fmla="*/ 182 w 183"/>
                  <a:gd name="T1" fmla="*/ 0 h 78"/>
                  <a:gd name="T2" fmla="*/ 147 w 183"/>
                  <a:gd name="T3" fmla="*/ 20 h 78"/>
                  <a:gd name="T4" fmla="*/ 124 w 183"/>
                  <a:gd name="T5" fmla="*/ 25 h 78"/>
                  <a:gd name="T6" fmla="*/ 93 w 183"/>
                  <a:gd name="T7" fmla="*/ 37 h 78"/>
                  <a:gd name="T8" fmla="*/ 61 w 183"/>
                  <a:gd name="T9" fmla="*/ 46 h 78"/>
                  <a:gd name="T10" fmla="*/ 32 w 183"/>
                  <a:gd name="T11" fmla="*/ 57 h 78"/>
                  <a:gd name="T12" fmla="*/ 3 w 183"/>
                  <a:gd name="T13" fmla="*/ 71 h 78"/>
                  <a:gd name="T14" fmla="*/ 0 w 183"/>
                  <a:gd name="T15" fmla="*/ 77 h 78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83" h="78">
                    <a:moveTo>
                      <a:pt x="182" y="0"/>
                    </a:moveTo>
                    <a:lnTo>
                      <a:pt x="147" y="20"/>
                    </a:lnTo>
                    <a:lnTo>
                      <a:pt x="124" y="25"/>
                    </a:lnTo>
                    <a:lnTo>
                      <a:pt x="93" y="37"/>
                    </a:lnTo>
                    <a:lnTo>
                      <a:pt x="61" y="46"/>
                    </a:lnTo>
                    <a:lnTo>
                      <a:pt x="32" y="57"/>
                    </a:lnTo>
                    <a:lnTo>
                      <a:pt x="3" y="71"/>
                    </a:lnTo>
                    <a:lnTo>
                      <a:pt x="0" y="77"/>
                    </a:lnTo>
                  </a:path>
                </a:pathLst>
              </a:custGeom>
              <a:noFill/>
              <a:ln w="127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93" name="Freeform 857">
                <a:extLst>
                  <a:ext uri="{FF2B5EF4-FFF2-40B4-BE49-F238E27FC236}">
                    <a16:creationId xmlns:a16="http://schemas.microsoft.com/office/drawing/2014/main" id="{F5156E39-E83D-4173-85FD-71DD69F967C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74" y="1112"/>
                <a:ext cx="6" cy="23"/>
              </a:xfrm>
              <a:custGeom>
                <a:avLst/>
                <a:gdLst>
                  <a:gd name="T0" fmla="*/ 3 w 6"/>
                  <a:gd name="T1" fmla="*/ 22 h 23"/>
                  <a:gd name="T2" fmla="*/ 5 w 6"/>
                  <a:gd name="T3" fmla="*/ 16 h 23"/>
                  <a:gd name="T4" fmla="*/ 0 w 6"/>
                  <a:gd name="T5" fmla="*/ 6 h 23"/>
                  <a:gd name="T6" fmla="*/ 0 w 6"/>
                  <a:gd name="T7" fmla="*/ 0 h 23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6" h="23">
                    <a:moveTo>
                      <a:pt x="3" y="22"/>
                    </a:moveTo>
                    <a:lnTo>
                      <a:pt x="5" y="16"/>
                    </a:lnTo>
                    <a:lnTo>
                      <a:pt x="0" y="6"/>
                    </a:lnTo>
                    <a:lnTo>
                      <a:pt x="0" y="0"/>
                    </a:lnTo>
                  </a:path>
                </a:pathLst>
              </a:custGeom>
              <a:noFill/>
              <a:ln w="127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94" name="Freeform 858">
                <a:extLst>
                  <a:ext uri="{FF2B5EF4-FFF2-40B4-BE49-F238E27FC236}">
                    <a16:creationId xmlns:a16="http://schemas.microsoft.com/office/drawing/2014/main" id="{59475C77-142B-4F11-AAA8-07778993F03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52" y="1043"/>
                <a:ext cx="37" cy="29"/>
              </a:xfrm>
              <a:custGeom>
                <a:avLst/>
                <a:gdLst>
                  <a:gd name="T0" fmla="*/ 0 w 37"/>
                  <a:gd name="T1" fmla="*/ 0 h 29"/>
                  <a:gd name="T2" fmla="*/ 9 w 37"/>
                  <a:gd name="T3" fmla="*/ 9 h 29"/>
                  <a:gd name="T4" fmla="*/ 19 w 37"/>
                  <a:gd name="T5" fmla="*/ 16 h 29"/>
                  <a:gd name="T6" fmla="*/ 36 w 37"/>
                  <a:gd name="T7" fmla="*/ 28 h 2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37" h="29">
                    <a:moveTo>
                      <a:pt x="0" y="0"/>
                    </a:moveTo>
                    <a:lnTo>
                      <a:pt x="9" y="9"/>
                    </a:lnTo>
                    <a:lnTo>
                      <a:pt x="19" y="16"/>
                    </a:lnTo>
                    <a:lnTo>
                      <a:pt x="36" y="28"/>
                    </a:lnTo>
                  </a:path>
                </a:pathLst>
              </a:custGeom>
              <a:noFill/>
              <a:ln w="127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95" name="Freeform 859">
                <a:extLst>
                  <a:ext uri="{FF2B5EF4-FFF2-40B4-BE49-F238E27FC236}">
                    <a16:creationId xmlns:a16="http://schemas.microsoft.com/office/drawing/2014/main" id="{214C7BE9-4FA2-4534-AFC3-176498F5D49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00" y="858"/>
                <a:ext cx="313" cy="262"/>
              </a:xfrm>
              <a:custGeom>
                <a:avLst/>
                <a:gdLst>
                  <a:gd name="T0" fmla="*/ 173 w 313"/>
                  <a:gd name="T1" fmla="*/ 9 h 262"/>
                  <a:gd name="T2" fmla="*/ 312 w 313"/>
                  <a:gd name="T3" fmla="*/ 78 h 262"/>
                  <a:gd name="T4" fmla="*/ 286 w 313"/>
                  <a:gd name="T5" fmla="*/ 84 h 262"/>
                  <a:gd name="T6" fmla="*/ 246 w 313"/>
                  <a:gd name="T7" fmla="*/ 98 h 262"/>
                  <a:gd name="T8" fmla="*/ 219 w 313"/>
                  <a:gd name="T9" fmla="*/ 115 h 262"/>
                  <a:gd name="T10" fmla="*/ 202 w 313"/>
                  <a:gd name="T11" fmla="*/ 138 h 262"/>
                  <a:gd name="T12" fmla="*/ 190 w 313"/>
                  <a:gd name="T13" fmla="*/ 170 h 262"/>
                  <a:gd name="T14" fmla="*/ 190 w 313"/>
                  <a:gd name="T15" fmla="*/ 208 h 262"/>
                  <a:gd name="T16" fmla="*/ 199 w 313"/>
                  <a:gd name="T17" fmla="*/ 261 h 262"/>
                  <a:gd name="T18" fmla="*/ 9 w 313"/>
                  <a:gd name="T19" fmla="*/ 182 h 262"/>
                  <a:gd name="T20" fmla="*/ 0 w 313"/>
                  <a:gd name="T21" fmla="*/ 144 h 262"/>
                  <a:gd name="T22" fmla="*/ 9 w 313"/>
                  <a:gd name="T23" fmla="*/ 101 h 262"/>
                  <a:gd name="T24" fmla="*/ 23 w 313"/>
                  <a:gd name="T25" fmla="*/ 61 h 262"/>
                  <a:gd name="T26" fmla="*/ 46 w 313"/>
                  <a:gd name="T27" fmla="*/ 32 h 262"/>
                  <a:gd name="T28" fmla="*/ 86 w 313"/>
                  <a:gd name="T29" fmla="*/ 9 h 262"/>
                  <a:gd name="T30" fmla="*/ 118 w 313"/>
                  <a:gd name="T31" fmla="*/ 0 h 262"/>
                  <a:gd name="T32" fmla="*/ 173 w 313"/>
                  <a:gd name="T33" fmla="*/ 9 h 262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0" t="0" r="r" b="b"/>
                <a:pathLst>
                  <a:path w="313" h="262">
                    <a:moveTo>
                      <a:pt x="173" y="9"/>
                    </a:moveTo>
                    <a:lnTo>
                      <a:pt x="312" y="78"/>
                    </a:lnTo>
                    <a:lnTo>
                      <a:pt x="286" y="84"/>
                    </a:lnTo>
                    <a:lnTo>
                      <a:pt x="246" y="98"/>
                    </a:lnTo>
                    <a:lnTo>
                      <a:pt x="219" y="115"/>
                    </a:lnTo>
                    <a:lnTo>
                      <a:pt x="202" y="138"/>
                    </a:lnTo>
                    <a:lnTo>
                      <a:pt x="190" y="170"/>
                    </a:lnTo>
                    <a:lnTo>
                      <a:pt x="190" y="208"/>
                    </a:lnTo>
                    <a:lnTo>
                      <a:pt x="199" y="261"/>
                    </a:lnTo>
                    <a:lnTo>
                      <a:pt x="9" y="182"/>
                    </a:lnTo>
                    <a:lnTo>
                      <a:pt x="0" y="144"/>
                    </a:lnTo>
                    <a:lnTo>
                      <a:pt x="9" y="101"/>
                    </a:lnTo>
                    <a:lnTo>
                      <a:pt x="23" y="61"/>
                    </a:lnTo>
                    <a:lnTo>
                      <a:pt x="46" y="32"/>
                    </a:lnTo>
                    <a:lnTo>
                      <a:pt x="86" y="9"/>
                    </a:lnTo>
                    <a:lnTo>
                      <a:pt x="118" y="0"/>
                    </a:lnTo>
                    <a:lnTo>
                      <a:pt x="173" y="9"/>
                    </a:lnTo>
                  </a:path>
                </a:pathLst>
              </a:custGeom>
              <a:solidFill>
                <a:srgbClr val="9FBFFF"/>
              </a:solidFill>
              <a:ln w="127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129" name="Group 860">
              <a:extLst>
                <a:ext uri="{FF2B5EF4-FFF2-40B4-BE49-F238E27FC236}">
                  <a16:creationId xmlns:a16="http://schemas.microsoft.com/office/drawing/2014/main" id="{E82A452B-9665-4313-98F4-0BB79D0E0C5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328" y="2379"/>
              <a:ext cx="390" cy="108"/>
              <a:chOff x="3456" y="957"/>
              <a:chExt cx="390" cy="108"/>
            </a:xfrm>
          </p:grpSpPr>
          <p:sp>
            <p:nvSpPr>
              <p:cNvPr id="4160" name="Freeform 861">
                <a:extLst>
                  <a:ext uri="{FF2B5EF4-FFF2-40B4-BE49-F238E27FC236}">
                    <a16:creationId xmlns:a16="http://schemas.microsoft.com/office/drawing/2014/main" id="{4811562E-0932-4F38-A8A9-A276B2572FE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56" y="973"/>
                <a:ext cx="387" cy="92"/>
              </a:xfrm>
              <a:custGeom>
                <a:avLst/>
                <a:gdLst>
                  <a:gd name="T0" fmla="*/ 247 w 387"/>
                  <a:gd name="T1" fmla="*/ 2 h 92"/>
                  <a:gd name="T2" fmla="*/ 262 w 387"/>
                  <a:gd name="T3" fmla="*/ 1 h 92"/>
                  <a:gd name="T4" fmla="*/ 279 w 387"/>
                  <a:gd name="T5" fmla="*/ 0 h 92"/>
                  <a:gd name="T6" fmla="*/ 299 w 387"/>
                  <a:gd name="T7" fmla="*/ 1 h 92"/>
                  <a:gd name="T8" fmla="*/ 317 w 387"/>
                  <a:gd name="T9" fmla="*/ 2 h 92"/>
                  <a:gd name="T10" fmla="*/ 334 w 387"/>
                  <a:gd name="T11" fmla="*/ 4 h 92"/>
                  <a:gd name="T12" fmla="*/ 350 w 387"/>
                  <a:gd name="T13" fmla="*/ 7 h 92"/>
                  <a:gd name="T14" fmla="*/ 362 w 387"/>
                  <a:gd name="T15" fmla="*/ 11 h 92"/>
                  <a:gd name="T16" fmla="*/ 373 w 387"/>
                  <a:gd name="T17" fmla="*/ 15 h 92"/>
                  <a:gd name="T18" fmla="*/ 380 w 387"/>
                  <a:gd name="T19" fmla="*/ 20 h 92"/>
                  <a:gd name="T20" fmla="*/ 385 w 387"/>
                  <a:gd name="T21" fmla="*/ 25 h 92"/>
                  <a:gd name="T22" fmla="*/ 386 w 387"/>
                  <a:gd name="T23" fmla="*/ 31 h 92"/>
                  <a:gd name="T24" fmla="*/ 385 w 387"/>
                  <a:gd name="T25" fmla="*/ 39 h 92"/>
                  <a:gd name="T26" fmla="*/ 381 w 387"/>
                  <a:gd name="T27" fmla="*/ 46 h 92"/>
                  <a:gd name="T28" fmla="*/ 375 w 387"/>
                  <a:gd name="T29" fmla="*/ 51 h 92"/>
                  <a:gd name="T30" fmla="*/ 368 w 387"/>
                  <a:gd name="T31" fmla="*/ 56 h 92"/>
                  <a:gd name="T32" fmla="*/ 358 w 387"/>
                  <a:gd name="T33" fmla="*/ 63 h 92"/>
                  <a:gd name="T34" fmla="*/ 346 w 387"/>
                  <a:gd name="T35" fmla="*/ 68 h 92"/>
                  <a:gd name="T36" fmla="*/ 333 w 387"/>
                  <a:gd name="T37" fmla="*/ 72 h 92"/>
                  <a:gd name="T38" fmla="*/ 316 w 387"/>
                  <a:gd name="T39" fmla="*/ 77 h 92"/>
                  <a:gd name="T40" fmla="*/ 294 w 387"/>
                  <a:gd name="T41" fmla="*/ 81 h 92"/>
                  <a:gd name="T42" fmla="*/ 269 w 387"/>
                  <a:gd name="T43" fmla="*/ 85 h 92"/>
                  <a:gd name="T44" fmla="*/ 244 w 387"/>
                  <a:gd name="T45" fmla="*/ 88 h 92"/>
                  <a:gd name="T46" fmla="*/ 209 w 387"/>
                  <a:gd name="T47" fmla="*/ 91 h 92"/>
                  <a:gd name="T48" fmla="*/ 192 w 387"/>
                  <a:gd name="T49" fmla="*/ 91 h 92"/>
                  <a:gd name="T50" fmla="*/ 170 w 387"/>
                  <a:gd name="T51" fmla="*/ 91 h 92"/>
                  <a:gd name="T52" fmla="*/ 150 w 387"/>
                  <a:gd name="T53" fmla="*/ 89 h 92"/>
                  <a:gd name="T54" fmla="*/ 124 w 387"/>
                  <a:gd name="T55" fmla="*/ 86 h 92"/>
                  <a:gd name="T56" fmla="*/ 89 w 387"/>
                  <a:gd name="T57" fmla="*/ 80 h 92"/>
                  <a:gd name="T58" fmla="*/ 70 w 387"/>
                  <a:gd name="T59" fmla="*/ 75 h 92"/>
                  <a:gd name="T60" fmla="*/ 55 w 387"/>
                  <a:gd name="T61" fmla="*/ 71 h 92"/>
                  <a:gd name="T62" fmla="*/ 39 w 387"/>
                  <a:gd name="T63" fmla="*/ 66 h 92"/>
                  <a:gd name="T64" fmla="*/ 23 w 387"/>
                  <a:gd name="T65" fmla="*/ 59 h 92"/>
                  <a:gd name="T66" fmla="*/ 16 w 387"/>
                  <a:gd name="T67" fmla="*/ 55 h 92"/>
                  <a:gd name="T68" fmla="*/ 7 w 387"/>
                  <a:gd name="T69" fmla="*/ 48 h 92"/>
                  <a:gd name="T70" fmla="*/ 2 w 387"/>
                  <a:gd name="T71" fmla="*/ 43 h 92"/>
                  <a:gd name="T72" fmla="*/ 0 w 387"/>
                  <a:gd name="T73" fmla="*/ 37 h 92"/>
                  <a:gd name="T74" fmla="*/ 1 w 387"/>
                  <a:gd name="T75" fmla="*/ 31 h 92"/>
                  <a:gd name="T76" fmla="*/ 5 w 387"/>
                  <a:gd name="T77" fmla="*/ 24 h 92"/>
                  <a:gd name="T78" fmla="*/ 11 w 387"/>
                  <a:gd name="T79" fmla="*/ 19 h 92"/>
                  <a:gd name="T80" fmla="*/ 22 w 387"/>
                  <a:gd name="T81" fmla="*/ 14 h 92"/>
                  <a:gd name="T82" fmla="*/ 38 w 387"/>
                  <a:gd name="T83" fmla="*/ 9 h 92"/>
                  <a:gd name="T84" fmla="*/ 54 w 387"/>
                  <a:gd name="T85" fmla="*/ 6 h 92"/>
                  <a:gd name="T86" fmla="*/ 75 w 387"/>
                  <a:gd name="T87" fmla="*/ 3 h 92"/>
                  <a:gd name="T88" fmla="*/ 97 w 387"/>
                  <a:gd name="T89" fmla="*/ 1 h 92"/>
                  <a:gd name="T90" fmla="*/ 118 w 387"/>
                  <a:gd name="T91" fmla="*/ 0 h 92"/>
                  <a:gd name="T92" fmla="*/ 140 w 387"/>
                  <a:gd name="T93" fmla="*/ 0 h 92"/>
                  <a:gd name="T94" fmla="*/ 161 w 387"/>
                  <a:gd name="T95" fmla="*/ 1 h 92"/>
                  <a:gd name="T96" fmla="*/ 181 w 387"/>
                  <a:gd name="T97" fmla="*/ 2 h 92"/>
                  <a:gd name="T98" fmla="*/ 213 w 387"/>
                  <a:gd name="T99" fmla="*/ 3 h 92"/>
                  <a:gd name="T100" fmla="*/ 236 w 387"/>
                  <a:gd name="T101" fmla="*/ 2 h 92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</a:gdLst>
                <a:ahLst/>
                <a:cxnLst>
                  <a:cxn ang="T102">
                    <a:pos x="T0" y="T1"/>
                  </a:cxn>
                  <a:cxn ang="T103">
                    <a:pos x="T2" y="T3"/>
                  </a:cxn>
                  <a:cxn ang="T104">
                    <a:pos x="T4" y="T5"/>
                  </a:cxn>
                  <a:cxn ang="T105">
                    <a:pos x="T6" y="T7"/>
                  </a:cxn>
                  <a:cxn ang="T106">
                    <a:pos x="T8" y="T9"/>
                  </a:cxn>
                  <a:cxn ang="T107">
                    <a:pos x="T10" y="T11"/>
                  </a:cxn>
                  <a:cxn ang="T108">
                    <a:pos x="T12" y="T13"/>
                  </a:cxn>
                  <a:cxn ang="T109">
                    <a:pos x="T14" y="T15"/>
                  </a:cxn>
                  <a:cxn ang="T110">
                    <a:pos x="T16" y="T17"/>
                  </a:cxn>
                  <a:cxn ang="T111">
                    <a:pos x="T18" y="T19"/>
                  </a:cxn>
                  <a:cxn ang="T112">
                    <a:pos x="T20" y="T21"/>
                  </a:cxn>
                  <a:cxn ang="T113">
                    <a:pos x="T22" y="T23"/>
                  </a:cxn>
                  <a:cxn ang="T114">
                    <a:pos x="T24" y="T25"/>
                  </a:cxn>
                  <a:cxn ang="T115">
                    <a:pos x="T26" y="T27"/>
                  </a:cxn>
                  <a:cxn ang="T116">
                    <a:pos x="T28" y="T29"/>
                  </a:cxn>
                  <a:cxn ang="T117">
                    <a:pos x="T30" y="T31"/>
                  </a:cxn>
                  <a:cxn ang="T118">
                    <a:pos x="T32" y="T33"/>
                  </a:cxn>
                  <a:cxn ang="T119">
                    <a:pos x="T34" y="T35"/>
                  </a:cxn>
                  <a:cxn ang="T120">
                    <a:pos x="T36" y="T37"/>
                  </a:cxn>
                  <a:cxn ang="T121">
                    <a:pos x="T38" y="T39"/>
                  </a:cxn>
                  <a:cxn ang="T122">
                    <a:pos x="T40" y="T41"/>
                  </a:cxn>
                  <a:cxn ang="T123">
                    <a:pos x="T42" y="T43"/>
                  </a:cxn>
                  <a:cxn ang="T124">
                    <a:pos x="T44" y="T45"/>
                  </a:cxn>
                  <a:cxn ang="T125">
                    <a:pos x="T46" y="T47"/>
                  </a:cxn>
                  <a:cxn ang="T126">
                    <a:pos x="T48" y="T49"/>
                  </a:cxn>
                  <a:cxn ang="T127">
                    <a:pos x="T50" y="T51"/>
                  </a:cxn>
                  <a:cxn ang="T128">
                    <a:pos x="T52" y="T53"/>
                  </a:cxn>
                  <a:cxn ang="T129">
                    <a:pos x="T54" y="T55"/>
                  </a:cxn>
                  <a:cxn ang="T130">
                    <a:pos x="T56" y="T57"/>
                  </a:cxn>
                  <a:cxn ang="T131">
                    <a:pos x="T58" y="T59"/>
                  </a:cxn>
                  <a:cxn ang="T132">
                    <a:pos x="T60" y="T61"/>
                  </a:cxn>
                  <a:cxn ang="T133">
                    <a:pos x="T62" y="T63"/>
                  </a:cxn>
                  <a:cxn ang="T134">
                    <a:pos x="T64" y="T65"/>
                  </a:cxn>
                  <a:cxn ang="T135">
                    <a:pos x="T66" y="T67"/>
                  </a:cxn>
                  <a:cxn ang="T136">
                    <a:pos x="T68" y="T69"/>
                  </a:cxn>
                  <a:cxn ang="T137">
                    <a:pos x="T70" y="T71"/>
                  </a:cxn>
                  <a:cxn ang="T138">
                    <a:pos x="T72" y="T73"/>
                  </a:cxn>
                  <a:cxn ang="T139">
                    <a:pos x="T74" y="T75"/>
                  </a:cxn>
                  <a:cxn ang="T140">
                    <a:pos x="T76" y="T77"/>
                  </a:cxn>
                  <a:cxn ang="T141">
                    <a:pos x="T78" y="T79"/>
                  </a:cxn>
                  <a:cxn ang="T142">
                    <a:pos x="T80" y="T81"/>
                  </a:cxn>
                  <a:cxn ang="T143">
                    <a:pos x="T82" y="T83"/>
                  </a:cxn>
                  <a:cxn ang="T144">
                    <a:pos x="T84" y="T85"/>
                  </a:cxn>
                  <a:cxn ang="T145">
                    <a:pos x="T86" y="T87"/>
                  </a:cxn>
                  <a:cxn ang="T146">
                    <a:pos x="T88" y="T89"/>
                  </a:cxn>
                  <a:cxn ang="T147">
                    <a:pos x="T90" y="T91"/>
                  </a:cxn>
                  <a:cxn ang="T148">
                    <a:pos x="T92" y="T93"/>
                  </a:cxn>
                  <a:cxn ang="T149">
                    <a:pos x="T94" y="T95"/>
                  </a:cxn>
                  <a:cxn ang="T150">
                    <a:pos x="T96" y="T97"/>
                  </a:cxn>
                  <a:cxn ang="T151">
                    <a:pos x="T98" y="T99"/>
                  </a:cxn>
                  <a:cxn ang="T152">
                    <a:pos x="T100" y="T101"/>
                  </a:cxn>
                </a:cxnLst>
                <a:rect l="0" t="0" r="r" b="b"/>
                <a:pathLst>
                  <a:path w="387" h="92">
                    <a:moveTo>
                      <a:pt x="236" y="2"/>
                    </a:moveTo>
                    <a:lnTo>
                      <a:pt x="247" y="2"/>
                    </a:lnTo>
                    <a:lnTo>
                      <a:pt x="255" y="2"/>
                    </a:lnTo>
                    <a:lnTo>
                      <a:pt x="262" y="1"/>
                    </a:lnTo>
                    <a:lnTo>
                      <a:pt x="270" y="1"/>
                    </a:lnTo>
                    <a:lnTo>
                      <a:pt x="279" y="0"/>
                    </a:lnTo>
                    <a:lnTo>
                      <a:pt x="288" y="0"/>
                    </a:lnTo>
                    <a:lnTo>
                      <a:pt x="299" y="1"/>
                    </a:lnTo>
                    <a:lnTo>
                      <a:pt x="308" y="1"/>
                    </a:lnTo>
                    <a:lnTo>
                      <a:pt x="317" y="2"/>
                    </a:lnTo>
                    <a:lnTo>
                      <a:pt x="326" y="3"/>
                    </a:lnTo>
                    <a:lnTo>
                      <a:pt x="334" y="4"/>
                    </a:lnTo>
                    <a:lnTo>
                      <a:pt x="344" y="6"/>
                    </a:lnTo>
                    <a:lnTo>
                      <a:pt x="350" y="7"/>
                    </a:lnTo>
                    <a:lnTo>
                      <a:pt x="356" y="9"/>
                    </a:lnTo>
                    <a:lnTo>
                      <a:pt x="362" y="11"/>
                    </a:lnTo>
                    <a:lnTo>
                      <a:pt x="368" y="13"/>
                    </a:lnTo>
                    <a:lnTo>
                      <a:pt x="373" y="15"/>
                    </a:lnTo>
                    <a:lnTo>
                      <a:pt x="378" y="18"/>
                    </a:lnTo>
                    <a:lnTo>
                      <a:pt x="380" y="20"/>
                    </a:lnTo>
                    <a:lnTo>
                      <a:pt x="383" y="23"/>
                    </a:lnTo>
                    <a:lnTo>
                      <a:pt x="385" y="25"/>
                    </a:lnTo>
                    <a:lnTo>
                      <a:pt x="386" y="29"/>
                    </a:lnTo>
                    <a:lnTo>
                      <a:pt x="386" y="31"/>
                    </a:lnTo>
                    <a:lnTo>
                      <a:pt x="386" y="35"/>
                    </a:lnTo>
                    <a:lnTo>
                      <a:pt x="385" y="39"/>
                    </a:lnTo>
                    <a:lnTo>
                      <a:pt x="383" y="42"/>
                    </a:lnTo>
                    <a:lnTo>
                      <a:pt x="381" y="46"/>
                    </a:lnTo>
                    <a:lnTo>
                      <a:pt x="378" y="49"/>
                    </a:lnTo>
                    <a:lnTo>
                      <a:pt x="375" y="51"/>
                    </a:lnTo>
                    <a:lnTo>
                      <a:pt x="372" y="54"/>
                    </a:lnTo>
                    <a:lnTo>
                      <a:pt x="368" y="56"/>
                    </a:lnTo>
                    <a:lnTo>
                      <a:pt x="364" y="59"/>
                    </a:lnTo>
                    <a:lnTo>
                      <a:pt x="358" y="63"/>
                    </a:lnTo>
                    <a:lnTo>
                      <a:pt x="352" y="65"/>
                    </a:lnTo>
                    <a:lnTo>
                      <a:pt x="346" y="68"/>
                    </a:lnTo>
                    <a:lnTo>
                      <a:pt x="340" y="70"/>
                    </a:lnTo>
                    <a:lnTo>
                      <a:pt x="333" y="72"/>
                    </a:lnTo>
                    <a:lnTo>
                      <a:pt x="324" y="74"/>
                    </a:lnTo>
                    <a:lnTo>
                      <a:pt x="316" y="77"/>
                    </a:lnTo>
                    <a:lnTo>
                      <a:pt x="307" y="79"/>
                    </a:lnTo>
                    <a:lnTo>
                      <a:pt x="294" y="81"/>
                    </a:lnTo>
                    <a:lnTo>
                      <a:pt x="282" y="83"/>
                    </a:lnTo>
                    <a:lnTo>
                      <a:pt x="269" y="85"/>
                    </a:lnTo>
                    <a:lnTo>
                      <a:pt x="256" y="87"/>
                    </a:lnTo>
                    <a:lnTo>
                      <a:pt x="244" y="88"/>
                    </a:lnTo>
                    <a:lnTo>
                      <a:pt x="224" y="90"/>
                    </a:lnTo>
                    <a:lnTo>
                      <a:pt x="209" y="91"/>
                    </a:lnTo>
                    <a:lnTo>
                      <a:pt x="200" y="91"/>
                    </a:lnTo>
                    <a:lnTo>
                      <a:pt x="192" y="91"/>
                    </a:lnTo>
                    <a:lnTo>
                      <a:pt x="181" y="91"/>
                    </a:lnTo>
                    <a:lnTo>
                      <a:pt x="170" y="91"/>
                    </a:lnTo>
                    <a:lnTo>
                      <a:pt x="161" y="90"/>
                    </a:lnTo>
                    <a:lnTo>
                      <a:pt x="150" y="89"/>
                    </a:lnTo>
                    <a:lnTo>
                      <a:pt x="137" y="88"/>
                    </a:lnTo>
                    <a:lnTo>
                      <a:pt x="124" y="86"/>
                    </a:lnTo>
                    <a:lnTo>
                      <a:pt x="105" y="83"/>
                    </a:lnTo>
                    <a:lnTo>
                      <a:pt x="89" y="80"/>
                    </a:lnTo>
                    <a:lnTo>
                      <a:pt x="79" y="78"/>
                    </a:lnTo>
                    <a:lnTo>
                      <a:pt x="70" y="75"/>
                    </a:lnTo>
                    <a:lnTo>
                      <a:pt x="62" y="73"/>
                    </a:lnTo>
                    <a:lnTo>
                      <a:pt x="55" y="71"/>
                    </a:lnTo>
                    <a:lnTo>
                      <a:pt x="47" y="68"/>
                    </a:lnTo>
                    <a:lnTo>
                      <a:pt x="39" y="66"/>
                    </a:lnTo>
                    <a:lnTo>
                      <a:pt x="30" y="62"/>
                    </a:lnTo>
                    <a:lnTo>
                      <a:pt x="23" y="59"/>
                    </a:lnTo>
                    <a:lnTo>
                      <a:pt x="19" y="57"/>
                    </a:lnTo>
                    <a:lnTo>
                      <a:pt x="16" y="55"/>
                    </a:lnTo>
                    <a:lnTo>
                      <a:pt x="10" y="51"/>
                    </a:lnTo>
                    <a:lnTo>
                      <a:pt x="7" y="48"/>
                    </a:lnTo>
                    <a:lnTo>
                      <a:pt x="4" y="45"/>
                    </a:lnTo>
                    <a:lnTo>
                      <a:pt x="2" y="43"/>
                    </a:lnTo>
                    <a:lnTo>
                      <a:pt x="0" y="40"/>
                    </a:lnTo>
                    <a:lnTo>
                      <a:pt x="0" y="37"/>
                    </a:lnTo>
                    <a:lnTo>
                      <a:pt x="0" y="33"/>
                    </a:lnTo>
                    <a:lnTo>
                      <a:pt x="1" y="31"/>
                    </a:lnTo>
                    <a:lnTo>
                      <a:pt x="3" y="28"/>
                    </a:lnTo>
                    <a:lnTo>
                      <a:pt x="5" y="24"/>
                    </a:lnTo>
                    <a:lnTo>
                      <a:pt x="8" y="22"/>
                    </a:lnTo>
                    <a:lnTo>
                      <a:pt x="11" y="19"/>
                    </a:lnTo>
                    <a:lnTo>
                      <a:pt x="16" y="17"/>
                    </a:lnTo>
                    <a:lnTo>
                      <a:pt x="22" y="14"/>
                    </a:lnTo>
                    <a:lnTo>
                      <a:pt x="29" y="12"/>
                    </a:lnTo>
                    <a:lnTo>
                      <a:pt x="38" y="9"/>
                    </a:lnTo>
                    <a:lnTo>
                      <a:pt x="45" y="8"/>
                    </a:lnTo>
                    <a:lnTo>
                      <a:pt x="54" y="6"/>
                    </a:lnTo>
                    <a:lnTo>
                      <a:pt x="65" y="4"/>
                    </a:lnTo>
                    <a:lnTo>
                      <a:pt x="75" y="3"/>
                    </a:lnTo>
                    <a:lnTo>
                      <a:pt x="87" y="1"/>
                    </a:lnTo>
                    <a:lnTo>
                      <a:pt x="97" y="1"/>
                    </a:lnTo>
                    <a:lnTo>
                      <a:pt x="106" y="0"/>
                    </a:lnTo>
                    <a:lnTo>
                      <a:pt x="118" y="0"/>
                    </a:lnTo>
                    <a:lnTo>
                      <a:pt x="129" y="0"/>
                    </a:lnTo>
                    <a:lnTo>
                      <a:pt x="140" y="0"/>
                    </a:lnTo>
                    <a:lnTo>
                      <a:pt x="153" y="1"/>
                    </a:lnTo>
                    <a:lnTo>
                      <a:pt x="161" y="1"/>
                    </a:lnTo>
                    <a:lnTo>
                      <a:pt x="172" y="2"/>
                    </a:lnTo>
                    <a:lnTo>
                      <a:pt x="181" y="2"/>
                    </a:lnTo>
                    <a:lnTo>
                      <a:pt x="197" y="3"/>
                    </a:lnTo>
                    <a:lnTo>
                      <a:pt x="213" y="3"/>
                    </a:lnTo>
                    <a:lnTo>
                      <a:pt x="226" y="3"/>
                    </a:lnTo>
                    <a:lnTo>
                      <a:pt x="236" y="2"/>
                    </a:lnTo>
                  </a:path>
                </a:pathLst>
              </a:custGeom>
              <a:solidFill>
                <a:srgbClr val="FF0000"/>
              </a:solidFill>
              <a:ln w="127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61" name="Freeform 862">
                <a:extLst>
                  <a:ext uri="{FF2B5EF4-FFF2-40B4-BE49-F238E27FC236}">
                    <a16:creationId xmlns:a16="http://schemas.microsoft.com/office/drawing/2014/main" id="{8E12457C-015C-46BA-B194-4655D5CE0AE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73" y="973"/>
                <a:ext cx="366" cy="91"/>
              </a:xfrm>
              <a:custGeom>
                <a:avLst/>
                <a:gdLst>
                  <a:gd name="T0" fmla="*/ 233 w 366"/>
                  <a:gd name="T1" fmla="*/ 2 h 91"/>
                  <a:gd name="T2" fmla="*/ 248 w 366"/>
                  <a:gd name="T3" fmla="*/ 1 h 91"/>
                  <a:gd name="T4" fmla="*/ 264 w 366"/>
                  <a:gd name="T5" fmla="*/ 0 h 91"/>
                  <a:gd name="T6" fmla="*/ 282 w 366"/>
                  <a:gd name="T7" fmla="*/ 1 h 91"/>
                  <a:gd name="T8" fmla="*/ 300 w 366"/>
                  <a:gd name="T9" fmla="*/ 2 h 91"/>
                  <a:gd name="T10" fmla="*/ 316 w 366"/>
                  <a:gd name="T11" fmla="*/ 4 h 91"/>
                  <a:gd name="T12" fmla="*/ 331 w 366"/>
                  <a:gd name="T13" fmla="*/ 7 h 91"/>
                  <a:gd name="T14" fmla="*/ 343 w 366"/>
                  <a:gd name="T15" fmla="*/ 11 h 91"/>
                  <a:gd name="T16" fmla="*/ 353 w 366"/>
                  <a:gd name="T17" fmla="*/ 15 h 91"/>
                  <a:gd name="T18" fmla="*/ 360 w 366"/>
                  <a:gd name="T19" fmla="*/ 20 h 91"/>
                  <a:gd name="T20" fmla="*/ 364 w 366"/>
                  <a:gd name="T21" fmla="*/ 25 h 91"/>
                  <a:gd name="T22" fmla="*/ 365 w 366"/>
                  <a:gd name="T23" fmla="*/ 31 h 91"/>
                  <a:gd name="T24" fmla="*/ 364 w 366"/>
                  <a:gd name="T25" fmla="*/ 39 h 91"/>
                  <a:gd name="T26" fmla="*/ 361 w 366"/>
                  <a:gd name="T27" fmla="*/ 45 h 91"/>
                  <a:gd name="T28" fmla="*/ 355 w 366"/>
                  <a:gd name="T29" fmla="*/ 51 h 91"/>
                  <a:gd name="T30" fmla="*/ 348 w 366"/>
                  <a:gd name="T31" fmla="*/ 56 h 91"/>
                  <a:gd name="T32" fmla="*/ 339 w 366"/>
                  <a:gd name="T33" fmla="*/ 62 h 91"/>
                  <a:gd name="T34" fmla="*/ 327 w 366"/>
                  <a:gd name="T35" fmla="*/ 67 h 91"/>
                  <a:gd name="T36" fmla="*/ 315 w 366"/>
                  <a:gd name="T37" fmla="*/ 71 h 91"/>
                  <a:gd name="T38" fmla="*/ 299 w 366"/>
                  <a:gd name="T39" fmla="*/ 76 h 91"/>
                  <a:gd name="T40" fmla="*/ 278 w 366"/>
                  <a:gd name="T41" fmla="*/ 80 h 91"/>
                  <a:gd name="T42" fmla="*/ 255 w 366"/>
                  <a:gd name="T43" fmla="*/ 84 h 91"/>
                  <a:gd name="T44" fmla="*/ 231 w 366"/>
                  <a:gd name="T45" fmla="*/ 87 h 91"/>
                  <a:gd name="T46" fmla="*/ 198 w 366"/>
                  <a:gd name="T47" fmla="*/ 90 h 91"/>
                  <a:gd name="T48" fmla="*/ 182 w 366"/>
                  <a:gd name="T49" fmla="*/ 90 h 91"/>
                  <a:gd name="T50" fmla="*/ 160 w 366"/>
                  <a:gd name="T51" fmla="*/ 90 h 91"/>
                  <a:gd name="T52" fmla="*/ 142 w 366"/>
                  <a:gd name="T53" fmla="*/ 89 h 91"/>
                  <a:gd name="T54" fmla="*/ 117 w 366"/>
                  <a:gd name="T55" fmla="*/ 85 h 91"/>
                  <a:gd name="T56" fmla="*/ 85 w 366"/>
                  <a:gd name="T57" fmla="*/ 79 h 91"/>
                  <a:gd name="T58" fmla="*/ 66 w 366"/>
                  <a:gd name="T59" fmla="*/ 75 h 91"/>
                  <a:gd name="T60" fmla="*/ 52 w 366"/>
                  <a:gd name="T61" fmla="*/ 70 h 91"/>
                  <a:gd name="T62" fmla="*/ 37 w 366"/>
                  <a:gd name="T63" fmla="*/ 65 h 91"/>
                  <a:gd name="T64" fmla="*/ 22 w 366"/>
                  <a:gd name="T65" fmla="*/ 59 h 91"/>
                  <a:gd name="T66" fmla="*/ 15 w 366"/>
                  <a:gd name="T67" fmla="*/ 54 h 91"/>
                  <a:gd name="T68" fmla="*/ 6 w 366"/>
                  <a:gd name="T69" fmla="*/ 47 h 91"/>
                  <a:gd name="T70" fmla="*/ 1 w 366"/>
                  <a:gd name="T71" fmla="*/ 42 h 91"/>
                  <a:gd name="T72" fmla="*/ 0 w 366"/>
                  <a:gd name="T73" fmla="*/ 37 h 91"/>
                  <a:gd name="T74" fmla="*/ 1 w 366"/>
                  <a:gd name="T75" fmla="*/ 30 h 91"/>
                  <a:gd name="T76" fmla="*/ 5 w 366"/>
                  <a:gd name="T77" fmla="*/ 24 h 91"/>
                  <a:gd name="T78" fmla="*/ 10 w 366"/>
                  <a:gd name="T79" fmla="*/ 19 h 91"/>
                  <a:gd name="T80" fmla="*/ 20 w 366"/>
                  <a:gd name="T81" fmla="*/ 14 h 91"/>
                  <a:gd name="T82" fmla="*/ 35 w 366"/>
                  <a:gd name="T83" fmla="*/ 9 h 91"/>
                  <a:gd name="T84" fmla="*/ 51 w 366"/>
                  <a:gd name="T85" fmla="*/ 6 h 91"/>
                  <a:gd name="T86" fmla="*/ 71 w 366"/>
                  <a:gd name="T87" fmla="*/ 2 h 91"/>
                  <a:gd name="T88" fmla="*/ 91 w 366"/>
                  <a:gd name="T89" fmla="*/ 1 h 91"/>
                  <a:gd name="T90" fmla="*/ 111 w 366"/>
                  <a:gd name="T91" fmla="*/ 0 h 91"/>
                  <a:gd name="T92" fmla="*/ 132 w 366"/>
                  <a:gd name="T93" fmla="*/ 0 h 91"/>
                  <a:gd name="T94" fmla="*/ 153 w 366"/>
                  <a:gd name="T95" fmla="*/ 1 h 91"/>
                  <a:gd name="T96" fmla="*/ 171 w 366"/>
                  <a:gd name="T97" fmla="*/ 2 h 91"/>
                  <a:gd name="T98" fmla="*/ 201 w 366"/>
                  <a:gd name="T99" fmla="*/ 3 h 91"/>
                  <a:gd name="T100" fmla="*/ 223 w 366"/>
                  <a:gd name="T101" fmla="*/ 2 h 91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</a:gdLst>
                <a:ahLst/>
                <a:cxnLst>
                  <a:cxn ang="T102">
                    <a:pos x="T0" y="T1"/>
                  </a:cxn>
                  <a:cxn ang="T103">
                    <a:pos x="T2" y="T3"/>
                  </a:cxn>
                  <a:cxn ang="T104">
                    <a:pos x="T4" y="T5"/>
                  </a:cxn>
                  <a:cxn ang="T105">
                    <a:pos x="T6" y="T7"/>
                  </a:cxn>
                  <a:cxn ang="T106">
                    <a:pos x="T8" y="T9"/>
                  </a:cxn>
                  <a:cxn ang="T107">
                    <a:pos x="T10" y="T11"/>
                  </a:cxn>
                  <a:cxn ang="T108">
                    <a:pos x="T12" y="T13"/>
                  </a:cxn>
                  <a:cxn ang="T109">
                    <a:pos x="T14" y="T15"/>
                  </a:cxn>
                  <a:cxn ang="T110">
                    <a:pos x="T16" y="T17"/>
                  </a:cxn>
                  <a:cxn ang="T111">
                    <a:pos x="T18" y="T19"/>
                  </a:cxn>
                  <a:cxn ang="T112">
                    <a:pos x="T20" y="T21"/>
                  </a:cxn>
                  <a:cxn ang="T113">
                    <a:pos x="T22" y="T23"/>
                  </a:cxn>
                  <a:cxn ang="T114">
                    <a:pos x="T24" y="T25"/>
                  </a:cxn>
                  <a:cxn ang="T115">
                    <a:pos x="T26" y="T27"/>
                  </a:cxn>
                  <a:cxn ang="T116">
                    <a:pos x="T28" y="T29"/>
                  </a:cxn>
                  <a:cxn ang="T117">
                    <a:pos x="T30" y="T31"/>
                  </a:cxn>
                  <a:cxn ang="T118">
                    <a:pos x="T32" y="T33"/>
                  </a:cxn>
                  <a:cxn ang="T119">
                    <a:pos x="T34" y="T35"/>
                  </a:cxn>
                  <a:cxn ang="T120">
                    <a:pos x="T36" y="T37"/>
                  </a:cxn>
                  <a:cxn ang="T121">
                    <a:pos x="T38" y="T39"/>
                  </a:cxn>
                  <a:cxn ang="T122">
                    <a:pos x="T40" y="T41"/>
                  </a:cxn>
                  <a:cxn ang="T123">
                    <a:pos x="T42" y="T43"/>
                  </a:cxn>
                  <a:cxn ang="T124">
                    <a:pos x="T44" y="T45"/>
                  </a:cxn>
                  <a:cxn ang="T125">
                    <a:pos x="T46" y="T47"/>
                  </a:cxn>
                  <a:cxn ang="T126">
                    <a:pos x="T48" y="T49"/>
                  </a:cxn>
                  <a:cxn ang="T127">
                    <a:pos x="T50" y="T51"/>
                  </a:cxn>
                  <a:cxn ang="T128">
                    <a:pos x="T52" y="T53"/>
                  </a:cxn>
                  <a:cxn ang="T129">
                    <a:pos x="T54" y="T55"/>
                  </a:cxn>
                  <a:cxn ang="T130">
                    <a:pos x="T56" y="T57"/>
                  </a:cxn>
                  <a:cxn ang="T131">
                    <a:pos x="T58" y="T59"/>
                  </a:cxn>
                  <a:cxn ang="T132">
                    <a:pos x="T60" y="T61"/>
                  </a:cxn>
                  <a:cxn ang="T133">
                    <a:pos x="T62" y="T63"/>
                  </a:cxn>
                  <a:cxn ang="T134">
                    <a:pos x="T64" y="T65"/>
                  </a:cxn>
                  <a:cxn ang="T135">
                    <a:pos x="T66" y="T67"/>
                  </a:cxn>
                  <a:cxn ang="T136">
                    <a:pos x="T68" y="T69"/>
                  </a:cxn>
                  <a:cxn ang="T137">
                    <a:pos x="T70" y="T71"/>
                  </a:cxn>
                  <a:cxn ang="T138">
                    <a:pos x="T72" y="T73"/>
                  </a:cxn>
                  <a:cxn ang="T139">
                    <a:pos x="T74" y="T75"/>
                  </a:cxn>
                  <a:cxn ang="T140">
                    <a:pos x="T76" y="T77"/>
                  </a:cxn>
                  <a:cxn ang="T141">
                    <a:pos x="T78" y="T79"/>
                  </a:cxn>
                  <a:cxn ang="T142">
                    <a:pos x="T80" y="T81"/>
                  </a:cxn>
                  <a:cxn ang="T143">
                    <a:pos x="T82" y="T83"/>
                  </a:cxn>
                  <a:cxn ang="T144">
                    <a:pos x="T84" y="T85"/>
                  </a:cxn>
                  <a:cxn ang="T145">
                    <a:pos x="T86" y="T87"/>
                  </a:cxn>
                  <a:cxn ang="T146">
                    <a:pos x="T88" y="T89"/>
                  </a:cxn>
                  <a:cxn ang="T147">
                    <a:pos x="T90" y="T91"/>
                  </a:cxn>
                  <a:cxn ang="T148">
                    <a:pos x="T92" y="T93"/>
                  </a:cxn>
                  <a:cxn ang="T149">
                    <a:pos x="T94" y="T95"/>
                  </a:cxn>
                  <a:cxn ang="T150">
                    <a:pos x="T96" y="T97"/>
                  </a:cxn>
                  <a:cxn ang="T151">
                    <a:pos x="T98" y="T99"/>
                  </a:cxn>
                  <a:cxn ang="T152">
                    <a:pos x="T100" y="T101"/>
                  </a:cxn>
                </a:cxnLst>
                <a:rect l="0" t="0" r="r" b="b"/>
                <a:pathLst>
                  <a:path w="366" h="91">
                    <a:moveTo>
                      <a:pt x="223" y="2"/>
                    </a:moveTo>
                    <a:lnTo>
                      <a:pt x="233" y="2"/>
                    </a:lnTo>
                    <a:lnTo>
                      <a:pt x="241" y="1"/>
                    </a:lnTo>
                    <a:lnTo>
                      <a:pt x="248" y="1"/>
                    </a:lnTo>
                    <a:lnTo>
                      <a:pt x="255" y="0"/>
                    </a:lnTo>
                    <a:lnTo>
                      <a:pt x="264" y="0"/>
                    </a:lnTo>
                    <a:lnTo>
                      <a:pt x="272" y="0"/>
                    </a:lnTo>
                    <a:lnTo>
                      <a:pt x="282" y="1"/>
                    </a:lnTo>
                    <a:lnTo>
                      <a:pt x="292" y="1"/>
                    </a:lnTo>
                    <a:lnTo>
                      <a:pt x="300" y="2"/>
                    </a:lnTo>
                    <a:lnTo>
                      <a:pt x="308" y="3"/>
                    </a:lnTo>
                    <a:lnTo>
                      <a:pt x="316" y="4"/>
                    </a:lnTo>
                    <a:lnTo>
                      <a:pt x="325" y="5"/>
                    </a:lnTo>
                    <a:lnTo>
                      <a:pt x="331" y="7"/>
                    </a:lnTo>
                    <a:lnTo>
                      <a:pt x="337" y="9"/>
                    </a:lnTo>
                    <a:lnTo>
                      <a:pt x="343" y="11"/>
                    </a:lnTo>
                    <a:lnTo>
                      <a:pt x="348" y="13"/>
                    </a:lnTo>
                    <a:lnTo>
                      <a:pt x="353" y="15"/>
                    </a:lnTo>
                    <a:lnTo>
                      <a:pt x="357" y="18"/>
                    </a:lnTo>
                    <a:lnTo>
                      <a:pt x="360" y="20"/>
                    </a:lnTo>
                    <a:lnTo>
                      <a:pt x="362" y="23"/>
                    </a:lnTo>
                    <a:lnTo>
                      <a:pt x="364" y="25"/>
                    </a:lnTo>
                    <a:lnTo>
                      <a:pt x="365" y="29"/>
                    </a:lnTo>
                    <a:lnTo>
                      <a:pt x="365" y="31"/>
                    </a:lnTo>
                    <a:lnTo>
                      <a:pt x="365" y="35"/>
                    </a:lnTo>
                    <a:lnTo>
                      <a:pt x="364" y="39"/>
                    </a:lnTo>
                    <a:lnTo>
                      <a:pt x="362" y="42"/>
                    </a:lnTo>
                    <a:lnTo>
                      <a:pt x="361" y="45"/>
                    </a:lnTo>
                    <a:lnTo>
                      <a:pt x="358" y="48"/>
                    </a:lnTo>
                    <a:lnTo>
                      <a:pt x="355" y="51"/>
                    </a:lnTo>
                    <a:lnTo>
                      <a:pt x="352" y="53"/>
                    </a:lnTo>
                    <a:lnTo>
                      <a:pt x="348" y="56"/>
                    </a:lnTo>
                    <a:lnTo>
                      <a:pt x="344" y="59"/>
                    </a:lnTo>
                    <a:lnTo>
                      <a:pt x="339" y="62"/>
                    </a:lnTo>
                    <a:lnTo>
                      <a:pt x="333" y="64"/>
                    </a:lnTo>
                    <a:lnTo>
                      <a:pt x="327" y="67"/>
                    </a:lnTo>
                    <a:lnTo>
                      <a:pt x="321" y="69"/>
                    </a:lnTo>
                    <a:lnTo>
                      <a:pt x="315" y="71"/>
                    </a:lnTo>
                    <a:lnTo>
                      <a:pt x="307" y="74"/>
                    </a:lnTo>
                    <a:lnTo>
                      <a:pt x="299" y="76"/>
                    </a:lnTo>
                    <a:lnTo>
                      <a:pt x="290" y="78"/>
                    </a:lnTo>
                    <a:lnTo>
                      <a:pt x="278" y="80"/>
                    </a:lnTo>
                    <a:lnTo>
                      <a:pt x="266" y="83"/>
                    </a:lnTo>
                    <a:lnTo>
                      <a:pt x="255" y="84"/>
                    </a:lnTo>
                    <a:lnTo>
                      <a:pt x="242" y="86"/>
                    </a:lnTo>
                    <a:lnTo>
                      <a:pt x="231" y="87"/>
                    </a:lnTo>
                    <a:lnTo>
                      <a:pt x="212" y="89"/>
                    </a:lnTo>
                    <a:lnTo>
                      <a:pt x="198" y="90"/>
                    </a:lnTo>
                    <a:lnTo>
                      <a:pt x="189" y="90"/>
                    </a:lnTo>
                    <a:lnTo>
                      <a:pt x="182" y="90"/>
                    </a:lnTo>
                    <a:lnTo>
                      <a:pt x="171" y="90"/>
                    </a:lnTo>
                    <a:lnTo>
                      <a:pt x="160" y="90"/>
                    </a:lnTo>
                    <a:lnTo>
                      <a:pt x="152" y="89"/>
                    </a:lnTo>
                    <a:lnTo>
                      <a:pt x="142" y="89"/>
                    </a:lnTo>
                    <a:lnTo>
                      <a:pt x="129" y="87"/>
                    </a:lnTo>
                    <a:lnTo>
                      <a:pt x="117" y="85"/>
                    </a:lnTo>
                    <a:lnTo>
                      <a:pt x="99" y="83"/>
                    </a:lnTo>
                    <a:lnTo>
                      <a:pt x="85" y="79"/>
                    </a:lnTo>
                    <a:lnTo>
                      <a:pt x="75" y="77"/>
                    </a:lnTo>
                    <a:lnTo>
                      <a:pt x="66" y="75"/>
                    </a:lnTo>
                    <a:lnTo>
                      <a:pt x="59" y="73"/>
                    </a:lnTo>
                    <a:lnTo>
                      <a:pt x="52" y="70"/>
                    </a:lnTo>
                    <a:lnTo>
                      <a:pt x="44" y="68"/>
                    </a:lnTo>
                    <a:lnTo>
                      <a:pt x="37" y="65"/>
                    </a:lnTo>
                    <a:lnTo>
                      <a:pt x="28" y="61"/>
                    </a:lnTo>
                    <a:lnTo>
                      <a:pt x="22" y="59"/>
                    </a:lnTo>
                    <a:lnTo>
                      <a:pt x="17" y="57"/>
                    </a:lnTo>
                    <a:lnTo>
                      <a:pt x="15" y="54"/>
                    </a:lnTo>
                    <a:lnTo>
                      <a:pt x="9" y="51"/>
                    </a:lnTo>
                    <a:lnTo>
                      <a:pt x="6" y="47"/>
                    </a:lnTo>
                    <a:lnTo>
                      <a:pt x="4" y="45"/>
                    </a:lnTo>
                    <a:lnTo>
                      <a:pt x="1" y="42"/>
                    </a:lnTo>
                    <a:lnTo>
                      <a:pt x="0" y="39"/>
                    </a:lnTo>
                    <a:lnTo>
                      <a:pt x="0" y="37"/>
                    </a:lnTo>
                    <a:lnTo>
                      <a:pt x="0" y="33"/>
                    </a:lnTo>
                    <a:lnTo>
                      <a:pt x="1" y="30"/>
                    </a:lnTo>
                    <a:lnTo>
                      <a:pt x="3" y="27"/>
                    </a:lnTo>
                    <a:lnTo>
                      <a:pt x="5" y="24"/>
                    </a:lnTo>
                    <a:lnTo>
                      <a:pt x="7" y="21"/>
                    </a:lnTo>
                    <a:lnTo>
                      <a:pt x="10" y="19"/>
                    </a:lnTo>
                    <a:lnTo>
                      <a:pt x="15" y="16"/>
                    </a:lnTo>
                    <a:lnTo>
                      <a:pt x="20" y="14"/>
                    </a:lnTo>
                    <a:lnTo>
                      <a:pt x="27" y="12"/>
                    </a:lnTo>
                    <a:lnTo>
                      <a:pt x="35" y="9"/>
                    </a:lnTo>
                    <a:lnTo>
                      <a:pt x="42" y="8"/>
                    </a:lnTo>
                    <a:lnTo>
                      <a:pt x="51" y="6"/>
                    </a:lnTo>
                    <a:lnTo>
                      <a:pt x="61" y="4"/>
                    </a:lnTo>
                    <a:lnTo>
                      <a:pt x="71" y="2"/>
                    </a:lnTo>
                    <a:lnTo>
                      <a:pt x="82" y="1"/>
                    </a:lnTo>
                    <a:lnTo>
                      <a:pt x="91" y="1"/>
                    </a:lnTo>
                    <a:lnTo>
                      <a:pt x="100" y="0"/>
                    </a:lnTo>
                    <a:lnTo>
                      <a:pt x="111" y="0"/>
                    </a:lnTo>
                    <a:lnTo>
                      <a:pt x="122" y="0"/>
                    </a:lnTo>
                    <a:lnTo>
                      <a:pt x="132" y="0"/>
                    </a:lnTo>
                    <a:lnTo>
                      <a:pt x="144" y="1"/>
                    </a:lnTo>
                    <a:lnTo>
                      <a:pt x="153" y="1"/>
                    </a:lnTo>
                    <a:lnTo>
                      <a:pt x="163" y="2"/>
                    </a:lnTo>
                    <a:lnTo>
                      <a:pt x="171" y="2"/>
                    </a:lnTo>
                    <a:lnTo>
                      <a:pt x="187" y="3"/>
                    </a:lnTo>
                    <a:lnTo>
                      <a:pt x="201" y="3"/>
                    </a:lnTo>
                    <a:lnTo>
                      <a:pt x="213" y="2"/>
                    </a:lnTo>
                    <a:lnTo>
                      <a:pt x="223" y="2"/>
                    </a:lnTo>
                  </a:path>
                </a:pathLst>
              </a:custGeom>
              <a:solidFill>
                <a:srgbClr val="FF0000"/>
              </a:solidFill>
              <a:ln w="127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62" name="Freeform 863">
                <a:extLst>
                  <a:ext uri="{FF2B5EF4-FFF2-40B4-BE49-F238E27FC236}">
                    <a16:creationId xmlns:a16="http://schemas.microsoft.com/office/drawing/2014/main" id="{B4CE48A0-E782-45B9-A1BE-CCFF65F3D96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62" y="976"/>
                <a:ext cx="368" cy="87"/>
              </a:xfrm>
              <a:custGeom>
                <a:avLst/>
                <a:gdLst>
                  <a:gd name="T0" fmla="*/ 235 w 368"/>
                  <a:gd name="T1" fmla="*/ 2 h 87"/>
                  <a:gd name="T2" fmla="*/ 250 w 368"/>
                  <a:gd name="T3" fmla="*/ 1 h 87"/>
                  <a:gd name="T4" fmla="*/ 265 w 368"/>
                  <a:gd name="T5" fmla="*/ 0 h 87"/>
                  <a:gd name="T6" fmla="*/ 284 w 368"/>
                  <a:gd name="T7" fmla="*/ 1 h 87"/>
                  <a:gd name="T8" fmla="*/ 302 w 368"/>
                  <a:gd name="T9" fmla="*/ 2 h 87"/>
                  <a:gd name="T10" fmla="*/ 318 w 368"/>
                  <a:gd name="T11" fmla="*/ 4 h 87"/>
                  <a:gd name="T12" fmla="*/ 333 w 368"/>
                  <a:gd name="T13" fmla="*/ 7 h 87"/>
                  <a:gd name="T14" fmla="*/ 345 w 368"/>
                  <a:gd name="T15" fmla="*/ 10 h 87"/>
                  <a:gd name="T16" fmla="*/ 355 w 368"/>
                  <a:gd name="T17" fmla="*/ 15 h 87"/>
                  <a:gd name="T18" fmla="*/ 362 w 368"/>
                  <a:gd name="T19" fmla="*/ 19 h 87"/>
                  <a:gd name="T20" fmla="*/ 366 w 368"/>
                  <a:gd name="T21" fmla="*/ 24 h 87"/>
                  <a:gd name="T22" fmla="*/ 367 w 368"/>
                  <a:gd name="T23" fmla="*/ 29 h 87"/>
                  <a:gd name="T24" fmla="*/ 366 w 368"/>
                  <a:gd name="T25" fmla="*/ 37 h 87"/>
                  <a:gd name="T26" fmla="*/ 363 w 368"/>
                  <a:gd name="T27" fmla="*/ 43 h 87"/>
                  <a:gd name="T28" fmla="*/ 357 w 368"/>
                  <a:gd name="T29" fmla="*/ 48 h 87"/>
                  <a:gd name="T30" fmla="*/ 350 w 368"/>
                  <a:gd name="T31" fmla="*/ 53 h 87"/>
                  <a:gd name="T32" fmla="*/ 341 w 368"/>
                  <a:gd name="T33" fmla="*/ 59 h 87"/>
                  <a:gd name="T34" fmla="*/ 329 w 368"/>
                  <a:gd name="T35" fmla="*/ 64 h 87"/>
                  <a:gd name="T36" fmla="*/ 317 w 368"/>
                  <a:gd name="T37" fmla="*/ 68 h 87"/>
                  <a:gd name="T38" fmla="*/ 301 w 368"/>
                  <a:gd name="T39" fmla="*/ 73 h 87"/>
                  <a:gd name="T40" fmla="*/ 280 w 368"/>
                  <a:gd name="T41" fmla="*/ 77 h 87"/>
                  <a:gd name="T42" fmla="*/ 256 w 368"/>
                  <a:gd name="T43" fmla="*/ 81 h 87"/>
                  <a:gd name="T44" fmla="*/ 232 w 368"/>
                  <a:gd name="T45" fmla="*/ 83 h 87"/>
                  <a:gd name="T46" fmla="*/ 199 w 368"/>
                  <a:gd name="T47" fmla="*/ 86 h 87"/>
                  <a:gd name="T48" fmla="*/ 183 w 368"/>
                  <a:gd name="T49" fmla="*/ 86 h 87"/>
                  <a:gd name="T50" fmla="*/ 161 w 368"/>
                  <a:gd name="T51" fmla="*/ 86 h 87"/>
                  <a:gd name="T52" fmla="*/ 143 w 368"/>
                  <a:gd name="T53" fmla="*/ 85 h 87"/>
                  <a:gd name="T54" fmla="*/ 117 w 368"/>
                  <a:gd name="T55" fmla="*/ 82 h 87"/>
                  <a:gd name="T56" fmla="*/ 85 w 368"/>
                  <a:gd name="T57" fmla="*/ 76 h 87"/>
                  <a:gd name="T58" fmla="*/ 66 w 368"/>
                  <a:gd name="T59" fmla="*/ 71 h 87"/>
                  <a:gd name="T60" fmla="*/ 52 w 368"/>
                  <a:gd name="T61" fmla="*/ 67 h 87"/>
                  <a:gd name="T62" fmla="*/ 37 w 368"/>
                  <a:gd name="T63" fmla="*/ 62 h 87"/>
                  <a:gd name="T64" fmla="*/ 22 w 368"/>
                  <a:gd name="T65" fmla="*/ 56 h 87"/>
                  <a:gd name="T66" fmla="*/ 15 w 368"/>
                  <a:gd name="T67" fmla="*/ 52 h 87"/>
                  <a:gd name="T68" fmla="*/ 6 w 368"/>
                  <a:gd name="T69" fmla="*/ 45 h 87"/>
                  <a:gd name="T70" fmla="*/ 1 w 368"/>
                  <a:gd name="T71" fmla="*/ 40 h 87"/>
                  <a:gd name="T72" fmla="*/ 0 w 368"/>
                  <a:gd name="T73" fmla="*/ 35 h 87"/>
                  <a:gd name="T74" fmla="*/ 1 w 368"/>
                  <a:gd name="T75" fmla="*/ 29 h 87"/>
                  <a:gd name="T76" fmla="*/ 5 w 368"/>
                  <a:gd name="T77" fmla="*/ 23 h 87"/>
                  <a:gd name="T78" fmla="*/ 10 w 368"/>
                  <a:gd name="T79" fmla="*/ 18 h 87"/>
                  <a:gd name="T80" fmla="*/ 20 w 368"/>
                  <a:gd name="T81" fmla="*/ 13 h 87"/>
                  <a:gd name="T82" fmla="*/ 35 w 368"/>
                  <a:gd name="T83" fmla="*/ 9 h 87"/>
                  <a:gd name="T84" fmla="*/ 51 w 368"/>
                  <a:gd name="T85" fmla="*/ 6 h 87"/>
                  <a:gd name="T86" fmla="*/ 71 w 368"/>
                  <a:gd name="T87" fmla="*/ 2 h 87"/>
                  <a:gd name="T88" fmla="*/ 92 w 368"/>
                  <a:gd name="T89" fmla="*/ 1 h 87"/>
                  <a:gd name="T90" fmla="*/ 112 w 368"/>
                  <a:gd name="T91" fmla="*/ 0 h 87"/>
                  <a:gd name="T92" fmla="*/ 133 w 368"/>
                  <a:gd name="T93" fmla="*/ 0 h 87"/>
                  <a:gd name="T94" fmla="*/ 153 w 368"/>
                  <a:gd name="T95" fmla="*/ 1 h 87"/>
                  <a:gd name="T96" fmla="*/ 172 w 368"/>
                  <a:gd name="T97" fmla="*/ 2 h 87"/>
                  <a:gd name="T98" fmla="*/ 202 w 368"/>
                  <a:gd name="T99" fmla="*/ 2 h 87"/>
                  <a:gd name="T100" fmla="*/ 224 w 368"/>
                  <a:gd name="T101" fmla="*/ 2 h 87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</a:gdLst>
                <a:ahLst/>
                <a:cxnLst>
                  <a:cxn ang="T102">
                    <a:pos x="T0" y="T1"/>
                  </a:cxn>
                  <a:cxn ang="T103">
                    <a:pos x="T2" y="T3"/>
                  </a:cxn>
                  <a:cxn ang="T104">
                    <a:pos x="T4" y="T5"/>
                  </a:cxn>
                  <a:cxn ang="T105">
                    <a:pos x="T6" y="T7"/>
                  </a:cxn>
                  <a:cxn ang="T106">
                    <a:pos x="T8" y="T9"/>
                  </a:cxn>
                  <a:cxn ang="T107">
                    <a:pos x="T10" y="T11"/>
                  </a:cxn>
                  <a:cxn ang="T108">
                    <a:pos x="T12" y="T13"/>
                  </a:cxn>
                  <a:cxn ang="T109">
                    <a:pos x="T14" y="T15"/>
                  </a:cxn>
                  <a:cxn ang="T110">
                    <a:pos x="T16" y="T17"/>
                  </a:cxn>
                  <a:cxn ang="T111">
                    <a:pos x="T18" y="T19"/>
                  </a:cxn>
                  <a:cxn ang="T112">
                    <a:pos x="T20" y="T21"/>
                  </a:cxn>
                  <a:cxn ang="T113">
                    <a:pos x="T22" y="T23"/>
                  </a:cxn>
                  <a:cxn ang="T114">
                    <a:pos x="T24" y="T25"/>
                  </a:cxn>
                  <a:cxn ang="T115">
                    <a:pos x="T26" y="T27"/>
                  </a:cxn>
                  <a:cxn ang="T116">
                    <a:pos x="T28" y="T29"/>
                  </a:cxn>
                  <a:cxn ang="T117">
                    <a:pos x="T30" y="T31"/>
                  </a:cxn>
                  <a:cxn ang="T118">
                    <a:pos x="T32" y="T33"/>
                  </a:cxn>
                  <a:cxn ang="T119">
                    <a:pos x="T34" y="T35"/>
                  </a:cxn>
                  <a:cxn ang="T120">
                    <a:pos x="T36" y="T37"/>
                  </a:cxn>
                  <a:cxn ang="T121">
                    <a:pos x="T38" y="T39"/>
                  </a:cxn>
                  <a:cxn ang="T122">
                    <a:pos x="T40" y="T41"/>
                  </a:cxn>
                  <a:cxn ang="T123">
                    <a:pos x="T42" y="T43"/>
                  </a:cxn>
                  <a:cxn ang="T124">
                    <a:pos x="T44" y="T45"/>
                  </a:cxn>
                  <a:cxn ang="T125">
                    <a:pos x="T46" y="T47"/>
                  </a:cxn>
                  <a:cxn ang="T126">
                    <a:pos x="T48" y="T49"/>
                  </a:cxn>
                  <a:cxn ang="T127">
                    <a:pos x="T50" y="T51"/>
                  </a:cxn>
                  <a:cxn ang="T128">
                    <a:pos x="T52" y="T53"/>
                  </a:cxn>
                  <a:cxn ang="T129">
                    <a:pos x="T54" y="T55"/>
                  </a:cxn>
                  <a:cxn ang="T130">
                    <a:pos x="T56" y="T57"/>
                  </a:cxn>
                  <a:cxn ang="T131">
                    <a:pos x="T58" y="T59"/>
                  </a:cxn>
                  <a:cxn ang="T132">
                    <a:pos x="T60" y="T61"/>
                  </a:cxn>
                  <a:cxn ang="T133">
                    <a:pos x="T62" y="T63"/>
                  </a:cxn>
                  <a:cxn ang="T134">
                    <a:pos x="T64" y="T65"/>
                  </a:cxn>
                  <a:cxn ang="T135">
                    <a:pos x="T66" y="T67"/>
                  </a:cxn>
                  <a:cxn ang="T136">
                    <a:pos x="T68" y="T69"/>
                  </a:cxn>
                  <a:cxn ang="T137">
                    <a:pos x="T70" y="T71"/>
                  </a:cxn>
                  <a:cxn ang="T138">
                    <a:pos x="T72" y="T73"/>
                  </a:cxn>
                  <a:cxn ang="T139">
                    <a:pos x="T74" y="T75"/>
                  </a:cxn>
                  <a:cxn ang="T140">
                    <a:pos x="T76" y="T77"/>
                  </a:cxn>
                  <a:cxn ang="T141">
                    <a:pos x="T78" y="T79"/>
                  </a:cxn>
                  <a:cxn ang="T142">
                    <a:pos x="T80" y="T81"/>
                  </a:cxn>
                  <a:cxn ang="T143">
                    <a:pos x="T82" y="T83"/>
                  </a:cxn>
                  <a:cxn ang="T144">
                    <a:pos x="T84" y="T85"/>
                  </a:cxn>
                  <a:cxn ang="T145">
                    <a:pos x="T86" y="T87"/>
                  </a:cxn>
                  <a:cxn ang="T146">
                    <a:pos x="T88" y="T89"/>
                  </a:cxn>
                  <a:cxn ang="T147">
                    <a:pos x="T90" y="T91"/>
                  </a:cxn>
                  <a:cxn ang="T148">
                    <a:pos x="T92" y="T93"/>
                  </a:cxn>
                  <a:cxn ang="T149">
                    <a:pos x="T94" y="T95"/>
                  </a:cxn>
                  <a:cxn ang="T150">
                    <a:pos x="T96" y="T97"/>
                  </a:cxn>
                  <a:cxn ang="T151">
                    <a:pos x="T98" y="T99"/>
                  </a:cxn>
                  <a:cxn ang="T152">
                    <a:pos x="T100" y="T101"/>
                  </a:cxn>
                </a:cxnLst>
                <a:rect l="0" t="0" r="r" b="b"/>
                <a:pathLst>
                  <a:path w="368" h="87">
                    <a:moveTo>
                      <a:pt x="224" y="2"/>
                    </a:moveTo>
                    <a:lnTo>
                      <a:pt x="235" y="2"/>
                    </a:lnTo>
                    <a:lnTo>
                      <a:pt x="242" y="1"/>
                    </a:lnTo>
                    <a:lnTo>
                      <a:pt x="250" y="1"/>
                    </a:lnTo>
                    <a:lnTo>
                      <a:pt x="256" y="0"/>
                    </a:lnTo>
                    <a:lnTo>
                      <a:pt x="265" y="0"/>
                    </a:lnTo>
                    <a:lnTo>
                      <a:pt x="274" y="0"/>
                    </a:lnTo>
                    <a:lnTo>
                      <a:pt x="284" y="1"/>
                    </a:lnTo>
                    <a:lnTo>
                      <a:pt x="293" y="1"/>
                    </a:lnTo>
                    <a:lnTo>
                      <a:pt x="302" y="2"/>
                    </a:lnTo>
                    <a:lnTo>
                      <a:pt x="310" y="3"/>
                    </a:lnTo>
                    <a:lnTo>
                      <a:pt x="318" y="4"/>
                    </a:lnTo>
                    <a:lnTo>
                      <a:pt x="327" y="5"/>
                    </a:lnTo>
                    <a:lnTo>
                      <a:pt x="333" y="7"/>
                    </a:lnTo>
                    <a:lnTo>
                      <a:pt x="339" y="8"/>
                    </a:lnTo>
                    <a:lnTo>
                      <a:pt x="345" y="10"/>
                    </a:lnTo>
                    <a:lnTo>
                      <a:pt x="351" y="12"/>
                    </a:lnTo>
                    <a:lnTo>
                      <a:pt x="355" y="15"/>
                    </a:lnTo>
                    <a:lnTo>
                      <a:pt x="359" y="17"/>
                    </a:lnTo>
                    <a:lnTo>
                      <a:pt x="362" y="19"/>
                    </a:lnTo>
                    <a:lnTo>
                      <a:pt x="364" y="22"/>
                    </a:lnTo>
                    <a:lnTo>
                      <a:pt x="366" y="24"/>
                    </a:lnTo>
                    <a:lnTo>
                      <a:pt x="367" y="27"/>
                    </a:lnTo>
                    <a:lnTo>
                      <a:pt x="367" y="29"/>
                    </a:lnTo>
                    <a:lnTo>
                      <a:pt x="367" y="33"/>
                    </a:lnTo>
                    <a:lnTo>
                      <a:pt x="366" y="37"/>
                    </a:lnTo>
                    <a:lnTo>
                      <a:pt x="364" y="40"/>
                    </a:lnTo>
                    <a:lnTo>
                      <a:pt x="363" y="43"/>
                    </a:lnTo>
                    <a:lnTo>
                      <a:pt x="360" y="46"/>
                    </a:lnTo>
                    <a:lnTo>
                      <a:pt x="357" y="48"/>
                    </a:lnTo>
                    <a:lnTo>
                      <a:pt x="354" y="51"/>
                    </a:lnTo>
                    <a:lnTo>
                      <a:pt x="350" y="53"/>
                    </a:lnTo>
                    <a:lnTo>
                      <a:pt x="346" y="56"/>
                    </a:lnTo>
                    <a:lnTo>
                      <a:pt x="341" y="59"/>
                    </a:lnTo>
                    <a:lnTo>
                      <a:pt x="335" y="62"/>
                    </a:lnTo>
                    <a:lnTo>
                      <a:pt x="329" y="64"/>
                    </a:lnTo>
                    <a:lnTo>
                      <a:pt x="323" y="66"/>
                    </a:lnTo>
                    <a:lnTo>
                      <a:pt x="317" y="68"/>
                    </a:lnTo>
                    <a:lnTo>
                      <a:pt x="308" y="70"/>
                    </a:lnTo>
                    <a:lnTo>
                      <a:pt x="301" y="73"/>
                    </a:lnTo>
                    <a:lnTo>
                      <a:pt x="292" y="74"/>
                    </a:lnTo>
                    <a:lnTo>
                      <a:pt x="280" y="77"/>
                    </a:lnTo>
                    <a:lnTo>
                      <a:pt x="268" y="79"/>
                    </a:lnTo>
                    <a:lnTo>
                      <a:pt x="256" y="81"/>
                    </a:lnTo>
                    <a:lnTo>
                      <a:pt x="244" y="82"/>
                    </a:lnTo>
                    <a:lnTo>
                      <a:pt x="232" y="83"/>
                    </a:lnTo>
                    <a:lnTo>
                      <a:pt x="213" y="85"/>
                    </a:lnTo>
                    <a:lnTo>
                      <a:pt x="199" y="86"/>
                    </a:lnTo>
                    <a:lnTo>
                      <a:pt x="190" y="86"/>
                    </a:lnTo>
                    <a:lnTo>
                      <a:pt x="183" y="86"/>
                    </a:lnTo>
                    <a:lnTo>
                      <a:pt x="172" y="86"/>
                    </a:lnTo>
                    <a:lnTo>
                      <a:pt x="161" y="86"/>
                    </a:lnTo>
                    <a:lnTo>
                      <a:pt x="153" y="85"/>
                    </a:lnTo>
                    <a:lnTo>
                      <a:pt x="143" y="85"/>
                    </a:lnTo>
                    <a:lnTo>
                      <a:pt x="130" y="83"/>
                    </a:lnTo>
                    <a:lnTo>
                      <a:pt x="117" y="82"/>
                    </a:lnTo>
                    <a:lnTo>
                      <a:pt x="100" y="79"/>
                    </a:lnTo>
                    <a:lnTo>
                      <a:pt x="85" y="76"/>
                    </a:lnTo>
                    <a:lnTo>
                      <a:pt x="75" y="74"/>
                    </a:lnTo>
                    <a:lnTo>
                      <a:pt x="66" y="71"/>
                    </a:lnTo>
                    <a:lnTo>
                      <a:pt x="59" y="69"/>
                    </a:lnTo>
                    <a:lnTo>
                      <a:pt x="52" y="67"/>
                    </a:lnTo>
                    <a:lnTo>
                      <a:pt x="45" y="65"/>
                    </a:lnTo>
                    <a:lnTo>
                      <a:pt x="37" y="62"/>
                    </a:lnTo>
                    <a:lnTo>
                      <a:pt x="28" y="58"/>
                    </a:lnTo>
                    <a:lnTo>
                      <a:pt x="22" y="56"/>
                    </a:lnTo>
                    <a:lnTo>
                      <a:pt x="18" y="54"/>
                    </a:lnTo>
                    <a:lnTo>
                      <a:pt x="15" y="52"/>
                    </a:lnTo>
                    <a:lnTo>
                      <a:pt x="9" y="49"/>
                    </a:lnTo>
                    <a:lnTo>
                      <a:pt x="6" y="45"/>
                    </a:lnTo>
                    <a:lnTo>
                      <a:pt x="4" y="43"/>
                    </a:lnTo>
                    <a:lnTo>
                      <a:pt x="1" y="40"/>
                    </a:lnTo>
                    <a:lnTo>
                      <a:pt x="0" y="38"/>
                    </a:lnTo>
                    <a:lnTo>
                      <a:pt x="0" y="35"/>
                    </a:lnTo>
                    <a:lnTo>
                      <a:pt x="0" y="32"/>
                    </a:lnTo>
                    <a:lnTo>
                      <a:pt x="1" y="29"/>
                    </a:lnTo>
                    <a:lnTo>
                      <a:pt x="3" y="26"/>
                    </a:lnTo>
                    <a:lnTo>
                      <a:pt x="5" y="23"/>
                    </a:lnTo>
                    <a:lnTo>
                      <a:pt x="7" y="21"/>
                    </a:lnTo>
                    <a:lnTo>
                      <a:pt x="10" y="18"/>
                    </a:lnTo>
                    <a:lnTo>
                      <a:pt x="15" y="16"/>
                    </a:lnTo>
                    <a:lnTo>
                      <a:pt x="20" y="13"/>
                    </a:lnTo>
                    <a:lnTo>
                      <a:pt x="27" y="11"/>
                    </a:lnTo>
                    <a:lnTo>
                      <a:pt x="35" y="9"/>
                    </a:lnTo>
                    <a:lnTo>
                      <a:pt x="42" y="7"/>
                    </a:lnTo>
                    <a:lnTo>
                      <a:pt x="51" y="6"/>
                    </a:lnTo>
                    <a:lnTo>
                      <a:pt x="61" y="4"/>
                    </a:lnTo>
                    <a:lnTo>
                      <a:pt x="71" y="2"/>
                    </a:lnTo>
                    <a:lnTo>
                      <a:pt x="82" y="1"/>
                    </a:lnTo>
                    <a:lnTo>
                      <a:pt x="92" y="1"/>
                    </a:lnTo>
                    <a:lnTo>
                      <a:pt x="101" y="0"/>
                    </a:lnTo>
                    <a:lnTo>
                      <a:pt x="112" y="0"/>
                    </a:lnTo>
                    <a:lnTo>
                      <a:pt x="123" y="0"/>
                    </a:lnTo>
                    <a:lnTo>
                      <a:pt x="133" y="0"/>
                    </a:lnTo>
                    <a:lnTo>
                      <a:pt x="145" y="1"/>
                    </a:lnTo>
                    <a:lnTo>
                      <a:pt x="153" y="1"/>
                    </a:lnTo>
                    <a:lnTo>
                      <a:pt x="163" y="2"/>
                    </a:lnTo>
                    <a:lnTo>
                      <a:pt x="172" y="2"/>
                    </a:lnTo>
                    <a:lnTo>
                      <a:pt x="188" y="2"/>
                    </a:lnTo>
                    <a:lnTo>
                      <a:pt x="202" y="2"/>
                    </a:lnTo>
                    <a:lnTo>
                      <a:pt x="215" y="2"/>
                    </a:lnTo>
                    <a:lnTo>
                      <a:pt x="224" y="2"/>
                    </a:lnTo>
                  </a:path>
                </a:pathLst>
              </a:custGeom>
              <a:solidFill>
                <a:srgbClr val="FF0000"/>
              </a:solidFill>
              <a:ln w="127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63" name="Oval 864">
                <a:extLst>
                  <a:ext uri="{FF2B5EF4-FFF2-40B4-BE49-F238E27FC236}">
                    <a16:creationId xmlns:a16="http://schemas.microsoft.com/office/drawing/2014/main" id="{E37E0B3F-70D0-4740-BF03-2B5303DE0AB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23" y="980"/>
                <a:ext cx="183" cy="66"/>
              </a:xfrm>
              <a:prstGeom prst="ellipse">
                <a:avLst/>
              </a:prstGeom>
              <a:solidFill>
                <a:srgbClr val="FF0000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4164" name="Oval 865">
                <a:extLst>
                  <a:ext uri="{FF2B5EF4-FFF2-40B4-BE49-F238E27FC236}">
                    <a16:creationId xmlns:a16="http://schemas.microsoft.com/office/drawing/2014/main" id="{B03662AA-BD23-4414-B5D8-342201119C6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93" y="980"/>
                <a:ext cx="208" cy="75"/>
              </a:xfrm>
              <a:prstGeom prst="ellipse">
                <a:avLst/>
              </a:prstGeom>
              <a:solidFill>
                <a:srgbClr val="FF0000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4165" name="Freeform 866">
                <a:extLst>
                  <a:ext uri="{FF2B5EF4-FFF2-40B4-BE49-F238E27FC236}">
                    <a16:creationId xmlns:a16="http://schemas.microsoft.com/office/drawing/2014/main" id="{2B355441-EDDE-4DD0-9509-A806C7E9021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56" y="973"/>
                <a:ext cx="390" cy="88"/>
              </a:xfrm>
              <a:custGeom>
                <a:avLst/>
                <a:gdLst>
                  <a:gd name="T0" fmla="*/ 249 w 390"/>
                  <a:gd name="T1" fmla="*/ 2 h 88"/>
                  <a:gd name="T2" fmla="*/ 264 w 390"/>
                  <a:gd name="T3" fmla="*/ 1 h 88"/>
                  <a:gd name="T4" fmla="*/ 281 w 390"/>
                  <a:gd name="T5" fmla="*/ 0 h 88"/>
                  <a:gd name="T6" fmla="*/ 301 w 390"/>
                  <a:gd name="T7" fmla="*/ 1 h 88"/>
                  <a:gd name="T8" fmla="*/ 319 w 390"/>
                  <a:gd name="T9" fmla="*/ 2 h 88"/>
                  <a:gd name="T10" fmla="*/ 337 w 390"/>
                  <a:gd name="T11" fmla="*/ 4 h 88"/>
                  <a:gd name="T12" fmla="*/ 353 w 390"/>
                  <a:gd name="T13" fmla="*/ 7 h 88"/>
                  <a:gd name="T14" fmla="*/ 365 w 390"/>
                  <a:gd name="T15" fmla="*/ 10 h 88"/>
                  <a:gd name="T16" fmla="*/ 376 w 390"/>
                  <a:gd name="T17" fmla="*/ 15 h 88"/>
                  <a:gd name="T18" fmla="*/ 383 w 390"/>
                  <a:gd name="T19" fmla="*/ 19 h 88"/>
                  <a:gd name="T20" fmla="*/ 388 w 390"/>
                  <a:gd name="T21" fmla="*/ 24 h 88"/>
                  <a:gd name="T22" fmla="*/ 389 w 390"/>
                  <a:gd name="T23" fmla="*/ 30 h 88"/>
                  <a:gd name="T24" fmla="*/ 388 w 390"/>
                  <a:gd name="T25" fmla="*/ 37 h 88"/>
                  <a:gd name="T26" fmla="*/ 384 w 390"/>
                  <a:gd name="T27" fmla="*/ 44 h 88"/>
                  <a:gd name="T28" fmla="*/ 378 w 390"/>
                  <a:gd name="T29" fmla="*/ 49 h 88"/>
                  <a:gd name="T30" fmla="*/ 371 w 390"/>
                  <a:gd name="T31" fmla="*/ 54 h 88"/>
                  <a:gd name="T32" fmla="*/ 361 w 390"/>
                  <a:gd name="T33" fmla="*/ 60 h 88"/>
                  <a:gd name="T34" fmla="*/ 349 w 390"/>
                  <a:gd name="T35" fmla="*/ 65 h 88"/>
                  <a:gd name="T36" fmla="*/ 336 w 390"/>
                  <a:gd name="T37" fmla="*/ 69 h 88"/>
                  <a:gd name="T38" fmla="*/ 319 w 390"/>
                  <a:gd name="T39" fmla="*/ 73 h 88"/>
                  <a:gd name="T40" fmla="*/ 297 w 390"/>
                  <a:gd name="T41" fmla="*/ 78 h 88"/>
                  <a:gd name="T42" fmla="*/ 271 w 390"/>
                  <a:gd name="T43" fmla="*/ 81 h 88"/>
                  <a:gd name="T44" fmla="*/ 246 w 390"/>
                  <a:gd name="T45" fmla="*/ 84 h 88"/>
                  <a:gd name="T46" fmla="*/ 211 w 390"/>
                  <a:gd name="T47" fmla="*/ 87 h 88"/>
                  <a:gd name="T48" fmla="*/ 194 w 390"/>
                  <a:gd name="T49" fmla="*/ 87 h 88"/>
                  <a:gd name="T50" fmla="*/ 171 w 390"/>
                  <a:gd name="T51" fmla="*/ 87 h 88"/>
                  <a:gd name="T52" fmla="*/ 151 w 390"/>
                  <a:gd name="T53" fmla="*/ 85 h 88"/>
                  <a:gd name="T54" fmla="*/ 125 w 390"/>
                  <a:gd name="T55" fmla="*/ 83 h 88"/>
                  <a:gd name="T56" fmla="*/ 90 w 390"/>
                  <a:gd name="T57" fmla="*/ 77 h 88"/>
                  <a:gd name="T58" fmla="*/ 71 w 390"/>
                  <a:gd name="T59" fmla="*/ 72 h 88"/>
                  <a:gd name="T60" fmla="*/ 55 w 390"/>
                  <a:gd name="T61" fmla="*/ 68 h 88"/>
                  <a:gd name="T62" fmla="*/ 40 w 390"/>
                  <a:gd name="T63" fmla="*/ 63 h 88"/>
                  <a:gd name="T64" fmla="*/ 23 w 390"/>
                  <a:gd name="T65" fmla="*/ 57 h 88"/>
                  <a:gd name="T66" fmla="*/ 16 w 390"/>
                  <a:gd name="T67" fmla="*/ 52 h 88"/>
                  <a:gd name="T68" fmla="*/ 7 w 390"/>
                  <a:gd name="T69" fmla="*/ 46 h 88"/>
                  <a:gd name="T70" fmla="*/ 2 w 390"/>
                  <a:gd name="T71" fmla="*/ 41 h 88"/>
                  <a:gd name="T72" fmla="*/ 0 w 390"/>
                  <a:gd name="T73" fmla="*/ 36 h 88"/>
                  <a:gd name="T74" fmla="*/ 1 w 390"/>
                  <a:gd name="T75" fmla="*/ 29 h 88"/>
                  <a:gd name="T76" fmla="*/ 6 w 390"/>
                  <a:gd name="T77" fmla="*/ 23 h 88"/>
                  <a:gd name="T78" fmla="*/ 11 w 390"/>
                  <a:gd name="T79" fmla="*/ 18 h 88"/>
                  <a:gd name="T80" fmla="*/ 22 w 390"/>
                  <a:gd name="T81" fmla="*/ 14 h 88"/>
                  <a:gd name="T82" fmla="*/ 38 w 390"/>
                  <a:gd name="T83" fmla="*/ 9 h 88"/>
                  <a:gd name="T84" fmla="*/ 54 w 390"/>
                  <a:gd name="T85" fmla="*/ 6 h 88"/>
                  <a:gd name="T86" fmla="*/ 75 w 390"/>
                  <a:gd name="T87" fmla="*/ 2 h 88"/>
                  <a:gd name="T88" fmla="*/ 98 w 390"/>
                  <a:gd name="T89" fmla="*/ 1 h 88"/>
                  <a:gd name="T90" fmla="*/ 119 w 390"/>
                  <a:gd name="T91" fmla="*/ 0 h 88"/>
                  <a:gd name="T92" fmla="*/ 141 w 390"/>
                  <a:gd name="T93" fmla="*/ 0 h 88"/>
                  <a:gd name="T94" fmla="*/ 163 w 390"/>
                  <a:gd name="T95" fmla="*/ 1 h 88"/>
                  <a:gd name="T96" fmla="*/ 182 w 390"/>
                  <a:gd name="T97" fmla="*/ 2 h 88"/>
                  <a:gd name="T98" fmla="*/ 214 w 390"/>
                  <a:gd name="T99" fmla="*/ 3 h 88"/>
                  <a:gd name="T100" fmla="*/ 238 w 390"/>
                  <a:gd name="T101" fmla="*/ 2 h 88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</a:gdLst>
                <a:ahLst/>
                <a:cxnLst>
                  <a:cxn ang="T102">
                    <a:pos x="T0" y="T1"/>
                  </a:cxn>
                  <a:cxn ang="T103">
                    <a:pos x="T2" y="T3"/>
                  </a:cxn>
                  <a:cxn ang="T104">
                    <a:pos x="T4" y="T5"/>
                  </a:cxn>
                  <a:cxn ang="T105">
                    <a:pos x="T6" y="T7"/>
                  </a:cxn>
                  <a:cxn ang="T106">
                    <a:pos x="T8" y="T9"/>
                  </a:cxn>
                  <a:cxn ang="T107">
                    <a:pos x="T10" y="T11"/>
                  </a:cxn>
                  <a:cxn ang="T108">
                    <a:pos x="T12" y="T13"/>
                  </a:cxn>
                  <a:cxn ang="T109">
                    <a:pos x="T14" y="T15"/>
                  </a:cxn>
                  <a:cxn ang="T110">
                    <a:pos x="T16" y="T17"/>
                  </a:cxn>
                  <a:cxn ang="T111">
                    <a:pos x="T18" y="T19"/>
                  </a:cxn>
                  <a:cxn ang="T112">
                    <a:pos x="T20" y="T21"/>
                  </a:cxn>
                  <a:cxn ang="T113">
                    <a:pos x="T22" y="T23"/>
                  </a:cxn>
                  <a:cxn ang="T114">
                    <a:pos x="T24" y="T25"/>
                  </a:cxn>
                  <a:cxn ang="T115">
                    <a:pos x="T26" y="T27"/>
                  </a:cxn>
                  <a:cxn ang="T116">
                    <a:pos x="T28" y="T29"/>
                  </a:cxn>
                  <a:cxn ang="T117">
                    <a:pos x="T30" y="T31"/>
                  </a:cxn>
                  <a:cxn ang="T118">
                    <a:pos x="T32" y="T33"/>
                  </a:cxn>
                  <a:cxn ang="T119">
                    <a:pos x="T34" y="T35"/>
                  </a:cxn>
                  <a:cxn ang="T120">
                    <a:pos x="T36" y="T37"/>
                  </a:cxn>
                  <a:cxn ang="T121">
                    <a:pos x="T38" y="T39"/>
                  </a:cxn>
                  <a:cxn ang="T122">
                    <a:pos x="T40" y="T41"/>
                  </a:cxn>
                  <a:cxn ang="T123">
                    <a:pos x="T42" y="T43"/>
                  </a:cxn>
                  <a:cxn ang="T124">
                    <a:pos x="T44" y="T45"/>
                  </a:cxn>
                  <a:cxn ang="T125">
                    <a:pos x="T46" y="T47"/>
                  </a:cxn>
                  <a:cxn ang="T126">
                    <a:pos x="T48" y="T49"/>
                  </a:cxn>
                  <a:cxn ang="T127">
                    <a:pos x="T50" y="T51"/>
                  </a:cxn>
                  <a:cxn ang="T128">
                    <a:pos x="T52" y="T53"/>
                  </a:cxn>
                  <a:cxn ang="T129">
                    <a:pos x="T54" y="T55"/>
                  </a:cxn>
                  <a:cxn ang="T130">
                    <a:pos x="T56" y="T57"/>
                  </a:cxn>
                  <a:cxn ang="T131">
                    <a:pos x="T58" y="T59"/>
                  </a:cxn>
                  <a:cxn ang="T132">
                    <a:pos x="T60" y="T61"/>
                  </a:cxn>
                  <a:cxn ang="T133">
                    <a:pos x="T62" y="T63"/>
                  </a:cxn>
                  <a:cxn ang="T134">
                    <a:pos x="T64" y="T65"/>
                  </a:cxn>
                  <a:cxn ang="T135">
                    <a:pos x="T66" y="T67"/>
                  </a:cxn>
                  <a:cxn ang="T136">
                    <a:pos x="T68" y="T69"/>
                  </a:cxn>
                  <a:cxn ang="T137">
                    <a:pos x="T70" y="T71"/>
                  </a:cxn>
                  <a:cxn ang="T138">
                    <a:pos x="T72" y="T73"/>
                  </a:cxn>
                  <a:cxn ang="T139">
                    <a:pos x="T74" y="T75"/>
                  </a:cxn>
                  <a:cxn ang="T140">
                    <a:pos x="T76" y="T77"/>
                  </a:cxn>
                  <a:cxn ang="T141">
                    <a:pos x="T78" y="T79"/>
                  </a:cxn>
                  <a:cxn ang="T142">
                    <a:pos x="T80" y="T81"/>
                  </a:cxn>
                  <a:cxn ang="T143">
                    <a:pos x="T82" y="T83"/>
                  </a:cxn>
                  <a:cxn ang="T144">
                    <a:pos x="T84" y="T85"/>
                  </a:cxn>
                  <a:cxn ang="T145">
                    <a:pos x="T86" y="T87"/>
                  </a:cxn>
                  <a:cxn ang="T146">
                    <a:pos x="T88" y="T89"/>
                  </a:cxn>
                  <a:cxn ang="T147">
                    <a:pos x="T90" y="T91"/>
                  </a:cxn>
                  <a:cxn ang="T148">
                    <a:pos x="T92" y="T93"/>
                  </a:cxn>
                  <a:cxn ang="T149">
                    <a:pos x="T94" y="T95"/>
                  </a:cxn>
                  <a:cxn ang="T150">
                    <a:pos x="T96" y="T97"/>
                  </a:cxn>
                  <a:cxn ang="T151">
                    <a:pos x="T98" y="T99"/>
                  </a:cxn>
                  <a:cxn ang="T152">
                    <a:pos x="T100" y="T101"/>
                  </a:cxn>
                </a:cxnLst>
                <a:rect l="0" t="0" r="r" b="b"/>
                <a:pathLst>
                  <a:path w="390" h="88">
                    <a:moveTo>
                      <a:pt x="238" y="2"/>
                    </a:moveTo>
                    <a:lnTo>
                      <a:pt x="249" y="2"/>
                    </a:lnTo>
                    <a:lnTo>
                      <a:pt x="257" y="1"/>
                    </a:lnTo>
                    <a:lnTo>
                      <a:pt x="264" y="1"/>
                    </a:lnTo>
                    <a:lnTo>
                      <a:pt x="272" y="0"/>
                    </a:lnTo>
                    <a:lnTo>
                      <a:pt x="281" y="0"/>
                    </a:lnTo>
                    <a:lnTo>
                      <a:pt x="290" y="0"/>
                    </a:lnTo>
                    <a:lnTo>
                      <a:pt x="301" y="1"/>
                    </a:lnTo>
                    <a:lnTo>
                      <a:pt x="311" y="1"/>
                    </a:lnTo>
                    <a:lnTo>
                      <a:pt x="319" y="2"/>
                    </a:lnTo>
                    <a:lnTo>
                      <a:pt x="329" y="3"/>
                    </a:lnTo>
                    <a:lnTo>
                      <a:pt x="337" y="4"/>
                    </a:lnTo>
                    <a:lnTo>
                      <a:pt x="346" y="5"/>
                    </a:lnTo>
                    <a:lnTo>
                      <a:pt x="353" y="7"/>
                    </a:lnTo>
                    <a:lnTo>
                      <a:pt x="359" y="8"/>
                    </a:lnTo>
                    <a:lnTo>
                      <a:pt x="365" y="10"/>
                    </a:lnTo>
                    <a:lnTo>
                      <a:pt x="371" y="13"/>
                    </a:lnTo>
                    <a:lnTo>
                      <a:pt x="376" y="15"/>
                    </a:lnTo>
                    <a:lnTo>
                      <a:pt x="381" y="17"/>
                    </a:lnTo>
                    <a:lnTo>
                      <a:pt x="383" y="19"/>
                    </a:lnTo>
                    <a:lnTo>
                      <a:pt x="386" y="22"/>
                    </a:lnTo>
                    <a:lnTo>
                      <a:pt x="388" y="24"/>
                    </a:lnTo>
                    <a:lnTo>
                      <a:pt x="389" y="28"/>
                    </a:lnTo>
                    <a:lnTo>
                      <a:pt x="389" y="30"/>
                    </a:lnTo>
                    <a:lnTo>
                      <a:pt x="389" y="34"/>
                    </a:lnTo>
                    <a:lnTo>
                      <a:pt x="388" y="37"/>
                    </a:lnTo>
                    <a:lnTo>
                      <a:pt x="386" y="40"/>
                    </a:lnTo>
                    <a:lnTo>
                      <a:pt x="384" y="44"/>
                    </a:lnTo>
                    <a:lnTo>
                      <a:pt x="381" y="46"/>
                    </a:lnTo>
                    <a:lnTo>
                      <a:pt x="378" y="49"/>
                    </a:lnTo>
                    <a:lnTo>
                      <a:pt x="375" y="51"/>
                    </a:lnTo>
                    <a:lnTo>
                      <a:pt x="371" y="54"/>
                    </a:lnTo>
                    <a:lnTo>
                      <a:pt x="367" y="57"/>
                    </a:lnTo>
                    <a:lnTo>
                      <a:pt x="361" y="60"/>
                    </a:lnTo>
                    <a:lnTo>
                      <a:pt x="355" y="62"/>
                    </a:lnTo>
                    <a:lnTo>
                      <a:pt x="349" y="65"/>
                    </a:lnTo>
                    <a:lnTo>
                      <a:pt x="342" y="67"/>
                    </a:lnTo>
                    <a:lnTo>
                      <a:pt x="336" y="69"/>
                    </a:lnTo>
                    <a:lnTo>
                      <a:pt x="326" y="71"/>
                    </a:lnTo>
                    <a:lnTo>
                      <a:pt x="319" y="73"/>
                    </a:lnTo>
                    <a:lnTo>
                      <a:pt x="310" y="75"/>
                    </a:lnTo>
                    <a:lnTo>
                      <a:pt x="297" y="78"/>
                    </a:lnTo>
                    <a:lnTo>
                      <a:pt x="284" y="80"/>
                    </a:lnTo>
                    <a:lnTo>
                      <a:pt x="271" y="81"/>
                    </a:lnTo>
                    <a:lnTo>
                      <a:pt x="258" y="83"/>
                    </a:lnTo>
                    <a:lnTo>
                      <a:pt x="246" y="84"/>
                    </a:lnTo>
                    <a:lnTo>
                      <a:pt x="226" y="86"/>
                    </a:lnTo>
                    <a:lnTo>
                      <a:pt x="211" y="87"/>
                    </a:lnTo>
                    <a:lnTo>
                      <a:pt x="201" y="87"/>
                    </a:lnTo>
                    <a:lnTo>
                      <a:pt x="194" y="87"/>
                    </a:lnTo>
                    <a:lnTo>
                      <a:pt x="182" y="87"/>
                    </a:lnTo>
                    <a:lnTo>
                      <a:pt x="171" y="87"/>
                    </a:lnTo>
                    <a:lnTo>
                      <a:pt x="162" y="86"/>
                    </a:lnTo>
                    <a:lnTo>
                      <a:pt x="151" y="85"/>
                    </a:lnTo>
                    <a:lnTo>
                      <a:pt x="138" y="84"/>
                    </a:lnTo>
                    <a:lnTo>
                      <a:pt x="125" y="83"/>
                    </a:lnTo>
                    <a:lnTo>
                      <a:pt x="106" y="80"/>
                    </a:lnTo>
                    <a:lnTo>
                      <a:pt x="90" y="77"/>
                    </a:lnTo>
                    <a:lnTo>
                      <a:pt x="79" y="74"/>
                    </a:lnTo>
                    <a:lnTo>
                      <a:pt x="71" y="72"/>
                    </a:lnTo>
                    <a:lnTo>
                      <a:pt x="63" y="70"/>
                    </a:lnTo>
                    <a:lnTo>
                      <a:pt x="55" y="68"/>
                    </a:lnTo>
                    <a:lnTo>
                      <a:pt x="47" y="65"/>
                    </a:lnTo>
                    <a:lnTo>
                      <a:pt x="40" y="63"/>
                    </a:lnTo>
                    <a:lnTo>
                      <a:pt x="30" y="59"/>
                    </a:lnTo>
                    <a:lnTo>
                      <a:pt x="23" y="57"/>
                    </a:lnTo>
                    <a:lnTo>
                      <a:pt x="19" y="55"/>
                    </a:lnTo>
                    <a:lnTo>
                      <a:pt x="16" y="52"/>
                    </a:lnTo>
                    <a:lnTo>
                      <a:pt x="10" y="49"/>
                    </a:lnTo>
                    <a:lnTo>
                      <a:pt x="7" y="46"/>
                    </a:lnTo>
                    <a:lnTo>
                      <a:pt x="4" y="43"/>
                    </a:lnTo>
                    <a:lnTo>
                      <a:pt x="2" y="41"/>
                    </a:lnTo>
                    <a:lnTo>
                      <a:pt x="0" y="38"/>
                    </a:lnTo>
                    <a:lnTo>
                      <a:pt x="0" y="36"/>
                    </a:lnTo>
                    <a:lnTo>
                      <a:pt x="0" y="32"/>
                    </a:lnTo>
                    <a:lnTo>
                      <a:pt x="1" y="29"/>
                    </a:lnTo>
                    <a:lnTo>
                      <a:pt x="3" y="26"/>
                    </a:lnTo>
                    <a:lnTo>
                      <a:pt x="6" y="23"/>
                    </a:lnTo>
                    <a:lnTo>
                      <a:pt x="8" y="21"/>
                    </a:lnTo>
                    <a:lnTo>
                      <a:pt x="11" y="18"/>
                    </a:lnTo>
                    <a:lnTo>
                      <a:pt x="17" y="16"/>
                    </a:lnTo>
                    <a:lnTo>
                      <a:pt x="22" y="14"/>
                    </a:lnTo>
                    <a:lnTo>
                      <a:pt x="29" y="11"/>
                    </a:lnTo>
                    <a:lnTo>
                      <a:pt x="38" y="9"/>
                    </a:lnTo>
                    <a:lnTo>
                      <a:pt x="45" y="7"/>
                    </a:lnTo>
                    <a:lnTo>
                      <a:pt x="54" y="6"/>
                    </a:lnTo>
                    <a:lnTo>
                      <a:pt x="66" y="4"/>
                    </a:lnTo>
                    <a:lnTo>
                      <a:pt x="75" y="2"/>
                    </a:lnTo>
                    <a:lnTo>
                      <a:pt x="87" y="1"/>
                    </a:lnTo>
                    <a:lnTo>
                      <a:pt x="98" y="1"/>
                    </a:lnTo>
                    <a:lnTo>
                      <a:pt x="107" y="0"/>
                    </a:lnTo>
                    <a:lnTo>
                      <a:pt x="119" y="0"/>
                    </a:lnTo>
                    <a:lnTo>
                      <a:pt x="130" y="0"/>
                    </a:lnTo>
                    <a:lnTo>
                      <a:pt x="141" y="0"/>
                    </a:lnTo>
                    <a:lnTo>
                      <a:pt x="154" y="1"/>
                    </a:lnTo>
                    <a:lnTo>
                      <a:pt x="163" y="1"/>
                    </a:lnTo>
                    <a:lnTo>
                      <a:pt x="174" y="2"/>
                    </a:lnTo>
                    <a:lnTo>
                      <a:pt x="182" y="2"/>
                    </a:lnTo>
                    <a:lnTo>
                      <a:pt x="199" y="3"/>
                    </a:lnTo>
                    <a:lnTo>
                      <a:pt x="214" y="3"/>
                    </a:lnTo>
                    <a:lnTo>
                      <a:pt x="227" y="2"/>
                    </a:lnTo>
                    <a:lnTo>
                      <a:pt x="238" y="2"/>
                    </a:lnTo>
                  </a:path>
                </a:pathLst>
              </a:custGeom>
              <a:solidFill>
                <a:srgbClr val="FF0000"/>
              </a:solidFill>
              <a:ln w="127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4166" name="Group 867">
                <a:extLst>
                  <a:ext uri="{FF2B5EF4-FFF2-40B4-BE49-F238E27FC236}">
                    <a16:creationId xmlns:a16="http://schemas.microsoft.com/office/drawing/2014/main" id="{B327F67D-D47A-4CD4-8CB0-628A05B5FB44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710" y="979"/>
                <a:ext cx="84" cy="18"/>
                <a:chOff x="3710" y="979"/>
                <a:chExt cx="84" cy="18"/>
              </a:xfrm>
            </p:grpSpPr>
            <p:sp>
              <p:nvSpPr>
                <p:cNvPr id="4170" name="Oval 868">
                  <a:extLst>
                    <a:ext uri="{FF2B5EF4-FFF2-40B4-BE49-F238E27FC236}">
                      <a16:creationId xmlns:a16="http://schemas.microsoft.com/office/drawing/2014/main" id="{26BBC1D5-EEFC-4141-A335-43A743CE2FC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710" y="981"/>
                  <a:ext cx="84" cy="16"/>
                </a:xfrm>
                <a:prstGeom prst="ellipse">
                  <a:avLst/>
                </a:prstGeom>
                <a:solidFill>
                  <a:srgbClr val="FF0000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4171" name="Oval 869">
                  <a:extLst>
                    <a:ext uri="{FF2B5EF4-FFF2-40B4-BE49-F238E27FC236}">
                      <a16:creationId xmlns:a16="http://schemas.microsoft.com/office/drawing/2014/main" id="{1005A192-5F77-4E9C-9C25-2FC1A02D3D5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747" y="980"/>
                  <a:ext cx="35" cy="2"/>
                </a:xfrm>
                <a:prstGeom prst="ellipse">
                  <a:avLst/>
                </a:prstGeom>
                <a:solidFill>
                  <a:srgbClr val="FF0000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4172" name="Oval 870">
                  <a:extLst>
                    <a:ext uri="{FF2B5EF4-FFF2-40B4-BE49-F238E27FC236}">
                      <a16:creationId xmlns:a16="http://schemas.microsoft.com/office/drawing/2014/main" id="{9E771D5A-679D-493D-8387-66CCE8543C4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737" y="979"/>
                  <a:ext cx="31" cy="1"/>
                </a:xfrm>
                <a:prstGeom prst="ellipse">
                  <a:avLst/>
                </a:prstGeom>
                <a:solidFill>
                  <a:srgbClr val="FF0000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endParaRPr lang="en-US" altLang="en-US"/>
                </a:p>
              </p:txBody>
            </p:sp>
          </p:grpSp>
          <p:grpSp>
            <p:nvGrpSpPr>
              <p:cNvPr id="4167" name="Group 871">
                <a:extLst>
                  <a:ext uri="{FF2B5EF4-FFF2-40B4-BE49-F238E27FC236}">
                    <a16:creationId xmlns:a16="http://schemas.microsoft.com/office/drawing/2014/main" id="{1C2932A9-8185-4163-B564-A7B0D621A0F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619" y="957"/>
                <a:ext cx="95" cy="25"/>
                <a:chOff x="3619" y="957"/>
                <a:chExt cx="95" cy="25"/>
              </a:xfrm>
            </p:grpSpPr>
            <p:sp>
              <p:nvSpPr>
                <p:cNvPr id="4168" name="Freeform 872">
                  <a:extLst>
                    <a:ext uri="{FF2B5EF4-FFF2-40B4-BE49-F238E27FC236}">
                      <a16:creationId xmlns:a16="http://schemas.microsoft.com/office/drawing/2014/main" id="{BCAF4FA2-213B-4D52-AE64-1FE06E37A83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642" y="957"/>
                  <a:ext cx="72" cy="25"/>
                </a:xfrm>
                <a:custGeom>
                  <a:avLst/>
                  <a:gdLst>
                    <a:gd name="T0" fmla="*/ 1 w 72"/>
                    <a:gd name="T1" fmla="*/ 23 h 25"/>
                    <a:gd name="T2" fmla="*/ 2 w 72"/>
                    <a:gd name="T3" fmla="*/ 18 h 25"/>
                    <a:gd name="T4" fmla="*/ 1 w 72"/>
                    <a:gd name="T5" fmla="*/ 13 h 25"/>
                    <a:gd name="T6" fmla="*/ 0 w 72"/>
                    <a:gd name="T7" fmla="*/ 10 h 25"/>
                    <a:gd name="T8" fmla="*/ 2 w 72"/>
                    <a:gd name="T9" fmla="*/ 9 h 25"/>
                    <a:gd name="T10" fmla="*/ 7 w 72"/>
                    <a:gd name="T11" fmla="*/ 8 h 25"/>
                    <a:gd name="T12" fmla="*/ 13 w 72"/>
                    <a:gd name="T13" fmla="*/ 8 h 25"/>
                    <a:gd name="T14" fmla="*/ 17 w 72"/>
                    <a:gd name="T15" fmla="*/ 8 h 25"/>
                    <a:gd name="T16" fmla="*/ 22 w 72"/>
                    <a:gd name="T17" fmla="*/ 10 h 25"/>
                    <a:gd name="T18" fmla="*/ 23 w 72"/>
                    <a:gd name="T19" fmla="*/ 13 h 25"/>
                    <a:gd name="T20" fmla="*/ 38 w 72"/>
                    <a:gd name="T21" fmla="*/ 10 h 25"/>
                    <a:gd name="T22" fmla="*/ 52 w 72"/>
                    <a:gd name="T23" fmla="*/ 6 h 25"/>
                    <a:gd name="T24" fmla="*/ 71 w 72"/>
                    <a:gd name="T25" fmla="*/ 0 h 25"/>
                    <a:gd name="T26" fmla="*/ 59 w 72"/>
                    <a:gd name="T27" fmla="*/ 5 h 25"/>
                    <a:gd name="T28" fmla="*/ 46 w 72"/>
                    <a:gd name="T29" fmla="*/ 9 h 25"/>
                    <a:gd name="T30" fmla="*/ 30 w 72"/>
                    <a:gd name="T31" fmla="*/ 14 h 25"/>
                    <a:gd name="T32" fmla="*/ 26 w 72"/>
                    <a:gd name="T33" fmla="*/ 15 h 25"/>
                    <a:gd name="T34" fmla="*/ 23 w 72"/>
                    <a:gd name="T35" fmla="*/ 15 h 25"/>
                    <a:gd name="T36" fmla="*/ 24 w 72"/>
                    <a:gd name="T37" fmla="*/ 22 h 25"/>
                    <a:gd name="T38" fmla="*/ 19 w 72"/>
                    <a:gd name="T39" fmla="*/ 24 h 25"/>
                    <a:gd name="T40" fmla="*/ 1 w 72"/>
                    <a:gd name="T41" fmla="*/ 23 h 25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</a:gdLst>
                  <a:ahLst/>
                  <a:cxnLst>
                    <a:cxn ang="T42">
                      <a:pos x="T0" y="T1"/>
                    </a:cxn>
                    <a:cxn ang="T43">
                      <a:pos x="T2" y="T3"/>
                    </a:cxn>
                    <a:cxn ang="T44">
                      <a:pos x="T4" y="T5"/>
                    </a:cxn>
                    <a:cxn ang="T45">
                      <a:pos x="T6" y="T7"/>
                    </a:cxn>
                    <a:cxn ang="T46">
                      <a:pos x="T8" y="T9"/>
                    </a:cxn>
                    <a:cxn ang="T47">
                      <a:pos x="T10" y="T11"/>
                    </a:cxn>
                    <a:cxn ang="T48">
                      <a:pos x="T12" y="T13"/>
                    </a:cxn>
                    <a:cxn ang="T49">
                      <a:pos x="T14" y="T15"/>
                    </a:cxn>
                    <a:cxn ang="T50">
                      <a:pos x="T16" y="T17"/>
                    </a:cxn>
                    <a:cxn ang="T51">
                      <a:pos x="T18" y="T19"/>
                    </a:cxn>
                    <a:cxn ang="T52">
                      <a:pos x="T20" y="T21"/>
                    </a:cxn>
                    <a:cxn ang="T53">
                      <a:pos x="T22" y="T23"/>
                    </a:cxn>
                    <a:cxn ang="T54">
                      <a:pos x="T24" y="T25"/>
                    </a:cxn>
                    <a:cxn ang="T55">
                      <a:pos x="T26" y="T27"/>
                    </a:cxn>
                    <a:cxn ang="T56">
                      <a:pos x="T28" y="T29"/>
                    </a:cxn>
                    <a:cxn ang="T57">
                      <a:pos x="T30" y="T31"/>
                    </a:cxn>
                    <a:cxn ang="T58">
                      <a:pos x="T32" y="T33"/>
                    </a:cxn>
                    <a:cxn ang="T59">
                      <a:pos x="T34" y="T35"/>
                    </a:cxn>
                    <a:cxn ang="T60">
                      <a:pos x="T36" y="T37"/>
                    </a:cxn>
                    <a:cxn ang="T61">
                      <a:pos x="T38" y="T39"/>
                    </a:cxn>
                    <a:cxn ang="T62">
                      <a:pos x="T40" y="T41"/>
                    </a:cxn>
                  </a:cxnLst>
                  <a:rect l="0" t="0" r="r" b="b"/>
                  <a:pathLst>
                    <a:path w="72" h="25">
                      <a:moveTo>
                        <a:pt x="1" y="23"/>
                      </a:moveTo>
                      <a:lnTo>
                        <a:pt x="2" y="18"/>
                      </a:lnTo>
                      <a:lnTo>
                        <a:pt x="1" y="13"/>
                      </a:lnTo>
                      <a:lnTo>
                        <a:pt x="0" y="10"/>
                      </a:lnTo>
                      <a:lnTo>
                        <a:pt x="2" y="9"/>
                      </a:lnTo>
                      <a:lnTo>
                        <a:pt x="7" y="8"/>
                      </a:lnTo>
                      <a:lnTo>
                        <a:pt x="13" y="8"/>
                      </a:lnTo>
                      <a:lnTo>
                        <a:pt x="17" y="8"/>
                      </a:lnTo>
                      <a:lnTo>
                        <a:pt x="22" y="10"/>
                      </a:lnTo>
                      <a:lnTo>
                        <a:pt x="23" y="13"/>
                      </a:lnTo>
                      <a:lnTo>
                        <a:pt x="38" y="10"/>
                      </a:lnTo>
                      <a:lnTo>
                        <a:pt x="52" y="6"/>
                      </a:lnTo>
                      <a:lnTo>
                        <a:pt x="71" y="0"/>
                      </a:lnTo>
                      <a:lnTo>
                        <a:pt x="59" y="5"/>
                      </a:lnTo>
                      <a:lnTo>
                        <a:pt x="46" y="9"/>
                      </a:lnTo>
                      <a:lnTo>
                        <a:pt x="30" y="14"/>
                      </a:lnTo>
                      <a:lnTo>
                        <a:pt x="26" y="15"/>
                      </a:lnTo>
                      <a:lnTo>
                        <a:pt x="23" y="15"/>
                      </a:lnTo>
                      <a:lnTo>
                        <a:pt x="24" y="22"/>
                      </a:lnTo>
                      <a:lnTo>
                        <a:pt x="19" y="24"/>
                      </a:lnTo>
                      <a:lnTo>
                        <a:pt x="1" y="23"/>
                      </a:lnTo>
                    </a:path>
                  </a:pathLst>
                </a:custGeom>
                <a:solidFill>
                  <a:srgbClr val="FF0000"/>
                </a:solidFill>
                <a:ln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69" name="Freeform 873">
                  <a:extLst>
                    <a:ext uri="{FF2B5EF4-FFF2-40B4-BE49-F238E27FC236}">
                      <a16:creationId xmlns:a16="http://schemas.microsoft.com/office/drawing/2014/main" id="{0C005F1A-0DA4-43FF-8DBA-2501987F90B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619" y="977"/>
                  <a:ext cx="67" cy="5"/>
                </a:xfrm>
                <a:custGeom>
                  <a:avLst/>
                  <a:gdLst>
                    <a:gd name="T0" fmla="*/ 40 w 67"/>
                    <a:gd name="T1" fmla="*/ 1 h 5"/>
                    <a:gd name="T2" fmla="*/ 49 w 67"/>
                    <a:gd name="T3" fmla="*/ 1 h 5"/>
                    <a:gd name="T4" fmla="*/ 56 w 67"/>
                    <a:gd name="T5" fmla="*/ 1 h 5"/>
                    <a:gd name="T6" fmla="*/ 66 w 67"/>
                    <a:gd name="T7" fmla="*/ 0 h 5"/>
                    <a:gd name="T8" fmla="*/ 52 w 67"/>
                    <a:gd name="T9" fmla="*/ 3 h 5"/>
                    <a:gd name="T10" fmla="*/ 44 w 67"/>
                    <a:gd name="T11" fmla="*/ 4 h 5"/>
                    <a:gd name="T12" fmla="*/ 34 w 67"/>
                    <a:gd name="T13" fmla="*/ 4 h 5"/>
                    <a:gd name="T14" fmla="*/ 25 w 67"/>
                    <a:gd name="T15" fmla="*/ 4 h 5"/>
                    <a:gd name="T16" fmla="*/ 15 w 67"/>
                    <a:gd name="T17" fmla="*/ 3 h 5"/>
                    <a:gd name="T18" fmla="*/ 6 w 67"/>
                    <a:gd name="T19" fmla="*/ 1 h 5"/>
                    <a:gd name="T20" fmla="*/ 0 w 67"/>
                    <a:gd name="T21" fmla="*/ 0 h 5"/>
                    <a:gd name="T22" fmla="*/ 14 w 67"/>
                    <a:gd name="T23" fmla="*/ 2 h 5"/>
                    <a:gd name="T24" fmla="*/ 23 w 67"/>
                    <a:gd name="T25" fmla="*/ 2 h 5"/>
                    <a:gd name="T26" fmla="*/ 31 w 67"/>
                    <a:gd name="T27" fmla="*/ 2 h 5"/>
                    <a:gd name="T28" fmla="*/ 40 w 67"/>
                    <a:gd name="T29" fmla="*/ 1 h 5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</a:gdLst>
                  <a:ahLst/>
                  <a:cxnLst>
                    <a:cxn ang="T30">
                      <a:pos x="T0" y="T1"/>
                    </a:cxn>
                    <a:cxn ang="T31">
                      <a:pos x="T2" y="T3"/>
                    </a:cxn>
                    <a:cxn ang="T32">
                      <a:pos x="T4" y="T5"/>
                    </a:cxn>
                    <a:cxn ang="T33">
                      <a:pos x="T6" y="T7"/>
                    </a:cxn>
                    <a:cxn ang="T34">
                      <a:pos x="T8" y="T9"/>
                    </a:cxn>
                    <a:cxn ang="T35">
                      <a:pos x="T10" y="T11"/>
                    </a:cxn>
                    <a:cxn ang="T36">
                      <a:pos x="T12" y="T13"/>
                    </a:cxn>
                    <a:cxn ang="T37">
                      <a:pos x="T14" y="T15"/>
                    </a:cxn>
                    <a:cxn ang="T38">
                      <a:pos x="T16" y="T17"/>
                    </a:cxn>
                    <a:cxn ang="T39">
                      <a:pos x="T18" y="T19"/>
                    </a:cxn>
                    <a:cxn ang="T40">
                      <a:pos x="T20" y="T21"/>
                    </a:cxn>
                    <a:cxn ang="T41">
                      <a:pos x="T22" y="T23"/>
                    </a:cxn>
                    <a:cxn ang="T42">
                      <a:pos x="T24" y="T25"/>
                    </a:cxn>
                    <a:cxn ang="T43">
                      <a:pos x="T26" y="T27"/>
                    </a:cxn>
                    <a:cxn ang="T44">
                      <a:pos x="T28" y="T29"/>
                    </a:cxn>
                  </a:cxnLst>
                  <a:rect l="0" t="0" r="r" b="b"/>
                  <a:pathLst>
                    <a:path w="67" h="5">
                      <a:moveTo>
                        <a:pt x="40" y="1"/>
                      </a:moveTo>
                      <a:lnTo>
                        <a:pt x="49" y="1"/>
                      </a:lnTo>
                      <a:lnTo>
                        <a:pt x="56" y="1"/>
                      </a:lnTo>
                      <a:lnTo>
                        <a:pt x="66" y="0"/>
                      </a:lnTo>
                      <a:lnTo>
                        <a:pt x="52" y="3"/>
                      </a:lnTo>
                      <a:lnTo>
                        <a:pt x="44" y="4"/>
                      </a:lnTo>
                      <a:lnTo>
                        <a:pt x="34" y="4"/>
                      </a:lnTo>
                      <a:lnTo>
                        <a:pt x="25" y="4"/>
                      </a:lnTo>
                      <a:lnTo>
                        <a:pt x="15" y="3"/>
                      </a:lnTo>
                      <a:lnTo>
                        <a:pt x="6" y="1"/>
                      </a:lnTo>
                      <a:lnTo>
                        <a:pt x="0" y="0"/>
                      </a:lnTo>
                      <a:lnTo>
                        <a:pt x="14" y="2"/>
                      </a:lnTo>
                      <a:lnTo>
                        <a:pt x="23" y="2"/>
                      </a:lnTo>
                      <a:lnTo>
                        <a:pt x="31" y="2"/>
                      </a:lnTo>
                      <a:lnTo>
                        <a:pt x="40" y="1"/>
                      </a:lnTo>
                    </a:path>
                  </a:pathLst>
                </a:custGeom>
                <a:solidFill>
                  <a:srgbClr val="FF0000"/>
                </a:solidFill>
                <a:ln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sp>
          <p:nvSpPr>
            <p:cNvPr id="4130" name="Freeform 874">
              <a:extLst>
                <a:ext uri="{FF2B5EF4-FFF2-40B4-BE49-F238E27FC236}">
                  <a16:creationId xmlns:a16="http://schemas.microsoft.com/office/drawing/2014/main" id="{1F801DA1-01FC-4D65-87DD-50B1E85CB92F}"/>
                </a:ext>
              </a:extLst>
            </p:cNvPr>
            <p:cNvSpPr>
              <a:spLocks/>
            </p:cNvSpPr>
            <p:nvPr/>
          </p:nvSpPr>
          <p:spPr bwMode="auto">
            <a:xfrm>
              <a:off x="3265" y="2435"/>
              <a:ext cx="124" cy="154"/>
            </a:xfrm>
            <a:custGeom>
              <a:avLst/>
              <a:gdLst>
                <a:gd name="T0" fmla="*/ 92 w 124"/>
                <a:gd name="T1" fmla="*/ 3 h 154"/>
                <a:gd name="T2" fmla="*/ 82 w 124"/>
                <a:gd name="T3" fmla="*/ 7 h 154"/>
                <a:gd name="T4" fmla="*/ 72 w 124"/>
                <a:gd name="T5" fmla="*/ 7 h 154"/>
                <a:gd name="T6" fmla="*/ 62 w 124"/>
                <a:gd name="T7" fmla="*/ 3 h 154"/>
                <a:gd name="T8" fmla="*/ 51 w 124"/>
                <a:gd name="T9" fmla="*/ 0 h 154"/>
                <a:gd name="T10" fmla="*/ 41 w 124"/>
                <a:gd name="T11" fmla="*/ 3 h 154"/>
                <a:gd name="T12" fmla="*/ 31 w 124"/>
                <a:gd name="T13" fmla="*/ 7 h 154"/>
                <a:gd name="T14" fmla="*/ 24 w 124"/>
                <a:gd name="T15" fmla="*/ 17 h 154"/>
                <a:gd name="T16" fmla="*/ 14 w 124"/>
                <a:gd name="T17" fmla="*/ 20 h 154"/>
                <a:gd name="T18" fmla="*/ 10 w 124"/>
                <a:gd name="T19" fmla="*/ 31 h 154"/>
                <a:gd name="T20" fmla="*/ 7 w 124"/>
                <a:gd name="T21" fmla="*/ 41 h 154"/>
                <a:gd name="T22" fmla="*/ 7 w 124"/>
                <a:gd name="T23" fmla="*/ 51 h 154"/>
                <a:gd name="T24" fmla="*/ 3 w 124"/>
                <a:gd name="T25" fmla="*/ 61 h 154"/>
                <a:gd name="T26" fmla="*/ 3 w 124"/>
                <a:gd name="T27" fmla="*/ 71 h 154"/>
                <a:gd name="T28" fmla="*/ 0 w 124"/>
                <a:gd name="T29" fmla="*/ 82 h 154"/>
                <a:gd name="T30" fmla="*/ 0 w 124"/>
                <a:gd name="T31" fmla="*/ 92 h 154"/>
                <a:gd name="T32" fmla="*/ 10 w 124"/>
                <a:gd name="T33" fmla="*/ 102 h 154"/>
                <a:gd name="T34" fmla="*/ 21 w 124"/>
                <a:gd name="T35" fmla="*/ 112 h 154"/>
                <a:gd name="T36" fmla="*/ 27 w 124"/>
                <a:gd name="T37" fmla="*/ 122 h 154"/>
                <a:gd name="T38" fmla="*/ 31 w 124"/>
                <a:gd name="T39" fmla="*/ 133 h 154"/>
                <a:gd name="T40" fmla="*/ 34 w 124"/>
                <a:gd name="T41" fmla="*/ 143 h 154"/>
                <a:gd name="T42" fmla="*/ 41 w 124"/>
                <a:gd name="T43" fmla="*/ 153 h 154"/>
                <a:gd name="T44" fmla="*/ 51 w 124"/>
                <a:gd name="T45" fmla="*/ 153 h 154"/>
                <a:gd name="T46" fmla="*/ 58 w 124"/>
                <a:gd name="T47" fmla="*/ 143 h 154"/>
                <a:gd name="T48" fmla="*/ 58 w 124"/>
                <a:gd name="T49" fmla="*/ 129 h 154"/>
                <a:gd name="T50" fmla="*/ 55 w 124"/>
                <a:gd name="T51" fmla="*/ 116 h 154"/>
                <a:gd name="T52" fmla="*/ 55 w 124"/>
                <a:gd name="T53" fmla="*/ 105 h 154"/>
                <a:gd name="T54" fmla="*/ 58 w 124"/>
                <a:gd name="T55" fmla="*/ 95 h 154"/>
                <a:gd name="T56" fmla="*/ 62 w 124"/>
                <a:gd name="T57" fmla="*/ 85 h 154"/>
                <a:gd name="T58" fmla="*/ 65 w 124"/>
                <a:gd name="T59" fmla="*/ 75 h 154"/>
                <a:gd name="T60" fmla="*/ 75 w 124"/>
                <a:gd name="T61" fmla="*/ 71 h 154"/>
                <a:gd name="T62" fmla="*/ 85 w 124"/>
                <a:gd name="T63" fmla="*/ 68 h 154"/>
                <a:gd name="T64" fmla="*/ 96 w 124"/>
                <a:gd name="T65" fmla="*/ 68 h 154"/>
                <a:gd name="T66" fmla="*/ 106 w 124"/>
                <a:gd name="T67" fmla="*/ 61 h 154"/>
                <a:gd name="T68" fmla="*/ 113 w 124"/>
                <a:gd name="T69" fmla="*/ 51 h 154"/>
                <a:gd name="T70" fmla="*/ 120 w 124"/>
                <a:gd name="T71" fmla="*/ 41 h 154"/>
                <a:gd name="T72" fmla="*/ 123 w 124"/>
                <a:gd name="T73" fmla="*/ 31 h 154"/>
                <a:gd name="T74" fmla="*/ 123 w 124"/>
                <a:gd name="T75" fmla="*/ 17 h 154"/>
                <a:gd name="T76" fmla="*/ 116 w 124"/>
                <a:gd name="T77" fmla="*/ 7 h 154"/>
                <a:gd name="T78" fmla="*/ 106 w 124"/>
                <a:gd name="T79" fmla="*/ 7 h 154"/>
                <a:gd name="T80" fmla="*/ 96 w 124"/>
                <a:gd name="T81" fmla="*/ 0 h 154"/>
                <a:gd name="T82" fmla="*/ 85 w 124"/>
                <a:gd name="T83" fmla="*/ 7 h 154"/>
                <a:gd name="T84" fmla="*/ 92 w 124"/>
                <a:gd name="T85" fmla="*/ 3 h 154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0" t="0" r="r" b="b"/>
              <a:pathLst>
                <a:path w="124" h="154">
                  <a:moveTo>
                    <a:pt x="92" y="3"/>
                  </a:moveTo>
                  <a:lnTo>
                    <a:pt x="82" y="7"/>
                  </a:lnTo>
                  <a:lnTo>
                    <a:pt x="72" y="7"/>
                  </a:lnTo>
                  <a:lnTo>
                    <a:pt x="62" y="3"/>
                  </a:lnTo>
                  <a:lnTo>
                    <a:pt x="51" y="0"/>
                  </a:lnTo>
                  <a:lnTo>
                    <a:pt x="41" y="3"/>
                  </a:lnTo>
                  <a:lnTo>
                    <a:pt x="31" y="7"/>
                  </a:lnTo>
                  <a:lnTo>
                    <a:pt x="24" y="17"/>
                  </a:lnTo>
                  <a:lnTo>
                    <a:pt x="14" y="20"/>
                  </a:lnTo>
                  <a:lnTo>
                    <a:pt x="10" y="31"/>
                  </a:lnTo>
                  <a:lnTo>
                    <a:pt x="7" y="41"/>
                  </a:lnTo>
                  <a:lnTo>
                    <a:pt x="7" y="51"/>
                  </a:lnTo>
                  <a:lnTo>
                    <a:pt x="3" y="61"/>
                  </a:lnTo>
                  <a:lnTo>
                    <a:pt x="3" y="71"/>
                  </a:lnTo>
                  <a:lnTo>
                    <a:pt x="0" y="82"/>
                  </a:lnTo>
                  <a:lnTo>
                    <a:pt x="0" y="92"/>
                  </a:lnTo>
                  <a:lnTo>
                    <a:pt x="10" y="102"/>
                  </a:lnTo>
                  <a:lnTo>
                    <a:pt x="21" y="112"/>
                  </a:lnTo>
                  <a:lnTo>
                    <a:pt x="27" y="122"/>
                  </a:lnTo>
                  <a:lnTo>
                    <a:pt x="31" y="133"/>
                  </a:lnTo>
                  <a:lnTo>
                    <a:pt x="34" y="143"/>
                  </a:lnTo>
                  <a:lnTo>
                    <a:pt x="41" y="153"/>
                  </a:lnTo>
                  <a:lnTo>
                    <a:pt x="51" y="153"/>
                  </a:lnTo>
                  <a:lnTo>
                    <a:pt x="58" y="143"/>
                  </a:lnTo>
                  <a:lnTo>
                    <a:pt x="58" y="129"/>
                  </a:lnTo>
                  <a:lnTo>
                    <a:pt x="55" y="116"/>
                  </a:lnTo>
                  <a:lnTo>
                    <a:pt x="55" y="105"/>
                  </a:lnTo>
                  <a:lnTo>
                    <a:pt x="58" y="95"/>
                  </a:lnTo>
                  <a:lnTo>
                    <a:pt x="62" y="85"/>
                  </a:lnTo>
                  <a:lnTo>
                    <a:pt x="65" y="75"/>
                  </a:lnTo>
                  <a:lnTo>
                    <a:pt x="75" y="71"/>
                  </a:lnTo>
                  <a:lnTo>
                    <a:pt x="85" y="68"/>
                  </a:lnTo>
                  <a:lnTo>
                    <a:pt x="96" y="68"/>
                  </a:lnTo>
                  <a:lnTo>
                    <a:pt x="106" y="61"/>
                  </a:lnTo>
                  <a:lnTo>
                    <a:pt x="113" y="51"/>
                  </a:lnTo>
                  <a:lnTo>
                    <a:pt x="120" y="41"/>
                  </a:lnTo>
                  <a:lnTo>
                    <a:pt x="123" y="31"/>
                  </a:lnTo>
                  <a:lnTo>
                    <a:pt x="123" y="17"/>
                  </a:lnTo>
                  <a:lnTo>
                    <a:pt x="116" y="7"/>
                  </a:lnTo>
                  <a:lnTo>
                    <a:pt x="106" y="7"/>
                  </a:lnTo>
                  <a:lnTo>
                    <a:pt x="96" y="0"/>
                  </a:lnTo>
                  <a:lnTo>
                    <a:pt x="85" y="7"/>
                  </a:lnTo>
                  <a:lnTo>
                    <a:pt x="92" y="3"/>
                  </a:lnTo>
                </a:path>
              </a:pathLst>
            </a:custGeom>
            <a:solidFill>
              <a:schemeClr val="hlink"/>
            </a:solidFill>
            <a:ln w="12700" cap="rnd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31" name="Freeform 875">
              <a:extLst>
                <a:ext uri="{FF2B5EF4-FFF2-40B4-BE49-F238E27FC236}">
                  <a16:creationId xmlns:a16="http://schemas.microsoft.com/office/drawing/2014/main" id="{426BDBF8-3449-45FE-A361-84EC7211114B}"/>
                </a:ext>
              </a:extLst>
            </p:cNvPr>
            <p:cNvSpPr>
              <a:spLocks/>
            </p:cNvSpPr>
            <p:nvPr/>
          </p:nvSpPr>
          <p:spPr bwMode="auto">
            <a:xfrm>
              <a:off x="3664" y="2435"/>
              <a:ext cx="148" cy="151"/>
            </a:xfrm>
            <a:custGeom>
              <a:avLst/>
              <a:gdLst>
                <a:gd name="T0" fmla="*/ 38 w 148"/>
                <a:gd name="T1" fmla="*/ 0 h 151"/>
                <a:gd name="T2" fmla="*/ 48 w 148"/>
                <a:gd name="T3" fmla="*/ 7 h 151"/>
                <a:gd name="T4" fmla="*/ 58 w 148"/>
                <a:gd name="T5" fmla="*/ 10 h 151"/>
                <a:gd name="T6" fmla="*/ 68 w 148"/>
                <a:gd name="T7" fmla="*/ 14 h 151"/>
                <a:gd name="T8" fmla="*/ 79 w 148"/>
                <a:gd name="T9" fmla="*/ 20 h 151"/>
                <a:gd name="T10" fmla="*/ 85 w 148"/>
                <a:gd name="T11" fmla="*/ 31 h 151"/>
                <a:gd name="T12" fmla="*/ 82 w 148"/>
                <a:gd name="T13" fmla="*/ 41 h 151"/>
                <a:gd name="T14" fmla="*/ 82 w 148"/>
                <a:gd name="T15" fmla="*/ 51 h 151"/>
                <a:gd name="T16" fmla="*/ 85 w 148"/>
                <a:gd name="T17" fmla="*/ 61 h 151"/>
                <a:gd name="T18" fmla="*/ 99 w 148"/>
                <a:gd name="T19" fmla="*/ 68 h 151"/>
                <a:gd name="T20" fmla="*/ 113 w 148"/>
                <a:gd name="T21" fmla="*/ 68 h 151"/>
                <a:gd name="T22" fmla="*/ 123 w 148"/>
                <a:gd name="T23" fmla="*/ 75 h 151"/>
                <a:gd name="T24" fmla="*/ 130 w 148"/>
                <a:gd name="T25" fmla="*/ 85 h 151"/>
                <a:gd name="T26" fmla="*/ 137 w 148"/>
                <a:gd name="T27" fmla="*/ 95 h 151"/>
                <a:gd name="T28" fmla="*/ 140 w 148"/>
                <a:gd name="T29" fmla="*/ 109 h 151"/>
                <a:gd name="T30" fmla="*/ 140 w 148"/>
                <a:gd name="T31" fmla="*/ 119 h 151"/>
                <a:gd name="T32" fmla="*/ 147 w 148"/>
                <a:gd name="T33" fmla="*/ 130 h 151"/>
                <a:gd name="T34" fmla="*/ 144 w 148"/>
                <a:gd name="T35" fmla="*/ 140 h 151"/>
                <a:gd name="T36" fmla="*/ 137 w 148"/>
                <a:gd name="T37" fmla="*/ 150 h 151"/>
                <a:gd name="T38" fmla="*/ 126 w 148"/>
                <a:gd name="T39" fmla="*/ 150 h 151"/>
                <a:gd name="T40" fmla="*/ 120 w 148"/>
                <a:gd name="T41" fmla="*/ 140 h 151"/>
                <a:gd name="T42" fmla="*/ 109 w 148"/>
                <a:gd name="T43" fmla="*/ 136 h 151"/>
                <a:gd name="T44" fmla="*/ 99 w 148"/>
                <a:gd name="T45" fmla="*/ 133 h 151"/>
                <a:gd name="T46" fmla="*/ 96 w 148"/>
                <a:gd name="T47" fmla="*/ 123 h 151"/>
                <a:gd name="T48" fmla="*/ 89 w 148"/>
                <a:gd name="T49" fmla="*/ 113 h 151"/>
                <a:gd name="T50" fmla="*/ 79 w 148"/>
                <a:gd name="T51" fmla="*/ 109 h 151"/>
                <a:gd name="T52" fmla="*/ 58 w 148"/>
                <a:gd name="T53" fmla="*/ 113 h 151"/>
                <a:gd name="T54" fmla="*/ 44 w 148"/>
                <a:gd name="T55" fmla="*/ 126 h 151"/>
                <a:gd name="T56" fmla="*/ 34 w 148"/>
                <a:gd name="T57" fmla="*/ 133 h 151"/>
                <a:gd name="T58" fmla="*/ 24 w 148"/>
                <a:gd name="T59" fmla="*/ 130 h 151"/>
                <a:gd name="T60" fmla="*/ 14 w 148"/>
                <a:gd name="T61" fmla="*/ 119 h 151"/>
                <a:gd name="T62" fmla="*/ 10 w 148"/>
                <a:gd name="T63" fmla="*/ 109 h 151"/>
                <a:gd name="T64" fmla="*/ 7 w 148"/>
                <a:gd name="T65" fmla="*/ 99 h 151"/>
                <a:gd name="T66" fmla="*/ 7 w 148"/>
                <a:gd name="T67" fmla="*/ 89 h 151"/>
                <a:gd name="T68" fmla="*/ 10 w 148"/>
                <a:gd name="T69" fmla="*/ 78 h 151"/>
                <a:gd name="T70" fmla="*/ 10 w 148"/>
                <a:gd name="T71" fmla="*/ 68 h 151"/>
                <a:gd name="T72" fmla="*/ 3 w 148"/>
                <a:gd name="T73" fmla="*/ 58 h 151"/>
                <a:gd name="T74" fmla="*/ 0 w 148"/>
                <a:gd name="T75" fmla="*/ 48 h 151"/>
                <a:gd name="T76" fmla="*/ 0 w 148"/>
                <a:gd name="T77" fmla="*/ 38 h 151"/>
                <a:gd name="T78" fmla="*/ 10 w 148"/>
                <a:gd name="T79" fmla="*/ 27 h 151"/>
                <a:gd name="T80" fmla="*/ 21 w 148"/>
                <a:gd name="T81" fmla="*/ 24 h 151"/>
                <a:gd name="T82" fmla="*/ 31 w 148"/>
                <a:gd name="T83" fmla="*/ 17 h 151"/>
                <a:gd name="T84" fmla="*/ 34 w 148"/>
                <a:gd name="T85" fmla="*/ 7 h 151"/>
                <a:gd name="T86" fmla="*/ 38 w 148"/>
                <a:gd name="T87" fmla="*/ 0 h 151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</a:gdLst>
              <a:ahLst/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l="0" t="0" r="r" b="b"/>
              <a:pathLst>
                <a:path w="148" h="151">
                  <a:moveTo>
                    <a:pt x="38" y="0"/>
                  </a:moveTo>
                  <a:lnTo>
                    <a:pt x="48" y="7"/>
                  </a:lnTo>
                  <a:lnTo>
                    <a:pt x="58" y="10"/>
                  </a:lnTo>
                  <a:lnTo>
                    <a:pt x="68" y="14"/>
                  </a:lnTo>
                  <a:lnTo>
                    <a:pt x="79" y="20"/>
                  </a:lnTo>
                  <a:lnTo>
                    <a:pt x="85" y="31"/>
                  </a:lnTo>
                  <a:lnTo>
                    <a:pt x="82" y="41"/>
                  </a:lnTo>
                  <a:lnTo>
                    <a:pt x="82" y="51"/>
                  </a:lnTo>
                  <a:lnTo>
                    <a:pt x="85" y="61"/>
                  </a:lnTo>
                  <a:lnTo>
                    <a:pt x="99" y="68"/>
                  </a:lnTo>
                  <a:lnTo>
                    <a:pt x="113" y="68"/>
                  </a:lnTo>
                  <a:lnTo>
                    <a:pt x="123" y="75"/>
                  </a:lnTo>
                  <a:lnTo>
                    <a:pt x="130" y="85"/>
                  </a:lnTo>
                  <a:lnTo>
                    <a:pt x="137" y="95"/>
                  </a:lnTo>
                  <a:lnTo>
                    <a:pt x="140" y="109"/>
                  </a:lnTo>
                  <a:lnTo>
                    <a:pt x="140" y="119"/>
                  </a:lnTo>
                  <a:lnTo>
                    <a:pt x="147" y="130"/>
                  </a:lnTo>
                  <a:lnTo>
                    <a:pt x="144" y="140"/>
                  </a:lnTo>
                  <a:lnTo>
                    <a:pt x="137" y="150"/>
                  </a:lnTo>
                  <a:lnTo>
                    <a:pt x="126" y="150"/>
                  </a:lnTo>
                  <a:lnTo>
                    <a:pt x="120" y="140"/>
                  </a:lnTo>
                  <a:lnTo>
                    <a:pt x="109" y="136"/>
                  </a:lnTo>
                  <a:lnTo>
                    <a:pt x="99" y="133"/>
                  </a:lnTo>
                  <a:lnTo>
                    <a:pt x="96" y="123"/>
                  </a:lnTo>
                  <a:lnTo>
                    <a:pt x="89" y="113"/>
                  </a:lnTo>
                  <a:lnTo>
                    <a:pt x="79" y="109"/>
                  </a:lnTo>
                  <a:lnTo>
                    <a:pt x="58" y="113"/>
                  </a:lnTo>
                  <a:lnTo>
                    <a:pt x="44" y="126"/>
                  </a:lnTo>
                  <a:lnTo>
                    <a:pt x="34" y="133"/>
                  </a:lnTo>
                  <a:lnTo>
                    <a:pt x="24" y="130"/>
                  </a:lnTo>
                  <a:lnTo>
                    <a:pt x="14" y="119"/>
                  </a:lnTo>
                  <a:lnTo>
                    <a:pt x="10" y="109"/>
                  </a:lnTo>
                  <a:lnTo>
                    <a:pt x="7" y="99"/>
                  </a:lnTo>
                  <a:lnTo>
                    <a:pt x="7" y="89"/>
                  </a:lnTo>
                  <a:lnTo>
                    <a:pt x="10" y="78"/>
                  </a:lnTo>
                  <a:lnTo>
                    <a:pt x="10" y="68"/>
                  </a:lnTo>
                  <a:lnTo>
                    <a:pt x="3" y="58"/>
                  </a:lnTo>
                  <a:lnTo>
                    <a:pt x="0" y="48"/>
                  </a:lnTo>
                  <a:lnTo>
                    <a:pt x="0" y="38"/>
                  </a:lnTo>
                  <a:lnTo>
                    <a:pt x="10" y="27"/>
                  </a:lnTo>
                  <a:lnTo>
                    <a:pt x="21" y="24"/>
                  </a:lnTo>
                  <a:lnTo>
                    <a:pt x="31" y="17"/>
                  </a:lnTo>
                  <a:lnTo>
                    <a:pt x="34" y="7"/>
                  </a:lnTo>
                  <a:lnTo>
                    <a:pt x="38" y="0"/>
                  </a:lnTo>
                </a:path>
              </a:pathLst>
            </a:custGeom>
            <a:solidFill>
              <a:srgbClr val="FF0000"/>
            </a:solidFill>
            <a:ln w="12700" cap="rnd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32" name="Freeform 876">
              <a:extLst>
                <a:ext uri="{FF2B5EF4-FFF2-40B4-BE49-F238E27FC236}">
                  <a16:creationId xmlns:a16="http://schemas.microsoft.com/office/drawing/2014/main" id="{DCEABAC4-82C1-448D-BC3F-5593609B374D}"/>
                </a:ext>
              </a:extLst>
            </p:cNvPr>
            <p:cNvSpPr>
              <a:spLocks/>
            </p:cNvSpPr>
            <p:nvPr/>
          </p:nvSpPr>
          <p:spPr bwMode="auto">
            <a:xfrm>
              <a:off x="3494" y="2493"/>
              <a:ext cx="107" cy="178"/>
            </a:xfrm>
            <a:custGeom>
              <a:avLst/>
              <a:gdLst>
                <a:gd name="T0" fmla="*/ 24 w 107"/>
                <a:gd name="T1" fmla="*/ 17 h 178"/>
                <a:gd name="T2" fmla="*/ 21 w 107"/>
                <a:gd name="T3" fmla="*/ 27 h 178"/>
                <a:gd name="T4" fmla="*/ 17 w 107"/>
                <a:gd name="T5" fmla="*/ 48 h 178"/>
                <a:gd name="T6" fmla="*/ 7 w 107"/>
                <a:gd name="T7" fmla="*/ 51 h 178"/>
                <a:gd name="T8" fmla="*/ 3 w 107"/>
                <a:gd name="T9" fmla="*/ 61 h 178"/>
                <a:gd name="T10" fmla="*/ 0 w 107"/>
                <a:gd name="T11" fmla="*/ 71 h 178"/>
                <a:gd name="T12" fmla="*/ 0 w 107"/>
                <a:gd name="T13" fmla="*/ 82 h 178"/>
                <a:gd name="T14" fmla="*/ 3 w 107"/>
                <a:gd name="T15" fmla="*/ 92 h 178"/>
                <a:gd name="T16" fmla="*/ 10 w 107"/>
                <a:gd name="T17" fmla="*/ 102 h 178"/>
                <a:gd name="T18" fmla="*/ 21 w 107"/>
                <a:gd name="T19" fmla="*/ 106 h 178"/>
                <a:gd name="T20" fmla="*/ 31 w 107"/>
                <a:gd name="T21" fmla="*/ 109 h 178"/>
                <a:gd name="T22" fmla="*/ 41 w 107"/>
                <a:gd name="T23" fmla="*/ 116 h 178"/>
                <a:gd name="T24" fmla="*/ 55 w 107"/>
                <a:gd name="T25" fmla="*/ 126 h 178"/>
                <a:gd name="T26" fmla="*/ 58 w 107"/>
                <a:gd name="T27" fmla="*/ 136 h 178"/>
                <a:gd name="T28" fmla="*/ 51 w 107"/>
                <a:gd name="T29" fmla="*/ 150 h 178"/>
                <a:gd name="T30" fmla="*/ 48 w 107"/>
                <a:gd name="T31" fmla="*/ 163 h 178"/>
                <a:gd name="T32" fmla="*/ 41 w 107"/>
                <a:gd name="T33" fmla="*/ 174 h 178"/>
                <a:gd name="T34" fmla="*/ 51 w 107"/>
                <a:gd name="T35" fmla="*/ 177 h 178"/>
                <a:gd name="T36" fmla="*/ 62 w 107"/>
                <a:gd name="T37" fmla="*/ 177 h 178"/>
                <a:gd name="T38" fmla="*/ 68 w 107"/>
                <a:gd name="T39" fmla="*/ 167 h 178"/>
                <a:gd name="T40" fmla="*/ 72 w 107"/>
                <a:gd name="T41" fmla="*/ 153 h 178"/>
                <a:gd name="T42" fmla="*/ 75 w 107"/>
                <a:gd name="T43" fmla="*/ 126 h 178"/>
                <a:gd name="T44" fmla="*/ 75 w 107"/>
                <a:gd name="T45" fmla="*/ 112 h 178"/>
                <a:gd name="T46" fmla="*/ 92 w 107"/>
                <a:gd name="T47" fmla="*/ 99 h 178"/>
                <a:gd name="T48" fmla="*/ 99 w 107"/>
                <a:gd name="T49" fmla="*/ 89 h 178"/>
                <a:gd name="T50" fmla="*/ 106 w 107"/>
                <a:gd name="T51" fmla="*/ 78 h 178"/>
                <a:gd name="T52" fmla="*/ 103 w 107"/>
                <a:gd name="T53" fmla="*/ 51 h 178"/>
                <a:gd name="T54" fmla="*/ 99 w 107"/>
                <a:gd name="T55" fmla="*/ 41 h 178"/>
                <a:gd name="T56" fmla="*/ 96 w 107"/>
                <a:gd name="T57" fmla="*/ 31 h 178"/>
                <a:gd name="T58" fmla="*/ 89 w 107"/>
                <a:gd name="T59" fmla="*/ 20 h 178"/>
                <a:gd name="T60" fmla="*/ 75 w 107"/>
                <a:gd name="T61" fmla="*/ 20 h 178"/>
                <a:gd name="T62" fmla="*/ 65 w 107"/>
                <a:gd name="T63" fmla="*/ 20 h 178"/>
                <a:gd name="T64" fmla="*/ 58 w 107"/>
                <a:gd name="T65" fmla="*/ 10 h 178"/>
                <a:gd name="T66" fmla="*/ 55 w 107"/>
                <a:gd name="T67" fmla="*/ 0 h 178"/>
                <a:gd name="T68" fmla="*/ 44 w 107"/>
                <a:gd name="T69" fmla="*/ 0 h 178"/>
                <a:gd name="T70" fmla="*/ 34 w 107"/>
                <a:gd name="T71" fmla="*/ 7 h 178"/>
                <a:gd name="T72" fmla="*/ 24 w 107"/>
                <a:gd name="T73" fmla="*/ 14 h 178"/>
                <a:gd name="T74" fmla="*/ 14 w 107"/>
                <a:gd name="T75" fmla="*/ 24 h 178"/>
                <a:gd name="T76" fmla="*/ 14 w 107"/>
                <a:gd name="T77" fmla="*/ 34 h 178"/>
                <a:gd name="T78" fmla="*/ 10 w 107"/>
                <a:gd name="T79" fmla="*/ 44 h 178"/>
                <a:gd name="T80" fmla="*/ 7 w 107"/>
                <a:gd name="T81" fmla="*/ 44 h 178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0" t="0" r="r" b="b"/>
              <a:pathLst>
                <a:path w="107" h="178">
                  <a:moveTo>
                    <a:pt x="24" y="17"/>
                  </a:moveTo>
                  <a:lnTo>
                    <a:pt x="21" y="27"/>
                  </a:lnTo>
                  <a:lnTo>
                    <a:pt x="17" y="48"/>
                  </a:lnTo>
                  <a:lnTo>
                    <a:pt x="7" y="51"/>
                  </a:lnTo>
                  <a:lnTo>
                    <a:pt x="3" y="61"/>
                  </a:lnTo>
                  <a:lnTo>
                    <a:pt x="0" y="71"/>
                  </a:lnTo>
                  <a:lnTo>
                    <a:pt x="0" y="82"/>
                  </a:lnTo>
                  <a:lnTo>
                    <a:pt x="3" y="92"/>
                  </a:lnTo>
                  <a:lnTo>
                    <a:pt x="10" y="102"/>
                  </a:lnTo>
                  <a:lnTo>
                    <a:pt x="21" y="106"/>
                  </a:lnTo>
                  <a:lnTo>
                    <a:pt x="31" y="109"/>
                  </a:lnTo>
                  <a:lnTo>
                    <a:pt x="41" y="116"/>
                  </a:lnTo>
                  <a:lnTo>
                    <a:pt x="55" y="126"/>
                  </a:lnTo>
                  <a:lnTo>
                    <a:pt x="58" y="136"/>
                  </a:lnTo>
                  <a:lnTo>
                    <a:pt x="51" y="150"/>
                  </a:lnTo>
                  <a:lnTo>
                    <a:pt x="48" y="163"/>
                  </a:lnTo>
                  <a:lnTo>
                    <a:pt x="41" y="174"/>
                  </a:lnTo>
                  <a:lnTo>
                    <a:pt x="51" y="177"/>
                  </a:lnTo>
                  <a:lnTo>
                    <a:pt x="62" y="177"/>
                  </a:lnTo>
                  <a:lnTo>
                    <a:pt x="68" y="167"/>
                  </a:lnTo>
                  <a:lnTo>
                    <a:pt x="72" y="153"/>
                  </a:lnTo>
                  <a:lnTo>
                    <a:pt x="75" y="126"/>
                  </a:lnTo>
                  <a:lnTo>
                    <a:pt x="75" y="112"/>
                  </a:lnTo>
                  <a:lnTo>
                    <a:pt x="92" y="99"/>
                  </a:lnTo>
                  <a:lnTo>
                    <a:pt x="99" y="89"/>
                  </a:lnTo>
                  <a:lnTo>
                    <a:pt x="106" y="78"/>
                  </a:lnTo>
                  <a:lnTo>
                    <a:pt x="103" y="51"/>
                  </a:lnTo>
                  <a:lnTo>
                    <a:pt x="99" y="41"/>
                  </a:lnTo>
                  <a:lnTo>
                    <a:pt x="96" y="31"/>
                  </a:lnTo>
                  <a:lnTo>
                    <a:pt x="89" y="20"/>
                  </a:lnTo>
                  <a:lnTo>
                    <a:pt x="75" y="20"/>
                  </a:lnTo>
                  <a:lnTo>
                    <a:pt x="65" y="20"/>
                  </a:lnTo>
                  <a:lnTo>
                    <a:pt x="58" y="10"/>
                  </a:lnTo>
                  <a:lnTo>
                    <a:pt x="55" y="0"/>
                  </a:lnTo>
                  <a:lnTo>
                    <a:pt x="44" y="0"/>
                  </a:lnTo>
                  <a:lnTo>
                    <a:pt x="34" y="7"/>
                  </a:lnTo>
                  <a:lnTo>
                    <a:pt x="24" y="14"/>
                  </a:lnTo>
                  <a:lnTo>
                    <a:pt x="14" y="24"/>
                  </a:lnTo>
                  <a:lnTo>
                    <a:pt x="14" y="34"/>
                  </a:lnTo>
                  <a:lnTo>
                    <a:pt x="10" y="44"/>
                  </a:lnTo>
                  <a:lnTo>
                    <a:pt x="7" y="44"/>
                  </a:lnTo>
                </a:path>
              </a:pathLst>
            </a:custGeom>
            <a:solidFill>
              <a:srgbClr val="FF0000"/>
            </a:solidFill>
            <a:ln w="12700" cap="rnd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4133" name="Group 877">
              <a:extLst>
                <a:ext uri="{FF2B5EF4-FFF2-40B4-BE49-F238E27FC236}">
                  <a16:creationId xmlns:a16="http://schemas.microsoft.com/office/drawing/2014/main" id="{954446E6-1268-4D90-B283-8D7BF32AAE2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116" y="2208"/>
              <a:ext cx="623" cy="448"/>
              <a:chOff x="3244" y="786"/>
              <a:chExt cx="623" cy="448"/>
            </a:xfrm>
          </p:grpSpPr>
          <p:grpSp>
            <p:nvGrpSpPr>
              <p:cNvPr id="4139" name="Group 878">
                <a:extLst>
                  <a:ext uri="{FF2B5EF4-FFF2-40B4-BE49-F238E27FC236}">
                    <a16:creationId xmlns:a16="http://schemas.microsoft.com/office/drawing/2014/main" id="{9A1CA825-8340-4FA0-A0FC-36E068DEB0FC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391" y="786"/>
                <a:ext cx="476" cy="365"/>
                <a:chOff x="3391" y="786"/>
                <a:chExt cx="476" cy="365"/>
              </a:xfrm>
            </p:grpSpPr>
            <p:sp>
              <p:nvSpPr>
                <p:cNvPr id="4143" name="Freeform 879">
                  <a:extLst>
                    <a:ext uri="{FF2B5EF4-FFF2-40B4-BE49-F238E27FC236}">
                      <a16:creationId xmlns:a16="http://schemas.microsoft.com/office/drawing/2014/main" id="{CBC7B49A-3604-442B-9F86-66B936F04E7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391" y="786"/>
                  <a:ext cx="476" cy="365"/>
                </a:xfrm>
                <a:custGeom>
                  <a:avLst/>
                  <a:gdLst>
                    <a:gd name="T0" fmla="*/ 78 w 476"/>
                    <a:gd name="T1" fmla="*/ 364 h 365"/>
                    <a:gd name="T2" fmla="*/ 118 w 476"/>
                    <a:gd name="T3" fmla="*/ 362 h 365"/>
                    <a:gd name="T4" fmla="*/ 152 w 476"/>
                    <a:gd name="T5" fmla="*/ 357 h 365"/>
                    <a:gd name="T6" fmla="*/ 182 w 476"/>
                    <a:gd name="T7" fmla="*/ 350 h 365"/>
                    <a:gd name="T8" fmla="*/ 214 w 476"/>
                    <a:gd name="T9" fmla="*/ 337 h 365"/>
                    <a:gd name="T10" fmla="*/ 240 w 476"/>
                    <a:gd name="T11" fmla="*/ 324 h 365"/>
                    <a:gd name="T12" fmla="*/ 275 w 476"/>
                    <a:gd name="T13" fmla="*/ 301 h 365"/>
                    <a:gd name="T14" fmla="*/ 312 w 476"/>
                    <a:gd name="T15" fmla="*/ 263 h 365"/>
                    <a:gd name="T16" fmla="*/ 350 w 476"/>
                    <a:gd name="T17" fmla="*/ 226 h 365"/>
                    <a:gd name="T18" fmla="*/ 385 w 476"/>
                    <a:gd name="T19" fmla="*/ 174 h 365"/>
                    <a:gd name="T20" fmla="*/ 415 w 476"/>
                    <a:gd name="T21" fmla="*/ 145 h 365"/>
                    <a:gd name="T22" fmla="*/ 444 w 476"/>
                    <a:gd name="T23" fmla="*/ 120 h 365"/>
                    <a:gd name="T24" fmla="*/ 453 w 476"/>
                    <a:gd name="T25" fmla="*/ 114 h 365"/>
                    <a:gd name="T26" fmla="*/ 456 w 476"/>
                    <a:gd name="T27" fmla="*/ 109 h 365"/>
                    <a:gd name="T28" fmla="*/ 460 w 476"/>
                    <a:gd name="T29" fmla="*/ 105 h 365"/>
                    <a:gd name="T30" fmla="*/ 462 w 476"/>
                    <a:gd name="T31" fmla="*/ 99 h 365"/>
                    <a:gd name="T32" fmla="*/ 463 w 476"/>
                    <a:gd name="T33" fmla="*/ 93 h 365"/>
                    <a:gd name="T34" fmla="*/ 462 w 476"/>
                    <a:gd name="T35" fmla="*/ 87 h 365"/>
                    <a:gd name="T36" fmla="*/ 459 w 476"/>
                    <a:gd name="T37" fmla="*/ 80 h 365"/>
                    <a:gd name="T38" fmla="*/ 454 w 476"/>
                    <a:gd name="T39" fmla="*/ 77 h 365"/>
                    <a:gd name="T40" fmla="*/ 446 w 476"/>
                    <a:gd name="T41" fmla="*/ 77 h 365"/>
                    <a:gd name="T42" fmla="*/ 458 w 476"/>
                    <a:gd name="T43" fmla="*/ 70 h 365"/>
                    <a:gd name="T44" fmla="*/ 463 w 476"/>
                    <a:gd name="T45" fmla="*/ 65 h 365"/>
                    <a:gd name="T46" fmla="*/ 467 w 476"/>
                    <a:gd name="T47" fmla="*/ 60 h 365"/>
                    <a:gd name="T48" fmla="*/ 471 w 476"/>
                    <a:gd name="T49" fmla="*/ 53 h 365"/>
                    <a:gd name="T50" fmla="*/ 473 w 476"/>
                    <a:gd name="T51" fmla="*/ 48 h 365"/>
                    <a:gd name="T52" fmla="*/ 475 w 476"/>
                    <a:gd name="T53" fmla="*/ 42 h 365"/>
                    <a:gd name="T54" fmla="*/ 474 w 476"/>
                    <a:gd name="T55" fmla="*/ 37 h 365"/>
                    <a:gd name="T56" fmla="*/ 472 w 476"/>
                    <a:gd name="T57" fmla="*/ 33 h 365"/>
                    <a:gd name="T58" fmla="*/ 470 w 476"/>
                    <a:gd name="T59" fmla="*/ 27 h 365"/>
                    <a:gd name="T60" fmla="*/ 466 w 476"/>
                    <a:gd name="T61" fmla="*/ 24 h 365"/>
                    <a:gd name="T62" fmla="*/ 462 w 476"/>
                    <a:gd name="T63" fmla="*/ 23 h 365"/>
                    <a:gd name="T64" fmla="*/ 456 w 476"/>
                    <a:gd name="T65" fmla="*/ 22 h 365"/>
                    <a:gd name="T66" fmla="*/ 449 w 476"/>
                    <a:gd name="T67" fmla="*/ 22 h 365"/>
                    <a:gd name="T68" fmla="*/ 448 w 476"/>
                    <a:gd name="T69" fmla="*/ 15 h 365"/>
                    <a:gd name="T70" fmla="*/ 445 w 476"/>
                    <a:gd name="T71" fmla="*/ 8 h 365"/>
                    <a:gd name="T72" fmla="*/ 441 w 476"/>
                    <a:gd name="T73" fmla="*/ 5 h 365"/>
                    <a:gd name="T74" fmla="*/ 435 w 476"/>
                    <a:gd name="T75" fmla="*/ 2 h 365"/>
                    <a:gd name="T76" fmla="*/ 429 w 476"/>
                    <a:gd name="T77" fmla="*/ 0 h 365"/>
                    <a:gd name="T78" fmla="*/ 421 w 476"/>
                    <a:gd name="T79" fmla="*/ 0 h 365"/>
                    <a:gd name="T80" fmla="*/ 414 w 476"/>
                    <a:gd name="T81" fmla="*/ 1 h 365"/>
                    <a:gd name="T82" fmla="*/ 402 w 476"/>
                    <a:gd name="T83" fmla="*/ 4 h 365"/>
                    <a:gd name="T84" fmla="*/ 376 w 476"/>
                    <a:gd name="T85" fmla="*/ 4 h 365"/>
                    <a:gd name="T86" fmla="*/ 346 w 476"/>
                    <a:gd name="T87" fmla="*/ 0 h 365"/>
                    <a:gd name="T88" fmla="*/ 314 w 476"/>
                    <a:gd name="T89" fmla="*/ 3 h 365"/>
                    <a:gd name="T90" fmla="*/ 304 w 476"/>
                    <a:gd name="T91" fmla="*/ 3 h 365"/>
                    <a:gd name="T92" fmla="*/ 277 w 476"/>
                    <a:gd name="T93" fmla="*/ 1 h 365"/>
                    <a:gd name="T94" fmla="*/ 266 w 476"/>
                    <a:gd name="T95" fmla="*/ 3 h 365"/>
                    <a:gd name="T96" fmla="*/ 243 w 476"/>
                    <a:gd name="T97" fmla="*/ 10 h 365"/>
                    <a:gd name="T98" fmla="*/ 212 w 476"/>
                    <a:gd name="T99" fmla="*/ 20 h 365"/>
                    <a:gd name="T100" fmla="*/ 182 w 476"/>
                    <a:gd name="T101" fmla="*/ 27 h 365"/>
                    <a:gd name="T102" fmla="*/ 168 w 476"/>
                    <a:gd name="T103" fmla="*/ 30 h 365"/>
                    <a:gd name="T104" fmla="*/ 133 w 476"/>
                    <a:gd name="T105" fmla="*/ 41 h 365"/>
                    <a:gd name="T106" fmla="*/ 116 w 476"/>
                    <a:gd name="T107" fmla="*/ 39 h 365"/>
                    <a:gd name="T108" fmla="*/ 102 w 476"/>
                    <a:gd name="T109" fmla="*/ 41 h 365"/>
                    <a:gd name="T110" fmla="*/ 90 w 476"/>
                    <a:gd name="T111" fmla="*/ 52 h 365"/>
                    <a:gd name="T112" fmla="*/ 84 w 476"/>
                    <a:gd name="T113" fmla="*/ 64 h 365"/>
                    <a:gd name="T114" fmla="*/ 64 w 476"/>
                    <a:gd name="T115" fmla="*/ 107 h 365"/>
                    <a:gd name="T116" fmla="*/ 52 w 476"/>
                    <a:gd name="T117" fmla="*/ 128 h 365"/>
                    <a:gd name="T118" fmla="*/ 47 w 476"/>
                    <a:gd name="T119" fmla="*/ 148 h 365"/>
                    <a:gd name="T120" fmla="*/ 38 w 476"/>
                    <a:gd name="T121" fmla="*/ 171 h 365"/>
                    <a:gd name="T122" fmla="*/ 0 w 476"/>
                    <a:gd name="T123" fmla="*/ 212 h 365"/>
                    <a:gd name="T124" fmla="*/ 78 w 476"/>
                    <a:gd name="T125" fmla="*/ 364 h 365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60000 65536"/>
                    <a:gd name="T181" fmla="*/ 0 60000 65536"/>
                    <a:gd name="T182" fmla="*/ 0 60000 65536"/>
                    <a:gd name="T183" fmla="*/ 0 60000 65536"/>
                    <a:gd name="T184" fmla="*/ 0 60000 65536"/>
                    <a:gd name="T185" fmla="*/ 0 60000 65536"/>
                    <a:gd name="T186" fmla="*/ 0 60000 65536"/>
                    <a:gd name="T187" fmla="*/ 0 60000 65536"/>
                    <a:gd name="T188" fmla="*/ 0 60000 65536"/>
                  </a:gdLst>
                  <a:ahLst/>
                  <a:cxnLst>
                    <a:cxn ang="T126">
                      <a:pos x="T0" y="T1"/>
                    </a:cxn>
                    <a:cxn ang="T127">
                      <a:pos x="T2" y="T3"/>
                    </a:cxn>
                    <a:cxn ang="T128">
                      <a:pos x="T4" y="T5"/>
                    </a:cxn>
                    <a:cxn ang="T129">
                      <a:pos x="T6" y="T7"/>
                    </a:cxn>
                    <a:cxn ang="T130">
                      <a:pos x="T8" y="T9"/>
                    </a:cxn>
                    <a:cxn ang="T131">
                      <a:pos x="T10" y="T11"/>
                    </a:cxn>
                    <a:cxn ang="T132">
                      <a:pos x="T12" y="T13"/>
                    </a:cxn>
                    <a:cxn ang="T133">
                      <a:pos x="T14" y="T15"/>
                    </a:cxn>
                    <a:cxn ang="T134">
                      <a:pos x="T16" y="T17"/>
                    </a:cxn>
                    <a:cxn ang="T135">
                      <a:pos x="T18" y="T19"/>
                    </a:cxn>
                    <a:cxn ang="T136">
                      <a:pos x="T20" y="T21"/>
                    </a:cxn>
                    <a:cxn ang="T137">
                      <a:pos x="T22" y="T23"/>
                    </a:cxn>
                    <a:cxn ang="T138">
                      <a:pos x="T24" y="T25"/>
                    </a:cxn>
                    <a:cxn ang="T139">
                      <a:pos x="T26" y="T27"/>
                    </a:cxn>
                    <a:cxn ang="T140">
                      <a:pos x="T28" y="T29"/>
                    </a:cxn>
                    <a:cxn ang="T141">
                      <a:pos x="T30" y="T31"/>
                    </a:cxn>
                    <a:cxn ang="T142">
                      <a:pos x="T32" y="T33"/>
                    </a:cxn>
                    <a:cxn ang="T143">
                      <a:pos x="T34" y="T35"/>
                    </a:cxn>
                    <a:cxn ang="T144">
                      <a:pos x="T36" y="T37"/>
                    </a:cxn>
                    <a:cxn ang="T145">
                      <a:pos x="T38" y="T39"/>
                    </a:cxn>
                    <a:cxn ang="T146">
                      <a:pos x="T40" y="T41"/>
                    </a:cxn>
                    <a:cxn ang="T147">
                      <a:pos x="T42" y="T43"/>
                    </a:cxn>
                    <a:cxn ang="T148">
                      <a:pos x="T44" y="T45"/>
                    </a:cxn>
                    <a:cxn ang="T149">
                      <a:pos x="T46" y="T47"/>
                    </a:cxn>
                    <a:cxn ang="T150">
                      <a:pos x="T48" y="T49"/>
                    </a:cxn>
                    <a:cxn ang="T151">
                      <a:pos x="T50" y="T51"/>
                    </a:cxn>
                    <a:cxn ang="T152">
                      <a:pos x="T52" y="T53"/>
                    </a:cxn>
                    <a:cxn ang="T153">
                      <a:pos x="T54" y="T55"/>
                    </a:cxn>
                    <a:cxn ang="T154">
                      <a:pos x="T56" y="T57"/>
                    </a:cxn>
                    <a:cxn ang="T155">
                      <a:pos x="T58" y="T59"/>
                    </a:cxn>
                    <a:cxn ang="T156">
                      <a:pos x="T60" y="T61"/>
                    </a:cxn>
                    <a:cxn ang="T157">
                      <a:pos x="T62" y="T63"/>
                    </a:cxn>
                    <a:cxn ang="T158">
                      <a:pos x="T64" y="T65"/>
                    </a:cxn>
                    <a:cxn ang="T159">
                      <a:pos x="T66" y="T67"/>
                    </a:cxn>
                    <a:cxn ang="T160">
                      <a:pos x="T68" y="T69"/>
                    </a:cxn>
                    <a:cxn ang="T161">
                      <a:pos x="T70" y="T71"/>
                    </a:cxn>
                    <a:cxn ang="T162">
                      <a:pos x="T72" y="T73"/>
                    </a:cxn>
                    <a:cxn ang="T163">
                      <a:pos x="T74" y="T75"/>
                    </a:cxn>
                    <a:cxn ang="T164">
                      <a:pos x="T76" y="T77"/>
                    </a:cxn>
                    <a:cxn ang="T165">
                      <a:pos x="T78" y="T79"/>
                    </a:cxn>
                    <a:cxn ang="T166">
                      <a:pos x="T80" y="T81"/>
                    </a:cxn>
                    <a:cxn ang="T167">
                      <a:pos x="T82" y="T83"/>
                    </a:cxn>
                    <a:cxn ang="T168">
                      <a:pos x="T84" y="T85"/>
                    </a:cxn>
                    <a:cxn ang="T169">
                      <a:pos x="T86" y="T87"/>
                    </a:cxn>
                    <a:cxn ang="T170">
                      <a:pos x="T88" y="T89"/>
                    </a:cxn>
                    <a:cxn ang="T171">
                      <a:pos x="T90" y="T91"/>
                    </a:cxn>
                    <a:cxn ang="T172">
                      <a:pos x="T92" y="T93"/>
                    </a:cxn>
                    <a:cxn ang="T173">
                      <a:pos x="T94" y="T95"/>
                    </a:cxn>
                    <a:cxn ang="T174">
                      <a:pos x="T96" y="T97"/>
                    </a:cxn>
                    <a:cxn ang="T175">
                      <a:pos x="T98" y="T99"/>
                    </a:cxn>
                    <a:cxn ang="T176">
                      <a:pos x="T100" y="T101"/>
                    </a:cxn>
                    <a:cxn ang="T177">
                      <a:pos x="T102" y="T103"/>
                    </a:cxn>
                    <a:cxn ang="T178">
                      <a:pos x="T104" y="T105"/>
                    </a:cxn>
                    <a:cxn ang="T179">
                      <a:pos x="T106" y="T107"/>
                    </a:cxn>
                    <a:cxn ang="T180">
                      <a:pos x="T108" y="T109"/>
                    </a:cxn>
                    <a:cxn ang="T181">
                      <a:pos x="T110" y="T111"/>
                    </a:cxn>
                    <a:cxn ang="T182">
                      <a:pos x="T112" y="T113"/>
                    </a:cxn>
                    <a:cxn ang="T183">
                      <a:pos x="T114" y="T115"/>
                    </a:cxn>
                    <a:cxn ang="T184">
                      <a:pos x="T116" y="T117"/>
                    </a:cxn>
                    <a:cxn ang="T185">
                      <a:pos x="T118" y="T119"/>
                    </a:cxn>
                    <a:cxn ang="T186">
                      <a:pos x="T120" y="T121"/>
                    </a:cxn>
                    <a:cxn ang="T187">
                      <a:pos x="T122" y="T123"/>
                    </a:cxn>
                    <a:cxn ang="T188">
                      <a:pos x="T124" y="T125"/>
                    </a:cxn>
                  </a:cxnLst>
                  <a:rect l="0" t="0" r="r" b="b"/>
                  <a:pathLst>
                    <a:path w="476" h="365">
                      <a:moveTo>
                        <a:pt x="78" y="364"/>
                      </a:moveTo>
                      <a:lnTo>
                        <a:pt x="118" y="362"/>
                      </a:lnTo>
                      <a:lnTo>
                        <a:pt x="152" y="357"/>
                      </a:lnTo>
                      <a:lnTo>
                        <a:pt x="182" y="350"/>
                      </a:lnTo>
                      <a:lnTo>
                        <a:pt x="214" y="337"/>
                      </a:lnTo>
                      <a:lnTo>
                        <a:pt x="240" y="324"/>
                      </a:lnTo>
                      <a:lnTo>
                        <a:pt x="275" y="301"/>
                      </a:lnTo>
                      <a:lnTo>
                        <a:pt x="312" y="263"/>
                      </a:lnTo>
                      <a:lnTo>
                        <a:pt x="350" y="226"/>
                      </a:lnTo>
                      <a:lnTo>
                        <a:pt x="385" y="174"/>
                      </a:lnTo>
                      <a:lnTo>
                        <a:pt x="415" y="145"/>
                      </a:lnTo>
                      <a:lnTo>
                        <a:pt x="444" y="120"/>
                      </a:lnTo>
                      <a:lnTo>
                        <a:pt x="453" y="114"/>
                      </a:lnTo>
                      <a:lnTo>
                        <a:pt x="456" y="109"/>
                      </a:lnTo>
                      <a:lnTo>
                        <a:pt x="460" y="105"/>
                      </a:lnTo>
                      <a:lnTo>
                        <a:pt x="462" y="99"/>
                      </a:lnTo>
                      <a:lnTo>
                        <a:pt x="463" y="93"/>
                      </a:lnTo>
                      <a:lnTo>
                        <a:pt x="462" y="87"/>
                      </a:lnTo>
                      <a:lnTo>
                        <a:pt x="459" y="80"/>
                      </a:lnTo>
                      <a:lnTo>
                        <a:pt x="454" y="77"/>
                      </a:lnTo>
                      <a:lnTo>
                        <a:pt x="446" y="77"/>
                      </a:lnTo>
                      <a:lnTo>
                        <a:pt x="458" y="70"/>
                      </a:lnTo>
                      <a:lnTo>
                        <a:pt x="463" y="65"/>
                      </a:lnTo>
                      <a:lnTo>
                        <a:pt x="467" y="60"/>
                      </a:lnTo>
                      <a:lnTo>
                        <a:pt x="471" y="53"/>
                      </a:lnTo>
                      <a:lnTo>
                        <a:pt x="473" y="48"/>
                      </a:lnTo>
                      <a:lnTo>
                        <a:pt x="475" y="42"/>
                      </a:lnTo>
                      <a:lnTo>
                        <a:pt x="474" y="37"/>
                      </a:lnTo>
                      <a:lnTo>
                        <a:pt x="472" y="33"/>
                      </a:lnTo>
                      <a:lnTo>
                        <a:pt x="470" y="27"/>
                      </a:lnTo>
                      <a:lnTo>
                        <a:pt x="466" y="24"/>
                      </a:lnTo>
                      <a:lnTo>
                        <a:pt x="462" y="23"/>
                      </a:lnTo>
                      <a:lnTo>
                        <a:pt x="456" y="22"/>
                      </a:lnTo>
                      <a:lnTo>
                        <a:pt x="449" y="22"/>
                      </a:lnTo>
                      <a:lnTo>
                        <a:pt x="448" y="15"/>
                      </a:lnTo>
                      <a:lnTo>
                        <a:pt x="445" y="8"/>
                      </a:lnTo>
                      <a:lnTo>
                        <a:pt x="441" y="5"/>
                      </a:lnTo>
                      <a:lnTo>
                        <a:pt x="435" y="2"/>
                      </a:lnTo>
                      <a:lnTo>
                        <a:pt x="429" y="0"/>
                      </a:lnTo>
                      <a:lnTo>
                        <a:pt x="421" y="0"/>
                      </a:lnTo>
                      <a:lnTo>
                        <a:pt x="414" y="1"/>
                      </a:lnTo>
                      <a:lnTo>
                        <a:pt x="402" y="4"/>
                      </a:lnTo>
                      <a:lnTo>
                        <a:pt x="376" y="4"/>
                      </a:lnTo>
                      <a:lnTo>
                        <a:pt x="346" y="0"/>
                      </a:lnTo>
                      <a:lnTo>
                        <a:pt x="314" y="3"/>
                      </a:lnTo>
                      <a:lnTo>
                        <a:pt x="304" y="3"/>
                      </a:lnTo>
                      <a:lnTo>
                        <a:pt x="277" y="1"/>
                      </a:lnTo>
                      <a:lnTo>
                        <a:pt x="266" y="3"/>
                      </a:lnTo>
                      <a:lnTo>
                        <a:pt x="243" y="10"/>
                      </a:lnTo>
                      <a:lnTo>
                        <a:pt x="212" y="20"/>
                      </a:lnTo>
                      <a:lnTo>
                        <a:pt x="182" y="27"/>
                      </a:lnTo>
                      <a:lnTo>
                        <a:pt x="168" y="30"/>
                      </a:lnTo>
                      <a:lnTo>
                        <a:pt x="133" y="41"/>
                      </a:lnTo>
                      <a:lnTo>
                        <a:pt x="116" y="39"/>
                      </a:lnTo>
                      <a:lnTo>
                        <a:pt x="102" y="41"/>
                      </a:lnTo>
                      <a:lnTo>
                        <a:pt x="90" y="52"/>
                      </a:lnTo>
                      <a:lnTo>
                        <a:pt x="84" y="64"/>
                      </a:lnTo>
                      <a:lnTo>
                        <a:pt x="64" y="107"/>
                      </a:lnTo>
                      <a:lnTo>
                        <a:pt x="52" y="128"/>
                      </a:lnTo>
                      <a:lnTo>
                        <a:pt x="47" y="148"/>
                      </a:lnTo>
                      <a:lnTo>
                        <a:pt x="38" y="171"/>
                      </a:lnTo>
                      <a:lnTo>
                        <a:pt x="0" y="212"/>
                      </a:lnTo>
                      <a:lnTo>
                        <a:pt x="78" y="364"/>
                      </a:lnTo>
                    </a:path>
                  </a:pathLst>
                </a:custGeom>
                <a:solidFill>
                  <a:srgbClr val="FF9F9F"/>
                </a:solidFill>
                <a:ln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44" name="Freeform 880">
                  <a:extLst>
                    <a:ext uri="{FF2B5EF4-FFF2-40B4-BE49-F238E27FC236}">
                      <a16:creationId xmlns:a16="http://schemas.microsoft.com/office/drawing/2014/main" id="{FE9DE067-67F4-4D0B-820A-A78135912E2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581" y="813"/>
                  <a:ext cx="134" cy="114"/>
                </a:xfrm>
                <a:custGeom>
                  <a:avLst/>
                  <a:gdLst>
                    <a:gd name="T0" fmla="*/ 0 w 134"/>
                    <a:gd name="T1" fmla="*/ 0 h 114"/>
                    <a:gd name="T2" fmla="*/ 13 w 134"/>
                    <a:gd name="T3" fmla="*/ 7 h 114"/>
                    <a:gd name="T4" fmla="*/ 22 w 134"/>
                    <a:gd name="T5" fmla="*/ 20 h 114"/>
                    <a:gd name="T6" fmla="*/ 24 w 134"/>
                    <a:gd name="T7" fmla="*/ 35 h 114"/>
                    <a:gd name="T8" fmla="*/ 30 w 134"/>
                    <a:gd name="T9" fmla="*/ 37 h 114"/>
                    <a:gd name="T10" fmla="*/ 44 w 134"/>
                    <a:gd name="T11" fmla="*/ 37 h 114"/>
                    <a:gd name="T12" fmla="*/ 59 w 134"/>
                    <a:gd name="T13" fmla="*/ 35 h 114"/>
                    <a:gd name="T14" fmla="*/ 73 w 134"/>
                    <a:gd name="T15" fmla="*/ 35 h 114"/>
                    <a:gd name="T16" fmla="*/ 82 w 134"/>
                    <a:gd name="T17" fmla="*/ 43 h 114"/>
                    <a:gd name="T18" fmla="*/ 85 w 134"/>
                    <a:gd name="T19" fmla="*/ 55 h 114"/>
                    <a:gd name="T20" fmla="*/ 87 w 134"/>
                    <a:gd name="T21" fmla="*/ 66 h 114"/>
                    <a:gd name="T22" fmla="*/ 99 w 134"/>
                    <a:gd name="T23" fmla="*/ 75 h 114"/>
                    <a:gd name="T24" fmla="*/ 116 w 134"/>
                    <a:gd name="T25" fmla="*/ 81 h 114"/>
                    <a:gd name="T26" fmla="*/ 125 w 134"/>
                    <a:gd name="T27" fmla="*/ 95 h 114"/>
                    <a:gd name="T28" fmla="*/ 133 w 134"/>
                    <a:gd name="T29" fmla="*/ 113 h 114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</a:gdLst>
                  <a:ahLst/>
                  <a:cxnLst>
                    <a:cxn ang="T30">
                      <a:pos x="T0" y="T1"/>
                    </a:cxn>
                    <a:cxn ang="T31">
                      <a:pos x="T2" y="T3"/>
                    </a:cxn>
                    <a:cxn ang="T32">
                      <a:pos x="T4" y="T5"/>
                    </a:cxn>
                    <a:cxn ang="T33">
                      <a:pos x="T6" y="T7"/>
                    </a:cxn>
                    <a:cxn ang="T34">
                      <a:pos x="T8" y="T9"/>
                    </a:cxn>
                    <a:cxn ang="T35">
                      <a:pos x="T10" y="T11"/>
                    </a:cxn>
                    <a:cxn ang="T36">
                      <a:pos x="T12" y="T13"/>
                    </a:cxn>
                    <a:cxn ang="T37">
                      <a:pos x="T14" y="T15"/>
                    </a:cxn>
                    <a:cxn ang="T38">
                      <a:pos x="T16" y="T17"/>
                    </a:cxn>
                    <a:cxn ang="T39">
                      <a:pos x="T18" y="T19"/>
                    </a:cxn>
                    <a:cxn ang="T40">
                      <a:pos x="T20" y="T21"/>
                    </a:cxn>
                    <a:cxn ang="T41">
                      <a:pos x="T22" y="T23"/>
                    </a:cxn>
                    <a:cxn ang="T42">
                      <a:pos x="T24" y="T25"/>
                    </a:cxn>
                    <a:cxn ang="T43">
                      <a:pos x="T26" y="T27"/>
                    </a:cxn>
                    <a:cxn ang="T44">
                      <a:pos x="T28" y="T29"/>
                    </a:cxn>
                  </a:cxnLst>
                  <a:rect l="0" t="0" r="r" b="b"/>
                  <a:pathLst>
                    <a:path w="134" h="114">
                      <a:moveTo>
                        <a:pt x="0" y="0"/>
                      </a:moveTo>
                      <a:lnTo>
                        <a:pt x="13" y="7"/>
                      </a:lnTo>
                      <a:lnTo>
                        <a:pt x="22" y="20"/>
                      </a:lnTo>
                      <a:lnTo>
                        <a:pt x="24" y="35"/>
                      </a:lnTo>
                      <a:lnTo>
                        <a:pt x="30" y="37"/>
                      </a:lnTo>
                      <a:lnTo>
                        <a:pt x="44" y="37"/>
                      </a:lnTo>
                      <a:lnTo>
                        <a:pt x="59" y="35"/>
                      </a:lnTo>
                      <a:lnTo>
                        <a:pt x="73" y="35"/>
                      </a:lnTo>
                      <a:lnTo>
                        <a:pt x="82" y="43"/>
                      </a:lnTo>
                      <a:lnTo>
                        <a:pt x="85" y="55"/>
                      </a:lnTo>
                      <a:lnTo>
                        <a:pt x="87" y="66"/>
                      </a:lnTo>
                      <a:lnTo>
                        <a:pt x="99" y="75"/>
                      </a:lnTo>
                      <a:lnTo>
                        <a:pt x="116" y="81"/>
                      </a:lnTo>
                      <a:lnTo>
                        <a:pt x="125" y="95"/>
                      </a:lnTo>
                      <a:lnTo>
                        <a:pt x="133" y="113"/>
                      </a:lnTo>
                    </a:path>
                  </a:pathLst>
                </a:custGeom>
                <a:noFill/>
                <a:ln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45" name="Freeform 881">
                  <a:extLst>
                    <a:ext uri="{FF2B5EF4-FFF2-40B4-BE49-F238E27FC236}">
                      <a16:creationId xmlns:a16="http://schemas.microsoft.com/office/drawing/2014/main" id="{96DDB76B-888D-43D4-B338-E5DD302C9BB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455" y="827"/>
                  <a:ext cx="74" cy="66"/>
                </a:xfrm>
                <a:custGeom>
                  <a:avLst/>
                  <a:gdLst>
                    <a:gd name="T0" fmla="*/ 73 w 74"/>
                    <a:gd name="T1" fmla="*/ 0 h 66"/>
                    <a:gd name="T2" fmla="*/ 53 w 74"/>
                    <a:gd name="T3" fmla="*/ 12 h 66"/>
                    <a:gd name="T4" fmla="*/ 38 w 74"/>
                    <a:gd name="T5" fmla="*/ 26 h 66"/>
                    <a:gd name="T6" fmla="*/ 24 w 74"/>
                    <a:gd name="T7" fmla="*/ 40 h 66"/>
                    <a:gd name="T8" fmla="*/ 0 w 74"/>
                    <a:gd name="T9" fmla="*/ 65 h 66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74" h="66">
                      <a:moveTo>
                        <a:pt x="73" y="0"/>
                      </a:moveTo>
                      <a:lnTo>
                        <a:pt x="53" y="12"/>
                      </a:lnTo>
                      <a:lnTo>
                        <a:pt x="38" y="26"/>
                      </a:lnTo>
                      <a:lnTo>
                        <a:pt x="24" y="40"/>
                      </a:lnTo>
                      <a:lnTo>
                        <a:pt x="0" y="65"/>
                      </a:lnTo>
                    </a:path>
                  </a:pathLst>
                </a:custGeom>
                <a:noFill/>
                <a:ln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46" name="Freeform 882">
                  <a:extLst>
                    <a:ext uri="{FF2B5EF4-FFF2-40B4-BE49-F238E27FC236}">
                      <a16:creationId xmlns:a16="http://schemas.microsoft.com/office/drawing/2014/main" id="{1F2B8E25-7764-415D-857C-61144F99E14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509" y="1075"/>
                  <a:ext cx="36" cy="58"/>
                </a:xfrm>
                <a:custGeom>
                  <a:avLst/>
                  <a:gdLst>
                    <a:gd name="T0" fmla="*/ 26 w 36"/>
                    <a:gd name="T1" fmla="*/ 0 h 58"/>
                    <a:gd name="T2" fmla="*/ 35 w 36"/>
                    <a:gd name="T3" fmla="*/ 12 h 58"/>
                    <a:gd name="T4" fmla="*/ 35 w 36"/>
                    <a:gd name="T5" fmla="*/ 26 h 58"/>
                    <a:gd name="T6" fmla="*/ 29 w 36"/>
                    <a:gd name="T7" fmla="*/ 43 h 58"/>
                    <a:gd name="T8" fmla="*/ 18 w 36"/>
                    <a:gd name="T9" fmla="*/ 51 h 58"/>
                    <a:gd name="T10" fmla="*/ 0 w 36"/>
                    <a:gd name="T11" fmla="*/ 57 h 58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0" t="0" r="r" b="b"/>
                  <a:pathLst>
                    <a:path w="36" h="58">
                      <a:moveTo>
                        <a:pt x="26" y="0"/>
                      </a:moveTo>
                      <a:lnTo>
                        <a:pt x="35" y="12"/>
                      </a:lnTo>
                      <a:lnTo>
                        <a:pt x="35" y="26"/>
                      </a:lnTo>
                      <a:lnTo>
                        <a:pt x="29" y="43"/>
                      </a:lnTo>
                      <a:lnTo>
                        <a:pt x="18" y="51"/>
                      </a:lnTo>
                      <a:lnTo>
                        <a:pt x="0" y="57"/>
                      </a:lnTo>
                    </a:path>
                  </a:pathLst>
                </a:custGeom>
                <a:noFill/>
                <a:ln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47" name="Freeform 883">
                  <a:extLst>
                    <a:ext uri="{FF2B5EF4-FFF2-40B4-BE49-F238E27FC236}">
                      <a16:creationId xmlns:a16="http://schemas.microsoft.com/office/drawing/2014/main" id="{5A517E52-5555-4408-A872-60B54BD4C8B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443" y="928"/>
                  <a:ext cx="65" cy="41"/>
                </a:xfrm>
                <a:custGeom>
                  <a:avLst/>
                  <a:gdLst>
                    <a:gd name="T0" fmla="*/ 0 w 65"/>
                    <a:gd name="T1" fmla="*/ 40 h 41"/>
                    <a:gd name="T2" fmla="*/ 29 w 65"/>
                    <a:gd name="T3" fmla="*/ 31 h 41"/>
                    <a:gd name="T4" fmla="*/ 52 w 65"/>
                    <a:gd name="T5" fmla="*/ 14 h 41"/>
                    <a:gd name="T6" fmla="*/ 64 w 65"/>
                    <a:gd name="T7" fmla="*/ 0 h 41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65" h="41">
                      <a:moveTo>
                        <a:pt x="0" y="40"/>
                      </a:moveTo>
                      <a:lnTo>
                        <a:pt x="29" y="31"/>
                      </a:lnTo>
                      <a:lnTo>
                        <a:pt x="52" y="14"/>
                      </a:lnTo>
                      <a:lnTo>
                        <a:pt x="64" y="0"/>
                      </a:lnTo>
                    </a:path>
                  </a:pathLst>
                </a:custGeom>
                <a:noFill/>
                <a:ln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48" name="Freeform 884">
                  <a:extLst>
                    <a:ext uri="{FF2B5EF4-FFF2-40B4-BE49-F238E27FC236}">
                      <a16:creationId xmlns:a16="http://schemas.microsoft.com/office/drawing/2014/main" id="{289217EC-C9EC-47D1-B93D-84BB89DFC30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565" y="874"/>
                  <a:ext cx="32" cy="60"/>
                </a:xfrm>
                <a:custGeom>
                  <a:avLst/>
                  <a:gdLst>
                    <a:gd name="T0" fmla="*/ 31 w 32"/>
                    <a:gd name="T1" fmla="*/ 0 h 60"/>
                    <a:gd name="T2" fmla="*/ 20 w 32"/>
                    <a:gd name="T3" fmla="*/ 31 h 60"/>
                    <a:gd name="T4" fmla="*/ 6 w 32"/>
                    <a:gd name="T5" fmla="*/ 51 h 60"/>
                    <a:gd name="T6" fmla="*/ 0 w 32"/>
                    <a:gd name="T7" fmla="*/ 59 h 60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32" h="60">
                      <a:moveTo>
                        <a:pt x="31" y="0"/>
                      </a:moveTo>
                      <a:lnTo>
                        <a:pt x="20" y="31"/>
                      </a:lnTo>
                      <a:lnTo>
                        <a:pt x="6" y="51"/>
                      </a:lnTo>
                      <a:lnTo>
                        <a:pt x="0" y="59"/>
                      </a:lnTo>
                    </a:path>
                  </a:pathLst>
                </a:custGeom>
                <a:noFill/>
                <a:ln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49" name="Freeform 885">
                  <a:extLst>
                    <a:ext uri="{FF2B5EF4-FFF2-40B4-BE49-F238E27FC236}">
                      <a16:creationId xmlns:a16="http://schemas.microsoft.com/office/drawing/2014/main" id="{5F1EDD20-21CE-4A8A-B4D5-6B25FD7B917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734" y="863"/>
                  <a:ext cx="103" cy="52"/>
                </a:xfrm>
                <a:custGeom>
                  <a:avLst/>
                  <a:gdLst>
                    <a:gd name="T0" fmla="*/ 102 w 103"/>
                    <a:gd name="T1" fmla="*/ 0 h 52"/>
                    <a:gd name="T2" fmla="*/ 96 w 103"/>
                    <a:gd name="T3" fmla="*/ 3 h 52"/>
                    <a:gd name="T4" fmla="*/ 87 w 103"/>
                    <a:gd name="T5" fmla="*/ 8 h 52"/>
                    <a:gd name="T6" fmla="*/ 71 w 103"/>
                    <a:gd name="T7" fmla="*/ 15 h 52"/>
                    <a:gd name="T8" fmla="*/ 59 w 103"/>
                    <a:gd name="T9" fmla="*/ 22 h 52"/>
                    <a:gd name="T10" fmla="*/ 42 w 103"/>
                    <a:gd name="T11" fmla="*/ 28 h 52"/>
                    <a:gd name="T12" fmla="*/ 32 w 103"/>
                    <a:gd name="T13" fmla="*/ 33 h 52"/>
                    <a:gd name="T14" fmla="*/ 15 w 103"/>
                    <a:gd name="T15" fmla="*/ 42 h 52"/>
                    <a:gd name="T16" fmla="*/ 0 w 103"/>
                    <a:gd name="T17" fmla="*/ 51 h 52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103" h="52">
                      <a:moveTo>
                        <a:pt x="102" y="0"/>
                      </a:moveTo>
                      <a:lnTo>
                        <a:pt x="96" y="3"/>
                      </a:lnTo>
                      <a:lnTo>
                        <a:pt x="87" y="8"/>
                      </a:lnTo>
                      <a:lnTo>
                        <a:pt x="71" y="15"/>
                      </a:lnTo>
                      <a:lnTo>
                        <a:pt x="59" y="22"/>
                      </a:lnTo>
                      <a:lnTo>
                        <a:pt x="42" y="28"/>
                      </a:lnTo>
                      <a:lnTo>
                        <a:pt x="32" y="33"/>
                      </a:lnTo>
                      <a:lnTo>
                        <a:pt x="15" y="42"/>
                      </a:lnTo>
                      <a:lnTo>
                        <a:pt x="0" y="51"/>
                      </a:lnTo>
                    </a:path>
                  </a:pathLst>
                </a:custGeom>
                <a:noFill/>
                <a:ln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50" name="Freeform 886">
                  <a:extLst>
                    <a:ext uri="{FF2B5EF4-FFF2-40B4-BE49-F238E27FC236}">
                      <a16:creationId xmlns:a16="http://schemas.microsoft.com/office/drawing/2014/main" id="{0D84F9FF-2C1E-43CF-8B1B-17E049178D9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689" y="820"/>
                  <a:ext cx="127" cy="55"/>
                </a:xfrm>
                <a:custGeom>
                  <a:avLst/>
                  <a:gdLst>
                    <a:gd name="T0" fmla="*/ 126 w 127"/>
                    <a:gd name="T1" fmla="*/ 0 h 55"/>
                    <a:gd name="T2" fmla="*/ 117 w 127"/>
                    <a:gd name="T3" fmla="*/ 4 h 55"/>
                    <a:gd name="T4" fmla="*/ 104 w 127"/>
                    <a:gd name="T5" fmla="*/ 13 h 55"/>
                    <a:gd name="T6" fmla="*/ 89 w 127"/>
                    <a:gd name="T7" fmla="*/ 17 h 55"/>
                    <a:gd name="T8" fmla="*/ 73 w 127"/>
                    <a:gd name="T9" fmla="*/ 21 h 55"/>
                    <a:gd name="T10" fmla="*/ 62 w 127"/>
                    <a:gd name="T11" fmla="*/ 25 h 55"/>
                    <a:gd name="T12" fmla="*/ 48 w 127"/>
                    <a:gd name="T13" fmla="*/ 31 h 55"/>
                    <a:gd name="T14" fmla="*/ 38 w 127"/>
                    <a:gd name="T15" fmla="*/ 39 h 55"/>
                    <a:gd name="T16" fmla="*/ 28 w 127"/>
                    <a:gd name="T17" fmla="*/ 44 h 55"/>
                    <a:gd name="T18" fmla="*/ 0 w 127"/>
                    <a:gd name="T19" fmla="*/ 54 h 55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0" t="0" r="r" b="b"/>
                  <a:pathLst>
                    <a:path w="127" h="55">
                      <a:moveTo>
                        <a:pt x="126" y="0"/>
                      </a:moveTo>
                      <a:lnTo>
                        <a:pt x="117" y="4"/>
                      </a:lnTo>
                      <a:lnTo>
                        <a:pt x="104" y="13"/>
                      </a:lnTo>
                      <a:lnTo>
                        <a:pt x="89" y="17"/>
                      </a:lnTo>
                      <a:lnTo>
                        <a:pt x="73" y="21"/>
                      </a:lnTo>
                      <a:lnTo>
                        <a:pt x="62" y="25"/>
                      </a:lnTo>
                      <a:lnTo>
                        <a:pt x="48" y="31"/>
                      </a:lnTo>
                      <a:lnTo>
                        <a:pt x="38" y="39"/>
                      </a:lnTo>
                      <a:lnTo>
                        <a:pt x="28" y="44"/>
                      </a:lnTo>
                      <a:lnTo>
                        <a:pt x="0" y="54"/>
                      </a:lnTo>
                    </a:path>
                  </a:pathLst>
                </a:custGeom>
                <a:noFill/>
                <a:ln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51" name="Freeform 887">
                  <a:extLst>
                    <a:ext uri="{FF2B5EF4-FFF2-40B4-BE49-F238E27FC236}">
                      <a16:creationId xmlns:a16="http://schemas.microsoft.com/office/drawing/2014/main" id="{F1C5ABA7-1C63-4B86-A679-8F0681D1F7C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646" y="788"/>
                  <a:ext cx="152" cy="54"/>
                </a:xfrm>
                <a:custGeom>
                  <a:avLst/>
                  <a:gdLst>
                    <a:gd name="T0" fmla="*/ 151 w 152"/>
                    <a:gd name="T1" fmla="*/ 0 h 54"/>
                    <a:gd name="T2" fmla="*/ 84 w 152"/>
                    <a:gd name="T3" fmla="*/ 13 h 54"/>
                    <a:gd name="T4" fmla="*/ 68 w 152"/>
                    <a:gd name="T5" fmla="*/ 15 h 54"/>
                    <a:gd name="T6" fmla="*/ 49 w 152"/>
                    <a:gd name="T7" fmla="*/ 29 h 54"/>
                    <a:gd name="T8" fmla="*/ 31 w 152"/>
                    <a:gd name="T9" fmla="*/ 39 h 54"/>
                    <a:gd name="T10" fmla="*/ 12 w 152"/>
                    <a:gd name="T11" fmla="*/ 47 h 54"/>
                    <a:gd name="T12" fmla="*/ 0 w 152"/>
                    <a:gd name="T13" fmla="*/ 53 h 54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0" t="0" r="r" b="b"/>
                  <a:pathLst>
                    <a:path w="152" h="54">
                      <a:moveTo>
                        <a:pt x="151" y="0"/>
                      </a:moveTo>
                      <a:lnTo>
                        <a:pt x="84" y="13"/>
                      </a:lnTo>
                      <a:lnTo>
                        <a:pt x="68" y="15"/>
                      </a:lnTo>
                      <a:lnTo>
                        <a:pt x="49" y="29"/>
                      </a:lnTo>
                      <a:lnTo>
                        <a:pt x="31" y="39"/>
                      </a:lnTo>
                      <a:lnTo>
                        <a:pt x="12" y="47"/>
                      </a:lnTo>
                      <a:lnTo>
                        <a:pt x="0" y="53"/>
                      </a:lnTo>
                    </a:path>
                  </a:pathLst>
                </a:custGeom>
                <a:noFill/>
                <a:ln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52" name="Freeform 888">
                  <a:extLst>
                    <a:ext uri="{FF2B5EF4-FFF2-40B4-BE49-F238E27FC236}">
                      <a16:creationId xmlns:a16="http://schemas.microsoft.com/office/drawing/2014/main" id="{8E00A4A1-E2A2-4676-9E38-66FFB2A90CD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814" y="807"/>
                  <a:ext cx="45" cy="21"/>
                </a:xfrm>
                <a:custGeom>
                  <a:avLst/>
                  <a:gdLst>
                    <a:gd name="T0" fmla="*/ 44 w 45"/>
                    <a:gd name="T1" fmla="*/ 7 h 21"/>
                    <a:gd name="T2" fmla="*/ 39 w 45"/>
                    <a:gd name="T3" fmla="*/ 12 h 21"/>
                    <a:gd name="T4" fmla="*/ 33 w 45"/>
                    <a:gd name="T5" fmla="*/ 16 h 21"/>
                    <a:gd name="T6" fmla="*/ 27 w 45"/>
                    <a:gd name="T7" fmla="*/ 18 h 21"/>
                    <a:gd name="T8" fmla="*/ 23 w 45"/>
                    <a:gd name="T9" fmla="*/ 19 h 21"/>
                    <a:gd name="T10" fmla="*/ 18 w 45"/>
                    <a:gd name="T11" fmla="*/ 20 h 21"/>
                    <a:gd name="T12" fmla="*/ 15 w 45"/>
                    <a:gd name="T13" fmla="*/ 18 h 21"/>
                    <a:gd name="T14" fmla="*/ 10 w 45"/>
                    <a:gd name="T15" fmla="*/ 16 h 21"/>
                    <a:gd name="T16" fmla="*/ 4 w 45"/>
                    <a:gd name="T17" fmla="*/ 15 h 21"/>
                    <a:gd name="T18" fmla="*/ 0 w 45"/>
                    <a:gd name="T19" fmla="*/ 15 h 21"/>
                    <a:gd name="T20" fmla="*/ 27 w 45"/>
                    <a:gd name="T21" fmla="*/ 0 h 21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0" t="0" r="r" b="b"/>
                  <a:pathLst>
                    <a:path w="45" h="21">
                      <a:moveTo>
                        <a:pt x="44" y="7"/>
                      </a:moveTo>
                      <a:lnTo>
                        <a:pt x="39" y="12"/>
                      </a:lnTo>
                      <a:lnTo>
                        <a:pt x="33" y="16"/>
                      </a:lnTo>
                      <a:lnTo>
                        <a:pt x="27" y="18"/>
                      </a:lnTo>
                      <a:lnTo>
                        <a:pt x="23" y="19"/>
                      </a:lnTo>
                      <a:lnTo>
                        <a:pt x="18" y="20"/>
                      </a:lnTo>
                      <a:lnTo>
                        <a:pt x="15" y="18"/>
                      </a:lnTo>
                      <a:lnTo>
                        <a:pt x="10" y="16"/>
                      </a:lnTo>
                      <a:lnTo>
                        <a:pt x="4" y="15"/>
                      </a:lnTo>
                      <a:lnTo>
                        <a:pt x="0" y="15"/>
                      </a:lnTo>
                      <a:lnTo>
                        <a:pt x="27" y="0"/>
                      </a:lnTo>
                    </a:path>
                  </a:pathLst>
                </a:custGeom>
                <a:noFill/>
                <a:ln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53" name="Freeform 889">
                  <a:extLst>
                    <a:ext uri="{FF2B5EF4-FFF2-40B4-BE49-F238E27FC236}">
                      <a16:creationId xmlns:a16="http://schemas.microsoft.com/office/drawing/2014/main" id="{F0084D77-09D9-4637-89DE-CDA83675159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822" y="870"/>
                  <a:ext cx="30" cy="7"/>
                </a:xfrm>
                <a:custGeom>
                  <a:avLst/>
                  <a:gdLst>
                    <a:gd name="T0" fmla="*/ 0 w 30"/>
                    <a:gd name="T1" fmla="*/ 1 h 7"/>
                    <a:gd name="T2" fmla="*/ 6 w 30"/>
                    <a:gd name="T3" fmla="*/ 4 h 7"/>
                    <a:gd name="T4" fmla="*/ 15 w 30"/>
                    <a:gd name="T5" fmla="*/ 6 h 7"/>
                    <a:gd name="T6" fmla="*/ 22 w 30"/>
                    <a:gd name="T7" fmla="*/ 3 h 7"/>
                    <a:gd name="T8" fmla="*/ 29 w 30"/>
                    <a:gd name="T9" fmla="*/ 0 h 7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30" h="7">
                      <a:moveTo>
                        <a:pt x="0" y="1"/>
                      </a:moveTo>
                      <a:lnTo>
                        <a:pt x="6" y="4"/>
                      </a:lnTo>
                      <a:lnTo>
                        <a:pt x="15" y="6"/>
                      </a:lnTo>
                      <a:lnTo>
                        <a:pt x="22" y="3"/>
                      </a:lnTo>
                      <a:lnTo>
                        <a:pt x="29" y="0"/>
                      </a:lnTo>
                    </a:path>
                  </a:pathLst>
                </a:custGeom>
                <a:noFill/>
                <a:ln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54" name="Freeform 890">
                  <a:extLst>
                    <a:ext uri="{FF2B5EF4-FFF2-40B4-BE49-F238E27FC236}">
                      <a16:creationId xmlns:a16="http://schemas.microsoft.com/office/drawing/2014/main" id="{93D925C6-D34C-4497-A9A7-15C5D5FE41C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790" y="791"/>
                  <a:ext cx="46" cy="11"/>
                </a:xfrm>
                <a:custGeom>
                  <a:avLst/>
                  <a:gdLst>
                    <a:gd name="T0" fmla="*/ 0 w 46"/>
                    <a:gd name="T1" fmla="*/ 0 h 11"/>
                    <a:gd name="T2" fmla="*/ 13 w 46"/>
                    <a:gd name="T3" fmla="*/ 7 h 11"/>
                    <a:gd name="T4" fmla="*/ 19 w 46"/>
                    <a:gd name="T5" fmla="*/ 10 h 11"/>
                    <a:gd name="T6" fmla="*/ 25 w 46"/>
                    <a:gd name="T7" fmla="*/ 10 h 11"/>
                    <a:gd name="T8" fmla="*/ 32 w 46"/>
                    <a:gd name="T9" fmla="*/ 9 h 11"/>
                    <a:gd name="T10" fmla="*/ 38 w 46"/>
                    <a:gd name="T11" fmla="*/ 7 h 11"/>
                    <a:gd name="T12" fmla="*/ 45 w 46"/>
                    <a:gd name="T13" fmla="*/ 3 h 11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0" t="0" r="r" b="b"/>
                  <a:pathLst>
                    <a:path w="46" h="11">
                      <a:moveTo>
                        <a:pt x="0" y="0"/>
                      </a:moveTo>
                      <a:lnTo>
                        <a:pt x="13" y="7"/>
                      </a:lnTo>
                      <a:lnTo>
                        <a:pt x="19" y="10"/>
                      </a:lnTo>
                      <a:lnTo>
                        <a:pt x="25" y="10"/>
                      </a:lnTo>
                      <a:lnTo>
                        <a:pt x="32" y="9"/>
                      </a:lnTo>
                      <a:lnTo>
                        <a:pt x="38" y="7"/>
                      </a:lnTo>
                      <a:lnTo>
                        <a:pt x="45" y="3"/>
                      </a:lnTo>
                    </a:path>
                  </a:pathLst>
                </a:custGeom>
                <a:noFill/>
                <a:ln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55" name="Freeform 891">
                  <a:extLst>
                    <a:ext uri="{FF2B5EF4-FFF2-40B4-BE49-F238E27FC236}">
                      <a16:creationId xmlns:a16="http://schemas.microsoft.com/office/drawing/2014/main" id="{B4F426C6-CADA-4EDB-9FC4-CDD38F47D57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793" y="834"/>
                  <a:ext cx="18" cy="11"/>
                </a:xfrm>
                <a:custGeom>
                  <a:avLst/>
                  <a:gdLst>
                    <a:gd name="T0" fmla="*/ 0 w 18"/>
                    <a:gd name="T1" fmla="*/ 0 h 11"/>
                    <a:gd name="T2" fmla="*/ 9 w 18"/>
                    <a:gd name="T3" fmla="*/ 3 h 11"/>
                    <a:gd name="T4" fmla="*/ 15 w 18"/>
                    <a:gd name="T5" fmla="*/ 7 h 11"/>
                    <a:gd name="T6" fmla="*/ 17 w 18"/>
                    <a:gd name="T7" fmla="*/ 10 h 11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18" h="11">
                      <a:moveTo>
                        <a:pt x="0" y="0"/>
                      </a:moveTo>
                      <a:lnTo>
                        <a:pt x="9" y="3"/>
                      </a:lnTo>
                      <a:lnTo>
                        <a:pt x="15" y="7"/>
                      </a:lnTo>
                      <a:lnTo>
                        <a:pt x="17" y="10"/>
                      </a:lnTo>
                    </a:path>
                  </a:pathLst>
                </a:custGeom>
                <a:noFill/>
                <a:ln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56" name="Freeform 892">
                  <a:extLst>
                    <a:ext uri="{FF2B5EF4-FFF2-40B4-BE49-F238E27FC236}">
                      <a16:creationId xmlns:a16="http://schemas.microsoft.com/office/drawing/2014/main" id="{9B7EBA76-167F-45AA-B8E5-F73A32AC603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774" y="820"/>
                  <a:ext cx="16" cy="18"/>
                </a:xfrm>
                <a:custGeom>
                  <a:avLst/>
                  <a:gdLst>
                    <a:gd name="T0" fmla="*/ 15 w 16"/>
                    <a:gd name="T1" fmla="*/ 0 h 18"/>
                    <a:gd name="T2" fmla="*/ 15 w 16"/>
                    <a:gd name="T3" fmla="*/ 2 h 18"/>
                    <a:gd name="T4" fmla="*/ 13 w 16"/>
                    <a:gd name="T5" fmla="*/ 5 h 18"/>
                    <a:gd name="T6" fmla="*/ 11 w 16"/>
                    <a:gd name="T7" fmla="*/ 11 h 18"/>
                    <a:gd name="T8" fmla="*/ 8 w 16"/>
                    <a:gd name="T9" fmla="*/ 13 h 18"/>
                    <a:gd name="T10" fmla="*/ 5 w 16"/>
                    <a:gd name="T11" fmla="*/ 15 h 18"/>
                    <a:gd name="T12" fmla="*/ 0 w 16"/>
                    <a:gd name="T13" fmla="*/ 17 h 18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0" t="0" r="r" b="b"/>
                  <a:pathLst>
                    <a:path w="16" h="18">
                      <a:moveTo>
                        <a:pt x="15" y="0"/>
                      </a:moveTo>
                      <a:lnTo>
                        <a:pt x="15" y="2"/>
                      </a:lnTo>
                      <a:lnTo>
                        <a:pt x="13" y="5"/>
                      </a:lnTo>
                      <a:lnTo>
                        <a:pt x="11" y="11"/>
                      </a:lnTo>
                      <a:lnTo>
                        <a:pt x="8" y="13"/>
                      </a:lnTo>
                      <a:lnTo>
                        <a:pt x="5" y="15"/>
                      </a:lnTo>
                      <a:lnTo>
                        <a:pt x="0" y="17"/>
                      </a:lnTo>
                    </a:path>
                  </a:pathLst>
                </a:custGeom>
                <a:noFill/>
                <a:ln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57" name="Freeform 893">
                  <a:extLst>
                    <a:ext uri="{FF2B5EF4-FFF2-40B4-BE49-F238E27FC236}">
                      <a16:creationId xmlns:a16="http://schemas.microsoft.com/office/drawing/2014/main" id="{294D4DB2-A3F7-49F5-BA06-F9E95705E4E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719" y="809"/>
                  <a:ext cx="27" cy="9"/>
                </a:xfrm>
                <a:custGeom>
                  <a:avLst/>
                  <a:gdLst>
                    <a:gd name="T0" fmla="*/ 0 w 27"/>
                    <a:gd name="T1" fmla="*/ 0 h 9"/>
                    <a:gd name="T2" fmla="*/ 1 w 27"/>
                    <a:gd name="T3" fmla="*/ 3 h 9"/>
                    <a:gd name="T4" fmla="*/ 5 w 27"/>
                    <a:gd name="T5" fmla="*/ 5 h 9"/>
                    <a:gd name="T6" fmla="*/ 9 w 27"/>
                    <a:gd name="T7" fmla="*/ 7 h 9"/>
                    <a:gd name="T8" fmla="*/ 15 w 27"/>
                    <a:gd name="T9" fmla="*/ 8 h 9"/>
                    <a:gd name="T10" fmla="*/ 21 w 27"/>
                    <a:gd name="T11" fmla="*/ 8 h 9"/>
                    <a:gd name="T12" fmla="*/ 26 w 27"/>
                    <a:gd name="T13" fmla="*/ 8 h 9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0" t="0" r="r" b="b"/>
                  <a:pathLst>
                    <a:path w="27" h="9">
                      <a:moveTo>
                        <a:pt x="0" y="0"/>
                      </a:moveTo>
                      <a:lnTo>
                        <a:pt x="1" y="3"/>
                      </a:lnTo>
                      <a:lnTo>
                        <a:pt x="5" y="5"/>
                      </a:lnTo>
                      <a:lnTo>
                        <a:pt x="9" y="7"/>
                      </a:lnTo>
                      <a:lnTo>
                        <a:pt x="15" y="8"/>
                      </a:lnTo>
                      <a:lnTo>
                        <a:pt x="21" y="8"/>
                      </a:lnTo>
                      <a:lnTo>
                        <a:pt x="26" y="8"/>
                      </a:lnTo>
                    </a:path>
                  </a:pathLst>
                </a:custGeom>
                <a:noFill/>
                <a:ln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58" name="Freeform 894">
                  <a:extLst>
                    <a:ext uri="{FF2B5EF4-FFF2-40B4-BE49-F238E27FC236}">
                      <a16:creationId xmlns:a16="http://schemas.microsoft.com/office/drawing/2014/main" id="{E7795DC5-4786-4A17-9D70-DD417BD7155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791" y="893"/>
                  <a:ext cx="25" cy="5"/>
                </a:xfrm>
                <a:custGeom>
                  <a:avLst/>
                  <a:gdLst>
                    <a:gd name="T0" fmla="*/ 0 w 25"/>
                    <a:gd name="T1" fmla="*/ 0 h 5"/>
                    <a:gd name="T2" fmla="*/ 6 w 25"/>
                    <a:gd name="T3" fmla="*/ 3 h 5"/>
                    <a:gd name="T4" fmla="*/ 11 w 25"/>
                    <a:gd name="T5" fmla="*/ 4 h 5"/>
                    <a:gd name="T6" fmla="*/ 17 w 25"/>
                    <a:gd name="T7" fmla="*/ 4 h 5"/>
                    <a:gd name="T8" fmla="*/ 24 w 25"/>
                    <a:gd name="T9" fmla="*/ 4 h 5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25" h="5">
                      <a:moveTo>
                        <a:pt x="0" y="0"/>
                      </a:moveTo>
                      <a:lnTo>
                        <a:pt x="6" y="3"/>
                      </a:lnTo>
                      <a:lnTo>
                        <a:pt x="11" y="4"/>
                      </a:lnTo>
                      <a:lnTo>
                        <a:pt x="17" y="4"/>
                      </a:lnTo>
                      <a:lnTo>
                        <a:pt x="24" y="4"/>
                      </a:lnTo>
                    </a:path>
                  </a:pathLst>
                </a:custGeom>
                <a:noFill/>
                <a:ln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59" name="Freeform 895">
                  <a:extLst>
                    <a:ext uri="{FF2B5EF4-FFF2-40B4-BE49-F238E27FC236}">
                      <a16:creationId xmlns:a16="http://schemas.microsoft.com/office/drawing/2014/main" id="{BB3846B0-4404-4FDF-98C4-8EB9838E433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670" y="791"/>
                  <a:ext cx="22" cy="16"/>
                </a:xfrm>
                <a:custGeom>
                  <a:avLst/>
                  <a:gdLst>
                    <a:gd name="T0" fmla="*/ 0 w 22"/>
                    <a:gd name="T1" fmla="*/ 0 h 16"/>
                    <a:gd name="T2" fmla="*/ 7 w 22"/>
                    <a:gd name="T3" fmla="*/ 4 h 16"/>
                    <a:gd name="T4" fmla="*/ 12 w 22"/>
                    <a:gd name="T5" fmla="*/ 8 h 16"/>
                    <a:gd name="T6" fmla="*/ 16 w 22"/>
                    <a:gd name="T7" fmla="*/ 13 h 16"/>
                    <a:gd name="T8" fmla="*/ 21 w 22"/>
                    <a:gd name="T9" fmla="*/ 15 h 16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22" h="16">
                      <a:moveTo>
                        <a:pt x="0" y="0"/>
                      </a:moveTo>
                      <a:lnTo>
                        <a:pt x="7" y="4"/>
                      </a:lnTo>
                      <a:lnTo>
                        <a:pt x="12" y="8"/>
                      </a:lnTo>
                      <a:lnTo>
                        <a:pt x="16" y="13"/>
                      </a:lnTo>
                      <a:lnTo>
                        <a:pt x="21" y="15"/>
                      </a:lnTo>
                    </a:path>
                  </a:pathLst>
                </a:custGeom>
                <a:noFill/>
                <a:ln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4140" name="Group 896">
                <a:extLst>
                  <a:ext uri="{FF2B5EF4-FFF2-40B4-BE49-F238E27FC236}">
                    <a16:creationId xmlns:a16="http://schemas.microsoft.com/office/drawing/2014/main" id="{9E9DBC97-DB4A-40EF-B438-FE5AA408908C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244" y="983"/>
                <a:ext cx="247" cy="251"/>
                <a:chOff x="3244" y="983"/>
                <a:chExt cx="247" cy="251"/>
              </a:xfrm>
            </p:grpSpPr>
            <p:sp>
              <p:nvSpPr>
                <p:cNvPr id="4141" name="Freeform 897">
                  <a:extLst>
                    <a:ext uri="{FF2B5EF4-FFF2-40B4-BE49-F238E27FC236}">
                      <a16:creationId xmlns:a16="http://schemas.microsoft.com/office/drawing/2014/main" id="{793DA15E-6946-4120-BF2A-E2D6F524CED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244" y="983"/>
                  <a:ext cx="247" cy="251"/>
                </a:xfrm>
                <a:custGeom>
                  <a:avLst/>
                  <a:gdLst>
                    <a:gd name="T0" fmla="*/ 3 w 247"/>
                    <a:gd name="T1" fmla="*/ 12 h 251"/>
                    <a:gd name="T2" fmla="*/ 165 w 247"/>
                    <a:gd name="T3" fmla="*/ 0 h 251"/>
                    <a:gd name="T4" fmla="*/ 211 w 247"/>
                    <a:gd name="T5" fmla="*/ 35 h 251"/>
                    <a:gd name="T6" fmla="*/ 229 w 247"/>
                    <a:gd name="T7" fmla="*/ 55 h 251"/>
                    <a:gd name="T8" fmla="*/ 240 w 247"/>
                    <a:gd name="T9" fmla="*/ 78 h 251"/>
                    <a:gd name="T10" fmla="*/ 243 w 247"/>
                    <a:gd name="T11" fmla="*/ 104 h 251"/>
                    <a:gd name="T12" fmla="*/ 246 w 247"/>
                    <a:gd name="T13" fmla="*/ 144 h 251"/>
                    <a:gd name="T14" fmla="*/ 240 w 247"/>
                    <a:gd name="T15" fmla="*/ 181 h 251"/>
                    <a:gd name="T16" fmla="*/ 220 w 247"/>
                    <a:gd name="T17" fmla="*/ 215 h 251"/>
                    <a:gd name="T18" fmla="*/ 0 w 247"/>
                    <a:gd name="T19" fmla="*/ 250 h 251"/>
                    <a:gd name="T20" fmla="*/ 26 w 247"/>
                    <a:gd name="T21" fmla="*/ 215 h 251"/>
                    <a:gd name="T22" fmla="*/ 40 w 247"/>
                    <a:gd name="T23" fmla="*/ 175 h 251"/>
                    <a:gd name="T24" fmla="*/ 43 w 247"/>
                    <a:gd name="T25" fmla="*/ 127 h 251"/>
                    <a:gd name="T26" fmla="*/ 43 w 247"/>
                    <a:gd name="T27" fmla="*/ 95 h 251"/>
                    <a:gd name="T28" fmla="*/ 20 w 247"/>
                    <a:gd name="T29" fmla="*/ 49 h 251"/>
                    <a:gd name="T30" fmla="*/ 3 w 247"/>
                    <a:gd name="T31" fmla="*/ 12 h 251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</a:gdLst>
                  <a:ahLst/>
                  <a:cxnLst>
                    <a:cxn ang="T32">
                      <a:pos x="T0" y="T1"/>
                    </a:cxn>
                    <a:cxn ang="T33">
                      <a:pos x="T2" y="T3"/>
                    </a:cxn>
                    <a:cxn ang="T34">
                      <a:pos x="T4" y="T5"/>
                    </a:cxn>
                    <a:cxn ang="T35">
                      <a:pos x="T6" y="T7"/>
                    </a:cxn>
                    <a:cxn ang="T36">
                      <a:pos x="T8" y="T9"/>
                    </a:cxn>
                    <a:cxn ang="T37">
                      <a:pos x="T10" y="T11"/>
                    </a:cxn>
                    <a:cxn ang="T38">
                      <a:pos x="T12" y="T13"/>
                    </a:cxn>
                    <a:cxn ang="T39">
                      <a:pos x="T14" y="T15"/>
                    </a:cxn>
                    <a:cxn ang="T40">
                      <a:pos x="T16" y="T17"/>
                    </a:cxn>
                    <a:cxn ang="T41">
                      <a:pos x="T18" y="T19"/>
                    </a:cxn>
                    <a:cxn ang="T42">
                      <a:pos x="T20" y="T21"/>
                    </a:cxn>
                    <a:cxn ang="T43">
                      <a:pos x="T22" y="T23"/>
                    </a:cxn>
                    <a:cxn ang="T44">
                      <a:pos x="T24" y="T25"/>
                    </a:cxn>
                    <a:cxn ang="T45">
                      <a:pos x="T26" y="T27"/>
                    </a:cxn>
                    <a:cxn ang="T46">
                      <a:pos x="T28" y="T29"/>
                    </a:cxn>
                    <a:cxn ang="T47">
                      <a:pos x="T30" y="T31"/>
                    </a:cxn>
                  </a:cxnLst>
                  <a:rect l="0" t="0" r="r" b="b"/>
                  <a:pathLst>
                    <a:path w="247" h="251">
                      <a:moveTo>
                        <a:pt x="3" y="12"/>
                      </a:moveTo>
                      <a:lnTo>
                        <a:pt x="165" y="0"/>
                      </a:lnTo>
                      <a:lnTo>
                        <a:pt x="211" y="35"/>
                      </a:lnTo>
                      <a:lnTo>
                        <a:pt x="229" y="55"/>
                      </a:lnTo>
                      <a:lnTo>
                        <a:pt x="240" y="78"/>
                      </a:lnTo>
                      <a:lnTo>
                        <a:pt x="243" y="104"/>
                      </a:lnTo>
                      <a:lnTo>
                        <a:pt x="246" y="144"/>
                      </a:lnTo>
                      <a:lnTo>
                        <a:pt x="240" y="181"/>
                      </a:lnTo>
                      <a:lnTo>
                        <a:pt x="220" y="215"/>
                      </a:lnTo>
                      <a:lnTo>
                        <a:pt x="0" y="250"/>
                      </a:lnTo>
                      <a:lnTo>
                        <a:pt x="26" y="215"/>
                      </a:lnTo>
                      <a:lnTo>
                        <a:pt x="40" y="175"/>
                      </a:lnTo>
                      <a:lnTo>
                        <a:pt x="43" y="127"/>
                      </a:lnTo>
                      <a:lnTo>
                        <a:pt x="43" y="95"/>
                      </a:lnTo>
                      <a:lnTo>
                        <a:pt x="20" y="49"/>
                      </a:lnTo>
                      <a:lnTo>
                        <a:pt x="3" y="12"/>
                      </a:lnTo>
                    </a:path>
                  </a:pathLst>
                </a:custGeom>
                <a:solidFill>
                  <a:srgbClr val="9FBFFF"/>
                </a:solidFill>
                <a:ln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42" name="Oval 898">
                  <a:extLst>
                    <a:ext uri="{FF2B5EF4-FFF2-40B4-BE49-F238E27FC236}">
                      <a16:creationId xmlns:a16="http://schemas.microsoft.com/office/drawing/2014/main" id="{210A6836-523B-4938-9E7D-8B2BEB10174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406" y="1167"/>
                  <a:ext cx="25" cy="22"/>
                </a:xfrm>
                <a:prstGeom prst="ellipse">
                  <a:avLst/>
                </a:prstGeom>
                <a:solidFill>
                  <a:srgbClr val="FFFFFF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endParaRPr lang="en-US" altLang="en-US"/>
                </a:p>
              </p:txBody>
            </p:sp>
          </p:grpSp>
        </p:grpSp>
        <p:sp>
          <p:nvSpPr>
            <p:cNvPr id="4134" name="Freeform 899">
              <a:extLst>
                <a:ext uri="{FF2B5EF4-FFF2-40B4-BE49-F238E27FC236}">
                  <a16:creationId xmlns:a16="http://schemas.microsoft.com/office/drawing/2014/main" id="{EB589450-D398-4AB1-8F1C-2392FCE60F22}"/>
                </a:ext>
              </a:extLst>
            </p:cNvPr>
            <p:cNvSpPr>
              <a:spLocks/>
            </p:cNvSpPr>
            <p:nvPr/>
          </p:nvSpPr>
          <p:spPr bwMode="auto">
            <a:xfrm>
              <a:off x="3606" y="2278"/>
              <a:ext cx="77" cy="65"/>
            </a:xfrm>
            <a:custGeom>
              <a:avLst/>
              <a:gdLst>
                <a:gd name="T0" fmla="*/ 14 w 77"/>
                <a:gd name="T1" fmla="*/ 47 h 65"/>
                <a:gd name="T2" fmla="*/ 21 w 77"/>
                <a:gd name="T3" fmla="*/ 37 h 65"/>
                <a:gd name="T4" fmla="*/ 28 w 77"/>
                <a:gd name="T5" fmla="*/ 27 h 65"/>
                <a:gd name="T6" fmla="*/ 38 w 77"/>
                <a:gd name="T7" fmla="*/ 20 h 65"/>
                <a:gd name="T8" fmla="*/ 48 w 77"/>
                <a:gd name="T9" fmla="*/ 17 h 65"/>
                <a:gd name="T10" fmla="*/ 59 w 77"/>
                <a:gd name="T11" fmla="*/ 10 h 65"/>
                <a:gd name="T12" fmla="*/ 73 w 77"/>
                <a:gd name="T13" fmla="*/ 0 h 65"/>
                <a:gd name="T14" fmla="*/ 76 w 77"/>
                <a:gd name="T15" fmla="*/ 10 h 65"/>
                <a:gd name="T16" fmla="*/ 76 w 77"/>
                <a:gd name="T17" fmla="*/ 20 h 65"/>
                <a:gd name="T18" fmla="*/ 66 w 77"/>
                <a:gd name="T19" fmla="*/ 24 h 65"/>
                <a:gd name="T20" fmla="*/ 62 w 77"/>
                <a:gd name="T21" fmla="*/ 34 h 65"/>
                <a:gd name="T22" fmla="*/ 48 w 77"/>
                <a:gd name="T23" fmla="*/ 40 h 65"/>
                <a:gd name="T24" fmla="*/ 38 w 77"/>
                <a:gd name="T25" fmla="*/ 44 h 65"/>
                <a:gd name="T26" fmla="*/ 28 w 77"/>
                <a:gd name="T27" fmla="*/ 47 h 65"/>
                <a:gd name="T28" fmla="*/ 14 w 77"/>
                <a:gd name="T29" fmla="*/ 47 h 65"/>
                <a:gd name="T30" fmla="*/ 3 w 77"/>
                <a:gd name="T31" fmla="*/ 54 h 65"/>
                <a:gd name="T32" fmla="*/ 0 w 77"/>
                <a:gd name="T33" fmla="*/ 64 h 65"/>
                <a:gd name="T34" fmla="*/ 14 w 77"/>
                <a:gd name="T35" fmla="*/ 47 h 65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77" h="65">
                  <a:moveTo>
                    <a:pt x="14" y="47"/>
                  </a:moveTo>
                  <a:lnTo>
                    <a:pt x="21" y="37"/>
                  </a:lnTo>
                  <a:lnTo>
                    <a:pt x="28" y="27"/>
                  </a:lnTo>
                  <a:lnTo>
                    <a:pt x="38" y="20"/>
                  </a:lnTo>
                  <a:lnTo>
                    <a:pt x="48" y="17"/>
                  </a:lnTo>
                  <a:lnTo>
                    <a:pt x="59" y="10"/>
                  </a:lnTo>
                  <a:lnTo>
                    <a:pt x="73" y="0"/>
                  </a:lnTo>
                  <a:lnTo>
                    <a:pt x="76" y="10"/>
                  </a:lnTo>
                  <a:lnTo>
                    <a:pt x="76" y="20"/>
                  </a:lnTo>
                  <a:lnTo>
                    <a:pt x="66" y="24"/>
                  </a:lnTo>
                  <a:lnTo>
                    <a:pt x="62" y="34"/>
                  </a:lnTo>
                  <a:lnTo>
                    <a:pt x="48" y="40"/>
                  </a:lnTo>
                  <a:lnTo>
                    <a:pt x="38" y="44"/>
                  </a:lnTo>
                  <a:lnTo>
                    <a:pt x="28" y="47"/>
                  </a:lnTo>
                  <a:lnTo>
                    <a:pt x="14" y="47"/>
                  </a:lnTo>
                  <a:lnTo>
                    <a:pt x="3" y="54"/>
                  </a:lnTo>
                  <a:lnTo>
                    <a:pt x="0" y="64"/>
                  </a:lnTo>
                  <a:lnTo>
                    <a:pt x="14" y="47"/>
                  </a:lnTo>
                </a:path>
              </a:pathLst>
            </a:custGeom>
            <a:solidFill>
              <a:srgbClr val="FF0000"/>
            </a:solidFill>
            <a:ln w="12700" cap="rnd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35" name="Freeform 900">
              <a:extLst>
                <a:ext uri="{FF2B5EF4-FFF2-40B4-BE49-F238E27FC236}">
                  <a16:creationId xmlns:a16="http://schemas.microsoft.com/office/drawing/2014/main" id="{B571E57B-148F-49FE-99F9-832BEE97D264}"/>
                </a:ext>
              </a:extLst>
            </p:cNvPr>
            <p:cNvSpPr>
              <a:spLocks/>
            </p:cNvSpPr>
            <p:nvPr/>
          </p:nvSpPr>
          <p:spPr bwMode="auto">
            <a:xfrm>
              <a:off x="3453" y="2424"/>
              <a:ext cx="158" cy="121"/>
            </a:xfrm>
            <a:custGeom>
              <a:avLst/>
              <a:gdLst>
                <a:gd name="T0" fmla="*/ 154 w 158"/>
                <a:gd name="T1" fmla="*/ 14 h 121"/>
                <a:gd name="T2" fmla="*/ 143 w 158"/>
                <a:gd name="T3" fmla="*/ 17 h 121"/>
                <a:gd name="T4" fmla="*/ 140 w 158"/>
                <a:gd name="T5" fmla="*/ 27 h 121"/>
                <a:gd name="T6" fmla="*/ 137 w 158"/>
                <a:gd name="T7" fmla="*/ 38 h 121"/>
                <a:gd name="T8" fmla="*/ 123 w 158"/>
                <a:gd name="T9" fmla="*/ 45 h 121"/>
                <a:gd name="T10" fmla="*/ 113 w 158"/>
                <a:gd name="T11" fmla="*/ 45 h 121"/>
                <a:gd name="T12" fmla="*/ 102 w 158"/>
                <a:gd name="T13" fmla="*/ 38 h 121"/>
                <a:gd name="T14" fmla="*/ 92 w 158"/>
                <a:gd name="T15" fmla="*/ 38 h 121"/>
                <a:gd name="T16" fmla="*/ 82 w 158"/>
                <a:gd name="T17" fmla="*/ 45 h 121"/>
                <a:gd name="T18" fmla="*/ 72 w 158"/>
                <a:gd name="T19" fmla="*/ 51 h 121"/>
                <a:gd name="T20" fmla="*/ 61 w 158"/>
                <a:gd name="T21" fmla="*/ 55 h 121"/>
                <a:gd name="T22" fmla="*/ 51 w 158"/>
                <a:gd name="T23" fmla="*/ 62 h 121"/>
                <a:gd name="T24" fmla="*/ 41 w 158"/>
                <a:gd name="T25" fmla="*/ 65 h 121"/>
                <a:gd name="T26" fmla="*/ 31 w 158"/>
                <a:gd name="T27" fmla="*/ 72 h 121"/>
                <a:gd name="T28" fmla="*/ 20 w 158"/>
                <a:gd name="T29" fmla="*/ 79 h 121"/>
                <a:gd name="T30" fmla="*/ 17 w 158"/>
                <a:gd name="T31" fmla="*/ 89 h 121"/>
                <a:gd name="T32" fmla="*/ 10 w 158"/>
                <a:gd name="T33" fmla="*/ 99 h 121"/>
                <a:gd name="T34" fmla="*/ 7 w 158"/>
                <a:gd name="T35" fmla="*/ 110 h 121"/>
                <a:gd name="T36" fmla="*/ 0 w 158"/>
                <a:gd name="T37" fmla="*/ 120 h 121"/>
                <a:gd name="T38" fmla="*/ 10 w 158"/>
                <a:gd name="T39" fmla="*/ 117 h 121"/>
                <a:gd name="T40" fmla="*/ 20 w 158"/>
                <a:gd name="T41" fmla="*/ 113 h 121"/>
                <a:gd name="T42" fmla="*/ 31 w 158"/>
                <a:gd name="T43" fmla="*/ 117 h 121"/>
                <a:gd name="T44" fmla="*/ 41 w 158"/>
                <a:gd name="T45" fmla="*/ 113 h 121"/>
                <a:gd name="T46" fmla="*/ 51 w 158"/>
                <a:gd name="T47" fmla="*/ 106 h 121"/>
                <a:gd name="T48" fmla="*/ 61 w 158"/>
                <a:gd name="T49" fmla="*/ 110 h 121"/>
                <a:gd name="T50" fmla="*/ 72 w 158"/>
                <a:gd name="T51" fmla="*/ 117 h 121"/>
                <a:gd name="T52" fmla="*/ 85 w 158"/>
                <a:gd name="T53" fmla="*/ 113 h 121"/>
                <a:gd name="T54" fmla="*/ 89 w 158"/>
                <a:gd name="T55" fmla="*/ 103 h 121"/>
                <a:gd name="T56" fmla="*/ 89 w 158"/>
                <a:gd name="T57" fmla="*/ 93 h 121"/>
                <a:gd name="T58" fmla="*/ 92 w 158"/>
                <a:gd name="T59" fmla="*/ 82 h 121"/>
                <a:gd name="T60" fmla="*/ 102 w 158"/>
                <a:gd name="T61" fmla="*/ 75 h 121"/>
                <a:gd name="T62" fmla="*/ 102 w 158"/>
                <a:gd name="T63" fmla="*/ 65 h 121"/>
                <a:gd name="T64" fmla="*/ 109 w 158"/>
                <a:gd name="T65" fmla="*/ 55 h 121"/>
                <a:gd name="T66" fmla="*/ 119 w 158"/>
                <a:gd name="T67" fmla="*/ 48 h 121"/>
                <a:gd name="T68" fmla="*/ 130 w 158"/>
                <a:gd name="T69" fmla="*/ 41 h 121"/>
                <a:gd name="T70" fmla="*/ 137 w 158"/>
                <a:gd name="T71" fmla="*/ 31 h 121"/>
                <a:gd name="T72" fmla="*/ 143 w 158"/>
                <a:gd name="T73" fmla="*/ 21 h 121"/>
                <a:gd name="T74" fmla="*/ 154 w 158"/>
                <a:gd name="T75" fmla="*/ 10 h 121"/>
                <a:gd name="T76" fmla="*/ 157 w 158"/>
                <a:gd name="T77" fmla="*/ 0 h 121"/>
                <a:gd name="T78" fmla="*/ 147 w 158"/>
                <a:gd name="T79" fmla="*/ 3 h 121"/>
                <a:gd name="T80" fmla="*/ 137 w 158"/>
                <a:gd name="T81" fmla="*/ 10 h 121"/>
                <a:gd name="T82" fmla="*/ 130 w 158"/>
                <a:gd name="T83" fmla="*/ 21 h 121"/>
                <a:gd name="T84" fmla="*/ 119 w 158"/>
                <a:gd name="T85" fmla="*/ 31 h 121"/>
                <a:gd name="T86" fmla="*/ 109 w 158"/>
                <a:gd name="T87" fmla="*/ 38 h 121"/>
                <a:gd name="T88" fmla="*/ 99 w 158"/>
                <a:gd name="T89" fmla="*/ 45 h 121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0" t="0" r="r" b="b"/>
              <a:pathLst>
                <a:path w="158" h="121">
                  <a:moveTo>
                    <a:pt x="154" y="14"/>
                  </a:moveTo>
                  <a:lnTo>
                    <a:pt x="143" y="17"/>
                  </a:lnTo>
                  <a:lnTo>
                    <a:pt x="140" y="27"/>
                  </a:lnTo>
                  <a:lnTo>
                    <a:pt x="137" y="38"/>
                  </a:lnTo>
                  <a:lnTo>
                    <a:pt x="123" y="45"/>
                  </a:lnTo>
                  <a:lnTo>
                    <a:pt x="113" y="45"/>
                  </a:lnTo>
                  <a:lnTo>
                    <a:pt x="102" y="38"/>
                  </a:lnTo>
                  <a:lnTo>
                    <a:pt x="92" y="38"/>
                  </a:lnTo>
                  <a:lnTo>
                    <a:pt x="82" y="45"/>
                  </a:lnTo>
                  <a:lnTo>
                    <a:pt x="72" y="51"/>
                  </a:lnTo>
                  <a:lnTo>
                    <a:pt x="61" y="55"/>
                  </a:lnTo>
                  <a:lnTo>
                    <a:pt x="51" y="62"/>
                  </a:lnTo>
                  <a:lnTo>
                    <a:pt x="41" y="65"/>
                  </a:lnTo>
                  <a:lnTo>
                    <a:pt x="31" y="72"/>
                  </a:lnTo>
                  <a:lnTo>
                    <a:pt x="20" y="79"/>
                  </a:lnTo>
                  <a:lnTo>
                    <a:pt x="17" y="89"/>
                  </a:lnTo>
                  <a:lnTo>
                    <a:pt x="10" y="99"/>
                  </a:lnTo>
                  <a:lnTo>
                    <a:pt x="7" y="110"/>
                  </a:lnTo>
                  <a:lnTo>
                    <a:pt x="0" y="120"/>
                  </a:lnTo>
                  <a:lnTo>
                    <a:pt x="10" y="117"/>
                  </a:lnTo>
                  <a:lnTo>
                    <a:pt x="20" y="113"/>
                  </a:lnTo>
                  <a:lnTo>
                    <a:pt x="31" y="117"/>
                  </a:lnTo>
                  <a:lnTo>
                    <a:pt x="41" y="113"/>
                  </a:lnTo>
                  <a:lnTo>
                    <a:pt x="51" y="106"/>
                  </a:lnTo>
                  <a:lnTo>
                    <a:pt x="61" y="110"/>
                  </a:lnTo>
                  <a:lnTo>
                    <a:pt x="72" y="117"/>
                  </a:lnTo>
                  <a:lnTo>
                    <a:pt x="85" y="113"/>
                  </a:lnTo>
                  <a:lnTo>
                    <a:pt x="89" y="103"/>
                  </a:lnTo>
                  <a:lnTo>
                    <a:pt x="89" y="93"/>
                  </a:lnTo>
                  <a:lnTo>
                    <a:pt x="92" y="82"/>
                  </a:lnTo>
                  <a:lnTo>
                    <a:pt x="102" y="75"/>
                  </a:lnTo>
                  <a:lnTo>
                    <a:pt x="102" y="65"/>
                  </a:lnTo>
                  <a:lnTo>
                    <a:pt x="109" y="55"/>
                  </a:lnTo>
                  <a:lnTo>
                    <a:pt x="119" y="48"/>
                  </a:lnTo>
                  <a:lnTo>
                    <a:pt x="130" y="41"/>
                  </a:lnTo>
                  <a:lnTo>
                    <a:pt x="137" y="31"/>
                  </a:lnTo>
                  <a:lnTo>
                    <a:pt x="143" y="21"/>
                  </a:lnTo>
                  <a:lnTo>
                    <a:pt x="154" y="10"/>
                  </a:lnTo>
                  <a:lnTo>
                    <a:pt x="157" y="0"/>
                  </a:lnTo>
                  <a:lnTo>
                    <a:pt x="147" y="3"/>
                  </a:lnTo>
                  <a:lnTo>
                    <a:pt x="137" y="10"/>
                  </a:lnTo>
                  <a:lnTo>
                    <a:pt x="130" y="21"/>
                  </a:lnTo>
                  <a:lnTo>
                    <a:pt x="119" y="31"/>
                  </a:lnTo>
                  <a:lnTo>
                    <a:pt x="109" y="38"/>
                  </a:lnTo>
                  <a:lnTo>
                    <a:pt x="99" y="45"/>
                  </a:lnTo>
                </a:path>
              </a:pathLst>
            </a:custGeom>
            <a:solidFill>
              <a:srgbClr val="FF0000"/>
            </a:solidFill>
            <a:ln w="12700" cap="rnd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36" name="Freeform 901">
              <a:extLst>
                <a:ext uri="{FF2B5EF4-FFF2-40B4-BE49-F238E27FC236}">
                  <a16:creationId xmlns:a16="http://schemas.microsoft.com/office/drawing/2014/main" id="{729BA679-8BF6-49FC-9259-0E56174492B7}"/>
                </a:ext>
              </a:extLst>
            </p:cNvPr>
            <p:cNvSpPr>
              <a:spLocks/>
            </p:cNvSpPr>
            <p:nvPr/>
          </p:nvSpPr>
          <p:spPr bwMode="auto">
            <a:xfrm>
              <a:off x="3579" y="2250"/>
              <a:ext cx="69" cy="36"/>
            </a:xfrm>
            <a:custGeom>
              <a:avLst/>
              <a:gdLst>
                <a:gd name="T0" fmla="*/ 0 w 69"/>
                <a:gd name="T1" fmla="*/ 32 h 36"/>
                <a:gd name="T2" fmla="*/ 10 w 69"/>
                <a:gd name="T3" fmla="*/ 28 h 36"/>
                <a:gd name="T4" fmla="*/ 17 w 69"/>
                <a:gd name="T5" fmla="*/ 18 h 36"/>
                <a:gd name="T6" fmla="*/ 27 w 69"/>
                <a:gd name="T7" fmla="*/ 7 h 36"/>
                <a:gd name="T8" fmla="*/ 37 w 69"/>
                <a:gd name="T9" fmla="*/ 4 h 36"/>
                <a:gd name="T10" fmla="*/ 48 w 69"/>
                <a:gd name="T11" fmla="*/ 0 h 36"/>
                <a:gd name="T12" fmla="*/ 58 w 69"/>
                <a:gd name="T13" fmla="*/ 0 h 36"/>
                <a:gd name="T14" fmla="*/ 68 w 69"/>
                <a:gd name="T15" fmla="*/ 4 h 36"/>
                <a:gd name="T16" fmla="*/ 54 w 69"/>
                <a:gd name="T17" fmla="*/ 14 h 36"/>
                <a:gd name="T18" fmla="*/ 44 w 69"/>
                <a:gd name="T19" fmla="*/ 25 h 36"/>
                <a:gd name="T20" fmla="*/ 31 w 69"/>
                <a:gd name="T21" fmla="*/ 28 h 36"/>
                <a:gd name="T22" fmla="*/ 20 w 69"/>
                <a:gd name="T23" fmla="*/ 35 h 36"/>
                <a:gd name="T24" fmla="*/ 37 w 69"/>
                <a:gd name="T25" fmla="*/ 7 h 36"/>
                <a:gd name="T26" fmla="*/ 48 w 69"/>
                <a:gd name="T27" fmla="*/ 0 h 36"/>
                <a:gd name="T28" fmla="*/ 41 w 69"/>
                <a:gd name="T29" fmla="*/ 11 h 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0" t="0" r="r" b="b"/>
              <a:pathLst>
                <a:path w="69" h="36">
                  <a:moveTo>
                    <a:pt x="0" y="32"/>
                  </a:moveTo>
                  <a:lnTo>
                    <a:pt x="10" y="28"/>
                  </a:lnTo>
                  <a:lnTo>
                    <a:pt x="17" y="18"/>
                  </a:lnTo>
                  <a:lnTo>
                    <a:pt x="27" y="7"/>
                  </a:lnTo>
                  <a:lnTo>
                    <a:pt x="37" y="4"/>
                  </a:lnTo>
                  <a:lnTo>
                    <a:pt x="48" y="0"/>
                  </a:lnTo>
                  <a:lnTo>
                    <a:pt x="58" y="0"/>
                  </a:lnTo>
                  <a:lnTo>
                    <a:pt x="68" y="4"/>
                  </a:lnTo>
                  <a:lnTo>
                    <a:pt x="54" y="14"/>
                  </a:lnTo>
                  <a:lnTo>
                    <a:pt x="44" y="25"/>
                  </a:lnTo>
                  <a:lnTo>
                    <a:pt x="31" y="28"/>
                  </a:lnTo>
                  <a:lnTo>
                    <a:pt x="20" y="35"/>
                  </a:lnTo>
                  <a:lnTo>
                    <a:pt x="37" y="7"/>
                  </a:lnTo>
                  <a:lnTo>
                    <a:pt x="48" y="0"/>
                  </a:lnTo>
                  <a:lnTo>
                    <a:pt x="41" y="11"/>
                  </a:lnTo>
                </a:path>
              </a:pathLst>
            </a:custGeom>
            <a:solidFill>
              <a:srgbClr val="FF0000"/>
            </a:solidFill>
            <a:ln w="12700" cap="rnd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37" name="Freeform 902">
              <a:extLst>
                <a:ext uri="{FF2B5EF4-FFF2-40B4-BE49-F238E27FC236}">
                  <a16:creationId xmlns:a16="http://schemas.microsoft.com/office/drawing/2014/main" id="{42D74405-AFAF-417B-9DB7-A217B82234D1}"/>
                </a:ext>
              </a:extLst>
            </p:cNvPr>
            <p:cNvSpPr>
              <a:spLocks/>
            </p:cNvSpPr>
            <p:nvPr/>
          </p:nvSpPr>
          <p:spPr bwMode="auto">
            <a:xfrm>
              <a:off x="3484" y="2216"/>
              <a:ext cx="127" cy="52"/>
            </a:xfrm>
            <a:custGeom>
              <a:avLst/>
              <a:gdLst>
                <a:gd name="T0" fmla="*/ 44 w 127"/>
                <a:gd name="T1" fmla="*/ 41 h 52"/>
                <a:gd name="T2" fmla="*/ 31 w 127"/>
                <a:gd name="T3" fmla="*/ 41 h 52"/>
                <a:gd name="T4" fmla="*/ 10 w 127"/>
                <a:gd name="T5" fmla="*/ 44 h 52"/>
                <a:gd name="T6" fmla="*/ 0 w 127"/>
                <a:gd name="T7" fmla="*/ 48 h 52"/>
                <a:gd name="T8" fmla="*/ 3 w 127"/>
                <a:gd name="T9" fmla="*/ 37 h 52"/>
                <a:gd name="T10" fmla="*/ 10 w 127"/>
                <a:gd name="T11" fmla="*/ 27 h 52"/>
                <a:gd name="T12" fmla="*/ 20 w 127"/>
                <a:gd name="T13" fmla="*/ 27 h 52"/>
                <a:gd name="T14" fmla="*/ 31 w 127"/>
                <a:gd name="T15" fmla="*/ 24 h 52"/>
                <a:gd name="T16" fmla="*/ 41 w 127"/>
                <a:gd name="T17" fmla="*/ 24 h 52"/>
                <a:gd name="T18" fmla="*/ 51 w 127"/>
                <a:gd name="T19" fmla="*/ 24 h 52"/>
                <a:gd name="T20" fmla="*/ 65 w 127"/>
                <a:gd name="T21" fmla="*/ 20 h 52"/>
                <a:gd name="T22" fmla="*/ 75 w 127"/>
                <a:gd name="T23" fmla="*/ 17 h 52"/>
                <a:gd name="T24" fmla="*/ 85 w 127"/>
                <a:gd name="T25" fmla="*/ 14 h 52"/>
                <a:gd name="T26" fmla="*/ 95 w 127"/>
                <a:gd name="T27" fmla="*/ 7 h 52"/>
                <a:gd name="T28" fmla="*/ 106 w 127"/>
                <a:gd name="T29" fmla="*/ 7 h 52"/>
                <a:gd name="T30" fmla="*/ 116 w 127"/>
                <a:gd name="T31" fmla="*/ 3 h 52"/>
                <a:gd name="T32" fmla="*/ 126 w 127"/>
                <a:gd name="T33" fmla="*/ 0 h 52"/>
                <a:gd name="T34" fmla="*/ 112 w 127"/>
                <a:gd name="T35" fmla="*/ 3 h 52"/>
                <a:gd name="T36" fmla="*/ 102 w 127"/>
                <a:gd name="T37" fmla="*/ 3 h 52"/>
                <a:gd name="T38" fmla="*/ 92 w 127"/>
                <a:gd name="T39" fmla="*/ 10 h 52"/>
                <a:gd name="T40" fmla="*/ 82 w 127"/>
                <a:gd name="T41" fmla="*/ 17 h 52"/>
                <a:gd name="T42" fmla="*/ 72 w 127"/>
                <a:gd name="T43" fmla="*/ 20 h 52"/>
                <a:gd name="T44" fmla="*/ 44 w 127"/>
                <a:gd name="T45" fmla="*/ 31 h 52"/>
                <a:gd name="T46" fmla="*/ 31 w 127"/>
                <a:gd name="T47" fmla="*/ 41 h 52"/>
                <a:gd name="T48" fmla="*/ 20 w 127"/>
                <a:gd name="T49" fmla="*/ 44 h 52"/>
                <a:gd name="T50" fmla="*/ 10 w 127"/>
                <a:gd name="T51" fmla="*/ 48 h 52"/>
                <a:gd name="T52" fmla="*/ 0 w 127"/>
                <a:gd name="T53" fmla="*/ 51 h 52"/>
                <a:gd name="T54" fmla="*/ 10 w 127"/>
                <a:gd name="T55" fmla="*/ 44 h 52"/>
                <a:gd name="T56" fmla="*/ 20 w 127"/>
                <a:gd name="T57" fmla="*/ 37 h 52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127" h="52">
                  <a:moveTo>
                    <a:pt x="44" y="41"/>
                  </a:moveTo>
                  <a:lnTo>
                    <a:pt x="31" y="41"/>
                  </a:lnTo>
                  <a:lnTo>
                    <a:pt x="10" y="44"/>
                  </a:lnTo>
                  <a:lnTo>
                    <a:pt x="0" y="48"/>
                  </a:lnTo>
                  <a:lnTo>
                    <a:pt x="3" y="37"/>
                  </a:lnTo>
                  <a:lnTo>
                    <a:pt x="10" y="27"/>
                  </a:lnTo>
                  <a:lnTo>
                    <a:pt x="20" y="27"/>
                  </a:lnTo>
                  <a:lnTo>
                    <a:pt x="31" y="24"/>
                  </a:lnTo>
                  <a:lnTo>
                    <a:pt x="41" y="24"/>
                  </a:lnTo>
                  <a:lnTo>
                    <a:pt x="51" y="24"/>
                  </a:lnTo>
                  <a:lnTo>
                    <a:pt x="65" y="20"/>
                  </a:lnTo>
                  <a:lnTo>
                    <a:pt x="75" y="17"/>
                  </a:lnTo>
                  <a:lnTo>
                    <a:pt x="85" y="14"/>
                  </a:lnTo>
                  <a:lnTo>
                    <a:pt x="95" y="7"/>
                  </a:lnTo>
                  <a:lnTo>
                    <a:pt x="106" y="7"/>
                  </a:lnTo>
                  <a:lnTo>
                    <a:pt x="116" y="3"/>
                  </a:lnTo>
                  <a:lnTo>
                    <a:pt x="126" y="0"/>
                  </a:lnTo>
                  <a:lnTo>
                    <a:pt x="112" y="3"/>
                  </a:lnTo>
                  <a:lnTo>
                    <a:pt x="102" y="3"/>
                  </a:lnTo>
                  <a:lnTo>
                    <a:pt x="92" y="10"/>
                  </a:lnTo>
                  <a:lnTo>
                    <a:pt x="82" y="17"/>
                  </a:lnTo>
                  <a:lnTo>
                    <a:pt x="72" y="20"/>
                  </a:lnTo>
                  <a:lnTo>
                    <a:pt x="44" y="31"/>
                  </a:lnTo>
                  <a:lnTo>
                    <a:pt x="31" y="41"/>
                  </a:lnTo>
                  <a:lnTo>
                    <a:pt x="20" y="44"/>
                  </a:lnTo>
                  <a:lnTo>
                    <a:pt x="10" y="48"/>
                  </a:lnTo>
                  <a:lnTo>
                    <a:pt x="0" y="51"/>
                  </a:lnTo>
                  <a:lnTo>
                    <a:pt x="10" y="44"/>
                  </a:lnTo>
                  <a:lnTo>
                    <a:pt x="20" y="37"/>
                  </a:lnTo>
                </a:path>
              </a:pathLst>
            </a:custGeom>
            <a:solidFill>
              <a:srgbClr val="FF0000"/>
            </a:solidFill>
            <a:ln w="12700" cap="rnd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38" name="Freeform 903">
              <a:extLst>
                <a:ext uri="{FF2B5EF4-FFF2-40B4-BE49-F238E27FC236}">
                  <a16:creationId xmlns:a16="http://schemas.microsoft.com/office/drawing/2014/main" id="{2456DF99-5873-431C-A8EB-3DA47D9370C9}"/>
                </a:ext>
              </a:extLst>
            </p:cNvPr>
            <p:cNvSpPr>
              <a:spLocks/>
            </p:cNvSpPr>
            <p:nvPr/>
          </p:nvSpPr>
          <p:spPr bwMode="auto">
            <a:xfrm>
              <a:off x="3641" y="2533"/>
              <a:ext cx="79" cy="124"/>
            </a:xfrm>
            <a:custGeom>
              <a:avLst/>
              <a:gdLst>
                <a:gd name="T0" fmla="*/ 0 w 79"/>
                <a:gd name="T1" fmla="*/ 7 h 124"/>
                <a:gd name="T2" fmla="*/ 10 w 79"/>
                <a:gd name="T3" fmla="*/ 14 h 124"/>
                <a:gd name="T4" fmla="*/ 10 w 79"/>
                <a:gd name="T5" fmla="*/ 24 h 124"/>
                <a:gd name="T6" fmla="*/ 10 w 79"/>
                <a:gd name="T7" fmla="*/ 34 h 124"/>
                <a:gd name="T8" fmla="*/ 7 w 79"/>
                <a:gd name="T9" fmla="*/ 44 h 124"/>
                <a:gd name="T10" fmla="*/ 7 w 79"/>
                <a:gd name="T11" fmla="*/ 55 h 124"/>
                <a:gd name="T12" fmla="*/ 10 w 79"/>
                <a:gd name="T13" fmla="*/ 65 h 124"/>
                <a:gd name="T14" fmla="*/ 14 w 79"/>
                <a:gd name="T15" fmla="*/ 75 h 124"/>
                <a:gd name="T16" fmla="*/ 20 w 79"/>
                <a:gd name="T17" fmla="*/ 85 h 124"/>
                <a:gd name="T18" fmla="*/ 24 w 79"/>
                <a:gd name="T19" fmla="*/ 96 h 124"/>
                <a:gd name="T20" fmla="*/ 31 w 79"/>
                <a:gd name="T21" fmla="*/ 109 h 124"/>
                <a:gd name="T22" fmla="*/ 37 w 79"/>
                <a:gd name="T23" fmla="*/ 120 h 124"/>
                <a:gd name="T24" fmla="*/ 58 w 79"/>
                <a:gd name="T25" fmla="*/ 123 h 124"/>
                <a:gd name="T26" fmla="*/ 68 w 79"/>
                <a:gd name="T27" fmla="*/ 123 h 124"/>
                <a:gd name="T28" fmla="*/ 78 w 79"/>
                <a:gd name="T29" fmla="*/ 120 h 124"/>
                <a:gd name="T30" fmla="*/ 78 w 79"/>
                <a:gd name="T31" fmla="*/ 109 h 124"/>
                <a:gd name="T32" fmla="*/ 78 w 79"/>
                <a:gd name="T33" fmla="*/ 99 h 124"/>
                <a:gd name="T34" fmla="*/ 71 w 79"/>
                <a:gd name="T35" fmla="*/ 89 h 124"/>
                <a:gd name="T36" fmla="*/ 61 w 79"/>
                <a:gd name="T37" fmla="*/ 82 h 124"/>
                <a:gd name="T38" fmla="*/ 51 w 79"/>
                <a:gd name="T39" fmla="*/ 58 h 124"/>
                <a:gd name="T40" fmla="*/ 44 w 79"/>
                <a:gd name="T41" fmla="*/ 48 h 124"/>
                <a:gd name="T42" fmla="*/ 34 w 79"/>
                <a:gd name="T43" fmla="*/ 34 h 124"/>
                <a:gd name="T44" fmla="*/ 31 w 79"/>
                <a:gd name="T45" fmla="*/ 24 h 124"/>
                <a:gd name="T46" fmla="*/ 24 w 79"/>
                <a:gd name="T47" fmla="*/ 14 h 124"/>
                <a:gd name="T48" fmla="*/ 20 w 79"/>
                <a:gd name="T49" fmla="*/ 3 h 124"/>
                <a:gd name="T50" fmla="*/ 10 w 79"/>
                <a:gd name="T51" fmla="*/ 0 h 124"/>
                <a:gd name="T52" fmla="*/ 3 w 79"/>
                <a:gd name="T53" fmla="*/ 10 h 124"/>
                <a:gd name="T54" fmla="*/ 7 w 79"/>
                <a:gd name="T55" fmla="*/ 38 h 124"/>
                <a:gd name="T56" fmla="*/ 0 w 79"/>
                <a:gd name="T57" fmla="*/ 48 h 124"/>
                <a:gd name="T58" fmla="*/ 7 w 79"/>
                <a:gd name="T59" fmla="*/ 75 h 124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0" t="0" r="r" b="b"/>
              <a:pathLst>
                <a:path w="79" h="124">
                  <a:moveTo>
                    <a:pt x="0" y="7"/>
                  </a:moveTo>
                  <a:lnTo>
                    <a:pt x="10" y="14"/>
                  </a:lnTo>
                  <a:lnTo>
                    <a:pt x="10" y="24"/>
                  </a:lnTo>
                  <a:lnTo>
                    <a:pt x="10" y="34"/>
                  </a:lnTo>
                  <a:lnTo>
                    <a:pt x="7" y="44"/>
                  </a:lnTo>
                  <a:lnTo>
                    <a:pt x="7" y="55"/>
                  </a:lnTo>
                  <a:lnTo>
                    <a:pt x="10" y="65"/>
                  </a:lnTo>
                  <a:lnTo>
                    <a:pt x="14" y="75"/>
                  </a:lnTo>
                  <a:lnTo>
                    <a:pt x="20" y="85"/>
                  </a:lnTo>
                  <a:lnTo>
                    <a:pt x="24" y="96"/>
                  </a:lnTo>
                  <a:lnTo>
                    <a:pt x="31" y="109"/>
                  </a:lnTo>
                  <a:lnTo>
                    <a:pt x="37" y="120"/>
                  </a:lnTo>
                  <a:lnTo>
                    <a:pt x="58" y="123"/>
                  </a:lnTo>
                  <a:lnTo>
                    <a:pt x="68" y="123"/>
                  </a:lnTo>
                  <a:lnTo>
                    <a:pt x="78" y="120"/>
                  </a:lnTo>
                  <a:lnTo>
                    <a:pt x="78" y="109"/>
                  </a:lnTo>
                  <a:lnTo>
                    <a:pt x="78" y="99"/>
                  </a:lnTo>
                  <a:lnTo>
                    <a:pt x="71" y="89"/>
                  </a:lnTo>
                  <a:lnTo>
                    <a:pt x="61" y="82"/>
                  </a:lnTo>
                  <a:lnTo>
                    <a:pt x="51" y="58"/>
                  </a:lnTo>
                  <a:lnTo>
                    <a:pt x="44" y="48"/>
                  </a:lnTo>
                  <a:lnTo>
                    <a:pt x="34" y="34"/>
                  </a:lnTo>
                  <a:lnTo>
                    <a:pt x="31" y="24"/>
                  </a:lnTo>
                  <a:lnTo>
                    <a:pt x="24" y="14"/>
                  </a:lnTo>
                  <a:lnTo>
                    <a:pt x="20" y="3"/>
                  </a:lnTo>
                  <a:lnTo>
                    <a:pt x="10" y="0"/>
                  </a:lnTo>
                  <a:lnTo>
                    <a:pt x="3" y="10"/>
                  </a:lnTo>
                  <a:lnTo>
                    <a:pt x="7" y="38"/>
                  </a:lnTo>
                  <a:lnTo>
                    <a:pt x="0" y="48"/>
                  </a:lnTo>
                  <a:lnTo>
                    <a:pt x="7" y="75"/>
                  </a:lnTo>
                </a:path>
              </a:pathLst>
            </a:custGeom>
            <a:solidFill>
              <a:srgbClr val="FF0000"/>
            </a:solidFill>
            <a:ln w="12700" cap="rnd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118" name="Rectangle 904">
            <a:extLst>
              <a:ext uri="{FF2B5EF4-FFF2-40B4-BE49-F238E27FC236}">
                <a16:creationId xmlns:a16="http://schemas.microsoft.com/office/drawing/2014/main" id="{CA981037-01EF-49A0-8BB2-E5BE4E08D8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37150" y="8088313"/>
            <a:ext cx="1454150" cy="276225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600" i="1"/>
              <a:t>Adapted from: The Saunders Group Inc., </a:t>
            </a:r>
          </a:p>
          <a:p>
            <a:r>
              <a:rPr lang="en-US" altLang="en-US" sz="600" i="1"/>
              <a:t>4250 Norex Drive, Chaska, MN 55318</a:t>
            </a:r>
          </a:p>
        </p:txBody>
      </p:sp>
      <p:grpSp>
        <p:nvGrpSpPr>
          <p:cNvPr id="4119" name="Group 905">
            <a:extLst>
              <a:ext uri="{FF2B5EF4-FFF2-40B4-BE49-F238E27FC236}">
                <a16:creationId xmlns:a16="http://schemas.microsoft.com/office/drawing/2014/main" id="{1044CE08-1D4B-4824-8657-56E05E03956D}"/>
              </a:ext>
            </a:extLst>
          </p:cNvPr>
          <p:cNvGrpSpPr>
            <a:grpSpLocks/>
          </p:cNvGrpSpPr>
          <p:nvPr/>
        </p:nvGrpSpPr>
        <p:grpSpPr bwMode="auto">
          <a:xfrm>
            <a:off x="5713413" y="1042988"/>
            <a:ext cx="457200" cy="838200"/>
            <a:chOff x="3575" y="657"/>
            <a:chExt cx="288" cy="528"/>
          </a:xfrm>
        </p:grpSpPr>
        <p:sp>
          <p:nvSpPr>
            <p:cNvPr id="4120" name="Rectangle 906">
              <a:extLst>
                <a:ext uri="{FF2B5EF4-FFF2-40B4-BE49-F238E27FC236}">
                  <a16:creationId xmlns:a16="http://schemas.microsoft.com/office/drawing/2014/main" id="{08306FDF-C24A-4150-A67C-82BE5C8F589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75" y="657"/>
              <a:ext cx="288" cy="528"/>
            </a:xfrm>
            <a:prstGeom prst="rect">
              <a:avLst/>
            </a:prstGeom>
            <a:solidFill>
              <a:srgbClr val="DDDDD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n-US" altLang="en-US"/>
            </a:p>
          </p:txBody>
        </p:sp>
        <p:grpSp>
          <p:nvGrpSpPr>
            <p:cNvPr id="4121" name="Group 907">
              <a:extLst>
                <a:ext uri="{FF2B5EF4-FFF2-40B4-BE49-F238E27FC236}">
                  <a16:creationId xmlns:a16="http://schemas.microsoft.com/office/drawing/2014/main" id="{DDD6F369-0316-46E9-A0D6-F09D0F54858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611" y="677"/>
              <a:ext cx="226" cy="490"/>
              <a:chOff x="3611" y="677"/>
              <a:chExt cx="226" cy="490"/>
            </a:xfrm>
          </p:grpSpPr>
          <p:sp>
            <p:nvSpPr>
              <p:cNvPr id="4122" name="Freeform 908">
                <a:extLst>
                  <a:ext uri="{FF2B5EF4-FFF2-40B4-BE49-F238E27FC236}">
                    <a16:creationId xmlns:a16="http://schemas.microsoft.com/office/drawing/2014/main" id="{2234FD6B-0244-4970-8C63-5AE485EC646B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3668" y="677"/>
                <a:ext cx="88" cy="47"/>
              </a:xfrm>
              <a:custGeom>
                <a:avLst/>
                <a:gdLst>
                  <a:gd name="T0" fmla="*/ 0 w 617"/>
                  <a:gd name="T1" fmla="*/ 0 h 366"/>
                  <a:gd name="T2" fmla="*/ 0 w 617"/>
                  <a:gd name="T3" fmla="*/ 0 h 366"/>
                  <a:gd name="T4" fmla="*/ 0 w 617"/>
                  <a:gd name="T5" fmla="*/ 0 h 366"/>
                  <a:gd name="T6" fmla="*/ 0 w 617"/>
                  <a:gd name="T7" fmla="*/ 0 h 366"/>
                  <a:gd name="T8" fmla="*/ 0 w 617"/>
                  <a:gd name="T9" fmla="*/ 0 h 366"/>
                  <a:gd name="T10" fmla="*/ 0 w 617"/>
                  <a:gd name="T11" fmla="*/ 0 h 366"/>
                  <a:gd name="T12" fmla="*/ 0 w 617"/>
                  <a:gd name="T13" fmla="*/ 0 h 366"/>
                  <a:gd name="T14" fmla="*/ 0 w 617"/>
                  <a:gd name="T15" fmla="*/ 0 h 366"/>
                  <a:gd name="T16" fmla="*/ 0 w 617"/>
                  <a:gd name="T17" fmla="*/ 0 h 366"/>
                  <a:gd name="T18" fmla="*/ 0 w 617"/>
                  <a:gd name="T19" fmla="*/ 0 h 366"/>
                  <a:gd name="T20" fmla="*/ 0 w 617"/>
                  <a:gd name="T21" fmla="*/ 0 h 366"/>
                  <a:gd name="T22" fmla="*/ 0 w 617"/>
                  <a:gd name="T23" fmla="*/ 0 h 366"/>
                  <a:gd name="T24" fmla="*/ 0 w 617"/>
                  <a:gd name="T25" fmla="*/ 0 h 366"/>
                  <a:gd name="T26" fmla="*/ 0 w 617"/>
                  <a:gd name="T27" fmla="*/ 0 h 366"/>
                  <a:gd name="T28" fmla="*/ 0 w 617"/>
                  <a:gd name="T29" fmla="*/ 0 h 366"/>
                  <a:gd name="T30" fmla="*/ 0 w 617"/>
                  <a:gd name="T31" fmla="*/ 0 h 366"/>
                  <a:gd name="T32" fmla="*/ 0 w 617"/>
                  <a:gd name="T33" fmla="*/ 0 h 366"/>
                  <a:gd name="T34" fmla="*/ 0 w 617"/>
                  <a:gd name="T35" fmla="*/ 0 h 366"/>
                  <a:gd name="T36" fmla="*/ 0 w 617"/>
                  <a:gd name="T37" fmla="*/ 0 h 366"/>
                  <a:gd name="T38" fmla="*/ 0 w 617"/>
                  <a:gd name="T39" fmla="*/ 0 h 366"/>
                  <a:gd name="T40" fmla="*/ 0 w 617"/>
                  <a:gd name="T41" fmla="*/ 0 h 366"/>
                  <a:gd name="T42" fmla="*/ 0 w 617"/>
                  <a:gd name="T43" fmla="*/ 0 h 366"/>
                  <a:gd name="T44" fmla="*/ 0 w 617"/>
                  <a:gd name="T45" fmla="*/ 0 h 366"/>
                  <a:gd name="T46" fmla="*/ 0 w 617"/>
                  <a:gd name="T47" fmla="*/ 0 h 366"/>
                  <a:gd name="T48" fmla="*/ 0 w 617"/>
                  <a:gd name="T49" fmla="*/ 0 h 366"/>
                  <a:gd name="T50" fmla="*/ 0 w 617"/>
                  <a:gd name="T51" fmla="*/ 0 h 366"/>
                  <a:gd name="T52" fmla="*/ 0 w 617"/>
                  <a:gd name="T53" fmla="*/ 0 h 366"/>
                  <a:gd name="T54" fmla="*/ 0 w 617"/>
                  <a:gd name="T55" fmla="*/ 0 h 366"/>
                  <a:gd name="T56" fmla="*/ 0 w 617"/>
                  <a:gd name="T57" fmla="*/ 0 h 366"/>
                  <a:gd name="T58" fmla="*/ 0 w 617"/>
                  <a:gd name="T59" fmla="*/ 0 h 366"/>
                  <a:gd name="T60" fmla="*/ 0 w 617"/>
                  <a:gd name="T61" fmla="*/ 0 h 366"/>
                  <a:gd name="T62" fmla="*/ 0 w 617"/>
                  <a:gd name="T63" fmla="*/ 0 h 366"/>
                  <a:gd name="T64" fmla="*/ 0 w 617"/>
                  <a:gd name="T65" fmla="*/ 0 h 366"/>
                  <a:gd name="T66" fmla="*/ 0 w 617"/>
                  <a:gd name="T67" fmla="*/ 0 h 366"/>
                  <a:gd name="T68" fmla="*/ 0 w 617"/>
                  <a:gd name="T69" fmla="*/ 0 h 366"/>
                  <a:gd name="T70" fmla="*/ 0 w 617"/>
                  <a:gd name="T71" fmla="*/ 0 h 366"/>
                  <a:gd name="T72" fmla="*/ 0 w 617"/>
                  <a:gd name="T73" fmla="*/ 0 h 366"/>
                  <a:gd name="T74" fmla="*/ 0 w 617"/>
                  <a:gd name="T75" fmla="*/ 0 h 366"/>
                  <a:gd name="T76" fmla="*/ 0 w 617"/>
                  <a:gd name="T77" fmla="*/ 0 h 366"/>
                  <a:gd name="T78" fmla="*/ 0 w 617"/>
                  <a:gd name="T79" fmla="*/ 0 h 366"/>
                  <a:gd name="T80" fmla="*/ 0 w 617"/>
                  <a:gd name="T81" fmla="*/ 0 h 366"/>
                  <a:gd name="T82" fmla="*/ 0 w 617"/>
                  <a:gd name="T83" fmla="*/ 0 h 366"/>
                  <a:gd name="T84" fmla="*/ 0 w 617"/>
                  <a:gd name="T85" fmla="*/ 0 h 366"/>
                  <a:gd name="T86" fmla="*/ 0 w 617"/>
                  <a:gd name="T87" fmla="*/ 0 h 366"/>
                  <a:gd name="T88" fmla="*/ 0 w 617"/>
                  <a:gd name="T89" fmla="*/ 0 h 366"/>
                  <a:gd name="T90" fmla="*/ 0 w 617"/>
                  <a:gd name="T91" fmla="*/ 0 h 366"/>
                  <a:gd name="T92" fmla="*/ 0 w 617"/>
                  <a:gd name="T93" fmla="*/ 0 h 366"/>
                  <a:gd name="T94" fmla="*/ 0 w 617"/>
                  <a:gd name="T95" fmla="*/ 0 h 366"/>
                  <a:gd name="T96" fmla="*/ 0 w 617"/>
                  <a:gd name="T97" fmla="*/ 0 h 366"/>
                  <a:gd name="T98" fmla="*/ 0 w 617"/>
                  <a:gd name="T99" fmla="*/ 0 h 366"/>
                  <a:gd name="T100" fmla="*/ 0 w 617"/>
                  <a:gd name="T101" fmla="*/ 0 h 366"/>
                  <a:gd name="T102" fmla="*/ 0 w 617"/>
                  <a:gd name="T103" fmla="*/ 0 h 366"/>
                  <a:gd name="T104" fmla="*/ 0 w 617"/>
                  <a:gd name="T105" fmla="*/ 0 h 36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</a:gdLst>
                <a:ahLst/>
                <a:cxnLst>
                  <a:cxn ang="T106">
                    <a:pos x="T0" y="T1"/>
                  </a:cxn>
                  <a:cxn ang="T107">
                    <a:pos x="T2" y="T3"/>
                  </a:cxn>
                  <a:cxn ang="T108">
                    <a:pos x="T4" y="T5"/>
                  </a:cxn>
                  <a:cxn ang="T109">
                    <a:pos x="T6" y="T7"/>
                  </a:cxn>
                  <a:cxn ang="T110">
                    <a:pos x="T8" y="T9"/>
                  </a:cxn>
                  <a:cxn ang="T111">
                    <a:pos x="T10" y="T11"/>
                  </a:cxn>
                  <a:cxn ang="T112">
                    <a:pos x="T12" y="T13"/>
                  </a:cxn>
                  <a:cxn ang="T113">
                    <a:pos x="T14" y="T15"/>
                  </a:cxn>
                  <a:cxn ang="T114">
                    <a:pos x="T16" y="T17"/>
                  </a:cxn>
                  <a:cxn ang="T115">
                    <a:pos x="T18" y="T19"/>
                  </a:cxn>
                  <a:cxn ang="T116">
                    <a:pos x="T20" y="T21"/>
                  </a:cxn>
                  <a:cxn ang="T117">
                    <a:pos x="T22" y="T23"/>
                  </a:cxn>
                  <a:cxn ang="T118">
                    <a:pos x="T24" y="T25"/>
                  </a:cxn>
                  <a:cxn ang="T119">
                    <a:pos x="T26" y="T27"/>
                  </a:cxn>
                  <a:cxn ang="T120">
                    <a:pos x="T28" y="T29"/>
                  </a:cxn>
                  <a:cxn ang="T121">
                    <a:pos x="T30" y="T31"/>
                  </a:cxn>
                  <a:cxn ang="T122">
                    <a:pos x="T32" y="T33"/>
                  </a:cxn>
                  <a:cxn ang="T123">
                    <a:pos x="T34" y="T35"/>
                  </a:cxn>
                  <a:cxn ang="T124">
                    <a:pos x="T36" y="T37"/>
                  </a:cxn>
                  <a:cxn ang="T125">
                    <a:pos x="T38" y="T39"/>
                  </a:cxn>
                  <a:cxn ang="T126">
                    <a:pos x="T40" y="T41"/>
                  </a:cxn>
                  <a:cxn ang="T127">
                    <a:pos x="T42" y="T43"/>
                  </a:cxn>
                  <a:cxn ang="T128">
                    <a:pos x="T44" y="T45"/>
                  </a:cxn>
                  <a:cxn ang="T129">
                    <a:pos x="T46" y="T47"/>
                  </a:cxn>
                  <a:cxn ang="T130">
                    <a:pos x="T48" y="T49"/>
                  </a:cxn>
                  <a:cxn ang="T131">
                    <a:pos x="T50" y="T51"/>
                  </a:cxn>
                  <a:cxn ang="T132">
                    <a:pos x="T52" y="T53"/>
                  </a:cxn>
                  <a:cxn ang="T133">
                    <a:pos x="T54" y="T55"/>
                  </a:cxn>
                  <a:cxn ang="T134">
                    <a:pos x="T56" y="T57"/>
                  </a:cxn>
                  <a:cxn ang="T135">
                    <a:pos x="T58" y="T59"/>
                  </a:cxn>
                  <a:cxn ang="T136">
                    <a:pos x="T60" y="T61"/>
                  </a:cxn>
                  <a:cxn ang="T137">
                    <a:pos x="T62" y="T63"/>
                  </a:cxn>
                  <a:cxn ang="T138">
                    <a:pos x="T64" y="T65"/>
                  </a:cxn>
                  <a:cxn ang="T139">
                    <a:pos x="T66" y="T67"/>
                  </a:cxn>
                  <a:cxn ang="T140">
                    <a:pos x="T68" y="T69"/>
                  </a:cxn>
                  <a:cxn ang="T141">
                    <a:pos x="T70" y="T71"/>
                  </a:cxn>
                  <a:cxn ang="T142">
                    <a:pos x="T72" y="T73"/>
                  </a:cxn>
                  <a:cxn ang="T143">
                    <a:pos x="T74" y="T75"/>
                  </a:cxn>
                  <a:cxn ang="T144">
                    <a:pos x="T76" y="T77"/>
                  </a:cxn>
                  <a:cxn ang="T145">
                    <a:pos x="T78" y="T79"/>
                  </a:cxn>
                  <a:cxn ang="T146">
                    <a:pos x="T80" y="T81"/>
                  </a:cxn>
                  <a:cxn ang="T147">
                    <a:pos x="T82" y="T83"/>
                  </a:cxn>
                  <a:cxn ang="T148">
                    <a:pos x="T84" y="T85"/>
                  </a:cxn>
                  <a:cxn ang="T149">
                    <a:pos x="T86" y="T87"/>
                  </a:cxn>
                  <a:cxn ang="T150">
                    <a:pos x="T88" y="T89"/>
                  </a:cxn>
                  <a:cxn ang="T151">
                    <a:pos x="T90" y="T91"/>
                  </a:cxn>
                  <a:cxn ang="T152">
                    <a:pos x="T92" y="T93"/>
                  </a:cxn>
                  <a:cxn ang="T153">
                    <a:pos x="T94" y="T95"/>
                  </a:cxn>
                  <a:cxn ang="T154">
                    <a:pos x="T96" y="T97"/>
                  </a:cxn>
                  <a:cxn ang="T155">
                    <a:pos x="T98" y="T99"/>
                  </a:cxn>
                  <a:cxn ang="T156">
                    <a:pos x="T100" y="T101"/>
                  </a:cxn>
                  <a:cxn ang="T157">
                    <a:pos x="T102" y="T103"/>
                  </a:cxn>
                  <a:cxn ang="T158">
                    <a:pos x="T104" y="T105"/>
                  </a:cxn>
                </a:cxnLst>
                <a:rect l="0" t="0" r="r" b="b"/>
                <a:pathLst>
                  <a:path w="617" h="366">
                    <a:moveTo>
                      <a:pt x="238" y="2"/>
                    </a:moveTo>
                    <a:lnTo>
                      <a:pt x="221" y="10"/>
                    </a:lnTo>
                    <a:lnTo>
                      <a:pt x="203" y="17"/>
                    </a:lnTo>
                    <a:lnTo>
                      <a:pt x="184" y="23"/>
                    </a:lnTo>
                    <a:lnTo>
                      <a:pt x="167" y="23"/>
                    </a:lnTo>
                    <a:lnTo>
                      <a:pt x="182" y="13"/>
                    </a:lnTo>
                    <a:lnTo>
                      <a:pt x="202" y="6"/>
                    </a:lnTo>
                    <a:lnTo>
                      <a:pt x="219" y="0"/>
                    </a:lnTo>
                    <a:lnTo>
                      <a:pt x="238" y="2"/>
                    </a:lnTo>
                    <a:close/>
                    <a:moveTo>
                      <a:pt x="417" y="151"/>
                    </a:moveTo>
                    <a:lnTo>
                      <a:pt x="415" y="161"/>
                    </a:lnTo>
                    <a:lnTo>
                      <a:pt x="417" y="169"/>
                    </a:lnTo>
                    <a:lnTo>
                      <a:pt x="423" y="174"/>
                    </a:lnTo>
                    <a:lnTo>
                      <a:pt x="430" y="182"/>
                    </a:lnTo>
                    <a:lnTo>
                      <a:pt x="446" y="192"/>
                    </a:lnTo>
                    <a:lnTo>
                      <a:pt x="459" y="205"/>
                    </a:lnTo>
                    <a:lnTo>
                      <a:pt x="473" y="202"/>
                    </a:lnTo>
                    <a:lnTo>
                      <a:pt x="490" y="205"/>
                    </a:lnTo>
                    <a:lnTo>
                      <a:pt x="487" y="227"/>
                    </a:lnTo>
                    <a:lnTo>
                      <a:pt x="479" y="248"/>
                    </a:lnTo>
                    <a:lnTo>
                      <a:pt x="467" y="266"/>
                    </a:lnTo>
                    <a:lnTo>
                      <a:pt x="452" y="281"/>
                    </a:lnTo>
                    <a:lnTo>
                      <a:pt x="432" y="293"/>
                    </a:lnTo>
                    <a:lnTo>
                      <a:pt x="413" y="306"/>
                    </a:lnTo>
                    <a:lnTo>
                      <a:pt x="394" y="316"/>
                    </a:lnTo>
                    <a:lnTo>
                      <a:pt x="376" y="326"/>
                    </a:lnTo>
                    <a:lnTo>
                      <a:pt x="366" y="328"/>
                    </a:lnTo>
                    <a:lnTo>
                      <a:pt x="357" y="331"/>
                    </a:lnTo>
                    <a:lnTo>
                      <a:pt x="345" y="335"/>
                    </a:lnTo>
                    <a:lnTo>
                      <a:pt x="335" y="339"/>
                    </a:lnTo>
                    <a:lnTo>
                      <a:pt x="314" y="343"/>
                    </a:lnTo>
                    <a:lnTo>
                      <a:pt x="295" y="349"/>
                    </a:lnTo>
                    <a:lnTo>
                      <a:pt x="351" y="324"/>
                    </a:lnTo>
                    <a:lnTo>
                      <a:pt x="357" y="308"/>
                    </a:lnTo>
                    <a:lnTo>
                      <a:pt x="364" y="293"/>
                    </a:lnTo>
                    <a:lnTo>
                      <a:pt x="370" y="275"/>
                    </a:lnTo>
                    <a:lnTo>
                      <a:pt x="374" y="260"/>
                    </a:lnTo>
                    <a:lnTo>
                      <a:pt x="374" y="242"/>
                    </a:lnTo>
                    <a:lnTo>
                      <a:pt x="374" y="225"/>
                    </a:lnTo>
                    <a:lnTo>
                      <a:pt x="372" y="207"/>
                    </a:lnTo>
                    <a:lnTo>
                      <a:pt x="368" y="192"/>
                    </a:lnTo>
                    <a:lnTo>
                      <a:pt x="357" y="174"/>
                    </a:lnTo>
                    <a:lnTo>
                      <a:pt x="347" y="157"/>
                    </a:lnTo>
                    <a:lnTo>
                      <a:pt x="333" y="139"/>
                    </a:lnTo>
                    <a:lnTo>
                      <a:pt x="322" y="124"/>
                    </a:lnTo>
                    <a:lnTo>
                      <a:pt x="306" y="108"/>
                    </a:lnTo>
                    <a:lnTo>
                      <a:pt x="291" y="99"/>
                    </a:lnTo>
                    <a:lnTo>
                      <a:pt x="273" y="89"/>
                    </a:lnTo>
                    <a:lnTo>
                      <a:pt x="256" y="85"/>
                    </a:lnTo>
                    <a:lnTo>
                      <a:pt x="242" y="85"/>
                    </a:lnTo>
                    <a:lnTo>
                      <a:pt x="229" y="85"/>
                    </a:lnTo>
                    <a:lnTo>
                      <a:pt x="215" y="87"/>
                    </a:lnTo>
                    <a:lnTo>
                      <a:pt x="203" y="93"/>
                    </a:lnTo>
                    <a:lnTo>
                      <a:pt x="192" y="99"/>
                    </a:lnTo>
                    <a:lnTo>
                      <a:pt x="180" y="105"/>
                    </a:lnTo>
                    <a:lnTo>
                      <a:pt x="169" y="110"/>
                    </a:lnTo>
                    <a:lnTo>
                      <a:pt x="159" y="120"/>
                    </a:lnTo>
                    <a:lnTo>
                      <a:pt x="141" y="141"/>
                    </a:lnTo>
                    <a:lnTo>
                      <a:pt x="126" y="165"/>
                    </a:lnTo>
                    <a:lnTo>
                      <a:pt x="112" y="188"/>
                    </a:lnTo>
                    <a:lnTo>
                      <a:pt x="103" y="215"/>
                    </a:lnTo>
                    <a:lnTo>
                      <a:pt x="91" y="238"/>
                    </a:lnTo>
                    <a:lnTo>
                      <a:pt x="85" y="266"/>
                    </a:lnTo>
                    <a:lnTo>
                      <a:pt x="79" y="295"/>
                    </a:lnTo>
                    <a:lnTo>
                      <a:pt x="77" y="324"/>
                    </a:lnTo>
                    <a:lnTo>
                      <a:pt x="77" y="331"/>
                    </a:lnTo>
                    <a:lnTo>
                      <a:pt x="79" y="341"/>
                    </a:lnTo>
                    <a:lnTo>
                      <a:pt x="85" y="351"/>
                    </a:lnTo>
                    <a:lnTo>
                      <a:pt x="93" y="361"/>
                    </a:lnTo>
                    <a:lnTo>
                      <a:pt x="108" y="361"/>
                    </a:lnTo>
                    <a:lnTo>
                      <a:pt x="124" y="361"/>
                    </a:lnTo>
                    <a:lnTo>
                      <a:pt x="139" y="359"/>
                    </a:lnTo>
                    <a:lnTo>
                      <a:pt x="157" y="364"/>
                    </a:lnTo>
                    <a:lnTo>
                      <a:pt x="136" y="364"/>
                    </a:lnTo>
                    <a:lnTo>
                      <a:pt x="116" y="364"/>
                    </a:lnTo>
                    <a:lnTo>
                      <a:pt x="95" y="364"/>
                    </a:lnTo>
                    <a:lnTo>
                      <a:pt x="75" y="366"/>
                    </a:lnTo>
                    <a:lnTo>
                      <a:pt x="52" y="364"/>
                    </a:lnTo>
                    <a:lnTo>
                      <a:pt x="35" y="361"/>
                    </a:lnTo>
                    <a:lnTo>
                      <a:pt x="15" y="351"/>
                    </a:lnTo>
                    <a:lnTo>
                      <a:pt x="0" y="339"/>
                    </a:lnTo>
                    <a:lnTo>
                      <a:pt x="29" y="337"/>
                    </a:lnTo>
                    <a:lnTo>
                      <a:pt x="46" y="328"/>
                    </a:lnTo>
                    <a:lnTo>
                      <a:pt x="56" y="310"/>
                    </a:lnTo>
                    <a:lnTo>
                      <a:pt x="62" y="289"/>
                    </a:lnTo>
                    <a:lnTo>
                      <a:pt x="64" y="264"/>
                    </a:lnTo>
                    <a:lnTo>
                      <a:pt x="66" y="238"/>
                    </a:lnTo>
                    <a:lnTo>
                      <a:pt x="70" y="215"/>
                    </a:lnTo>
                    <a:lnTo>
                      <a:pt x="83" y="200"/>
                    </a:lnTo>
                    <a:lnTo>
                      <a:pt x="89" y="184"/>
                    </a:lnTo>
                    <a:lnTo>
                      <a:pt x="99" y="170"/>
                    </a:lnTo>
                    <a:lnTo>
                      <a:pt x="106" y="157"/>
                    </a:lnTo>
                    <a:lnTo>
                      <a:pt x="116" y="145"/>
                    </a:lnTo>
                    <a:lnTo>
                      <a:pt x="122" y="130"/>
                    </a:lnTo>
                    <a:lnTo>
                      <a:pt x="130" y="116"/>
                    </a:lnTo>
                    <a:lnTo>
                      <a:pt x="134" y="101"/>
                    </a:lnTo>
                    <a:lnTo>
                      <a:pt x="138" y="87"/>
                    </a:lnTo>
                    <a:lnTo>
                      <a:pt x="141" y="75"/>
                    </a:lnTo>
                    <a:lnTo>
                      <a:pt x="151" y="72"/>
                    </a:lnTo>
                    <a:lnTo>
                      <a:pt x="161" y="70"/>
                    </a:lnTo>
                    <a:lnTo>
                      <a:pt x="172" y="70"/>
                    </a:lnTo>
                    <a:lnTo>
                      <a:pt x="182" y="70"/>
                    </a:lnTo>
                    <a:lnTo>
                      <a:pt x="194" y="72"/>
                    </a:lnTo>
                    <a:lnTo>
                      <a:pt x="203" y="70"/>
                    </a:lnTo>
                    <a:lnTo>
                      <a:pt x="215" y="70"/>
                    </a:lnTo>
                    <a:lnTo>
                      <a:pt x="225" y="62"/>
                    </a:lnTo>
                    <a:lnTo>
                      <a:pt x="236" y="56"/>
                    </a:lnTo>
                    <a:lnTo>
                      <a:pt x="248" y="50"/>
                    </a:lnTo>
                    <a:lnTo>
                      <a:pt x="260" y="44"/>
                    </a:lnTo>
                    <a:lnTo>
                      <a:pt x="269" y="35"/>
                    </a:lnTo>
                    <a:lnTo>
                      <a:pt x="279" y="27"/>
                    </a:lnTo>
                    <a:lnTo>
                      <a:pt x="287" y="15"/>
                    </a:lnTo>
                    <a:lnTo>
                      <a:pt x="297" y="6"/>
                    </a:lnTo>
                    <a:lnTo>
                      <a:pt x="320" y="13"/>
                    </a:lnTo>
                    <a:lnTo>
                      <a:pt x="339" y="27"/>
                    </a:lnTo>
                    <a:lnTo>
                      <a:pt x="357" y="42"/>
                    </a:lnTo>
                    <a:lnTo>
                      <a:pt x="372" y="64"/>
                    </a:lnTo>
                    <a:lnTo>
                      <a:pt x="382" y="83"/>
                    </a:lnTo>
                    <a:lnTo>
                      <a:pt x="394" y="106"/>
                    </a:lnTo>
                    <a:lnTo>
                      <a:pt x="405" y="128"/>
                    </a:lnTo>
                    <a:lnTo>
                      <a:pt x="417" y="151"/>
                    </a:lnTo>
                    <a:close/>
                    <a:moveTo>
                      <a:pt x="138" y="68"/>
                    </a:moveTo>
                    <a:lnTo>
                      <a:pt x="132" y="72"/>
                    </a:lnTo>
                    <a:lnTo>
                      <a:pt x="126" y="70"/>
                    </a:lnTo>
                    <a:lnTo>
                      <a:pt x="114" y="56"/>
                    </a:lnTo>
                    <a:lnTo>
                      <a:pt x="126" y="58"/>
                    </a:lnTo>
                    <a:lnTo>
                      <a:pt x="138" y="68"/>
                    </a:lnTo>
                    <a:close/>
                    <a:moveTo>
                      <a:pt x="91" y="101"/>
                    </a:moveTo>
                    <a:lnTo>
                      <a:pt x="77" y="122"/>
                    </a:lnTo>
                    <a:lnTo>
                      <a:pt x="66" y="145"/>
                    </a:lnTo>
                    <a:lnTo>
                      <a:pt x="52" y="169"/>
                    </a:lnTo>
                    <a:lnTo>
                      <a:pt x="41" y="192"/>
                    </a:lnTo>
                    <a:lnTo>
                      <a:pt x="27" y="215"/>
                    </a:lnTo>
                    <a:lnTo>
                      <a:pt x="19" y="238"/>
                    </a:lnTo>
                    <a:lnTo>
                      <a:pt x="13" y="264"/>
                    </a:lnTo>
                    <a:lnTo>
                      <a:pt x="13" y="293"/>
                    </a:lnTo>
                    <a:lnTo>
                      <a:pt x="6" y="295"/>
                    </a:lnTo>
                    <a:lnTo>
                      <a:pt x="0" y="295"/>
                    </a:lnTo>
                    <a:lnTo>
                      <a:pt x="0" y="266"/>
                    </a:lnTo>
                    <a:lnTo>
                      <a:pt x="6" y="240"/>
                    </a:lnTo>
                    <a:lnTo>
                      <a:pt x="11" y="213"/>
                    </a:lnTo>
                    <a:lnTo>
                      <a:pt x="23" y="190"/>
                    </a:lnTo>
                    <a:lnTo>
                      <a:pt x="33" y="165"/>
                    </a:lnTo>
                    <a:lnTo>
                      <a:pt x="44" y="141"/>
                    </a:lnTo>
                    <a:lnTo>
                      <a:pt x="60" y="118"/>
                    </a:lnTo>
                    <a:lnTo>
                      <a:pt x="77" y="97"/>
                    </a:lnTo>
                    <a:lnTo>
                      <a:pt x="83" y="99"/>
                    </a:lnTo>
                    <a:lnTo>
                      <a:pt x="91" y="101"/>
                    </a:lnTo>
                    <a:close/>
                    <a:moveTo>
                      <a:pt x="324" y="186"/>
                    </a:moveTo>
                    <a:lnTo>
                      <a:pt x="331" y="198"/>
                    </a:lnTo>
                    <a:lnTo>
                      <a:pt x="337" y="213"/>
                    </a:lnTo>
                    <a:lnTo>
                      <a:pt x="335" y="229"/>
                    </a:lnTo>
                    <a:lnTo>
                      <a:pt x="335" y="246"/>
                    </a:lnTo>
                    <a:lnTo>
                      <a:pt x="333" y="256"/>
                    </a:lnTo>
                    <a:lnTo>
                      <a:pt x="326" y="264"/>
                    </a:lnTo>
                    <a:lnTo>
                      <a:pt x="318" y="271"/>
                    </a:lnTo>
                    <a:lnTo>
                      <a:pt x="318" y="285"/>
                    </a:lnTo>
                    <a:lnTo>
                      <a:pt x="304" y="291"/>
                    </a:lnTo>
                    <a:lnTo>
                      <a:pt x="291" y="298"/>
                    </a:lnTo>
                    <a:lnTo>
                      <a:pt x="275" y="302"/>
                    </a:lnTo>
                    <a:lnTo>
                      <a:pt x="262" y="306"/>
                    </a:lnTo>
                    <a:lnTo>
                      <a:pt x="244" y="308"/>
                    </a:lnTo>
                    <a:lnTo>
                      <a:pt x="229" y="310"/>
                    </a:lnTo>
                    <a:lnTo>
                      <a:pt x="213" y="314"/>
                    </a:lnTo>
                    <a:lnTo>
                      <a:pt x="200" y="320"/>
                    </a:lnTo>
                    <a:lnTo>
                      <a:pt x="116" y="318"/>
                    </a:lnTo>
                    <a:lnTo>
                      <a:pt x="120" y="298"/>
                    </a:lnTo>
                    <a:lnTo>
                      <a:pt x="124" y="283"/>
                    </a:lnTo>
                    <a:lnTo>
                      <a:pt x="124" y="287"/>
                    </a:lnTo>
                    <a:lnTo>
                      <a:pt x="124" y="297"/>
                    </a:lnTo>
                    <a:lnTo>
                      <a:pt x="124" y="302"/>
                    </a:lnTo>
                    <a:lnTo>
                      <a:pt x="130" y="310"/>
                    </a:lnTo>
                    <a:lnTo>
                      <a:pt x="128" y="285"/>
                    </a:lnTo>
                    <a:lnTo>
                      <a:pt x="130" y="262"/>
                    </a:lnTo>
                    <a:lnTo>
                      <a:pt x="136" y="240"/>
                    </a:lnTo>
                    <a:lnTo>
                      <a:pt x="143" y="221"/>
                    </a:lnTo>
                    <a:lnTo>
                      <a:pt x="151" y="200"/>
                    </a:lnTo>
                    <a:lnTo>
                      <a:pt x="165" y="182"/>
                    </a:lnTo>
                    <a:lnTo>
                      <a:pt x="178" y="165"/>
                    </a:lnTo>
                    <a:lnTo>
                      <a:pt x="196" y="151"/>
                    </a:lnTo>
                    <a:lnTo>
                      <a:pt x="213" y="141"/>
                    </a:lnTo>
                    <a:lnTo>
                      <a:pt x="233" y="136"/>
                    </a:lnTo>
                    <a:lnTo>
                      <a:pt x="252" y="132"/>
                    </a:lnTo>
                    <a:lnTo>
                      <a:pt x="273" y="136"/>
                    </a:lnTo>
                    <a:lnTo>
                      <a:pt x="287" y="143"/>
                    </a:lnTo>
                    <a:lnTo>
                      <a:pt x="300" y="157"/>
                    </a:lnTo>
                    <a:lnTo>
                      <a:pt x="312" y="170"/>
                    </a:lnTo>
                    <a:lnTo>
                      <a:pt x="324" y="186"/>
                    </a:lnTo>
                    <a:close/>
                    <a:moveTo>
                      <a:pt x="617" y="203"/>
                    </a:moveTo>
                    <a:lnTo>
                      <a:pt x="595" y="229"/>
                    </a:lnTo>
                    <a:lnTo>
                      <a:pt x="584" y="217"/>
                    </a:lnTo>
                    <a:lnTo>
                      <a:pt x="572" y="209"/>
                    </a:lnTo>
                    <a:lnTo>
                      <a:pt x="560" y="200"/>
                    </a:lnTo>
                    <a:lnTo>
                      <a:pt x="549" y="194"/>
                    </a:lnTo>
                    <a:lnTo>
                      <a:pt x="535" y="188"/>
                    </a:lnTo>
                    <a:lnTo>
                      <a:pt x="522" y="182"/>
                    </a:lnTo>
                    <a:lnTo>
                      <a:pt x="508" y="176"/>
                    </a:lnTo>
                    <a:lnTo>
                      <a:pt x="496" y="172"/>
                    </a:lnTo>
                    <a:lnTo>
                      <a:pt x="496" y="163"/>
                    </a:lnTo>
                    <a:lnTo>
                      <a:pt x="514" y="163"/>
                    </a:lnTo>
                    <a:lnTo>
                      <a:pt x="531" y="163"/>
                    </a:lnTo>
                    <a:lnTo>
                      <a:pt x="549" y="163"/>
                    </a:lnTo>
                    <a:lnTo>
                      <a:pt x="568" y="165"/>
                    </a:lnTo>
                    <a:lnTo>
                      <a:pt x="584" y="167"/>
                    </a:lnTo>
                    <a:lnTo>
                      <a:pt x="597" y="174"/>
                    </a:lnTo>
                    <a:lnTo>
                      <a:pt x="607" y="186"/>
                    </a:lnTo>
                    <a:lnTo>
                      <a:pt x="617" y="203"/>
                    </a:lnTo>
                    <a:close/>
                    <a:moveTo>
                      <a:pt x="553" y="248"/>
                    </a:moveTo>
                    <a:lnTo>
                      <a:pt x="553" y="262"/>
                    </a:lnTo>
                    <a:lnTo>
                      <a:pt x="504" y="293"/>
                    </a:lnTo>
                    <a:lnTo>
                      <a:pt x="529" y="229"/>
                    </a:lnTo>
                    <a:lnTo>
                      <a:pt x="541" y="236"/>
                    </a:lnTo>
                    <a:lnTo>
                      <a:pt x="553" y="248"/>
                    </a:lnTo>
                    <a:close/>
                  </a:path>
                </a:pathLst>
              </a:custGeom>
              <a:solidFill>
                <a:srgbClr val="FFFF99"/>
              </a:solidFill>
              <a:ln w="1651">
                <a:solidFill>
                  <a:srgbClr val="FFFF33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23" name="Freeform 909">
                <a:extLst>
                  <a:ext uri="{FF2B5EF4-FFF2-40B4-BE49-F238E27FC236}">
                    <a16:creationId xmlns:a16="http://schemas.microsoft.com/office/drawing/2014/main" id="{CC542B0D-E84E-4210-B427-D326CFD77C5D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3611" y="756"/>
                <a:ext cx="215" cy="136"/>
              </a:xfrm>
              <a:custGeom>
                <a:avLst/>
                <a:gdLst>
                  <a:gd name="T0" fmla="*/ 0 w 1505"/>
                  <a:gd name="T1" fmla="*/ 0 h 1069"/>
                  <a:gd name="T2" fmla="*/ 0 w 1505"/>
                  <a:gd name="T3" fmla="*/ 0 h 1069"/>
                  <a:gd name="T4" fmla="*/ 0 w 1505"/>
                  <a:gd name="T5" fmla="*/ 0 h 1069"/>
                  <a:gd name="T6" fmla="*/ 0 w 1505"/>
                  <a:gd name="T7" fmla="*/ 0 h 1069"/>
                  <a:gd name="T8" fmla="*/ 0 w 1505"/>
                  <a:gd name="T9" fmla="*/ 0 h 1069"/>
                  <a:gd name="T10" fmla="*/ 0 w 1505"/>
                  <a:gd name="T11" fmla="*/ 0 h 1069"/>
                  <a:gd name="T12" fmla="*/ 0 w 1505"/>
                  <a:gd name="T13" fmla="*/ 0 h 1069"/>
                  <a:gd name="T14" fmla="*/ 0 w 1505"/>
                  <a:gd name="T15" fmla="*/ 0 h 1069"/>
                  <a:gd name="T16" fmla="*/ 0 w 1505"/>
                  <a:gd name="T17" fmla="*/ 0 h 1069"/>
                  <a:gd name="T18" fmla="*/ 0 w 1505"/>
                  <a:gd name="T19" fmla="*/ 0 h 1069"/>
                  <a:gd name="T20" fmla="*/ 0 w 1505"/>
                  <a:gd name="T21" fmla="*/ 0 h 1069"/>
                  <a:gd name="T22" fmla="*/ 0 w 1505"/>
                  <a:gd name="T23" fmla="*/ 0 h 1069"/>
                  <a:gd name="T24" fmla="*/ 0 w 1505"/>
                  <a:gd name="T25" fmla="*/ 0 h 1069"/>
                  <a:gd name="T26" fmla="*/ 0 w 1505"/>
                  <a:gd name="T27" fmla="*/ 0 h 1069"/>
                  <a:gd name="T28" fmla="*/ 0 w 1505"/>
                  <a:gd name="T29" fmla="*/ 0 h 1069"/>
                  <a:gd name="T30" fmla="*/ 0 w 1505"/>
                  <a:gd name="T31" fmla="*/ 0 h 1069"/>
                  <a:gd name="T32" fmla="*/ 0 w 1505"/>
                  <a:gd name="T33" fmla="*/ 0 h 1069"/>
                  <a:gd name="T34" fmla="*/ 0 w 1505"/>
                  <a:gd name="T35" fmla="*/ 0 h 1069"/>
                  <a:gd name="T36" fmla="*/ 0 w 1505"/>
                  <a:gd name="T37" fmla="*/ 0 h 1069"/>
                  <a:gd name="T38" fmla="*/ 0 w 1505"/>
                  <a:gd name="T39" fmla="*/ 0 h 1069"/>
                  <a:gd name="T40" fmla="*/ 0 w 1505"/>
                  <a:gd name="T41" fmla="*/ 0 h 1069"/>
                  <a:gd name="T42" fmla="*/ 0 w 1505"/>
                  <a:gd name="T43" fmla="*/ 0 h 1069"/>
                  <a:gd name="T44" fmla="*/ 0 w 1505"/>
                  <a:gd name="T45" fmla="*/ 0 h 1069"/>
                  <a:gd name="T46" fmla="*/ 0 w 1505"/>
                  <a:gd name="T47" fmla="*/ 0 h 1069"/>
                  <a:gd name="T48" fmla="*/ 0 w 1505"/>
                  <a:gd name="T49" fmla="*/ 0 h 1069"/>
                  <a:gd name="T50" fmla="*/ 0 w 1505"/>
                  <a:gd name="T51" fmla="*/ 0 h 1069"/>
                  <a:gd name="T52" fmla="*/ 0 w 1505"/>
                  <a:gd name="T53" fmla="*/ 0 h 1069"/>
                  <a:gd name="T54" fmla="*/ 0 w 1505"/>
                  <a:gd name="T55" fmla="*/ 0 h 1069"/>
                  <a:gd name="T56" fmla="*/ 0 w 1505"/>
                  <a:gd name="T57" fmla="*/ 0 h 1069"/>
                  <a:gd name="T58" fmla="*/ 0 w 1505"/>
                  <a:gd name="T59" fmla="*/ 0 h 1069"/>
                  <a:gd name="T60" fmla="*/ 0 w 1505"/>
                  <a:gd name="T61" fmla="*/ 0 h 1069"/>
                  <a:gd name="T62" fmla="*/ 0 w 1505"/>
                  <a:gd name="T63" fmla="*/ 0 h 1069"/>
                  <a:gd name="T64" fmla="*/ 0 w 1505"/>
                  <a:gd name="T65" fmla="*/ 0 h 1069"/>
                  <a:gd name="T66" fmla="*/ 0 w 1505"/>
                  <a:gd name="T67" fmla="*/ 0 h 1069"/>
                  <a:gd name="T68" fmla="*/ 0 w 1505"/>
                  <a:gd name="T69" fmla="*/ 0 h 1069"/>
                  <a:gd name="T70" fmla="*/ 0 w 1505"/>
                  <a:gd name="T71" fmla="*/ 0 h 1069"/>
                  <a:gd name="T72" fmla="*/ 0 w 1505"/>
                  <a:gd name="T73" fmla="*/ 0 h 1069"/>
                  <a:gd name="T74" fmla="*/ 0 w 1505"/>
                  <a:gd name="T75" fmla="*/ 0 h 1069"/>
                  <a:gd name="T76" fmla="*/ 0 w 1505"/>
                  <a:gd name="T77" fmla="*/ 0 h 1069"/>
                  <a:gd name="T78" fmla="*/ 0 w 1505"/>
                  <a:gd name="T79" fmla="*/ 0 h 1069"/>
                  <a:gd name="T80" fmla="*/ 0 w 1505"/>
                  <a:gd name="T81" fmla="*/ 0 h 1069"/>
                  <a:gd name="T82" fmla="*/ 0 w 1505"/>
                  <a:gd name="T83" fmla="*/ 0 h 1069"/>
                  <a:gd name="T84" fmla="*/ 0 w 1505"/>
                  <a:gd name="T85" fmla="*/ 0 h 1069"/>
                  <a:gd name="T86" fmla="*/ 0 w 1505"/>
                  <a:gd name="T87" fmla="*/ 0 h 1069"/>
                  <a:gd name="T88" fmla="*/ 0 w 1505"/>
                  <a:gd name="T89" fmla="*/ 0 h 1069"/>
                  <a:gd name="T90" fmla="*/ 0 w 1505"/>
                  <a:gd name="T91" fmla="*/ 0 h 1069"/>
                  <a:gd name="T92" fmla="*/ 0 w 1505"/>
                  <a:gd name="T93" fmla="*/ 0 h 1069"/>
                  <a:gd name="T94" fmla="*/ 0 w 1505"/>
                  <a:gd name="T95" fmla="*/ 0 h 1069"/>
                  <a:gd name="T96" fmla="*/ 0 w 1505"/>
                  <a:gd name="T97" fmla="*/ 0 h 1069"/>
                  <a:gd name="T98" fmla="*/ 0 w 1505"/>
                  <a:gd name="T99" fmla="*/ 0 h 1069"/>
                  <a:gd name="T100" fmla="*/ 0 w 1505"/>
                  <a:gd name="T101" fmla="*/ 0 h 1069"/>
                  <a:gd name="T102" fmla="*/ 0 w 1505"/>
                  <a:gd name="T103" fmla="*/ 0 h 1069"/>
                  <a:gd name="T104" fmla="*/ 0 w 1505"/>
                  <a:gd name="T105" fmla="*/ 0 h 1069"/>
                  <a:gd name="T106" fmla="*/ 0 w 1505"/>
                  <a:gd name="T107" fmla="*/ 0 h 1069"/>
                  <a:gd name="T108" fmla="*/ 0 w 1505"/>
                  <a:gd name="T109" fmla="*/ 0 h 1069"/>
                  <a:gd name="T110" fmla="*/ 0 w 1505"/>
                  <a:gd name="T111" fmla="*/ 0 h 1069"/>
                  <a:gd name="T112" fmla="*/ 0 w 1505"/>
                  <a:gd name="T113" fmla="*/ 0 h 1069"/>
                  <a:gd name="T114" fmla="*/ 0 w 1505"/>
                  <a:gd name="T115" fmla="*/ 0 h 1069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</a:gdLst>
                <a:ahLst/>
                <a:cxnLst>
                  <a:cxn ang="T116">
                    <a:pos x="T0" y="T1"/>
                  </a:cxn>
                  <a:cxn ang="T117">
                    <a:pos x="T2" y="T3"/>
                  </a:cxn>
                  <a:cxn ang="T118">
                    <a:pos x="T4" y="T5"/>
                  </a:cxn>
                  <a:cxn ang="T119">
                    <a:pos x="T6" y="T7"/>
                  </a:cxn>
                  <a:cxn ang="T120">
                    <a:pos x="T8" y="T9"/>
                  </a:cxn>
                  <a:cxn ang="T121">
                    <a:pos x="T10" y="T11"/>
                  </a:cxn>
                  <a:cxn ang="T122">
                    <a:pos x="T12" y="T13"/>
                  </a:cxn>
                  <a:cxn ang="T123">
                    <a:pos x="T14" y="T15"/>
                  </a:cxn>
                  <a:cxn ang="T124">
                    <a:pos x="T16" y="T17"/>
                  </a:cxn>
                  <a:cxn ang="T125">
                    <a:pos x="T18" y="T19"/>
                  </a:cxn>
                  <a:cxn ang="T126">
                    <a:pos x="T20" y="T21"/>
                  </a:cxn>
                  <a:cxn ang="T127">
                    <a:pos x="T22" y="T23"/>
                  </a:cxn>
                  <a:cxn ang="T128">
                    <a:pos x="T24" y="T25"/>
                  </a:cxn>
                  <a:cxn ang="T129">
                    <a:pos x="T26" y="T27"/>
                  </a:cxn>
                  <a:cxn ang="T130">
                    <a:pos x="T28" y="T29"/>
                  </a:cxn>
                  <a:cxn ang="T131">
                    <a:pos x="T30" y="T31"/>
                  </a:cxn>
                  <a:cxn ang="T132">
                    <a:pos x="T32" y="T33"/>
                  </a:cxn>
                  <a:cxn ang="T133">
                    <a:pos x="T34" y="T35"/>
                  </a:cxn>
                  <a:cxn ang="T134">
                    <a:pos x="T36" y="T37"/>
                  </a:cxn>
                  <a:cxn ang="T135">
                    <a:pos x="T38" y="T39"/>
                  </a:cxn>
                  <a:cxn ang="T136">
                    <a:pos x="T40" y="T41"/>
                  </a:cxn>
                  <a:cxn ang="T137">
                    <a:pos x="T42" y="T43"/>
                  </a:cxn>
                  <a:cxn ang="T138">
                    <a:pos x="T44" y="T45"/>
                  </a:cxn>
                  <a:cxn ang="T139">
                    <a:pos x="T46" y="T47"/>
                  </a:cxn>
                  <a:cxn ang="T140">
                    <a:pos x="T48" y="T49"/>
                  </a:cxn>
                  <a:cxn ang="T141">
                    <a:pos x="T50" y="T51"/>
                  </a:cxn>
                  <a:cxn ang="T142">
                    <a:pos x="T52" y="T53"/>
                  </a:cxn>
                  <a:cxn ang="T143">
                    <a:pos x="T54" y="T55"/>
                  </a:cxn>
                  <a:cxn ang="T144">
                    <a:pos x="T56" y="T57"/>
                  </a:cxn>
                  <a:cxn ang="T145">
                    <a:pos x="T58" y="T59"/>
                  </a:cxn>
                  <a:cxn ang="T146">
                    <a:pos x="T60" y="T61"/>
                  </a:cxn>
                  <a:cxn ang="T147">
                    <a:pos x="T62" y="T63"/>
                  </a:cxn>
                  <a:cxn ang="T148">
                    <a:pos x="T64" y="T65"/>
                  </a:cxn>
                  <a:cxn ang="T149">
                    <a:pos x="T66" y="T67"/>
                  </a:cxn>
                  <a:cxn ang="T150">
                    <a:pos x="T68" y="T69"/>
                  </a:cxn>
                  <a:cxn ang="T151">
                    <a:pos x="T70" y="T71"/>
                  </a:cxn>
                  <a:cxn ang="T152">
                    <a:pos x="T72" y="T73"/>
                  </a:cxn>
                  <a:cxn ang="T153">
                    <a:pos x="T74" y="T75"/>
                  </a:cxn>
                  <a:cxn ang="T154">
                    <a:pos x="T76" y="T77"/>
                  </a:cxn>
                  <a:cxn ang="T155">
                    <a:pos x="T78" y="T79"/>
                  </a:cxn>
                  <a:cxn ang="T156">
                    <a:pos x="T80" y="T81"/>
                  </a:cxn>
                  <a:cxn ang="T157">
                    <a:pos x="T82" y="T83"/>
                  </a:cxn>
                  <a:cxn ang="T158">
                    <a:pos x="T84" y="T85"/>
                  </a:cxn>
                  <a:cxn ang="T159">
                    <a:pos x="T86" y="T87"/>
                  </a:cxn>
                  <a:cxn ang="T160">
                    <a:pos x="T88" y="T89"/>
                  </a:cxn>
                  <a:cxn ang="T161">
                    <a:pos x="T90" y="T91"/>
                  </a:cxn>
                  <a:cxn ang="T162">
                    <a:pos x="T92" y="T93"/>
                  </a:cxn>
                  <a:cxn ang="T163">
                    <a:pos x="T94" y="T95"/>
                  </a:cxn>
                  <a:cxn ang="T164">
                    <a:pos x="T96" y="T97"/>
                  </a:cxn>
                  <a:cxn ang="T165">
                    <a:pos x="T98" y="T99"/>
                  </a:cxn>
                  <a:cxn ang="T166">
                    <a:pos x="T100" y="T101"/>
                  </a:cxn>
                  <a:cxn ang="T167">
                    <a:pos x="T102" y="T103"/>
                  </a:cxn>
                  <a:cxn ang="T168">
                    <a:pos x="T104" y="T105"/>
                  </a:cxn>
                  <a:cxn ang="T169">
                    <a:pos x="T106" y="T107"/>
                  </a:cxn>
                  <a:cxn ang="T170">
                    <a:pos x="T108" y="T109"/>
                  </a:cxn>
                  <a:cxn ang="T171">
                    <a:pos x="T110" y="T111"/>
                  </a:cxn>
                  <a:cxn ang="T172">
                    <a:pos x="T112" y="T113"/>
                  </a:cxn>
                  <a:cxn ang="T173">
                    <a:pos x="T114" y="T115"/>
                  </a:cxn>
                </a:cxnLst>
                <a:rect l="0" t="0" r="r" b="b"/>
                <a:pathLst>
                  <a:path w="1505" h="1069">
                    <a:moveTo>
                      <a:pt x="419" y="852"/>
                    </a:moveTo>
                    <a:lnTo>
                      <a:pt x="409" y="829"/>
                    </a:lnTo>
                    <a:lnTo>
                      <a:pt x="404" y="807"/>
                    </a:lnTo>
                    <a:lnTo>
                      <a:pt x="394" y="784"/>
                    </a:lnTo>
                    <a:lnTo>
                      <a:pt x="388" y="761"/>
                    </a:lnTo>
                    <a:lnTo>
                      <a:pt x="380" y="735"/>
                    </a:lnTo>
                    <a:lnTo>
                      <a:pt x="374" y="710"/>
                    </a:lnTo>
                    <a:lnTo>
                      <a:pt x="369" y="687"/>
                    </a:lnTo>
                    <a:lnTo>
                      <a:pt x="369" y="664"/>
                    </a:lnTo>
                    <a:lnTo>
                      <a:pt x="380" y="664"/>
                    </a:lnTo>
                    <a:lnTo>
                      <a:pt x="392" y="660"/>
                    </a:lnTo>
                    <a:lnTo>
                      <a:pt x="400" y="654"/>
                    </a:lnTo>
                    <a:lnTo>
                      <a:pt x="411" y="650"/>
                    </a:lnTo>
                    <a:lnTo>
                      <a:pt x="415" y="635"/>
                    </a:lnTo>
                    <a:lnTo>
                      <a:pt x="413" y="660"/>
                    </a:lnTo>
                    <a:lnTo>
                      <a:pt x="415" y="689"/>
                    </a:lnTo>
                    <a:lnTo>
                      <a:pt x="415" y="714"/>
                    </a:lnTo>
                    <a:lnTo>
                      <a:pt x="419" y="743"/>
                    </a:lnTo>
                    <a:lnTo>
                      <a:pt x="419" y="768"/>
                    </a:lnTo>
                    <a:lnTo>
                      <a:pt x="421" y="797"/>
                    </a:lnTo>
                    <a:lnTo>
                      <a:pt x="419" y="823"/>
                    </a:lnTo>
                    <a:lnTo>
                      <a:pt x="419" y="852"/>
                    </a:lnTo>
                    <a:close/>
                    <a:moveTo>
                      <a:pt x="921" y="695"/>
                    </a:moveTo>
                    <a:lnTo>
                      <a:pt x="910" y="695"/>
                    </a:lnTo>
                    <a:lnTo>
                      <a:pt x="900" y="693"/>
                    </a:lnTo>
                    <a:lnTo>
                      <a:pt x="888" y="691"/>
                    </a:lnTo>
                    <a:lnTo>
                      <a:pt x="879" y="695"/>
                    </a:lnTo>
                    <a:lnTo>
                      <a:pt x="863" y="710"/>
                    </a:lnTo>
                    <a:lnTo>
                      <a:pt x="850" y="726"/>
                    </a:lnTo>
                    <a:lnTo>
                      <a:pt x="832" y="737"/>
                    </a:lnTo>
                    <a:lnTo>
                      <a:pt x="815" y="749"/>
                    </a:lnTo>
                    <a:lnTo>
                      <a:pt x="795" y="757"/>
                    </a:lnTo>
                    <a:lnTo>
                      <a:pt x="778" y="765"/>
                    </a:lnTo>
                    <a:lnTo>
                      <a:pt x="760" y="774"/>
                    </a:lnTo>
                    <a:lnTo>
                      <a:pt x="745" y="786"/>
                    </a:lnTo>
                    <a:lnTo>
                      <a:pt x="722" y="794"/>
                    </a:lnTo>
                    <a:lnTo>
                      <a:pt x="702" y="797"/>
                    </a:lnTo>
                    <a:lnTo>
                      <a:pt x="683" y="794"/>
                    </a:lnTo>
                    <a:lnTo>
                      <a:pt x="665" y="788"/>
                    </a:lnTo>
                    <a:lnTo>
                      <a:pt x="646" y="778"/>
                    </a:lnTo>
                    <a:lnTo>
                      <a:pt x="627" y="768"/>
                    </a:lnTo>
                    <a:lnTo>
                      <a:pt x="609" y="759"/>
                    </a:lnTo>
                    <a:lnTo>
                      <a:pt x="592" y="753"/>
                    </a:lnTo>
                    <a:lnTo>
                      <a:pt x="586" y="759"/>
                    </a:lnTo>
                    <a:lnTo>
                      <a:pt x="586" y="768"/>
                    </a:lnTo>
                    <a:lnTo>
                      <a:pt x="586" y="780"/>
                    </a:lnTo>
                    <a:lnTo>
                      <a:pt x="594" y="792"/>
                    </a:lnTo>
                    <a:lnTo>
                      <a:pt x="609" y="803"/>
                    </a:lnTo>
                    <a:lnTo>
                      <a:pt x="628" y="815"/>
                    </a:lnTo>
                    <a:lnTo>
                      <a:pt x="646" y="821"/>
                    </a:lnTo>
                    <a:lnTo>
                      <a:pt x="669" y="829"/>
                    </a:lnTo>
                    <a:lnTo>
                      <a:pt x="689" y="830"/>
                    </a:lnTo>
                    <a:lnTo>
                      <a:pt x="712" y="830"/>
                    </a:lnTo>
                    <a:lnTo>
                      <a:pt x="733" y="827"/>
                    </a:lnTo>
                    <a:lnTo>
                      <a:pt x="755" y="823"/>
                    </a:lnTo>
                    <a:lnTo>
                      <a:pt x="770" y="825"/>
                    </a:lnTo>
                    <a:lnTo>
                      <a:pt x="788" y="825"/>
                    </a:lnTo>
                    <a:lnTo>
                      <a:pt x="803" y="821"/>
                    </a:lnTo>
                    <a:lnTo>
                      <a:pt x="819" y="817"/>
                    </a:lnTo>
                    <a:lnTo>
                      <a:pt x="832" y="809"/>
                    </a:lnTo>
                    <a:lnTo>
                      <a:pt x="850" y="803"/>
                    </a:lnTo>
                    <a:lnTo>
                      <a:pt x="863" y="797"/>
                    </a:lnTo>
                    <a:lnTo>
                      <a:pt x="881" y="794"/>
                    </a:lnTo>
                    <a:lnTo>
                      <a:pt x="898" y="780"/>
                    </a:lnTo>
                    <a:lnTo>
                      <a:pt x="914" y="766"/>
                    </a:lnTo>
                    <a:lnTo>
                      <a:pt x="929" y="753"/>
                    </a:lnTo>
                    <a:lnTo>
                      <a:pt x="948" y="741"/>
                    </a:lnTo>
                    <a:lnTo>
                      <a:pt x="956" y="716"/>
                    </a:lnTo>
                    <a:lnTo>
                      <a:pt x="954" y="749"/>
                    </a:lnTo>
                    <a:lnTo>
                      <a:pt x="956" y="782"/>
                    </a:lnTo>
                    <a:lnTo>
                      <a:pt x="958" y="815"/>
                    </a:lnTo>
                    <a:lnTo>
                      <a:pt x="962" y="848"/>
                    </a:lnTo>
                    <a:lnTo>
                      <a:pt x="962" y="881"/>
                    </a:lnTo>
                    <a:lnTo>
                      <a:pt x="962" y="914"/>
                    </a:lnTo>
                    <a:lnTo>
                      <a:pt x="958" y="947"/>
                    </a:lnTo>
                    <a:lnTo>
                      <a:pt x="952" y="980"/>
                    </a:lnTo>
                    <a:lnTo>
                      <a:pt x="916" y="1017"/>
                    </a:lnTo>
                    <a:lnTo>
                      <a:pt x="609" y="1069"/>
                    </a:lnTo>
                    <a:lnTo>
                      <a:pt x="603" y="1026"/>
                    </a:lnTo>
                    <a:lnTo>
                      <a:pt x="597" y="986"/>
                    </a:lnTo>
                    <a:lnTo>
                      <a:pt x="592" y="945"/>
                    </a:lnTo>
                    <a:lnTo>
                      <a:pt x="588" y="904"/>
                    </a:lnTo>
                    <a:lnTo>
                      <a:pt x="582" y="861"/>
                    </a:lnTo>
                    <a:lnTo>
                      <a:pt x="576" y="821"/>
                    </a:lnTo>
                    <a:lnTo>
                      <a:pt x="572" y="780"/>
                    </a:lnTo>
                    <a:lnTo>
                      <a:pt x="572" y="741"/>
                    </a:lnTo>
                    <a:lnTo>
                      <a:pt x="576" y="733"/>
                    </a:lnTo>
                    <a:lnTo>
                      <a:pt x="570" y="726"/>
                    </a:lnTo>
                    <a:lnTo>
                      <a:pt x="570" y="679"/>
                    </a:lnTo>
                    <a:lnTo>
                      <a:pt x="615" y="695"/>
                    </a:lnTo>
                    <a:lnTo>
                      <a:pt x="661" y="701"/>
                    </a:lnTo>
                    <a:lnTo>
                      <a:pt x="706" y="697"/>
                    </a:lnTo>
                    <a:lnTo>
                      <a:pt x="753" y="689"/>
                    </a:lnTo>
                    <a:lnTo>
                      <a:pt x="795" y="671"/>
                    </a:lnTo>
                    <a:lnTo>
                      <a:pt x="840" y="650"/>
                    </a:lnTo>
                    <a:lnTo>
                      <a:pt x="879" y="625"/>
                    </a:lnTo>
                    <a:lnTo>
                      <a:pt x="919" y="600"/>
                    </a:lnTo>
                    <a:lnTo>
                      <a:pt x="935" y="578"/>
                    </a:lnTo>
                    <a:lnTo>
                      <a:pt x="935" y="592"/>
                    </a:lnTo>
                    <a:lnTo>
                      <a:pt x="935" y="607"/>
                    </a:lnTo>
                    <a:lnTo>
                      <a:pt x="933" y="621"/>
                    </a:lnTo>
                    <a:lnTo>
                      <a:pt x="933" y="637"/>
                    </a:lnTo>
                    <a:lnTo>
                      <a:pt x="929" y="650"/>
                    </a:lnTo>
                    <a:lnTo>
                      <a:pt x="927" y="666"/>
                    </a:lnTo>
                    <a:lnTo>
                      <a:pt x="923" y="679"/>
                    </a:lnTo>
                    <a:lnTo>
                      <a:pt x="921" y="695"/>
                    </a:lnTo>
                    <a:close/>
                    <a:moveTo>
                      <a:pt x="970" y="35"/>
                    </a:moveTo>
                    <a:lnTo>
                      <a:pt x="978" y="45"/>
                    </a:lnTo>
                    <a:lnTo>
                      <a:pt x="978" y="111"/>
                    </a:lnTo>
                    <a:lnTo>
                      <a:pt x="979" y="181"/>
                    </a:lnTo>
                    <a:lnTo>
                      <a:pt x="978" y="251"/>
                    </a:lnTo>
                    <a:lnTo>
                      <a:pt x="974" y="322"/>
                    </a:lnTo>
                    <a:lnTo>
                      <a:pt x="962" y="388"/>
                    </a:lnTo>
                    <a:lnTo>
                      <a:pt x="947" y="454"/>
                    </a:lnTo>
                    <a:lnTo>
                      <a:pt x="921" y="514"/>
                    </a:lnTo>
                    <a:lnTo>
                      <a:pt x="886" y="573"/>
                    </a:lnTo>
                    <a:lnTo>
                      <a:pt x="855" y="590"/>
                    </a:lnTo>
                    <a:lnTo>
                      <a:pt x="822" y="611"/>
                    </a:lnTo>
                    <a:lnTo>
                      <a:pt x="788" y="629"/>
                    </a:lnTo>
                    <a:lnTo>
                      <a:pt x="753" y="646"/>
                    </a:lnTo>
                    <a:lnTo>
                      <a:pt x="714" y="656"/>
                    </a:lnTo>
                    <a:lnTo>
                      <a:pt x="677" y="660"/>
                    </a:lnTo>
                    <a:lnTo>
                      <a:pt x="638" y="656"/>
                    </a:lnTo>
                    <a:lnTo>
                      <a:pt x="601" y="644"/>
                    </a:lnTo>
                    <a:lnTo>
                      <a:pt x="588" y="633"/>
                    </a:lnTo>
                    <a:lnTo>
                      <a:pt x="578" y="623"/>
                    </a:lnTo>
                    <a:lnTo>
                      <a:pt x="570" y="609"/>
                    </a:lnTo>
                    <a:lnTo>
                      <a:pt x="566" y="596"/>
                    </a:lnTo>
                    <a:lnTo>
                      <a:pt x="561" y="580"/>
                    </a:lnTo>
                    <a:lnTo>
                      <a:pt x="559" y="565"/>
                    </a:lnTo>
                    <a:lnTo>
                      <a:pt x="555" y="549"/>
                    </a:lnTo>
                    <a:lnTo>
                      <a:pt x="553" y="536"/>
                    </a:lnTo>
                    <a:lnTo>
                      <a:pt x="547" y="493"/>
                    </a:lnTo>
                    <a:lnTo>
                      <a:pt x="541" y="450"/>
                    </a:lnTo>
                    <a:lnTo>
                      <a:pt x="535" y="408"/>
                    </a:lnTo>
                    <a:lnTo>
                      <a:pt x="530" y="367"/>
                    </a:lnTo>
                    <a:lnTo>
                      <a:pt x="524" y="324"/>
                    </a:lnTo>
                    <a:lnTo>
                      <a:pt x="522" y="284"/>
                    </a:lnTo>
                    <a:lnTo>
                      <a:pt x="518" y="241"/>
                    </a:lnTo>
                    <a:lnTo>
                      <a:pt x="520" y="200"/>
                    </a:lnTo>
                    <a:lnTo>
                      <a:pt x="530" y="189"/>
                    </a:lnTo>
                    <a:lnTo>
                      <a:pt x="539" y="179"/>
                    </a:lnTo>
                    <a:lnTo>
                      <a:pt x="539" y="190"/>
                    </a:lnTo>
                    <a:lnTo>
                      <a:pt x="545" y="206"/>
                    </a:lnTo>
                    <a:lnTo>
                      <a:pt x="551" y="218"/>
                    </a:lnTo>
                    <a:lnTo>
                      <a:pt x="561" y="233"/>
                    </a:lnTo>
                    <a:lnTo>
                      <a:pt x="568" y="243"/>
                    </a:lnTo>
                    <a:lnTo>
                      <a:pt x="582" y="254"/>
                    </a:lnTo>
                    <a:lnTo>
                      <a:pt x="594" y="264"/>
                    </a:lnTo>
                    <a:lnTo>
                      <a:pt x="609" y="272"/>
                    </a:lnTo>
                    <a:lnTo>
                      <a:pt x="638" y="280"/>
                    </a:lnTo>
                    <a:lnTo>
                      <a:pt x="669" y="284"/>
                    </a:lnTo>
                    <a:lnTo>
                      <a:pt x="702" y="282"/>
                    </a:lnTo>
                    <a:lnTo>
                      <a:pt x="735" y="276"/>
                    </a:lnTo>
                    <a:lnTo>
                      <a:pt x="764" y="264"/>
                    </a:lnTo>
                    <a:lnTo>
                      <a:pt x="795" y="253"/>
                    </a:lnTo>
                    <a:lnTo>
                      <a:pt x="822" y="235"/>
                    </a:lnTo>
                    <a:lnTo>
                      <a:pt x="850" y="218"/>
                    </a:lnTo>
                    <a:lnTo>
                      <a:pt x="859" y="198"/>
                    </a:lnTo>
                    <a:lnTo>
                      <a:pt x="869" y="179"/>
                    </a:lnTo>
                    <a:lnTo>
                      <a:pt x="873" y="157"/>
                    </a:lnTo>
                    <a:lnTo>
                      <a:pt x="879" y="138"/>
                    </a:lnTo>
                    <a:lnTo>
                      <a:pt x="881" y="115"/>
                    </a:lnTo>
                    <a:lnTo>
                      <a:pt x="883" y="93"/>
                    </a:lnTo>
                    <a:lnTo>
                      <a:pt x="883" y="72"/>
                    </a:lnTo>
                    <a:lnTo>
                      <a:pt x="888" y="53"/>
                    </a:lnTo>
                    <a:lnTo>
                      <a:pt x="884" y="43"/>
                    </a:lnTo>
                    <a:lnTo>
                      <a:pt x="881" y="35"/>
                    </a:lnTo>
                    <a:lnTo>
                      <a:pt x="877" y="26"/>
                    </a:lnTo>
                    <a:lnTo>
                      <a:pt x="875" y="20"/>
                    </a:lnTo>
                    <a:lnTo>
                      <a:pt x="853" y="0"/>
                    </a:lnTo>
                    <a:lnTo>
                      <a:pt x="865" y="4"/>
                    </a:lnTo>
                    <a:lnTo>
                      <a:pt x="881" y="10"/>
                    </a:lnTo>
                    <a:lnTo>
                      <a:pt x="894" y="14"/>
                    </a:lnTo>
                    <a:lnTo>
                      <a:pt x="910" y="20"/>
                    </a:lnTo>
                    <a:lnTo>
                      <a:pt x="923" y="22"/>
                    </a:lnTo>
                    <a:lnTo>
                      <a:pt x="939" y="28"/>
                    </a:lnTo>
                    <a:lnTo>
                      <a:pt x="954" y="30"/>
                    </a:lnTo>
                    <a:lnTo>
                      <a:pt x="970" y="35"/>
                    </a:lnTo>
                    <a:close/>
                    <a:moveTo>
                      <a:pt x="398" y="179"/>
                    </a:moveTo>
                    <a:lnTo>
                      <a:pt x="392" y="196"/>
                    </a:lnTo>
                    <a:lnTo>
                      <a:pt x="388" y="218"/>
                    </a:lnTo>
                    <a:lnTo>
                      <a:pt x="382" y="239"/>
                    </a:lnTo>
                    <a:lnTo>
                      <a:pt x="378" y="262"/>
                    </a:lnTo>
                    <a:lnTo>
                      <a:pt x="374" y="282"/>
                    </a:lnTo>
                    <a:lnTo>
                      <a:pt x="378" y="303"/>
                    </a:lnTo>
                    <a:lnTo>
                      <a:pt x="384" y="322"/>
                    </a:lnTo>
                    <a:lnTo>
                      <a:pt x="396" y="344"/>
                    </a:lnTo>
                    <a:lnTo>
                      <a:pt x="398" y="377"/>
                    </a:lnTo>
                    <a:lnTo>
                      <a:pt x="402" y="412"/>
                    </a:lnTo>
                    <a:lnTo>
                      <a:pt x="404" y="446"/>
                    </a:lnTo>
                    <a:lnTo>
                      <a:pt x="407" y="481"/>
                    </a:lnTo>
                    <a:lnTo>
                      <a:pt x="407" y="516"/>
                    </a:lnTo>
                    <a:lnTo>
                      <a:pt x="409" y="551"/>
                    </a:lnTo>
                    <a:lnTo>
                      <a:pt x="409" y="586"/>
                    </a:lnTo>
                    <a:lnTo>
                      <a:pt x="413" y="621"/>
                    </a:lnTo>
                    <a:lnTo>
                      <a:pt x="405" y="613"/>
                    </a:lnTo>
                    <a:lnTo>
                      <a:pt x="400" y="611"/>
                    </a:lnTo>
                    <a:lnTo>
                      <a:pt x="392" y="609"/>
                    </a:lnTo>
                    <a:lnTo>
                      <a:pt x="394" y="604"/>
                    </a:lnTo>
                    <a:lnTo>
                      <a:pt x="378" y="602"/>
                    </a:lnTo>
                    <a:lnTo>
                      <a:pt x="369" y="592"/>
                    </a:lnTo>
                    <a:lnTo>
                      <a:pt x="363" y="578"/>
                    </a:lnTo>
                    <a:lnTo>
                      <a:pt x="357" y="569"/>
                    </a:lnTo>
                    <a:lnTo>
                      <a:pt x="347" y="551"/>
                    </a:lnTo>
                    <a:lnTo>
                      <a:pt x="341" y="534"/>
                    </a:lnTo>
                    <a:lnTo>
                      <a:pt x="336" y="526"/>
                    </a:lnTo>
                    <a:lnTo>
                      <a:pt x="332" y="520"/>
                    </a:lnTo>
                    <a:lnTo>
                      <a:pt x="324" y="514"/>
                    </a:lnTo>
                    <a:lnTo>
                      <a:pt x="316" y="512"/>
                    </a:lnTo>
                    <a:lnTo>
                      <a:pt x="301" y="512"/>
                    </a:lnTo>
                    <a:lnTo>
                      <a:pt x="295" y="522"/>
                    </a:lnTo>
                    <a:lnTo>
                      <a:pt x="293" y="534"/>
                    </a:lnTo>
                    <a:lnTo>
                      <a:pt x="297" y="549"/>
                    </a:lnTo>
                    <a:lnTo>
                      <a:pt x="305" y="565"/>
                    </a:lnTo>
                    <a:lnTo>
                      <a:pt x="316" y="584"/>
                    </a:lnTo>
                    <a:lnTo>
                      <a:pt x="320" y="592"/>
                    </a:lnTo>
                    <a:lnTo>
                      <a:pt x="322" y="602"/>
                    </a:lnTo>
                    <a:lnTo>
                      <a:pt x="320" y="611"/>
                    </a:lnTo>
                    <a:lnTo>
                      <a:pt x="312" y="623"/>
                    </a:lnTo>
                    <a:lnTo>
                      <a:pt x="295" y="640"/>
                    </a:lnTo>
                    <a:lnTo>
                      <a:pt x="279" y="660"/>
                    </a:lnTo>
                    <a:lnTo>
                      <a:pt x="262" y="679"/>
                    </a:lnTo>
                    <a:lnTo>
                      <a:pt x="246" y="699"/>
                    </a:lnTo>
                    <a:lnTo>
                      <a:pt x="229" y="714"/>
                    </a:lnTo>
                    <a:lnTo>
                      <a:pt x="212" y="732"/>
                    </a:lnTo>
                    <a:lnTo>
                      <a:pt x="194" y="747"/>
                    </a:lnTo>
                    <a:lnTo>
                      <a:pt x="177" y="765"/>
                    </a:lnTo>
                    <a:lnTo>
                      <a:pt x="157" y="755"/>
                    </a:lnTo>
                    <a:lnTo>
                      <a:pt x="140" y="745"/>
                    </a:lnTo>
                    <a:lnTo>
                      <a:pt x="130" y="735"/>
                    </a:lnTo>
                    <a:lnTo>
                      <a:pt x="124" y="728"/>
                    </a:lnTo>
                    <a:lnTo>
                      <a:pt x="118" y="718"/>
                    </a:lnTo>
                    <a:lnTo>
                      <a:pt x="120" y="708"/>
                    </a:lnTo>
                    <a:lnTo>
                      <a:pt x="97" y="695"/>
                    </a:lnTo>
                    <a:lnTo>
                      <a:pt x="76" y="681"/>
                    </a:lnTo>
                    <a:lnTo>
                      <a:pt x="56" y="664"/>
                    </a:lnTo>
                    <a:lnTo>
                      <a:pt x="39" y="648"/>
                    </a:lnTo>
                    <a:lnTo>
                      <a:pt x="21" y="627"/>
                    </a:lnTo>
                    <a:lnTo>
                      <a:pt x="10" y="605"/>
                    </a:lnTo>
                    <a:lnTo>
                      <a:pt x="2" y="582"/>
                    </a:lnTo>
                    <a:lnTo>
                      <a:pt x="0" y="559"/>
                    </a:lnTo>
                    <a:lnTo>
                      <a:pt x="25" y="518"/>
                    </a:lnTo>
                    <a:lnTo>
                      <a:pt x="56" y="481"/>
                    </a:lnTo>
                    <a:lnTo>
                      <a:pt x="89" y="445"/>
                    </a:lnTo>
                    <a:lnTo>
                      <a:pt x="126" y="410"/>
                    </a:lnTo>
                    <a:lnTo>
                      <a:pt x="157" y="371"/>
                    </a:lnTo>
                    <a:lnTo>
                      <a:pt x="186" y="334"/>
                    </a:lnTo>
                    <a:lnTo>
                      <a:pt x="210" y="293"/>
                    </a:lnTo>
                    <a:lnTo>
                      <a:pt x="229" y="251"/>
                    </a:lnTo>
                    <a:lnTo>
                      <a:pt x="241" y="231"/>
                    </a:lnTo>
                    <a:lnTo>
                      <a:pt x="254" y="212"/>
                    </a:lnTo>
                    <a:lnTo>
                      <a:pt x="268" y="194"/>
                    </a:lnTo>
                    <a:lnTo>
                      <a:pt x="285" y="179"/>
                    </a:lnTo>
                    <a:lnTo>
                      <a:pt x="303" y="161"/>
                    </a:lnTo>
                    <a:lnTo>
                      <a:pt x="320" y="150"/>
                    </a:lnTo>
                    <a:lnTo>
                      <a:pt x="338" y="136"/>
                    </a:lnTo>
                    <a:lnTo>
                      <a:pt x="361" y="126"/>
                    </a:lnTo>
                    <a:lnTo>
                      <a:pt x="392" y="105"/>
                    </a:lnTo>
                    <a:lnTo>
                      <a:pt x="388" y="123"/>
                    </a:lnTo>
                    <a:lnTo>
                      <a:pt x="394" y="142"/>
                    </a:lnTo>
                    <a:lnTo>
                      <a:pt x="400" y="159"/>
                    </a:lnTo>
                    <a:lnTo>
                      <a:pt x="398" y="179"/>
                    </a:lnTo>
                    <a:close/>
                    <a:moveTo>
                      <a:pt x="1259" y="249"/>
                    </a:moveTo>
                    <a:lnTo>
                      <a:pt x="1274" y="256"/>
                    </a:lnTo>
                    <a:lnTo>
                      <a:pt x="1296" y="262"/>
                    </a:lnTo>
                    <a:lnTo>
                      <a:pt x="1303" y="253"/>
                    </a:lnTo>
                    <a:lnTo>
                      <a:pt x="1305" y="245"/>
                    </a:lnTo>
                    <a:lnTo>
                      <a:pt x="1303" y="235"/>
                    </a:lnTo>
                    <a:lnTo>
                      <a:pt x="1303" y="225"/>
                    </a:lnTo>
                    <a:lnTo>
                      <a:pt x="1327" y="245"/>
                    </a:lnTo>
                    <a:lnTo>
                      <a:pt x="1350" y="268"/>
                    </a:lnTo>
                    <a:lnTo>
                      <a:pt x="1369" y="291"/>
                    </a:lnTo>
                    <a:lnTo>
                      <a:pt x="1391" y="317"/>
                    </a:lnTo>
                    <a:lnTo>
                      <a:pt x="1410" y="340"/>
                    </a:lnTo>
                    <a:lnTo>
                      <a:pt x="1431" y="363"/>
                    </a:lnTo>
                    <a:lnTo>
                      <a:pt x="1455" y="382"/>
                    </a:lnTo>
                    <a:lnTo>
                      <a:pt x="1480" y="404"/>
                    </a:lnTo>
                    <a:lnTo>
                      <a:pt x="1505" y="435"/>
                    </a:lnTo>
                    <a:lnTo>
                      <a:pt x="1493" y="468"/>
                    </a:lnTo>
                    <a:lnTo>
                      <a:pt x="1478" y="499"/>
                    </a:lnTo>
                    <a:lnTo>
                      <a:pt x="1457" y="528"/>
                    </a:lnTo>
                    <a:lnTo>
                      <a:pt x="1433" y="555"/>
                    </a:lnTo>
                    <a:lnTo>
                      <a:pt x="1404" y="578"/>
                    </a:lnTo>
                    <a:lnTo>
                      <a:pt x="1377" y="604"/>
                    </a:lnTo>
                    <a:lnTo>
                      <a:pt x="1348" y="625"/>
                    </a:lnTo>
                    <a:lnTo>
                      <a:pt x="1319" y="648"/>
                    </a:lnTo>
                    <a:lnTo>
                      <a:pt x="1296" y="633"/>
                    </a:lnTo>
                    <a:lnTo>
                      <a:pt x="1276" y="617"/>
                    </a:lnTo>
                    <a:lnTo>
                      <a:pt x="1255" y="600"/>
                    </a:lnTo>
                    <a:lnTo>
                      <a:pt x="1235" y="582"/>
                    </a:lnTo>
                    <a:lnTo>
                      <a:pt x="1214" y="563"/>
                    </a:lnTo>
                    <a:lnTo>
                      <a:pt x="1195" y="545"/>
                    </a:lnTo>
                    <a:lnTo>
                      <a:pt x="1175" y="528"/>
                    </a:lnTo>
                    <a:lnTo>
                      <a:pt x="1156" y="514"/>
                    </a:lnTo>
                    <a:lnTo>
                      <a:pt x="1140" y="512"/>
                    </a:lnTo>
                    <a:lnTo>
                      <a:pt x="1125" y="512"/>
                    </a:lnTo>
                    <a:lnTo>
                      <a:pt x="1113" y="524"/>
                    </a:lnTo>
                    <a:lnTo>
                      <a:pt x="1117" y="540"/>
                    </a:lnTo>
                    <a:lnTo>
                      <a:pt x="1133" y="563"/>
                    </a:lnTo>
                    <a:lnTo>
                      <a:pt x="1148" y="592"/>
                    </a:lnTo>
                    <a:lnTo>
                      <a:pt x="1160" y="621"/>
                    </a:lnTo>
                    <a:lnTo>
                      <a:pt x="1168" y="654"/>
                    </a:lnTo>
                    <a:lnTo>
                      <a:pt x="1170" y="685"/>
                    </a:lnTo>
                    <a:lnTo>
                      <a:pt x="1170" y="716"/>
                    </a:lnTo>
                    <a:lnTo>
                      <a:pt x="1164" y="747"/>
                    </a:lnTo>
                    <a:lnTo>
                      <a:pt x="1154" y="780"/>
                    </a:lnTo>
                    <a:lnTo>
                      <a:pt x="1148" y="788"/>
                    </a:lnTo>
                    <a:lnTo>
                      <a:pt x="1142" y="797"/>
                    </a:lnTo>
                    <a:lnTo>
                      <a:pt x="1135" y="807"/>
                    </a:lnTo>
                    <a:lnTo>
                      <a:pt x="1129" y="817"/>
                    </a:lnTo>
                    <a:lnTo>
                      <a:pt x="1121" y="825"/>
                    </a:lnTo>
                    <a:lnTo>
                      <a:pt x="1119" y="834"/>
                    </a:lnTo>
                    <a:lnTo>
                      <a:pt x="1121" y="846"/>
                    </a:lnTo>
                    <a:lnTo>
                      <a:pt x="1133" y="858"/>
                    </a:lnTo>
                    <a:lnTo>
                      <a:pt x="1133" y="869"/>
                    </a:lnTo>
                    <a:lnTo>
                      <a:pt x="1133" y="881"/>
                    </a:lnTo>
                    <a:lnTo>
                      <a:pt x="1129" y="893"/>
                    </a:lnTo>
                    <a:lnTo>
                      <a:pt x="1127" y="906"/>
                    </a:lnTo>
                    <a:lnTo>
                      <a:pt x="1121" y="918"/>
                    </a:lnTo>
                    <a:lnTo>
                      <a:pt x="1117" y="929"/>
                    </a:lnTo>
                    <a:lnTo>
                      <a:pt x="1111" y="941"/>
                    </a:lnTo>
                    <a:lnTo>
                      <a:pt x="1109" y="955"/>
                    </a:lnTo>
                    <a:lnTo>
                      <a:pt x="1102" y="947"/>
                    </a:lnTo>
                    <a:lnTo>
                      <a:pt x="1100" y="937"/>
                    </a:lnTo>
                    <a:lnTo>
                      <a:pt x="1100" y="838"/>
                    </a:lnTo>
                    <a:lnTo>
                      <a:pt x="1100" y="739"/>
                    </a:lnTo>
                    <a:lnTo>
                      <a:pt x="1102" y="642"/>
                    </a:lnTo>
                    <a:lnTo>
                      <a:pt x="1106" y="547"/>
                    </a:lnTo>
                    <a:lnTo>
                      <a:pt x="1107" y="448"/>
                    </a:lnTo>
                    <a:lnTo>
                      <a:pt x="1109" y="353"/>
                    </a:lnTo>
                    <a:lnTo>
                      <a:pt x="1111" y="254"/>
                    </a:lnTo>
                    <a:lnTo>
                      <a:pt x="1115" y="159"/>
                    </a:lnTo>
                    <a:lnTo>
                      <a:pt x="1119" y="148"/>
                    </a:lnTo>
                    <a:lnTo>
                      <a:pt x="1125" y="138"/>
                    </a:lnTo>
                    <a:lnTo>
                      <a:pt x="1127" y="126"/>
                    </a:lnTo>
                    <a:lnTo>
                      <a:pt x="1131" y="117"/>
                    </a:lnTo>
                    <a:lnTo>
                      <a:pt x="1131" y="105"/>
                    </a:lnTo>
                    <a:lnTo>
                      <a:pt x="1133" y="93"/>
                    </a:lnTo>
                    <a:lnTo>
                      <a:pt x="1133" y="82"/>
                    </a:lnTo>
                    <a:lnTo>
                      <a:pt x="1135" y="70"/>
                    </a:lnTo>
                    <a:lnTo>
                      <a:pt x="1160" y="80"/>
                    </a:lnTo>
                    <a:lnTo>
                      <a:pt x="1183" y="97"/>
                    </a:lnTo>
                    <a:lnTo>
                      <a:pt x="1203" y="117"/>
                    </a:lnTo>
                    <a:lnTo>
                      <a:pt x="1222" y="140"/>
                    </a:lnTo>
                    <a:lnTo>
                      <a:pt x="1234" y="163"/>
                    </a:lnTo>
                    <a:lnTo>
                      <a:pt x="1245" y="190"/>
                    </a:lnTo>
                    <a:lnTo>
                      <a:pt x="1253" y="220"/>
                    </a:lnTo>
                    <a:lnTo>
                      <a:pt x="1259" y="249"/>
                    </a:lnTo>
                    <a:close/>
                  </a:path>
                </a:pathLst>
              </a:custGeom>
              <a:solidFill>
                <a:srgbClr val="CCFFFF"/>
              </a:solidFill>
              <a:ln w="1651">
                <a:solidFill>
                  <a:srgbClr val="0F2E66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24" name="Freeform 910">
                <a:extLst>
                  <a:ext uri="{FF2B5EF4-FFF2-40B4-BE49-F238E27FC236}">
                    <a16:creationId xmlns:a16="http://schemas.microsoft.com/office/drawing/2014/main" id="{C9D9D7DD-A1BB-4CC8-B990-4C9E83E62C82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3613" y="723"/>
                <a:ext cx="224" cy="252"/>
              </a:xfrm>
              <a:custGeom>
                <a:avLst/>
                <a:gdLst>
                  <a:gd name="T0" fmla="*/ 0 w 1565"/>
                  <a:gd name="T1" fmla="*/ 0 h 1980"/>
                  <a:gd name="T2" fmla="*/ 0 w 1565"/>
                  <a:gd name="T3" fmla="*/ 0 h 1980"/>
                  <a:gd name="T4" fmla="*/ 0 w 1565"/>
                  <a:gd name="T5" fmla="*/ 0 h 1980"/>
                  <a:gd name="T6" fmla="*/ 0 w 1565"/>
                  <a:gd name="T7" fmla="*/ 0 h 1980"/>
                  <a:gd name="T8" fmla="*/ 0 w 1565"/>
                  <a:gd name="T9" fmla="*/ 0 h 1980"/>
                  <a:gd name="T10" fmla="*/ 0 w 1565"/>
                  <a:gd name="T11" fmla="*/ 0 h 1980"/>
                  <a:gd name="T12" fmla="*/ 0 w 1565"/>
                  <a:gd name="T13" fmla="*/ 0 h 1980"/>
                  <a:gd name="T14" fmla="*/ 0 w 1565"/>
                  <a:gd name="T15" fmla="*/ 0 h 1980"/>
                  <a:gd name="T16" fmla="*/ 0 w 1565"/>
                  <a:gd name="T17" fmla="*/ 0 h 1980"/>
                  <a:gd name="T18" fmla="*/ 0 w 1565"/>
                  <a:gd name="T19" fmla="*/ 0 h 1980"/>
                  <a:gd name="T20" fmla="*/ 0 w 1565"/>
                  <a:gd name="T21" fmla="*/ 0 h 1980"/>
                  <a:gd name="T22" fmla="*/ 0 w 1565"/>
                  <a:gd name="T23" fmla="*/ 0 h 1980"/>
                  <a:gd name="T24" fmla="*/ 0 w 1565"/>
                  <a:gd name="T25" fmla="*/ 0 h 1980"/>
                  <a:gd name="T26" fmla="*/ 0 w 1565"/>
                  <a:gd name="T27" fmla="*/ 0 h 1980"/>
                  <a:gd name="T28" fmla="*/ 0 w 1565"/>
                  <a:gd name="T29" fmla="*/ 0 h 1980"/>
                  <a:gd name="T30" fmla="*/ 0 w 1565"/>
                  <a:gd name="T31" fmla="*/ 0 h 1980"/>
                  <a:gd name="T32" fmla="*/ 0 w 1565"/>
                  <a:gd name="T33" fmla="*/ 0 h 1980"/>
                  <a:gd name="T34" fmla="*/ 0 w 1565"/>
                  <a:gd name="T35" fmla="*/ 0 h 1980"/>
                  <a:gd name="T36" fmla="*/ 0 w 1565"/>
                  <a:gd name="T37" fmla="*/ 0 h 1980"/>
                  <a:gd name="T38" fmla="*/ 0 w 1565"/>
                  <a:gd name="T39" fmla="*/ 0 h 1980"/>
                  <a:gd name="T40" fmla="*/ 0 w 1565"/>
                  <a:gd name="T41" fmla="*/ 0 h 1980"/>
                  <a:gd name="T42" fmla="*/ 0 w 1565"/>
                  <a:gd name="T43" fmla="*/ 0 h 1980"/>
                  <a:gd name="T44" fmla="*/ 0 w 1565"/>
                  <a:gd name="T45" fmla="*/ 0 h 1980"/>
                  <a:gd name="T46" fmla="*/ 0 w 1565"/>
                  <a:gd name="T47" fmla="*/ 0 h 1980"/>
                  <a:gd name="T48" fmla="*/ 0 w 1565"/>
                  <a:gd name="T49" fmla="*/ 0 h 1980"/>
                  <a:gd name="T50" fmla="*/ 0 w 1565"/>
                  <a:gd name="T51" fmla="*/ 0 h 1980"/>
                  <a:gd name="T52" fmla="*/ 0 w 1565"/>
                  <a:gd name="T53" fmla="*/ 0 h 1980"/>
                  <a:gd name="T54" fmla="*/ 0 w 1565"/>
                  <a:gd name="T55" fmla="*/ 0 h 1980"/>
                  <a:gd name="T56" fmla="*/ 0 w 1565"/>
                  <a:gd name="T57" fmla="*/ 0 h 1980"/>
                  <a:gd name="T58" fmla="*/ 0 w 1565"/>
                  <a:gd name="T59" fmla="*/ 0 h 1980"/>
                  <a:gd name="T60" fmla="*/ 0 w 1565"/>
                  <a:gd name="T61" fmla="*/ 0 h 1980"/>
                  <a:gd name="T62" fmla="*/ 0 w 1565"/>
                  <a:gd name="T63" fmla="*/ 0 h 1980"/>
                  <a:gd name="T64" fmla="*/ 0 w 1565"/>
                  <a:gd name="T65" fmla="*/ 0 h 1980"/>
                  <a:gd name="T66" fmla="*/ 0 w 1565"/>
                  <a:gd name="T67" fmla="*/ 0 h 1980"/>
                  <a:gd name="T68" fmla="*/ 0 w 1565"/>
                  <a:gd name="T69" fmla="*/ 0 h 1980"/>
                  <a:gd name="T70" fmla="*/ 0 w 1565"/>
                  <a:gd name="T71" fmla="*/ 0 h 1980"/>
                  <a:gd name="T72" fmla="*/ 0 w 1565"/>
                  <a:gd name="T73" fmla="*/ 0 h 1980"/>
                  <a:gd name="T74" fmla="*/ 0 w 1565"/>
                  <a:gd name="T75" fmla="*/ 0 h 1980"/>
                  <a:gd name="T76" fmla="*/ 0 w 1565"/>
                  <a:gd name="T77" fmla="*/ 0 h 1980"/>
                  <a:gd name="T78" fmla="*/ 0 w 1565"/>
                  <a:gd name="T79" fmla="*/ 0 h 1980"/>
                  <a:gd name="T80" fmla="*/ 0 w 1565"/>
                  <a:gd name="T81" fmla="*/ 0 h 1980"/>
                  <a:gd name="T82" fmla="*/ 0 w 1565"/>
                  <a:gd name="T83" fmla="*/ 0 h 1980"/>
                  <a:gd name="T84" fmla="*/ 0 w 1565"/>
                  <a:gd name="T85" fmla="*/ 0 h 1980"/>
                  <a:gd name="T86" fmla="*/ 0 w 1565"/>
                  <a:gd name="T87" fmla="*/ 0 h 1980"/>
                  <a:gd name="T88" fmla="*/ 0 w 1565"/>
                  <a:gd name="T89" fmla="*/ 0 h 1980"/>
                  <a:gd name="T90" fmla="*/ 0 w 1565"/>
                  <a:gd name="T91" fmla="*/ 0 h 1980"/>
                  <a:gd name="T92" fmla="*/ 0 w 1565"/>
                  <a:gd name="T93" fmla="*/ 0 h 1980"/>
                  <a:gd name="T94" fmla="*/ 0 w 1565"/>
                  <a:gd name="T95" fmla="*/ 0 h 1980"/>
                  <a:gd name="T96" fmla="*/ 0 w 1565"/>
                  <a:gd name="T97" fmla="*/ 0 h 1980"/>
                  <a:gd name="T98" fmla="*/ 0 w 1565"/>
                  <a:gd name="T99" fmla="*/ 0 h 1980"/>
                  <a:gd name="T100" fmla="*/ 0 w 1565"/>
                  <a:gd name="T101" fmla="*/ 0 h 1980"/>
                  <a:gd name="T102" fmla="*/ 0 w 1565"/>
                  <a:gd name="T103" fmla="*/ 0 h 1980"/>
                  <a:gd name="T104" fmla="*/ 0 w 1565"/>
                  <a:gd name="T105" fmla="*/ 0 h 1980"/>
                  <a:gd name="T106" fmla="*/ 0 w 1565"/>
                  <a:gd name="T107" fmla="*/ 0 h 1980"/>
                  <a:gd name="T108" fmla="*/ 0 w 1565"/>
                  <a:gd name="T109" fmla="*/ 0 h 1980"/>
                  <a:gd name="T110" fmla="*/ 0 w 1565"/>
                  <a:gd name="T111" fmla="*/ 0 h 1980"/>
                  <a:gd name="T112" fmla="*/ 0 w 1565"/>
                  <a:gd name="T113" fmla="*/ 0 h 1980"/>
                  <a:gd name="T114" fmla="*/ 0 w 1565"/>
                  <a:gd name="T115" fmla="*/ 0 h 1980"/>
                  <a:gd name="T116" fmla="*/ 0 w 1565"/>
                  <a:gd name="T117" fmla="*/ 0 h 1980"/>
                  <a:gd name="T118" fmla="*/ 0 w 1565"/>
                  <a:gd name="T119" fmla="*/ 0 h 1980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</a:gdLst>
                <a:ahLst/>
                <a:cxnLst>
                  <a:cxn ang="T120">
                    <a:pos x="T0" y="T1"/>
                  </a:cxn>
                  <a:cxn ang="T121">
                    <a:pos x="T2" y="T3"/>
                  </a:cxn>
                  <a:cxn ang="T122">
                    <a:pos x="T4" y="T5"/>
                  </a:cxn>
                  <a:cxn ang="T123">
                    <a:pos x="T6" y="T7"/>
                  </a:cxn>
                  <a:cxn ang="T124">
                    <a:pos x="T8" y="T9"/>
                  </a:cxn>
                  <a:cxn ang="T125">
                    <a:pos x="T10" y="T11"/>
                  </a:cxn>
                  <a:cxn ang="T126">
                    <a:pos x="T12" y="T13"/>
                  </a:cxn>
                  <a:cxn ang="T127">
                    <a:pos x="T14" y="T15"/>
                  </a:cxn>
                  <a:cxn ang="T128">
                    <a:pos x="T16" y="T17"/>
                  </a:cxn>
                  <a:cxn ang="T129">
                    <a:pos x="T18" y="T19"/>
                  </a:cxn>
                  <a:cxn ang="T130">
                    <a:pos x="T20" y="T21"/>
                  </a:cxn>
                  <a:cxn ang="T131">
                    <a:pos x="T22" y="T23"/>
                  </a:cxn>
                  <a:cxn ang="T132">
                    <a:pos x="T24" y="T25"/>
                  </a:cxn>
                  <a:cxn ang="T133">
                    <a:pos x="T26" y="T27"/>
                  </a:cxn>
                  <a:cxn ang="T134">
                    <a:pos x="T28" y="T29"/>
                  </a:cxn>
                  <a:cxn ang="T135">
                    <a:pos x="T30" y="T31"/>
                  </a:cxn>
                  <a:cxn ang="T136">
                    <a:pos x="T32" y="T33"/>
                  </a:cxn>
                  <a:cxn ang="T137">
                    <a:pos x="T34" y="T35"/>
                  </a:cxn>
                  <a:cxn ang="T138">
                    <a:pos x="T36" y="T37"/>
                  </a:cxn>
                  <a:cxn ang="T139">
                    <a:pos x="T38" y="T39"/>
                  </a:cxn>
                  <a:cxn ang="T140">
                    <a:pos x="T40" y="T41"/>
                  </a:cxn>
                  <a:cxn ang="T141">
                    <a:pos x="T42" y="T43"/>
                  </a:cxn>
                  <a:cxn ang="T142">
                    <a:pos x="T44" y="T45"/>
                  </a:cxn>
                  <a:cxn ang="T143">
                    <a:pos x="T46" y="T47"/>
                  </a:cxn>
                  <a:cxn ang="T144">
                    <a:pos x="T48" y="T49"/>
                  </a:cxn>
                  <a:cxn ang="T145">
                    <a:pos x="T50" y="T51"/>
                  </a:cxn>
                  <a:cxn ang="T146">
                    <a:pos x="T52" y="T53"/>
                  </a:cxn>
                  <a:cxn ang="T147">
                    <a:pos x="T54" y="T55"/>
                  </a:cxn>
                  <a:cxn ang="T148">
                    <a:pos x="T56" y="T57"/>
                  </a:cxn>
                  <a:cxn ang="T149">
                    <a:pos x="T58" y="T59"/>
                  </a:cxn>
                  <a:cxn ang="T150">
                    <a:pos x="T60" y="T61"/>
                  </a:cxn>
                  <a:cxn ang="T151">
                    <a:pos x="T62" y="T63"/>
                  </a:cxn>
                  <a:cxn ang="T152">
                    <a:pos x="T64" y="T65"/>
                  </a:cxn>
                  <a:cxn ang="T153">
                    <a:pos x="T66" y="T67"/>
                  </a:cxn>
                  <a:cxn ang="T154">
                    <a:pos x="T68" y="T69"/>
                  </a:cxn>
                  <a:cxn ang="T155">
                    <a:pos x="T70" y="T71"/>
                  </a:cxn>
                  <a:cxn ang="T156">
                    <a:pos x="T72" y="T73"/>
                  </a:cxn>
                  <a:cxn ang="T157">
                    <a:pos x="T74" y="T75"/>
                  </a:cxn>
                  <a:cxn ang="T158">
                    <a:pos x="T76" y="T77"/>
                  </a:cxn>
                  <a:cxn ang="T159">
                    <a:pos x="T78" y="T79"/>
                  </a:cxn>
                  <a:cxn ang="T160">
                    <a:pos x="T80" y="T81"/>
                  </a:cxn>
                  <a:cxn ang="T161">
                    <a:pos x="T82" y="T83"/>
                  </a:cxn>
                  <a:cxn ang="T162">
                    <a:pos x="T84" y="T85"/>
                  </a:cxn>
                  <a:cxn ang="T163">
                    <a:pos x="T86" y="T87"/>
                  </a:cxn>
                  <a:cxn ang="T164">
                    <a:pos x="T88" y="T89"/>
                  </a:cxn>
                  <a:cxn ang="T165">
                    <a:pos x="T90" y="T91"/>
                  </a:cxn>
                  <a:cxn ang="T166">
                    <a:pos x="T92" y="T93"/>
                  </a:cxn>
                  <a:cxn ang="T167">
                    <a:pos x="T94" y="T95"/>
                  </a:cxn>
                  <a:cxn ang="T168">
                    <a:pos x="T96" y="T97"/>
                  </a:cxn>
                  <a:cxn ang="T169">
                    <a:pos x="T98" y="T99"/>
                  </a:cxn>
                  <a:cxn ang="T170">
                    <a:pos x="T100" y="T101"/>
                  </a:cxn>
                  <a:cxn ang="T171">
                    <a:pos x="T102" y="T103"/>
                  </a:cxn>
                  <a:cxn ang="T172">
                    <a:pos x="T104" y="T105"/>
                  </a:cxn>
                  <a:cxn ang="T173">
                    <a:pos x="T106" y="T107"/>
                  </a:cxn>
                  <a:cxn ang="T174">
                    <a:pos x="T108" y="T109"/>
                  </a:cxn>
                  <a:cxn ang="T175">
                    <a:pos x="T110" y="T111"/>
                  </a:cxn>
                  <a:cxn ang="T176">
                    <a:pos x="T112" y="T113"/>
                  </a:cxn>
                  <a:cxn ang="T177">
                    <a:pos x="T114" y="T115"/>
                  </a:cxn>
                  <a:cxn ang="T178">
                    <a:pos x="T116" y="T117"/>
                  </a:cxn>
                  <a:cxn ang="T179">
                    <a:pos x="T118" y="T119"/>
                  </a:cxn>
                </a:cxnLst>
                <a:rect l="0" t="0" r="r" b="b"/>
                <a:pathLst>
                  <a:path w="1565" h="1980">
                    <a:moveTo>
                      <a:pt x="147" y="1062"/>
                    </a:moveTo>
                    <a:lnTo>
                      <a:pt x="145" y="1070"/>
                    </a:lnTo>
                    <a:lnTo>
                      <a:pt x="149" y="1078"/>
                    </a:lnTo>
                    <a:lnTo>
                      <a:pt x="151" y="1070"/>
                    </a:lnTo>
                    <a:lnTo>
                      <a:pt x="151" y="1064"/>
                    </a:lnTo>
                    <a:lnTo>
                      <a:pt x="161" y="1064"/>
                    </a:lnTo>
                    <a:lnTo>
                      <a:pt x="176" y="1117"/>
                    </a:lnTo>
                    <a:lnTo>
                      <a:pt x="188" y="1171"/>
                    </a:lnTo>
                    <a:lnTo>
                      <a:pt x="192" y="1225"/>
                    </a:lnTo>
                    <a:lnTo>
                      <a:pt x="194" y="1283"/>
                    </a:lnTo>
                    <a:lnTo>
                      <a:pt x="190" y="1340"/>
                    </a:lnTo>
                    <a:lnTo>
                      <a:pt x="188" y="1396"/>
                    </a:lnTo>
                    <a:lnTo>
                      <a:pt x="184" y="1452"/>
                    </a:lnTo>
                    <a:lnTo>
                      <a:pt x="184" y="1510"/>
                    </a:lnTo>
                    <a:lnTo>
                      <a:pt x="188" y="1510"/>
                    </a:lnTo>
                    <a:lnTo>
                      <a:pt x="192" y="1516"/>
                    </a:lnTo>
                    <a:lnTo>
                      <a:pt x="192" y="1524"/>
                    </a:lnTo>
                    <a:lnTo>
                      <a:pt x="192" y="1532"/>
                    </a:lnTo>
                    <a:lnTo>
                      <a:pt x="178" y="1549"/>
                    </a:lnTo>
                    <a:lnTo>
                      <a:pt x="168" y="1567"/>
                    </a:lnTo>
                    <a:lnTo>
                      <a:pt x="157" y="1584"/>
                    </a:lnTo>
                    <a:lnTo>
                      <a:pt x="149" y="1603"/>
                    </a:lnTo>
                    <a:lnTo>
                      <a:pt x="139" y="1621"/>
                    </a:lnTo>
                    <a:lnTo>
                      <a:pt x="130" y="1640"/>
                    </a:lnTo>
                    <a:lnTo>
                      <a:pt x="118" y="1658"/>
                    </a:lnTo>
                    <a:lnTo>
                      <a:pt x="108" y="1677"/>
                    </a:lnTo>
                    <a:lnTo>
                      <a:pt x="104" y="1648"/>
                    </a:lnTo>
                    <a:lnTo>
                      <a:pt x="101" y="1623"/>
                    </a:lnTo>
                    <a:lnTo>
                      <a:pt x="95" y="1596"/>
                    </a:lnTo>
                    <a:lnTo>
                      <a:pt x="89" y="1570"/>
                    </a:lnTo>
                    <a:lnTo>
                      <a:pt x="81" y="1545"/>
                    </a:lnTo>
                    <a:lnTo>
                      <a:pt x="73" y="1520"/>
                    </a:lnTo>
                    <a:lnTo>
                      <a:pt x="64" y="1495"/>
                    </a:lnTo>
                    <a:lnTo>
                      <a:pt x="54" y="1471"/>
                    </a:lnTo>
                    <a:lnTo>
                      <a:pt x="40" y="1421"/>
                    </a:lnTo>
                    <a:lnTo>
                      <a:pt x="29" y="1373"/>
                    </a:lnTo>
                    <a:lnTo>
                      <a:pt x="19" y="1320"/>
                    </a:lnTo>
                    <a:lnTo>
                      <a:pt x="13" y="1270"/>
                    </a:lnTo>
                    <a:lnTo>
                      <a:pt x="6" y="1217"/>
                    </a:lnTo>
                    <a:lnTo>
                      <a:pt x="2" y="1167"/>
                    </a:lnTo>
                    <a:lnTo>
                      <a:pt x="0" y="1115"/>
                    </a:lnTo>
                    <a:lnTo>
                      <a:pt x="2" y="1064"/>
                    </a:lnTo>
                    <a:lnTo>
                      <a:pt x="0" y="1047"/>
                    </a:lnTo>
                    <a:lnTo>
                      <a:pt x="0" y="1033"/>
                    </a:lnTo>
                    <a:lnTo>
                      <a:pt x="0" y="1018"/>
                    </a:lnTo>
                    <a:lnTo>
                      <a:pt x="2" y="1004"/>
                    </a:lnTo>
                    <a:lnTo>
                      <a:pt x="4" y="991"/>
                    </a:lnTo>
                    <a:lnTo>
                      <a:pt x="7" y="977"/>
                    </a:lnTo>
                    <a:lnTo>
                      <a:pt x="9" y="963"/>
                    </a:lnTo>
                    <a:lnTo>
                      <a:pt x="13" y="952"/>
                    </a:lnTo>
                    <a:lnTo>
                      <a:pt x="29" y="961"/>
                    </a:lnTo>
                    <a:lnTo>
                      <a:pt x="46" y="977"/>
                    </a:lnTo>
                    <a:lnTo>
                      <a:pt x="60" y="992"/>
                    </a:lnTo>
                    <a:lnTo>
                      <a:pt x="75" y="1012"/>
                    </a:lnTo>
                    <a:lnTo>
                      <a:pt x="89" y="1027"/>
                    </a:lnTo>
                    <a:lnTo>
                      <a:pt x="106" y="1043"/>
                    </a:lnTo>
                    <a:lnTo>
                      <a:pt x="124" y="1055"/>
                    </a:lnTo>
                    <a:lnTo>
                      <a:pt x="147" y="1062"/>
                    </a:lnTo>
                    <a:close/>
                    <a:moveTo>
                      <a:pt x="1565" y="1010"/>
                    </a:moveTo>
                    <a:lnTo>
                      <a:pt x="1563" y="1025"/>
                    </a:lnTo>
                    <a:lnTo>
                      <a:pt x="1563" y="1043"/>
                    </a:lnTo>
                    <a:lnTo>
                      <a:pt x="1559" y="1060"/>
                    </a:lnTo>
                    <a:lnTo>
                      <a:pt x="1555" y="1078"/>
                    </a:lnTo>
                    <a:lnTo>
                      <a:pt x="1547" y="1093"/>
                    </a:lnTo>
                    <a:lnTo>
                      <a:pt x="1541" y="1109"/>
                    </a:lnTo>
                    <a:lnTo>
                      <a:pt x="1536" y="1124"/>
                    </a:lnTo>
                    <a:lnTo>
                      <a:pt x="1530" y="1142"/>
                    </a:lnTo>
                    <a:lnTo>
                      <a:pt x="1509" y="1181"/>
                    </a:lnTo>
                    <a:lnTo>
                      <a:pt x="1487" y="1221"/>
                    </a:lnTo>
                    <a:lnTo>
                      <a:pt x="1464" y="1260"/>
                    </a:lnTo>
                    <a:lnTo>
                      <a:pt x="1441" y="1299"/>
                    </a:lnTo>
                    <a:lnTo>
                      <a:pt x="1415" y="1336"/>
                    </a:lnTo>
                    <a:lnTo>
                      <a:pt x="1390" y="1375"/>
                    </a:lnTo>
                    <a:lnTo>
                      <a:pt x="1365" y="1411"/>
                    </a:lnTo>
                    <a:lnTo>
                      <a:pt x="1342" y="1452"/>
                    </a:lnTo>
                    <a:lnTo>
                      <a:pt x="1330" y="1473"/>
                    </a:lnTo>
                    <a:lnTo>
                      <a:pt x="1322" y="1499"/>
                    </a:lnTo>
                    <a:lnTo>
                      <a:pt x="1317" y="1524"/>
                    </a:lnTo>
                    <a:lnTo>
                      <a:pt x="1315" y="1551"/>
                    </a:lnTo>
                    <a:lnTo>
                      <a:pt x="1311" y="1576"/>
                    </a:lnTo>
                    <a:lnTo>
                      <a:pt x="1309" y="1603"/>
                    </a:lnTo>
                    <a:lnTo>
                      <a:pt x="1305" y="1629"/>
                    </a:lnTo>
                    <a:lnTo>
                      <a:pt x="1301" y="1656"/>
                    </a:lnTo>
                    <a:lnTo>
                      <a:pt x="1295" y="1673"/>
                    </a:lnTo>
                    <a:lnTo>
                      <a:pt x="1293" y="1695"/>
                    </a:lnTo>
                    <a:lnTo>
                      <a:pt x="1287" y="1712"/>
                    </a:lnTo>
                    <a:lnTo>
                      <a:pt x="1280" y="1729"/>
                    </a:lnTo>
                    <a:lnTo>
                      <a:pt x="1280" y="1726"/>
                    </a:lnTo>
                    <a:lnTo>
                      <a:pt x="1282" y="1718"/>
                    </a:lnTo>
                    <a:lnTo>
                      <a:pt x="1274" y="1708"/>
                    </a:lnTo>
                    <a:lnTo>
                      <a:pt x="1266" y="1704"/>
                    </a:lnTo>
                    <a:lnTo>
                      <a:pt x="1256" y="1700"/>
                    </a:lnTo>
                    <a:lnTo>
                      <a:pt x="1247" y="1704"/>
                    </a:lnTo>
                    <a:lnTo>
                      <a:pt x="1243" y="1716"/>
                    </a:lnTo>
                    <a:lnTo>
                      <a:pt x="1241" y="1727"/>
                    </a:lnTo>
                    <a:lnTo>
                      <a:pt x="1237" y="1739"/>
                    </a:lnTo>
                    <a:lnTo>
                      <a:pt x="1235" y="1751"/>
                    </a:lnTo>
                    <a:lnTo>
                      <a:pt x="1216" y="1805"/>
                    </a:lnTo>
                    <a:lnTo>
                      <a:pt x="1206" y="1791"/>
                    </a:lnTo>
                    <a:lnTo>
                      <a:pt x="1204" y="1762"/>
                    </a:lnTo>
                    <a:lnTo>
                      <a:pt x="1204" y="1733"/>
                    </a:lnTo>
                    <a:lnTo>
                      <a:pt x="1204" y="1706"/>
                    </a:lnTo>
                    <a:lnTo>
                      <a:pt x="1204" y="1679"/>
                    </a:lnTo>
                    <a:lnTo>
                      <a:pt x="1202" y="1650"/>
                    </a:lnTo>
                    <a:lnTo>
                      <a:pt x="1202" y="1623"/>
                    </a:lnTo>
                    <a:lnTo>
                      <a:pt x="1198" y="1596"/>
                    </a:lnTo>
                    <a:lnTo>
                      <a:pt x="1194" y="1570"/>
                    </a:lnTo>
                    <a:lnTo>
                      <a:pt x="1179" y="1557"/>
                    </a:lnTo>
                    <a:lnTo>
                      <a:pt x="1161" y="1553"/>
                    </a:lnTo>
                    <a:lnTo>
                      <a:pt x="1152" y="1563"/>
                    </a:lnTo>
                    <a:lnTo>
                      <a:pt x="1150" y="1578"/>
                    </a:lnTo>
                    <a:lnTo>
                      <a:pt x="1148" y="1592"/>
                    </a:lnTo>
                    <a:lnTo>
                      <a:pt x="1148" y="1609"/>
                    </a:lnTo>
                    <a:lnTo>
                      <a:pt x="1142" y="1627"/>
                    </a:lnTo>
                    <a:lnTo>
                      <a:pt x="1132" y="1648"/>
                    </a:lnTo>
                    <a:lnTo>
                      <a:pt x="1128" y="1632"/>
                    </a:lnTo>
                    <a:lnTo>
                      <a:pt x="1128" y="1619"/>
                    </a:lnTo>
                    <a:lnTo>
                      <a:pt x="1125" y="1603"/>
                    </a:lnTo>
                    <a:lnTo>
                      <a:pt x="1125" y="1588"/>
                    </a:lnTo>
                    <a:lnTo>
                      <a:pt x="1125" y="1570"/>
                    </a:lnTo>
                    <a:lnTo>
                      <a:pt x="1125" y="1553"/>
                    </a:lnTo>
                    <a:lnTo>
                      <a:pt x="1126" y="1537"/>
                    </a:lnTo>
                    <a:lnTo>
                      <a:pt x="1134" y="1524"/>
                    </a:lnTo>
                    <a:lnTo>
                      <a:pt x="1150" y="1501"/>
                    </a:lnTo>
                    <a:lnTo>
                      <a:pt x="1167" y="1481"/>
                    </a:lnTo>
                    <a:lnTo>
                      <a:pt x="1185" y="1462"/>
                    </a:lnTo>
                    <a:lnTo>
                      <a:pt x="1202" y="1442"/>
                    </a:lnTo>
                    <a:lnTo>
                      <a:pt x="1218" y="1423"/>
                    </a:lnTo>
                    <a:lnTo>
                      <a:pt x="1235" y="1404"/>
                    </a:lnTo>
                    <a:lnTo>
                      <a:pt x="1251" y="1382"/>
                    </a:lnTo>
                    <a:lnTo>
                      <a:pt x="1266" y="1363"/>
                    </a:lnTo>
                    <a:lnTo>
                      <a:pt x="1266" y="1320"/>
                    </a:lnTo>
                    <a:lnTo>
                      <a:pt x="1272" y="1281"/>
                    </a:lnTo>
                    <a:lnTo>
                      <a:pt x="1280" y="1243"/>
                    </a:lnTo>
                    <a:lnTo>
                      <a:pt x="1291" y="1206"/>
                    </a:lnTo>
                    <a:lnTo>
                      <a:pt x="1303" y="1167"/>
                    </a:lnTo>
                    <a:lnTo>
                      <a:pt x="1318" y="1132"/>
                    </a:lnTo>
                    <a:lnTo>
                      <a:pt x="1332" y="1095"/>
                    </a:lnTo>
                    <a:lnTo>
                      <a:pt x="1348" y="1060"/>
                    </a:lnTo>
                    <a:lnTo>
                      <a:pt x="1351" y="1049"/>
                    </a:lnTo>
                    <a:lnTo>
                      <a:pt x="1355" y="1039"/>
                    </a:lnTo>
                    <a:lnTo>
                      <a:pt x="1359" y="1029"/>
                    </a:lnTo>
                    <a:lnTo>
                      <a:pt x="1365" y="1020"/>
                    </a:lnTo>
                    <a:lnTo>
                      <a:pt x="1371" y="1010"/>
                    </a:lnTo>
                    <a:lnTo>
                      <a:pt x="1379" y="1004"/>
                    </a:lnTo>
                    <a:lnTo>
                      <a:pt x="1386" y="998"/>
                    </a:lnTo>
                    <a:lnTo>
                      <a:pt x="1398" y="1000"/>
                    </a:lnTo>
                    <a:lnTo>
                      <a:pt x="1402" y="985"/>
                    </a:lnTo>
                    <a:lnTo>
                      <a:pt x="1398" y="971"/>
                    </a:lnTo>
                    <a:lnTo>
                      <a:pt x="1384" y="958"/>
                    </a:lnTo>
                    <a:lnTo>
                      <a:pt x="1373" y="950"/>
                    </a:lnTo>
                    <a:lnTo>
                      <a:pt x="1359" y="944"/>
                    </a:lnTo>
                    <a:lnTo>
                      <a:pt x="1346" y="940"/>
                    </a:lnTo>
                    <a:lnTo>
                      <a:pt x="1363" y="923"/>
                    </a:lnTo>
                    <a:lnTo>
                      <a:pt x="1384" y="907"/>
                    </a:lnTo>
                    <a:lnTo>
                      <a:pt x="1402" y="892"/>
                    </a:lnTo>
                    <a:lnTo>
                      <a:pt x="1423" y="876"/>
                    </a:lnTo>
                    <a:lnTo>
                      <a:pt x="1441" y="859"/>
                    </a:lnTo>
                    <a:lnTo>
                      <a:pt x="1458" y="841"/>
                    </a:lnTo>
                    <a:lnTo>
                      <a:pt x="1474" y="824"/>
                    </a:lnTo>
                    <a:lnTo>
                      <a:pt x="1491" y="806"/>
                    </a:lnTo>
                    <a:lnTo>
                      <a:pt x="1501" y="828"/>
                    </a:lnTo>
                    <a:lnTo>
                      <a:pt x="1512" y="851"/>
                    </a:lnTo>
                    <a:lnTo>
                      <a:pt x="1520" y="876"/>
                    </a:lnTo>
                    <a:lnTo>
                      <a:pt x="1530" y="903"/>
                    </a:lnTo>
                    <a:lnTo>
                      <a:pt x="1538" y="928"/>
                    </a:lnTo>
                    <a:lnTo>
                      <a:pt x="1545" y="956"/>
                    </a:lnTo>
                    <a:lnTo>
                      <a:pt x="1553" y="983"/>
                    </a:lnTo>
                    <a:lnTo>
                      <a:pt x="1565" y="1010"/>
                    </a:lnTo>
                    <a:close/>
                    <a:moveTo>
                      <a:pt x="867" y="69"/>
                    </a:moveTo>
                    <a:lnTo>
                      <a:pt x="861" y="81"/>
                    </a:lnTo>
                    <a:lnTo>
                      <a:pt x="855" y="95"/>
                    </a:lnTo>
                    <a:lnTo>
                      <a:pt x="849" y="106"/>
                    </a:lnTo>
                    <a:lnTo>
                      <a:pt x="845" y="120"/>
                    </a:lnTo>
                    <a:lnTo>
                      <a:pt x="838" y="129"/>
                    </a:lnTo>
                    <a:lnTo>
                      <a:pt x="830" y="141"/>
                    </a:lnTo>
                    <a:lnTo>
                      <a:pt x="822" y="153"/>
                    </a:lnTo>
                    <a:lnTo>
                      <a:pt x="816" y="164"/>
                    </a:lnTo>
                    <a:lnTo>
                      <a:pt x="803" y="155"/>
                    </a:lnTo>
                    <a:lnTo>
                      <a:pt x="791" y="145"/>
                    </a:lnTo>
                    <a:lnTo>
                      <a:pt x="777" y="139"/>
                    </a:lnTo>
                    <a:lnTo>
                      <a:pt x="766" y="147"/>
                    </a:lnTo>
                    <a:lnTo>
                      <a:pt x="764" y="164"/>
                    </a:lnTo>
                    <a:lnTo>
                      <a:pt x="756" y="182"/>
                    </a:lnTo>
                    <a:lnTo>
                      <a:pt x="750" y="188"/>
                    </a:lnTo>
                    <a:lnTo>
                      <a:pt x="744" y="195"/>
                    </a:lnTo>
                    <a:lnTo>
                      <a:pt x="741" y="205"/>
                    </a:lnTo>
                    <a:lnTo>
                      <a:pt x="742" y="217"/>
                    </a:lnTo>
                    <a:lnTo>
                      <a:pt x="731" y="232"/>
                    </a:lnTo>
                    <a:lnTo>
                      <a:pt x="721" y="250"/>
                    </a:lnTo>
                    <a:lnTo>
                      <a:pt x="710" y="263"/>
                    </a:lnTo>
                    <a:lnTo>
                      <a:pt x="698" y="279"/>
                    </a:lnTo>
                    <a:lnTo>
                      <a:pt x="682" y="290"/>
                    </a:lnTo>
                    <a:lnTo>
                      <a:pt x="669" y="304"/>
                    </a:lnTo>
                    <a:lnTo>
                      <a:pt x="653" y="316"/>
                    </a:lnTo>
                    <a:lnTo>
                      <a:pt x="638" y="329"/>
                    </a:lnTo>
                    <a:lnTo>
                      <a:pt x="624" y="333"/>
                    </a:lnTo>
                    <a:lnTo>
                      <a:pt x="613" y="339"/>
                    </a:lnTo>
                    <a:lnTo>
                      <a:pt x="599" y="343"/>
                    </a:lnTo>
                    <a:lnTo>
                      <a:pt x="587" y="349"/>
                    </a:lnTo>
                    <a:lnTo>
                      <a:pt x="574" y="351"/>
                    </a:lnTo>
                    <a:lnTo>
                      <a:pt x="560" y="354"/>
                    </a:lnTo>
                    <a:lnTo>
                      <a:pt x="547" y="354"/>
                    </a:lnTo>
                    <a:lnTo>
                      <a:pt x="533" y="356"/>
                    </a:lnTo>
                    <a:lnTo>
                      <a:pt x="514" y="327"/>
                    </a:lnTo>
                    <a:lnTo>
                      <a:pt x="496" y="302"/>
                    </a:lnTo>
                    <a:lnTo>
                      <a:pt x="479" y="275"/>
                    </a:lnTo>
                    <a:lnTo>
                      <a:pt x="465" y="250"/>
                    </a:lnTo>
                    <a:lnTo>
                      <a:pt x="450" y="221"/>
                    </a:lnTo>
                    <a:lnTo>
                      <a:pt x="438" y="193"/>
                    </a:lnTo>
                    <a:lnTo>
                      <a:pt x="428" y="162"/>
                    </a:lnTo>
                    <a:lnTo>
                      <a:pt x="422" y="133"/>
                    </a:lnTo>
                    <a:lnTo>
                      <a:pt x="434" y="133"/>
                    </a:lnTo>
                    <a:lnTo>
                      <a:pt x="448" y="129"/>
                    </a:lnTo>
                    <a:lnTo>
                      <a:pt x="457" y="124"/>
                    </a:lnTo>
                    <a:lnTo>
                      <a:pt x="473" y="124"/>
                    </a:lnTo>
                    <a:lnTo>
                      <a:pt x="463" y="215"/>
                    </a:lnTo>
                    <a:lnTo>
                      <a:pt x="471" y="226"/>
                    </a:lnTo>
                    <a:lnTo>
                      <a:pt x="486" y="236"/>
                    </a:lnTo>
                    <a:lnTo>
                      <a:pt x="500" y="232"/>
                    </a:lnTo>
                    <a:lnTo>
                      <a:pt x="519" y="232"/>
                    </a:lnTo>
                    <a:lnTo>
                      <a:pt x="516" y="240"/>
                    </a:lnTo>
                    <a:lnTo>
                      <a:pt x="508" y="248"/>
                    </a:lnTo>
                    <a:lnTo>
                      <a:pt x="500" y="256"/>
                    </a:lnTo>
                    <a:lnTo>
                      <a:pt x="498" y="267"/>
                    </a:lnTo>
                    <a:lnTo>
                      <a:pt x="510" y="279"/>
                    </a:lnTo>
                    <a:lnTo>
                      <a:pt x="523" y="290"/>
                    </a:lnTo>
                    <a:lnTo>
                      <a:pt x="537" y="296"/>
                    </a:lnTo>
                    <a:lnTo>
                      <a:pt x="554" y="296"/>
                    </a:lnTo>
                    <a:lnTo>
                      <a:pt x="566" y="283"/>
                    </a:lnTo>
                    <a:lnTo>
                      <a:pt x="583" y="277"/>
                    </a:lnTo>
                    <a:lnTo>
                      <a:pt x="593" y="269"/>
                    </a:lnTo>
                    <a:lnTo>
                      <a:pt x="593" y="256"/>
                    </a:lnTo>
                    <a:lnTo>
                      <a:pt x="583" y="248"/>
                    </a:lnTo>
                    <a:lnTo>
                      <a:pt x="576" y="246"/>
                    </a:lnTo>
                    <a:lnTo>
                      <a:pt x="564" y="248"/>
                    </a:lnTo>
                    <a:lnTo>
                      <a:pt x="554" y="252"/>
                    </a:lnTo>
                    <a:lnTo>
                      <a:pt x="550" y="236"/>
                    </a:lnTo>
                    <a:lnTo>
                      <a:pt x="552" y="225"/>
                    </a:lnTo>
                    <a:lnTo>
                      <a:pt x="549" y="211"/>
                    </a:lnTo>
                    <a:lnTo>
                      <a:pt x="541" y="203"/>
                    </a:lnTo>
                    <a:lnTo>
                      <a:pt x="529" y="199"/>
                    </a:lnTo>
                    <a:lnTo>
                      <a:pt x="521" y="197"/>
                    </a:lnTo>
                    <a:lnTo>
                      <a:pt x="510" y="193"/>
                    </a:lnTo>
                    <a:lnTo>
                      <a:pt x="498" y="195"/>
                    </a:lnTo>
                    <a:lnTo>
                      <a:pt x="508" y="89"/>
                    </a:lnTo>
                    <a:lnTo>
                      <a:pt x="496" y="79"/>
                    </a:lnTo>
                    <a:lnTo>
                      <a:pt x="486" y="69"/>
                    </a:lnTo>
                    <a:lnTo>
                      <a:pt x="475" y="60"/>
                    </a:lnTo>
                    <a:lnTo>
                      <a:pt x="463" y="54"/>
                    </a:lnTo>
                    <a:lnTo>
                      <a:pt x="477" y="46"/>
                    </a:lnTo>
                    <a:lnTo>
                      <a:pt x="490" y="48"/>
                    </a:lnTo>
                    <a:lnTo>
                      <a:pt x="504" y="48"/>
                    </a:lnTo>
                    <a:lnTo>
                      <a:pt x="521" y="46"/>
                    </a:lnTo>
                    <a:lnTo>
                      <a:pt x="601" y="42"/>
                    </a:lnTo>
                    <a:lnTo>
                      <a:pt x="591" y="50"/>
                    </a:lnTo>
                    <a:lnTo>
                      <a:pt x="578" y="58"/>
                    </a:lnTo>
                    <a:lnTo>
                      <a:pt x="564" y="65"/>
                    </a:lnTo>
                    <a:lnTo>
                      <a:pt x="562" y="81"/>
                    </a:lnTo>
                    <a:lnTo>
                      <a:pt x="572" y="93"/>
                    </a:lnTo>
                    <a:lnTo>
                      <a:pt x="583" y="106"/>
                    </a:lnTo>
                    <a:lnTo>
                      <a:pt x="593" y="116"/>
                    </a:lnTo>
                    <a:lnTo>
                      <a:pt x="609" y="126"/>
                    </a:lnTo>
                    <a:lnTo>
                      <a:pt x="622" y="118"/>
                    </a:lnTo>
                    <a:lnTo>
                      <a:pt x="636" y="112"/>
                    </a:lnTo>
                    <a:lnTo>
                      <a:pt x="647" y="106"/>
                    </a:lnTo>
                    <a:lnTo>
                      <a:pt x="663" y="110"/>
                    </a:lnTo>
                    <a:lnTo>
                      <a:pt x="673" y="104"/>
                    </a:lnTo>
                    <a:lnTo>
                      <a:pt x="688" y="104"/>
                    </a:lnTo>
                    <a:lnTo>
                      <a:pt x="696" y="100"/>
                    </a:lnTo>
                    <a:lnTo>
                      <a:pt x="696" y="87"/>
                    </a:lnTo>
                    <a:lnTo>
                      <a:pt x="682" y="77"/>
                    </a:lnTo>
                    <a:lnTo>
                      <a:pt x="667" y="73"/>
                    </a:lnTo>
                    <a:lnTo>
                      <a:pt x="647" y="71"/>
                    </a:lnTo>
                    <a:lnTo>
                      <a:pt x="632" y="69"/>
                    </a:lnTo>
                    <a:lnTo>
                      <a:pt x="647" y="67"/>
                    </a:lnTo>
                    <a:lnTo>
                      <a:pt x="665" y="65"/>
                    </a:lnTo>
                    <a:lnTo>
                      <a:pt x="678" y="62"/>
                    </a:lnTo>
                    <a:lnTo>
                      <a:pt x="694" y="56"/>
                    </a:lnTo>
                    <a:lnTo>
                      <a:pt x="690" y="42"/>
                    </a:lnTo>
                    <a:lnTo>
                      <a:pt x="682" y="34"/>
                    </a:lnTo>
                    <a:lnTo>
                      <a:pt x="680" y="34"/>
                    </a:lnTo>
                    <a:lnTo>
                      <a:pt x="696" y="29"/>
                    </a:lnTo>
                    <a:lnTo>
                      <a:pt x="711" y="25"/>
                    </a:lnTo>
                    <a:lnTo>
                      <a:pt x="729" y="19"/>
                    </a:lnTo>
                    <a:lnTo>
                      <a:pt x="746" y="15"/>
                    </a:lnTo>
                    <a:lnTo>
                      <a:pt x="764" y="9"/>
                    </a:lnTo>
                    <a:lnTo>
                      <a:pt x="781" y="7"/>
                    </a:lnTo>
                    <a:lnTo>
                      <a:pt x="799" y="7"/>
                    </a:lnTo>
                    <a:lnTo>
                      <a:pt x="818" y="9"/>
                    </a:lnTo>
                    <a:lnTo>
                      <a:pt x="826" y="5"/>
                    </a:lnTo>
                    <a:lnTo>
                      <a:pt x="836" y="1"/>
                    </a:lnTo>
                    <a:lnTo>
                      <a:pt x="843" y="0"/>
                    </a:lnTo>
                    <a:lnTo>
                      <a:pt x="853" y="11"/>
                    </a:lnTo>
                    <a:lnTo>
                      <a:pt x="859" y="23"/>
                    </a:lnTo>
                    <a:lnTo>
                      <a:pt x="865" y="38"/>
                    </a:lnTo>
                    <a:lnTo>
                      <a:pt x="865" y="54"/>
                    </a:lnTo>
                    <a:lnTo>
                      <a:pt x="867" y="69"/>
                    </a:lnTo>
                    <a:close/>
                    <a:moveTo>
                      <a:pt x="849" y="34"/>
                    </a:moveTo>
                    <a:lnTo>
                      <a:pt x="838" y="36"/>
                    </a:lnTo>
                    <a:lnTo>
                      <a:pt x="832" y="44"/>
                    </a:lnTo>
                    <a:lnTo>
                      <a:pt x="826" y="52"/>
                    </a:lnTo>
                    <a:lnTo>
                      <a:pt x="824" y="62"/>
                    </a:lnTo>
                    <a:lnTo>
                      <a:pt x="818" y="67"/>
                    </a:lnTo>
                    <a:lnTo>
                      <a:pt x="814" y="73"/>
                    </a:lnTo>
                    <a:lnTo>
                      <a:pt x="806" y="75"/>
                    </a:lnTo>
                    <a:lnTo>
                      <a:pt x="795" y="75"/>
                    </a:lnTo>
                    <a:lnTo>
                      <a:pt x="793" y="58"/>
                    </a:lnTo>
                    <a:lnTo>
                      <a:pt x="799" y="42"/>
                    </a:lnTo>
                    <a:lnTo>
                      <a:pt x="805" y="27"/>
                    </a:lnTo>
                    <a:lnTo>
                      <a:pt x="818" y="17"/>
                    </a:lnTo>
                    <a:lnTo>
                      <a:pt x="828" y="11"/>
                    </a:lnTo>
                    <a:lnTo>
                      <a:pt x="839" y="15"/>
                    </a:lnTo>
                    <a:lnTo>
                      <a:pt x="847" y="23"/>
                    </a:lnTo>
                    <a:lnTo>
                      <a:pt x="849" y="34"/>
                    </a:lnTo>
                    <a:close/>
                    <a:moveTo>
                      <a:pt x="762" y="135"/>
                    </a:moveTo>
                    <a:lnTo>
                      <a:pt x="760" y="145"/>
                    </a:lnTo>
                    <a:lnTo>
                      <a:pt x="758" y="155"/>
                    </a:lnTo>
                    <a:lnTo>
                      <a:pt x="752" y="162"/>
                    </a:lnTo>
                    <a:lnTo>
                      <a:pt x="748" y="172"/>
                    </a:lnTo>
                    <a:lnTo>
                      <a:pt x="735" y="188"/>
                    </a:lnTo>
                    <a:lnTo>
                      <a:pt x="725" y="207"/>
                    </a:lnTo>
                    <a:lnTo>
                      <a:pt x="715" y="207"/>
                    </a:lnTo>
                    <a:lnTo>
                      <a:pt x="706" y="207"/>
                    </a:lnTo>
                    <a:lnTo>
                      <a:pt x="696" y="203"/>
                    </a:lnTo>
                    <a:lnTo>
                      <a:pt x="692" y="197"/>
                    </a:lnTo>
                    <a:lnTo>
                      <a:pt x="692" y="184"/>
                    </a:lnTo>
                    <a:lnTo>
                      <a:pt x="700" y="178"/>
                    </a:lnTo>
                    <a:lnTo>
                      <a:pt x="708" y="170"/>
                    </a:lnTo>
                    <a:lnTo>
                      <a:pt x="717" y="162"/>
                    </a:lnTo>
                    <a:lnTo>
                      <a:pt x="721" y="153"/>
                    </a:lnTo>
                    <a:lnTo>
                      <a:pt x="725" y="145"/>
                    </a:lnTo>
                    <a:lnTo>
                      <a:pt x="731" y="135"/>
                    </a:lnTo>
                    <a:lnTo>
                      <a:pt x="737" y="128"/>
                    </a:lnTo>
                    <a:lnTo>
                      <a:pt x="741" y="120"/>
                    </a:lnTo>
                    <a:lnTo>
                      <a:pt x="746" y="118"/>
                    </a:lnTo>
                    <a:lnTo>
                      <a:pt x="752" y="122"/>
                    </a:lnTo>
                    <a:lnTo>
                      <a:pt x="762" y="135"/>
                    </a:lnTo>
                    <a:close/>
                    <a:moveTo>
                      <a:pt x="585" y="314"/>
                    </a:moveTo>
                    <a:lnTo>
                      <a:pt x="583" y="325"/>
                    </a:lnTo>
                    <a:lnTo>
                      <a:pt x="576" y="335"/>
                    </a:lnTo>
                    <a:lnTo>
                      <a:pt x="564" y="341"/>
                    </a:lnTo>
                    <a:lnTo>
                      <a:pt x="554" y="347"/>
                    </a:lnTo>
                    <a:lnTo>
                      <a:pt x="535" y="345"/>
                    </a:lnTo>
                    <a:lnTo>
                      <a:pt x="525" y="333"/>
                    </a:lnTo>
                    <a:lnTo>
                      <a:pt x="525" y="325"/>
                    </a:lnTo>
                    <a:lnTo>
                      <a:pt x="525" y="318"/>
                    </a:lnTo>
                    <a:lnTo>
                      <a:pt x="525" y="310"/>
                    </a:lnTo>
                    <a:lnTo>
                      <a:pt x="533" y="306"/>
                    </a:lnTo>
                    <a:lnTo>
                      <a:pt x="543" y="306"/>
                    </a:lnTo>
                    <a:lnTo>
                      <a:pt x="552" y="304"/>
                    </a:lnTo>
                    <a:lnTo>
                      <a:pt x="558" y="306"/>
                    </a:lnTo>
                    <a:lnTo>
                      <a:pt x="570" y="306"/>
                    </a:lnTo>
                    <a:lnTo>
                      <a:pt x="578" y="304"/>
                    </a:lnTo>
                    <a:lnTo>
                      <a:pt x="585" y="314"/>
                    </a:lnTo>
                    <a:close/>
                    <a:moveTo>
                      <a:pt x="438" y="77"/>
                    </a:moveTo>
                    <a:lnTo>
                      <a:pt x="426" y="75"/>
                    </a:lnTo>
                    <a:lnTo>
                      <a:pt x="436" y="75"/>
                    </a:lnTo>
                    <a:lnTo>
                      <a:pt x="438" y="77"/>
                    </a:lnTo>
                    <a:close/>
                    <a:moveTo>
                      <a:pt x="820" y="395"/>
                    </a:moveTo>
                    <a:lnTo>
                      <a:pt x="814" y="409"/>
                    </a:lnTo>
                    <a:lnTo>
                      <a:pt x="806" y="416"/>
                    </a:lnTo>
                    <a:lnTo>
                      <a:pt x="797" y="424"/>
                    </a:lnTo>
                    <a:lnTo>
                      <a:pt x="795" y="436"/>
                    </a:lnTo>
                    <a:lnTo>
                      <a:pt x="808" y="424"/>
                    </a:lnTo>
                    <a:lnTo>
                      <a:pt x="797" y="442"/>
                    </a:lnTo>
                    <a:lnTo>
                      <a:pt x="785" y="459"/>
                    </a:lnTo>
                    <a:lnTo>
                      <a:pt x="768" y="471"/>
                    </a:lnTo>
                    <a:lnTo>
                      <a:pt x="750" y="482"/>
                    </a:lnTo>
                    <a:lnTo>
                      <a:pt x="729" y="488"/>
                    </a:lnTo>
                    <a:lnTo>
                      <a:pt x="710" y="496"/>
                    </a:lnTo>
                    <a:lnTo>
                      <a:pt x="688" y="500"/>
                    </a:lnTo>
                    <a:lnTo>
                      <a:pt x="669" y="504"/>
                    </a:lnTo>
                    <a:lnTo>
                      <a:pt x="657" y="502"/>
                    </a:lnTo>
                    <a:lnTo>
                      <a:pt x="647" y="502"/>
                    </a:lnTo>
                    <a:lnTo>
                      <a:pt x="636" y="500"/>
                    </a:lnTo>
                    <a:lnTo>
                      <a:pt x="626" y="500"/>
                    </a:lnTo>
                    <a:lnTo>
                      <a:pt x="609" y="494"/>
                    </a:lnTo>
                    <a:lnTo>
                      <a:pt x="595" y="482"/>
                    </a:lnTo>
                    <a:lnTo>
                      <a:pt x="582" y="463"/>
                    </a:lnTo>
                    <a:lnTo>
                      <a:pt x="574" y="446"/>
                    </a:lnTo>
                    <a:lnTo>
                      <a:pt x="568" y="434"/>
                    </a:lnTo>
                    <a:lnTo>
                      <a:pt x="568" y="424"/>
                    </a:lnTo>
                    <a:lnTo>
                      <a:pt x="568" y="413"/>
                    </a:lnTo>
                    <a:lnTo>
                      <a:pt x="572" y="403"/>
                    </a:lnTo>
                    <a:lnTo>
                      <a:pt x="589" y="397"/>
                    </a:lnTo>
                    <a:lnTo>
                      <a:pt x="611" y="399"/>
                    </a:lnTo>
                    <a:lnTo>
                      <a:pt x="620" y="397"/>
                    </a:lnTo>
                    <a:lnTo>
                      <a:pt x="630" y="397"/>
                    </a:lnTo>
                    <a:lnTo>
                      <a:pt x="640" y="395"/>
                    </a:lnTo>
                    <a:lnTo>
                      <a:pt x="651" y="391"/>
                    </a:lnTo>
                    <a:lnTo>
                      <a:pt x="669" y="370"/>
                    </a:lnTo>
                    <a:lnTo>
                      <a:pt x="686" y="351"/>
                    </a:lnTo>
                    <a:lnTo>
                      <a:pt x="706" y="329"/>
                    </a:lnTo>
                    <a:lnTo>
                      <a:pt x="725" y="310"/>
                    </a:lnTo>
                    <a:lnTo>
                      <a:pt x="741" y="289"/>
                    </a:lnTo>
                    <a:lnTo>
                      <a:pt x="758" y="269"/>
                    </a:lnTo>
                    <a:lnTo>
                      <a:pt x="772" y="246"/>
                    </a:lnTo>
                    <a:lnTo>
                      <a:pt x="787" y="225"/>
                    </a:lnTo>
                    <a:lnTo>
                      <a:pt x="785" y="246"/>
                    </a:lnTo>
                    <a:lnTo>
                      <a:pt x="787" y="267"/>
                    </a:lnTo>
                    <a:lnTo>
                      <a:pt x="789" y="289"/>
                    </a:lnTo>
                    <a:lnTo>
                      <a:pt x="795" y="312"/>
                    </a:lnTo>
                    <a:lnTo>
                      <a:pt x="799" y="331"/>
                    </a:lnTo>
                    <a:lnTo>
                      <a:pt x="805" y="352"/>
                    </a:lnTo>
                    <a:lnTo>
                      <a:pt x="812" y="374"/>
                    </a:lnTo>
                    <a:lnTo>
                      <a:pt x="820" y="395"/>
                    </a:lnTo>
                    <a:close/>
                    <a:moveTo>
                      <a:pt x="135" y="1918"/>
                    </a:moveTo>
                    <a:lnTo>
                      <a:pt x="128" y="1902"/>
                    </a:lnTo>
                    <a:lnTo>
                      <a:pt x="120" y="1888"/>
                    </a:lnTo>
                    <a:lnTo>
                      <a:pt x="114" y="1875"/>
                    </a:lnTo>
                    <a:lnTo>
                      <a:pt x="108" y="1861"/>
                    </a:lnTo>
                    <a:lnTo>
                      <a:pt x="102" y="1844"/>
                    </a:lnTo>
                    <a:lnTo>
                      <a:pt x="101" y="1826"/>
                    </a:lnTo>
                    <a:lnTo>
                      <a:pt x="101" y="1809"/>
                    </a:lnTo>
                    <a:lnTo>
                      <a:pt x="106" y="1793"/>
                    </a:lnTo>
                    <a:lnTo>
                      <a:pt x="135" y="1918"/>
                    </a:lnTo>
                    <a:close/>
                    <a:moveTo>
                      <a:pt x="147" y="1958"/>
                    </a:moveTo>
                    <a:lnTo>
                      <a:pt x="149" y="1980"/>
                    </a:lnTo>
                    <a:lnTo>
                      <a:pt x="147" y="1958"/>
                    </a:lnTo>
                    <a:close/>
                  </a:path>
                </a:pathLst>
              </a:custGeom>
              <a:solidFill>
                <a:srgbClr val="FFE3D1"/>
              </a:solidFill>
              <a:ln w="1588">
                <a:solidFill>
                  <a:srgbClr val="FFE3D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25" name="Freeform 911">
                <a:extLst>
                  <a:ext uri="{FF2B5EF4-FFF2-40B4-BE49-F238E27FC236}">
                    <a16:creationId xmlns:a16="http://schemas.microsoft.com/office/drawing/2014/main" id="{3B96A2D7-9F54-4D3A-B0A5-4E6A0474BA2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33" y="889"/>
                <a:ext cx="155" cy="53"/>
              </a:xfrm>
              <a:custGeom>
                <a:avLst/>
                <a:gdLst>
                  <a:gd name="T0" fmla="*/ 0 w 1088"/>
                  <a:gd name="T1" fmla="*/ 0 h 415"/>
                  <a:gd name="T2" fmla="*/ 0 w 1088"/>
                  <a:gd name="T3" fmla="*/ 0 h 415"/>
                  <a:gd name="T4" fmla="*/ 0 w 1088"/>
                  <a:gd name="T5" fmla="*/ 0 h 415"/>
                  <a:gd name="T6" fmla="*/ 0 w 1088"/>
                  <a:gd name="T7" fmla="*/ 0 h 415"/>
                  <a:gd name="T8" fmla="*/ 0 w 1088"/>
                  <a:gd name="T9" fmla="*/ 0 h 415"/>
                  <a:gd name="T10" fmla="*/ 0 w 1088"/>
                  <a:gd name="T11" fmla="*/ 0 h 415"/>
                  <a:gd name="T12" fmla="*/ 0 w 1088"/>
                  <a:gd name="T13" fmla="*/ 0 h 415"/>
                  <a:gd name="T14" fmla="*/ 0 w 1088"/>
                  <a:gd name="T15" fmla="*/ 0 h 415"/>
                  <a:gd name="T16" fmla="*/ 0 w 1088"/>
                  <a:gd name="T17" fmla="*/ 0 h 415"/>
                  <a:gd name="T18" fmla="*/ 0 w 1088"/>
                  <a:gd name="T19" fmla="*/ 0 h 415"/>
                  <a:gd name="T20" fmla="*/ 0 w 1088"/>
                  <a:gd name="T21" fmla="*/ 0 h 415"/>
                  <a:gd name="T22" fmla="*/ 0 w 1088"/>
                  <a:gd name="T23" fmla="*/ 0 h 415"/>
                  <a:gd name="T24" fmla="*/ 0 w 1088"/>
                  <a:gd name="T25" fmla="*/ 0 h 415"/>
                  <a:gd name="T26" fmla="*/ 0 w 1088"/>
                  <a:gd name="T27" fmla="*/ 0 h 415"/>
                  <a:gd name="T28" fmla="*/ 0 w 1088"/>
                  <a:gd name="T29" fmla="*/ 0 h 415"/>
                  <a:gd name="T30" fmla="*/ 0 w 1088"/>
                  <a:gd name="T31" fmla="*/ 0 h 415"/>
                  <a:gd name="T32" fmla="*/ 0 w 1088"/>
                  <a:gd name="T33" fmla="*/ 0 h 415"/>
                  <a:gd name="T34" fmla="*/ 0 w 1088"/>
                  <a:gd name="T35" fmla="*/ 0 h 415"/>
                  <a:gd name="T36" fmla="*/ 0 w 1088"/>
                  <a:gd name="T37" fmla="*/ 0 h 415"/>
                  <a:gd name="T38" fmla="*/ 0 w 1088"/>
                  <a:gd name="T39" fmla="*/ 0 h 415"/>
                  <a:gd name="T40" fmla="*/ 0 w 1088"/>
                  <a:gd name="T41" fmla="*/ 0 h 415"/>
                  <a:gd name="T42" fmla="*/ 0 w 1088"/>
                  <a:gd name="T43" fmla="*/ 0 h 415"/>
                  <a:gd name="T44" fmla="*/ 0 w 1088"/>
                  <a:gd name="T45" fmla="*/ 0 h 415"/>
                  <a:gd name="T46" fmla="*/ 0 w 1088"/>
                  <a:gd name="T47" fmla="*/ 0 h 415"/>
                  <a:gd name="T48" fmla="*/ 0 w 1088"/>
                  <a:gd name="T49" fmla="*/ 0 h 415"/>
                  <a:gd name="T50" fmla="*/ 0 w 1088"/>
                  <a:gd name="T51" fmla="*/ 0 h 415"/>
                  <a:gd name="T52" fmla="*/ 0 w 1088"/>
                  <a:gd name="T53" fmla="*/ 0 h 415"/>
                  <a:gd name="T54" fmla="*/ 0 w 1088"/>
                  <a:gd name="T55" fmla="*/ 0 h 415"/>
                  <a:gd name="T56" fmla="*/ 0 w 1088"/>
                  <a:gd name="T57" fmla="*/ 0 h 415"/>
                  <a:gd name="T58" fmla="*/ 0 w 1088"/>
                  <a:gd name="T59" fmla="*/ 0 h 415"/>
                  <a:gd name="T60" fmla="*/ 0 w 1088"/>
                  <a:gd name="T61" fmla="*/ 0 h 415"/>
                  <a:gd name="T62" fmla="*/ 0 w 1088"/>
                  <a:gd name="T63" fmla="*/ 0 h 415"/>
                  <a:gd name="T64" fmla="*/ 0 w 1088"/>
                  <a:gd name="T65" fmla="*/ 0 h 415"/>
                  <a:gd name="T66" fmla="*/ 0 w 1088"/>
                  <a:gd name="T67" fmla="*/ 0 h 415"/>
                  <a:gd name="T68" fmla="*/ 0 w 1088"/>
                  <a:gd name="T69" fmla="*/ 0 h 415"/>
                  <a:gd name="T70" fmla="*/ 0 w 1088"/>
                  <a:gd name="T71" fmla="*/ 0 h 415"/>
                  <a:gd name="T72" fmla="*/ 0 w 1088"/>
                  <a:gd name="T73" fmla="*/ 0 h 415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</a:gdLst>
                <a:ahLst/>
                <a:cxnLst>
                  <a:cxn ang="T74">
                    <a:pos x="T0" y="T1"/>
                  </a:cxn>
                  <a:cxn ang="T75">
                    <a:pos x="T2" y="T3"/>
                  </a:cxn>
                  <a:cxn ang="T76">
                    <a:pos x="T4" y="T5"/>
                  </a:cxn>
                  <a:cxn ang="T77">
                    <a:pos x="T6" y="T7"/>
                  </a:cxn>
                  <a:cxn ang="T78">
                    <a:pos x="T8" y="T9"/>
                  </a:cxn>
                  <a:cxn ang="T79">
                    <a:pos x="T10" y="T11"/>
                  </a:cxn>
                  <a:cxn ang="T80">
                    <a:pos x="T12" y="T13"/>
                  </a:cxn>
                  <a:cxn ang="T81">
                    <a:pos x="T14" y="T15"/>
                  </a:cxn>
                  <a:cxn ang="T82">
                    <a:pos x="T16" y="T17"/>
                  </a:cxn>
                  <a:cxn ang="T83">
                    <a:pos x="T18" y="T19"/>
                  </a:cxn>
                  <a:cxn ang="T84">
                    <a:pos x="T20" y="T21"/>
                  </a:cxn>
                  <a:cxn ang="T85">
                    <a:pos x="T22" y="T23"/>
                  </a:cxn>
                  <a:cxn ang="T86">
                    <a:pos x="T24" y="T25"/>
                  </a:cxn>
                  <a:cxn ang="T87">
                    <a:pos x="T26" y="T27"/>
                  </a:cxn>
                  <a:cxn ang="T88">
                    <a:pos x="T28" y="T29"/>
                  </a:cxn>
                  <a:cxn ang="T89">
                    <a:pos x="T30" y="T31"/>
                  </a:cxn>
                  <a:cxn ang="T90">
                    <a:pos x="T32" y="T33"/>
                  </a:cxn>
                  <a:cxn ang="T91">
                    <a:pos x="T34" y="T35"/>
                  </a:cxn>
                  <a:cxn ang="T92">
                    <a:pos x="T36" y="T37"/>
                  </a:cxn>
                  <a:cxn ang="T93">
                    <a:pos x="T38" y="T39"/>
                  </a:cxn>
                  <a:cxn ang="T94">
                    <a:pos x="T40" y="T41"/>
                  </a:cxn>
                  <a:cxn ang="T95">
                    <a:pos x="T42" y="T43"/>
                  </a:cxn>
                  <a:cxn ang="T96">
                    <a:pos x="T44" y="T45"/>
                  </a:cxn>
                  <a:cxn ang="T97">
                    <a:pos x="T46" y="T47"/>
                  </a:cxn>
                  <a:cxn ang="T98">
                    <a:pos x="T48" y="T49"/>
                  </a:cxn>
                  <a:cxn ang="T99">
                    <a:pos x="T50" y="T51"/>
                  </a:cxn>
                  <a:cxn ang="T100">
                    <a:pos x="T52" y="T53"/>
                  </a:cxn>
                  <a:cxn ang="T101">
                    <a:pos x="T54" y="T55"/>
                  </a:cxn>
                  <a:cxn ang="T102">
                    <a:pos x="T56" y="T57"/>
                  </a:cxn>
                  <a:cxn ang="T103">
                    <a:pos x="T58" y="T59"/>
                  </a:cxn>
                  <a:cxn ang="T104">
                    <a:pos x="T60" y="T61"/>
                  </a:cxn>
                  <a:cxn ang="T105">
                    <a:pos x="T62" y="T63"/>
                  </a:cxn>
                  <a:cxn ang="T106">
                    <a:pos x="T64" y="T65"/>
                  </a:cxn>
                  <a:cxn ang="T107">
                    <a:pos x="T66" y="T67"/>
                  </a:cxn>
                  <a:cxn ang="T108">
                    <a:pos x="T68" y="T69"/>
                  </a:cxn>
                  <a:cxn ang="T109">
                    <a:pos x="T70" y="T71"/>
                  </a:cxn>
                  <a:cxn ang="T110">
                    <a:pos x="T72" y="T73"/>
                  </a:cxn>
                </a:cxnLst>
                <a:rect l="0" t="0" r="r" b="b"/>
                <a:pathLst>
                  <a:path w="1088" h="415">
                    <a:moveTo>
                      <a:pt x="1083" y="46"/>
                    </a:moveTo>
                    <a:lnTo>
                      <a:pt x="1065" y="70"/>
                    </a:lnTo>
                    <a:lnTo>
                      <a:pt x="1048" y="93"/>
                    </a:lnTo>
                    <a:lnTo>
                      <a:pt x="1028" y="114"/>
                    </a:lnTo>
                    <a:lnTo>
                      <a:pt x="1011" y="138"/>
                    </a:lnTo>
                    <a:lnTo>
                      <a:pt x="991" y="161"/>
                    </a:lnTo>
                    <a:lnTo>
                      <a:pt x="974" y="184"/>
                    </a:lnTo>
                    <a:lnTo>
                      <a:pt x="958" y="207"/>
                    </a:lnTo>
                    <a:lnTo>
                      <a:pt x="949" y="236"/>
                    </a:lnTo>
                    <a:lnTo>
                      <a:pt x="949" y="254"/>
                    </a:lnTo>
                    <a:lnTo>
                      <a:pt x="871" y="262"/>
                    </a:lnTo>
                    <a:lnTo>
                      <a:pt x="794" y="273"/>
                    </a:lnTo>
                    <a:lnTo>
                      <a:pt x="718" y="287"/>
                    </a:lnTo>
                    <a:lnTo>
                      <a:pt x="642" y="300"/>
                    </a:lnTo>
                    <a:lnTo>
                      <a:pt x="565" y="312"/>
                    </a:lnTo>
                    <a:lnTo>
                      <a:pt x="489" y="326"/>
                    </a:lnTo>
                    <a:lnTo>
                      <a:pt x="414" y="337"/>
                    </a:lnTo>
                    <a:lnTo>
                      <a:pt x="338" y="351"/>
                    </a:lnTo>
                    <a:lnTo>
                      <a:pt x="293" y="357"/>
                    </a:lnTo>
                    <a:lnTo>
                      <a:pt x="251" y="364"/>
                    </a:lnTo>
                    <a:lnTo>
                      <a:pt x="210" y="374"/>
                    </a:lnTo>
                    <a:lnTo>
                      <a:pt x="169" y="384"/>
                    </a:lnTo>
                    <a:lnTo>
                      <a:pt x="127" y="392"/>
                    </a:lnTo>
                    <a:lnTo>
                      <a:pt x="84" y="401"/>
                    </a:lnTo>
                    <a:lnTo>
                      <a:pt x="41" y="407"/>
                    </a:lnTo>
                    <a:lnTo>
                      <a:pt x="0" y="415"/>
                    </a:lnTo>
                    <a:lnTo>
                      <a:pt x="20" y="378"/>
                    </a:lnTo>
                    <a:lnTo>
                      <a:pt x="41" y="343"/>
                    </a:lnTo>
                    <a:lnTo>
                      <a:pt x="63" y="308"/>
                    </a:lnTo>
                    <a:lnTo>
                      <a:pt x="84" y="273"/>
                    </a:lnTo>
                    <a:lnTo>
                      <a:pt x="103" y="236"/>
                    </a:lnTo>
                    <a:lnTo>
                      <a:pt x="125" y="202"/>
                    </a:lnTo>
                    <a:lnTo>
                      <a:pt x="146" y="167"/>
                    </a:lnTo>
                    <a:lnTo>
                      <a:pt x="169" y="132"/>
                    </a:lnTo>
                    <a:lnTo>
                      <a:pt x="189" y="126"/>
                    </a:lnTo>
                    <a:lnTo>
                      <a:pt x="208" y="122"/>
                    </a:lnTo>
                    <a:lnTo>
                      <a:pt x="227" y="116"/>
                    </a:lnTo>
                    <a:lnTo>
                      <a:pt x="249" y="112"/>
                    </a:lnTo>
                    <a:lnTo>
                      <a:pt x="268" y="106"/>
                    </a:lnTo>
                    <a:lnTo>
                      <a:pt x="289" y="103"/>
                    </a:lnTo>
                    <a:lnTo>
                      <a:pt x="311" y="99"/>
                    </a:lnTo>
                    <a:lnTo>
                      <a:pt x="334" y="97"/>
                    </a:lnTo>
                    <a:lnTo>
                      <a:pt x="381" y="85"/>
                    </a:lnTo>
                    <a:lnTo>
                      <a:pt x="429" y="77"/>
                    </a:lnTo>
                    <a:lnTo>
                      <a:pt x="478" y="68"/>
                    </a:lnTo>
                    <a:lnTo>
                      <a:pt x="528" y="62"/>
                    </a:lnTo>
                    <a:lnTo>
                      <a:pt x="575" y="52"/>
                    </a:lnTo>
                    <a:lnTo>
                      <a:pt x="625" y="46"/>
                    </a:lnTo>
                    <a:lnTo>
                      <a:pt x="673" y="39"/>
                    </a:lnTo>
                    <a:lnTo>
                      <a:pt x="726" y="33"/>
                    </a:lnTo>
                    <a:lnTo>
                      <a:pt x="749" y="35"/>
                    </a:lnTo>
                    <a:lnTo>
                      <a:pt x="772" y="37"/>
                    </a:lnTo>
                    <a:lnTo>
                      <a:pt x="798" y="33"/>
                    </a:lnTo>
                    <a:lnTo>
                      <a:pt x="823" y="31"/>
                    </a:lnTo>
                    <a:lnTo>
                      <a:pt x="846" y="25"/>
                    </a:lnTo>
                    <a:lnTo>
                      <a:pt x="871" y="21"/>
                    </a:lnTo>
                    <a:lnTo>
                      <a:pt x="896" y="17"/>
                    </a:lnTo>
                    <a:lnTo>
                      <a:pt x="922" y="19"/>
                    </a:lnTo>
                    <a:lnTo>
                      <a:pt x="931" y="15"/>
                    </a:lnTo>
                    <a:lnTo>
                      <a:pt x="943" y="15"/>
                    </a:lnTo>
                    <a:lnTo>
                      <a:pt x="955" y="15"/>
                    </a:lnTo>
                    <a:lnTo>
                      <a:pt x="968" y="15"/>
                    </a:lnTo>
                    <a:lnTo>
                      <a:pt x="980" y="13"/>
                    </a:lnTo>
                    <a:lnTo>
                      <a:pt x="991" y="13"/>
                    </a:lnTo>
                    <a:lnTo>
                      <a:pt x="1003" y="11"/>
                    </a:lnTo>
                    <a:lnTo>
                      <a:pt x="1015" y="8"/>
                    </a:lnTo>
                    <a:lnTo>
                      <a:pt x="1032" y="11"/>
                    </a:lnTo>
                    <a:lnTo>
                      <a:pt x="1054" y="11"/>
                    </a:lnTo>
                    <a:lnTo>
                      <a:pt x="1071" y="6"/>
                    </a:lnTo>
                    <a:lnTo>
                      <a:pt x="1088" y="0"/>
                    </a:lnTo>
                    <a:lnTo>
                      <a:pt x="1086" y="10"/>
                    </a:lnTo>
                    <a:lnTo>
                      <a:pt x="1085" y="19"/>
                    </a:lnTo>
                    <a:lnTo>
                      <a:pt x="1081" y="31"/>
                    </a:lnTo>
                    <a:lnTo>
                      <a:pt x="1083" y="46"/>
                    </a:lnTo>
                    <a:close/>
                  </a:path>
                </a:pathLst>
              </a:custGeom>
              <a:solidFill>
                <a:srgbClr val="B8B294"/>
              </a:solidFill>
              <a:ln w="1588">
                <a:solidFill>
                  <a:srgbClr val="B8B294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26" name="Freeform 912">
                <a:extLst>
                  <a:ext uri="{FF2B5EF4-FFF2-40B4-BE49-F238E27FC236}">
                    <a16:creationId xmlns:a16="http://schemas.microsoft.com/office/drawing/2014/main" id="{DA5DD7EB-47A6-468B-ABFA-EB5CEC6523E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34" y="926"/>
                <a:ext cx="149" cy="57"/>
              </a:xfrm>
              <a:custGeom>
                <a:avLst/>
                <a:gdLst>
                  <a:gd name="T0" fmla="*/ 0 w 1042"/>
                  <a:gd name="T1" fmla="*/ 0 h 442"/>
                  <a:gd name="T2" fmla="*/ 0 w 1042"/>
                  <a:gd name="T3" fmla="*/ 0 h 442"/>
                  <a:gd name="T4" fmla="*/ 0 w 1042"/>
                  <a:gd name="T5" fmla="*/ 0 h 442"/>
                  <a:gd name="T6" fmla="*/ 0 w 1042"/>
                  <a:gd name="T7" fmla="*/ 0 h 442"/>
                  <a:gd name="T8" fmla="*/ 0 w 1042"/>
                  <a:gd name="T9" fmla="*/ 0 h 442"/>
                  <a:gd name="T10" fmla="*/ 0 w 1042"/>
                  <a:gd name="T11" fmla="*/ 0 h 442"/>
                  <a:gd name="T12" fmla="*/ 0 w 1042"/>
                  <a:gd name="T13" fmla="*/ 0 h 442"/>
                  <a:gd name="T14" fmla="*/ 0 w 1042"/>
                  <a:gd name="T15" fmla="*/ 0 h 442"/>
                  <a:gd name="T16" fmla="*/ 0 w 1042"/>
                  <a:gd name="T17" fmla="*/ 0 h 442"/>
                  <a:gd name="T18" fmla="*/ 0 w 1042"/>
                  <a:gd name="T19" fmla="*/ 0 h 442"/>
                  <a:gd name="T20" fmla="*/ 0 w 1042"/>
                  <a:gd name="T21" fmla="*/ 0 h 442"/>
                  <a:gd name="T22" fmla="*/ 0 w 1042"/>
                  <a:gd name="T23" fmla="*/ 0 h 442"/>
                  <a:gd name="T24" fmla="*/ 0 w 1042"/>
                  <a:gd name="T25" fmla="*/ 0 h 442"/>
                  <a:gd name="T26" fmla="*/ 0 w 1042"/>
                  <a:gd name="T27" fmla="*/ 0 h 442"/>
                  <a:gd name="T28" fmla="*/ 0 w 1042"/>
                  <a:gd name="T29" fmla="*/ 0 h 442"/>
                  <a:gd name="T30" fmla="*/ 0 w 1042"/>
                  <a:gd name="T31" fmla="*/ 0 h 442"/>
                  <a:gd name="T32" fmla="*/ 0 w 1042"/>
                  <a:gd name="T33" fmla="*/ 0 h 442"/>
                  <a:gd name="T34" fmla="*/ 0 w 1042"/>
                  <a:gd name="T35" fmla="*/ 0 h 442"/>
                  <a:gd name="T36" fmla="*/ 0 w 1042"/>
                  <a:gd name="T37" fmla="*/ 0 h 442"/>
                  <a:gd name="T38" fmla="*/ 0 w 1042"/>
                  <a:gd name="T39" fmla="*/ 0 h 442"/>
                  <a:gd name="T40" fmla="*/ 0 w 1042"/>
                  <a:gd name="T41" fmla="*/ 0 h 442"/>
                  <a:gd name="T42" fmla="*/ 0 w 1042"/>
                  <a:gd name="T43" fmla="*/ 0 h 442"/>
                  <a:gd name="T44" fmla="*/ 0 w 1042"/>
                  <a:gd name="T45" fmla="*/ 0 h 442"/>
                  <a:gd name="T46" fmla="*/ 0 w 1042"/>
                  <a:gd name="T47" fmla="*/ 0 h 442"/>
                  <a:gd name="T48" fmla="*/ 0 w 1042"/>
                  <a:gd name="T49" fmla="*/ 0 h 442"/>
                  <a:gd name="T50" fmla="*/ 0 w 1042"/>
                  <a:gd name="T51" fmla="*/ 0 h 442"/>
                  <a:gd name="T52" fmla="*/ 0 w 1042"/>
                  <a:gd name="T53" fmla="*/ 0 h 442"/>
                  <a:gd name="T54" fmla="*/ 0 w 1042"/>
                  <a:gd name="T55" fmla="*/ 0 h 442"/>
                  <a:gd name="T56" fmla="*/ 0 w 1042"/>
                  <a:gd name="T57" fmla="*/ 0 h 442"/>
                  <a:gd name="T58" fmla="*/ 0 w 1042"/>
                  <a:gd name="T59" fmla="*/ 0 h 442"/>
                  <a:gd name="T60" fmla="*/ 0 w 1042"/>
                  <a:gd name="T61" fmla="*/ 0 h 442"/>
                  <a:gd name="T62" fmla="*/ 0 w 1042"/>
                  <a:gd name="T63" fmla="*/ 0 h 442"/>
                  <a:gd name="T64" fmla="*/ 0 w 1042"/>
                  <a:gd name="T65" fmla="*/ 0 h 442"/>
                  <a:gd name="T66" fmla="*/ 0 w 1042"/>
                  <a:gd name="T67" fmla="*/ 0 h 442"/>
                  <a:gd name="T68" fmla="*/ 0 w 1042"/>
                  <a:gd name="T69" fmla="*/ 0 h 442"/>
                  <a:gd name="T70" fmla="*/ 0 w 1042"/>
                  <a:gd name="T71" fmla="*/ 0 h 442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</a:gdLst>
                <a:ahLst/>
                <a:cxnLst>
                  <a:cxn ang="T72">
                    <a:pos x="T0" y="T1"/>
                  </a:cxn>
                  <a:cxn ang="T73">
                    <a:pos x="T2" y="T3"/>
                  </a:cxn>
                  <a:cxn ang="T74">
                    <a:pos x="T4" y="T5"/>
                  </a:cxn>
                  <a:cxn ang="T75">
                    <a:pos x="T6" y="T7"/>
                  </a:cxn>
                  <a:cxn ang="T76">
                    <a:pos x="T8" y="T9"/>
                  </a:cxn>
                  <a:cxn ang="T77">
                    <a:pos x="T10" y="T11"/>
                  </a:cxn>
                  <a:cxn ang="T78">
                    <a:pos x="T12" y="T13"/>
                  </a:cxn>
                  <a:cxn ang="T79">
                    <a:pos x="T14" y="T15"/>
                  </a:cxn>
                  <a:cxn ang="T80">
                    <a:pos x="T16" y="T17"/>
                  </a:cxn>
                  <a:cxn ang="T81">
                    <a:pos x="T18" y="T19"/>
                  </a:cxn>
                  <a:cxn ang="T82">
                    <a:pos x="T20" y="T21"/>
                  </a:cxn>
                  <a:cxn ang="T83">
                    <a:pos x="T22" y="T23"/>
                  </a:cxn>
                  <a:cxn ang="T84">
                    <a:pos x="T24" y="T25"/>
                  </a:cxn>
                  <a:cxn ang="T85">
                    <a:pos x="T26" y="T27"/>
                  </a:cxn>
                  <a:cxn ang="T86">
                    <a:pos x="T28" y="T29"/>
                  </a:cxn>
                  <a:cxn ang="T87">
                    <a:pos x="T30" y="T31"/>
                  </a:cxn>
                  <a:cxn ang="T88">
                    <a:pos x="T32" y="T33"/>
                  </a:cxn>
                  <a:cxn ang="T89">
                    <a:pos x="T34" y="T35"/>
                  </a:cxn>
                  <a:cxn ang="T90">
                    <a:pos x="T36" y="T37"/>
                  </a:cxn>
                  <a:cxn ang="T91">
                    <a:pos x="T38" y="T39"/>
                  </a:cxn>
                  <a:cxn ang="T92">
                    <a:pos x="T40" y="T41"/>
                  </a:cxn>
                  <a:cxn ang="T93">
                    <a:pos x="T42" y="T43"/>
                  </a:cxn>
                  <a:cxn ang="T94">
                    <a:pos x="T44" y="T45"/>
                  </a:cxn>
                  <a:cxn ang="T95">
                    <a:pos x="T46" y="T47"/>
                  </a:cxn>
                  <a:cxn ang="T96">
                    <a:pos x="T48" y="T49"/>
                  </a:cxn>
                  <a:cxn ang="T97">
                    <a:pos x="T50" y="T51"/>
                  </a:cxn>
                  <a:cxn ang="T98">
                    <a:pos x="T52" y="T53"/>
                  </a:cxn>
                  <a:cxn ang="T99">
                    <a:pos x="T54" y="T55"/>
                  </a:cxn>
                  <a:cxn ang="T100">
                    <a:pos x="T56" y="T57"/>
                  </a:cxn>
                  <a:cxn ang="T101">
                    <a:pos x="T58" y="T59"/>
                  </a:cxn>
                  <a:cxn ang="T102">
                    <a:pos x="T60" y="T61"/>
                  </a:cxn>
                  <a:cxn ang="T103">
                    <a:pos x="T62" y="T63"/>
                  </a:cxn>
                  <a:cxn ang="T104">
                    <a:pos x="T64" y="T65"/>
                  </a:cxn>
                  <a:cxn ang="T105">
                    <a:pos x="T66" y="T67"/>
                  </a:cxn>
                  <a:cxn ang="T106">
                    <a:pos x="T68" y="T69"/>
                  </a:cxn>
                  <a:cxn ang="T107">
                    <a:pos x="T70" y="T71"/>
                  </a:cxn>
                </a:cxnLst>
                <a:rect l="0" t="0" r="r" b="b"/>
                <a:pathLst>
                  <a:path w="1042" h="442">
                    <a:moveTo>
                      <a:pt x="970" y="102"/>
                    </a:moveTo>
                    <a:lnTo>
                      <a:pt x="985" y="104"/>
                    </a:lnTo>
                    <a:lnTo>
                      <a:pt x="1001" y="102"/>
                    </a:lnTo>
                    <a:lnTo>
                      <a:pt x="1018" y="81"/>
                    </a:lnTo>
                    <a:lnTo>
                      <a:pt x="1016" y="97"/>
                    </a:lnTo>
                    <a:lnTo>
                      <a:pt x="1016" y="112"/>
                    </a:lnTo>
                    <a:lnTo>
                      <a:pt x="1018" y="128"/>
                    </a:lnTo>
                    <a:lnTo>
                      <a:pt x="1020" y="145"/>
                    </a:lnTo>
                    <a:lnTo>
                      <a:pt x="1020" y="161"/>
                    </a:lnTo>
                    <a:lnTo>
                      <a:pt x="1020" y="176"/>
                    </a:lnTo>
                    <a:lnTo>
                      <a:pt x="1020" y="194"/>
                    </a:lnTo>
                    <a:lnTo>
                      <a:pt x="1022" y="213"/>
                    </a:lnTo>
                    <a:lnTo>
                      <a:pt x="1028" y="219"/>
                    </a:lnTo>
                    <a:lnTo>
                      <a:pt x="1030" y="230"/>
                    </a:lnTo>
                    <a:lnTo>
                      <a:pt x="1028" y="242"/>
                    </a:lnTo>
                    <a:lnTo>
                      <a:pt x="1038" y="252"/>
                    </a:lnTo>
                    <a:lnTo>
                      <a:pt x="1042" y="261"/>
                    </a:lnTo>
                    <a:lnTo>
                      <a:pt x="1042" y="271"/>
                    </a:lnTo>
                    <a:lnTo>
                      <a:pt x="1036" y="275"/>
                    </a:lnTo>
                    <a:lnTo>
                      <a:pt x="1030" y="281"/>
                    </a:lnTo>
                    <a:lnTo>
                      <a:pt x="1020" y="283"/>
                    </a:lnTo>
                    <a:lnTo>
                      <a:pt x="1010" y="287"/>
                    </a:lnTo>
                    <a:lnTo>
                      <a:pt x="999" y="289"/>
                    </a:lnTo>
                    <a:lnTo>
                      <a:pt x="993" y="292"/>
                    </a:lnTo>
                    <a:lnTo>
                      <a:pt x="908" y="306"/>
                    </a:lnTo>
                    <a:lnTo>
                      <a:pt x="824" y="322"/>
                    </a:lnTo>
                    <a:lnTo>
                      <a:pt x="739" y="337"/>
                    </a:lnTo>
                    <a:lnTo>
                      <a:pt x="656" y="353"/>
                    </a:lnTo>
                    <a:lnTo>
                      <a:pt x="570" y="364"/>
                    </a:lnTo>
                    <a:lnTo>
                      <a:pt x="485" y="378"/>
                    </a:lnTo>
                    <a:lnTo>
                      <a:pt x="400" y="389"/>
                    </a:lnTo>
                    <a:lnTo>
                      <a:pt x="314" y="399"/>
                    </a:lnTo>
                    <a:lnTo>
                      <a:pt x="283" y="403"/>
                    </a:lnTo>
                    <a:lnTo>
                      <a:pt x="254" y="409"/>
                    </a:lnTo>
                    <a:lnTo>
                      <a:pt x="223" y="415"/>
                    </a:lnTo>
                    <a:lnTo>
                      <a:pt x="194" y="420"/>
                    </a:lnTo>
                    <a:lnTo>
                      <a:pt x="163" y="424"/>
                    </a:lnTo>
                    <a:lnTo>
                      <a:pt x="134" y="430"/>
                    </a:lnTo>
                    <a:lnTo>
                      <a:pt x="105" y="436"/>
                    </a:lnTo>
                    <a:lnTo>
                      <a:pt x="78" y="442"/>
                    </a:lnTo>
                    <a:lnTo>
                      <a:pt x="62" y="407"/>
                    </a:lnTo>
                    <a:lnTo>
                      <a:pt x="51" y="374"/>
                    </a:lnTo>
                    <a:lnTo>
                      <a:pt x="41" y="339"/>
                    </a:lnTo>
                    <a:lnTo>
                      <a:pt x="33" y="306"/>
                    </a:lnTo>
                    <a:lnTo>
                      <a:pt x="25" y="271"/>
                    </a:lnTo>
                    <a:lnTo>
                      <a:pt x="18" y="238"/>
                    </a:lnTo>
                    <a:lnTo>
                      <a:pt x="8" y="203"/>
                    </a:lnTo>
                    <a:lnTo>
                      <a:pt x="0" y="170"/>
                    </a:lnTo>
                    <a:lnTo>
                      <a:pt x="93" y="145"/>
                    </a:lnTo>
                    <a:lnTo>
                      <a:pt x="186" y="126"/>
                    </a:lnTo>
                    <a:lnTo>
                      <a:pt x="281" y="106"/>
                    </a:lnTo>
                    <a:lnTo>
                      <a:pt x="378" y="93"/>
                    </a:lnTo>
                    <a:lnTo>
                      <a:pt x="473" y="75"/>
                    </a:lnTo>
                    <a:lnTo>
                      <a:pt x="570" y="62"/>
                    </a:lnTo>
                    <a:lnTo>
                      <a:pt x="665" y="44"/>
                    </a:lnTo>
                    <a:lnTo>
                      <a:pt x="762" y="29"/>
                    </a:lnTo>
                    <a:lnTo>
                      <a:pt x="782" y="23"/>
                    </a:lnTo>
                    <a:lnTo>
                      <a:pt x="803" y="21"/>
                    </a:lnTo>
                    <a:lnTo>
                      <a:pt x="826" y="17"/>
                    </a:lnTo>
                    <a:lnTo>
                      <a:pt x="850" y="15"/>
                    </a:lnTo>
                    <a:lnTo>
                      <a:pt x="871" y="11"/>
                    </a:lnTo>
                    <a:lnTo>
                      <a:pt x="892" y="7"/>
                    </a:lnTo>
                    <a:lnTo>
                      <a:pt x="914" y="3"/>
                    </a:lnTo>
                    <a:lnTo>
                      <a:pt x="937" y="0"/>
                    </a:lnTo>
                    <a:lnTo>
                      <a:pt x="937" y="11"/>
                    </a:lnTo>
                    <a:lnTo>
                      <a:pt x="939" y="25"/>
                    </a:lnTo>
                    <a:lnTo>
                      <a:pt x="939" y="38"/>
                    </a:lnTo>
                    <a:lnTo>
                      <a:pt x="941" y="54"/>
                    </a:lnTo>
                    <a:lnTo>
                      <a:pt x="943" y="66"/>
                    </a:lnTo>
                    <a:lnTo>
                      <a:pt x="948" y="79"/>
                    </a:lnTo>
                    <a:lnTo>
                      <a:pt x="956" y="91"/>
                    </a:lnTo>
                    <a:lnTo>
                      <a:pt x="970" y="102"/>
                    </a:lnTo>
                    <a:close/>
                  </a:path>
                </a:pathLst>
              </a:custGeom>
              <a:solidFill>
                <a:srgbClr val="A4AE92"/>
              </a:solidFill>
              <a:ln w="1588">
                <a:solidFill>
                  <a:srgbClr val="A4AE92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27" name="Freeform 913">
                <a:extLst>
                  <a:ext uri="{FF2B5EF4-FFF2-40B4-BE49-F238E27FC236}">
                    <a16:creationId xmlns:a16="http://schemas.microsoft.com/office/drawing/2014/main" id="{9A465013-20DE-400A-9418-CD355B2028BF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3654" y="761"/>
                <a:ext cx="135" cy="406"/>
              </a:xfrm>
              <a:custGeom>
                <a:avLst/>
                <a:gdLst>
                  <a:gd name="T0" fmla="*/ 0 w 944"/>
                  <a:gd name="T1" fmla="*/ 0 h 3192"/>
                  <a:gd name="T2" fmla="*/ 0 w 944"/>
                  <a:gd name="T3" fmla="*/ 0 h 3192"/>
                  <a:gd name="T4" fmla="*/ 0 w 944"/>
                  <a:gd name="T5" fmla="*/ 0 h 3192"/>
                  <a:gd name="T6" fmla="*/ 0 w 944"/>
                  <a:gd name="T7" fmla="*/ 0 h 3192"/>
                  <a:gd name="T8" fmla="*/ 0 w 944"/>
                  <a:gd name="T9" fmla="*/ 0 h 3192"/>
                  <a:gd name="T10" fmla="*/ 0 w 944"/>
                  <a:gd name="T11" fmla="*/ 0 h 3192"/>
                  <a:gd name="T12" fmla="*/ 0 w 944"/>
                  <a:gd name="T13" fmla="*/ 0 h 3192"/>
                  <a:gd name="T14" fmla="*/ 0 w 944"/>
                  <a:gd name="T15" fmla="*/ 0 h 3192"/>
                  <a:gd name="T16" fmla="*/ 0 w 944"/>
                  <a:gd name="T17" fmla="*/ 0 h 3192"/>
                  <a:gd name="T18" fmla="*/ 0 w 944"/>
                  <a:gd name="T19" fmla="*/ 0 h 3192"/>
                  <a:gd name="T20" fmla="*/ 0 w 944"/>
                  <a:gd name="T21" fmla="*/ 0 h 3192"/>
                  <a:gd name="T22" fmla="*/ 0 w 944"/>
                  <a:gd name="T23" fmla="*/ 0 h 3192"/>
                  <a:gd name="T24" fmla="*/ 0 w 944"/>
                  <a:gd name="T25" fmla="*/ 0 h 3192"/>
                  <a:gd name="T26" fmla="*/ 0 w 944"/>
                  <a:gd name="T27" fmla="*/ 0 h 3192"/>
                  <a:gd name="T28" fmla="*/ 0 w 944"/>
                  <a:gd name="T29" fmla="*/ 0 h 3192"/>
                  <a:gd name="T30" fmla="*/ 0 w 944"/>
                  <a:gd name="T31" fmla="*/ 0 h 3192"/>
                  <a:gd name="T32" fmla="*/ 0 w 944"/>
                  <a:gd name="T33" fmla="*/ 0 h 3192"/>
                  <a:gd name="T34" fmla="*/ 0 w 944"/>
                  <a:gd name="T35" fmla="*/ 0 h 3192"/>
                  <a:gd name="T36" fmla="*/ 0 w 944"/>
                  <a:gd name="T37" fmla="*/ 0 h 3192"/>
                  <a:gd name="T38" fmla="*/ 0 w 944"/>
                  <a:gd name="T39" fmla="*/ 0 h 3192"/>
                  <a:gd name="T40" fmla="*/ 0 w 944"/>
                  <a:gd name="T41" fmla="*/ 0 h 3192"/>
                  <a:gd name="T42" fmla="*/ 0 w 944"/>
                  <a:gd name="T43" fmla="*/ 0 h 3192"/>
                  <a:gd name="T44" fmla="*/ 0 w 944"/>
                  <a:gd name="T45" fmla="*/ 0 h 3192"/>
                  <a:gd name="T46" fmla="*/ 0 w 944"/>
                  <a:gd name="T47" fmla="*/ 0 h 3192"/>
                  <a:gd name="T48" fmla="*/ 0 w 944"/>
                  <a:gd name="T49" fmla="*/ 0 h 3192"/>
                  <a:gd name="T50" fmla="*/ 0 w 944"/>
                  <a:gd name="T51" fmla="*/ 0 h 3192"/>
                  <a:gd name="T52" fmla="*/ 0 w 944"/>
                  <a:gd name="T53" fmla="*/ 0 h 3192"/>
                  <a:gd name="T54" fmla="*/ 0 w 944"/>
                  <a:gd name="T55" fmla="*/ 0 h 3192"/>
                  <a:gd name="T56" fmla="*/ 0 w 944"/>
                  <a:gd name="T57" fmla="*/ 0 h 3192"/>
                  <a:gd name="T58" fmla="*/ 0 w 944"/>
                  <a:gd name="T59" fmla="*/ 0 h 3192"/>
                  <a:gd name="T60" fmla="*/ 0 w 944"/>
                  <a:gd name="T61" fmla="*/ 0 h 3192"/>
                  <a:gd name="T62" fmla="*/ 0 w 944"/>
                  <a:gd name="T63" fmla="*/ 0 h 3192"/>
                  <a:gd name="T64" fmla="*/ 0 w 944"/>
                  <a:gd name="T65" fmla="*/ 0 h 3192"/>
                  <a:gd name="T66" fmla="*/ 0 w 944"/>
                  <a:gd name="T67" fmla="*/ 0 h 3192"/>
                  <a:gd name="T68" fmla="*/ 0 w 944"/>
                  <a:gd name="T69" fmla="*/ 0 h 3192"/>
                  <a:gd name="T70" fmla="*/ 0 w 944"/>
                  <a:gd name="T71" fmla="*/ 0 h 3192"/>
                  <a:gd name="T72" fmla="*/ 0 w 944"/>
                  <a:gd name="T73" fmla="*/ 0 h 3192"/>
                  <a:gd name="T74" fmla="*/ 0 w 944"/>
                  <a:gd name="T75" fmla="*/ 0 h 3192"/>
                  <a:gd name="T76" fmla="*/ 0 w 944"/>
                  <a:gd name="T77" fmla="*/ 0 h 3192"/>
                  <a:gd name="T78" fmla="*/ 0 w 944"/>
                  <a:gd name="T79" fmla="*/ 0 h 3192"/>
                  <a:gd name="T80" fmla="*/ 0 w 944"/>
                  <a:gd name="T81" fmla="*/ 0 h 3192"/>
                  <a:gd name="T82" fmla="*/ 0 w 944"/>
                  <a:gd name="T83" fmla="*/ 0 h 3192"/>
                  <a:gd name="T84" fmla="*/ 0 w 944"/>
                  <a:gd name="T85" fmla="*/ 0 h 3192"/>
                  <a:gd name="T86" fmla="*/ 0 w 944"/>
                  <a:gd name="T87" fmla="*/ 0 h 3192"/>
                  <a:gd name="T88" fmla="*/ 0 w 944"/>
                  <a:gd name="T89" fmla="*/ 0 h 3192"/>
                  <a:gd name="T90" fmla="*/ 0 w 944"/>
                  <a:gd name="T91" fmla="*/ 0 h 3192"/>
                  <a:gd name="T92" fmla="*/ 0 w 944"/>
                  <a:gd name="T93" fmla="*/ 0 h 3192"/>
                  <a:gd name="T94" fmla="*/ 0 w 944"/>
                  <a:gd name="T95" fmla="*/ 0 h 3192"/>
                  <a:gd name="T96" fmla="*/ 0 w 944"/>
                  <a:gd name="T97" fmla="*/ 0 h 3192"/>
                  <a:gd name="T98" fmla="*/ 0 w 944"/>
                  <a:gd name="T99" fmla="*/ 0 h 3192"/>
                  <a:gd name="T100" fmla="*/ 0 w 944"/>
                  <a:gd name="T101" fmla="*/ 0 h 3192"/>
                  <a:gd name="T102" fmla="*/ 0 w 944"/>
                  <a:gd name="T103" fmla="*/ 0 h 3192"/>
                  <a:gd name="T104" fmla="*/ 0 w 944"/>
                  <a:gd name="T105" fmla="*/ 0 h 3192"/>
                  <a:gd name="T106" fmla="*/ 0 w 944"/>
                  <a:gd name="T107" fmla="*/ 0 h 3192"/>
                  <a:gd name="T108" fmla="*/ 0 w 944"/>
                  <a:gd name="T109" fmla="*/ 0 h 3192"/>
                  <a:gd name="T110" fmla="*/ 0 w 944"/>
                  <a:gd name="T111" fmla="*/ 0 h 3192"/>
                  <a:gd name="T112" fmla="*/ 0 w 944"/>
                  <a:gd name="T113" fmla="*/ 0 h 3192"/>
                  <a:gd name="T114" fmla="*/ 0 w 944"/>
                  <a:gd name="T115" fmla="*/ 0 h 3192"/>
                  <a:gd name="T116" fmla="*/ 0 w 944"/>
                  <a:gd name="T117" fmla="*/ 0 h 3192"/>
                  <a:gd name="T118" fmla="*/ 0 w 944"/>
                  <a:gd name="T119" fmla="*/ 0 h 3192"/>
                  <a:gd name="T120" fmla="*/ 0 w 944"/>
                  <a:gd name="T121" fmla="*/ 0 h 3192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</a:gdLst>
                <a:ahLst/>
                <a:cxnLst>
                  <a:cxn ang="T122">
                    <a:pos x="T0" y="T1"/>
                  </a:cxn>
                  <a:cxn ang="T123">
                    <a:pos x="T2" y="T3"/>
                  </a:cxn>
                  <a:cxn ang="T124">
                    <a:pos x="T4" y="T5"/>
                  </a:cxn>
                  <a:cxn ang="T125">
                    <a:pos x="T6" y="T7"/>
                  </a:cxn>
                  <a:cxn ang="T126">
                    <a:pos x="T8" y="T9"/>
                  </a:cxn>
                  <a:cxn ang="T127">
                    <a:pos x="T10" y="T11"/>
                  </a:cxn>
                  <a:cxn ang="T128">
                    <a:pos x="T12" y="T13"/>
                  </a:cxn>
                  <a:cxn ang="T129">
                    <a:pos x="T14" y="T15"/>
                  </a:cxn>
                  <a:cxn ang="T130">
                    <a:pos x="T16" y="T17"/>
                  </a:cxn>
                  <a:cxn ang="T131">
                    <a:pos x="T18" y="T19"/>
                  </a:cxn>
                  <a:cxn ang="T132">
                    <a:pos x="T20" y="T21"/>
                  </a:cxn>
                  <a:cxn ang="T133">
                    <a:pos x="T22" y="T23"/>
                  </a:cxn>
                  <a:cxn ang="T134">
                    <a:pos x="T24" y="T25"/>
                  </a:cxn>
                  <a:cxn ang="T135">
                    <a:pos x="T26" y="T27"/>
                  </a:cxn>
                  <a:cxn ang="T136">
                    <a:pos x="T28" y="T29"/>
                  </a:cxn>
                  <a:cxn ang="T137">
                    <a:pos x="T30" y="T31"/>
                  </a:cxn>
                  <a:cxn ang="T138">
                    <a:pos x="T32" y="T33"/>
                  </a:cxn>
                  <a:cxn ang="T139">
                    <a:pos x="T34" y="T35"/>
                  </a:cxn>
                  <a:cxn ang="T140">
                    <a:pos x="T36" y="T37"/>
                  </a:cxn>
                  <a:cxn ang="T141">
                    <a:pos x="T38" y="T39"/>
                  </a:cxn>
                  <a:cxn ang="T142">
                    <a:pos x="T40" y="T41"/>
                  </a:cxn>
                  <a:cxn ang="T143">
                    <a:pos x="T42" y="T43"/>
                  </a:cxn>
                  <a:cxn ang="T144">
                    <a:pos x="T44" y="T45"/>
                  </a:cxn>
                  <a:cxn ang="T145">
                    <a:pos x="T46" y="T47"/>
                  </a:cxn>
                  <a:cxn ang="T146">
                    <a:pos x="T48" y="T49"/>
                  </a:cxn>
                  <a:cxn ang="T147">
                    <a:pos x="T50" y="T51"/>
                  </a:cxn>
                  <a:cxn ang="T148">
                    <a:pos x="T52" y="T53"/>
                  </a:cxn>
                  <a:cxn ang="T149">
                    <a:pos x="T54" y="T55"/>
                  </a:cxn>
                  <a:cxn ang="T150">
                    <a:pos x="T56" y="T57"/>
                  </a:cxn>
                  <a:cxn ang="T151">
                    <a:pos x="T58" y="T59"/>
                  </a:cxn>
                  <a:cxn ang="T152">
                    <a:pos x="T60" y="T61"/>
                  </a:cxn>
                  <a:cxn ang="T153">
                    <a:pos x="T62" y="T63"/>
                  </a:cxn>
                  <a:cxn ang="T154">
                    <a:pos x="T64" y="T65"/>
                  </a:cxn>
                  <a:cxn ang="T155">
                    <a:pos x="T66" y="T67"/>
                  </a:cxn>
                  <a:cxn ang="T156">
                    <a:pos x="T68" y="T69"/>
                  </a:cxn>
                  <a:cxn ang="T157">
                    <a:pos x="T70" y="T71"/>
                  </a:cxn>
                  <a:cxn ang="T158">
                    <a:pos x="T72" y="T73"/>
                  </a:cxn>
                  <a:cxn ang="T159">
                    <a:pos x="T74" y="T75"/>
                  </a:cxn>
                  <a:cxn ang="T160">
                    <a:pos x="T76" y="T77"/>
                  </a:cxn>
                  <a:cxn ang="T161">
                    <a:pos x="T78" y="T79"/>
                  </a:cxn>
                  <a:cxn ang="T162">
                    <a:pos x="T80" y="T81"/>
                  </a:cxn>
                  <a:cxn ang="T163">
                    <a:pos x="T82" y="T83"/>
                  </a:cxn>
                  <a:cxn ang="T164">
                    <a:pos x="T84" y="T85"/>
                  </a:cxn>
                  <a:cxn ang="T165">
                    <a:pos x="T86" y="T87"/>
                  </a:cxn>
                  <a:cxn ang="T166">
                    <a:pos x="T88" y="T89"/>
                  </a:cxn>
                  <a:cxn ang="T167">
                    <a:pos x="T90" y="T91"/>
                  </a:cxn>
                  <a:cxn ang="T168">
                    <a:pos x="T92" y="T93"/>
                  </a:cxn>
                  <a:cxn ang="T169">
                    <a:pos x="T94" y="T95"/>
                  </a:cxn>
                  <a:cxn ang="T170">
                    <a:pos x="T96" y="T97"/>
                  </a:cxn>
                  <a:cxn ang="T171">
                    <a:pos x="T98" y="T99"/>
                  </a:cxn>
                  <a:cxn ang="T172">
                    <a:pos x="T100" y="T101"/>
                  </a:cxn>
                  <a:cxn ang="T173">
                    <a:pos x="T102" y="T103"/>
                  </a:cxn>
                  <a:cxn ang="T174">
                    <a:pos x="T104" y="T105"/>
                  </a:cxn>
                  <a:cxn ang="T175">
                    <a:pos x="T106" y="T107"/>
                  </a:cxn>
                  <a:cxn ang="T176">
                    <a:pos x="T108" y="T109"/>
                  </a:cxn>
                  <a:cxn ang="T177">
                    <a:pos x="T110" y="T111"/>
                  </a:cxn>
                  <a:cxn ang="T178">
                    <a:pos x="T112" y="T113"/>
                  </a:cxn>
                  <a:cxn ang="T179">
                    <a:pos x="T114" y="T115"/>
                  </a:cxn>
                  <a:cxn ang="T180">
                    <a:pos x="T116" y="T117"/>
                  </a:cxn>
                  <a:cxn ang="T181">
                    <a:pos x="T118" y="T119"/>
                  </a:cxn>
                  <a:cxn ang="T182">
                    <a:pos x="T120" y="T121"/>
                  </a:cxn>
                </a:cxnLst>
                <a:rect l="0" t="0" r="r" b="b"/>
                <a:pathLst>
                  <a:path w="944" h="3192">
                    <a:moveTo>
                      <a:pt x="438" y="1837"/>
                    </a:moveTo>
                    <a:lnTo>
                      <a:pt x="423" y="1907"/>
                    </a:lnTo>
                    <a:lnTo>
                      <a:pt x="409" y="1978"/>
                    </a:lnTo>
                    <a:lnTo>
                      <a:pt x="392" y="2050"/>
                    </a:lnTo>
                    <a:lnTo>
                      <a:pt x="376" y="2122"/>
                    </a:lnTo>
                    <a:lnTo>
                      <a:pt x="359" y="2194"/>
                    </a:lnTo>
                    <a:lnTo>
                      <a:pt x="347" y="2265"/>
                    </a:lnTo>
                    <a:lnTo>
                      <a:pt x="339" y="2339"/>
                    </a:lnTo>
                    <a:lnTo>
                      <a:pt x="337" y="2415"/>
                    </a:lnTo>
                    <a:lnTo>
                      <a:pt x="331" y="2434"/>
                    </a:lnTo>
                    <a:lnTo>
                      <a:pt x="330" y="2456"/>
                    </a:lnTo>
                    <a:lnTo>
                      <a:pt x="324" y="2477"/>
                    </a:lnTo>
                    <a:lnTo>
                      <a:pt x="322" y="2500"/>
                    </a:lnTo>
                    <a:lnTo>
                      <a:pt x="316" y="2520"/>
                    </a:lnTo>
                    <a:lnTo>
                      <a:pt x="310" y="2541"/>
                    </a:lnTo>
                    <a:lnTo>
                      <a:pt x="304" y="2562"/>
                    </a:lnTo>
                    <a:lnTo>
                      <a:pt x="299" y="2584"/>
                    </a:lnTo>
                    <a:lnTo>
                      <a:pt x="302" y="2599"/>
                    </a:lnTo>
                    <a:lnTo>
                      <a:pt x="312" y="2613"/>
                    </a:lnTo>
                    <a:lnTo>
                      <a:pt x="312" y="2632"/>
                    </a:lnTo>
                    <a:lnTo>
                      <a:pt x="312" y="2653"/>
                    </a:lnTo>
                    <a:lnTo>
                      <a:pt x="308" y="2675"/>
                    </a:lnTo>
                    <a:lnTo>
                      <a:pt x="304" y="2696"/>
                    </a:lnTo>
                    <a:lnTo>
                      <a:pt x="297" y="2715"/>
                    </a:lnTo>
                    <a:lnTo>
                      <a:pt x="291" y="2735"/>
                    </a:lnTo>
                    <a:lnTo>
                      <a:pt x="283" y="2754"/>
                    </a:lnTo>
                    <a:lnTo>
                      <a:pt x="275" y="2774"/>
                    </a:lnTo>
                    <a:lnTo>
                      <a:pt x="281" y="2805"/>
                    </a:lnTo>
                    <a:lnTo>
                      <a:pt x="289" y="2839"/>
                    </a:lnTo>
                    <a:lnTo>
                      <a:pt x="291" y="2876"/>
                    </a:lnTo>
                    <a:lnTo>
                      <a:pt x="295" y="2913"/>
                    </a:lnTo>
                    <a:lnTo>
                      <a:pt x="297" y="2948"/>
                    </a:lnTo>
                    <a:lnTo>
                      <a:pt x="299" y="2985"/>
                    </a:lnTo>
                    <a:lnTo>
                      <a:pt x="299" y="3020"/>
                    </a:lnTo>
                    <a:lnTo>
                      <a:pt x="304" y="3055"/>
                    </a:lnTo>
                    <a:lnTo>
                      <a:pt x="310" y="3059"/>
                    </a:lnTo>
                    <a:lnTo>
                      <a:pt x="277" y="3072"/>
                    </a:lnTo>
                    <a:lnTo>
                      <a:pt x="244" y="3088"/>
                    </a:lnTo>
                    <a:lnTo>
                      <a:pt x="211" y="3101"/>
                    </a:lnTo>
                    <a:lnTo>
                      <a:pt x="180" y="3119"/>
                    </a:lnTo>
                    <a:lnTo>
                      <a:pt x="145" y="3134"/>
                    </a:lnTo>
                    <a:lnTo>
                      <a:pt x="114" y="3150"/>
                    </a:lnTo>
                    <a:lnTo>
                      <a:pt x="81" y="3165"/>
                    </a:lnTo>
                    <a:lnTo>
                      <a:pt x="50" y="3183"/>
                    </a:lnTo>
                    <a:lnTo>
                      <a:pt x="19" y="3192"/>
                    </a:lnTo>
                    <a:lnTo>
                      <a:pt x="15" y="3165"/>
                    </a:lnTo>
                    <a:lnTo>
                      <a:pt x="13" y="3140"/>
                    </a:lnTo>
                    <a:lnTo>
                      <a:pt x="10" y="3113"/>
                    </a:lnTo>
                    <a:lnTo>
                      <a:pt x="10" y="3088"/>
                    </a:lnTo>
                    <a:lnTo>
                      <a:pt x="6" y="3061"/>
                    </a:lnTo>
                    <a:lnTo>
                      <a:pt x="4" y="3035"/>
                    </a:lnTo>
                    <a:lnTo>
                      <a:pt x="0" y="3010"/>
                    </a:lnTo>
                    <a:lnTo>
                      <a:pt x="0" y="2987"/>
                    </a:lnTo>
                    <a:lnTo>
                      <a:pt x="0" y="2946"/>
                    </a:lnTo>
                    <a:lnTo>
                      <a:pt x="0" y="2905"/>
                    </a:lnTo>
                    <a:lnTo>
                      <a:pt x="2" y="2865"/>
                    </a:lnTo>
                    <a:lnTo>
                      <a:pt x="6" y="2826"/>
                    </a:lnTo>
                    <a:lnTo>
                      <a:pt x="8" y="2785"/>
                    </a:lnTo>
                    <a:lnTo>
                      <a:pt x="11" y="2746"/>
                    </a:lnTo>
                    <a:lnTo>
                      <a:pt x="17" y="2708"/>
                    </a:lnTo>
                    <a:lnTo>
                      <a:pt x="23" y="2673"/>
                    </a:lnTo>
                    <a:lnTo>
                      <a:pt x="41" y="2680"/>
                    </a:lnTo>
                    <a:lnTo>
                      <a:pt x="56" y="2692"/>
                    </a:lnTo>
                    <a:lnTo>
                      <a:pt x="70" y="2708"/>
                    </a:lnTo>
                    <a:lnTo>
                      <a:pt x="85" y="2723"/>
                    </a:lnTo>
                    <a:lnTo>
                      <a:pt x="99" y="2737"/>
                    </a:lnTo>
                    <a:lnTo>
                      <a:pt x="114" y="2750"/>
                    </a:lnTo>
                    <a:lnTo>
                      <a:pt x="132" y="2760"/>
                    </a:lnTo>
                    <a:lnTo>
                      <a:pt x="155" y="2766"/>
                    </a:lnTo>
                    <a:lnTo>
                      <a:pt x="171" y="2766"/>
                    </a:lnTo>
                    <a:lnTo>
                      <a:pt x="188" y="2766"/>
                    </a:lnTo>
                    <a:lnTo>
                      <a:pt x="203" y="2760"/>
                    </a:lnTo>
                    <a:lnTo>
                      <a:pt x="219" y="2752"/>
                    </a:lnTo>
                    <a:lnTo>
                      <a:pt x="229" y="2735"/>
                    </a:lnTo>
                    <a:lnTo>
                      <a:pt x="236" y="2719"/>
                    </a:lnTo>
                    <a:lnTo>
                      <a:pt x="242" y="2704"/>
                    </a:lnTo>
                    <a:lnTo>
                      <a:pt x="242" y="2688"/>
                    </a:lnTo>
                    <a:lnTo>
                      <a:pt x="231" y="2682"/>
                    </a:lnTo>
                    <a:lnTo>
                      <a:pt x="219" y="2679"/>
                    </a:lnTo>
                    <a:lnTo>
                      <a:pt x="207" y="2679"/>
                    </a:lnTo>
                    <a:lnTo>
                      <a:pt x="200" y="2686"/>
                    </a:lnTo>
                    <a:lnTo>
                      <a:pt x="188" y="2694"/>
                    </a:lnTo>
                    <a:lnTo>
                      <a:pt x="180" y="2706"/>
                    </a:lnTo>
                    <a:lnTo>
                      <a:pt x="171" y="2715"/>
                    </a:lnTo>
                    <a:lnTo>
                      <a:pt x="159" y="2723"/>
                    </a:lnTo>
                    <a:lnTo>
                      <a:pt x="138" y="2715"/>
                    </a:lnTo>
                    <a:lnTo>
                      <a:pt x="124" y="2704"/>
                    </a:lnTo>
                    <a:lnTo>
                      <a:pt x="112" y="2688"/>
                    </a:lnTo>
                    <a:lnTo>
                      <a:pt x="105" y="2675"/>
                    </a:lnTo>
                    <a:lnTo>
                      <a:pt x="97" y="2657"/>
                    </a:lnTo>
                    <a:lnTo>
                      <a:pt x="89" y="2640"/>
                    </a:lnTo>
                    <a:lnTo>
                      <a:pt x="79" y="2624"/>
                    </a:lnTo>
                    <a:lnTo>
                      <a:pt x="70" y="2613"/>
                    </a:lnTo>
                    <a:lnTo>
                      <a:pt x="54" y="2613"/>
                    </a:lnTo>
                    <a:lnTo>
                      <a:pt x="43" y="2609"/>
                    </a:lnTo>
                    <a:lnTo>
                      <a:pt x="31" y="2601"/>
                    </a:lnTo>
                    <a:lnTo>
                      <a:pt x="27" y="2591"/>
                    </a:lnTo>
                    <a:lnTo>
                      <a:pt x="27" y="2576"/>
                    </a:lnTo>
                    <a:lnTo>
                      <a:pt x="27" y="2562"/>
                    </a:lnTo>
                    <a:lnTo>
                      <a:pt x="27" y="2551"/>
                    </a:lnTo>
                    <a:lnTo>
                      <a:pt x="29" y="2539"/>
                    </a:lnTo>
                    <a:lnTo>
                      <a:pt x="29" y="2527"/>
                    </a:lnTo>
                    <a:lnTo>
                      <a:pt x="33" y="2516"/>
                    </a:lnTo>
                    <a:lnTo>
                      <a:pt x="37" y="2504"/>
                    </a:lnTo>
                    <a:lnTo>
                      <a:pt x="44" y="2492"/>
                    </a:lnTo>
                    <a:lnTo>
                      <a:pt x="44" y="2456"/>
                    </a:lnTo>
                    <a:lnTo>
                      <a:pt x="46" y="2419"/>
                    </a:lnTo>
                    <a:lnTo>
                      <a:pt x="44" y="2384"/>
                    </a:lnTo>
                    <a:lnTo>
                      <a:pt x="43" y="2349"/>
                    </a:lnTo>
                    <a:lnTo>
                      <a:pt x="37" y="2312"/>
                    </a:lnTo>
                    <a:lnTo>
                      <a:pt x="33" y="2277"/>
                    </a:lnTo>
                    <a:lnTo>
                      <a:pt x="27" y="2242"/>
                    </a:lnTo>
                    <a:lnTo>
                      <a:pt x="23" y="2209"/>
                    </a:lnTo>
                    <a:lnTo>
                      <a:pt x="19" y="2168"/>
                    </a:lnTo>
                    <a:lnTo>
                      <a:pt x="19" y="2128"/>
                    </a:lnTo>
                    <a:lnTo>
                      <a:pt x="15" y="2085"/>
                    </a:lnTo>
                    <a:lnTo>
                      <a:pt x="15" y="2044"/>
                    </a:lnTo>
                    <a:lnTo>
                      <a:pt x="15" y="2002"/>
                    </a:lnTo>
                    <a:lnTo>
                      <a:pt x="15" y="1961"/>
                    </a:lnTo>
                    <a:lnTo>
                      <a:pt x="17" y="1920"/>
                    </a:lnTo>
                    <a:lnTo>
                      <a:pt x="23" y="1881"/>
                    </a:lnTo>
                    <a:lnTo>
                      <a:pt x="46" y="1783"/>
                    </a:lnTo>
                    <a:lnTo>
                      <a:pt x="74" y="1783"/>
                    </a:lnTo>
                    <a:lnTo>
                      <a:pt x="101" y="1783"/>
                    </a:lnTo>
                    <a:lnTo>
                      <a:pt x="130" y="1779"/>
                    </a:lnTo>
                    <a:lnTo>
                      <a:pt x="159" y="1777"/>
                    </a:lnTo>
                    <a:lnTo>
                      <a:pt x="186" y="1771"/>
                    </a:lnTo>
                    <a:lnTo>
                      <a:pt x="215" y="1769"/>
                    </a:lnTo>
                    <a:lnTo>
                      <a:pt x="244" y="1767"/>
                    </a:lnTo>
                    <a:lnTo>
                      <a:pt x="273" y="1769"/>
                    </a:lnTo>
                    <a:lnTo>
                      <a:pt x="291" y="1761"/>
                    </a:lnTo>
                    <a:lnTo>
                      <a:pt x="308" y="1759"/>
                    </a:lnTo>
                    <a:lnTo>
                      <a:pt x="328" y="1759"/>
                    </a:lnTo>
                    <a:lnTo>
                      <a:pt x="347" y="1761"/>
                    </a:lnTo>
                    <a:lnTo>
                      <a:pt x="364" y="1759"/>
                    </a:lnTo>
                    <a:lnTo>
                      <a:pt x="384" y="1759"/>
                    </a:lnTo>
                    <a:lnTo>
                      <a:pt x="401" y="1757"/>
                    </a:lnTo>
                    <a:lnTo>
                      <a:pt x="421" y="1753"/>
                    </a:lnTo>
                    <a:lnTo>
                      <a:pt x="444" y="1753"/>
                    </a:lnTo>
                    <a:lnTo>
                      <a:pt x="438" y="1837"/>
                    </a:lnTo>
                    <a:close/>
                    <a:moveTo>
                      <a:pt x="871" y="1699"/>
                    </a:moveTo>
                    <a:lnTo>
                      <a:pt x="867" y="1771"/>
                    </a:lnTo>
                    <a:lnTo>
                      <a:pt x="859" y="1843"/>
                    </a:lnTo>
                    <a:lnTo>
                      <a:pt x="845" y="1912"/>
                    </a:lnTo>
                    <a:lnTo>
                      <a:pt x="830" y="1982"/>
                    </a:lnTo>
                    <a:lnTo>
                      <a:pt x="809" y="2048"/>
                    </a:lnTo>
                    <a:lnTo>
                      <a:pt x="787" y="2116"/>
                    </a:lnTo>
                    <a:lnTo>
                      <a:pt x="764" y="2182"/>
                    </a:lnTo>
                    <a:lnTo>
                      <a:pt x="741" y="2250"/>
                    </a:lnTo>
                    <a:lnTo>
                      <a:pt x="725" y="2273"/>
                    </a:lnTo>
                    <a:lnTo>
                      <a:pt x="712" y="2298"/>
                    </a:lnTo>
                    <a:lnTo>
                      <a:pt x="698" y="2324"/>
                    </a:lnTo>
                    <a:lnTo>
                      <a:pt x="686" y="2349"/>
                    </a:lnTo>
                    <a:lnTo>
                      <a:pt x="675" y="2372"/>
                    </a:lnTo>
                    <a:lnTo>
                      <a:pt x="663" y="2399"/>
                    </a:lnTo>
                    <a:lnTo>
                      <a:pt x="653" y="2424"/>
                    </a:lnTo>
                    <a:lnTo>
                      <a:pt x="646" y="2454"/>
                    </a:lnTo>
                    <a:lnTo>
                      <a:pt x="646" y="2465"/>
                    </a:lnTo>
                    <a:lnTo>
                      <a:pt x="644" y="2477"/>
                    </a:lnTo>
                    <a:lnTo>
                      <a:pt x="638" y="2488"/>
                    </a:lnTo>
                    <a:lnTo>
                      <a:pt x="642" y="2502"/>
                    </a:lnTo>
                    <a:lnTo>
                      <a:pt x="650" y="2506"/>
                    </a:lnTo>
                    <a:lnTo>
                      <a:pt x="657" y="2512"/>
                    </a:lnTo>
                    <a:lnTo>
                      <a:pt x="665" y="2516"/>
                    </a:lnTo>
                    <a:lnTo>
                      <a:pt x="677" y="2514"/>
                    </a:lnTo>
                    <a:lnTo>
                      <a:pt x="684" y="2498"/>
                    </a:lnTo>
                    <a:lnTo>
                      <a:pt x="692" y="2483"/>
                    </a:lnTo>
                    <a:lnTo>
                      <a:pt x="698" y="2465"/>
                    </a:lnTo>
                    <a:lnTo>
                      <a:pt x="698" y="2450"/>
                    </a:lnTo>
                    <a:lnTo>
                      <a:pt x="704" y="2428"/>
                    </a:lnTo>
                    <a:lnTo>
                      <a:pt x="712" y="2409"/>
                    </a:lnTo>
                    <a:lnTo>
                      <a:pt x="719" y="2390"/>
                    </a:lnTo>
                    <a:lnTo>
                      <a:pt x="729" y="2372"/>
                    </a:lnTo>
                    <a:lnTo>
                      <a:pt x="737" y="2353"/>
                    </a:lnTo>
                    <a:lnTo>
                      <a:pt x="746" y="2335"/>
                    </a:lnTo>
                    <a:lnTo>
                      <a:pt x="754" y="2316"/>
                    </a:lnTo>
                    <a:lnTo>
                      <a:pt x="764" y="2298"/>
                    </a:lnTo>
                    <a:lnTo>
                      <a:pt x="756" y="2326"/>
                    </a:lnTo>
                    <a:lnTo>
                      <a:pt x="750" y="2355"/>
                    </a:lnTo>
                    <a:lnTo>
                      <a:pt x="743" y="2382"/>
                    </a:lnTo>
                    <a:lnTo>
                      <a:pt x="735" y="2411"/>
                    </a:lnTo>
                    <a:lnTo>
                      <a:pt x="723" y="2438"/>
                    </a:lnTo>
                    <a:lnTo>
                      <a:pt x="712" y="2465"/>
                    </a:lnTo>
                    <a:lnTo>
                      <a:pt x="700" y="2492"/>
                    </a:lnTo>
                    <a:lnTo>
                      <a:pt x="688" y="2520"/>
                    </a:lnTo>
                    <a:lnTo>
                      <a:pt x="681" y="2531"/>
                    </a:lnTo>
                    <a:lnTo>
                      <a:pt x="679" y="2545"/>
                    </a:lnTo>
                    <a:lnTo>
                      <a:pt x="677" y="2556"/>
                    </a:lnTo>
                    <a:lnTo>
                      <a:pt x="675" y="2574"/>
                    </a:lnTo>
                    <a:lnTo>
                      <a:pt x="663" y="2616"/>
                    </a:lnTo>
                    <a:lnTo>
                      <a:pt x="651" y="2661"/>
                    </a:lnTo>
                    <a:lnTo>
                      <a:pt x="640" y="2706"/>
                    </a:lnTo>
                    <a:lnTo>
                      <a:pt x="630" y="2750"/>
                    </a:lnTo>
                    <a:lnTo>
                      <a:pt x="615" y="2793"/>
                    </a:lnTo>
                    <a:lnTo>
                      <a:pt x="601" y="2836"/>
                    </a:lnTo>
                    <a:lnTo>
                      <a:pt x="584" y="2878"/>
                    </a:lnTo>
                    <a:lnTo>
                      <a:pt x="568" y="2921"/>
                    </a:lnTo>
                    <a:lnTo>
                      <a:pt x="551" y="2942"/>
                    </a:lnTo>
                    <a:lnTo>
                      <a:pt x="531" y="2962"/>
                    </a:lnTo>
                    <a:lnTo>
                      <a:pt x="508" y="2973"/>
                    </a:lnTo>
                    <a:lnTo>
                      <a:pt x="487" y="2987"/>
                    </a:lnTo>
                    <a:lnTo>
                      <a:pt x="459" y="2995"/>
                    </a:lnTo>
                    <a:lnTo>
                      <a:pt x="434" y="3004"/>
                    </a:lnTo>
                    <a:lnTo>
                      <a:pt x="409" y="3016"/>
                    </a:lnTo>
                    <a:lnTo>
                      <a:pt x="388" y="3030"/>
                    </a:lnTo>
                    <a:lnTo>
                      <a:pt x="359" y="3039"/>
                    </a:lnTo>
                    <a:lnTo>
                      <a:pt x="357" y="3002"/>
                    </a:lnTo>
                    <a:lnTo>
                      <a:pt x="355" y="2966"/>
                    </a:lnTo>
                    <a:lnTo>
                      <a:pt x="353" y="2929"/>
                    </a:lnTo>
                    <a:lnTo>
                      <a:pt x="351" y="2892"/>
                    </a:lnTo>
                    <a:lnTo>
                      <a:pt x="347" y="2855"/>
                    </a:lnTo>
                    <a:lnTo>
                      <a:pt x="345" y="2818"/>
                    </a:lnTo>
                    <a:lnTo>
                      <a:pt x="341" y="2783"/>
                    </a:lnTo>
                    <a:lnTo>
                      <a:pt x="341" y="2748"/>
                    </a:lnTo>
                    <a:lnTo>
                      <a:pt x="347" y="2727"/>
                    </a:lnTo>
                    <a:lnTo>
                      <a:pt x="355" y="2708"/>
                    </a:lnTo>
                    <a:lnTo>
                      <a:pt x="357" y="2686"/>
                    </a:lnTo>
                    <a:lnTo>
                      <a:pt x="361" y="2667"/>
                    </a:lnTo>
                    <a:lnTo>
                      <a:pt x="359" y="2646"/>
                    </a:lnTo>
                    <a:lnTo>
                      <a:pt x="359" y="2624"/>
                    </a:lnTo>
                    <a:lnTo>
                      <a:pt x="357" y="2603"/>
                    </a:lnTo>
                    <a:lnTo>
                      <a:pt x="357" y="2582"/>
                    </a:lnTo>
                    <a:lnTo>
                      <a:pt x="359" y="2585"/>
                    </a:lnTo>
                    <a:lnTo>
                      <a:pt x="364" y="2589"/>
                    </a:lnTo>
                    <a:lnTo>
                      <a:pt x="366" y="2572"/>
                    </a:lnTo>
                    <a:lnTo>
                      <a:pt x="363" y="2554"/>
                    </a:lnTo>
                    <a:lnTo>
                      <a:pt x="374" y="2510"/>
                    </a:lnTo>
                    <a:lnTo>
                      <a:pt x="380" y="2465"/>
                    </a:lnTo>
                    <a:lnTo>
                      <a:pt x="384" y="2419"/>
                    </a:lnTo>
                    <a:lnTo>
                      <a:pt x="388" y="2372"/>
                    </a:lnTo>
                    <a:lnTo>
                      <a:pt x="388" y="2324"/>
                    </a:lnTo>
                    <a:lnTo>
                      <a:pt x="392" y="2277"/>
                    </a:lnTo>
                    <a:lnTo>
                      <a:pt x="397" y="2231"/>
                    </a:lnTo>
                    <a:lnTo>
                      <a:pt x="411" y="2190"/>
                    </a:lnTo>
                    <a:lnTo>
                      <a:pt x="415" y="2167"/>
                    </a:lnTo>
                    <a:lnTo>
                      <a:pt x="421" y="2143"/>
                    </a:lnTo>
                    <a:lnTo>
                      <a:pt x="427" y="2120"/>
                    </a:lnTo>
                    <a:lnTo>
                      <a:pt x="432" y="2099"/>
                    </a:lnTo>
                    <a:lnTo>
                      <a:pt x="436" y="2075"/>
                    </a:lnTo>
                    <a:lnTo>
                      <a:pt x="440" y="2052"/>
                    </a:lnTo>
                    <a:lnTo>
                      <a:pt x="446" y="2029"/>
                    </a:lnTo>
                    <a:lnTo>
                      <a:pt x="452" y="2008"/>
                    </a:lnTo>
                    <a:lnTo>
                      <a:pt x="454" y="2042"/>
                    </a:lnTo>
                    <a:lnTo>
                      <a:pt x="458" y="2079"/>
                    </a:lnTo>
                    <a:lnTo>
                      <a:pt x="463" y="2114"/>
                    </a:lnTo>
                    <a:lnTo>
                      <a:pt x="471" y="2151"/>
                    </a:lnTo>
                    <a:lnTo>
                      <a:pt x="475" y="2186"/>
                    </a:lnTo>
                    <a:lnTo>
                      <a:pt x="479" y="2223"/>
                    </a:lnTo>
                    <a:lnTo>
                      <a:pt x="479" y="2260"/>
                    </a:lnTo>
                    <a:lnTo>
                      <a:pt x="479" y="2300"/>
                    </a:lnTo>
                    <a:lnTo>
                      <a:pt x="467" y="2328"/>
                    </a:lnTo>
                    <a:lnTo>
                      <a:pt x="461" y="2359"/>
                    </a:lnTo>
                    <a:lnTo>
                      <a:pt x="456" y="2390"/>
                    </a:lnTo>
                    <a:lnTo>
                      <a:pt x="456" y="2423"/>
                    </a:lnTo>
                    <a:lnTo>
                      <a:pt x="456" y="2454"/>
                    </a:lnTo>
                    <a:lnTo>
                      <a:pt x="459" y="2487"/>
                    </a:lnTo>
                    <a:lnTo>
                      <a:pt x="463" y="2516"/>
                    </a:lnTo>
                    <a:lnTo>
                      <a:pt x="471" y="2547"/>
                    </a:lnTo>
                    <a:lnTo>
                      <a:pt x="483" y="2562"/>
                    </a:lnTo>
                    <a:lnTo>
                      <a:pt x="500" y="2578"/>
                    </a:lnTo>
                    <a:lnTo>
                      <a:pt x="508" y="2584"/>
                    </a:lnTo>
                    <a:lnTo>
                      <a:pt x="518" y="2589"/>
                    </a:lnTo>
                    <a:lnTo>
                      <a:pt x="529" y="2593"/>
                    </a:lnTo>
                    <a:lnTo>
                      <a:pt x="541" y="2597"/>
                    </a:lnTo>
                    <a:lnTo>
                      <a:pt x="545" y="2597"/>
                    </a:lnTo>
                    <a:lnTo>
                      <a:pt x="549" y="2597"/>
                    </a:lnTo>
                    <a:lnTo>
                      <a:pt x="551" y="2593"/>
                    </a:lnTo>
                    <a:lnTo>
                      <a:pt x="549" y="2591"/>
                    </a:lnTo>
                    <a:lnTo>
                      <a:pt x="537" y="2584"/>
                    </a:lnTo>
                    <a:lnTo>
                      <a:pt x="543" y="2568"/>
                    </a:lnTo>
                    <a:lnTo>
                      <a:pt x="535" y="2556"/>
                    </a:lnTo>
                    <a:lnTo>
                      <a:pt x="522" y="2543"/>
                    </a:lnTo>
                    <a:lnTo>
                      <a:pt x="516" y="2531"/>
                    </a:lnTo>
                    <a:lnTo>
                      <a:pt x="508" y="2504"/>
                    </a:lnTo>
                    <a:lnTo>
                      <a:pt x="502" y="2477"/>
                    </a:lnTo>
                    <a:lnTo>
                      <a:pt x="500" y="2448"/>
                    </a:lnTo>
                    <a:lnTo>
                      <a:pt x="502" y="2421"/>
                    </a:lnTo>
                    <a:lnTo>
                      <a:pt x="504" y="2392"/>
                    </a:lnTo>
                    <a:lnTo>
                      <a:pt x="510" y="2366"/>
                    </a:lnTo>
                    <a:lnTo>
                      <a:pt x="520" y="2341"/>
                    </a:lnTo>
                    <a:lnTo>
                      <a:pt x="533" y="2318"/>
                    </a:lnTo>
                    <a:lnTo>
                      <a:pt x="527" y="2252"/>
                    </a:lnTo>
                    <a:lnTo>
                      <a:pt x="522" y="2188"/>
                    </a:lnTo>
                    <a:lnTo>
                      <a:pt x="512" y="2126"/>
                    </a:lnTo>
                    <a:lnTo>
                      <a:pt x="504" y="2064"/>
                    </a:lnTo>
                    <a:lnTo>
                      <a:pt x="494" y="2002"/>
                    </a:lnTo>
                    <a:lnTo>
                      <a:pt x="492" y="1940"/>
                    </a:lnTo>
                    <a:lnTo>
                      <a:pt x="494" y="1876"/>
                    </a:lnTo>
                    <a:lnTo>
                      <a:pt x="504" y="1814"/>
                    </a:lnTo>
                    <a:lnTo>
                      <a:pt x="533" y="1777"/>
                    </a:lnTo>
                    <a:lnTo>
                      <a:pt x="568" y="1753"/>
                    </a:lnTo>
                    <a:lnTo>
                      <a:pt x="605" y="1736"/>
                    </a:lnTo>
                    <a:lnTo>
                      <a:pt x="646" y="1726"/>
                    </a:lnTo>
                    <a:lnTo>
                      <a:pt x="686" y="1717"/>
                    </a:lnTo>
                    <a:lnTo>
                      <a:pt x="729" y="1711"/>
                    </a:lnTo>
                    <a:lnTo>
                      <a:pt x="770" y="1705"/>
                    </a:lnTo>
                    <a:lnTo>
                      <a:pt x="812" y="1699"/>
                    </a:lnTo>
                    <a:lnTo>
                      <a:pt x="871" y="1699"/>
                    </a:lnTo>
                    <a:close/>
                    <a:moveTo>
                      <a:pt x="766" y="446"/>
                    </a:moveTo>
                    <a:lnTo>
                      <a:pt x="760" y="454"/>
                    </a:lnTo>
                    <a:lnTo>
                      <a:pt x="762" y="464"/>
                    </a:lnTo>
                    <a:lnTo>
                      <a:pt x="766" y="464"/>
                    </a:lnTo>
                    <a:lnTo>
                      <a:pt x="764" y="470"/>
                    </a:lnTo>
                    <a:lnTo>
                      <a:pt x="766" y="479"/>
                    </a:lnTo>
                    <a:lnTo>
                      <a:pt x="764" y="487"/>
                    </a:lnTo>
                    <a:lnTo>
                      <a:pt x="758" y="489"/>
                    </a:lnTo>
                    <a:lnTo>
                      <a:pt x="758" y="495"/>
                    </a:lnTo>
                    <a:lnTo>
                      <a:pt x="762" y="497"/>
                    </a:lnTo>
                    <a:lnTo>
                      <a:pt x="764" y="499"/>
                    </a:lnTo>
                    <a:lnTo>
                      <a:pt x="760" y="506"/>
                    </a:lnTo>
                    <a:lnTo>
                      <a:pt x="758" y="520"/>
                    </a:lnTo>
                    <a:lnTo>
                      <a:pt x="758" y="538"/>
                    </a:lnTo>
                    <a:lnTo>
                      <a:pt x="758" y="557"/>
                    </a:lnTo>
                    <a:lnTo>
                      <a:pt x="760" y="576"/>
                    </a:lnTo>
                    <a:lnTo>
                      <a:pt x="758" y="594"/>
                    </a:lnTo>
                    <a:lnTo>
                      <a:pt x="758" y="611"/>
                    </a:lnTo>
                    <a:lnTo>
                      <a:pt x="756" y="627"/>
                    </a:lnTo>
                    <a:lnTo>
                      <a:pt x="756" y="644"/>
                    </a:lnTo>
                    <a:lnTo>
                      <a:pt x="754" y="673"/>
                    </a:lnTo>
                    <a:lnTo>
                      <a:pt x="752" y="706"/>
                    </a:lnTo>
                    <a:lnTo>
                      <a:pt x="752" y="737"/>
                    </a:lnTo>
                    <a:lnTo>
                      <a:pt x="752" y="770"/>
                    </a:lnTo>
                    <a:lnTo>
                      <a:pt x="752" y="801"/>
                    </a:lnTo>
                    <a:lnTo>
                      <a:pt x="752" y="834"/>
                    </a:lnTo>
                    <a:lnTo>
                      <a:pt x="754" y="867"/>
                    </a:lnTo>
                    <a:lnTo>
                      <a:pt x="758" y="900"/>
                    </a:lnTo>
                    <a:lnTo>
                      <a:pt x="760" y="920"/>
                    </a:lnTo>
                    <a:lnTo>
                      <a:pt x="770" y="939"/>
                    </a:lnTo>
                    <a:lnTo>
                      <a:pt x="779" y="958"/>
                    </a:lnTo>
                    <a:lnTo>
                      <a:pt x="791" y="980"/>
                    </a:lnTo>
                    <a:lnTo>
                      <a:pt x="778" y="976"/>
                    </a:lnTo>
                    <a:lnTo>
                      <a:pt x="764" y="976"/>
                    </a:lnTo>
                    <a:lnTo>
                      <a:pt x="750" y="978"/>
                    </a:lnTo>
                    <a:lnTo>
                      <a:pt x="739" y="980"/>
                    </a:lnTo>
                    <a:lnTo>
                      <a:pt x="727" y="982"/>
                    </a:lnTo>
                    <a:lnTo>
                      <a:pt x="715" y="984"/>
                    </a:lnTo>
                    <a:lnTo>
                      <a:pt x="704" y="984"/>
                    </a:lnTo>
                    <a:lnTo>
                      <a:pt x="694" y="985"/>
                    </a:lnTo>
                    <a:lnTo>
                      <a:pt x="700" y="964"/>
                    </a:lnTo>
                    <a:lnTo>
                      <a:pt x="706" y="943"/>
                    </a:lnTo>
                    <a:lnTo>
                      <a:pt x="710" y="921"/>
                    </a:lnTo>
                    <a:lnTo>
                      <a:pt x="714" y="900"/>
                    </a:lnTo>
                    <a:lnTo>
                      <a:pt x="714" y="877"/>
                    </a:lnTo>
                    <a:lnTo>
                      <a:pt x="715" y="856"/>
                    </a:lnTo>
                    <a:lnTo>
                      <a:pt x="714" y="836"/>
                    </a:lnTo>
                    <a:lnTo>
                      <a:pt x="712" y="819"/>
                    </a:lnTo>
                    <a:lnTo>
                      <a:pt x="708" y="768"/>
                    </a:lnTo>
                    <a:lnTo>
                      <a:pt x="706" y="722"/>
                    </a:lnTo>
                    <a:lnTo>
                      <a:pt x="702" y="671"/>
                    </a:lnTo>
                    <a:lnTo>
                      <a:pt x="702" y="625"/>
                    </a:lnTo>
                    <a:lnTo>
                      <a:pt x="700" y="574"/>
                    </a:lnTo>
                    <a:lnTo>
                      <a:pt x="698" y="526"/>
                    </a:lnTo>
                    <a:lnTo>
                      <a:pt x="698" y="477"/>
                    </a:lnTo>
                    <a:lnTo>
                      <a:pt x="700" y="431"/>
                    </a:lnTo>
                    <a:lnTo>
                      <a:pt x="696" y="425"/>
                    </a:lnTo>
                    <a:lnTo>
                      <a:pt x="704" y="388"/>
                    </a:lnTo>
                    <a:lnTo>
                      <a:pt x="714" y="351"/>
                    </a:lnTo>
                    <a:lnTo>
                      <a:pt x="719" y="313"/>
                    </a:lnTo>
                    <a:lnTo>
                      <a:pt x="727" y="276"/>
                    </a:lnTo>
                    <a:lnTo>
                      <a:pt x="731" y="237"/>
                    </a:lnTo>
                    <a:lnTo>
                      <a:pt x="735" y="198"/>
                    </a:lnTo>
                    <a:lnTo>
                      <a:pt x="735" y="159"/>
                    </a:lnTo>
                    <a:lnTo>
                      <a:pt x="737" y="124"/>
                    </a:lnTo>
                    <a:lnTo>
                      <a:pt x="770" y="130"/>
                    </a:lnTo>
                    <a:lnTo>
                      <a:pt x="766" y="446"/>
                    </a:lnTo>
                    <a:close/>
                    <a:moveTo>
                      <a:pt x="174" y="169"/>
                    </a:moveTo>
                    <a:lnTo>
                      <a:pt x="172" y="198"/>
                    </a:lnTo>
                    <a:lnTo>
                      <a:pt x="172" y="231"/>
                    </a:lnTo>
                    <a:lnTo>
                      <a:pt x="174" y="264"/>
                    </a:lnTo>
                    <a:lnTo>
                      <a:pt x="180" y="297"/>
                    </a:lnTo>
                    <a:lnTo>
                      <a:pt x="184" y="328"/>
                    </a:lnTo>
                    <a:lnTo>
                      <a:pt x="188" y="359"/>
                    </a:lnTo>
                    <a:lnTo>
                      <a:pt x="192" y="386"/>
                    </a:lnTo>
                    <a:lnTo>
                      <a:pt x="194" y="415"/>
                    </a:lnTo>
                    <a:lnTo>
                      <a:pt x="192" y="417"/>
                    </a:lnTo>
                    <a:lnTo>
                      <a:pt x="202" y="421"/>
                    </a:lnTo>
                    <a:lnTo>
                      <a:pt x="202" y="431"/>
                    </a:lnTo>
                    <a:lnTo>
                      <a:pt x="200" y="441"/>
                    </a:lnTo>
                    <a:lnTo>
                      <a:pt x="205" y="450"/>
                    </a:lnTo>
                    <a:lnTo>
                      <a:pt x="221" y="561"/>
                    </a:lnTo>
                    <a:lnTo>
                      <a:pt x="213" y="567"/>
                    </a:lnTo>
                    <a:lnTo>
                      <a:pt x="221" y="574"/>
                    </a:lnTo>
                    <a:lnTo>
                      <a:pt x="223" y="588"/>
                    </a:lnTo>
                    <a:lnTo>
                      <a:pt x="223" y="602"/>
                    </a:lnTo>
                    <a:lnTo>
                      <a:pt x="227" y="617"/>
                    </a:lnTo>
                    <a:lnTo>
                      <a:pt x="229" y="671"/>
                    </a:lnTo>
                    <a:lnTo>
                      <a:pt x="233" y="726"/>
                    </a:lnTo>
                    <a:lnTo>
                      <a:pt x="236" y="778"/>
                    </a:lnTo>
                    <a:lnTo>
                      <a:pt x="242" y="830"/>
                    </a:lnTo>
                    <a:lnTo>
                      <a:pt x="246" y="881"/>
                    </a:lnTo>
                    <a:lnTo>
                      <a:pt x="252" y="933"/>
                    </a:lnTo>
                    <a:lnTo>
                      <a:pt x="258" y="985"/>
                    </a:lnTo>
                    <a:lnTo>
                      <a:pt x="264" y="1044"/>
                    </a:lnTo>
                    <a:lnTo>
                      <a:pt x="203" y="1055"/>
                    </a:lnTo>
                    <a:lnTo>
                      <a:pt x="198" y="1042"/>
                    </a:lnTo>
                    <a:lnTo>
                      <a:pt x="196" y="1028"/>
                    </a:lnTo>
                    <a:lnTo>
                      <a:pt x="194" y="1015"/>
                    </a:lnTo>
                    <a:lnTo>
                      <a:pt x="194" y="1001"/>
                    </a:lnTo>
                    <a:lnTo>
                      <a:pt x="194" y="985"/>
                    </a:lnTo>
                    <a:lnTo>
                      <a:pt x="196" y="972"/>
                    </a:lnTo>
                    <a:lnTo>
                      <a:pt x="200" y="960"/>
                    </a:lnTo>
                    <a:lnTo>
                      <a:pt x="207" y="951"/>
                    </a:lnTo>
                    <a:lnTo>
                      <a:pt x="196" y="852"/>
                    </a:lnTo>
                    <a:lnTo>
                      <a:pt x="188" y="755"/>
                    </a:lnTo>
                    <a:lnTo>
                      <a:pt x="180" y="658"/>
                    </a:lnTo>
                    <a:lnTo>
                      <a:pt x="174" y="561"/>
                    </a:lnTo>
                    <a:lnTo>
                      <a:pt x="169" y="462"/>
                    </a:lnTo>
                    <a:lnTo>
                      <a:pt x="163" y="365"/>
                    </a:lnTo>
                    <a:lnTo>
                      <a:pt x="157" y="266"/>
                    </a:lnTo>
                    <a:lnTo>
                      <a:pt x="153" y="167"/>
                    </a:lnTo>
                    <a:lnTo>
                      <a:pt x="174" y="169"/>
                    </a:lnTo>
                    <a:close/>
                    <a:moveTo>
                      <a:pt x="944" y="654"/>
                    </a:moveTo>
                    <a:lnTo>
                      <a:pt x="940" y="683"/>
                    </a:lnTo>
                    <a:lnTo>
                      <a:pt x="937" y="716"/>
                    </a:lnTo>
                    <a:lnTo>
                      <a:pt x="931" y="745"/>
                    </a:lnTo>
                    <a:lnTo>
                      <a:pt x="925" y="778"/>
                    </a:lnTo>
                    <a:lnTo>
                      <a:pt x="915" y="807"/>
                    </a:lnTo>
                    <a:lnTo>
                      <a:pt x="907" y="838"/>
                    </a:lnTo>
                    <a:lnTo>
                      <a:pt x="896" y="867"/>
                    </a:lnTo>
                    <a:lnTo>
                      <a:pt x="886" y="896"/>
                    </a:lnTo>
                    <a:lnTo>
                      <a:pt x="878" y="914"/>
                    </a:lnTo>
                    <a:lnTo>
                      <a:pt x="869" y="933"/>
                    </a:lnTo>
                    <a:lnTo>
                      <a:pt x="857" y="951"/>
                    </a:lnTo>
                    <a:lnTo>
                      <a:pt x="847" y="968"/>
                    </a:lnTo>
                    <a:lnTo>
                      <a:pt x="842" y="962"/>
                    </a:lnTo>
                    <a:lnTo>
                      <a:pt x="849" y="943"/>
                    </a:lnTo>
                    <a:lnTo>
                      <a:pt x="857" y="923"/>
                    </a:lnTo>
                    <a:lnTo>
                      <a:pt x="865" y="904"/>
                    </a:lnTo>
                    <a:lnTo>
                      <a:pt x="873" y="885"/>
                    </a:lnTo>
                    <a:lnTo>
                      <a:pt x="876" y="863"/>
                    </a:lnTo>
                    <a:lnTo>
                      <a:pt x="880" y="844"/>
                    </a:lnTo>
                    <a:lnTo>
                      <a:pt x="878" y="823"/>
                    </a:lnTo>
                    <a:lnTo>
                      <a:pt x="878" y="803"/>
                    </a:lnTo>
                    <a:lnTo>
                      <a:pt x="892" y="776"/>
                    </a:lnTo>
                    <a:lnTo>
                      <a:pt x="904" y="751"/>
                    </a:lnTo>
                    <a:lnTo>
                      <a:pt x="911" y="722"/>
                    </a:lnTo>
                    <a:lnTo>
                      <a:pt x="917" y="693"/>
                    </a:lnTo>
                    <a:lnTo>
                      <a:pt x="917" y="664"/>
                    </a:lnTo>
                    <a:lnTo>
                      <a:pt x="917" y="634"/>
                    </a:lnTo>
                    <a:lnTo>
                      <a:pt x="913" y="605"/>
                    </a:lnTo>
                    <a:lnTo>
                      <a:pt x="907" y="578"/>
                    </a:lnTo>
                    <a:lnTo>
                      <a:pt x="925" y="590"/>
                    </a:lnTo>
                    <a:lnTo>
                      <a:pt x="937" y="607"/>
                    </a:lnTo>
                    <a:lnTo>
                      <a:pt x="938" y="617"/>
                    </a:lnTo>
                    <a:lnTo>
                      <a:pt x="942" y="627"/>
                    </a:lnTo>
                    <a:lnTo>
                      <a:pt x="942" y="638"/>
                    </a:lnTo>
                    <a:lnTo>
                      <a:pt x="944" y="654"/>
                    </a:lnTo>
                    <a:close/>
                    <a:moveTo>
                      <a:pt x="213" y="80"/>
                    </a:moveTo>
                    <a:lnTo>
                      <a:pt x="209" y="91"/>
                    </a:lnTo>
                    <a:lnTo>
                      <a:pt x="205" y="105"/>
                    </a:lnTo>
                    <a:lnTo>
                      <a:pt x="198" y="115"/>
                    </a:lnTo>
                    <a:lnTo>
                      <a:pt x="190" y="126"/>
                    </a:lnTo>
                    <a:lnTo>
                      <a:pt x="174" y="128"/>
                    </a:lnTo>
                    <a:lnTo>
                      <a:pt x="161" y="124"/>
                    </a:lnTo>
                    <a:lnTo>
                      <a:pt x="149" y="117"/>
                    </a:lnTo>
                    <a:lnTo>
                      <a:pt x="145" y="107"/>
                    </a:lnTo>
                    <a:lnTo>
                      <a:pt x="141" y="93"/>
                    </a:lnTo>
                    <a:lnTo>
                      <a:pt x="141" y="82"/>
                    </a:lnTo>
                    <a:lnTo>
                      <a:pt x="143" y="72"/>
                    </a:lnTo>
                    <a:lnTo>
                      <a:pt x="149" y="62"/>
                    </a:lnTo>
                    <a:lnTo>
                      <a:pt x="161" y="43"/>
                    </a:lnTo>
                    <a:lnTo>
                      <a:pt x="176" y="26"/>
                    </a:lnTo>
                    <a:lnTo>
                      <a:pt x="186" y="37"/>
                    </a:lnTo>
                    <a:lnTo>
                      <a:pt x="196" y="51"/>
                    </a:lnTo>
                    <a:lnTo>
                      <a:pt x="205" y="64"/>
                    </a:lnTo>
                    <a:lnTo>
                      <a:pt x="213" y="80"/>
                    </a:lnTo>
                    <a:close/>
                    <a:moveTo>
                      <a:pt x="774" y="8"/>
                    </a:moveTo>
                    <a:lnTo>
                      <a:pt x="785" y="20"/>
                    </a:lnTo>
                    <a:lnTo>
                      <a:pt x="787" y="39"/>
                    </a:lnTo>
                    <a:lnTo>
                      <a:pt x="785" y="49"/>
                    </a:lnTo>
                    <a:lnTo>
                      <a:pt x="785" y="58"/>
                    </a:lnTo>
                    <a:lnTo>
                      <a:pt x="783" y="68"/>
                    </a:lnTo>
                    <a:lnTo>
                      <a:pt x="785" y="80"/>
                    </a:lnTo>
                    <a:lnTo>
                      <a:pt x="776" y="84"/>
                    </a:lnTo>
                    <a:lnTo>
                      <a:pt x="766" y="88"/>
                    </a:lnTo>
                    <a:lnTo>
                      <a:pt x="754" y="88"/>
                    </a:lnTo>
                    <a:lnTo>
                      <a:pt x="745" y="86"/>
                    </a:lnTo>
                    <a:lnTo>
                      <a:pt x="731" y="78"/>
                    </a:lnTo>
                    <a:lnTo>
                      <a:pt x="729" y="66"/>
                    </a:lnTo>
                    <a:lnTo>
                      <a:pt x="729" y="51"/>
                    </a:lnTo>
                    <a:lnTo>
                      <a:pt x="733" y="37"/>
                    </a:lnTo>
                    <a:lnTo>
                      <a:pt x="733" y="27"/>
                    </a:lnTo>
                    <a:lnTo>
                      <a:pt x="731" y="20"/>
                    </a:lnTo>
                    <a:lnTo>
                      <a:pt x="729" y="12"/>
                    </a:lnTo>
                    <a:lnTo>
                      <a:pt x="737" y="4"/>
                    </a:lnTo>
                    <a:lnTo>
                      <a:pt x="745" y="4"/>
                    </a:lnTo>
                    <a:lnTo>
                      <a:pt x="754" y="2"/>
                    </a:lnTo>
                    <a:lnTo>
                      <a:pt x="766" y="0"/>
                    </a:lnTo>
                    <a:lnTo>
                      <a:pt x="779" y="0"/>
                    </a:lnTo>
                    <a:lnTo>
                      <a:pt x="774" y="8"/>
                    </a:lnTo>
                    <a:close/>
                  </a:path>
                </a:pathLst>
              </a:custGeom>
              <a:solidFill>
                <a:srgbClr val="FFCC99"/>
              </a:solidFill>
              <a:ln w="1651">
                <a:solidFill>
                  <a:srgbClr val="FF66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3">
            <a:extLst>
              <a:ext uri="{FF2B5EF4-FFF2-40B4-BE49-F238E27FC236}">
                <a16:creationId xmlns:a16="http://schemas.microsoft.com/office/drawing/2014/main" id="{A83650BD-4DFD-4889-BCA6-F8B814A7A3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5738" y="706438"/>
            <a:ext cx="6467475" cy="14716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5123" name="Text Box 4">
            <a:extLst>
              <a:ext uri="{FF2B5EF4-FFF2-40B4-BE49-F238E27FC236}">
                <a16:creationId xmlns:a16="http://schemas.microsoft.com/office/drawing/2014/main" id="{DBDF0CF4-354D-4906-9AF3-BC07955F2C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7013" y="1879600"/>
            <a:ext cx="6477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CC99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4572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977900" indent="-457200" defTabSz="4572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549400" indent="-457200" defTabSz="4572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2120900" indent="-457200" defTabSz="4572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692400" indent="-457200" defTabSz="4572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3149600" indent="-457200" defTabSz="4572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606800" indent="-457200" defTabSz="4572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4064000" indent="-457200" defTabSz="4572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521200" indent="-457200" defTabSz="4572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r>
              <a:rPr lang="en-US" altLang="en-US" b="1"/>
              <a:t>Elevar</a:t>
            </a:r>
            <a:r>
              <a:rPr lang="es-ES_tradnl" altLang="en-US" b="1"/>
              <a:t> </a:t>
            </a:r>
            <a:r>
              <a:rPr lang="en-US" altLang="en-US" b="1"/>
              <a:t>/</a:t>
            </a:r>
            <a:r>
              <a:rPr lang="es-ES_tradnl" altLang="en-US" b="1"/>
              <a:t> b</a:t>
            </a:r>
            <a:r>
              <a:rPr lang="en-US" altLang="en-US" b="1"/>
              <a:t>ajar     Empujar</a:t>
            </a:r>
            <a:r>
              <a:rPr lang="es-ES_tradnl" altLang="en-US" b="1"/>
              <a:t> </a:t>
            </a:r>
            <a:r>
              <a:rPr lang="en-US" altLang="en-US" b="1"/>
              <a:t>/</a:t>
            </a:r>
            <a:r>
              <a:rPr lang="es-ES_tradnl" altLang="en-US" b="1"/>
              <a:t> j</a:t>
            </a:r>
            <a:r>
              <a:rPr lang="en-US" altLang="en-US" b="1"/>
              <a:t>alar        Girar	      Cargar		     Sujetar</a:t>
            </a:r>
            <a:endParaRPr lang="en-US" altLang="en-US" sz="800" b="1"/>
          </a:p>
        </p:txBody>
      </p:sp>
      <p:pic>
        <p:nvPicPr>
          <p:cNvPr id="5124" name="Picture 5" descr="C:\WINDOWS\Application Data\Microsoft\Media Catalog\Downloaded Clips\cl1\PE03265_.wmf">
            <a:extLst>
              <a:ext uri="{FF2B5EF4-FFF2-40B4-BE49-F238E27FC236}">
                <a16:creationId xmlns:a16="http://schemas.microsoft.com/office/drawing/2014/main" id="{3AC63AD3-FE5A-490F-9CEC-582643839B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lum brigh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5438" y="1112838"/>
            <a:ext cx="841375" cy="76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5" name="Picture 6" descr="C:\WINDOWS\Application Data\Microsoft\Media Catalog\Downloaded Clips\cl1\PE03264_.wmf">
            <a:extLst>
              <a:ext uri="{FF2B5EF4-FFF2-40B4-BE49-F238E27FC236}">
                <a16:creationId xmlns:a16="http://schemas.microsoft.com/office/drawing/2014/main" id="{8EFAA64E-5370-4897-9808-B0E88795A83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lum brigh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52888" y="1235075"/>
            <a:ext cx="1001712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6" name="Text Box 7">
            <a:extLst>
              <a:ext uri="{FF2B5EF4-FFF2-40B4-BE49-F238E27FC236}">
                <a16:creationId xmlns:a16="http://schemas.microsoft.com/office/drawing/2014/main" id="{C88E1FC8-BA65-477B-9CED-C3B838D950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3050" y="676275"/>
            <a:ext cx="53975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1800" b="1"/>
              <a:t>Cinco actividades en la manipulación de cargas</a:t>
            </a:r>
          </a:p>
        </p:txBody>
      </p:sp>
      <p:graphicFrame>
        <p:nvGraphicFramePr>
          <p:cNvPr id="5127" name="Object 8">
            <a:extLst>
              <a:ext uri="{FF2B5EF4-FFF2-40B4-BE49-F238E27FC236}">
                <a16:creationId xmlns:a16="http://schemas.microsoft.com/office/drawing/2014/main" id="{82775180-9EE9-4052-B69B-DF6087C9CB1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076575" y="1214438"/>
          <a:ext cx="731838" cy="666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36" name="Clip" r:id="rId5" imgW="1798625" imgH="1639519" progId="MS_ClipArt_Gallery.2">
                  <p:embed/>
                </p:oleObj>
              </mc:Choice>
              <mc:Fallback>
                <p:oleObj name="Clip" r:id="rId5" imgW="1798625" imgH="1639519" progId="MS_ClipArt_Gallery.2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lum bright="4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76575" y="1214438"/>
                        <a:ext cx="731838" cy="666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5128" name="Group 9">
            <a:extLst>
              <a:ext uri="{FF2B5EF4-FFF2-40B4-BE49-F238E27FC236}">
                <a16:creationId xmlns:a16="http://schemas.microsoft.com/office/drawing/2014/main" id="{A2010BFA-6635-4323-AD02-18C074E14C5F}"/>
              </a:ext>
            </a:extLst>
          </p:cNvPr>
          <p:cNvGrpSpPr>
            <a:grpSpLocks/>
          </p:cNvGrpSpPr>
          <p:nvPr/>
        </p:nvGrpSpPr>
        <p:grpSpPr bwMode="auto">
          <a:xfrm>
            <a:off x="1812925" y="1166813"/>
            <a:ext cx="585788" cy="714375"/>
            <a:chOff x="1007" y="723"/>
            <a:chExt cx="369" cy="450"/>
          </a:xfrm>
        </p:grpSpPr>
        <p:graphicFrame>
          <p:nvGraphicFramePr>
            <p:cNvPr id="5428" name="Object 10">
              <a:extLst>
                <a:ext uri="{FF2B5EF4-FFF2-40B4-BE49-F238E27FC236}">
                  <a16:creationId xmlns:a16="http://schemas.microsoft.com/office/drawing/2014/main" id="{8EE1939C-1A91-4478-8BCD-C3DB0208B1F7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1007" y="723"/>
            <a:ext cx="336" cy="44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437" name="Clip" r:id="rId7" imgW="1805026" imgH="1722730" progId="MS_ClipArt_Gallery.2">
                    <p:embed/>
                  </p:oleObj>
                </mc:Choice>
                <mc:Fallback>
                  <p:oleObj name="Clip" r:id="rId7" imgW="1805026" imgH="1722730" progId="MS_ClipArt_Gallery.2">
                    <p:embed/>
                    <p:pic>
                      <p:nvPicPr>
                        <p:cNvPr id="0" name="Object 1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lum bright="40000"/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007" y="723"/>
                          <a:ext cx="336" cy="44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pSp>
          <p:nvGrpSpPr>
            <p:cNvPr id="5429" name="Group 11">
              <a:extLst>
                <a:ext uri="{FF2B5EF4-FFF2-40B4-BE49-F238E27FC236}">
                  <a16:creationId xmlns:a16="http://schemas.microsoft.com/office/drawing/2014/main" id="{AD6BACDD-C673-46F0-B2DA-0920E9A8030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040" y="1160"/>
              <a:ext cx="336" cy="13"/>
              <a:chOff x="167" y="1071"/>
              <a:chExt cx="336" cy="13"/>
            </a:xfrm>
          </p:grpSpPr>
          <p:sp>
            <p:nvSpPr>
              <p:cNvPr id="5430" name="Freeform 12">
                <a:extLst>
                  <a:ext uri="{FF2B5EF4-FFF2-40B4-BE49-F238E27FC236}">
                    <a16:creationId xmlns:a16="http://schemas.microsoft.com/office/drawing/2014/main" id="{A94F0195-AC25-4F4B-BEDC-5D4C68668EF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67" y="1071"/>
                <a:ext cx="153" cy="10"/>
              </a:xfrm>
              <a:custGeom>
                <a:avLst/>
                <a:gdLst>
                  <a:gd name="T0" fmla="*/ 0 w 1070"/>
                  <a:gd name="T1" fmla="*/ 0 h 71"/>
                  <a:gd name="T2" fmla="*/ 0 w 1070"/>
                  <a:gd name="T3" fmla="*/ 0 h 71"/>
                  <a:gd name="T4" fmla="*/ 0 w 1070"/>
                  <a:gd name="T5" fmla="*/ 0 h 71"/>
                  <a:gd name="T6" fmla="*/ 0 w 1070"/>
                  <a:gd name="T7" fmla="*/ 0 h 71"/>
                  <a:gd name="T8" fmla="*/ 0 w 1070"/>
                  <a:gd name="T9" fmla="*/ 0 h 71"/>
                  <a:gd name="T10" fmla="*/ 0 w 1070"/>
                  <a:gd name="T11" fmla="*/ 0 h 71"/>
                  <a:gd name="T12" fmla="*/ 0 w 1070"/>
                  <a:gd name="T13" fmla="*/ 0 h 71"/>
                  <a:gd name="T14" fmla="*/ 0 w 1070"/>
                  <a:gd name="T15" fmla="*/ 0 h 71"/>
                  <a:gd name="T16" fmla="*/ 0 w 1070"/>
                  <a:gd name="T17" fmla="*/ 0 h 71"/>
                  <a:gd name="T18" fmla="*/ 0 w 1070"/>
                  <a:gd name="T19" fmla="*/ 0 h 71"/>
                  <a:gd name="T20" fmla="*/ 0 w 1070"/>
                  <a:gd name="T21" fmla="*/ 0 h 71"/>
                  <a:gd name="T22" fmla="*/ 0 w 1070"/>
                  <a:gd name="T23" fmla="*/ 0 h 71"/>
                  <a:gd name="T24" fmla="*/ 0 w 1070"/>
                  <a:gd name="T25" fmla="*/ 0 h 71"/>
                  <a:gd name="T26" fmla="*/ 0 w 1070"/>
                  <a:gd name="T27" fmla="*/ 0 h 71"/>
                  <a:gd name="T28" fmla="*/ 0 w 1070"/>
                  <a:gd name="T29" fmla="*/ 0 h 71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1070" h="71">
                    <a:moveTo>
                      <a:pt x="1037" y="37"/>
                    </a:moveTo>
                    <a:lnTo>
                      <a:pt x="960" y="32"/>
                    </a:lnTo>
                    <a:lnTo>
                      <a:pt x="822" y="17"/>
                    </a:lnTo>
                    <a:lnTo>
                      <a:pt x="713" y="2"/>
                    </a:lnTo>
                    <a:lnTo>
                      <a:pt x="522" y="0"/>
                    </a:lnTo>
                    <a:lnTo>
                      <a:pt x="182" y="18"/>
                    </a:lnTo>
                    <a:lnTo>
                      <a:pt x="0" y="41"/>
                    </a:lnTo>
                    <a:lnTo>
                      <a:pt x="79" y="47"/>
                    </a:lnTo>
                    <a:lnTo>
                      <a:pt x="246" y="49"/>
                    </a:lnTo>
                    <a:lnTo>
                      <a:pt x="628" y="51"/>
                    </a:lnTo>
                    <a:lnTo>
                      <a:pt x="825" y="55"/>
                    </a:lnTo>
                    <a:lnTo>
                      <a:pt x="911" y="61"/>
                    </a:lnTo>
                    <a:lnTo>
                      <a:pt x="1070" y="71"/>
                    </a:lnTo>
                    <a:lnTo>
                      <a:pt x="1037" y="37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431" name="Freeform 13">
                <a:extLst>
                  <a:ext uri="{FF2B5EF4-FFF2-40B4-BE49-F238E27FC236}">
                    <a16:creationId xmlns:a16="http://schemas.microsoft.com/office/drawing/2014/main" id="{0E1A8212-0A41-49FF-B374-F5AF62F224B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9" y="1072"/>
                <a:ext cx="164" cy="12"/>
              </a:xfrm>
              <a:custGeom>
                <a:avLst/>
                <a:gdLst>
                  <a:gd name="T0" fmla="*/ 0 w 1153"/>
                  <a:gd name="T1" fmla="*/ 0 h 80"/>
                  <a:gd name="T2" fmla="*/ 0 w 1153"/>
                  <a:gd name="T3" fmla="*/ 0 h 80"/>
                  <a:gd name="T4" fmla="*/ 0 w 1153"/>
                  <a:gd name="T5" fmla="*/ 0 h 80"/>
                  <a:gd name="T6" fmla="*/ 0 w 1153"/>
                  <a:gd name="T7" fmla="*/ 0 h 80"/>
                  <a:gd name="T8" fmla="*/ 0 w 1153"/>
                  <a:gd name="T9" fmla="*/ 0 h 80"/>
                  <a:gd name="T10" fmla="*/ 0 w 1153"/>
                  <a:gd name="T11" fmla="*/ 0 h 80"/>
                  <a:gd name="T12" fmla="*/ 0 w 1153"/>
                  <a:gd name="T13" fmla="*/ 0 h 80"/>
                  <a:gd name="T14" fmla="*/ 0 w 1153"/>
                  <a:gd name="T15" fmla="*/ 0 h 80"/>
                  <a:gd name="T16" fmla="*/ 0 w 1153"/>
                  <a:gd name="T17" fmla="*/ 0 h 80"/>
                  <a:gd name="T18" fmla="*/ 0 w 1153"/>
                  <a:gd name="T19" fmla="*/ 0 h 80"/>
                  <a:gd name="T20" fmla="*/ 0 w 1153"/>
                  <a:gd name="T21" fmla="*/ 0 h 80"/>
                  <a:gd name="T22" fmla="*/ 0 w 1153"/>
                  <a:gd name="T23" fmla="*/ 0 h 80"/>
                  <a:gd name="T24" fmla="*/ 0 w 1153"/>
                  <a:gd name="T25" fmla="*/ 0 h 80"/>
                  <a:gd name="T26" fmla="*/ 0 w 1153"/>
                  <a:gd name="T27" fmla="*/ 0 h 80"/>
                  <a:gd name="T28" fmla="*/ 0 w 1153"/>
                  <a:gd name="T29" fmla="*/ 0 h 80"/>
                  <a:gd name="T30" fmla="*/ 0 w 1153"/>
                  <a:gd name="T31" fmla="*/ 0 h 80"/>
                  <a:gd name="T32" fmla="*/ 0 w 1153"/>
                  <a:gd name="T33" fmla="*/ 0 h 80"/>
                  <a:gd name="T34" fmla="*/ 0 w 1153"/>
                  <a:gd name="T35" fmla="*/ 0 h 80"/>
                  <a:gd name="T36" fmla="*/ 0 w 1153"/>
                  <a:gd name="T37" fmla="*/ 0 h 80"/>
                  <a:gd name="T38" fmla="*/ 0 w 1153"/>
                  <a:gd name="T39" fmla="*/ 0 h 80"/>
                  <a:gd name="T40" fmla="*/ 0 w 1153"/>
                  <a:gd name="T41" fmla="*/ 0 h 80"/>
                  <a:gd name="T42" fmla="*/ 0 w 1153"/>
                  <a:gd name="T43" fmla="*/ 0 h 80"/>
                  <a:gd name="T44" fmla="*/ 0 w 1153"/>
                  <a:gd name="T45" fmla="*/ 0 h 80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</a:gdLst>
                <a:ahLst/>
                <a:cxnLst>
                  <a:cxn ang="T46">
                    <a:pos x="T0" y="T1"/>
                  </a:cxn>
                  <a:cxn ang="T47">
                    <a:pos x="T2" y="T3"/>
                  </a:cxn>
                  <a:cxn ang="T48">
                    <a:pos x="T4" y="T5"/>
                  </a:cxn>
                  <a:cxn ang="T49">
                    <a:pos x="T6" y="T7"/>
                  </a:cxn>
                  <a:cxn ang="T50">
                    <a:pos x="T8" y="T9"/>
                  </a:cxn>
                  <a:cxn ang="T51">
                    <a:pos x="T10" y="T11"/>
                  </a:cxn>
                  <a:cxn ang="T52">
                    <a:pos x="T12" y="T13"/>
                  </a:cxn>
                  <a:cxn ang="T53">
                    <a:pos x="T14" y="T15"/>
                  </a:cxn>
                  <a:cxn ang="T54">
                    <a:pos x="T16" y="T17"/>
                  </a:cxn>
                  <a:cxn ang="T55">
                    <a:pos x="T18" y="T19"/>
                  </a:cxn>
                  <a:cxn ang="T56">
                    <a:pos x="T20" y="T21"/>
                  </a:cxn>
                  <a:cxn ang="T57">
                    <a:pos x="T22" y="T23"/>
                  </a:cxn>
                  <a:cxn ang="T58">
                    <a:pos x="T24" y="T25"/>
                  </a:cxn>
                  <a:cxn ang="T59">
                    <a:pos x="T26" y="T27"/>
                  </a:cxn>
                  <a:cxn ang="T60">
                    <a:pos x="T28" y="T29"/>
                  </a:cxn>
                  <a:cxn ang="T61">
                    <a:pos x="T30" y="T31"/>
                  </a:cxn>
                  <a:cxn ang="T62">
                    <a:pos x="T32" y="T33"/>
                  </a:cxn>
                  <a:cxn ang="T63">
                    <a:pos x="T34" y="T35"/>
                  </a:cxn>
                  <a:cxn ang="T64">
                    <a:pos x="T36" y="T37"/>
                  </a:cxn>
                  <a:cxn ang="T65">
                    <a:pos x="T38" y="T39"/>
                  </a:cxn>
                  <a:cxn ang="T66">
                    <a:pos x="T40" y="T41"/>
                  </a:cxn>
                  <a:cxn ang="T67">
                    <a:pos x="T42" y="T43"/>
                  </a:cxn>
                  <a:cxn ang="T68">
                    <a:pos x="T44" y="T45"/>
                  </a:cxn>
                </a:cxnLst>
                <a:rect l="0" t="0" r="r" b="b"/>
                <a:pathLst>
                  <a:path w="1153" h="80">
                    <a:moveTo>
                      <a:pt x="97" y="33"/>
                    </a:moveTo>
                    <a:lnTo>
                      <a:pt x="288" y="23"/>
                    </a:lnTo>
                    <a:lnTo>
                      <a:pt x="340" y="14"/>
                    </a:lnTo>
                    <a:lnTo>
                      <a:pt x="506" y="17"/>
                    </a:lnTo>
                    <a:lnTo>
                      <a:pt x="593" y="0"/>
                    </a:lnTo>
                    <a:lnTo>
                      <a:pt x="710" y="14"/>
                    </a:lnTo>
                    <a:lnTo>
                      <a:pt x="701" y="20"/>
                    </a:lnTo>
                    <a:lnTo>
                      <a:pt x="681" y="27"/>
                    </a:lnTo>
                    <a:lnTo>
                      <a:pt x="644" y="33"/>
                    </a:lnTo>
                    <a:lnTo>
                      <a:pt x="650" y="38"/>
                    </a:lnTo>
                    <a:lnTo>
                      <a:pt x="693" y="47"/>
                    </a:lnTo>
                    <a:lnTo>
                      <a:pt x="991" y="58"/>
                    </a:lnTo>
                    <a:lnTo>
                      <a:pt x="1153" y="66"/>
                    </a:lnTo>
                    <a:lnTo>
                      <a:pt x="1150" y="72"/>
                    </a:lnTo>
                    <a:lnTo>
                      <a:pt x="1113" y="75"/>
                    </a:lnTo>
                    <a:lnTo>
                      <a:pt x="965" y="80"/>
                    </a:lnTo>
                    <a:lnTo>
                      <a:pt x="717" y="80"/>
                    </a:lnTo>
                    <a:lnTo>
                      <a:pt x="407" y="72"/>
                    </a:lnTo>
                    <a:lnTo>
                      <a:pt x="171" y="63"/>
                    </a:lnTo>
                    <a:lnTo>
                      <a:pt x="40" y="66"/>
                    </a:lnTo>
                    <a:lnTo>
                      <a:pt x="0" y="71"/>
                    </a:lnTo>
                    <a:lnTo>
                      <a:pt x="97" y="33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pic>
        <p:nvPicPr>
          <p:cNvPr id="5129" name="Picture 23" descr="D:\Clipart\Owl.wmf">
            <a:extLst>
              <a:ext uri="{FF2B5EF4-FFF2-40B4-BE49-F238E27FC236}">
                <a16:creationId xmlns:a16="http://schemas.microsoft.com/office/drawing/2014/main" id="{688C30E1-0CFB-4C99-BD49-28C0A14B01B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228600"/>
            <a:ext cx="587375" cy="933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30" name="Text Box 24">
            <a:extLst>
              <a:ext uri="{FF2B5EF4-FFF2-40B4-BE49-F238E27FC236}">
                <a16:creationId xmlns:a16="http://schemas.microsoft.com/office/drawing/2014/main" id="{17E42958-E296-4999-AEE0-640C5D98A7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00125" y="63500"/>
            <a:ext cx="48387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s-ES_tradnl" altLang="en-US" sz="2200" b="1">
                <a:solidFill>
                  <a:schemeClr val="bg1"/>
                </a:solidFill>
                <a:latin typeface="Arial" panose="020B0604020202020204" pitchFamily="34" charset="0"/>
              </a:rPr>
              <a:t>Manipulación Manual de Cargas</a:t>
            </a:r>
            <a:endParaRPr lang="en-US" altLang="en-US" sz="2200" b="1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pic>
        <p:nvPicPr>
          <p:cNvPr id="5131" name="Picture 25" descr="D:\Clipart\Owl.wmf">
            <a:extLst>
              <a:ext uri="{FF2B5EF4-FFF2-40B4-BE49-F238E27FC236}">
                <a16:creationId xmlns:a16="http://schemas.microsoft.com/office/drawing/2014/main" id="{1871040B-ABE7-4754-A770-F93AC35F364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228600"/>
            <a:ext cx="587375" cy="933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32" name="Text Box 26">
            <a:extLst>
              <a:ext uri="{FF2B5EF4-FFF2-40B4-BE49-F238E27FC236}">
                <a16:creationId xmlns:a16="http://schemas.microsoft.com/office/drawing/2014/main" id="{442D369A-1F31-4C14-9580-0701035EEF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0513" y="2617788"/>
            <a:ext cx="1116012" cy="1900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CC99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b="1"/>
              <a:t>Nunca </a:t>
            </a:r>
            <a:r>
              <a:rPr lang="es-ES_tradnl" altLang="en-US" b="1"/>
              <a:t>levante y gire la cintura!</a:t>
            </a:r>
          </a:p>
          <a:p>
            <a:pPr>
              <a:spcBef>
                <a:spcPct val="50000"/>
              </a:spcBef>
            </a:pPr>
            <a:r>
              <a:rPr lang="es-ES_tradnl" altLang="en-US" b="1"/>
              <a:t>Voltéese con los pies, no con la cintura.</a:t>
            </a:r>
            <a:endParaRPr lang="en-US" altLang="en-US" b="1"/>
          </a:p>
        </p:txBody>
      </p:sp>
      <p:sp>
        <p:nvSpPr>
          <p:cNvPr id="5133" name="Rectangle 27">
            <a:extLst>
              <a:ext uri="{FF2B5EF4-FFF2-40B4-BE49-F238E27FC236}">
                <a16:creationId xmlns:a16="http://schemas.microsoft.com/office/drawing/2014/main" id="{42FB1368-75D3-4BE8-A404-2BADA036B7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62200" y="2565400"/>
            <a:ext cx="4208463" cy="1914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>
            <a:lvl1pPr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 b="1"/>
              <a:t>Imagínese un jitomate entre las palmas de sus manos y presione con las dos manos.  Esta fácilmente dentro de su fuerza aplastar el jitomate.</a:t>
            </a:r>
          </a:p>
          <a:p>
            <a:endParaRPr lang="en-US" altLang="en-US" sz="1200" b="1"/>
          </a:p>
          <a:p>
            <a:r>
              <a:rPr lang="en-US" altLang="en-US" sz="1200" b="1"/>
              <a:t>Ahora imagínese otro jitomate entre las palmas de sus manos y mientras presiona, gire sus manos en direcciones opuestas.  El jitomate se aplastar</a:t>
            </a:r>
            <a:r>
              <a:rPr lang="es-ES_tradnl" altLang="en-US" sz="1200" b="1"/>
              <a:t>ía</a:t>
            </a:r>
            <a:r>
              <a:rPr lang="en-US" altLang="en-US" sz="1200" b="1"/>
              <a:t> con mucho menos fuerza.</a:t>
            </a:r>
          </a:p>
          <a:p>
            <a:endParaRPr lang="en-US" altLang="en-US" sz="1200" b="1"/>
          </a:p>
          <a:p>
            <a:r>
              <a:rPr lang="en-US" altLang="en-US" sz="1200" b="1"/>
              <a:t>Los resultados son similares pero en el segundo ejemplo, el resultado sucederá más rápido y con menos </a:t>
            </a:r>
            <a:r>
              <a:rPr lang="es-ES_tradnl" altLang="en-US" sz="1200" b="1"/>
              <a:t>previo a</a:t>
            </a:r>
            <a:r>
              <a:rPr lang="en-US" altLang="en-US" sz="1200" b="1"/>
              <a:t>viso.</a:t>
            </a:r>
          </a:p>
        </p:txBody>
      </p:sp>
      <p:sp>
        <p:nvSpPr>
          <p:cNvPr id="5134" name="Rectangle 32">
            <a:extLst>
              <a:ext uri="{FF2B5EF4-FFF2-40B4-BE49-F238E27FC236}">
                <a16:creationId xmlns:a16="http://schemas.microsoft.com/office/drawing/2014/main" id="{F67F86E7-D45B-4759-B58E-70359ED2DF08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195263" y="2444750"/>
            <a:ext cx="6459537" cy="22542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5135" name="Rectangle 33">
            <a:extLst>
              <a:ext uri="{FF2B5EF4-FFF2-40B4-BE49-F238E27FC236}">
                <a16:creationId xmlns:a16="http://schemas.microsoft.com/office/drawing/2014/main" id="{DC916F02-407E-451A-94E3-4D864371922B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152400" y="4914900"/>
            <a:ext cx="6459538" cy="36210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grpSp>
        <p:nvGrpSpPr>
          <p:cNvPr id="5136" name="Group 381">
            <a:extLst>
              <a:ext uri="{FF2B5EF4-FFF2-40B4-BE49-F238E27FC236}">
                <a16:creationId xmlns:a16="http://schemas.microsoft.com/office/drawing/2014/main" id="{578A8CEF-8D40-4D32-8609-9CB31E705FE7}"/>
              </a:ext>
            </a:extLst>
          </p:cNvPr>
          <p:cNvGrpSpPr>
            <a:grpSpLocks/>
          </p:cNvGrpSpPr>
          <p:nvPr/>
        </p:nvGrpSpPr>
        <p:grpSpPr bwMode="auto">
          <a:xfrm>
            <a:off x="323850" y="4943475"/>
            <a:ext cx="6269038" cy="3302000"/>
            <a:chOff x="192" y="3216"/>
            <a:chExt cx="3949" cy="2080"/>
          </a:xfrm>
        </p:grpSpPr>
        <p:sp>
          <p:nvSpPr>
            <p:cNvPr id="5340" name="Text Box 22">
              <a:extLst>
                <a:ext uri="{FF2B5EF4-FFF2-40B4-BE49-F238E27FC236}">
                  <a16:creationId xmlns:a16="http://schemas.microsoft.com/office/drawing/2014/main" id="{8CFA2B42-9C3A-4DE8-8A6E-D885A80CC17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12" y="3216"/>
              <a:ext cx="2381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altLang="en-US" sz="1800" b="1"/>
                <a:t>Dos métodos correctos de levantar</a:t>
              </a:r>
              <a:endParaRPr lang="en-US" altLang="en-US" b="1" i="1"/>
            </a:p>
          </p:txBody>
        </p:sp>
        <p:grpSp>
          <p:nvGrpSpPr>
            <p:cNvPr id="5341" name="Group 28">
              <a:extLst>
                <a:ext uri="{FF2B5EF4-FFF2-40B4-BE49-F238E27FC236}">
                  <a16:creationId xmlns:a16="http://schemas.microsoft.com/office/drawing/2014/main" id="{7FBF27CA-A925-4725-81B3-7ADB25D0E85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02" y="4702"/>
              <a:ext cx="3854" cy="594"/>
              <a:chOff x="193" y="4657"/>
              <a:chExt cx="3854" cy="594"/>
            </a:xfrm>
          </p:grpSpPr>
          <p:sp>
            <p:nvSpPr>
              <p:cNvPr id="5426" name="Text Box 29">
                <a:extLst>
                  <a:ext uri="{FF2B5EF4-FFF2-40B4-BE49-F238E27FC236}">
                    <a16:creationId xmlns:a16="http://schemas.microsoft.com/office/drawing/2014/main" id="{8EBE85C4-974F-437E-B6B7-0EFA58F7A30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283" y="4657"/>
                <a:ext cx="1764" cy="59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00CC99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altLang="en-US" b="1"/>
                  <a:t>Póngase en cuclillas, cabeza derecha, espalda en arco, pies separados, un pie adelante del otro al hacer el levantamiento.</a:t>
                </a:r>
              </a:p>
            </p:txBody>
          </p:sp>
          <p:sp>
            <p:nvSpPr>
              <p:cNvPr id="5427" name="Text Box 30">
                <a:extLst>
                  <a:ext uri="{FF2B5EF4-FFF2-40B4-BE49-F238E27FC236}">
                    <a16:creationId xmlns:a16="http://schemas.microsoft.com/office/drawing/2014/main" id="{6C704AFB-E8F0-4F0D-9FDC-FDF921D435F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93" y="4657"/>
                <a:ext cx="1680" cy="59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00CC99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altLang="en-US" b="1"/>
                  <a:t>Póngase casi en cuclillas, cabeza derecha, espalda en arco, pies separados, un pie adelante del otro al hacer el levantamiento.</a:t>
                </a:r>
              </a:p>
            </p:txBody>
          </p:sp>
        </p:grpSp>
        <p:grpSp>
          <p:nvGrpSpPr>
            <p:cNvPr id="5342" name="Group 34">
              <a:extLst>
                <a:ext uri="{FF2B5EF4-FFF2-40B4-BE49-F238E27FC236}">
                  <a16:creationId xmlns:a16="http://schemas.microsoft.com/office/drawing/2014/main" id="{D80AE39C-8A03-4513-9F15-65C0C521F31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92" y="3616"/>
              <a:ext cx="3949" cy="1048"/>
              <a:chOff x="171" y="3500"/>
              <a:chExt cx="3949" cy="1048"/>
            </a:xfrm>
          </p:grpSpPr>
          <p:grpSp>
            <p:nvGrpSpPr>
              <p:cNvPr id="5343" name="Group 35">
                <a:extLst>
                  <a:ext uri="{FF2B5EF4-FFF2-40B4-BE49-F238E27FC236}">
                    <a16:creationId xmlns:a16="http://schemas.microsoft.com/office/drawing/2014/main" id="{21C8D845-44D0-4DD9-9E44-5EB898CE0A16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256" y="3713"/>
                <a:ext cx="1738" cy="822"/>
                <a:chOff x="1602" y="2043"/>
                <a:chExt cx="2374" cy="1438"/>
              </a:xfrm>
            </p:grpSpPr>
            <p:sp>
              <p:nvSpPr>
                <p:cNvPr id="5391" name="Freeform 36">
                  <a:extLst>
                    <a:ext uri="{FF2B5EF4-FFF2-40B4-BE49-F238E27FC236}">
                      <a16:creationId xmlns:a16="http://schemas.microsoft.com/office/drawing/2014/main" id="{E3537151-4881-4A7E-8067-2164511C403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659" y="2592"/>
                  <a:ext cx="205" cy="595"/>
                </a:xfrm>
                <a:custGeom>
                  <a:avLst/>
                  <a:gdLst>
                    <a:gd name="T0" fmla="*/ 6 w 205"/>
                    <a:gd name="T1" fmla="*/ 114 h 595"/>
                    <a:gd name="T2" fmla="*/ 21 w 205"/>
                    <a:gd name="T3" fmla="*/ 114 h 595"/>
                    <a:gd name="T4" fmla="*/ 18 w 205"/>
                    <a:gd name="T5" fmla="*/ 132 h 595"/>
                    <a:gd name="T6" fmla="*/ 0 w 205"/>
                    <a:gd name="T7" fmla="*/ 177 h 595"/>
                    <a:gd name="T8" fmla="*/ 15 w 205"/>
                    <a:gd name="T9" fmla="*/ 186 h 595"/>
                    <a:gd name="T10" fmla="*/ 27 w 205"/>
                    <a:gd name="T11" fmla="*/ 201 h 595"/>
                    <a:gd name="T12" fmla="*/ 66 w 205"/>
                    <a:gd name="T13" fmla="*/ 228 h 595"/>
                    <a:gd name="T14" fmla="*/ 105 w 205"/>
                    <a:gd name="T15" fmla="*/ 243 h 595"/>
                    <a:gd name="T16" fmla="*/ 117 w 205"/>
                    <a:gd name="T17" fmla="*/ 249 h 595"/>
                    <a:gd name="T18" fmla="*/ 147 w 205"/>
                    <a:gd name="T19" fmla="*/ 228 h 595"/>
                    <a:gd name="T20" fmla="*/ 186 w 205"/>
                    <a:gd name="T21" fmla="*/ 186 h 595"/>
                    <a:gd name="T22" fmla="*/ 162 w 205"/>
                    <a:gd name="T23" fmla="*/ 180 h 595"/>
                    <a:gd name="T24" fmla="*/ 123 w 205"/>
                    <a:gd name="T25" fmla="*/ 162 h 595"/>
                    <a:gd name="T26" fmla="*/ 108 w 205"/>
                    <a:gd name="T27" fmla="*/ 183 h 595"/>
                    <a:gd name="T28" fmla="*/ 105 w 205"/>
                    <a:gd name="T29" fmla="*/ 174 h 595"/>
                    <a:gd name="T30" fmla="*/ 141 w 205"/>
                    <a:gd name="T31" fmla="*/ 159 h 595"/>
                    <a:gd name="T32" fmla="*/ 126 w 205"/>
                    <a:gd name="T33" fmla="*/ 123 h 595"/>
                    <a:gd name="T34" fmla="*/ 132 w 205"/>
                    <a:gd name="T35" fmla="*/ 138 h 595"/>
                    <a:gd name="T36" fmla="*/ 114 w 205"/>
                    <a:gd name="T37" fmla="*/ 117 h 595"/>
                    <a:gd name="T38" fmla="*/ 99 w 205"/>
                    <a:gd name="T39" fmla="*/ 129 h 595"/>
                    <a:gd name="T40" fmla="*/ 90 w 205"/>
                    <a:gd name="T41" fmla="*/ 120 h 595"/>
                    <a:gd name="T42" fmla="*/ 93 w 205"/>
                    <a:gd name="T43" fmla="*/ 108 h 595"/>
                    <a:gd name="T44" fmla="*/ 63 w 205"/>
                    <a:gd name="T45" fmla="*/ 99 h 595"/>
                    <a:gd name="T46" fmla="*/ 15 w 205"/>
                    <a:gd name="T47" fmla="*/ 75 h 595"/>
                    <a:gd name="T48" fmla="*/ 15 w 205"/>
                    <a:gd name="T49" fmla="*/ 36 h 595"/>
                    <a:gd name="T50" fmla="*/ 60 w 205"/>
                    <a:gd name="T51" fmla="*/ 12 h 595"/>
                    <a:gd name="T52" fmla="*/ 108 w 205"/>
                    <a:gd name="T53" fmla="*/ 0 h 595"/>
                    <a:gd name="T54" fmla="*/ 168 w 205"/>
                    <a:gd name="T55" fmla="*/ 21 h 595"/>
                    <a:gd name="T56" fmla="*/ 198 w 205"/>
                    <a:gd name="T57" fmla="*/ 66 h 595"/>
                    <a:gd name="T58" fmla="*/ 204 w 205"/>
                    <a:gd name="T59" fmla="*/ 111 h 595"/>
                    <a:gd name="T60" fmla="*/ 189 w 205"/>
                    <a:gd name="T61" fmla="*/ 156 h 595"/>
                    <a:gd name="T62" fmla="*/ 201 w 205"/>
                    <a:gd name="T63" fmla="*/ 201 h 595"/>
                    <a:gd name="T64" fmla="*/ 165 w 205"/>
                    <a:gd name="T65" fmla="*/ 243 h 595"/>
                    <a:gd name="T66" fmla="*/ 153 w 205"/>
                    <a:gd name="T67" fmla="*/ 264 h 595"/>
                    <a:gd name="T68" fmla="*/ 135 w 205"/>
                    <a:gd name="T69" fmla="*/ 309 h 595"/>
                    <a:gd name="T70" fmla="*/ 132 w 205"/>
                    <a:gd name="T71" fmla="*/ 321 h 595"/>
                    <a:gd name="T72" fmla="*/ 123 w 205"/>
                    <a:gd name="T73" fmla="*/ 276 h 595"/>
                    <a:gd name="T74" fmla="*/ 123 w 205"/>
                    <a:gd name="T75" fmla="*/ 285 h 595"/>
                    <a:gd name="T76" fmla="*/ 135 w 205"/>
                    <a:gd name="T77" fmla="*/ 327 h 595"/>
                    <a:gd name="T78" fmla="*/ 138 w 205"/>
                    <a:gd name="T79" fmla="*/ 375 h 595"/>
                    <a:gd name="T80" fmla="*/ 141 w 205"/>
                    <a:gd name="T81" fmla="*/ 393 h 595"/>
                    <a:gd name="T82" fmla="*/ 138 w 205"/>
                    <a:gd name="T83" fmla="*/ 444 h 595"/>
                    <a:gd name="T84" fmla="*/ 138 w 205"/>
                    <a:gd name="T85" fmla="*/ 492 h 595"/>
                    <a:gd name="T86" fmla="*/ 135 w 205"/>
                    <a:gd name="T87" fmla="*/ 525 h 595"/>
                    <a:gd name="T88" fmla="*/ 132 w 205"/>
                    <a:gd name="T89" fmla="*/ 543 h 595"/>
                    <a:gd name="T90" fmla="*/ 102 w 205"/>
                    <a:gd name="T91" fmla="*/ 594 h 595"/>
                    <a:gd name="T92" fmla="*/ 195 w 205"/>
                    <a:gd name="T93" fmla="*/ 570 h 595"/>
                    <a:gd name="T94" fmla="*/ 180 w 205"/>
                    <a:gd name="T95" fmla="*/ 525 h 595"/>
                    <a:gd name="T96" fmla="*/ 174 w 205"/>
                    <a:gd name="T97" fmla="*/ 480 h 595"/>
                    <a:gd name="T98" fmla="*/ 162 w 205"/>
                    <a:gd name="T99" fmla="*/ 432 h 595"/>
                    <a:gd name="T100" fmla="*/ 150 w 205"/>
                    <a:gd name="T101" fmla="*/ 384 h 595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</a:gdLst>
                  <a:ahLst/>
                  <a:cxnLst>
                    <a:cxn ang="T102">
                      <a:pos x="T0" y="T1"/>
                    </a:cxn>
                    <a:cxn ang="T103">
                      <a:pos x="T2" y="T3"/>
                    </a:cxn>
                    <a:cxn ang="T104">
                      <a:pos x="T4" y="T5"/>
                    </a:cxn>
                    <a:cxn ang="T105">
                      <a:pos x="T6" y="T7"/>
                    </a:cxn>
                    <a:cxn ang="T106">
                      <a:pos x="T8" y="T9"/>
                    </a:cxn>
                    <a:cxn ang="T107">
                      <a:pos x="T10" y="T11"/>
                    </a:cxn>
                    <a:cxn ang="T108">
                      <a:pos x="T12" y="T13"/>
                    </a:cxn>
                    <a:cxn ang="T109">
                      <a:pos x="T14" y="T15"/>
                    </a:cxn>
                    <a:cxn ang="T110">
                      <a:pos x="T16" y="T17"/>
                    </a:cxn>
                    <a:cxn ang="T111">
                      <a:pos x="T18" y="T19"/>
                    </a:cxn>
                    <a:cxn ang="T112">
                      <a:pos x="T20" y="T21"/>
                    </a:cxn>
                    <a:cxn ang="T113">
                      <a:pos x="T22" y="T23"/>
                    </a:cxn>
                    <a:cxn ang="T114">
                      <a:pos x="T24" y="T25"/>
                    </a:cxn>
                    <a:cxn ang="T115">
                      <a:pos x="T26" y="T27"/>
                    </a:cxn>
                    <a:cxn ang="T116">
                      <a:pos x="T28" y="T29"/>
                    </a:cxn>
                    <a:cxn ang="T117">
                      <a:pos x="T30" y="T31"/>
                    </a:cxn>
                    <a:cxn ang="T118">
                      <a:pos x="T32" y="T33"/>
                    </a:cxn>
                    <a:cxn ang="T119">
                      <a:pos x="T34" y="T35"/>
                    </a:cxn>
                    <a:cxn ang="T120">
                      <a:pos x="T36" y="T37"/>
                    </a:cxn>
                    <a:cxn ang="T121">
                      <a:pos x="T38" y="T39"/>
                    </a:cxn>
                    <a:cxn ang="T122">
                      <a:pos x="T40" y="T41"/>
                    </a:cxn>
                    <a:cxn ang="T123">
                      <a:pos x="T42" y="T43"/>
                    </a:cxn>
                    <a:cxn ang="T124">
                      <a:pos x="T44" y="T45"/>
                    </a:cxn>
                    <a:cxn ang="T125">
                      <a:pos x="T46" y="T47"/>
                    </a:cxn>
                    <a:cxn ang="T126">
                      <a:pos x="T48" y="T49"/>
                    </a:cxn>
                    <a:cxn ang="T127">
                      <a:pos x="T50" y="T51"/>
                    </a:cxn>
                    <a:cxn ang="T128">
                      <a:pos x="T52" y="T53"/>
                    </a:cxn>
                    <a:cxn ang="T129">
                      <a:pos x="T54" y="T55"/>
                    </a:cxn>
                    <a:cxn ang="T130">
                      <a:pos x="T56" y="T57"/>
                    </a:cxn>
                    <a:cxn ang="T131">
                      <a:pos x="T58" y="T59"/>
                    </a:cxn>
                    <a:cxn ang="T132">
                      <a:pos x="T60" y="T61"/>
                    </a:cxn>
                    <a:cxn ang="T133">
                      <a:pos x="T62" y="T63"/>
                    </a:cxn>
                    <a:cxn ang="T134">
                      <a:pos x="T64" y="T65"/>
                    </a:cxn>
                    <a:cxn ang="T135">
                      <a:pos x="T66" y="T67"/>
                    </a:cxn>
                    <a:cxn ang="T136">
                      <a:pos x="T68" y="T69"/>
                    </a:cxn>
                    <a:cxn ang="T137">
                      <a:pos x="T70" y="T71"/>
                    </a:cxn>
                    <a:cxn ang="T138">
                      <a:pos x="T72" y="T73"/>
                    </a:cxn>
                    <a:cxn ang="T139">
                      <a:pos x="T74" y="T75"/>
                    </a:cxn>
                    <a:cxn ang="T140">
                      <a:pos x="T76" y="T77"/>
                    </a:cxn>
                    <a:cxn ang="T141">
                      <a:pos x="T78" y="T79"/>
                    </a:cxn>
                    <a:cxn ang="T142">
                      <a:pos x="T80" y="T81"/>
                    </a:cxn>
                    <a:cxn ang="T143">
                      <a:pos x="T82" y="T83"/>
                    </a:cxn>
                    <a:cxn ang="T144">
                      <a:pos x="T84" y="T85"/>
                    </a:cxn>
                    <a:cxn ang="T145">
                      <a:pos x="T86" y="T87"/>
                    </a:cxn>
                    <a:cxn ang="T146">
                      <a:pos x="T88" y="T89"/>
                    </a:cxn>
                    <a:cxn ang="T147">
                      <a:pos x="T90" y="T91"/>
                    </a:cxn>
                    <a:cxn ang="T148">
                      <a:pos x="T92" y="T93"/>
                    </a:cxn>
                    <a:cxn ang="T149">
                      <a:pos x="T94" y="T95"/>
                    </a:cxn>
                    <a:cxn ang="T150">
                      <a:pos x="T96" y="T97"/>
                    </a:cxn>
                    <a:cxn ang="T151">
                      <a:pos x="T98" y="T99"/>
                    </a:cxn>
                    <a:cxn ang="T152">
                      <a:pos x="T100" y="T101"/>
                    </a:cxn>
                  </a:cxnLst>
                  <a:rect l="0" t="0" r="r" b="b"/>
                  <a:pathLst>
                    <a:path w="205" h="595">
                      <a:moveTo>
                        <a:pt x="15" y="78"/>
                      </a:moveTo>
                      <a:lnTo>
                        <a:pt x="12" y="87"/>
                      </a:lnTo>
                      <a:lnTo>
                        <a:pt x="9" y="96"/>
                      </a:lnTo>
                      <a:lnTo>
                        <a:pt x="6" y="105"/>
                      </a:lnTo>
                      <a:lnTo>
                        <a:pt x="6" y="114"/>
                      </a:lnTo>
                      <a:lnTo>
                        <a:pt x="9" y="123"/>
                      </a:lnTo>
                      <a:lnTo>
                        <a:pt x="12" y="129"/>
                      </a:lnTo>
                      <a:lnTo>
                        <a:pt x="12" y="120"/>
                      </a:lnTo>
                      <a:lnTo>
                        <a:pt x="21" y="114"/>
                      </a:lnTo>
                      <a:lnTo>
                        <a:pt x="18" y="120"/>
                      </a:lnTo>
                      <a:lnTo>
                        <a:pt x="18" y="129"/>
                      </a:lnTo>
                      <a:lnTo>
                        <a:pt x="21" y="138"/>
                      </a:lnTo>
                      <a:lnTo>
                        <a:pt x="30" y="138"/>
                      </a:lnTo>
                      <a:lnTo>
                        <a:pt x="18" y="132"/>
                      </a:lnTo>
                      <a:lnTo>
                        <a:pt x="15" y="141"/>
                      </a:lnTo>
                      <a:lnTo>
                        <a:pt x="12" y="150"/>
                      </a:lnTo>
                      <a:lnTo>
                        <a:pt x="6" y="159"/>
                      </a:lnTo>
                      <a:lnTo>
                        <a:pt x="3" y="168"/>
                      </a:lnTo>
                      <a:lnTo>
                        <a:pt x="0" y="177"/>
                      </a:lnTo>
                      <a:lnTo>
                        <a:pt x="9" y="177"/>
                      </a:lnTo>
                      <a:lnTo>
                        <a:pt x="18" y="177"/>
                      </a:lnTo>
                      <a:lnTo>
                        <a:pt x="27" y="171"/>
                      </a:lnTo>
                      <a:lnTo>
                        <a:pt x="18" y="177"/>
                      </a:lnTo>
                      <a:lnTo>
                        <a:pt x="15" y="186"/>
                      </a:lnTo>
                      <a:lnTo>
                        <a:pt x="21" y="195"/>
                      </a:lnTo>
                      <a:lnTo>
                        <a:pt x="30" y="195"/>
                      </a:lnTo>
                      <a:lnTo>
                        <a:pt x="39" y="189"/>
                      </a:lnTo>
                      <a:lnTo>
                        <a:pt x="30" y="192"/>
                      </a:lnTo>
                      <a:lnTo>
                        <a:pt x="27" y="201"/>
                      </a:lnTo>
                      <a:lnTo>
                        <a:pt x="27" y="210"/>
                      </a:lnTo>
                      <a:lnTo>
                        <a:pt x="30" y="219"/>
                      </a:lnTo>
                      <a:lnTo>
                        <a:pt x="30" y="228"/>
                      </a:lnTo>
                      <a:lnTo>
                        <a:pt x="42" y="231"/>
                      </a:lnTo>
                      <a:lnTo>
                        <a:pt x="66" y="228"/>
                      </a:lnTo>
                      <a:lnTo>
                        <a:pt x="75" y="225"/>
                      </a:lnTo>
                      <a:lnTo>
                        <a:pt x="84" y="222"/>
                      </a:lnTo>
                      <a:lnTo>
                        <a:pt x="93" y="225"/>
                      </a:lnTo>
                      <a:lnTo>
                        <a:pt x="99" y="234"/>
                      </a:lnTo>
                      <a:lnTo>
                        <a:pt x="105" y="243"/>
                      </a:lnTo>
                      <a:lnTo>
                        <a:pt x="114" y="249"/>
                      </a:lnTo>
                      <a:lnTo>
                        <a:pt x="120" y="240"/>
                      </a:lnTo>
                      <a:lnTo>
                        <a:pt x="120" y="231"/>
                      </a:lnTo>
                      <a:lnTo>
                        <a:pt x="117" y="240"/>
                      </a:lnTo>
                      <a:lnTo>
                        <a:pt x="117" y="249"/>
                      </a:lnTo>
                      <a:lnTo>
                        <a:pt x="117" y="258"/>
                      </a:lnTo>
                      <a:lnTo>
                        <a:pt x="126" y="255"/>
                      </a:lnTo>
                      <a:lnTo>
                        <a:pt x="132" y="246"/>
                      </a:lnTo>
                      <a:lnTo>
                        <a:pt x="141" y="237"/>
                      </a:lnTo>
                      <a:lnTo>
                        <a:pt x="147" y="228"/>
                      </a:lnTo>
                      <a:lnTo>
                        <a:pt x="159" y="219"/>
                      </a:lnTo>
                      <a:lnTo>
                        <a:pt x="168" y="210"/>
                      </a:lnTo>
                      <a:lnTo>
                        <a:pt x="177" y="204"/>
                      </a:lnTo>
                      <a:lnTo>
                        <a:pt x="183" y="195"/>
                      </a:lnTo>
                      <a:lnTo>
                        <a:pt x="186" y="186"/>
                      </a:lnTo>
                      <a:lnTo>
                        <a:pt x="186" y="177"/>
                      </a:lnTo>
                      <a:lnTo>
                        <a:pt x="183" y="168"/>
                      </a:lnTo>
                      <a:lnTo>
                        <a:pt x="174" y="168"/>
                      </a:lnTo>
                      <a:lnTo>
                        <a:pt x="165" y="168"/>
                      </a:lnTo>
                      <a:lnTo>
                        <a:pt x="162" y="180"/>
                      </a:lnTo>
                      <a:lnTo>
                        <a:pt x="159" y="171"/>
                      </a:lnTo>
                      <a:lnTo>
                        <a:pt x="150" y="165"/>
                      </a:lnTo>
                      <a:lnTo>
                        <a:pt x="141" y="162"/>
                      </a:lnTo>
                      <a:lnTo>
                        <a:pt x="132" y="162"/>
                      </a:lnTo>
                      <a:lnTo>
                        <a:pt x="123" y="162"/>
                      </a:lnTo>
                      <a:lnTo>
                        <a:pt x="114" y="165"/>
                      </a:lnTo>
                      <a:lnTo>
                        <a:pt x="111" y="174"/>
                      </a:lnTo>
                      <a:lnTo>
                        <a:pt x="114" y="183"/>
                      </a:lnTo>
                      <a:lnTo>
                        <a:pt x="108" y="174"/>
                      </a:lnTo>
                      <a:lnTo>
                        <a:pt x="108" y="183"/>
                      </a:lnTo>
                      <a:lnTo>
                        <a:pt x="99" y="192"/>
                      </a:lnTo>
                      <a:lnTo>
                        <a:pt x="99" y="201"/>
                      </a:lnTo>
                      <a:lnTo>
                        <a:pt x="99" y="192"/>
                      </a:lnTo>
                      <a:lnTo>
                        <a:pt x="102" y="183"/>
                      </a:lnTo>
                      <a:lnTo>
                        <a:pt x="105" y="174"/>
                      </a:lnTo>
                      <a:lnTo>
                        <a:pt x="105" y="165"/>
                      </a:lnTo>
                      <a:lnTo>
                        <a:pt x="114" y="162"/>
                      </a:lnTo>
                      <a:lnTo>
                        <a:pt x="123" y="162"/>
                      </a:lnTo>
                      <a:lnTo>
                        <a:pt x="132" y="162"/>
                      </a:lnTo>
                      <a:lnTo>
                        <a:pt x="141" y="159"/>
                      </a:lnTo>
                      <a:lnTo>
                        <a:pt x="147" y="150"/>
                      </a:lnTo>
                      <a:lnTo>
                        <a:pt x="147" y="141"/>
                      </a:lnTo>
                      <a:lnTo>
                        <a:pt x="144" y="132"/>
                      </a:lnTo>
                      <a:lnTo>
                        <a:pt x="135" y="126"/>
                      </a:lnTo>
                      <a:lnTo>
                        <a:pt x="126" y="123"/>
                      </a:lnTo>
                      <a:lnTo>
                        <a:pt x="120" y="132"/>
                      </a:lnTo>
                      <a:lnTo>
                        <a:pt x="120" y="141"/>
                      </a:lnTo>
                      <a:lnTo>
                        <a:pt x="120" y="132"/>
                      </a:lnTo>
                      <a:lnTo>
                        <a:pt x="129" y="129"/>
                      </a:lnTo>
                      <a:lnTo>
                        <a:pt x="132" y="138"/>
                      </a:lnTo>
                      <a:lnTo>
                        <a:pt x="132" y="147"/>
                      </a:lnTo>
                      <a:lnTo>
                        <a:pt x="132" y="138"/>
                      </a:lnTo>
                      <a:lnTo>
                        <a:pt x="132" y="129"/>
                      </a:lnTo>
                      <a:lnTo>
                        <a:pt x="123" y="126"/>
                      </a:lnTo>
                      <a:lnTo>
                        <a:pt x="114" y="117"/>
                      </a:lnTo>
                      <a:lnTo>
                        <a:pt x="114" y="126"/>
                      </a:lnTo>
                      <a:lnTo>
                        <a:pt x="108" y="135"/>
                      </a:lnTo>
                      <a:lnTo>
                        <a:pt x="114" y="117"/>
                      </a:lnTo>
                      <a:lnTo>
                        <a:pt x="105" y="120"/>
                      </a:lnTo>
                      <a:lnTo>
                        <a:pt x="99" y="129"/>
                      </a:lnTo>
                      <a:lnTo>
                        <a:pt x="99" y="138"/>
                      </a:lnTo>
                      <a:lnTo>
                        <a:pt x="102" y="129"/>
                      </a:lnTo>
                      <a:lnTo>
                        <a:pt x="111" y="120"/>
                      </a:lnTo>
                      <a:lnTo>
                        <a:pt x="99" y="120"/>
                      </a:lnTo>
                      <a:lnTo>
                        <a:pt x="90" y="120"/>
                      </a:lnTo>
                      <a:lnTo>
                        <a:pt x="99" y="114"/>
                      </a:lnTo>
                      <a:lnTo>
                        <a:pt x="87" y="114"/>
                      </a:lnTo>
                      <a:lnTo>
                        <a:pt x="78" y="114"/>
                      </a:lnTo>
                      <a:lnTo>
                        <a:pt x="102" y="114"/>
                      </a:lnTo>
                      <a:lnTo>
                        <a:pt x="93" y="108"/>
                      </a:lnTo>
                      <a:lnTo>
                        <a:pt x="84" y="108"/>
                      </a:lnTo>
                      <a:lnTo>
                        <a:pt x="72" y="108"/>
                      </a:lnTo>
                      <a:lnTo>
                        <a:pt x="81" y="105"/>
                      </a:lnTo>
                      <a:lnTo>
                        <a:pt x="72" y="105"/>
                      </a:lnTo>
                      <a:lnTo>
                        <a:pt x="63" y="99"/>
                      </a:lnTo>
                      <a:lnTo>
                        <a:pt x="54" y="96"/>
                      </a:lnTo>
                      <a:lnTo>
                        <a:pt x="51" y="87"/>
                      </a:lnTo>
                      <a:lnTo>
                        <a:pt x="33" y="81"/>
                      </a:lnTo>
                      <a:lnTo>
                        <a:pt x="24" y="78"/>
                      </a:lnTo>
                      <a:lnTo>
                        <a:pt x="15" y="75"/>
                      </a:lnTo>
                      <a:lnTo>
                        <a:pt x="6" y="75"/>
                      </a:lnTo>
                      <a:lnTo>
                        <a:pt x="6" y="66"/>
                      </a:lnTo>
                      <a:lnTo>
                        <a:pt x="6" y="57"/>
                      </a:lnTo>
                      <a:lnTo>
                        <a:pt x="9" y="48"/>
                      </a:lnTo>
                      <a:lnTo>
                        <a:pt x="15" y="36"/>
                      </a:lnTo>
                      <a:lnTo>
                        <a:pt x="24" y="30"/>
                      </a:lnTo>
                      <a:lnTo>
                        <a:pt x="33" y="24"/>
                      </a:lnTo>
                      <a:lnTo>
                        <a:pt x="42" y="21"/>
                      </a:lnTo>
                      <a:lnTo>
                        <a:pt x="51" y="18"/>
                      </a:lnTo>
                      <a:lnTo>
                        <a:pt x="60" y="12"/>
                      </a:lnTo>
                      <a:lnTo>
                        <a:pt x="69" y="9"/>
                      </a:lnTo>
                      <a:lnTo>
                        <a:pt x="78" y="6"/>
                      </a:lnTo>
                      <a:lnTo>
                        <a:pt x="87" y="3"/>
                      </a:lnTo>
                      <a:lnTo>
                        <a:pt x="96" y="0"/>
                      </a:lnTo>
                      <a:lnTo>
                        <a:pt x="108" y="0"/>
                      </a:lnTo>
                      <a:lnTo>
                        <a:pt x="117" y="0"/>
                      </a:lnTo>
                      <a:lnTo>
                        <a:pt x="135" y="0"/>
                      </a:lnTo>
                      <a:lnTo>
                        <a:pt x="156" y="6"/>
                      </a:lnTo>
                      <a:lnTo>
                        <a:pt x="159" y="15"/>
                      </a:lnTo>
                      <a:lnTo>
                        <a:pt x="168" y="21"/>
                      </a:lnTo>
                      <a:lnTo>
                        <a:pt x="174" y="30"/>
                      </a:lnTo>
                      <a:lnTo>
                        <a:pt x="180" y="39"/>
                      </a:lnTo>
                      <a:lnTo>
                        <a:pt x="189" y="48"/>
                      </a:lnTo>
                      <a:lnTo>
                        <a:pt x="192" y="57"/>
                      </a:lnTo>
                      <a:lnTo>
                        <a:pt x="198" y="66"/>
                      </a:lnTo>
                      <a:lnTo>
                        <a:pt x="198" y="75"/>
                      </a:lnTo>
                      <a:lnTo>
                        <a:pt x="204" y="84"/>
                      </a:lnTo>
                      <a:lnTo>
                        <a:pt x="204" y="93"/>
                      </a:lnTo>
                      <a:lnTo>
                        <a:pt x="204" y="102"/>
                      </a:lnTo>
                      <a:lnTo>
                        <a:pt x="204" y="111"/>
                      </a:lnTo>
                      <a:lnTo>
                        <a:pt x="204" y="120"/>
                      </a:lnTo>
                      <a:lnTo>
                        <a:pt x="201" y="129"/>
                      </a:lnTo>
                      <a:lnTo>
                        <a:pt x="198" y="138"/>
                      </a:lnTo>
                      <a:lnTo>
                        <a:pt x="189" y="147"/>
                      </a:lnTo>
                      <a:lnTo>
                        <a:pt x="189" y="156"/>
                      </a:lnTo>
                      <a:lnTo>
                        <a:pt x="189" y="165"/>
                      </a:lnTo>
                      <a:lnTo>
                        <a:pt x="189" y="174"/>
                      </a:lnTo>
                      <a:lnTo>
                        <a:pt x="189" y="183"/>
                      </a:lnTo>
                      <a:lnTo>
                        <a:pt x="195" y="192"/>
                      </a:lnTo>
                      <a:lnTo>
                        <a:pt x="201" y="201"/>
                      </a:lnTo>
                      <a:lnTo>
                        <a:pt x="195" y="210"/>
                      </a:lnTo>
                      <a:lnTo>
                        <a:pt x="192" y="219"/>
                      </a:lnTo>
                      <a:lnTo>
                        <a:pt x="183" y="228"/>
                      </a:lnTo>
                      <a:lnTo>
                        <a:pt x="174" y="234"/>
                      </a:lnTo>
                      <a:lnTo>
                        <a:pt x="165" y="243"/>
                      </a:lnTo>
                      <a:lnTo>
                        <a:pt x="162" y="252"/>
                      </a:lnTo>
                      <a:lnTo>
                        <a:pt x="153" y="261"/>
                      </a:lnTo>
                      <a:lnTo>
                        <a:pt x="165" y="255"/>
                      </a:lnTo>
                      <a:lnTo>
                        <a:pt x="156" y="255"/>
                      </a:lnTo>
                      <a:lnTo>
                        <a:pt x="153" y="264"/>
                      </a:lnTo>
                      <a:lnTo>
                        <a:pt x="147" y="273"/>
                      </a:lnTo>
                      <a:lnTo>
                        <a:pt x="144" y="282"/>
                      </a:lnTo>
                      <a:lnTo>
                        <a:pt x="138" y="291"/>
                      </a:lnTo>
                      <a:lnTo>
                        <a:pt x="138" y="300"/>
                      </a:lnTo>
                      <a:lnTo>
                        <a:pt x="135" y="309"/>
                      </a:lnTo>
                      <a:lnTo>
                        <a:pt x="135" y="318"/>
                      </a:lnTo>
                      <a:lnTo>
                        <a:pt x="135" y="327"/>
                      </a:lnTo>
                      <a:lnTo>
                        <a:pt x="135" y="339"/>
                      </a:lnTo>
                      <a:lnTo>
                        <a:pt x="132" y="330"/>
                      </a:lnTo>
                      <a:lnTo>
                        <a:pt x="132" y="321"/>
                      </a:lnTo>
                      <a:lnTo>
                        <a:pt x="132" y="312"/>
                      </a:lnTo>
                      <a:lnTo>
                        <a:pt x="126" y="303"/>
                      </a:lnTo>
                      <a:lnTo>
                        <a:pt x="123" y="294"/>
                      </a:lnTo>
                      <a:lnTo>
                        <a:pt x="123" y="285"/>
                      </a:lnTo>
                      <a:lnTo>
                        <a:pt x="123" y="276"/>
                      </a:lnTo>
                      <a:lnTo>
                        <a:pt x="123" y="267"/>
                      </a:lnTo>
                      <a:lnTo>
                        <a:pt x="123" y="258"/>
                      </a:lnTo>
                      <a:lnTo>
                        <a:pt x="123" y="267"/>
                      </a:lnTo>
                      <a:lnTo>
                        <a:pt x="123" y="276"/>
                      </a:lnTo>
                      <a:lnTo>
                        <a:pt x="123" y="285"/>
                      </a:lnTo>
                      <a:lnTo>
                        <a:pt x="123" y="294"/>
                      </a:lnTo>
                      <a:lnTo>
                        <a:pt x="123" y="303"/>
                      </a:lnTo>
                      <a:lnTo>
                        <a:pt x="126" y="312"/>
                      </a:lnTo>
                      <a:lnTo>
                        <a:pt x="135" y="315"/>
                      </a:lnTo>
                      <a:lnTo>
                        <a:pt x="135" y="327"/>
                      </a:lnTo>
                      <a:lnTo>
                        <a:pt x="141" y="339"/>
                      </a:lnTo>
                      <a:lnTo>
                        <a:pt x="138" y="348"/>
                      </a:lnTo>
                      <a:lnTo>
                        <a:pt x="141" y="357"/>
                      </a:lnTo>
                      <a:lnTo>
                        <a:pt x="138" y="366"/>
                      </a:lnTo>
                      <a:lnTo>
                        <a:pt x="138" y="375"/>
                      </a:lnTo>
                      <a:lnTo>
                        <a:pt x="138" y="384"/>
                      </a:lnTo>
                      <a:lnTo>
                        <a:pt x="147" y="387"/>
                      </a:lnTo>
                      <a:lnTo>
                        <a:pt x="144" y="396"/>
                      </a:lnTo>
                      <a:lnTo>
                        <a:pt x="141" y="384"/>
                      </a:lnTo>
                      <a:lnTo>
                        <a:pt x="141" y="393"/>
                      </a:lnTo>
                      <a:lnTo>
                        <a:pt x="141" y="402"/>
                      </a:lnTo>
                      <a:lnTo>
                        <a:pt x="138" y="411"/>
                      </a:lnTo>
                      <a:lnTo>
                        <a:pt x="138" y="423"/>
                      </a:lnTo>
                      <a:lnTo>
                        <a:pt x="138" y="435"/>
                      </a:lnTo>
                      <a:lnTo>
                        <a:pt x="138" y="444"/>
                      </a:lnTo>
                      <a:lnTo>
                        <a:pt x="138" y="453"/>
                      </a:lnTo>
                      <a:lnTo>
                        <a:pt x="138" y="462"/>
                      </a:lnTo>
                      <a:lnTo>
                        <a:pt x="138" y="471"/>
                      </a:lnTo>
                      <a:lnTo>
                        <a:pt x="138" y="483"/>
                      </a:lnTo>
                      <a:lnTo>
                        <a:pt x="138" y="492"/>
                      </a:lnTo>
                      <a:lnTo>
                        <a:pt x="138" y="501"/>
                      </a:lnTo>
                      <a:lnTo>
                        <a:pt x="138" y="510"/>
                      </a:lnTo>
                      <a:lnTo>
                        <a:pt x="147" y="516"/>
                      </a:lnTo>
                      <a:lnTo>
                        <a:pt x="138" y="516"/>
                      </a:lnTo>
                      <a:lnTo>
                        <a:pt x="135" y="525"/>
                      </a:lnTo>
                      <a:lnTo>
                        <a:pt x="135" y="537"/>
                      </a:lnTo>
                      <a:lnTo>
                        <a:pt x="141" y="546"/>
                      </a:lnTo>
                      <a:lnTo>
                        <a:pt x="144" y="555"/>
                      </a:lnTo>
                      <a:lnTo>
                        <a:pt x="141" y="543"/>
                      </a:lnTo>
                      <a:lnTo>
                        <a:pt x="132" y="543"/>
                      </a:lnTo>
                      <a:lnTo>
                        <a:pt x="126" y="555"/>
                      </a:lnTo>
                      <a:lnTo>
                        <a:pt x="123" y="567"/>
                      </a:lnTo>
                      <a:lnTo>
                        <a:pt x="114" y="576"/>
                      </a:lnTo>
                      <a:lnTo>
                        <a:pt x="108" y="585"/>
                      </a:lnTo>
                      <a:lnTo>
                        <a:pt x="102" y="594"/>
                      </a:lnTo>
                      <a:lnTo>
                        <a:pt x="9" y="594"/>
                      </a:lnTo>
                      <a:lnTo>
                        <a:pt x="180" y="594"/>
                      </a:lnTo>
                      <a:lnTo>
                        <a:pt x="189" y="588"/>
                      </a:lnTo>
                      <a:lnTo>
                        <a:pt x="189" y="579"/>
                      </a:lnTo>
                      <a:lnTo>
                        <a:pt x="195" y="570"/>
                      </a:lnTo>
                      <a:lnTo>
                        <a:pt x="192" y="561"/>
                      </a:lnTo>
                      <a:lnTo>
                        <a:pt x="192" y="552"/>
                      </a:lnTo>
                      <a:lnTo>
                        <a:pt x="186" y="543"/>
                      </a:lnTo>
                      <a:lnTo>
                        <a:pt x="180" y="534"/>
                      </a:lnTo>
                      <a:lnTo>
                        <a:pt x="180" y="525"/>
                      </a:lnTo>
                      <a:lnTo>
                        <a:pt x="180" y="516"/>
                      </a:lnTo>
                      <a:lnTo>
                        <a:pt x="174" y="507"/>
                      </a:lnTo>
                      <a:lnTo>
                        <a:pt x="174" y="498"/>
                      </a:lnTo>
                      <a:lnTo>
                        <a:pt x="174" y="489"/>
                      </a:lnTo>
                      <a:lnTo>
                        <a:pt x="174" y="480"/>
                      </a:lnTo>
                      <a:lnTo>
                        <a:pt x="171" y="471"/>
                      </a:lnTo>
                      <a:lnTo>
                        <a:pt x="171" y="462"/>
                      </a:lnTo>
                      <a:lnTo>
                        <a:pt x="168" y="453"/>
                      </a:lnTo>
                      <a:lnTo>
                        <a:pt x="165" y="444"/>
                      </a:lnTo>
                      <a:lnTo>
                        <a:pt x="162" y="432"/>
                      </a:lnTo>
                      <a:lnTo>
                        <a:pt x="156" y="420"/>
                      </a:lnTo>
                      <a:lnTo>
                        <a:pt x="156" y="411"/>
                      </a:lnTo>
                      <a:lnTo>
                        <a:pt x="153" y="402"/>
                      </a:lnTo>
                      <a:lnTo>
                        <a:pt x="150" y="393"/>
                      </a:lnTo>
                      <a:lnTo>
                        <a:pt x="150" y="384"/>
                      </a:lnTo>
                      <a:lnTo>
                        <a:pt x="147" y="372"/>
                      </a:lnTo>
                      <a:lnTo>
                        <a:pt x="144" y="363"/>
                      </a:lnTo>
                      <a:lnTo>
                        <a:pt x="141" y="354"/>
                      </a:lnTo>
                      <a:lnTo>
                        <a:pt x="138" y="345"/>
                      </a:lnTo>
                    </a:path>
                  </a:pathLst>
                </a:custGeom>
                <a:noFill/>
                <a:ln w="12700" cap="rnd" cmpd="sng">
                  <a:solidFill>
                    <a:schemeClr val="tx2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392" name="Freeform 37">
                  <a:extLst>
                    <a:ext uri="{FF2B5EF4-FFF2-40B4-BE49-F238E27FC236}">
                      <a16:creationId xmlns:a16="http://schemas.microsoft.com/office/drawing/2014/main" id="{2DE0B767-FB67-4710-9A1D-F6BBC98795E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779" y="2871"/>
                  <a:ext cx="421" cy="586"/>
                </a:xfrm>
                <a:custGeom>
                  <a:avLst/>
                  <a:gdLst>
                    <a:gd name="T0" fmla="*/ 126 w 421"/>
                    <a:gd name="T1" fmla="*/ 54 h 586"/>
                    <a:gd name="T2" fmla="*/ 132 w 421"/>
                    <a:gd name="T3" fmla="*/ 126 h 586"/>
                    <a:gd name="T4" fmla="*/ 141 w 421"/>
                    <a:gd name="T5" fmla="*/ 195 h 586"/>
                    <a:gd name="T6" fmla="*/ 153 w 421"/>
                    <a:gd name="T7" fmla="*/ 258 h 586"/>
                    <a:gd name="T8" fmla="*/ 183 w 421"/>
                    <a:gd name="T9" fmla="*/ 267 h 586"/>
                    <a:gd name="T10" fmla="*/ 171 w 421"/>
                    <a:gd name="T11" fmla="*/ 270 h 586"/>
                    <a:gd name="T12" fmla="*/ 108 w 421"/>
                    <a:gd name="T13" fmla="*/ 300 h 586"/>
                    <a:gd name="T14" fmla="*/ 39 w 421"/>
                    <a:gd name="T15" fmla="*/ 336 h 586"/>
                    <a:gd name="T16" fmla="*/ 0 w 421"/>
                    <a:gd name="T17" fmla="*/ 393 h 586"/>
                    <a:gd name="T18" fmla="*/ 30 w 421"/>
                    <a:gd name="T19" fmla="*/ 441 h 586"/>
                    <a:gd name="T20" fmla="*/ 75 w 421"/>
                    <a:gd name="T21" fmla="*/ 480 h 586"/>
                    <a:gd name="T22" fmla="*/ 33 w 421"/>
                    <a:gd name="T23" fmla="*/ 537 h 586"/>
                    <a:gd name="T24" fmla="*/ 33 w 421"/>
                    <a:gd name="T25" fmla="*/ 537 h 586"/>
                    <a:gd name="T26" fmla="*/ 63 w 421"/>
                    <a:gd name="T27" fmla="*/ 549 h 586"/>
                    <a:gd name="T28" fmla="*/ 69 w 421"/>
                    <a:gd name="T29" fmla="*/ 585 h 586"/>
                    <a:gd name="T30" fmla="*/ 81 w 421"/>
                    <a:gd name="T31" fmla="*/ 561 h 586"/>
                    <a:gd name="T32" fmla="*/ 96 w 421"/>
                    <a:gd name="T33" fmla="*/ 573 h 586"/>
                    <a:gd name="T34" fmla="*/ 144 w 421"/>
                    <a:gd name="T35" fmla="*/ 552 h 586"/>
                    <a:gd name="T36" fmla="*/ 150 w 421"/>
                    <a:gd name="T37" fmla="*/ 489 h 586"/>
                    <a:gd name="T38" fmla="*/ 69 w 421"/>
                    <a:gd name="T39" fmla="*/ 465 h 586"/>
                    <a:gd name="T40" fmla="*/ 150 w 421"/>
                    <a:gd name="T41" fmla="*/ 483 h 586"/>
                    <a:gd name="T42" fmla="*/ 225 w 421"/>
                    <a:gd name="T43" fmla="*/ 486 h 586"/>
                    <a:gd name="T44" fmla="*/ 285 w 421"/>
                    <a:gd name="T45" fmla="*/ 525 h 586"/>
                    <a:gd name="T46" fmla="*/ 267 w 421"/>
                    <a:gd name="T47" fmla="*/ 540 h 586"/>
                    <a:gd name="T48" fmla="*/ 270 w 421"/>
                    <a:gd name="T49" fmla="*/ 579 h 586"/>
                    <a:gd name="T50" fmla="*/ 282 w 421"/>
                    <a:gd name="T51" fmla="*/ 555 h 586"/>
                    <a:gd name="T52" fmla="*/ 330 w 421"/>
                    <a:gd name="T53" fmla="*/ 531 h 586"/>
                    <a:gd name="T54" fmla="*/ 327 w 421"/>
                    <a:gd name="T55" fmla="*/ 540 h 586"/>
                    <a:gd name="T56" fmla="*/ 267 w 421"/>
                    <a:gd name="T57" fmla="*/ 555 h 586"/>
                    <a:gd name="T58" fmla="*/ 306 w 421"/>
                    <a:gd name="T59" fmla="*/ 576 h 586"/>
                    <a:gd name="T60" fmla="*/ 357 w 421"/>
                    <a:gd name="T61" fmla="*/ 534 h 586"/>
                    <a:gd name="T62" fmla="*/ 384 w 421"/>
                    <a:gd name="T63" fmla="*/ 471 h 586"/>
                    <a:gd name="T64" fmla="*/ 390 w 421"/>
                    <a:gd name="T65" fmla="*/ 492 h 586"/>
                    <a:gd name="T66" fmla="*/ 399 w 421"/>
                    <a:gd name="T67" fmla="*/ 462 h 586"/>
                    <a:gd name="T68" fmla="*/ 372 w 421"/>
                    <a:gd name="T69" fmla="*/ 429 h 586"/>
                    <a:gd name="T70" fmla="*/ 354 w 421"/>
                    <a:gd name="T71" fmla="*/ 471 h 586"/>
                    <a:gd name="T72" fmla="*/ 345 w 421"/>
                    <a:gd name="T73" fmla="*/ 483 h 586"/>
                    <a:gd name="T74" fmla="*/ 312 w 421"/>
                    <a:gd name="T75" fmla="*/ 501 h 586"/>
                    <a:gd name="T76" fmla="*/ 318 w 421"/>
                    <a:gd name="T77" fmla="*/ 489 h 586"/>
                    <a:gd name="T78" fmla="*/ 345 w 421"/>
                    <a:gd name="T79" fmla="*/ 423 h 586"/>
                    <a:gd name="T80" fmla="*/ 327 w 421"/>
                    <a:gd name="T81" fmla="*/ 405 h 586"/>
                    <a:gd name="T82" fmla="*/ 246 w 421"/>
                    <a:gd name="T83" fmla="*/ 378 h 586"/>
                    <a:gd name="T84" fmla="*/ 159 w 421"/>
                    <a:gd name="T85" fmla="*/ 360 h 586"/>
                    <a:gd name="T86" fmla="*/ 99 w 421"/>
                    <a:gd name="T87" fmla="*/ 363 h 586"/>
                    <a:gd name="T88" fmla="*/ 132 w 421"/>
                    <a:gd name="T89" fmla="*/ 339 h 586"/>
                    <a:gd name="T90" fmla="*/ 129 w 421"/>
                    <a:gd name="T91" fmla="*/ 348 h 586"/>
                    <a:gd name="T92" fmla="*/ 192 w 421"/>
                    <a:gd name="T93" fmla="*/ 324 h 586"/>
                    <a:gd name="T94" fmla="*/ 273 w 421"/>
                    <a:gd name="T95" fmla="*/ 303 h 586"/>
                    <a:gd name="T96" fmla="*/ 339 w 421"/>
                    <a:gd name="T97" fmla="*/ 258 h 586"/>
                    <a:gd name="T98" fmla="*/ 342 w 421"/>
                    <a:gd name="T99" fmla="*/ 195 h 586"/>
                    <a:gd name="T100" fmla="*/ 309 w 421"/>
                    <a:gd name="T101" fmla="*/ 219 h 586"/>
                    <a:gd name="T102" fmla="*/ 243 w 421"/>
                    <a:gd name="T103" fmla="*/ 243 h 586"/>
                    <a:gd name="T104" fmla="*/ 291 w 421"/>
                    <a:gd name="T105" fmla="*/ 261 h 586"/>
                    <a:gd name="T106" fmla="*/ 303 w 421"/>
                    <a:gd name="T107" fmla="*/ 225 h 586"/>
                    <a:gd name="T108" fmla="*/ 363 w 421"/>
                    <a:gd name="T109" fmla="*/ 186 h 586"/>
                    <a:gd name="T110" fmla="*/ 414 w 421"/>
                    <a:gd name="T111" fmla="*/ 219 h 586"/>
                    <a:gd name="T112" fmla="*/ 420 w 421"/>
                    <a:gd name="T113" fmla="*/ 285 h 586"/>
                    <a:gd name="T114" fmla="*/ 372 w 421"/>
                    <a:gd name="T115" fmla="*/ 330 h 586"/>
                    <a:gd name="T116" fmla="*/ 294 w 421"/>
                    <a:gd name="T117" fmla="*/ 363 h 58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</a:gdLst>
                  <a:ahLst/>
                  <a:cxnLst>
                    <a:cxn ang="T118">
                      <a:pos x="T0" y="T1"/>
                    </a:cxn>
                    <a:cxn ang="T119">
                      <a:pos x="T2" y="T3"/>
                    </a:cxn>
                    <a:cxn ang="T120">
                      <a:pos x="T4" y="T5"/>
                    </a:cxn>
                    <a:cxn ang="T121">
                      <a:pos x="T6" y="T7"/>
                    </a:cxn>
                    <a:cxn ang="T122">
                      <a:pos x="T8" y="T9"/>
                    </a:cxn>
                    <a:cxn ang="T123">
                      <a:pos x="T10" y="T11"/>
                    </a:cxn>
                    <a:cxn ang="T124">
                      <a:pos x="T12" y="T13"/>
                    </a:cxn>
                    <a:cxn ang="T125">
                      <a:pos x="T14" y="T15"/>
                    </a:cxn>
                    <a:cxn ang="T126">
                      <a:pos x="T16" y="T17"/>
                    </a:cxn>
                    <a:cxn ang="T127">
                      <a:pos x="T18" y="T19"/>
                    </a:cxn>
                    <a:cxn ang="T128">
                      <a:pos x="T20" y="T21"/>
                    </a:cxn>
                    <a:cxn ang="T129">
                      <a:pos x="T22" y="T23"/>
                    </a:cxn>
                    <a:cxn ang="T130">
                      <a:pos x="T24" y="T25"/>
                    </a:cxn>
                    <a:cxn ang="T131">
                      <a:pos x="T26" y="T27"/>
                    </a:cxn>
                    <a:cxn ang="T132">
                      <a:pos x="T28" y="T29"/>
                    </a:cxn>
                    <a:cxn ang="T133">
                      <a:pos x="T30" y="T31"/>
                    </a:cxn>
                    <a:cxn ang="T134">
                      <a:pos x="T32" y="T33"/>
                    </a:cxn>
                    <a:cxn ang="T135">
                      <a:pos x="T34" y="T35"/>
                    </a:cxn>
                    <a:cxn ang="T136">
                      <a:pos x="T36" y="T37"/>
                    </a:cxn>
                    <a:cxn ang="T137">
                      <a:pos x="T38" y="T39"/>
                    </a:cxn>
                    <a:cxn ang="T138">
                      <a:pos x="T40" y="T41"/>
                    </a:cxn>
                    <a:cxn ang="T139">
                      <a:pos x="T42" y="T43"/>
                    </a:cxn>
                    <a:cxn ang="T140">
                      <a:pos x="T44" y="T45"/>
                    </a:cxn>
                    <a:cxn ang="T141">
                      <a:pos x="T46" y="T47"/>
                    </a:cxn>
                    <a:cxn ang="T142">
                      <a:pos x="T48" y="T49"/>
                    </a:cxn>
                    <a:cxn ang="T143">
                      <a:pos x="T50" y="T51"/>
                    </a:cxn>
                    <a:cxn ang="T144">
                      <a:pos x="T52" y="T53"/>
                    </a:cxn>
                    <a:cxn ang="T145">
                      <a:pos x="T54" y="T55"/>
                    </a:cxn>
                    <a:cxn ang="T146">
                      <a:pos x="T56" y="T57"/>
                    </a:cxn>
                    <a:cxn ang="T147">
                      <a:pos x="T58" y="T59"/>
                    </a:cxn>
                    <a:cxn ang="T148">
                      <a:pos x="T60" y="T61"/>
                    </a:cxn>
                    <a:cxn ang="T149">
                      <a:pos x="T62" y="T63"/>
                    </a:cxn>
                    <a:cxn ang="T150">
                      <a:pos x="T64" y="T65"/>
                    </a:cxn>
                    <a:cxn ang="T151">
                      <a:pos x="T66" y="T67"/>
                    </a:cxn>
                    <a:cxn ang="T152">
                      <a:pos x="T68" y="T69"/>
                    </a:cxn>
                    <a:cxn ang="T153">
                      <a:pos x="T70" y="T71"/>
                    </a:cxn>
                    <a:cxn ang="T154">
                      <a:pos x="T72" y="T73"/>
                    </a:cxn>
                    <a:cxn ang="T155">
                      <a:pos x="T74" y="T75"/>
                    </a:cxn>
                    <a:cxn ang="T156">
                      <a:pos x="T76" y="T77"/>
                    </a:cxn>
                    <a:cxn ang="T157">
                      <a:pos x="T78" y="T79"/>
                    </a:cxn>
                    <a:cxn ang="T158">
                      <a:pos x="T80" y="T81"/>
                    </a:cxn>
                    <a:cxn ang="T159">
                      <a:pos x="T82" y="T83"/>
                    </a:cxn>
                    <a:cxn ang="T160">
                      <a:pos x="T84" y="T85"/>
                    </a:cxn>
                    <a:cxn ang="T161">
                      <a:pos x="T86" y="T87"/>
                    </a:cxn>
                    <a:cxn ang="T162">
                      <a:pos x="T88" y="T89"/>
                    </a:cxn>
                    <a:cxn ang="T163">
                      <a:pos x="T90" y="T91"/>
                    </a:cxn>
                    <a:cxn ang="T164">
                      <a:pos x="T92" y="T93"/>
                    </a:cxn>
                    <a:cxn ang="T165">
                      <a:pos x="T94" y="T95"/>
                    </a:cxn>
                    <a:cxn ang="T166">
                      <a:pos x="T96" y="T97"/>
                    </a:cxn>
                    <a:cxn ang="T167">
                      <a:pos x="T98" y="T99"/>
                    </a:cxn>
                    <a:cxn ang="T168">
                      <a:pos x="T100" y="T101"/>
                    </a:cxn>
                    <a:cxn ang="T169">
                      <a:pos x="T102" y="T103"/>
                    </a:cxn>
                    <a:cxn ang="T170">
                      <a:pos x="T104" y="T105"/>
                    </a:cxn>
                    <a:cxn ang="T171">
                      <a:pos x="T106" y="T107"/>
                    </a:cxn>
                    <a:cxn ang="T172">
                      <a:pos x="T108" y="T109"/>
                    </a:cxn>
                    <a:cxn ang="T173">
                      <a:pos x="T110" y="T111"/>
                    </a:cxn>
                    <a:cxn ang="T174">
                      <a:pos x="T112" y="T113"/>
                    </a:cxn>
                    <a:cxn ang="T175">
                      <a:pos x="T114" y="T115"/>
                    </a:cxn>
                    <a:cxn ang="T176">
                      <a:pos x="T116" y="T117"/>
                    </a:cxn>
                  </a:cxnLst>
                  <a:rect l="0" t="0" r="r" b="b"/>
                  <a:pathLst>
                    <a:path w="421" h="586">
                      <a:moveTo>
                        <a:pt x="105" y="0"/>
                      </a:moveTo>
                      <a:lnTo>
                        <a:pt x="111" y="9"/>
                      </a:lnTo>
                      <a:lnTo>
                        <a:pt x="117" y="18"/>
                      </a:lnTo>
                      <a:lnTo>
                        <a:pt x="120" y="27"/>
                      </a:lnTo>
                      <a:lnTo>
                        <a:pt x="123" y="36"/>
                      </a:lnTo>
                      <a:lnTo>
                        <a:pt x="126" y="45"/>
                      </a:lnTo>
                      <a:lnTo>
                        <a:pt x="126" y="54"/>
                      </a:lnTo>
                      <a:lnTo>
                        <a:pt x="126" y="63"/>
                      </a:lnTo>
                      <a:lnTo>
                        <a:pt x="126" y="75"/>
                      </a:lnTo>
                      <a:lnTo>
                        <a:pt x="129" y="84"/>
                      </a:lnTo>
                      <a:lnTo>
                        <a:pt x="129" y="93"/>
                      </a:lnTo>
                      <a:lnTo>
                        <a:pt x="132" y="105"/>
                      </a:lnTo>
                      <a:lnTo>
                        <a:pt x="132" y="117"/>
                      </a:lnTo>
                      <a:lnTo>
                        <a:pt x="132" y="126"/>
                      </a:lnTo>
                      <a:lnTo>
                        <a:pt x="132" y="135"/>
                      </a:lnTo>
                      <a:lnTo>
                        <a:pt x="135" y="147"/>
                      </a:lnTo>
                      <a:lnTo>
                        <a:pt x="138" y="159"/>
                      </a:lnTo>
                      <a:lnTo>
                        <a:pt x="138" y="168"/>
                      </a:lnTo>
                      <a:lnTo>
                        <a:pt x="141" y="177"/>
                      </a:lnTo>
                      <a:lnTo>
                        <a:pt x="141" y="186"/>
                      </a:lnTo>
                      <a:lnTo>
                        <a:pt x="141" y="195"/>
                      </a:lnTo>
                      <a:lnTo>
                        <a:pt x="144" y="204"/>
                      </a:lnTo>
                      <a:lnTo>
                        <a:pt x="144" y="213"/>
                      </a:lnTo>
                      <a:lnTo>
                        <a:pt x="147" y="222"/>
                      </a:lnTo>
                      <a:lnTo>
                        <a:pt x="150" y="231"/>
                      </a:lnTo>
                      <a:lnTo>
                        <a:pt x="153" y="240"/>
                      </a:lnTo>
                      <a:lnTo>
                        <a:pt x="153" y="249"/>
                      </a:lnTo>
                      <a:lnTo>
                        <a:pt x="153" y="258"/>
                      </a:lnTo>
                      <a:lnTo>
                        <a:pt x="153" y="267"/>
                      </a:lnTo>
                      <a:lnTo>
                        <a:pt x="153" y="276"/>
                      </a:lnTo>
                      <a:lnTo>
                        <a:pt x="144" y="282"/>
                      </a:lnTo>
                      <a:lnTo>
                        <a:pt x="153" y="285"/>
                      </a:lnTo>
                      <a:lnTo>
                        <a:pt x="162" y="276"/>
                      </a:lnTo>
                      <a:lnTo>
                        <a:pt x="174" y="273"/>
                      </a:lnTo>
                      <a:lnTo>
                        <a:pt x="183" y="267"/>
                      </a:lnTo>
                      <a:lnTo>
                        <a:pt x="174" y="261"/>
                      </a:lnTo>
                      <a:lnTo>
                        <a:pt x="165" y="258"/>
                      </a:lnTo>
                      <a:lnTo>
                        <a:pt x="156" y="249"/>
                      </a:lnTo>
                      <a:lnTo>
                        <a:pt x="165" y="252"/>
                      </a:lnTo>
                      <a:lnTo>
                        <a:pt x="171" y="261"/>
                      </a:lnTo>
                      <a:lnTo>
                        <a:pt x="180" y="264"/>
                      </a:lnTo>
                      <a:lnTo>
                        <a:pt x="171" y="270"/>
                      </a:lnTo>
                      <a:lnTo>
                        <a:pt x="162" y="273"/>
                      </a:lnTo>
                      <a:lnTo>
                        <a:pt x="153" y="273"/>
                      </a:lnTo>
                      <a:lnTo>
                        <a:pt x="144" y="276"/>
                      </a:lnTo>
                      <a:lnTo>
                        <a:pt x="135" y="282"/>
                      </a:lnTo>
                      <a:lnTo>
                        <a:pt x="126" y="291"/>
                      </a:lnTo>
                      <a:lnTo>
                        <a:pt x="117" y="294"/>
                      </a:lnTo>
                      <a:lnTo>
                        <a:pt x="108" y="300"/>
                      </a:lnTo>
                      <a:lnTo>
                        <a:pt x="99" y="306"/>
                      </a:lnTo>
                      <a:lnTo>
                        <a:pt x="90" y="309"/>
                      </a:lnTo>
                      <a:lnTo>
                        <a:pt x="78" y="312"/>
                      </a:lnTo>
                      <a:lnTo>
                        <a:pt x="69" y="315"/>
                      </a:lnTo>
                      <a:lnTo>
                        <a:pt x="60" y="321"/>
                      </a:lnTo>
                      <a:lnTo>
                        <a:pt x="51" y="327"/>
                      </a:lnTo>
                      <a:lnTo>
                        <a:pt x="39" y="336"/>
                      </a:lnTo>
                      <a:lnTo>
                        <a:pt x="30" y="342"/>
                      </a:lnTo>
                      <a:lnTo>
                        <a:pt x="24" y="351"/>
                      </a:lnTo>
                      <a:lnTo>
                        <a:pt x="15" y="357"/>
                      </a:lnTo>
                      <a:lnTo>
                        <a:pt x="12" y="366"/>
                      </a:lnTo>
                      <a:lnTo>
                        <a:pt x="9" y="375"/>
                      </a:lnTo>
                      <a:lnTo>
                        <a:pt x="0" y="384"/>
                      </a:lnTo>
                      <a:lnTo>
                        <a:pt x="0" y="393"/>
                      </a:lnTo>
                      <a:lnTo>
                        <a:pt x="0" y="402"/>
                      </a:lnTo>
                      <a:lnTo>
                        <a:pt x="0" y="411"/>
                      </a:lnTo>
                      <a:lnTo>
                        <a:pt x="0" y="420"/>
                      </a:lnTo>
                      <a:lnTo>
                        <a:pt x="3" y="429"/>
                      </a:lnTo>
                      <a:lnTo>
                        <a:pt x="12" y="432"/>
                      </a:lnTo>
                      <a:lnTo>
                        <a:pt x="21" y="438"/>
                      </a:lnTo>
                      <a:lnTo>
                        <a:pt x="30" y="441"/>
                      </a:lnTo>
                      <a:lnTo>
                        <a:pt x="39" y="450"/>
                      </a:lnTo>
                      <a:lnTo>
                        <a:pt x="48" y="456"/>
                      </a:lnTo>
                      <a:lnTo>
                        <a:pt x="57" y="459"/>
                      </a:lnTo>
                      <a:lnTo>
                        <a:pt x="66" y="462"/>
                      </a:lnTo>
                      <a:lnTo>
                        <a:pt x="75" y="468"/>
                      </a:lnTo>
                      <a:lnTo>
                        <a:pt x="84" y="474"/>
                      </a:lnTo>
                      <a:lnTo>
                        <a:pt x="75" y="480"/>
                      </a:lnTo>
                      <a:lnTo>
                        <a:pt x="72" y="489"/>
                      </a:lnTo>
                      <a:lnTo>
                        <a:pt x="63" y="495"/>
                      </a:lnTo>
                      <a:lnTo>
                        <a:pt x="57" y="504"/>
                      </a:lnTo>
                      <a:lnTo>
                        <a:pt x="51" y="513"/>
                      </a:lnTo>
                      <a:lnTo>
                        <a:pt x="48" y="522"/>
                      </a:lnTo>
                      <a:lnTo>
                        <a:pt x="39" y="528"/>
                      </a:lnTo>
                      <a:lnTo>
                        <a:pt x="33" y="537"/>
                      </a:lnTo>
                      <a:lnTo>
                        <a:pt x="33" y="546"/>
                      </a:lnTo>
                      <a:lnTo>
                        <a:pt x="45" y="549"/>
                      </a:lnTo>
                      <a:lnTo>
                        <a:pt x="30" y="555"/>
                      </a:lnTo>
                      <a:lnTo>
                        <a:pt x="27" y="546"/>
                      </a:lnTo>
                      <a:lnTo>
                        <a:pt x="36" y="543"/>
                      </a:lnTo>
                      <a:lnTo>
                        <a:pt x="42" y="534"/>
                      </a:lnTo>
                      <a:lnTo>
                        <a:pt x="33" y="537"/>
                      </a:lnTo>
                      <a:lnTo>
                        <a:pt x="33" y="546"/>
                      </a:lnTo>
                      <a:lnTo>
                        <a:pt x="42" y="549"/>
                      </a:lnTo>
                      <a:lnTo>
                        <a:pt x="51" y="549"/>
                      </a:lnTo>
                      <a:lnTo>
                        <a:pt x="57" y="540"/>
                      </a:lnTo>
                      <a:lnTo>
                        <a:pt x="63" y="531"/>
                      </a:lnTo>
                      <a:lnTo>
                        <a:pt x="69" y="540"/>
                      </a:lnTo>
                      <a:lnTo>
                        <a:pt x="63" y="549"/>
                      </a:lnTo>
                      <a:lnTo>
                        <a:pt x="60" y="558"/>
                      </a:lnTo>
                      <a:lnTo>
                        <a:pt x="54" y="567"/>
                      </a:lnTo>
                      <a:lnTo>
                        <a:pt x="45" y="567"/>
                      </a:lnTo>
                      <a:lnTo>
                        <a:pt x="42" y="576"/>
                      </a:lnTo>
                      <a:lnTo>
                        <a:pt x="51" y="582"/>
                      </a:lnTo>
                      <a:lnTo>
                        <a:pt x="60" y="585"/>
                      </a:lnTo>
                      <a:lnTo>
                        <a:pt x="69" y="585"/>
                      </a:lnTo>
                      <a:lnTo>
                        <a:pt x="78" y="579"/>
                      </a:lnTo>
                      <a:lnTo>
                        <a:pt x="81" y="570"/>
                      </a:lnTo>
                      <a:lnTo>
                        <a:pt x="81" y="561"/>
                      </a:lnTo>
                      <a:lnTo>
                        <a:pt x="90" y="555"/>
                      </a:lnTo>
                      <a:lnTo>
                        <a:pt x="96" y="546"/>
                      </a:lnTo>
                      <a:lnTo>
                        <a:pt x="90" y="555"/>
                      </a:lnTo>
                      <a:lnTo>
                        <a:pt x="81" y="561"/>
                      </a:lnTo>
                      <a:lnTo>
                        <a:pt x="75" y="570"/>
                      </a:lnTo>
                      <a:lnTo>
                        <a:pt x="72" y="579"/>
                      </a:lnTo>
                      <a:lnTo>
                        <a:pt x="81" y="582"/>
                      </a:lnTo>
                      <a:lnTo>
                        <a:pt x="90" y="585"/>
                      </a:lnTo>
                      <a:lnTo>
                        <a:pt x="99" y="576"/>
                      </a:lnTo>
                      <a:lnTo>
                        <a:pt x="105" y="567"/>
                      </a:lnTo>
                      <a:lnTo>
                        <a:pt x="96" y="573"/>
                      </a:lnTo>
                      <a:lnTo>
                        <a:pt x="96" y="582"/>
                      </a:lnTo>
                      <a:lnTo>
                        <a:pt x="105" y="585"/>
                      </a:lnTo>
                      <a:lnTo>
                        <a:pt x="111" y="576"/>
                      </a:lnTo>
                      <a:lnTo>
                        <a:pt x="120" y="570"/>
                      </a:lnTo>
                      <a:lnTo>
                        <a:pt x="129" y="564"/>
                      </a:lnTo>
                      <a:lnTo>
                        <a:pt x="135" y="552"/>
                      </a:lnTo>
                      <a:lnTo>
                        <a:pt x="144" y="552"/>
                      </a:lnTo>
                      <a:lnTo>
                        <a:pt x="150" y="543"/>
                      </a:lnTo>
                      <a:lnTo>
                        <a:pt x="150" y="534"/>
                      </a:lnTo>
                      <a:lnTo>
                        <a:pt x="150" y="525"/>
                      </a:lnTo>
                      <a:lnTo>
                        <a:pt x="150" y="516"/>
                      </a:lnTo>
                      <a:lnTo>
                        <a:pt x="150" y="507"/>
                      </a:lnTo>
                      <a:lnTo>
                        <a:pt x="150" y="498"/>
                      </a:lnTo>
                      <a:lnTo>
                        <a:pt x="150" y="489"/>
                      </a:lnTo>
                      <a:lnTo>
                        <a:pt x="141" y="483"/>
                      </a:lnTo>
                      <a:lnTo>
                        <a:pt x="129" y="483"/>
                      </a:lnTo>
                      <a:lnTo>
                        <a:pt x="117" y="477"/>
                      </a:lnTo>
                      <a:lnTo>
                        <a:pt x="108" y="471"/>
                      </a:lnTo>
                      <a:lnTo>
                        <a:pt x="99" y="468"/>
                      </a:lnTo>
                      <a:lnTo>
                        <a:pt x="78" y="465"/>
                      </a:lnTo>
                      <a:lnTo>
                        <a:pt x="69" y="465"/>
                      </a:lnTo>
                      <a:lnTo>
                        <a:pt x="78" y="465"/>
                      </a:lnTo>
                      <a:lnTo>
                        <a:pt x="87" y="465"/>
                      </a:lnTo>
                      <a:lnTo>
                        <a:pt x="99" y="471"/>
                      </a:lnTo>
                      <a:lnTo>
                        <a:pt x="108" y="474"/>
                      </a:lnTo>
                      <a:lnTo>
                        <a:pt x="129" y="477"/>
                      </a:lnTo>
                      <a:lnTo>
                        <a:pt x="138" y="477"/>
                      </a:lnTo>
                      <a:lnTo>
                        <a:pt x="150" y="483"/>
                      </a:lnTo>
                      <a:lnTo>
                        <a:pt x="159" y="483"/>
                      </a:lnTo>
                      <a:lnTo>
                        <a:pt x="168" y="486"/>
                      </a:lnTo>
                      <a:lnTo>
                        <a:pt x="177" y="486"/>
                      </a:lnTo>
                      <a:lnTo>
                        <a:pt x="198" y="486"/>
                      </a:lnTo>
                      <a:lnTo>
                        <a:pt x="207" y="486"/>
                      </a:lnTo>
                      <a:lnTo>
                        <a:pt x="216" y="486"/>
                      </a:lnTo>
                      <a:lnTo>
                        <a:pt x="225" y="486"/>
                      </a:lnTo>
                      <a:lnTo>
                        <a:pt x="237" y="486"/>
                      </a:lnTo>
                      <a:lnTo>
                        <a:pt x="249" y="489"/>
                      </a:lnTo>
                      <a:lnTo>
                        <a:pt x="267" y="492"/>
                      </a:lnTo>
                      <a:lnTo>
                        <a:pt x="267" y="501"/>
                      </a:lnTo>
                      <a:lnTo>
                        <a:pt x="276" y="507"/>
                      </a:lnTo>
                      <a:lnTo>
                        <a:pt x="282" y="516"/>
                      </a:lnTo>
                      <a:lnTo>
                        <a:pt x="285" y="525"/>
                      </a:lnTo>
                      <a:lnTo>
                        <a:pt x="294" y="528"/>
                      </a:lnTo>
                      <a:lnTo>
                        <a:pt x="303" y="534"/>
                      </a:lnTo>
                      <a:lnTo>
                        <a:pt x="312" y="537"/>
                      </a:lnTo>
                      <a:lnTo>
                        <a:pt x="294" y="537"/>
                      </a:lnTo>
                      <a:lnTo>
                        <a:pt x="285" y="537"/>
                      </a:lnTo>
                      <a:lnTo>
                        <a:pt x="276" y="537"/>
                      </a:lnTo>
                      <a:lnTo>
                        <a:pt x="267" y="540"/>
                      </a:lnTo>
                      <a:lnTo>
                        <a:pt x="264" y="549"/>
                      </a:lnTo>
                      <a:lnTo>
                        <a:pt x="261" y="558"/>
                      </a:lnTo>
                      <a:lnTo>
                        <a:pt x="261" y="567"/>
                      </a:lnTo>
                      <a:lnTo>
                        <a:pt x="270" y="573"/>
                      </a:lnTo>
                      <a:lnTo>
                        <a:pt x="279" y="579"/>
                      </a:lnTo>
                      <a:lnTo>
                        <a:pt x="291" y="579"/>
                      </a:lnTo>
                      <a:lnTo>
                        <a:pt x="270" y="579"/>
                      </a:lnTo>
                      <a:lnTo>
                        <a:pt x="261" y="579"/>
                      </a:lnTo>
                      <a:lnTo>
                        <a:pt x="255" y="570"/>
                      </a:lnTo>
                      <a:lnTo>
                        <a:pt x="255" y="561"/>
                      </a:lnTo>
                      <a:lnTo>
                        <a:pt x="255" y="552"/>
                      </a:lnTo>
                      <a:lnTo>
                        <a:pt x="264" y="549"/>
                      </a:lnTo>
                      <a:lnTo>
                        <a:pt x="273" y="552"/>
                      </a:lnTo>
                      <a:lnTo>
                        <a:pt x="282" y="555"/>
                      </a:lnTo>
                      <a:lnTo>
                        <a:pt x="291" y="555"/>
                      </a:lnTo>
                      <a:lnTo>
                        <a:pt x="300" y="555"/>
                      </a:lnTo>
                      <a:lnTo>
                        <a:pt x="309" y="555"/>
                      </a:lnTo>
                      <a:lnTo>
                        <a:pt x="318" y="555"/>
                      </a:lnTo>
                      <a:lnTo>
                        <a:pt x="327" y="549"/>
                      </a:lnTo>
                      <a:lnTo>
                        <a:pt x="330" y="540"/>
                      </a:lnTo>
                      <a:lnTo>
                        <a:pt x="330" y="531"/>
                      </a:lnTo>
                      <a:lnTo>
                        <a:pt x="333" y="522"/>
                      </a:lnTo>
                      <a:lnTo>
                        <a:pt x="336" y="513"/>
                      </a:lnTo>
                      <a:lnTo>
                        <a:pt x="342" y="504"/>
                      </a:lnTo>
                      <a:lnTo>
                        <a:pt x="345" y="513"/>
                      </a:lnTo>
                      <a:lnTo>
                        <a:pt x="339" y="522"/>
                      </a:lnTo>
                      <a:lnTo>
                        <a:pt x="336" y="531"/>
                      </a:lnTo>
                      <a:lnTo>
                        <a:pt x="327" y="540"/>
                      </a:lnTo>
                      <a:lnTo>
                        <a:pt x="321" y="549"/>
                      </a:lnTo>
                      <a:lnTo>
                        <a:pt x="312" y="552"/>
                      </a:lnTo>
                      <a:lnTo>
                        <a:pt x="303" y="552"/>
                      </a:lnTo>
                      <a:lnTo>
                        <a:pt x="294" y="555"/>
                      </a:lnTo>
                      <a:lnTo>
                        <a:pt x="285" y="555"/>
                      </a:lnTo>
                      <a:lnTo>
                        <a:pt x="276" y="555"/>
                      </a:lnTo>
                      <a:lnTo>
                        <a:pt x="267" y="555"/>
                      </a:lnTo>
                      <a:lnTo>
                        <a:pt x="258" y="558"/>
                      </a:lnTo>
                      <a:lnTo>
                        <a:pt x="255" y="567"/>
                      </a:lnTo>
                      <a:lnTo>
                        <a:pt x="255" y="576"/>
                      </a:lnTo>
                      <a:lnTo>
                        <a:pt x="264" y="576"/>
                      </a:lnTo>
                      <a:lnTo>
                        <a:pt x="273" y="576"/>
                      </a:lnTo>
                      <a:lnTo>
                        <a:pt x="282" y="576"/>
                      </a:lnTo>
                      <a:lnTo>
                        <a:pt x="306" y="576"/>
                      </a:lnTo>
                      <a:lnTo>
                        <a:pt x="318" y="573"/>
                      </a:lnTo>
                      <a:lnTo>
                        <a:pt x="327" y="564"/>
                      </a:lnTo>
                      <a:lnTo>
                        <a:pt x="336" y="564"/>
                      </a:lnTo>
                      <a:lnTo>
                        <a:pt x="345" y="558"/>
                      </a:lnTo>
                      <a:lnTo>
                        <a:pt x="354" y="552"/>
                      </a:lnTo>
                      <a:lnTo>
                        <a:pt x="357" y="543"/>
                      </a:lnTo>
                      <a:lnTo>
                        <a:pt x="357" y="534"/>
                      </a:lnTo>
                      <a:lnTo>
                        <a:pt x="366" y="525"/>
                      </a:lnTo>
                      <a:lnTo>
                        <a:pt x="372" y="516"/>
                      </a:lnTo>
                      <a:lnTo>
                        <a:pt x="375" y="507"/>
                      </a:lnTo>
                      <a:lnTo>
                        <a:pt x="375" y="498"/>
                      </a:lnTo>
                      <a:lnTo>
                        <a:pt x="378" y="489"/>
                      </a:lnTo>
                      <a:lnTo>
                        <a:pt x="381" y="480"/>
                      </a:lnTo>
                      <a:lnTo>
                        <a:pt x="384" y="471"/>
                      </a:lnTo>
                      <a:lnTo>
                        <a:pt x="390" y="462"/>
                      </a:lnTo>
                      <a:lnTo>
                        <a:pt x="393" y="453"/>
                      </a:lnTo>
                      <a:lnTo>
                        <a:pt x="402" y="456"/>
                      </a:lnTo>
                      <a:lnTo>
                        <a:pt x="405" y="465"/>
                      </a:lnTo>
                      <a:lnTo>
                        <a:pt x="402" y="474"/>
                      </a:lnTo>
                      <a:lnTo>
                        <a:pt x="396" y="483"/>
                      </a:lnTo>
                      <a:lnTo>
                        <a:pt x="390" y="492"/>
                      </a:lnTo>
                      <a:lnTo>
                        <a:pt x="381" y="498"/>
                      </a:lnTo>
                      <a:lnTo>
                        <a:pt x="372" y="498"/>
                      </a:lnTo>
                      <a:lnTo>
                        <a:pt x="381" y="498"/>
                      </a:lnTo>
                      <a:lnTo>
                        <a:pt x="390" y="492"/>
                      </a:lnTo>
                      <a:lnTo>
                        <a:pt x="393" y="480"/>
                      </a:lnTo>
                      <a:lnTo>
                        <a:pt x="399" y="471"/>
                      </a:lnTo>
                      <a:lnTo>
                        <a:pt x="399" y="462"/>
                      </a:lnTo>
                      <a:lnTo>
                        <a:pt x="399" y="453"/>
                      </a:lnTo>
                      <a:lnTo>
                        <a:pt x="396" y="444"/>
                      </a:lnTo>
                      <a:lnTo>
                        <a:pt x="390" y="435"/>
                      </a:lnTo>
                      <a:lnTo>
                        <a:pt x="381" y="432"/>
                      </a:lnTo>
                      <a:lnTo>
                        <a:pt x="372" y="432"/>
                      </a:lnTo>
                      <a:lnTo>
                        <a:pt x="363" y="429"/>
                      </a:lnTo>
                      <a:lnTo>
                        <a:pt x="372" y="429"/>
                      </a:lnTo>
                      <a:lnTo>
                        <a:pt x="381" y="429"/>
                      </a:lnTo>
                      <a:lnTo>
                        <a:pt x="372" y="426"/>
                      </a:lnTo>
                      <a:lnTo>
                        <a:pt x="366" y="435"/>
                      </a:lnTo>
                      <a:lnTo>
                        <a:pt x="363" y="444"/>
                      </a:lnTo>
                      <a:lnTo>
                        <a:pt x="360" y="453"/>
                      </a:lnTo>
                      <a:lnTo>
                        <a:pt x="357" y="462"/>
                      </a:lnTo>
                      <a:lnTo>
                        <a:pt x="354" y="471"/>
                      </a:lnTo>
                      <a:lnTo>
                        <a:pt x="348" y="480"/>
                      </a:lnTo>
                      <a:lnTo>
                        <a:pt x="345" y="471"/>
                      </a:lnTo>
                      <a:lnTo>
                        <a:pt x="336" y="465"/>
                      </a:lnTo>
                      <a:lnTo>
                        <a:pt x="327" y="465"/>
                      </a:lnTo>
                      <a:lnTo>
                        <a:pt x="336" y="465"/>
                      </a:lnTo>
                      <a:lnTo>
                        <a:pt x="345" y="474"/>
                      </a:lnTo>
                      <a:lnTo>
                        <a:pt x="345" y="483"/>
                      </a:lnTo>
                      <a:lnTo>
                        <a:pt x="339" y="474"/>
                      </a:lnTo>
                      <a:lnTo>
                        <a:pt x="336" y="465"/>
                      </a:lnTo>
                      <a:lnTo>
                        <a:pt x="327" y="465"/>
                      </a:lnTo>
                      <a:lnTo>
                        <a:pt x="321" y="474"/>
                      </a:lnTo>
                      <a:lnTo>
                        <a:pt x="315" y="483"/>
                      </a:lnTo>
                      <a:lnTo>
                        <a:pt x="315" y="492"/>
                      </a:lnTo>
                      <a:lnTo>
                        <a:pt x="312" y="501"/>
                      </a:lnTo>
                      <a:lnTo>
                        <a:pt x="306" y="510"/>
                      </a:lnTo>
                      <a:lnTo>
                        <a:pt x="300" y="519"/>
                      </a:lnTo>
                      <a:lnTo>
                        <a:pt x="291" y="528"/>
                      </a:lnTo>
                      <a:lnTo>
                        <a:pt x="294" y="519"/>
                      </a:lnTo>
                      <a:lnTo>
                        <a:pt x="300" y="510"/>
                      </a:lnTo>
                      <a:lnTo>
                        <a:pt x="309" y="498"/>
                      </a:lnTo>
                      <a:lnTo>
                        <a:pt x="318" y="489"/>
                      </a:lnTo>
                      <a:lnTo>
                        <a:pt x="321" y="480"/>
                      </a:lnTo>
                      <a:lnTo>
                        <a:pt x="327" y="471"/>
                      </a:lnTo>
                      <a:lnTo>
                        <a:pt x="330" y="462"/>
                      </a:lnTo>
                      <a:lnTo>
                        <a:pt x="333" y="450"/>
                      </a:lnTo>
                      <a:lnTo>
                        <a:pt x="336" y="441"/>
                      </a:lnTo>
                      <a:lnTo>
                        <a:pt x="342" y="432"/>
                      </a:lnTo>
                      <a:lnTo>
                        <a:pt x="345" y="423"/>
                      </a:lnTo>
                      <a:lnTo>
                        <a:pt x="354" y="423"/>
                      </a:lnTo>
                      <a:lnTo>
                        <a:pt x="366" y="426"/>
                      </a:lnTo>
                      <a:lnTo>
                        <a:pt x="357" y="426"/>
                      </a:lnTo>
                      <a:lnTo>
                        <a:pt x="348" y="426"/>
                      </a:lnTo>
                      <a:lnTo>
                        <a:pt x="345" y="414"/>
                      </a:lnTo>
                      <a:lnTo>
                        <a:pt x="336" y="411"/>
                      </a:lnTo>
                      <a:lnTo>
                        <a:pt x="327" y="405"/>
                      </a:lnTo>
                      <a:lnTo>
                        <a:pt x="318" y="399"/>
                      </a:lnTo>
                      <a:lnTo>
                        <a:pt x="306" y="396"/>
                      </a:lnTo>
                      <a:lnTo>
                        <a:pt x="297" y="393"/>
                      </a:lnTo>
                      <a:lnTo>
                        <a:pt x="285" y="387"/>
                      </a:lnTo>
                      <a:lnTo>
                        <a:pt x="276" y="384"/>
                      </a:lnTo>
                      <a:lnTo>
                        <a:pt x="255" y="381"/>
                      </a:lnTo>
                      <a:lnTo>
                        <a:pt x="246" y="378"/>
                      </a:lnTo>
                      <a:lnTo>
                        <a:pt x="237" y="372"/>
                      </a:lnTo>
                      <a:lnTo>
                        <a:pt x="228" y="369"/>
                      </a:lnTo>
                      <a:lnTo>
                        <a:pt x="216" y="366"/>
                      </a:lnTo>
                      <a:lnTo>
                        <a:pt x="207" y="363"/>
                      </a:lnTo>
                      <a:lnTo>
                        <a:pt x="198" y="363"/>
                      </a:lnTo>
                      <a:lnTo>
                        <a:pt x="189" y="360"/>
                      </a:lnTo>
                      <a:lnTo>
                        <a:pt x="159" y="360"/>
                      </a:lnTo>
                      <a:lnTo>
                        <a:pt x="150" y="360"/>
                      </a:lnTo>
                      <a:lnTo>
                        <a:pt x="138" y="360"/>
                      </a:lnTo>
                      <a:lnTo>
                        <a:pt x="114" y="360"/>
                      </a:lnTo>
                      <a:lnTo>
                        <a:pt x="105" y="360"/>
                      </a:lnTo>
                      <a:lnTo>
                        <a:pt x="81" y="360"/>
                      </a:lnTo>
                      <a:lnTo>
                        <a:pt x="90" y="363"/>
                      </a:lnTo>
                      <a:lnTo>
                        <a:pt x="99" y="363"/>
                      </a:lnTo>
                      <a:lnTo>
                        <a:pt x="96" y="375"/>
                      </a:lnTo>
                      <a:lnTo>
                        <a:pt x="96" y="384"/>
                      </a:lnTo>
                      <a:lnTo>
                        <a:pt x="99" y="372"/>
                      </a:lnTo>
                      <a:lnTo>
                        <a:pt x="108" y="369"/>
                      </a:lnTo>
                      <a:lnTo>
                        <a:pt x="117" y="360"/>
                      </a:lnTo>
                      <a:lnTo>
                        <a:pt x="120" y="348"/>
                      </a:lnTo>
                      <a:lnTo>
                        <a:pt x="132" y="339"/>
                      </a:lnTo>
                      <a:lnTo>
                        <a:pt x="141" y="336"/>
                      </a:lnTo>
                      <a:lnTo>
                        <a:pt x="132" y="336"/>
                      </a:lnTo>
                      <a:lnTo>
                        <a:pt x="123" y="342"/>
                      </a:lnTo>
                      <a:lnTo>
                        <a:pt x="117" y="351"/>
                      </a:lnTo>
                      <a:lnTo>
                        <a:pt x="111" y="360"/>
                      </a:lnTo>
                      <a:lnTo>
                        <a:pt x="120" y="354"/>
                      </a:lnTo>
                      <a:lnTo>
                        <a:pt x="129" y="348"/>
                      </a:lnTo>
                      <a:lnTo>
                        <a:pt x="138" y="345"/>
                      </a:lnTo>
                      <a:lnTo>
                        <a:pt x="147" y="339"/>
                      </a:lnTo>
                      <a:lnTo>
                        <a:pt x="156" y="336"/>
                      </a:lnTo>
                      <a:lnTo>
                        <a:pt x="165" y="336"/>
                      </a:lnTo>
                      <a:lnTo>
                        <a:pt x="174" y="330"/>
                      </a:lnTo>
                      <a:lnTo>
                        <a:pt x="183" y="327"/>
                      </a:lnTo>
                      <a:lnTo>
                        <a:pt x="192" y="324"/>
                      </a:lnTo>
                      <a:lnTo>
                        <a:pt x="210" y="324"/>
                      </a:lnTo>
                      <a:lnTo>
                        <a:pt x="219" y="321"/>
                      </a:lnTo>
                      <a:lnTo>
                        <a:pt x="237" y="318"/>
                      </a:lnTo>
                      <a:lnTo>
                        <a:pt x="246" y="315"/>
                      </a:lnTo>
                      <a:lnTo>
                        <a:pt x="255" y="312"/>
                      </a:lnTo>
                      <a:lnTo>
                        <a:pt x="264" y="309"/>
                      </a:lnTo>
                      <a:lnTo>
                        <a:pt x="273" y="303"/>
                      </a:lnTo>
                      <a:lnTo>
                        <a:pt x="285" y="297"/>
                      </a:lnTo>
                      <a:lnTo>
                        <a:pt x="294" y="288"/>
                      </a:lnTo>
                      <a:lnTo>
                        <a:pt x="303" y="285"/>
                      </a:lnTo>
                      <a:lnTo>
                        <a:pt x="312" y="279"/>
                      </a:lnTo>
                      <a:lnTo>
                        <a:pt x="321" y="273"/>
                      </a:lnTo>
                      <a:lnTo>
                        <a:pt x="330" y="267"/>
                      </a:lnTo>
                      <a:lnTo>
                        <a:pt x="339" y="258"/>
                      </a:lnTo>
                      <a:lnTo>
                        <a:pt x="342" y="249"/>
                      </a:lnTo>
                      <a:lnTo>
                        <a:pt x="342" y="240"/>
                      </a:lnTo>
                      <a:lnTo>
                        <a:pt x="342" y="231"/>
                      </a:lnTo>
                      <a:lnTo>
                        <a:pt x="342" y="222"/>
                      </a:lnTo>
                      <a:lnTo>
                        <a:pt x="342" y="213"/>
                      </a:lnTo>
                      <a:lnTo>
                        <a:pt x="342" y="204"/>
                      </a:lnTo>
                      <a:lnTo>
                        <a:pt x="342" y="195"/>
                      </a:lnTo>
                      <a:lnTo>
                        <a:pt x="333" y="195"/>
                      </a:lnTo>
                      <a:lnTo>
                        <a:pt x="324" y="198"/>
                      </a:lnTo>
                      <a:lnTo>
                        <a:pt x="315" y="201"/>
                      </a:lnTo>
                      <a:lnTo>
                        <a:pt x="309" y="210"/>
                      </a:lnTo>
                      <a:lnTo>
                        <a:pt x="300" y="210"/>
                      </a:lnTo>
                      <a:lnTo>
                        <a:pt x="318" y="213"/>
                      </a:lnTo>
                      <a:lnTo>
                        <a:pt x="309" y="219"/>
                      </a:lnTo>
                      <a:lnTo>
                        <a:pt x="303" y="228"/>
                      </a:lnTo>
                      <a:lnTo>
                        <a:pt x="300" y="237"/>
                      </a:lnTo>
                      <a:lnTo>
                        <a:pt x="291" y="234"/>
                      </a:lnTo>
                      <a:lnTo>
                        <a:pt x="279" y="237"/>
                      </a:lnTo>
                      <a:lnTo>
                        <a:pt x="270" y="243"/>
                      </a:lnTo>
                      <a:lnTo>
                        <a:pt x="261" y="243"/>
                      </a:lnTo>
                      <a:lnTo>
                        <a:pt x="243" y="243"/>
                      </a:lnTo>
                      <a:lnTo>
                        <a:pt x="252" y="243"/>
                      </a:lnTo>
                      <a:lnTo>
                        <a:pt x="261" y="243"/>
                      </a:lnTo>
                      <a:lnTo>
                        <a:pt x="261" y="252"/>
                      </a:lnTo>
                      <a:lnTo>
                        <a:pt x="267" y="261"/>
                      </a:lnTo>
                      <a:lnTo>
                        <a:pt x="276" y="261"/>
                      </a:lnTo>
                      <a:lnTo>
                        <a:pt x="303" y="261"/>
                      </a:lnTo>
                      <a:lnTo>
                        <a:pt x="291" y="261"/>
                      </a:lnTo>
                      <a:lnTo>
                        <a:pt x="282" y="261"/>
                      </a:lnTo>
                      <a:lnTo>
                        <a:pt x="273" y="261"/>
                      </a:lnTo>
                      <a:lnTo>
                        <a:pt x="270" y="252"/>
                      </a:lnTo>
                      <a:lnTo>
                        <a:pt x="279" y="246"/>
                      </a:lnTo>
                      <a:lnTo>
                        <a:pt x="288" y="240"/>
                      </a:lnTo>
                      <a:lnTo>
                        <a:pt x="297" y="234"/>
                      </a:lnTo>
                      <a:lnTo>
                        <a:pt x="303" y="225"/>
                      </a:lnTo>
                      <a:lnTo>
                        <a:pt x="309" y="216"/>
                      </a:lnTo>
                      <a:lnTo>
                        <a:pt x="318" y="213"/>
                      </a:lnTo>
                      <a:lnTo>
                        <a:pt x="327" y="210"/>
                      </a:lnTo>
                      <a:lnTo>
                        <a:pt x="336" y="201"/>
                      </a:lnTo>
                      <a:lnTo>
                        <a:pt x="345" y="198"/>
                      </a:lnTo>
                      <a:lnTo>
                        <a:pt x="354" y="192"/>
                      </a:lnTo>
                      <a:lnTo>
                        <a:pt x="363" y="186"/>
                      </a:lnTo>
                      <a:lnTo>
                        <a:pt x="372" y="180"/>
                      </a:lnTo>
                      <a:lnTo>
                        <a:pt x="390" y="177"/>
                      </a:lnTo>
                      <a:lnTo>
                        <a:pt x="402" y="183"/>
                      </a:lnTo>
                      <a:lnTo>
                        <a:pt x="408" y="192"/>
                      </a:lnTo>
                      <a:lnTo>
                        <a:pt x="408" y="201"/>
                      </a:lnTo>
                      <a:lnTo>
                        <a:pt x="411" y="210"/>
                      </a:lnTo>
                      <a:lnTo>
                        <a:pt x="414" y="219"/>
                      </a:lnTo>
                      <a:lnTo>
                        <a:pt x="414" y="228"/>
                      </a:lnTo>
                      <a:lnTo>
                        <a:pt x="414" y="237"/>
                      </a:lnTo>
                      <a:lnTo>
                        <a:pt x="414" y="246"/>
                      </a:lnTo>
                      <a:lnTo>
                        <a:pt x="417" y="255"/>
                      </a:lnTo>
                      <a:lnTo>
                        <a:pt x="420" y="267"/>
                      </a:lnTo>
                      <a:lnTo>
                        <a:pt x="420" y="276"/>
                      </a:lnTo>
                      <a:lnTo>
                        <a:pt x="420" y="285"/>
                      </a:lnTo>
                      <a:lnTo>
                        <a:pt x="420" y="294"/>
                      </a:lnTo>
                      <a:lnTo>
                        <a:pt x="411" y="300"/>
                      </a:lnTo>
                      <a:lnTo>
                        <a:pt x="408" y="309"/>
                      </a:lnTo>
                      <a:lnTo>
                        <a:pt x="399" y="315"/>
                      </a:lnTo>
                      <a:lnTo>
                        <a:pt x="390" y="321"/>
                      </a:lnTo>
                      <a:lnTo>
                        <a:pt x="381" y="324"/>
                      </a:lnTo>
                      <a:lnTo>
                        <a:pt x="372" y="330"/>
                      </a:lnTo>
                      <a:lnTo>
                        <a:pt x="363" y="333"/>
                      </a:lnTo>
                      <a:lnTo>
                        <a:pt x="354" y="339"/>
                      </a:lnTo>
                      <a:lnTo>
                        <a:pt x="345" y="342"/>
                      </a:lnTo>
                      <a:lnTo>
                        <a:pt x="336" y="348"/>
                      </a:lnTo>
                      <a:lnTo>
                        <a:pt x="315" y="354"/>
                      </a:lnTo>
                      <a:lnTo>
                        <a:pt x="306" y="357"/>
                      </a:lnTo>
                      <a:lnTo>
                        <a:pt x="294" y="363"/>
                      </a:lnTo>
                      <a:lnTo>
                        <a:pt x="285" y="369"/>
                      </a:lnTo>
                      <a:lnTo>
                        <a:pt x="276" y="372"/>
                      </a:lnTo>
                      <a:lnTo>
                        <a:pt x="267" y="378"/>
                      </a:lnTo>
                    </a:path>
                  </a:pathLst>
                </a:custGeom>
                <a:noFill/>
                <a:ln w="12700" cap="rnd" cmpd="sng">
                  <a:solidFill>
                    <a:schemeClr val="tx2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393" name="Freeform 38">
                  <a:extLst>
                    <a:ext uri="{FF2B5EF4-FFF2-40B4-BE49-F238E27FC236}">
                      <a16:creationId xmlns:a16="http://schemas.microsoft.com/office/drawing/2014/main" id="{D84A28F5-3D13-4F01-81F9-57E1FDB5DCF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66" y="2787"/>
                  <a:ext cx="292" cy="265"/>
                </a:xfrm>
                <a:custGeom>
                  <a:avLst/>
                  <a:gdLst>
                    <a:gd name="T0" fmla="*/ 0 w 292"/>
                    <a:gd name="T1" fmla="*/ 0 h 265"/>
                    <a:gd name="T2" fmla="*/ 9 w 292"/>
                    <a:gd name="T3" fmla="*/ 9 h 265"/>
                    <a:gd name="T4" fmla="*/ 18 w 292"/>
                    <a:gd name="T5" fmla="*/ 12 h 265"/>
                    <a:gd name="T6" fmla="*/ 27 w 292"/>
                    <a:gd name="T7" fmla="*/ 15 h 265"/>
                    <a:gd name="T8" fmla="*/ 39 w 292"/>
                    <a:gd name="T9" fmla="*/ 21 h 265"/>
                    <a:gd name="T10" fmla="*/ 48 w 292"/>
                    <a:gd name="T11" fmla="*/ 27 h 265"/>
                    <a:gd name="T12" fmla="*/ 57 w 292"/>
                    <a:gd name="T13" fmla="*/ 33 h 265"/>
                    <a:gd name="T14" fmla="*/ 60 w 292"/>
                    <a:gd name="T15" fmla="*/ 42 h 265"/>
                    <a:gd name="T16" fmla="*/ 69 w 292"/>
                    <a:gd name="T17" fmla="*/ 51 h 265"/>
                    <a:gd name="T18" fmla="*/ 75 w 292"/>
                    <a:gd name="T19" fmla="*/ 63 h 265"/>
                    <a:gd name="T20" fmla="*/ 84 w 292"/>
                    <a:gd name="T21" fmla="*/ 66 h 265"/>
                    <a:gd name="T22" fmla="*/ 93 w 292"/>
                    <a:gd name="T23" fmla="*/ 72 h 265"/>
                    <a:gd name="T24" fmla="*/ 96 w 292"/>
                    <a:gd name="T25" fmla="*/ 81 h 265"/>
                    <a:gd name="T26" fmla="*/ 102 w 292"/>
                    <a:gd name="T27" fmla="*/ 90 h 265"/>
                    <a:gd name="T28" fmla="*/ 105 w 292"/>
                    <a:gd name="T29" fmla="*/ 99 h 265"/>
                    <a:gd name="T30" fmla="*/ 105 w 292"/>
                    <a:gd name="T31" fmla="*/ 90 h 265"/>
                    <a:gd name="T32" fmla="*/ 114 w 292"/>
                    <a:gd name="T33" fmla="*/ 93 h 265"/>
                    <a:gd name="T34" fmla="*/ 120 w 292"/>
                    <a:gd name="T35" fmla="*/ 102 h 265"/>
                    <a:gd name="T36" fmla="*/ 129 w 292"/>
                    <a:gd name="T37" fmla="*/ 111 h 265"/>
                    <a:gd name="T38" fmla="*/ 138 w 292"/>
                    <a:gd name="T39" fmla="*/ 123 h 265"/>
                    <a:gd name="T40" fmla="*/ 144 w 292"/>
                    <a:gd name="T41" fmla="*/ 132 h 265"/>
                    <a:gd name="T42" fmla="*/ 153 w 292"/>
                    <a:gd name="T43" fmla="*/ 141 h 265"/>
                    <a:gd name="T44" fmla="*/ 162 w 292"/>
                    <a:gd name="T45" fmla="*/ 150 h 265"/>
                    <a:gd name="T46" fmla="*/ 174 w 292"/>
                    <a:gd name="T47" fmla="*/ 156 h 265"/>
                    <a:gd name="T48" fmla="*/ 180 w 292"/>
                    <a:gd name="T49" fmla="*/ 165 h 265"/>
                    <a:gd name="T50" fmla="*/ 189 w 292"/>
                    <a:gd name="T51" fmla="*/ 171 h 265"/>
                    <a:gd name="T52" fmla="*/ 195 w 292"/>
                    <a:gd name="T53" fmla="*/ 180 h 265"/>
                    <a:gd name="T54" fmla="*/ 204 w 292"/>
                    <a:gd name="T55" fmla="*/ 183 h 265"/>
                    <a:gd name="T56" fmla="*/ 222 w 292"/>
                    <a:gd name="T57" fmla="*/ 186 h 265"/>
                    <a:gd name="T58" fmla="*/ 231 w 292"/>
                    <a:gd name="T59" fmla="*/ 195 h 265"/>
                    <a:gd name="T60" fmla="*/ 240 w 292"/>
                    <a:gd name="T61" fmla="*/ 201 h 265"/>
                    <a:gd name="T62" fmla="*/ 249 w 292"/>
                    <a:gd name="T63" fmla="*/ 207 h 265"/>
                    <a:gd name="T64" fmla="*/ 258 w 292"/>
                    <a:gd name="T65" fmla="*/ 210 h 265"/>
                    <a:gd name="T66" fmla="*/ 267 w 292"/>
                    <a:gd name="T67" fmla="*/ 219 h 265"/>
                    <a:gd name="T68" fmla="*/ 276 w 292"/>
                    <a:gd name="T69" fmla="*/ 231 h 265"/>
                    <a:gd name="T70" fmla="*/ 285 w 292"/>
                    <a:gd name="T71" fmla="*/ 237 h 265"/>
                    <a:gd name="T72" fmla="*/ 288 w 292"/>
                    <a:gd name="T73" fmla="*/ 246 h 265"/>
                    <a:gd name="T74" fmla="*/ 291 w 292"/>
                    <a:gd name="T75" fmla="*/ 255 h 265"/>
                    <a:gd name="T76" fmla="*/ 291 w 292"/>
                    <a:gd name="T77" fmla="*/ 264 h 265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</a:gdLst>
                  <a:ahLst/>
                  <a:cxnLst>
                    <a:cxn ang="T78">
                      <a:pos x="T0" y="T1"/>
                    </a:cxn>
                    <a:cxn ang="T79">
                      <a:pos x="T2" y="T3"/>
                    </a:cxn>
                    <a:cxn ang="T80">
                      <a:pos x="T4" y="T5"/>
                    </a:cxn>
                    <a:cxn ang="T81">
                      <a:pos x="T6" y="T7"/>
                    </a:cxn>
                    <a:cxn ang="T82">
                      <a:pos x="T8" y="T9"/>
                    </a:cxn>
                    <a:cxn ang="T83">
                      <a:pos x="T10" y="T11"/>
                    </a:cxn>
                    <a:cxn ang="T84">
                      <a:pos x="T12" y="T13"/>
                    </a:cxn>
                    <a:cxn ang="T85">
                      <a:pos x="T14" y="T15"/>
                    </a:cxn>
                    <a:cxn ang="T86">
                      <a:pos x="T16" y="T17"/>
                    </a:cxn>
                    <a:cxn ang="T87">
                      <a:pos x="T18" y="T19"/>
                    </a:cxn>
                    <a:cxn ang="T88">
                      <a:pos x="T20" y="T21"/>
                    </a:cxn>
                    <a:cxn ang="T89">
                      <a:pos x="T22" y="T23"/>
                    </a:cxn>
                    <a:cxn ang="T90">
                      <a:pos x="T24" y="T25"/>
                    </a:cxn>
                    <a:cxn ang="T91">
                      <a:pos x="T26" y="T27"/>
                    </a:cxn>
                    <a:cxn ang="T92">
                      <a:pos x="T28" y="T29"/>
                    </a:cxn>
                    <a:cxn ang="T93">
                      <a:pos x="T30" y="T31"/>
                    </a:cxn>
                    <a:cxn ang="T94">
                      <a:pos x="T32" y="T33"/>
                    </a:cxn>
                    <a:cxn ang="T95">
                      <a:pos x="T34" y="T35"/>
                    </a:cxn>
                    <a:cxn ang="T96">
                      <a:pos x="T36" y="T37"/>
                    </a:cxn>
                    <a:cxn ang="T97">
                      <a:pos x="T38" y="T39"/>
                    </a:cxn>
                    <a:cxn ang="T98">
                      <a:pos x="T40" y="T41"/>
                    </a:cxn>
                    <a:cxn ang="T99">
                      <a:pos x="T42" y="T43"/>
                    </a:cxn>
                    <a:cxn ang="T100">
                      <a:pos x="T44" y="T45"/>
                    </a:cxn>
                    <a:cxn ang="T101">
                      <a:pos x="T46" y="T47"/>
                    </a:cxn>
                    <a:cxn ang="T102">
                      <a:pos x="T48" y="T49"/>
                    </a:cxn>
                    <a:cxn ang="T103">
                      <a:pos x="T50" y="T51"/>
                    </a:cxn>
                    <a:cxn ang="T104">
                      <a:pos x="T52" y="T53"/>
                    </a:cxn>
                    <a:cxn ang="T105">
                      <a:pos x="T54" y="T55"/>
                    </a:cxn>
                    <a:cxn ang="T106">
                      <a:pos x="T56" y="T57"/>
                    </a:cxn>
                    <a:cxn ang="T107">
                      <a:pos x="T58" y="T59"/>
                    </a:cxn>
                    <a:cxn ang="T108">
                      <a:pos x="T60" y="T61"/>
                    </a:cxn>
                    <a:cxn ang="T109">
                      <a:pos x="T62" y="T63"/>
                    </a:cxn>
                    <a:cxn ang="T110">
                      <a:pos x="T64" y="T65"/>
                    </a:cxn>
                    <a:cxn ang="T111">
                      <a:pos x="T66" y="T67"/>
                    </a:cxn>
                    <a:cxn ang="T112">
                      <a:pos x="T68" y="T69"/>
                    </a:cxn>
                    <a:cxn ang="T113">
                      <a:pos x="T70" y="T71"/>
                    </a:cxn>
                    <a:cxn ang="T114">
                      <a:pos x="T72" y="T73"/>
                    </a:cxn>
                    <a:cxn ang="T115">
                      <a:pos x="T74" y="T75"/>
                    </a:cxn>
                    <a:cxn ang="T116">
                      <a:pos x="T76" y="T77"/>
                    </a:cxn>
                  </a:cxnLst>
                  <a:rect l="0" t="0" r="r" b="b"/>
                  <a:pathLst>
                    <a:path w="292" h="265">
                      <a:moveTo>
                        <a:pt x="0" y="0"/>
                      </a:moveTo>
                      <a:lnTo>
                        <a:pt x="9" y="9"/>
                      </a:lnTo>
                      <a:lnTo>
                        <a:pt x="18" y="12"/>
                      </a:lnTo>
                      <a:lnTo>
                        <a:pt x="27" y="15"/>
                      </a:lnTo>
                      <a:lnTo>
                        <a:pt x="39" y="21"/>
                      </a:lnTo>
                      <a:lnTo>
                        <a:pt x="48" y="27"/>
                      </a:lnTo>
                      <a:lnTo>
                        <a:pt x="57" y="33"/>
                      </a:lnTo>
                      <a:lnTo>
                        <a:pt x="60" y="42"/>
                      </a:lnTo>
                      <a:lnTo>
                        <a:pt x="69" y="51"/>
                      </a:lnTo>
                      <a:lnTo>
                        <a:pt x="75" y="63"/>
                      </a:lnTo>
                      <a:lnTo>
                        <a:pt x="84" y="66"/>
                      </a:lnTo>
                      <a:lnTo>
                        <a:pt x="93" y="72"/>
                      </a:lnTo>
                      <a:lnTo>
                        <a:pt x="96" y="81"/>
                      </a:lnTo>
                      <a:lnTo>
                        <a:pt x="102" y="90"/>
                      </a:lnTo>
                      <a:lnTo>
                        <a:pt x="105" y="99"/>
                      </a:lnTo>
                      <a:lnTo>
                        <a:pt x="105" y="90"/>
                      </a:lnTo>
                      <a:lnTo>
                        <a:pt x="114" y="93"/>
                      </a:lnTo>
                      <a:lnTo>
                        <a:pt x="120" y="102"/>
                      </a:lnTo>
                      <a:lnTo>
                        <a:pt x="129" y="111"/>
                      </a:lnTo>
                      <a:lnTo>
                        <a:pt x="138" y="123"/>
                      </a:lnTo>
                      <a:lnTo>
                        <a:pt x="144" y="132"/>
                      </a:lnTo>
                      <a:lnTo>
                        <a:pt x="153" y="141"/>
                      </a:lnTo>
                      <a:lnTo>
                        <a:pt x="162" y="150"/>
                      </a:lnTo>
                      <a:lnTo>
                        <a:pt x="174" y="156"/>
                      </a:lnTo>
                      <a:lnTo>
                        <a:pt x="180" y="165"/>
                      </a:lnTo>
                      <a:lnTo>
                        <a:pt x="189" y="171"/>
                      </a:lnTo>
                      <a:lnTo>
                        <a:pt x="195" y="180"/>
                      </a:lnTo>
                      <a:lnTo>
                        <a:pt x="204" y="183"/>
                      </a:lnTo>
                      <a:lnTo>
                        <a:pt x="222" y="186"/>
                      </a:lnTo>
                      <a:lnTo>
                        <a:pt x="231" y="195"/>
                      </a:lnTo>
                      <a:lnTo>
                        <a:pt x="240" y="201"/>
                      </a:lnTo>
                      <a:lnTo>
                        <a:pt x="249" y="207"/>
                      </a:lnTo>
                      <a:lnTo>
                        <a:pt x="258" y="210"/>
                      </a:lnTo>
                      <a:lnTo>
                        <a:pt x="267" y="219"/>
                      </a:lnTo>
                      <a:lnTo>
                        <a:pt x="276" y="231"/>
                      </a:lnTo>
                      <a:lnTo>
                        <a:pt x="285" y="237"/>
                      </a:lnTo>
                      <a:lnTo>
                        <a:pt x="288" y="246"/>
                      </a:lnTo>
                      <a:lnTo>
                        <a:pt x="291" y="255"/>
                      </a:lnTo>
                      <a:lnTo>
                        <a:pt x="291" y="264"/>
                      </a:lnTo>
                    </a:path>
                  </a:pathLst>
                </a:custGeom>
                <a:noFill/>
                <a:ln w="12700" cap="rnd" cmpd="sng">
                  <a:solidFill>
                    <a:schemeClr val="tx2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394" name="Freeform 39">
                  <a:extLst>
                    <a:ext uri="{FF2B5EF4-FFF2-40B4-BE49-F238E27FC236}">
                      <a16:creationId xmlns:a16="http://schemas.microsoft.com/office/drawing/2014/main" id="{3128DD1D-6178-43D1-8A85-1F040398C74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602" y="3183"/>
                  <a:ext cx="223" cy="256"/>
                </a:xfrm>
                <a:custGeom>
                  <a:avLst/>
                  <a:gdLst>
                    <a:gd name="T0" fmla="*/ 75 w 223"/>
                    <a:gd name="T1" fmla="*/ 0 h 256"/>
                    <a:gd name="T2" fmla="*/ 0 w 223"/>
                    <a:gd name="T3" fmla="*/ 54 h 256"/>
                    <a:gd name="T4" fmla="*/ 186 w 223"/>
                    <a:gd name="T5" fmla="*/ 54 h 256"/>
                    <a:gd name="T6" fmla="*/ 0 w 223"/>
                    <a:gd name="T7" fmla="*/ 54 h 256"/>
                    <a:gd name="T8" fmla="*/ 0 w 223"/>
                    <a:gd name="T9" fmla="*/ 255 h 256"/>
                    <a:gd name="T10" fmla="*/ 222 w 223"/>
                    <a:gd name="T11" fmla="*/ 255 h 256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0" t="0" r="r" b="b"/>
                  <a:pathLst>
                    <a:path w="223" h="256">
                      <a:moveTo>
                        <a:pt x="75" y="0"/>
                      </a:moveTo>
                      <a:lnTo>
                        <a:pt x="0" y="54"/>
                      </a:lnTo>
                      <a:lnTo>
                        <a:pt x="186" y="54"/>
                      </a:lnTo>
                      <a:lnTo>
                        <a:pt x="0" y="54"/>
                      </a:lnTo>
                      <a:lnTo>
                        <a:pt x="0" y="255"/>
                      </a:lnTo>
                      <a:lnTo>
                        <a:pt x="222" y="255"/>
                      </a:lnTo>
                    </a:path>
                  </a:pathLst>
                </a:custGeom>
                <a:noFill/>
                <a:ln w="12700" cap="rnd" cmpd="sng">
                  <a:solidFill>
                    <a:schemeClr val="tx2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395" name="Freeform 40">
                  <a:extLst>
                    <a:ext uri="{FF2B5EF4-FFF2-40B4-BE49-F238E27FC236}">
                      <a16:creationId xmlns:a16="http://schemas.microsoft.com/office/drawing/2014/main" id="{BB03C716-07C7-4F04-9C07-6557A810F29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20" y="3357"/>
                  <a:ext cx="58" cy="79"/>
                </a:xfrm>
                <a:custGeom>
                  <a:avLst/>
                  <a:gdLst>
                    <a:gd name="T0" fmla="*/ 57 w 58"/>
                    <a:gd name="T1" fmla="*/ 6 h 79"/>
                    <a:gd name="T2" fmla="*/ 24 w 58"/>
                    <a:gd name="T3" fmla="*/ 72 h 79"/>
                    <a:gd name="T4" fmla="*/ 24 w 58"/>
                    <a:gd name="T5" fmla="*/ 0 h 79"/>
                    <a:gd name="T6" fmla="*/ 24 w 58"/>
                    <a:gd name="T7" fmla="*/ 78 h 79"/>
                    <a:gd name="T8" fmla="*/ 0 w 58"/>
                    <a:gd name="T9" fmla="*/ 78 h 79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58" h="79">
                      <a:moveTo>
                        <a:pt x="57" y="6"/>
                      </a:moveTo>
                      <a:lnTo>
                        <a:pt x="24" y="72"/>
                      </a:lnTo>
                      <a:lnTo>
                        <a:pt x="24" y="0"/>
                      </a:lnTo>
                      <a:lnTo>
                        <a:pt x="24" y="78"/>
                      </a:lnTo>
                      <a:lnTo>
                        <a:pt x="0" y="78"/>
                      </a:lnTo>
                    </a:path>
                  </a:pathLst>
                </a:custGeom>
                <a:noFill/>
                <a:ln w="12700" cap="rnd" cmpd="sng">
                  <a:solidFill>
                    <a:schemeClr val="tx2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396" name="Freeform 41">
                  <a:extLst>
                    <a:ext uri="{FF2B5EF4-FFF2-40B4-BE49-F238E27FC236}">
                      <a16:creationId xmlns:a16="http://schemas.microsoft.com/office/drawing/2014/main" id="{3695D381-90D7-4827-9DD5-F4922C63ACF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814" y="2829"/>
                  <a:ext cx="115" cy="55"/>
                </a:xfrm>
                <a:custGeom>
                  <a:avLst/>
                  <a:gdLst>
                    <a:gd name="T0" fmla="*/ 0 w 115"/>
                    <a:gd name="T1" fmla="*/ 54 h 55"/>
                    <a:gd name="T2" fmla="*/ 9 w 115"/>
                    <a:gd name="T3" fmla="*/ 48 h 55"/>
                    <a:gd name="T4" fmla="*/ 18 w 115"/>
                    <a:gd name="T5" fmla="*/ 45 h 55"/>
                    <a:gd name="T6" fmla="*/ 27 w 115"/>
                    <a:gd name="T7" fmla="*/ 39 h 55"/>
                    <a:gd name="T8" fmla="*/ 36 w 115"/>
                    <a:gd name="T9" fmla="*/ 33 h 55"/>
                    <a:gd name="T10" fmla="*/ 45 w 115"/>
                    <a:gd name="T11" fmla="*/ 33 h 55"/>
                    <a:gd name="T12" fmla="*/ 54 w 115"/>
                    <a:gd name="T13" fmla="*/ 27 h 55"/>
                    <a:gd name="T14" fmla="*/ 66 w 115"/>
                    <a:gd name="T15" fmla="*/ 24 h 55"/>
                    <a:gd name="T16" fmla="*/ 75 w 115"/>
                    <a:gd name="T17" fmla="*/ 18 h 55"/>
                    <a:gd name="T18" fmla="*/ 87 w 115"/>
                    <a:gd name="T19" fmla="*/ 12 h 55"/>
                    <a:gd name="T20" fmla="*/ 96 w 115"/>
                    <a:gd name="T21" fmla="*/ 9 h 55"/>
                    <a:gd name="T22" fmla="*/ 105 w 115"/>
                    <a:gd name="T23" fmla="*/ 3 h 55"/>
                    <a:gd name="T24" fmla="*/ 114 w 115"/>
                    <a:gd name="T25" fmla="*/ 0 h 55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</a:gdLst>
                  <a:ahLst/>
                  <a:cxnLst>
                    <a:cxn ang="T26">
                      <a:pos x="T0" y="T1"/>
                    </a:cxn>
                    <a:cxn ang="T27">
                      <a:pos x="T2" y="T3"/>
                    </a:cxn>
                    <a:cxn ang="T28">
                      <a:pos x="T4" y="T5"/>
                    </a:cxn>
                    <a:cxn ang="T29">
                      <a:pos x="T6" y="T7"/>
                    </a:cxn>
                    <a:cxn ang="T30">
                      <a:pos x="T8" y="T9"/>
                    </a:cxn>
                    <a:cxn ang="T31">
                      <a:pos x="T10" y="T11"/>
                    </a:cxn>
                    <a:cxn ang="T32">
                      <a:pos x="T12" y="T13"/>
                    </a:cxn>
                    <a:cxn ang="T33">
                      <a:pos x="T14" y="T15"/>
                    </a:cxn>
                    <a:cxn ang="T34">
                      <a:pos x="T16" y="T17"/>
                    </a:cxn>
                    <a:cxn ang="T35">
                      <a:pos x="T18" y="T19"/>
                    </a:cxn>
                    <a:cxn ang="T36">
                      <a:pos x="T20" y="T21"/>
                    </a:cxn>
                    <a:cxn ang="T37">
                      <a:pos x="T22" y="T23"/>
                    </a:cxn>
                    <a:cxn ang="T38">
                      <a:pos x="T24" y="T25"/>
                    </a:cxn>
                  </a:cxnLst>
                  <a:rect l="0" t="0" r="r" b="b"/>
                  <a:pathLst>
                    <a:path w="115" h="55">
                      <a:moveTo>
                        <a:pt x="0" y="54"/>
                      </a:moveTo>
                      <a:lnTo>
                        <a:pt x="9" y="48"/>
                      </a:lnTo>
                      <a:lnTo>
                        <a:pt x="18" y="45"/>
                      </a:lnTo>
                      <a:lnTo>
                        <a:pt x="27" y="39"/>
                      </a:lnTo>
                      <a:lnTo>
                        <a:pt x="36" y="33"/>
                      </a:lnTo>
                      <a:lnTo>
                        <a:pt x="45" y="33"/>
                      </a:lnTo>
                      <a:lnTo>
                        <a:pt x="54" y="27"/>
                      </a:lnTo>
                      <a:lnTo>
                        <a:pt x="66" y="24"/>
                      </a:lnTo>
                      <a:lnTo>
                        <a:pt x="75" y="18"/>
                      </a:lnTo>
                      <a:lnTo>
                        <a:pt x="87" y="12"/>
                      </a:lnTo>
                      <a:lnTo>
                        <a:pt x="96" y="9"/>
                      </a:lnTo>
                      <a:lnTo>
                        <a:pt x="105" y="3"/>
                      </a:lnTo>
                      <a:lnTo>
                        <a:pt x="114" y="0"/>
                      </a:lnTo>
                    </a:path>
                  </a:pathLst>
                </a:custGeom>
                <a:noFill/>
                <a:ln w="12700" cap="rnd" cmpd="sng">
                  <a:solidFill>
                    <a:schemeClr val="tx2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397" name="Freeform 42">
                  <a:extLst>
                    <a:ext uri="{FF2B5EF4-FFF2-40B4-BE49-F238E27FC236}">
                      <a16:creationId xmlns:a16="http://schemas.microsoft.com/office/drawing/2014/main" id="{AD34C432-2301-4D05-AEAB-E45FA740A49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808" y="2814"/>
                  <a:ext cx="172" cy="283"/>
                </a:xfrm>
                <a:custGeom>
                  <a:avLst/>
                  <a:gdLst>
                    <a:gd name="T0" fmla="*/ 117 w 172"/>
                    <a:gd name="T1" fmla="*/ 15 h 283"/>
                    <a:gd name="T2" fmla="*/ 123 w 172"/>
                    <a:gd name="T3" fmla="*/ 6 h 283"/>
                    <a:gd name="T4" fmla="*/ 132 w 172"/>
                    <a:gd name="T5" fmla="*/ 0 h 283"/>
                    <a:gd name="T6" fmla="*/ 141 w 172"/>
                    <a:gd name="T7" fmla="*/ 3 h 283"/>
                    <a:gd name="T8" fmla="*/ 147 w 172"/>
                    <a:gd name="T9" fmla="*/ 12 h 283"/>
                    <a:gd name="T10" fmla="*/ 150 w 172"/>
                    <a:gd name="T11" fmla="*/ 21 h 283"/>
                    <a:gd name="T12" fmla="*/ 156 w 172"/>
                    <a:gd name="T13" fmla="*/ 33 h 283"/>
                    <a:gd name="T14" fmla="*/ 162 w 172"/>
                    <a:gd name="T15" fmla="*/ 42 h 283"/>
                    <a:gd name="T16" fmla="*/ 168 w 172"/>
                    <a:gd name="T17" fmla="*/ 51 h 283"/>
                    <a:gd name="T18" fmla="*/ 168 w 172"/>
                    <a:gd name="T19" fmla="*/ 60 h 283"/>
                    <a:gd name="T20" fmla="*/ 168 w 172"/>
                    <a:gd name="T21" fmla="*/ 69 h 283"/>
                    <a:gd name="T22" fmla="*/ 171 w 172"/>
                    <a:gd name="T23" fmla="*/ 78 h 283"/>
                    <a:gd name="T24" fmla="*/ 171 w 172"/>
                    <a:gd name="T25" fmla="*/ 90 h 283"/>
                    <a:gd name="T26" fmla="*/ 171 w 172"/>
                    <a:gd name="T27" fmla="*/ 99 h 283"/>
                    <a:gd name="T28" fmla="*/ 171 w 172"/>
                    <a:gd name="T29" fmla="*/ 108 h 283"/>
                    <a:gd name="T30" fmla="*/ 168 w 172"/>
                    <a:gd name="T31" fmla="*/ 117 h 283"/>
                    <a:gd name="T32" fmla="*/ 162 w 172"/>
                    <a:gd name="T33" fmla="*/ 126 h 283"/>
                    <a:gd name="T34" fmla="*/ 159 w 172"/>
                    <a:gd name="T35" fmla="*/ 135 h 283"/>
                    <a:gd name="T36" fmla="*/ 150 w 172"/>
                    <a:gd name="T37" fmla="*/ 141 h 283"/>
                    <a:gd name="T38" fmla="*/ 144 w 172"/>
                    <a:gd name="T39" fmla="*/ 150 h 283"/>
                    <a:gd name="T40" fmla="*/ 135 w 172"/>
                    <a:gd name="T41" fmla="*/ 153 h 283"/>
                    <a:gd name="T42" fmla="*/ 126 w 172"/>
                    <a:gd name="T43" fmla="*/ 156 h 283"/>
                    <a:gd name="T44" fmla="*/ 117 w 172"/>
                    <a:gd name="T45" fmla="*/ 159 h 283"/>
                    <a:gd name="T46" fmla="*/ 105 w 172"/>
                    <a:gd name="T47" fmla="*/ 165 h 283"/>
                    <a:gd name="T48" fmla="*/ 114 w 172"/>
                    <a:gd name="T49" fmla="*/ 162 h 283"/>
                    <a:gd name="T50" fmla="*/ 132 w 172"/>
                    <a:gd name="T51" fmla="*/ 162 h 283"/>
                    <a:gd name="T52" fmla="*/ 141 w 172"/>
                    <a:gd name="T53" fmla="*/ 159 h 283"/>
                    <a:gd name="T54" fmla="*/ 132 w 172"/>
                    <a:gd name="T55" fmla="*/ 168 h 283"/>
                    <a:gd name="T56" fmla="*/ 123 w 172"/>
                    <a:gd name="T57" fmla="*/ 174 h 283"/>
                    <a:gd name="T58" fmla="*/ 114 w 172"/>
                    <a:gd name="T59" fmla="*/ 183 h 283"/>
                    <a:gd name="T60" fmla="*/ 21 w 172"/>
                    <a:gd name="T61" fmla="*/ 270 h 283"/>
                    <a:gd name="T62" fmla="*/ 0 w 172"/>
                    <a:gd name="T63" fmla="*/ 282 h 283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</a:gdLst>
                  <a:ahLst/>
                  <a:cxnLst>
                    <a:cxn ang="T64">
                      <a:pos x="T0" y="T1"/>
                    </a:cxn>
                    <a:cxn ang="T65">
                      <a:pos x="T2" y="T3"/>
                    </a:cxn>
                    <a:cxn ang="T66">
                      <a:pos x="T4" y="T5"/>
                    </a:cxn>
                    <a:cxn ang="T67">
                      <a:pos x="T6" y="T7"/>
                    </a:cxn>
                    <a:cxn ang="T68">
                      <a:pos x="T8" y="T9"/>
                    </a:cxn>
                    <a:cxn ang="T69">
                      <a:pos x="T10" y="T11"/>
                    </a:cxn>
                    <a:cxn ang="T70">
                      <a:pos x="T12" y="T13"/>
                    </a:cxn>
                    <a:cxn ang="T71">
                      <a:pos x="T14" y="T15"/>
                    </a:cxn>
                    <a:cxn ang="T72">
                      <a:pos x="T16" y="T17"/>
                    </a:cxn>
                    <a:cxn ang="T73">
                      <a:pos x="T18" y="T19"/>
                    </a:cxn>
                    <a:cxn ang="T74">
                      <a:pos x="T20" y="T21"/>
                    </a:cxn>
                    <a:cxn ang="T75">
                      <a:pos x="T22" y="T23"/>
                    </a:cxn>
                    <a:cxn ang="T76">
                      <a:pos x="T24" y="T25"/>
                    </a:cxn>
                    <a:cxn ang="T77">
                      <a:pos x="T26" y="T27"/>
                    </a:cxn>
                    <a:cxn ang="T78">
                      <a:pos x="T28" y="T29"/>
                    </a:cxn>
                    <a:cxn ang="T79">
                      <a:pos x="T30" y="T31"/>
                    </a:cxn>
                    <a:cxn ang="T80">
                      <a:pos x="T32" y="T33"/>
                    </a:cxn>
                    <a:cxn ang="T81">
                      <a:pos x="T34" y="T35"/>
                    </a:cxn>
                    <a:cxn ang="T82">
                      <a:pos x="T36" y="T37"/>
                    </a:cxn>
                    <a:cxn ang="T83">
                      <a:pos x="T38" y="T39"/>
                    </a:cxn>
                    <a:cxn ang="T84">
                      <a:pos x="T40" y="T41"/>
                    </a:cxn>
                    <a:cxn ang="T85">
                      <a:pos x="T42" y="T43"/>
                    </a:cxn>
                    <a:cxn ang="T86">
                      <a:pos x="T44" y="T45"/>
                    </a:cxn>
                    <a:cxn ang="T87">
                      <a:pos x="T46" y="T47"/>
                    </a:cxn>
                    <a:cxn ang="T88">
                      <a:pos x="T48" y="T49"/>
                    </a:cxn>
                    <a:cxn ang="T89">
                      <a:pos x="T50" y="T51"/>
                    </a:cxn>
                    <a:cxn ang="T90">
                      <a:pos x="T52" y="T53"/>
                    </a:cxn>
                    <a:cxn ang="T91">
                      <a:pos x="T54" y="T55"/>
                    </a:cxn>
                    <a:cxn ang="T92">
                      <a:pos x="T56" y="T57"/>
                    </a:cxn>
                    <a:cxn ang="T93">
                      <a:pos x="T58" y="T59"/>
                    </a:cxn>
                    <a:cxn ang="T94">
                      <a:pos x="T60" y="T61"/>
                    </a:cxn>
                    <a:cxn ang="T95">
                      <a:pos x="T62" y="T63"/>
                    </a:cxn>
                  </a:cxnLst>
                  <a:rect l="0" t="0" r="r" b="b"/>
                  <a:pathLst>
                    <a:path w="172" h="283">
                      <a:moveTo>
                        <a:pt x="117" y="15"/>
                      </a:moveTo>
                      <a:lnTo>
                        <a:pt x="123" y="6"/>
                      </a:lnTo>
                      <a:lnTo>
                        <a:pt x="132" y="0"/>
                      </a:lnTo>
                      <a:lnTo>
                        <a:pt x="141" y="3"/>
                      </a:lnTo>
                      <a:lnTo>
                        <a:pt x="147" y="12"/>
                      </a:lnTo>
                      <a:lnTo>
                        <a:pt x="150" y="21"/>
                      </a:lnTo>
                      <a:lnTo>
                        <a:pt x="156" y="33"/>
                      </a:lnTo>
                      <a:lnTo>
                        <a:pt x="162" y="42"/>
                      </a:lnTo>
                      <a:lnTo>
                        <a:pt x="168" y="51"/>
                      </a:lnTo>
                      <a:lnTo>
                        <a:pt x="168" y="60"/>
                      </a:lnTo>
                      <a:lnTo>
                        <a:pt x="168" y="69"/>
                      </a:lnTo>
                      <a:lnTo>
                        <a:pt x="171" y="78"/>
                      </a:lnTo>
                      <a:lnTo>
                        <a:pt x="171" y="90"/>
                      </a:lnTo>
                      <a:lnTo>
                        <a:pt x="171" y="99"/>
                      </a:lnTo>
                      <a:lnTo>
                        <a:pt x="171" y="108"/>
                      </a:lnTo>
                      <a:lnTo>
                        <a:pt x="168" y="117"/>
                      </a:lnTo>
                      <a:lnTo>
                        <a:pt x="162" y="126"/>
                      </a:lnTo>
                      <a:lnTo>
                        <a:pt x="159" y="135"/>
                      </a:lnTo>
                      <a:lnTo>
                        <a:pt x="150" y="141"/>
                      </a:lnTo>
                      <a:lnTo>
                        <a:pt x="144" y="150"/>
                      </a:lnTo>
                      <a:lnTo>
                        <a:pt x="135" y="153"/>
                      </a:lnTo>
                      <a:lnTo>
                        <a:pt x="126" y="156"/>
                      </a:lnTo>
                      <a:lnTo>
                        <a:pt x="117" y="159"/>
                      </a:lnTo>
                      <a:lnTo>
                        <a:pt x="105" y="165"/>
                      </a:lnTo>
                      <a:lnTo>
                        <a:pt x="114" y="162"/>
                      </a:lnTo>
                      <a:lnTo>
                        <a:pt x="132" y="162"/>
                      </a:lnTo>
                      <a:lnTo>
                        <a:pt x="141" y="159"/>
                      </a:lnTo>
                      <a:lnTo>
                        <a:pt x="132" y="168"/>
                      </a:lnTo>
                      <a:lnTo>
                        <a:pt x="123" y="174"/>
                      </a:lnTo>
                      <a:lnTo>
                        <a:pt x="114" y="183"/>
                      </a:lnTo>
                      <a:lnTo>
                        <a:pt x="21" y="270"/>
                      </a:lnTo>
                      <a:lnTo>
                        <a:pt x="0" y="282"/>
                      </a:lnTo>
                    </a:path>
                  </a:pathLst>
                </a:custGeom>
                <a:noFill/>
                <a:ln w="12700" cap="rnd" cmpd="sng">
                  <a:solidFill>
                    <a:schemeClr val="tx2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398" name="Freeform 43">
                  <a:extLst>
                    <a:ext uri="{FF2B5EF4-FFF2-40B4-BE49-F238E27FC236}">
                      <a16:creationId xmlns:a16="http://schemas.microsoft.com/office/drawing/2014/main" id="{1EE1A11E-0A7C-4812-8ABD-39C4765E362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799" y="3090"/>
                  <a:ext cx="193" cy="346"/>
                </a:xfrm>
                <a:custGeom>
                  <a:avLst/>
                  <a:gdLst>
                    <a:gd name="T0" fmla="*/ 0 w 193"/>
                    <a:gd name="T1" fmla="*/ 6 h 346"/>
                    <a:gd name="T2" fmla="*/ 9 w 193"/>
                    <a:gd name="T3" fmla="*/ 6 h 346"/>
                    <a:gd name="T4" fmla="*/ 18 w 193"/>
                    <a:gd name="T5" fmla="*/ 3 h 346"/>
                    <a:gd name="T6" fmla="*/ 27 w 193"/>
                    <a:gd name="T7" fmla="*/ 0 h 346"/>
                    <a:gd name="T8" fmla="*/ 24 w 193"/>
                    <a:gd name="T9" fmla="*/ 9 h 346"/>
                    <a:gd name="T10" fmla="*/ 18 w 193"/>
                    <a:gd name="T11" fmla="*/ 18 h 346"/>
                    <a:gd name="T12" fmla="*/ 15 w 193"/>
                    <a:gd name="T13" fmla="*/ 27 h 346"/>
                    <a:gd name="T14" fmla="*/ 15 w 193"/>
                    <a:gd name="T15" fmla="*/ 36 h 346"/>
                    <a:gd name="T16" fmla="*/ 15 w 193"/>
                    <a:gd name="T17" fmla="*/ 27 h 346"/>
                    <a:gd name="T18" fmla="*/ 21 w 193"/>
                    <a:gd name="T19" fmla="*/ 18 h 346"/>
                    <a:gd name="T20" fmla="*/ 27 w 193"/>
                    <a:gd name="T21" fmla="*/ 27 h 346"/>
                    <a:gd name="T22" fmla="*/ 39 w 193"/>
                    <a:gd name="T23" fmla="*/ 33 h 346"/>
                    <a:gd name="T24" fmla="*/ 30 w 193"/>
                    <a:gd name="T25" fmla="*/ 39 h 346"/>
                    <a:gd name="T26" fmla="*/ 39 w 193"/>
                    <a:gd name="T27" fmla="*/ 39 h 346"/>
                    <a:gd name="T28" fmla="*/ 138 w 193"/>
                    <a:gd name="T29" fmla="*/ 111 h 346"/>
                    <a:gd name="T30" fmla="*/ 165 w 193"/>
                    <a:gd name="T31" fmla="*/ 135 h 346"/>
                    <a:gd name="T32" fmla="*/ 192 w 193"/>
                    <a:gd name="T33" fmla="*/ 150 h 346"/>
                    <a:gd name="T34" fmla="*/ 183 w 193"/>
                    <a:gd name="T35" fmla="*/ 189 h 346"/>
                    <a:gd name="T36" fmla="*/ 156 w 193"/>
                    <a:gd name="T37" fmla="*/ 234 h 346"/>
                    <a:gd name="T38" fmla="*/ 132 w 193"/>
                    <a:gd name="T39" fmla="*/ 264 h 346"/>
                    <a:gd name="T40" fmla="*/ 141 w 193"/>
                    <a:gd name="T41" fmla="*/ 255 h 346"/>
                    <a:gd name="T42" fmla="*/ 150 w 193"/>
                    <a:gd name="T43" fmla="*/ 249 h 346"/>
                    <a:gd name="T44" fmla="*/ 162 w 193"/>
                    <a:gd name="T45" fmla="*/ 243 h 346"/>
                    <a:gd name="T46" fmla="*/ 171 w 193"/>
                    <a:gd name="T47" fmla="*/ 243 h 346"/>
                    <a:gd name="T48" fmla="*/ 177 w 193"/>
                    <a:gd name="T49" fmla="*/ 252 h 346"/>
                    <a:gd name="T50" fmla="*/ 180 w 193"/>
                    <a:gd name="T51" fmla="*/ 261 h 346"/>
                    <a:gd name="T52" fmla="*/ 183 w 193"/>
                    <a:gd name="T53" fmla="*/ 270 h 346"/>
                    <a:gd name="T54" fmla="*/ 183 w 193"/>
                    <a:gd name="T55" fmla="*/ 279 h 346"/>
                    <a:gd name="T56" fmla="*/ 183 w 193"/>
                    <a:gd name="T57" fmla="*/ 288 h 346"/>
                    <a:gd name="T58" fmla="*/ 180 w 193"/>
                    <a:gd name="T59" fmla="*/ 297 h 346"/>
                    <a:gd name="T60" fmla="*/ 171 w 193"/>
                    <a:gd name="T61" fmla="*/ 306 h 346"/>
                    <a:gd name="T62" fmla="*/ 165 w 193"/>
                    <a:gd name="T63" fmla="*/ 315 h 346"/>
                    <a:gd name="T64" fmla="*/ 156 w 193"/>
                    <a:gd name="T65" fmla="*/ 321 h 346"/>
                    <a:gd name="T66" fmla="*/ 153 w 193"/>
                    <a:gd name="T67" fmla="*/ 330 h 346"/>
                    <a:gd name="T68" fmla="*/ 144 w 193"/>
                    <a:gd name="T69" fmla="*/ 336 h 346"/>
                    <a:gd name="T70" fmla="*/ 135 w 193"/>
                    <a:gd name="T71" fmla="*/ 342 h 346"/>
                    <a:gd name="T72" fmla="*/ 126 w 193"/>
                    <a:gd name="T73" fmla="*/ 342 h 346"/>
                    <a:gd name="T74" fmla="*/ 117 w 193"/>
                    <a:gd name="T75" fmla="*/ 345 h 346"/>
                    <a:gd name="T76" fmla="*/ 108 w 193"/>
                    <a:gd name="T77" fmla="*/ 345 h 346"/>
                    <a:gd name="T78" fmla="*/ 90 w 193"/>
                    <a:gd name="T79" fmla="*/ 345 h 346"/>
                    <a:gd name="T80" fmla="*/ 84 w 193"/>
                    <a:gd name="T81" fmla="*/ 336 h 346"/>
                    <a:gd name="T82" fmla="*/ 96 w 193"/>
                    <a:gd name="T83" fmla="*/ 330 h 346"/>
                    <a:gd name="T84" fmla="*/ 105 w 193"/>
                    <a:gd name="T85" fmla="*/ 324 h 346"/>
                    <a:gd name="T86" fmla="*/ 117 w 193"/>
                    <a:gd name="T87" fmla="*/ 321 h 346"/>
                    <a:gd name="T88" fmla="*/ 126 w 193"/>
                    <a:gd name="T89" fmla="*/ 318 h 346"/>
                    <a:gd name="T90" fmla="*/ 135 w 193"/>
                    <a:gd name="T91" fmla="*/ 312 h 346"/>
                    <a:gd name="T92" fmla="*/ 135 w 193"/>
                    <a:gd name="T93" fmla="*/ 303 h 346"/>
                    <a:gd name="T94" fmla="*/ 135 w 193"/>
                    <a:gd name="T95" fmla="*/ 294 h 346"/>
                    <a:gd name="T96" fmla="*/ 135 w 193"/>
                    <a:gd name="T97" fmla="*/ 285 h 346"/>
                    <a:gd name="T98" fmla="*/ 138 w 193"/>
                    <a:gd name="T99" fmla="*/ 276 h 346"/>
                    <a:gd name="T100" fmla="*/ 141 w 193"/>
                    <a:gd name="T101" fmla="*/ 267 h 346"/>
                    <a:gd name="T102" fmla="*/ 144 w 193"/>
                    <a:gd name="T103" fmla="*/ 261 h 34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</a:gdLst>
                  <a:ahLst/>
                  <a:cxnLst>
                    <a:cxn ang="T104">
                      <a:pos x="T0" y="T1"/>
                    </a:cxn>
                    <a:cxn ang="T105">
                      <a:pos x="T2" y="T3"/>
                    </a:cxn>
                    <a:cxn ang="T106">
                      <a:pos x="T4" y="T5"/>
                    </a:cxn>
                    <a:cxn ang="T107">
                      <a:pos x="T6" y="T7"/>
                    </a:cxn>
                    <a:cxn ang="T108">
                      <a:pos x="T8" y="T9"/>
                    </a:cxn>
                    <a:cxn ang="T109">
                      <a:pos x="T10" y="T11"/>
                    </a:cxn>
                    <a:cxn ang="T110">
                      <a:pos x="T12" y="T13"/>
                    </a:cxn>
                    <a:cxn ang="T111">
                      <a:pos x="T14" y="T15"/>
                    </a:cxn>
                    <a:cxn ang="T112">
                      <a:pos x="T16" y="T17"/>
                    </a:cxn>
                    <a:cxn ang="T113">
                      <a:pos x="T18" y="T19"/>
                    </a:cxn>
                    <a:cxn ang="T114">
                      <a:pos x="T20" y="T21"/>
                    </a:cxn>
                    <a:cxn ang="T115">
                      <a:pos x="T22" y="T23"/>
                    </a:cxn>
                    <a:cxn ang="T116">
                      <a:pos x="T24" y="T25"/>
                    </a:cxn>
                    <a:cxn ang="T117">
                      <a:pos x="T26" y="T27"/>
                    </a:cxn>
                    <a:cxn ang="T118">
                      <a:pos x="T28" y="T29"/>
                    </a:cxn>
                    <a:cxn ang="T119">
                      <a:pos x="T30" y="T31"/>
                    </a:cxn>
                    <a:cxn ang="T120">
                      <a:pos x="T32" y="T33"/>
                    </a:cxn>
                    <a:cxn ang="T121">
                      <a:pos x="T34" y="T35"/>
                    </a:cxn>
                    <a:cxn ang="T122">
                      <a:pos x="T36" y="T37"/>
                    </a:cxn>
                    <a:cxn ang="T123">
                      <a:pos x="T38" y="T39"/>
                    </a:cxn>
                    <a:cxn ang="T124">
                      <a:pos x="T40" y="T41"/>
                    </a:cxn>
                    <a:cxn ang="T125">
                      <a:pos x="T42" y="T43"/>
                    </a:cxn>
                    <a:cxn ang="T126">
                      <a:pos x="T44" y="T45"/>
                    </a:cxn>
                    <a:cxn ang="T127">
                      <a:pos x="T46" y="T47"/>
                    </a:cxn>
                    <a:cxn ang="T128">
                      <a:pos x="T48" y="T49"/>
                    </a:cxn>
                    <a:cxn ang="T129">
                      <a:pos x="T50" y="T51"/>
                    </a:cxn>
                    <a:cxn ang="T130">
                      <a:pos x="T52" y="T53"/>
                    </a:cxn>
                    <a:cxn ang="T131">
                      <a:pos x="T54" y="T55"/>
                    </a:cxn>
                    <a:cxn ang="T132">
                      <a:pos x="T56" y="T57"/>
                    </a:cxn>
                    <a:cxn ang="T133">
                      <a:pos x="T58" y="T59"/>
                    </a:cxn>
                    <a:cxn ang="T134">
                      <a:pos x="T60" y="T61"/>
                    </a:cxn>
                    <a:cxn ang="T135">
                      <a:pos x="T62" y="T63"/>
                    </a:cxn>
                    <a:cxn ang="T136">
                      <a:pos x="T64" y="T65"/>
                    </a:cxn>
                    <a:cxn ang="T137">
                      <a:pos x="T66" y="T67"/>
                    </a:cxn>
                    <a:cxn ang="T138">
                      <a:pos x="T68" y="T69"/>
                    </a:cxn>
                    <a:cxn ang="T139">
                      <a:pos x="T70" y="T71"/>
                    </a:cxn>
                    <a:cxn ang="T140">
                      <a:pos x="T72" y="T73"/>
                    </a:cxn>
                    <a:cxn ang="T141">
                      <a:pos x="T74" y="T75"/>
                    </a:cxn>
                    <a:cxn ang="T142">
                      <a:pos x="T76" y="T77"/>
                    </a:cxn>
                    <a:cxn ang="T143">
                      <a:pos x="T78" y="T79"/>
                    </a:cxn>
                    <a:cxn ang="T144">
                      <a:pos x="T80" y="T81"/>
                    </a:cxn>
                    <a:cxn ang="T145">
                      <a:pos x="T82" y="T83"/>
                    </a:cxn>
                    <a:cxn ang="T146">
                      <a:pos x="T84" y="T85"/>
                    </a:cxn>
                    <a:cxn ang="T147">
                      <a:pos x="T86" y="T87"/>
                    </a:cxn>
                    <a:cxn ang="T148">
                      <a:pos x="T88" y="T89"/>
                    </a:cxn>
                    <a:cxn ang="T149">
                      <a:pos x="T90" y="T91"/>
                    </a:cxn>
                    <a:cxn ang="T150">
                      <a:pos x="T92" y="T93"/>
                    </a:cxn>
                    <a:cxn ang="T151">
                      <a:pos x="T94" y="T95"/>
                    </a:cxn>
                    <a:cxn ang="T152">
                      <a:pos x="T96" y="T97"/>
                    </a:cxn>
                    <a:cxn ang="T153">
                      <a:pos x="T98" y="T99"/>
                    </a:cxn>
                    <a:cxn ang="T154">
                      <a:pos x="T100" y="T101"/>
                    </a:cxn>
                    <a:cxn ang="T155">
                      <a:pos x="T102" y="T103"/>
                    </a:cxn>
                  </a:cxnLst>
                  <a:rect l="0" t="0" r="r" b="b"/>
                  <a:pathLst>
                    <a:path w="193" h="346">
                      <a:moveTo>
                        <a:pt x="0" y="6"/>
                      </a:moveTo>
                      <a:lnTo>
                        <a:pt x="9" y="6"/>
                      </a:lnTo>
                      <a:lnTo>
                        <a:pt x="18" y="3"/>
                      </a:lnTo>
                      <a:lnTo>
                        <a:pt x="27" y="0"/>
                      </a:lnTo>
                      <a:lnTo>
                        <a:pt x="24" y="9"/>
                      </a:lnTo>
                      <a:lnTo>
                        <a:pt x="18" y="18"/>
                      </a:lnTo>
                      <a:lnTo>
                        <a:pt x="15" y="27"/>
                      </a:lnTo>
                      <a:lnTo>
                        <a:pt x="15" y="36"/>
                      </a:lnTo>
                      <a:lnTo>
                        <a:pt x="15" y="27"/>
                      </a:lnTo>
                      <a:lnTo>
                        <a:pt x="21" y="18"/>
                      </a:lnTo>
                      <a:lnTo>
                        <a:pt x="27" y="27"/>
                      </a:lnTo>
                      <a:lnTo>
                        <a:pt x="39" y="33"/>
                      </a:lnTo>
                      <a:lnTo>
                        <a:pt x="30" y="39"/>
                      </a:lnTo>
                      <a:lnTo>
                        <a:pt x="39" y="39"/>
                      </a:lnTo>
                      <a:lnTo>
                        <a:pt x="138" y="111"/>
                      </a:lnTo>
                      <a:lnTo>
                        <a:pt x="165" y="135"/>
                      </a:lnTo>
                      <a:lnTo>
                        <a:pt x="192" y="150"/>
                      </a:lnTo>
                      <a:lnTo>
                        <a:pt x="183" y="189"/>
                      </a:lnTo>
                      <a:lnTo>
                        <a:pt x="156" y="234"/>
                      </a:lnTo>
                      <a:lnTo>
                        <a:pt x="132" y="264"/>
                      </a:lnTo>
                      <a:lnTo>
                        <a:pt x="141" y="255"/>
                      </a:lnTo>
                      <a:lnTo>
                        <a:pt x="150" y="249"/>
                      </a:lnTo>
                      <a:lnTo>
                        <a:pt x="162" y="243"/>
                      </a:lnTo>
                      <a:lnTo>
                        <a:pt x="171" y="243"/>
                      </a:lnTo>
                      <a:lnTo>
                        <a:pt x="177" y="252"/>
                      </a:lnTo>
                      <a:lnTo>
                        <a:pt x="180" y="261"/>
                      </a:lnTo>
                      <a:lnTo>
                        <a:pt x="183" y="270"/>
                      </a:lnTo>
                      <a:lnTo>
                        <a:pt x="183" y="279"/>
                      </a:lnTo>
                      <a:lnTo>
                        <a:pt x="183" y="288"/>
                      </a:lnTo>
                      <a:lnTo>
                        <a:pt x="180" y="297"/>
                      </a:lnTo>
                      <a:lnTo>
                        <a:pt x="171" y="306"/>
                      </a:lnTo>
                      <a:lnTo>
                        <a:pt x="165" y="315"/>
                      </a:lnTo>
                      <a:lnTo>
                        <a:pt x="156" y="321"/>
                      </a:lnTo>
                      <a:lnTo>
                        <a:pt x="153" y="330"/>
                      </a:lnTo>
                      <a:lnTo>
                        <a:pt x="144" y="336"/>
                      </a:lnTo>
                      <a:lnTo>
                        <a:pt x="135" y="342"/>
                      </a:lnTo>
                      <a:lnTo>
                        <a:pt x="126" y="342"/>
                      </a:lnTo>
                      <a:lnTo>
                        <a:pt x="117" y="345"/>
                      </a:lnTo>
                      <a:lnTo>
                        <a:pt x="108" y="345"/>
                      </a:lnTo>
                      <a:lnTo>
                        <a:pt x="90" y="345"/>
                      </a:lnTo>
                      <a:lnTo>
                        <a:pt x="84" y="336"/>
                      </a:lnTo>
                      <a:lnTo>
                        <a:pt x="96" y="330"/>
                      </a:lnTo>
                      <a:lnTo>
                        <a:pt x="105" y="324"/>
                      </a:lnTo>
                      <a:lnTo>
                        <a:pt x="117" y="321"/>
                      </a:lnTo>
                      <a:lnTo>
                        <a:pt x="126" y="318"/>
                      </a:lnTo>
                      <a:lnTo>
                        <a:pt x="135" y="312"/>
                      </a:lnTo>
                      <a:lnTo>
                        <a:pt x="135" y="303"/>
                      </a:lnTo>
                      <a:lnTo>
                        <a:pt x="135" y="294"/>
                      </a:lnTo>
                      <a:lnTo>
                        <a:pt x="135" y="285"/>
                      </a:lnTo>
                      <a:lnTo>
                        <a:pt x="138" y="276"/>
                      </a:lnTo>
                      <a:lnTo>
                        <a:pt x="141" y="267"/>
                      </a:lnTo>
                      <a:lnTo>
                        <a:pt x="144" y="261"/>
                      </a:lnTo>
                    </a:path>
                  </a:pathLst>
                </a:custGeom>
                <a:noFill/>
                <a:ln w="12700" cap="rnd" cmpd="sng">
                  <a:solidFill>
                    <a:schemeClr val="tx2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399" name="Freeform 44">
                  <a:extLst>
                    <a:ext uri="{FF2B5EF4-FFF2-40B4-BE49-F238E27FC236}">
                      <a16:creationId xmlns:a16="http://schemas.microsoft.com/office/drawing/2014/main" id="{4D8337D0-597B-4ACE-BF7C-AEEA6131C4A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880" y="3282"/>
                  <a:ext cx="178" cy="169"/>
                </a:xfrm>
                <a:custGeom>
                  <a:avLst/>
                  <a:gdLst>
                    <a:gd name="T0" fmla="*/ 12 w 178"/>
                    <a:gd name="T1" fmla="*/ 147 h 169"/>
                    <a:gd name="T2" fmla="*/ 9 w 178"/>
                    <a:gd name="T3" fmla="*/ 147 h 169"/>
                    <a:gd name="T4" fmla="*/ 3 w 178"/>
                    <a:gd name="T5" fmla="*/ 156 h 169"/>
                    <a:gd name="T6" fmla="*/ 0 w 178"/>
                    <a:gd name="T7" fmla="*/ 165 h 169"/>
                    <a:gd name="T8" fmla="*/ 9 w 178"/>
                    <a:gd name="T9" fmla="*/ 165 h 169"/>
                    <a:gd name="T10" fmla="*/ 21 w 178"/>
                    <a:gd name="T11" fmla="*/ 165 h 169"/>
                    <a:gd name="T12" fmla="*/ 33 w 178"/>
                    <a:gd name="T13" fmla="*/ 168 h 169"/>
                    <a:gd name="T14" fmla="*/ 42 w 178"/>
                    <a:gd name="T15" fmla="*/ 168 h 169"/>
                    <a:gd name="T16" fmla="*/ 51 w 178"/>
                    <a:gd name="T17" fmla="*/ 168 h 169"/>
                    <a:gd name="T18" fmla="*/ 60 w 178"/>
                    <a:gd name="T19" fmla="*/ 168 h 169"/>
                    <a:gd name="T20" fmla="*/ 69 w 178"/>
                    <a:gd name="T21" fmla="*/ 168 h 169"/>
                    <a:gd name="T22" fmla="*/ 78 w 178"/>
                    <a:gd name="T23" fmla="*/ 168 h 169"/>
                    <a:gd name="T24" fmla="*/ 87 w 178"/>
                    <a:gd name="T25" fmla="*/ 165 h 169"/>
                    <a:gd name="T26" fmla="*/ 96 w 178"/>
                    <a:gd name="T27" fmla="*/ 159 h 169"/>
                    <a:gd name="T28" fmla="*/ 105 w 178"/>
                    <a:gd name="T29" fmla="*/ 150 h 169"/>
                    <a:gd name="T30" fmla="*/ 111 w 178"/>
                    <a:gd name="T31" fmla="*/ 141 h 169"/>
                    <a:gd name="T32" fmla="*/ 120 w 178"/>
                    <a:gd name="T33" fmla="*/ 132 h 169"/>
                    <a:gd name="T34" fmla="*/ 129 w 178"/>
                    <a:gd name="T35" fmla="*/ 123 h 169"/>
                    <a:gd name="T36" fmla="*/ 132 w 178"/>
                    <a:gd name="T37" fmla="*/ 114 h 169"/>
                    <a:gd name="T38" fmla="*/ 141 w 178"/>
                    <a:gd name="T39" fmla="*/ 114 h 169"/>
                    <a:gd name="T40" fmla="*/ 153 w 178"/>
                    <a:gd name="T41" fmla="*/ 114 h 169"/>
                    <a:gd name="T42" fmla="*/ 159 w 178"/>
                    <a:gd name="T43" fmla="*/ 105 h 169"/>
                    <a:gd name="T44" fmla="*/ 168 w 178"/>
                    <a:gd name="T45" fmla="*/ 96 h 169"/>
                    <a:gd name="T46" fmla="*/ 174 w 178"/>
                    <a:gd name="T47" fmla="*/ 87 h 169"/>
                    <a:gd name="T48" fmla="*/ 177 w 178"/>
                    <a:gd name="T49" fmla="*/ 78 h 169"/>
                    <a:gd name="T50" fmla="*/ 177 w 178"/>
                    <a:gd name="T51" fmla="*/ 69 h 169"/>
                    <a:gd name="T52" fmla="*/ 177 w 178"/>
                    <a:gd name="T53" fmla="*/ 60 h 169"/>
                    <a:gd name="T54" fmla="*/ 168 w 178"/>
                    <a:gd name="T55" fmla="*/ 63 h 169"/>
                    <a:gd name="T56" fmla="*/ 159 w 178"/>
                    <a:gd name="T57" fmla="*/ 72 h 169"/>
                    <a:gd name="T58" fmla="*/ 153 w 178"/>
                    <a:gd name="T59" fmla="*/ 81 h 169"/>
                    <a:gd name="T60" fmla="*/ 147 w 178"/>
                    <a:gd name="T61" fmla="*/ 90 h 169"/>
                    <a:gd name="T62" fmla="*/ 138 w 178"/>
                    <a:gd name="T63" fmla="*/ 102 h 169"/>
                    <a:gd name="T64" fmla="*/ 132 w 178"/>
                    <a:gd name="T65" fmla="*/ 111 h 169"/>
                    <a:gd name="T66" fmla="*/ 141 w 178"/>
                    <a:gd name="T67" fmla="*/ 102 h 169"/>
                    <a:gd name="T68" fmla="*/ 147 w 178"/>
                    <a:gd name="T69" fmla="*/ 93 h 169"/>
                    <a:gd name="T70" fmla="*/ 153 w 178"/>
                    <a:gd name="T71" fmla="*/ 84 h 169"/>
                    <a:gd name="T72" fmla="*/ 159 w 178"/>
                    <a:gd name="T73" fmla="*/ 75 h 169"/>
                    <a:gd name="T74" fmla="*/ 168 w 178"/>
                    <a:gd name="T75" fmla="*/ 66 h 169"/>
                    <a:gd name="T76" fmla="*/ 171 w 178"/>
                    <a:gd name="T77" fmla="*/ 57 h 169"/>
                    <a:gd name="T78" fmla="*/ 171 w 178"/>
                    <a:gd name="T79" fmla="*/ 48 h 169"/>
                    <a:gd name="T80" fmla="*/ 165 w 178"/>
                    <a:gd name="T81" fmla="*/ 39 h 169"/>
                    <a:gd name="T82" fmla="*/ 156 w 178"/>
                    <a:gd name="T83" fmla="*/ 36 h 169"/>
                    <a:gd name="T84" fmla="*/ 147 w 178"/>
                    <a:gd name="T85" fmla="*/ 33 h 169"/>
                    <a:gd name="T86" fmla="*/ 138 w 178"/>
                    <a:gd name="T87" fmla="*/ 36 h 169"/>
                    <a:gd name="T88" fmla="*/ 135 w 178"/>
                    <a:gd name="T89" fmla="*/ 45 h 169"/>
                    <a:gd name="T90" fmla="*/ 132 w 178"/>
                    <a:gd name="T91" fmla="*/ 54 h 169"/>
                    <a:gd name="T92" fmla="*/ 126 w 178"/>
                    <a:gd name="T93" fmla="*/ 63 h 169"/>
                    <a:gd name="T94" fmla="*/ 123 w 178"/>
                    <a:gd name="T95" fmla="*/ 72 h 169"/>
                    <a:gd name="T96" fmla="*/ 117 w 178"/>
                    <a:gd name="T97" fmla="*/ 81 h 169"/>
                    <a:gd name="T98" fmla="*/ 111 w 178"/>
                    <a:gd name="T99" fmla="*/ 90 h 169"/>
                    <a:gd name="T100" fmla="*/ 114 w 178"/>
                    <a:gd name="T101" fmla="*/ 81 h 169"/>
                    <a:gd name="T102" fmla="*/ 120 w 178"/>
                    <a:gd name="T103" fmla="*/ 72 h 169"/>
                    <a:gd name="T104" fmla="*/ 129 w 178"/>
                    <a:gd name="T105" fmla="*/ 63 h 169"/>
                    <a:gd name="T106" fmla="*/ 135 w 178"/>
                    <a:gd name="T107" fmla="*/ 54 h 169"/>
                    <a:gd name="T108" fmla="*/ 141 w 178"/>
                    <a:gd name="T109" fmla="*/ 42 h 169"/>
                    <a:gd name="T110" fmla="*/ 141 w 178"/>
                    <a:gd name="T111" fmla="*/ 33 h 169"/>
                    <a:gd name="T112" fmla="*/ 135 w 178"/>
                    <a:gd name="T113" fmla="*/ 24 h 169"/>
                    <a:gd name="T114" fmla="*/ 123 w 178"/>
                    <a:gd name="T115" fmla="*/ 15 h 169"/>
                    <a:gd name="T116" fmla="*/ 114 w 178"/>
                    <a:gd name="T117" fmla="*/ 9 h 169"/>
                    <a:gd name="T118" fmla="*/ 108 w 178"/>
                    <a:gd name="T119" fmla="*/ 0 h 169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</a:gdLst>
                  <a:ahLst/>
                  <a:cxnLst>
                    <a:cxn ang="T120">
                      <a:pos x="T0" y="T1"/>
                    </a:cxn>
                    <a:cxn ang="T121">
                      <a:pos x="T2" y="T3"/>
                    </a:cxn>
                    <a:cxn ang="T122">
                      <a:pos x="T4" y="T5"/>
                    </a:cxn>
                    <a:cxn ang="T123">
                      <a:pos x="T6" y="T7"/>
                    </a:cxn>
                    <a:cxn ang="T124">
                      <a:pos x="T8" y="T9"/>
                    </a:cxn>
                    <a:cxn ang="T125">
                      <a:pos x="T10" y="T11"/>
                    </a:cxn>
                    <a:cxn ang="T126">
                      <a:pos x="T12" y="T13"/>
                    </a:cxn>
                    <a:cxn ang="T127">
                      <a:pos x="T14" y="T15"/>
                    </a:cxn>
                    <a:cxn ang="T128">
                      <a:pos x="T16" y="T17"/>
                    </a:cxn>
                    <a:cxn ang="T129">
                      <a:pos x="T18" y="T19"/>
                    </a:cxn>
                    <a:cxn ang="T130">
                      <a:pos x="T20" y="T21"/>
                    </a:cxn>
                    <a:cxn ang="T131">
                      <a:pos x="T22" y="T23"/>
                    </a:cxn>
                    <a:cxn ang="T132">
                      <a:pos x="T24" y="T25"/>
                    </a:cxn>
                    <a:cxn ang="T133">
                      <a:pos x="T26" y="T27"/>
                    </a:cxn>
                    <a:cxn ang="T134">
                      <a:pos x="T28" y="T29"/>
                    </a:cxn>
                    <a:cxn ang="T135">
                      <a:pos x="T30" y="T31"/>
                    </a:cxn>
                    <a:cxn ang="T136">
                      <a:pos x="T32" y="T33"/>
                    </a:cxn>
                    <a:cxn ang="T137">
                      <a:pos x="T34" y="T35"/>
                    </a:cxn>
                    <a:cxn ang="T138">
                      <a:pos x="T36" y="T37"/>
                    </a:cxn>
                    <a:cxn ang="T139">
                      <a:pos x="T38" y="T39"/>
                    </a:cxn>
                    <a:cxn ang="T140">
                      <a:pos x="T40" y="T41"/>
                    </a:cxn>
                    <a:cxn ang="T141">
                      <a:pos x="T42" y="T43"/>
                    </a:cxn>
                    <a:cxn ang="T142">
                      <a:pos x="T44" y="T45"/>
                    </a:cxn>
                    <a:cxn ang="T143">
                      <a:pos x="T46" y="T47"/>
                    </a:cxn>
                    <a:cxn ang="T144">
                      <a:pos x="T48" y="T49"/>
                    </a:cxn>
                    <a:cxn ang="T145">
                      <a:pos x="T50" y="T51"/>
                    </a:cxn>
                    <a:cxn ang="T146">
                      <a:pos x="T52" y="T53"/>
                    </a:cxn>
                    <a:cxn ang="T147">
                      <a:pos x="T54" y="T55"/>
                    </a:cxn>
                    <a:cxn ang="T148">
                      <a:pos x="T56" y="T57"/>
                    </a:cxn>
                    <a:cxn ang="T149">
                      <a:pos x="T58" y="T59"/>
                    </a:cxn>
                    <a:cxn ang="T150">
                      <a:pos x="T60" y="T61"/>
                    </a:cxn>
                    <a:cxn ang="T151">
                      <a:pos x="T62" y="T63"/>
                    </a:cxn>
                    <a:cxn ang="T152">
                      <a:pos x="T64" y="T65"/>
                    </a:cxn>
                    <a:cxn ang="T153">
                      <a:pos x="T66" y="T67"/>
                    </a:cxn>
                    <a:cxn ang="T154">
                      <a:pos x="T68" y="T69"/>
                    </a:cxn>
                    <a:cxn ang="T155">
                      <a:pos x="T70" y="T71"/>
                    </a:cxn>
                    <a:cxn ang="T156">
                      <a:pos x="T72" y="T73"/>
                    </a:cxn>
                    <a:cxn ang="T157">
                      <a:pos x="T74" y="T75"/>
                    </a:cxn>
                    <a:cxn ang="T158">
                      <a:pos x="T76" y="T77"/>
                    </a:cxn>
                    <a:cxn ang="T159">
                      <a:pos x="T78" y="T79"/>
                    </a:cxn>
                    <a:cxn ang="T160">
                      <a:pos x="T80" y="T81"/>
                    </a:cxn>
                    <a:cxn ang="T161">
                      <a:pos x="T82" y="T83"/>
                    </a:cxn>
                    <a:cxn ang="T162">
                      <a:pos x="T84" y="T85"/>
                    </a:cxn>
                    <a:cxn ang="T163">
                      <a:pos x="T86" y="T87"/>
                    </a:cxn>
                    <a:cxn ang="T164">
                      <a:pos x="T88" y="T89"/>
                    </a:cxn>
                    <a:cxn ang="T165">
                      <a:pos x="T90" y="T91"/>
                    </a:cxn>
                    <a:cxn ang="T166">
                      <a:pos x="T92" y="T93"/>
                    </a:cxn>
                    <a:cxn ang="T167">
                      <a:pos x="T94" y="T95"/>
                    </a:cxn>
                    <a:cxn ang="T168">
                      <a:pos x="T96" y="T97"/>
                    </a:cxn>
                    <a:cxn ang="T169">
                      <a:pos x="T98" y="T99"/>
                    </a:cxn>
                    <a:cxn ang="T170">
                      <a:pos x="T100" y="T101"/>
                    </a:cxn>
                    <a:cxn ang="T171">
                      <a:pos x="T102" y="T103"/>
                    </a:cxn>
                    <a:cxn ang="T172">
                      <a:pos x="T104" y="T105"/>
                    </a:cxn>
                    <a:cxn ang="T173">
                      <a:pos x="T106" y="T107"/>
                    </a:cxn>
                    <a:cxn ang="T174">
                      <a:pos x="T108" y="T109"/>
                    </a:cxn>
                    <a:cxn ang="T175">
                      <a:pos x="T110" y="T111"/>
                    </a:cxn>
                    <a:cxn ang="T176">
                      <a:pos x="T112" y="T113"/>
                    </a:cxn>
                    <a:cxn ang="T177">
                      <a:pos x="T114" y="T115"/>
                    </a:cxn>
                    <a:cxn ang="T178">
                      <a:pos x="T116" y="T117"/>
                    </a:cxn>
                    <a:cxn ang="T179">
                      <a:pos x="T118" y="T119"/>
                    </a:cxn>
                  </a:cxnLst>
                  <a:rect l="0" t="0" r="r" b="b"/>
                  <a:pathLst>
                    <a:path w="178" h="169">
                      <a:moveTo>
                        <a:pt x="12" y="147"/>
                      </a:moveTo>
                      <a:lnTo>
                        <a:pt x="9" y="147"/>
                      </a:lnTo>
                      <a:lnTo>
                        <a:pt x="3" y="156"/>
                      </a:lnTo>
                      <a:lnTo>
                        <a:pt x="0" y="165"/>
                      </a:lnTo>
                      <a:lnTo>
                        <a:pt x="9" y="165"/>
                      </a:lnTo>
                      <a:lnTo>
                        <a:pt x="21" y="165"/>
                      </a:lnTo>
                      <a:lnTo>
                        <a:pt x="33" y="168"/>
                      </a:lnTo>
                      <a:lnTo>
                        <a:pt x="42" y="168"/>
                      </a:lnTo>
                      <a:lnTo>
                        <a:pt x="51" y="168"/>
                      </a:lnTo>
                      <a:lnTo>
                        <a:pt x="60" y="168"/>
                      </a:lnTo>
                      <a:lnTo>
                        <a:pt x="69" y="168"/>
                      </a:lnTo>
                      <a:lnTo>
                        <a:pt x="78" y="168"/>
                      </a:lnTo>
                      <a:lnTo>
                        <a:pt x="87" y="165"/>
                      </a:lnTo>
                      <a:lnTo>
                        <a:pt x="96" y="159"/>
                      </a:lnTo>
                      <a:lnTo>
                        <a:pt x="105" y="150"/>
                      </a:lnTo>
                      <a:lnTo>
                        <a:pt x="111" y="141"/>
                      </a:lnTo>
                      <a:lnTo>
                        <a:pt x="120" y="132"/>
                      </a:lnTo>
                      <a:lnTo>
                        <a:pt x="129" y="123"/>
                      </a:lnTo>
                      <a:lnTo>
                        <a:pt x="132" y="114"/>
                      </a:lnTo>
                      <a:lnTo>
                        <a:pt x="141" y="114"/>
                      </a:lnTo>
                      <a:lnTo>
                        <a:pt x="153" y="114"/>
                      </a:lnTo>
                      <a:lnTo>
                        <a:pt x="159" y="105"/>
                      </a:lnTo>
                      <a:lnTo>
                        <a:pt x="168" y="96"/>
                      </a:lnTo>
                      <a:lnTo>
                        <a:pt x="174" y="87"/>
                      </a:lnTo>
                      <a:lnTo>
                        <a:pt x="177" y="78"/>
                      </a:lnTo>
                      <a:lnTo>
                        <a:pt x="177" y="69"/>
                      </a:lnTo>
                      <a:lnTo>
                        <a:pt x="177" y="60"/>
                      </a:lnTo>
                      <a:lnTo>
                        <a:pt x="168" y="63"/>
                      </a:lnTo>
                      <a:lnTo>
                        <a:pt x="159" y="72"/>
                      </a:lnTo>
                      <a:lnTo>
                        <a:pt x="153" y="81"/>
                      </a:lnTo>
                      <a:lnTo>
                        <a:pt x="147" y="90"/>
                      </a:lnTo>
                      <a:lnTo>
                        <a:pt x="138" y="102"/>
                      </a:lnTo>
                      <a:lnTo>
                        <a:pt x="132" y="111"/>
                      </a:lnTo>
                      <a:lnTo>
                        <a:pt x="141" y="102"/>
                      </a:lnTo>
                      <a:lnTo>
                        <a:pt x="147" y="93"/>
                      </a:lnTo>
                      <a:lnTo>
                        <a:pt x="153" y="84"/>
                      </a:lnTo>
                      <a:lnTo>
                        <a:pt x="159" y="75"/>
                      </a:lnTo>
                      <a:lnTo>
                        <a:pt x="168" y="66"/>
                      </a:lnTo>
                      <a:lnTo>
                        <a:pt x="171" y="57"/>
                      </a:lnTo>
                      <a:lnTo>
                        <a:pt x="171" y="48"/>
                      </a:lnTo>
                      <a:lnTo>
                        <a:pt x="165" y="39"/>
                      </a:lnTo>
                      <a:lnTo>
                        <a:pt x="156" y="36"/>
                      </a:lnTo>
                      <a:lnTo>
                        <a:pt x="147" y="33"/>
                      </a:lnTo>
                      <a:lnTo>
                        <a:pt x="138" y="36"/>
                      </a:lnTo>
                      <a:lnTo>
                        <a:pt x="135" y="45"/>
                      </a:lnTo>
                      <a:lnTo>
                        <a:pt x="132" y="54"/>
                      </a:lnTo>
                      <a:lnTo>
                        <a:pt x="126" y="63"/>
                      </a:lnTo>
                      <a:lnTo>
                        <a:pt x="123" y="72"/>
                      </a:lnTo>
                      <a:lnTo>
                        <a:pt x="117" y="81"/>
                      </a:lnTo>
                      <a:lnTo>
                        <a:pt x="111" y="90"/>
                      </a:lnTo>
                      <a:lnTo>
                        <a:pt x="114" y="81"/>
                      </a:lnTo>
                      <a:lnTo>
                        <a:pt x="120" y="72"/>
                      </a:lnTo>
                      <a:lnTo>
                        <a:pt x="129" y="63"/>
                      </a:lnTo>
                      <a:lnTo>
                        <a:pt x="135" y="54"/>
                      </a:lnTo>
                      <a:lnTo>
                        <a:pt x="141" y="42"/>
                      </a:lnTo>
                      <a:lnTo>
                        <a:pt x="141" y="33"/>
                      </a:lnTo>
                      <a:lnTo>
                        <a:pt x="135" y="24"/>
                      </a:lnTo>
                      <a:lnTo>
                        <a:pt x="123" y="15"/>
                      </a:lnTo>
                      <a:lnTo>
                        <a:pt x="114" y="9"/>
                      </a:lnTo>
                      <a:lnTo>
                        <a:pt x="108" y="0"/>
                      </a:lnTo>
                    </a:path>
                  </a:pathLst>
                </a:custGeom>
                <a:noFill/>
                <a:ln w="12700" cap="rnd" cmpd="sng">
                  <a:solidFill>
                    <a:schemeClr val="tx2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400" name="Freeform 45">
                  <a:extLst>
                    <a:ext uri="{FF2B5EF4-FFF2-40B4-BE49-F238E27FC236}">
                      <a16:creationId xmlns:a16="http://schemas.microsoft.com/office/drawing/2014/main" id="{8EC90BC7-5A5E-4FBA-AB5D-8DC5BB232D1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676" y="2907"/>
                  <a:ext cx="262" cy="451"/>
                </a:xfrm>
                <a:custGeom>
                  <a:avLst/>
                  <a:gdLst>
                    <a:gd name="T0" fmla="*/ 261 w 262"/>
                    <a:gd name="T1" fmla="*/ 435 h 451"/>
                    <a:gd name="T2" fmla="*/ 255 w 262"/>
                    <a:gd name="T3" fmla="*/ 444 h 451"/>
                    <a:gd name="T4" fmla="*/ 246 w 262"/>
                    <a:gd name="T5" fmla="*/ 450 h 451"/>
                    <a:gd name="T6" fmla="*/ 225 w 262"/>
                    <a:gd name="T7" fmla="*/ 417 h 451"/>
                    <a:gd name="T8" fmla="*/ 186 w 262"/>
                    <a:gd name="T9" fmla="*/ 387 h 451"/>
                    <a:gd name="T10" fmla="*/ 147 w 262"/>
                    <a:gd name="T11" fmla="*/ 357 h 451"/>
                    <a:gd name="T12" fmla="*/ 84 w 262"/>
                    <a:gd name="T13" fmla="*/ 315 h 451"/>
                    <a:gd name="T14" fmla="*/ 36 w 262"/>
                    <a:gd name="T15" fmla="*/ 276 h 451"/>
                    <a:gd name="T16" fmla="*/ 12 w 262"/>
                    <a:gd name="T17" fmla="*/ 249 h 451"/>
                    <a:gd name="T18" fmla="*/ 6 w 262"/>
                    <a:gd name="T19" fmla="*/ 240 h 451"/>
                    <a:gd name="T20" fmla="*/ 3 w 262"/>
                    <a:gd name="T21" fmla="*/ 231 h 451"/>
                    <a:gd name="T22" fmla="*/ 0 w 262"/>
                    <a:gd name="T23" fmla="*/ 222 h 451"/>
                    <a:gd name="T24" fmla="*/ 0 w 262"/>
                    <a:gd name="T25" fmla="*/ 213 h 451"/>
                    <a:gd name="T26" fmla="*/ 0 w 262"/>
                    <a:gd name="T27" fmla="*/ 204 h 451"/>
                    <a:gd name="T28" fmla="*/ 6 w 262"/>
                    <a:gd name="T29" fmla="*/ 195 h 451"/>
                    <a:gd name="T30" fmla="*/ 9 w 262"/>
                    <a:gd name="T31" fmla="*/ 186 h 451"/>
                    <a:gd name="T32" fmla="*/ 18 w 262"/>
                    <a:gd name="T33" fmla="*/ 183 h 451"/>
                    <a:gd name="T34" fmla="*/ 93 w 262"/>
                    <a:gd name="T35" fmla="*/ 60 h 451"/>
                    <a:gd name="T36" fmla="*/ 135 w 262"/>
                    <a:gd name="T37" fmla="*/ 0 h 451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</a:gdLst>
                  <a:ahLst/>
                  <a:cxnLst>
                    <a:cxn ang="T38">
                      <a:pos x="T0" y="T1"/>
                    </a:cxn>
                    <a:cxn ang="T39">
                      <a:pos x="T2" y="T3"/>
                    </a:cxn>
                    <a:cxn ang="T40">
                      <a:pos x="T4" y="T5"/>
                    </a:cxn>
                    <a:cxn ang="T41">
                      <a:pos x="T6" y="T7"/>
                    </a:cxn>
                    <a:cxn ang="T42">
                      <a:pos x="T8" y="T9"/>
                    </a:cxn>
                    <a:cxn ang="T43">
                      <a:pos x="T10" y="T11"/>
                    </a:cxn>
                    <a:cxn ang="T44">
                      <a:pos x="T12" y="T13"/>
                    </a:cxn>
                    <a:cxn ang="T45">
                      <a:pos x="T14" y="T15"/>
                    </a:cxn>
                    <a:cxn ang="T46">
                      <a:pos x="T16" y="T17"/>
                    </a:cxn>
                    <a:cxn ang="T47">
                      <a:pos x="T18" y="T19"/>
                    </a:cxn>
                    <a:cxn ang="T48">
                      <a:pos x="T20" y="T21"/>
                    </a:cxn>
                    <a:cxn ang="T49">
                      <a:pos x="T22" y="T23"/>
                    </a:cxn>
                    <a:cxn ang="T50">
                      <a:pos x="T24" y="T25"/>
                    </a:cxn>
                    <a:cxn ang="T51">
                      <a:pos x="T26" y="T27"/>
                    </a:cxn>
                    <a:cxn ang="T52">
                      <a:pos x="T28" y="T29"/>
                    </a:cxn>
                    <a:cxn ang="T53">
                      <a:pos x="T30" y="T31"/>
                    </a:cxn>
                    <a:cxn ang="T54">
                      <a:pos x="T32" y="T33"/>
                    </a:cxn>
                    <a:cxn ang="T55">
                      <a:pos x="T34" y="T35"/>
                    </a:cxn>
                    <a:cxn ang="T56">
                      <a:pos x="T36" y="T37"/>
                    </a:cxn>
                  </a:cxnLst>
                  <a:rect l="0" t="0" r="r" b="b"/>
                  <a:pathLst>
                    <a:path w="262" h="451">
                      <a:moveTo>
                        <a:pt x="261" y="435"/>
                      </a:moveTo>
                      <a:lnTo>
                        <a:pt x="255" y="444"/>
                      </a:lnTo>
                      <a:lnTo>
                        <a:pt x="246" y="450"/>
                      </a:lnTo>
                      <a:lnTo>
                        <a:pt x="225" y="417"/>
                      </a:lnTo>
                      <a:lnTo>
                        <a:pt x="186" y="387"/>
                      </a:lnTo>
                      <a:lnTo>
                        <a:pt x="147" y="357"/>
                      </a:lnTo>
                      <a:lnTo>
                        <a:pt x="84" y="315"/>
                      </a:lnTo>
                      <a:lnTo>
                        <a:pt x="36" y="276"/>
                      </a:lnTo>
                      <a:lnTo>
                        <a:pt x="12" y="249"/>
                      </a:lnTo>
                      <a:lnTo>
                        <a:pt x="6" y="240"/>
                      </a:lnTo>
                      <a:lnTo>
                        <a:pt x="3" y="231"/>
                      </a:lnTo>
                      <a:lnTo>
                        <a:pt x="0" y="222"/>
                      </a:lnTo>
                      <a:lnTo>
                        <a:pt x="0" y="213"/>
                      </a:lnTo>
                      <a:lnTo>
                        <a:pt x="0" y="204"/>
                      </a:lnTo>
                      <a:lnTo>
                        <a:pt x="6" y="195"/>
                      </a:lnTo>
                      <a:lnTo>
                        <a:pt x="9" y="186"/>
                      </a:lnTo>
                      <a:lnTo>
                        <a:pt x="18" y="183"/>
                      </a:lnTo>
                      <a:lnTo>
                        <a:pt x="93" y="60"/>
                      </a:lnTo>
                      <a:lnTo>
                        <a:pt x="135" y="0"/>
                      </a:lnTo>
                    </a:path>
                  </a:pathLst>
                </a:custGeom>
                <a:noFill/>
                <a:ln w="12700" cap="rnd" cmpd="sng">
                  <a:solidFill>
                    <a:schemeClr val="tx2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401" name="Freeform 46">
                  <a:extLst>
                    <a:ext uri="{FF2B5EF4-FFF2-40B4-BE49-F238E27FC236}">
                      <a16:creationId xmlns:a16="http://schemas.microsoft.com/office/drawing/2014/main" id="{9465885D-F789-44D1-924A-3AD50A4F52C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811" y="2889"/>
                  <a:ext cx="4" cy="19"/>
                </a:xfrm>
                <a:custGeom>
                  <a:avLst/>
                  <a:gdLst>
                    <a:gd name="T0" fmla="*/ 3 w 4"/>
                    <a:gd name="T1" fmla="*/ 3 h 19"/>
                    <a:gd name="T2" fmla="*/ 0 w 4"/>
                    <a:gd name="T3" fmla="*/ 18 h 19"/>
                    <a:gd name="T4" fmla="*/ 0 w 4"/>
                    <a:gd name="T5" fmla="*/ 9 h 19"/>
                    <a:gd name="T6" fmla="*/ 0 w 4"/>
                    <a:gd name="T7" fmla="*/ 0 h 19"/>
                    <a:gd name="T8" fmla="*/ 3 w 4"/>
                    <a:gd name="T9" fmla="*/ 3 h 19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4" h="19">
                      <a:moveTo>
                        <a:pt x="3" y="3"/>
                      </a:moveTo>
                      <a:lnTo>
                        <a:pt x="0" y="18"/>
                      </a:lnTo>
                      <a:lnTo>
                        <a:pt x="0" y="9"/>
                      </a:lnTo>
                      <a:lnTo>
                        <a:pt x="0" y="0"/>
                      </a:lnTo>
                      <a:lnTo>
                        <a:pt x="3" y="3"/>
                      </a:lnTo>
                    </a:path>
                  </a:pathLst>
                </a:custGeom>
                <a:solidFill>
                  <a:schemeClr val="accent1"/>
                </a:solidFill>
                <a:ln w="12700" cap="rnd" cmpd="sng">
                  <a:solidFill>
                    <a:schemeClr val="tx2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402" name="Freeform 47">
                  <a:extLst>
                    <a:ext uri="{FF2B5EF4-FFF2-40B4-BE49-F238E27FC236}">
                      <a16:creationId xmlns:a16="http://schemas.microsoft.com/office/drawing/2014/main" id="{C54FA7E8-2A98-40B6-BE17-30687E9C2DE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631" y="2571"/>
                  <a:ext cx="130" cy="526"/>
                </a:xfrm>
                <a:custGeom>
                  <a:avLst/>
                  <a:gdLst>
                    <a:gd name="T0" fmla="*/ 51 w 130"/>
                    <a:gd name="T1" fmla="*/ 522 h 526"/>
                    <a:gd name="T2" fmla="*/ 45 w 130"/>
                    <a:gd name="T3" fmla="*/ 513 h 526"/>
                    <a:gd name="T4" fmla="*/ 27 w 130"/>
                    <a:gd name="T5" fmla="*/ 522 h 526"/>
                    <a:gd name="T6" fmla="*/ 15 w 130"/>
                    <a:gd name="T7" fmla="*/ 516 h 526"/>
                    <a:gd name="T8" fmla="*/ 30 w 130"/>
                    <a:gd name="T9" fmla="*/ 501 h 526"/>
                    <a:gd name="T10" fmla="*/ 42 w 130"/>
                    <a:gd name="T11" fmla="*/ 483 h 526"/>
                    <a:gd name="T12" fmla="*/ 45 w 130"/>
                    <a:gd name="T13" fmla="*/ 465 h 526"/>
                    <a:gd name="T14" fmla="*/ 24 w 130"/>
                    <a:gd name="T15" fmla="*/ 471 h 526"/>
                    <a:gd name="T16" fmla="*/ 9 w 130"/>
                    <a:gd name="T17" fmla="*/ 465 h 526"/>
                    <a:gd name="T18" fmla="*/ 9 w 130"/>
                    <a:gd name="T19" fmla="*/ 468 h 526"/>
                    <a:gd name="T20" fmla="*/ 24 w 130"/>
                    <a:gd name="T21" fmla="*/ 450 h 526"/>
                    <a:gd name="T22" fmla="*/ 42 w 130"/>
                    <a:gd name="T23" fmla="*/ 438 h 526"/>
                    <a:gd name="T24" fmla="*/ 60 w 130"/>
                    <a:gd name="T25" fmla="*/ 423 h 526"/>
                    <a:gd name="T26" fmla="*/ 78 w 130"/>
                    <a:gd name="T27" fmla="*/ 417 h 526"/>
                    <a:gd name="T28" fmla="*/ 96 w 130"/>
                    <a:gd name="T29" fmla="*/ 429 h 526"/>
                    <a:gd name="T30" fmla="*/ 96 w 130"/>
                    <a:gd name="T31" fmla="*/ 438 h 526"/>
                    <a:gd name="T32" fmla="*/ 81 w 130"/>
                    <a:gd name="T33" fmla="*/ 420 h 526"/>
                    <a:gd name="T34" fmla="*/ 75 w 130"/>
                    <a:gd name="T35" fmla="*/ 399 h 526"/>
                    <a:gd name="T36" fmla="*/ 84 w 130"/>
                    <a:gd name="T37" fmla="*/ 381 h 526"/>
                    <a:gd name="T38" fmla="*/ 102 w 130"/>
                    <a:gd name="T39" fmla="*/ 393 h 526"/>
                    <a:gd name="T40" fmla="*/ 111 w 130"/>
                    <a:gd name="T41" fmla="*/ 393 h 526"/>
                    <a:gd name="T42" fmla="*/ 129 w 130"/>
                    <a:gd name="T43" fmla="*/ 396 h 526"/>
                    <a:gd name="T44" fmla="*/ 111 w 130"/>
                    <a:gd name="T45" fmla="*/ 396 h 526"/>
                    <a:gd name="T46" fmla="*/ 93 w 130"/>
                    <a:gd name="T47" fmla="*/ 381 h 526"/>
                    <a:gd name="T48" fmla="*/ 90 w 130"/>
                    <a:gd name="T49" fmla="*/ 363 h 526"/>
                    <a:gd name="T50" fmla="*/ 90 w 130"/>
                    <a:gd name="T51" fmla="*/ 327 h 526"/>
                    <a:gd name="T52" fmla="*/ 114 w 130"/>
                    <a:gd name="T53" fmla="*/ 234 h 526"/>
                    <a:gd name="T54" fmla="*/ 126 w 130"/>
                    <a:gd name="T55" fmla="*/ 252 h 526"/>
                    <a:gd name="T56" fmla="*/ 108 w 130"/>
                    <a:gd name="T57" fmla="*/ 240 h 526"/>
                    <a:gd name="T58" fmla="*/ 108 w 130"/>
                    <a:gd name="T59" fmla="*/ 222 h 526"/>
                    <a:gd name="T60" fmla="*/ 102 w 130"/>
                    <a:gd name="T61" fmla="*/ 159 h 526"/>
                    <a:gd name="T62" fmla="*/ 99 w 130"/>
                    <a:gd name="T63" fmla="*/ 0 h 526"/>
                    <a:gd name="T64" fmla="*/ 96 w 130"/>
                    <a:gd name="T65" fmla="*/ 21 h 526"/>
                    <a:gd name="T66" fmla="*/ 93 w 130"/>
                    <a:gd name="T67" fmla="*/ 39 h 526"/>
                    <a:gd name="T68" fmla="*/ 93 w 130"/>
                    <a:gd name="T69" fmla="*/ 57 h 526"/>
                    <a:gd name="T70" fmla="*/ 93 w 130"/>
                    <a:gd name="T71" fmla="*/ 81 h 526"/>
                    <a:gd name="T72" fmla="*/ 93 w 130"/>
                    <a:gd name="T73" fmla="*/ 99 h 526"/>
                    <a:gd name="T74" fmla="*/ 93 w 130"/>
                    <a:gd name="T75" fmla="*/ 96 h 526"/>
                    <a:gd name="T76" fmla="*/ 93 w 130"/>
                    <a:gd name="T77" fmla="*/ 75 h 526"/>
                    <a:gd name="T78" fmla="*/ 102 w 130"/>
                    <a:gd name="T79" fmla="*/ 117 h 526"/>
                    <a:gd name="T80" fmla="*/ 102 w 130"/>
                    <a:gd name="T81" fmla="*/ 90 h 526"/>
                    <a:gd name="T82" fmla="*/ 102 w 130"/>
                    <a:gd name="T83" fmla="*/ 72 h 526"/>
                    <a:gd name="T84" fmla="*/ 93 w 130"/>
                    <a:gd name="T85" fmla="*/ 63 h 526"/>
                    <a:gd name="T86" fmla="*/ 75 w 130"/>
                    <a:gd name="T87" fmla="*/ 75 h 526"/>
                    <a:gd name="T88" fmla="*/ 75 w 130"/>
                    <a:gd name="T89" fmla="*/ 93 h 526"/>
                    <a:gd name="T90" fmla="*/ 87 w 130"/>
                    <a:gd name="T91" fmla="*/ 108 h 52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</a:gdLst>
                  <a:ahLst/>
                  <a:cxnLst>
                    <a:cxn ang="T92">
                      <a:pos x="T0" y="T1"/>
                    </a:cxn>
                    <a:cxn ang="T93">
                      <a:pos x="T2" y="T3"/>
                    </a:cxn>
                    <a:cxn ang="T94">
                      <a:pos x="T4" y="T5"/>
                    </a:cxn>
                    <a:cxn ang="T95">
                      <a:pos x="T6" y="T7"/>
                    </a:cxn>
                    <a:cxn ang="T96">
                      <a:pos x="T8" y="T9"/>
                    </a:cxn>
                    <a:cxn ang="T97">
                      <a:pos x="T10" y="T11"/>
                    </a:cxn>
                    <a:cxn ang="T98">
                      <a:pos x="T12" y="T13"/>
                    </a:cxn>
                    <a:cxn ang="T99">
                      <a:pos x="T14" y="T15"/>
                    </a:cxn>
                    <a:cxn ang="T100">
                      <a:pos x="T16" y="T17"/>
                    </a:cxn>
                    <a:cxn ang="T101">
                      <a:pos x="T18" y="T19"/>
                    </a:cxn>
                    <a:cxn ang="T102">
                      <a:pos x="T20" y="T21"/>
                    </a:cxn>
                    <a:cxn ang="T103">
                      <a:pos x="T22" y="T23"/>
                    </a:cxn>
                    <a:cxn ang="T104">
                      <a:pos x="T24" y="T25"/>
                    </a:cxn>
                    <a:cxn ang="T105">
                      <a:pos x="T26" y="T27"/>
                    </a:cxn>
                    <a:cxn ang="T106">
                      <a:pos x="T28" y="T29"/>
                    </a:cxn>
                    <a:cxn ang="T107">
                      <a:pos x="T30" y="T31"/>
                    </a:cxn>
                    <a:cxn ang="T108">
                      <a:pos x="T32" y="T33"/>
                    </a:cxn>
                    <a:cxn ang="T109">
                      <a:pos x="T34" y="T35"/>
                    </a:cxn>
                    <a:cxn ang="T110">
                      <a:pos x="T36" y="T37"/>
                    </a:cxn>
                    <a:cxn ang="T111">
                      <a:pos x="T38" y="T39"/>
                    </a:cxn>
                    <a:cxn ang="T112">
                      <a:pos x="T40" y="T41"/>
                    </a:cxn>
                    <a:cxn ang="T113">
                      <a:pos x="T42" y="T43"/>
                    </a:cxn>
                    <a:cxn ang="T114">
                      <a:pos x="T44" y="T45"/>
                    </a:cxn>
                    <a:cxn ang="T115">
                      <a:pos x="T46" y="T47"/>
                    </a:cxn>
                    <a:cxn ang="T116">
                      <a:pos x="T48" y="T49"/>
                    </a:cxn>
                    <a:cxn ang="T117">
                      <a:pos x="T50" y="T51"/>
                    </a:cxn>
                    <a:cxn ang="T118">
                      <a:pos x="T52" y="T53"/>
                    </a:cxn>
                    <a:cxn ang="T119">
                      <a:pos x="T54" y="T55"/>
                    </a:cxn>
                    <a:cxn ang="T120">
                      <a:pos x="T56" y="T57"/>
                    </a:cxn>
                    <a:cxn ang="T121">
                      <a:pos x="T58" y="T59"/>
                    </a:cxn>
                    <a:cxn ang="T122">
                      <a:pos x="T60" y="T61"/>
                    </a:cxn>
                    <a:cxn ang="T123">
                      <a:pos x="T62" y="T63"/>
                    </a:cxn>
                    <a:cxn ang="T124">
                      <a:pos x="T64" y="T65"/>
                    </a:cxn>
                    <a:cxn ang="T125">
                      <a:pos x="T66" y="T67"/>
                    </a:cxn>
                    <a:cxn ang="T126">
                      <a:pos x="T68" y="T69"/>
                    </a:cxn>
                    <a:cxn ang="T127">
                      <a:pos x="T70" y="T71"/>
                    </a:cxn>
                    <a:cxn ang="T128">
                      <a:pos x="T72" y="T73"/>
                    </a:cxn>
                    <a:cxn ang="T129">
                      <a:pos x="T74" y="T75"/>
                    </a:cxn>
                    <a:cxn ang="T130">
                      <a:pos x="T76" y="T77"/>
                    </a:cxn>
                    <a:cxn ang="T131">
                      <a:pos x="T78" y="T79"/>
                    </a:cxn>
                    <a:cxn ang="T132">
                      <a:pos x="T80" y="T81"/>
                    </a:cxn>
                    <a:cxn ang="T133">
                      <a:pos x="T82" y="T83"/>
                    </a:cxn>
                    <a:cxn ang="T134">
                      <a:pos x="T84" y="T85"/>
                    </a:cxn>
                    <a:cxn ang="T135">
                      <a:pos x="T86" y="T87"/>
                    </a:cxn>
                    <a:cxn ang="T136">
                      <a:pos x="T88" y="T89"/>
                    </a:cxn>
                    <a:cxn ang="T137">
                      <a:pos x="T90" y="T91"/>
                    </a:cxn>
                  </a:cxnLst>
                  <a:rect l="0" t="0" r="r" b="b"/>
                  <a:pathLst>
                    <a:path w="130" h="526">
                      <a:moveTo>
                        <a:pt x="60" y="519"/>
                      </a:moveTo>
                      <a:lnTo>
                        <a:pt x="51" y="522"/>
                      </a:lnTo>
                      <a:lnTo>
                        <a:pt x="42" y="522"/>
                      </a:lnTo>
                      <a:lnTo>
                        <a:pt x="45" y="513"/>
                      </a:lnTo>
                      <a:lnTo>
                        <a:pt x="36" y="516"/>
                      </a:lnTo>
                      <a:lnTo>
                        <a:pt x="27" y="522"/>
                      </a:lnTo>
                      <a:lnTo>
                        <a:pt x="18" y="525"/>
                      </a:lnTo>
                      <a:lnTo>
                        <a:pt x="15" y="516"/>
                      </a:lnTo>
                      <a:lnTo>
                        <a:pt x="24" y="510"/>
                      </a:lnTo>
                      <a:lnTo>
                        <a:pt x="30" y="501"/>
                      </a:lnTo>
                      <a:lnTo>
                        <a:pt x="36" y="492"/>
                      </a:lnTo>
                      <a:lnTo>
                        <a:pt x="42" y="483"/>
                      </a:lnTo>
                      <a:lnTo>
                        <a:pt x="45" y="474"/>
                      </a:lnTo>
                      <a:lnTo>
                        <a:pt x="45" y="465"/>
                      </a:lnTo>
                      <a:lnTo>
                        <a:pt x="36" y="462"/>
                      </a:lnTo>
                      <a:lnTo>
                        <a:pt x="24" y="471"/>
                      </a:lnTo>
                      <a:lnTo>
                        <a:pt x="12" y="474"/>
                      </a:lnTo>
                      <a:lnTo>
                        <a:pt x="9" y="465"/>
                      </a:lnTo>
                      <a:lnTo>
                        <a:pt x="0" y="462"/>
                      </a:lnTo>
                      <a:lnTo>
                        <a:pt x="9" y="468"/>
                      </a:lnTo>
                      <a:lnTo>
                        <a:pt x="18" y="459"/>
                      </a:lnTo>
                      <a:lnTo>
                        <a:pt x="24" y="450"/>
                      </a:lnTo>
                      <a:lnTo>
                        <a:pt x="33" y="444"/>
                      </a:lnTo>
                      <a:lnTo>
                        <a:pt x="42" y="438"/>
                      </a:lnTo>
                      <a:lnTo>
                        <a:pt x="51" y="432"/>
                      </a:lnTo>
                      <a:lnTo>
                        <a:pt x="60" y="423"/>
                      </a:lnTo>
                      <a:lnTo>
                        <a:pt x="69" y="417"/>
                      </a:lnTo>
                      <a:lnTo>
                        <a:pt x="78" y="417"/>
                      </a:lnTo>
                      <a:lnTo>
                        <a:pt x="87" y="423"/>
                      </a:lnTo>
                      <a:lnTo>
                        <a:pt x="96" y="429"/>
                      </a:lnTo>
                      <a:lnTo>
                        <a:pt x="105" y="438"/>
                      </a:lnTo>
                      <a:lnTo>
                        <a:pt x="96" y="438"/>
                      </a:lnTo>
                      <a:lnTo>
                        <a:pt x="87" y="429"/>
                      </a:lnTo>
                      <a:lnTo>
                        <a:pt x="81" y="420"/>
                      </a:lnTo>
                      <a:lnTo>
                        <a:pt x="78" y="411"/>
                      </a:lnTo>
                      <a:lnTo>
                        <a:pt x="75" y="399"/>
                      </a:lnTo>
                      <a:lnTo>
                        <a:pt x="75" y="390"/>
                      </a:lnTo>
                      <a:lnTo>
                        <a:pt x="84" y="381"/>
                      </a:lnTo>
                      <a:lnTo>
                        <a:pt x="96" y="384"/>
                      </a:lnTo>
                      <a:lnTo>
                        <a:pt x="102" y="393"/>
                      </a:lnTo>
                      <a:lnTo>
                        <a:pt x="108" y="402"/>
                      </a:lnTo>
                      <a:lnTo>
                        <a:pt x="111" y="393"/>
                      </a:lnTo>
                      <a:lnTo>
                        <a:pt x="120" y="393"/>
                      </a:lnTo>
                      <a:lnTo>
                        <a:pt x="129" y="396"/>
                      </a:lnTo>
                      <a:lnTo>
                        <a:pt x="120" y="396"/>
                      </a:lnTo>
                      <a:lnTo>
                        <a:pt x="111" y="396"/>
                      </a:lnTo>
                      <a:lnTo>
                        <a:pt x="102" y="390"/>
                      </a:lnTo>
                      <a:lnTo>
                        <a:pt x="93" y="381"/>
                      </a:lnTo>
                      <a:lnTo>
                        <a:pt x="90" y="372"/>
                      </a:lnTo>
                      <a:lnTo>
                        <a:pt x="90" y="363"/>
                      </a:lnTo>
                      <a:lnTo>
                        <a:pt x="87" y="354"/>
                      </a:lnTo>
                      <a:lnTo>
                        <a:pt x="90" y="327"/>
                      </a:lnTo>
                      <a:lnTo>
                        <a:pt x="102" y="285"/>
                      </a:lnTo>
                      <a:lnTo>
                        <a:pt x="114" y="234"/>
                      </a:lnTo>
                      <a:lnTo>
                        <a:pt x="123" y="243"/>
                      </a:lnTo>
                      <a:lnTo>
                        <a:pt x="126" y="252"/>
                      </a:lnTo>
                      <a:lnTo>
                        <a:pt x="117" y="246"/>
                      </a:lnTo>
                      <a:lnTo>
                        <a:pt x="108" y="240"/>
                      </a:lnTo>
                      <a:lnTo>
                        <a:pt x="108" y="231"/>
                      </a:lnTo>
                      <a:lnTo>
                        <a:pt x="108" y="222"/>
                      </a:lnTo>
                      <a:lnTo>
                        <a:pt x="105" y="213"/>
                      </a:lnTo>
                      <a:lnTo>
                        <a:pt x="102" y="159"/>
                      </a:lnTo>
                      <a:lnTo>
                        <a:pt x="105" y="57"/>
                      </a:lnTo>
                      <a:lnTo>
                        <a:pt x="99" y="0"/>
                      </a:lnTo>
                      <a:lnTo>
                        <a:pt x="99" y="9"/>
                      </a:lnTo>
                      <a:lnTo>
                        <a:pt x="96" y="21"/>
                      </a:lnTo>
                      <a:lnTo>
                        <a:pt x="93" y="30"/>
                      </a:lnTo>
                      <a:lnTo>
                        <a:pt x="93" y="39"/>
                      </a:lnTo>
                      <a:lnTo>
                        <a:pt x="93" y="48"/>
                      </a:lnTo>
                      <a:lnTo>
                        <a:pt x="93" y="57"/>
                      </a:lnTo>
                      <a:lnTo>
                        <a:pt x="93" y="69"/>
                      </a:lnTo>
                      <a:lnTo>
                        <a:pt x="93" y="81"/>
                      </a:lnTo>
                      <a:lnTo>
                        <a:pt x="93" y="90"/>
                      </a:lnTo>
                      <a:lnTo>
                        <a:pt x="93" y="99"/>
                      </a:lnTo>
                      <a:lnTo>
                        <a:pt x="93" y="111"/>
                      </a:lnTo>
                      <a:lnTo>
                        <a:pt x="93" y="96"/>
                      </a:lnTo>
                      <a:lnTo>
                        <a:pt x="93" y="87"/>
                      </a:lnTo>
                      <a:lnTo>
                        <a:pt x="93" y="75"/>
                      </a:lnTo>
                      <a:lnTo>
                        <a:pt x="99" y="99"/>
                      </a:lnTo>
                      <a:lnTo>
                        <a:pt x="102" y="117"/>
                      </a:lnTo>
                      <a:lnTo>
                        <a:pt x="102" y="99"/>
                      </a:lnTo>
                      <a:lnTo>
                        <a:pt x="102" y="90"/>
                      </a:lnTo>
                      <a:lnTo>
                        <a:pt x="102" y="81"/>
                      </a:lnTo>
                      <a:lnTo>
                        <a:pt x="102" y="72"/>
                      </a:lnTo>
                      <a:lnTo>
                        <a:pt x="102" y="60"/>
                      </a:lnTo>
                      <a:lnTo>
                        <a:pt x="93" y="63"/>
                      </a:lnTo>
                      <a:lnTo>
                        <a:pt x="84" y="66"/>
                      </a:lnTo>
                      <a:lnTo>
                        <a:pt x="75" y="75"/>
                      </a:lnTo>
                      <a:lnTo>
                        <a:pt x="75" y="84"/>
                      </a:lnTo>
                      <a:lnTo>
                        <a:pt x="75" y="93"/>
                      </a:lnTo>
                      <a:lnTo>
                        <a:pt x="78" y="102"/>
                      </a:lnTo>
                      <a:lnTo>
                        <a:pt x="87" y="108"/>
                      </a:lnTo>
                      <a:lnTo>
                        <a:pt x="96" y="117"/>
                      </a:lnTo>
                    </a:path>
                  </a:pathLst>
                </a:custGeom>
                <a:noFill/>
                <a:ln w="12700" cap="rnd" cmpd="sng">
                  <a:solidFill>
                    <a:schemeClr val="tx2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403" name="Freeform 48">
                  <a:extLst>
                    <a:ext uri="{FF2B5EF4-FFF2-40B4-BE49-F238E27FC236}">
                      <a16:creationId xmlns:a16="http://schemas.microsoft.com/office/drawing/2014/main" id="{FC6B7F37-75F2-47AB-B842-14F5A9574BB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595" y="3099"/>
                  <a:ext cx="130" cy="151"/>
                </a:xfrm>
                <a:custGeom>
                  <a:avLst/>
                  <a:gdLst>
                    <a:gd name="T0" fmla="*/ 129 w 130"/>
                    <a:gd name="T1" fmla="*/ 96 h 151"/>
                    <a:gd name="T2" fmla="*/ 129 w 130"/>
                    <a:gd name="T3" fmla="*/ 105 h 151"/>
                    <a:gd name="T4" fmla="*/ 129 w 130"/>
                    <a:gd name="T5" fmla="*/ 114 h 151"/>
                    <a:gd name="T6" fmla="*/ 129 w 130"/>
                    <a:gd name="T7" fmla="*/ 123 h 151"/>
                    <a:gd name="T8" fmla="*/ 129 w 130"/>
                    <a:gd name="T9" fmla="*/ 132 h 151"/>
                    <a:gd name="T10" fmla="*/ 126 w 130"/>
                    <a:gd name="T11" fmla="*/ 141 h 151"/>
                    <a:gd name="T12" fmla="*/ 123 w 130"/>
                    <a:gd name="T13" fmla="*/ 150 h 151"/>
                    <a:gd name="T14" fmla="*/ 114 w 130"/>
                    <a:gd name="T15" fmla="*/ 150 h 151"/>
                    <a:gd name="T16" fmla="*/ 105 w 130"/>
                    <a:gd name="T17" fmla="*/ 150 h 151"/>
                    <a:gd name="T18" fmla="*/ 93 w 130"/>
                    <a:gd name="T19" fmla="*/ 150 h 151"/>
                    <a:gd name="T20" fmla="*/ 81 w 130"/>
                    <a:gd name="T21" fmla="*/ 150 h 151"/>
                    <a:gd name="T22" fmla="*/ 57 w 130"/>
                    <a:gd name="T23" fmla="*/ 150 h 151"/>
                    <a:gd name="T24" fmla="*/ 39 w 130"/>
                    <a:gd name="T25" fmla="*/ 150 h 151"/>
                    <a:gd name="T26" fmla="*/ 18 w 130"/>
                    <a:gd name="T27" fmla="*/ 150 h 151"/>
                    <a:gd name="T28" fmla="*/ 9 w 130"/>
                    <a:gd name="T29" fmla="*/ 150 h 151"/>
                    <a:gd name="T30" fmla="*/ 0 w 130"/>
                    <a:gd name="T31" fmla="*/ 147 h 151"/>
                    <a:gd name="T32" fmla="*/ 0 w 130"/>
                    <a:gd name="T33" fmla="*/ 135 h 151"/>
                    <a:gd name="T34" fmla="*/ 3 w 130"/>
                    <a:gd name="T35" fmla="*/ 126 h 151"/>
                    <a:gd name="T36" fmla="*/ 3 w 130"/>
                    <a:gd name="T37" fmla="*/ 117 h 151"/>
                    <a:gd name="T38" fmla="*/ 3 w 130"/>
                    <a:gd name="T39" fmla="*/ 105 h 151"/>
                    <a:gd name="T40" fmla="*/ 3 w 130"/>
                    <a:gd name="T41" fmla="*/ 96 h 151"/>
                    <a:gd name="T42" fmla="*/ 6 w 130"/>
                    <a:gd name="T43" fmla="*/ 87 h 151"/>
                    <a:gd name="T44" fmla="*/ 9 w 130"/>
                    <a:gd name="T45" fmla="*/ 78 h 151"/>
                    <a:gd name="T46" fmla="*/ 12 w 130"/>
                    <a:gd name="T47" fmla="*/ 69 h 151"/>
                    <a:gd name="T48" fmla="*/ 12 w 130"/>
                    <a:gd name="T49" fmla="*/ 60 h 151"/>
                    <a:gd name="T50" fmla="*/ 12 w 130"/>
                    <a:gd name="T51" fmla="*/ 51 h 151"/>
                    <a:gd name="T52" fmla="*/ 12 w 130"/>
                    <a:gd name="T53" fmla="*/ 39 h 151"/>
                    <a:gd name="T54" fmla="*/ 12 w 130"/>
                    <a:gd name="T55" fmla="*/ 27 h 151"/>
                    <a:gd name="T56" fmla="*/ 12 w 130"/>
                    <a:gd name="T57" fmla="*/ 18 h 151"/>
                    <a:gd name="T58" fmla="*/ 12 w 130"/>
                    <a:gd name="T59" fmla="*/ 9 h 151"/>
                    <a:gd name="T60" fmla="*/ 12 w 130"/>
                    <a:gd name="T61" fmla="*/ 0 h 151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</a:gdLst>
                  <a:ahLst/>
                  <a:cxnLst>
                    <a:cxn ang="T62">
                      <a:pos x="T0" y="T1"/>
                    </a:cxn>
                    <a:cxn ang="T63">
                      <a:pos x="T2" y="T3"/>
                    </a:cxn>
                    <a:cxn ang="T64">
                      <a:pos x="T4" y="T5"/>
                    </a:cxn>
                    <a:cxn ang="T65">
                      <a:pos x="T6" y="T7"/>
                    </a:cxn>
                    <a:cxn ang="T66">
                      <a:pos x="T8" y="T9"/>
                    </a:cxn>
                    <a:cxn ang="T67">
                      <a:pos x="T10" y="T11"/>
                    </a:cxn>
                    <a:cxn ang="T68">
                      <a:pos x="T12" y="T13"/>
                    </a:cxn>
                    <a:cxn ang="T69">
                      <a:pos x="T14" y="T15"/>
                    </a:cxn>
                    <a:cxn ang="T70">
                      <a:pos x="T16" y="T17"/>
                    </a:cxn>
                    <a:cxn ang="T71">
                      <a:pos x="T18" y="T19"/>
                    </a:cxn>
                    <a:cxn ang="T72">
                      <a:pos x="T20" y="T21"/>
                    </a:cxn>
                    <a:cxn ang="T73">
                      <a:pos x="T22" y="T23"/>
                    </a:cxn>
                    <a:cxn ang="T74">
                      <a:pos x="T24" y="T25"/>
                    </a:cxn>
                    <a:cxn ang="T75">
                      <a:pos x="T26" y="T27"/>
                    </a:cxn>
                    <a:cxn ang="T76">
                      <a:pos x="T28" y="T29"/>
                    </a:cxn>
                    <a:cxn ang="T77">
                      <a:pos x="T30" y="T31"/>
                    </a:cxn>
                    <a:cxn ang="T78">
                      <a:pos x="T32" y="T33"/>
                    </a:cxn>
                    <a:cxn ang="T79">
                      <a:pos x="T34" y="T35"/>
                    </a:cxn>
                    <a:cxn ang="T80">
                      <a:pos x="T36" y="T37"/>
                    </a:cxn>
                    <a:cxn ang="T81">
                      <a:pos x="T38" y="T39"/>
                    </a:cxn>
                    <a:cxn ang="T82">
                      <a:pos x="T40" y="T41"/>
                    </a:cxn>
                    <a:cxn ang="T83">
                      <a:pos x="T42" y="T43"/>
                    </a:cxn>
                    <a:cxn ang="T84">
                      <a:pos x="T44" y="T45"/>
                    </a:cxn>
                    <a:cxn ang="T85">
                      <a:pos x="T46" y="T47"/>
                    </a:cxn>
                    <a:cxn ang="T86">
                      <a:pos x="T48" y="T49"/>
                    </a:cxn>
                    <a:cxn ang="T87">
                      <a:pos x="T50" y="T51"/>
                    </a:cxn>
                    <a:cxn ang="T88">
                      <a:pos x="T52" y="T53"/>
                    </a:cxn>
                    <a:cxn ang="T89">
                      <a:pos x="T54" y="T55"/>
                    </a:cxn>
                    <a:cxn ang="T90">
                      <a:pos x="T56" y="T57"/>
                    </a:cxn>
                    <a:cxn ang="T91">
                      <a:pos x="T58" y="T59"/>
                    </a:cxn>
                    <a:cxn ang="T92">
                      <a:pos x="T60" y="T61"/>
                    </a:cxn>
                  </a:cxnLst>
                  <a:rect l="0" t="0" r="r" b="b"/>
                  <a:pathLst>
                    <a:path w="130" h="151">
                      <a:moveTo>
                        <a:pt x="129" y="96"/>
                      </a:moveTo>
                      <a:lnTo>
                        <a:pt x="129" y="105"/>
                      </a:lnTo>
                      <a:lnTo>
                        <a:pt x="129" y="114"/>
                      </a:lnTo>
                      <a:lnTo>
                        <a:pt x="129" y="123"/>
                      </a:lnTo>
                      <a:lnTo>
                        <a:pt x="129" y="132"/>
                      </a:lnTo>
                      <a:lnTo>
                        <a:pt x="126" y="141"/>
                      </a:lnTo>
                      <a:lnTo>
                        <a:pt x="123" y="150"/>
                      </a:lnTo>
                      <a:lnTo>
                        <a:pt x="114" y="150"/>
                      </a:lnTo>
                      <a:lnTo>
                        <a:pt x="105" y="150"/>
                      </a:lnTo>
                      <a:lnTo>
                        <a:pt x="93" y="150"/>
                      </a:lnTo>
                      <a:lnTo>
                        <a:pt x="81" y="150"/>
                      </a:lnTo>
                      <a:lnTo>
                        <a:pt x="57" y="150"/>
                      </a:lnTo>
                      <a:lnTo>
                        <a:pt x="39" y="150"/>
                      </a:lnTo>
                      <a:lnTo>
                        <a:pt x="18" y="150"/>
                      </a:lnTo>
                      <a:lnTo>
                        <a:pt x="9" y="150"/>
                      </a:lnTo>
                      <a:lnTo>
                        <a:pt x="0" y="147"/>
                      </a:lnTo>
                      <a:lnTo>
                        <a:pt x="0" y="135"/>
                      </a:lnTo>
                      <a:lnTo>
                        <a:pt x="3" y="126"/>
                      </a:lnTo>
                      <a:lnTo>
                        <a:pt x="3" y="117"/>
                      </a:lnTo>
                      <a:lnTo>
                        <a:pt x="3" y="105"/>
                      </a:lnTo>
                      <a:lnTo>
                        <a:pt x="3" y="96"/>
                      </a:lnTo>
                      <a:lnTo>
                        <a:pt x="6" y="87"/>
                      </a:lnTo>
                      <a:lnTo>
                        <a:pt x="9" y="78"/>
                      </a:lnTo>
                      <a:lnTo>
                        <a:pt x="12" y="69"/>
                      </a:lnTo>
                      <a:lnTo>
                        <a:pt x="12" y="60"/>
                      </a:lnTo>
                      <a:lnTo>
                        <a:pt x="12" y="51"/>
                      </a:lnTo>
                      <a:lnTo>
                        <a:pt x="12" y="39"/>
                      </a:lnTo>
                      <a:lnTo>
                        <a:pt x="12" y="27"/>
                      </a:lnTo>
                      <a:lnTo>
                        <a:pt x="12" y="18"/>
                      </a:lnTo>
                      <a:lnTo>
                        <a:pt x="12" y="9"/>
                      </a:lnTo>
                      <a:lnTo>
                        <a:pt x="12" y="0"/>
                      </a:lnTo>
                    </a:path>
                  </a:pathLst>
                </a:custGeom>
                <a:noFill/>
                <a:ln w="12700" cap="rnd" cmpd="sng">
                  <a:solidFill>
                    <a:schemeClr val="tx2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404" name="Freeform 49">
                  <a:extLst>
                    <a:ext uri="{FF2B5EF4-FFF2-40B4-BE49-F238E27FC236}">
                      <a16:creationId xmlns:a16="http://schemas.microsoft.com/office/drawing/2014/main" id="{99E898A0-EC25-4C3C-A245-98D040F1152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517" y="3255"/>
                  <a:ext cx="217" cy="88"/>
                </a:xfrm>
                <a:custGeom>
                  <a:avLst/>
                  <a:gdLst>
                    <a:gd name="T0" fmla="*/ 201 w 217"/>
                    <a:gd name="T1" fmla="*/ 12 h 88"/>
                    <a:gd name="T2" fmla="*/ 177 w 217"/>
                    <a:gd name="T3" fmla="*/ 18 h 88"/>
                    <a:gd name="T4" fmla="*/ 156 w 217"/>
                    <a:gd name="T5" fmla="*/ 24 h 88"/>
                    <a:gd name="T6" fmla="*/ 135 w 217"/>
                    <a:gd name="T7" fmla="*/ 27 h 88"/>
                    <a:gd name="T8" fmla="*/ 126 w 217"/>
                    <a:gd name="T9" fmla="*/ 18 h 88"/>
                    <a:gd name="T10" fmla="*/ 120 w 217"/>
                    <a:gd name="T11" fmla="*/ 0 h 88"/>
                    <a:gd name="T12" fmla="*/ 105 w 217"/>
                    <a:gd name="T13" fmla="*/ 9 h 88"/>
                    <a:gd name="T14" fmla="*/ 87 w 217"/>
                    <a:gd name="T15" fmla="*/ 21 h 88"/>
                    <a:gd name="T16" fmla="*/ 69 w 217"/>
                    <a:gd name="T17" fmla="*/ 30 h 88"/>
                    <a:gd name="T18" fmla="*/ 48 w 217"/>
                    <a:gd name="T19" fmla="*/ 36 h 88"/>
                    <a:gd name="T20" fmla="*/ 15 w 217"/>
                    <a:gd name="T21" fmla="*/ 39 h 88"/>
                    <a:gd name="T22" fmla="*/ 18 w 217"/>
                    <a:gd name="T23" fmla="*/ 51 h 88"/>
                    <a:gd name="T24" fmla="*/ 39 w 217"/>
                    <a:gd name="T25" fmla="*/ 54 h 88"/>
                    <a:gd name="T26" fmla="*/ 60 w 217"/>
                    <a:gd name="T27" fmla="*/ 51 h 88"/>
                    <a:gd name="T28" fmla="*/ 90 w 217"/>
                    <a:gd name="T29" fmla="*/ 42 h 88"/>
                    <a:gd name="T30" fmla="*/ 108 w 217"/>
                    <a:gd name="T31" fmla="*/ 30 h 88"/>
                    <a:gd name="T32" fmla="*/ 105 w 217"/>
                    <a:gd name="T33" fmla="*/ 33 h 88"/>
                    <a:gd name="T34" fmla="*/ 87 w 217"/>
                    <a:gd name="T35" fmla="*/ 36 h 88"/>
                    <a:gd name="T36" fmla="*/ 69 w 217"/>
                    <a:gd name="T37" fmla="*/ 45 h 88"/>
                    <a:gd name="T38" fmla="*/ 51 w 217"/>
                    <a:gd name="T39" fmla="*/ 48 h 88"/>
                    <a:gd name="T40" fmla="*/ 30 w 217"/>
                    <a:gd name="T41" fmla="*/ 51 h 88"/>
                    <a:gd name="T42" fmla="*/ 12 w 217"/>
                    <a:gd name="T43" fmla="*/ 51 h 88"/>
                    <a:gd name="T44" fmla="*/ 0 w 217"/>
                    <a:gd name="T45" fmla="*/ 60 h 88"/>
                    <a:gd name="T46" fmla="*/ 9 w 217"/>
                    <a:gd name="T47" fmla="*/ 75 h 88"/>
                    <a:gd name="T48" fmla="*/ 27 w 217"/>
                    <a:gd name="T49" fmla="*/ 81 h 88"/>
                    <a:gd name="T50" fmla="*/ 45 w 217"/>
                    <a:gd name="T51" fmla="*/ 84 h 88"/>
                    <a:gd name="T52" fmla="*/ 66 w 217"/>
                    <a:gd name="T53" fmla="*/ 87 h 88"/>
                    <a:gd name="T54" fmla="*/ 87 w 217"/>
                    <a:gd name="T55" fmla="*/ 87 h 88"/>
                    <a:gd name="T56" fmla="*/ 105 w 217"/>
                    <a:gd name="T57" fmla="*/ 81 h 88"/>
                    <a:gd name="T58" fmla="*/ 123 w 217"/>
                    <a:gd name="T59" fmla="*/ 72 h 88"/>
                    <a:gd name="T60" fmla="*/ 141 w 217"/>
                    <a:gd name="T61" fmla="*/ 66 h 88"/>
                    <a:gd name="T62" fmla="*/ 138 w 217"/>
                    <a:gd name="T63" fmla="*/ 60 h 88"/>
                    <a:gd name="T64" fmla="*/ 120 w 217"/>
                    <a:gd name="T65" fmla="*/ 57 h 88"/>
                    <a:gd name="T66" fmla="*/ 141 w 217"/>
                    <a:gd name="T67" fmla="*/ 57 h 88"/>
                    <a:gd name="T68" fmla="*/ 174 w 217"/>
                    <a:gd name="T69" fmla="*/ 60 h 88"/>
                    <a:gd name="T70" fmla="*/ 201 w 217"/>
                    <a:gd name="T71" fmla="*/ 60 h 88"/>
                    <a:gd name="T72" fmla="*/ 192 w 217"/>
                    <a:gd name="T73" fmla="*/ 75 h 88"/>
                    <a:gd name="T74" fmla="*/ 171 w 217"/>
                    <a:gd name="T75" fmla="*/ 75 h 88"/>
                    <a:gd name="T76" fmla="*/ 153 w 217"/>
                    <a:gd name="T77" fmla="*/ 69 h 88"/>
                    <a:gd name="T78" fmla="*/ 156 w 217"/>
                    <a:gd name="T79" fmla="*/ 69 h 88"/>
                    <a:gd name="T80" fmla="*/ 177 w 217"/>
                    <a:gd name="T81" fmla="*/ 75 h 88"/>
                    <a:gd name="T82" fmla="*/ 195 w 217"/>
                    <a:gd name="T83" fmla="*/ 75 h 88"/>
                    <a:gd name="T84" fmla="*/ 210 w 217"/>
                    <a:gd name="T85" fmla="*/ 63 h 88"/>
                    <a:gd name="T86" fmla="*/ 216 w 217"/>
                    <a:gd name="T87" fmla="*/ 39 h 88"/>
                    <a:gd name="T88" fmla="*/ 210 w 217"/>
                    <a:gd name="T89" fmla="*/ 18 h 88"/>
                    <a:gd name="T90" fmla="*/ 210 w 217"/>
                    <a:gd name="T91" fmla="*/ 21 h 88"/>
                    <a:gd name="T92" fmla="*/ 213 w 217"/>
                    <a:gd name="T93" fmla="*/ 42 h 88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</a:gdLst>
                  <a:ahLst/>
                  <a:cxnLst>
                    <a:cxn ang="T94">
                      <a:pos x="T0" y="T1"/>
                    </a:cxn>
                    <a:cxn ang="T95">
                      <a:pos x="T2" y="T3"/>
                    </a:cxn>
                    <a:cxn ang="T96">
                      <a:pos x="T4" y="T5"/>
                    </a:cxn>
                    <a:cxn ang="T97">
                      <a:pos x="T6" y="T7"/>
                    </a:cxn>
                    <a:cxn ang="T98">
                      <a:pos x="T8" y="T9"/>
                    </a:cxn>
                    <a:cxn ang="T99">
                      <a:pos x="T10" y="T11"/>
                    </a:cxn>
                    <a:cxn ang="T100">
                      <a:pos x="T12" y="T13"/>
                    </a:cxn>
                    <a:cxn ang="T101">
                      <a:pos x="T14" y="T15"/>
                    </a:cxn>
                    <a:cxn ang="T102">
                      <a:pos x="T16" y="T17"/>
                    </a:cxn>
                    <a:cxn ang="T103">
                      <a:pos x="T18" y="T19"/>
                    </a:cxn>
                    <a:cxn ang="T104">
                      <a:pos x="T20" y="T21"/>
                    </a:cxn>
                    <a:cxn ang="T105">
                      <a:pos x="T22" y="T23"/>
                    </a:cxn>
                    <a:cxn ang="T106">
                      <a:pos x="T24" y="T25"/>
                    </a:cxn>
                    <a:cxn ang="T107">
                      <a:pos x="T26" y="T27"/>
                    </a:cxn>
                    <a:cxn ang="T108">
                      <a:pos x="T28" y="T29"/>
                    </a:cxn>
                    <a:cxn ang="T109">
                      <a:pos x="T30" y="T31"/>
                    </a:cxn>
                    <a:cxn ang="T110">
                      <a:pos x="T32" y="T33"/>
                    </a:cxn>
                    <a:cxn ang="T111">
                      <a:pos x="T34" y="T35"/>
                    </a:cxn>
                    <a:cxn ang="T112">
                      <a:pos x="T36" y="T37"/>
                    </a:cxn>
                    <a:cxn ang="T113">
                      <a:pos x="T38" y="T39"/>
                    </a:cxn>
                    <a:cxn ang="T114">
                      <a:pos x="T40" y="T41"/>
                    </a:cxn>
                    <a:cxn ang="T115">
                      <a:pos x="T42" y="T43"/>
                    </a:cxn>
                    <a:cxn ang="T116">
                      <a:pos x="T44" y="T45"/>
                    </a:cxn>
                    <a:cxn ang="T117">
                      <a:pos x="T46" y="T47"/>
                    </a:cxn>
                    <a:cxn ang="T118">
                      <a:pos x="T48" y="T49"/>
                    </a:cxn>
                    <a:cxn ang="T119">
                      <a:pos x="T50" y="T51"/>
                    </a:cxn>
                    <a:cxn ang="T120">
                      <a:pos x="T52" y="T53"/>
                    </a:cxn>
                    <a:cxn ang="T121">
                      <a:pos x="T54" y="T55"/>
                    </a:cxn>
                    <a:cxn ang="T122">
                      <a:pos x="T56" y="T57"/>
                    </a:cxn>
                    <a:cxn ang="T123">
                      <a:pos x="T58" y="T59"/>
                    </a:cxn>
                    <a:cxn ang="T124">
                      <a:pos x="T60" y="T61"/>
                    </a:cxn>
                    <a:cxn ang="T125">
                      <a:pos x="T62" y="T63"/>
                    </a:cxn>
                    <a:cxn ang="T126">
                      <a:pos x="T64" y="T65"/>
                    </a:cxn>
                    <a:cxn ang="T127">
                      <a:pos x="T66" y="T67"/>
                    </a:cxn>
                    <a:cxn ang="T128">
                      <a:pos x="T68" y="T69"/>
                    </a:cxn>
                    <a:cxn ang="T129">
                      <a:pos x="T70" y="T71"/>
                    </a:cxn>
                    <a:cxn ang="T130">
                      <a:pos x="T72" y="T73"/>
                    </a:cxn>
                    <a:cxn ang="T131">
                      <a:pos x="T74" y="T75"/>
                    </a:cxn>
                    <a:cxn ang="T132">
                      <a:pos x="T76" y="T77"/>
                    </a:cxn>
                    <a:cxn ang="T133">
                      <a:pos x="T78" y="T79"/>
                    </a:cxn>
                    <a:cxn ang="T134">
                      <a:pos x="T80" y="T81"/>
                    </a:cxn>
                    <a:cxn ang="T135">
                      <a:pos x="T82" y="T83"/>
                    </a:cxn>
                    <a:cxn ang="T136">
                      <a:pos x="T84" y="T85"/>
                    </a:cxn>
                    <a:cxn ang="T137">
                      <a:pos x="T86" y="T87"/>
                    </a:cxn>
                    <a:cxn ang="T138">
                      <a:pos x="T88" y="T89"/>
                    </a:cxn>
                    <a:cxn ang="T139">
                      <a:pos x="T90" y="T91"/>
                    </a:cxn>
                    <a:cxn ang="T140">
                      <a:pos x="T92" y="T93"/>
                    </a:cxn>
                  </a:cxnLst>
                  <a:rect l="0" t="0" r="r" b="b"/>
                  <a:pathLst>
                    <a:path w="217" h="88">
                      <a:moveTo>
                        <a:pt x="201" y="3"/>
                      </a:moveTo>
                      <a:lnTo>
                        <a:pt x="201" y="12"/>
                      </a:lnTo>
                      <a:lnTo>
                        <a:pt x="189" y="15"/>
                      </a:lnTo>
                      <a:lnTo>
                        <a:pt x="177" y="18"/>
                      </a:lnTo>
                      <a:lnTo>
                        <a:pt x="165" y="21"/>
                      </a:lnTo>
                      <a:lnTo>
                        <a:pt x="156" y="24"/>
                      </a:lnTo>
                      <a:lnTo>
                        <a:pt x="147" y="27"/>
                      </a:lnTo>
                      <a:lnTo>
                        <a:pt x="135" y="27"/>
                      </a:lnTo>
                      <a:lnTo>
                        <a:pt x="126" y="27"/>
                      </a:lnTo>
                      <a:lnTo>
                        <a:pt x="126" y="18"/>
                      </a:lnTo>
                      <a:lnTo>
                        <a:pt x="129" y="9"/>
                      </a:lnTo>
                      <a:lnTo>
                        <a:pt x="120" y="0"/>
                      </a:lnTo>
                      <a:lnTo>
                        <a:pt x="111" y="0"/>
                      </a:lnTo>
                      <a:lnTo>
                        <a:pt x="105" y="9"/>
                      </a:lnTo>
                      <a:lnTo>
                        <a:pt x="96" y="15"/>
                      </a:lnTo>
                      <a:lnTo>
                        <a:pt x="87" y="21"/>
                      </a:lnTo>
                      <a:lnTo>
                        <a:pt x="78" y="27"/>
                      </a:lnTo>
                      <a:lnTo>
                        <a:pt x="69" y="30"/>
                      </a:lnTo>
                      <a:lnTo>
                        <a:pt x="60" y="33"/>
                      </a:lnTo>
                      <a:lnTo>
                        <a:pt x="48" y="36"/>
                      </a:lnTo>
                      <a:lnTo>
                        <a:pt x="39" y="36"/>
                      </a:lnTo>
                      <a:lnTo>
                        <a:pt x="15" y="39"/>
                      </a:lnTo>
                      <a:lnTo>
                        <a:pt x="9" y="48"/>
                      </a:lnTo>
                      <a:lnTo>
                        <a:pt x="18" y="51"/>
                      </a:lnTo>
                      <a:lnTo>
                        <a:pt x="27" y="51"/>
                      </a:lnTo>
                      <a:lnTo>
                        <a:pt x="39" y="54"/>
                      </a:lnTo>
                      <a:lnTo>
                        <a:pt x="51" y="54"/>
                      </a:lnTo>
                      <a:lnTo>
                        <a:pt x="60" y="51"/>
                      </a:lnTo>
                      <a:lnTo>
                        <a:pt x="78" y="48"/>
                      </a:lnTo>
                      <a:lnTo>
                        <a:pt x="90" y="42"/>
                      </a:lnTo>
                      <a:lnTo>
                        <a:pt x="99" y="39"/>
                      </a:lnTo>
                      <a:lnTo>
                        <a:pt x="108" y="30"/>
                      </a:lnTo>
                      <a:lnTo>
                        <a:pt x="117" y="27"/>
                      </a:lnTo>
                      <a:lnTo>
                        <a:pt x="105" y="33"/>
                      </a:lnTo>
                      <a:lnTo>
                        <a:pt x="96" y="36"/>
                      </a:lnTo>
                      <a:lnTo>
                        <a:pt x="87" y="36"/>
                      </a:lnTo>
                      <a:lnTo>
                        <a:pt x="78" y="42"/>
                      </a:lnTo>
                      <a:lnTo>
                        <a:pt x="69" y="45"/>
                      </a:lnTo>
                      <a:lnTo>
                        <a:pt x="60" y="48"/>
                      </a:lnTo>
                      <a:lnTo>
                        <a:pt x="51" y="48"/>
                      </a:lnTo>
                      <a:lnTo>
                        <a:pt x="39" y="51"/>
                      </a:lnTo>
                      <a:lnTo>
                        <a:pt x="30" y="51"/>
                      </a:lnTo>
                      <a:lnTo>
                        <a:pt x="21" y="51"/>
                      </a:lnTo>
                      <a:lnTo>
                        <a:pt x="12" y="51"/>
                      </a:lnTo>
                      <a:lnTo>
                        <a:pt x="0" y="51"/>
                      </a:lnTo>
                      <a:lnTo>
                        <a:pt x="0" y="60"/>
                      </a:lnTo>
                      <a:lnTo>
                        <a:pt x="0" y="69"/>
                      </a:lnTo>
                      <a:lnTo>
                        <a:pt x="9" y="75"/>
                      </a:lnTo>
                      <a:lnTo>
                        <a:pt x="18" y="75"/>
                      </a:lnTo>
                      <a:lnTo>
                        <a:pt x="27" y="81"/>
                      </a:lnTo>
                      <a:lnTo>
                        <a:pt x="36" y="81"/>
                      </a:lnTo>
                      <a:lnTo>
                        <a:pt x="45" y="84"/>
                      </a:lnTo>
                      <a:lnTo>
                        <a:pt x="57" y="84"/>
                      </a:lnTo>
                      <a:lnTo>
                        <a:pt x="66" y="87"/>
                      </a:lnTo>
                      <a:lnTo>
                        <a:pt x="78" y="87"/>
                      </a:lnTo>
                      <a:lnTo>
                        <a:pt x="87" y="87"/>
                      </a:lnTo>
                      <a:lnTo>
                        <a:pt x="96" y="81"/>
                      </a:lnTo>
                      <a:lnTo>
                        <a:pt x="105" y="81"/>
                      </a:lnTo>
                      <a:lnTo>
                        <a:pt x="114" y="78"/>
                      </a:lnTo>
                      <a:lnTo>
                        <a:pt x="123" y="72"/>
                      </a:lnTo>
                      <a:lnTo>
                        <a:pt x="132" y="69"/>
                      </a:lnTo>
                      <a:lnTo>
                        <a:pt x="141" y="66"/>
                      </a:lnTo>
                      <a:lnTo>
                        <a:pt x="150" y="60"/>
                      </a:lnTo>
                      <a:lnTo>
                        <a:pt x="138" y="60"/>
                      </a:lnTo>
                      <a:lnTo>
                        <a:pt x="129" y="57"/>
                      </a:lnTo>
                      <a:lnTo>
                        <a:pt x="120" y="57"/>
                      </a:lnTo>
                      <a:lnTo>
                        <a:pt x="132" y="57"/>
                      </a:lnTo>
                      <a:lnTo>
                        <a:pt x="141" y="57"/>
                      </a:lnTo>
                      <a:lnTo>
                        <a:pt x="150" y="57"/>
                      </a:lnTo>
                      <a:lnTo>
                        <a:pt x="174" y="60"/>
                      </a:lnTo>
                      <a:lnTo>
                        <a:pt x="192" y="60"/>
                      </a:lnTo>
                      <a:lnTo>
                        <a:pt x="201" y="60"/>
                      </a:lnTo>
                      <a:lnTo>
                        <a:pt x="201" y="69"/>
                      </a:lnTo>
                      <a:lnTo>
                        <a:pt x="192" y="75"/>
                      </a:lnTo>
                      <a:lnTo>
                        <a:pt x="183" y="75"/>
                      </a:lnTo>
                      <a:lnTo>
                        <a:pt x="171" y="75"/>
                      </a:lnTo>
                      <a:lnTo>
                        <a:pt x="162" y="75"/>
                      </a:lnTo>
                      <a:lnTo>
                        <a:pt x="153" y="69"/>
                      </a:lnTo>
                      <a:lnTo>
                        <a:pt x="153" y="60"/>
                      </a:lnTo>
                      <a:lnTo>
                        <a:pt x="156" y="69"/>
                      </a:lnTo>
                      <a:lnTo>
                        <a:pt x="168" y="72"/>
                      </a:lnTo>
                      <a:lnTo>
                        <a:pt x="177" y="75"/>
                      </a:lnTo>
                      <a:lnTo>
                        <a:pt x="186" y="78"/>
                      </a:lnTo>
                      <a:lnTo>
                        <a:pt x="195" y="75"/>
                      </a:lnTo>
                      <a:lnTo>
                        <a:pt x="204" y="72"/>
                      </a:lnTo>
                      <a:lnTo>
                        <a:pt x="210" y="63"/>
                      </a:lnTo>
                      <a:lnTo>
                        <a:pt x="210" y="51"/>
                      </a:lnTo>
                      <a:lnTo>
                        <a:pt x="216" y="39"/>
                      </a:lnTo>
                      <a:lnTo>
                        <a:pt x="216" y="27"/>
                      </a:lnTo>
                      <a:lnTo>
                        <a:pt x="210" y="18"/>
                      </a:lnTo>
                      <a:lnTo>
                        <a:pt x="201" y="15"/>
                      </a:lnTo>
                      <a:lnTo>
                        <a:pt x="210" y="21"/>
                      </a:lnTo>
                      <a:lnTo>
                        <a:pt x="213" y="30"/>
                      </a:lnTo>
                      <a:lnTo>
                        <a:pt x="213" y="42"/>
                      </a:lnTo>
                      <a:lnTo>
                        <a:pt x="213" y="51"/>
                      </a:lnTo>
                    </a:path>
                  </a:pathLst>
                </a:custGeom>
                <a:noFill/>
                <a:ln w="12700" cap="rnd" cmpd="sng">
                  <a:solidFill>
                    <a:schemeClr val="tx2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405" name="Freeform 50">
                  <a:extLst>
                    <a:ext uri="{FF2B5EF4-FFF2-40B4-BE49-F238E27FC236}">
                      <a16:creationId xmlns:a16="http://schemas.microsoft.com/office/drawing/2014/main" id="{D8099248-2502-42EE-8168-29A2D61CAF3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811" y="2586"/>
                  <a:ext cx="25" cy="325"/>
                </a:xfrm>
                <a:custGeom>
                  <a:avLst/>
                  <a:gdLst>
                    <a:gd name="T0" fmla="*/ 0 w 25"/>
                    <a:gd name="T1" fmla="*/ 324 h 325"/>
                    <a:gd name="T2" fmla="*/ 0 w 25"/>
                    <a:gd name="T3" fmla="*/ 315 h 325"/>
                    <a:gd name="T4" fmla="*/ 0 w 25"/>
                    <a:gd name="T5" fmla="*/ 306 h 325"/>
                    <a:gd name="T6" fmla="*/ 0 w 25"/>
                    <a:gd name="T7" fmla="*/ 297 h 325"/>
                    <a:gd name="T8" fmla="*/ 3 w 25"/>
                    <a:gd name="T9" fmla="*/ 288 h 325"/>
                    <a:gd name="T10" fmla="*/ 9 w 25"/>
                    <a:gd name="T11" fmla="*/ 276 h 325"/>
                    <a:gd name="T12" fmla="*/ 12 w 25"/>
                    <a:gd name="T13" fmla="*/ 267 h 325"/>
                    <a:gd name="T14" fmla="*/ 15 w 25"/>
                    <a:gd name="T15" fmla="*/ 255 h 325"/>
                    <a:gd name="T16" fmla="*/ 18 w 25"/>
                    <a:gd name="T17" fmla="*/ 246 h 325"/>
                    <a:gd name="T18" fmla="*/ 21 w 25"/>
                    <a:gd name="T19" fmla="*/ 237 h 325"/>
                    <a:gd name="T20" fmla="*/ 21 w 25"/>
                    <a:gd name="T21" fmla="*/ 228 h 325"/>
                    <a:gd name="T22" fmla="*/ 21 w 25"/>
                    <a:gd name="T23" fmla="*/ 219 h 325"/>
                    <a:gd name="T24" fmla="*/ 21 w 25"/>
                    <a:gd name="T25" fmla="*/ 210 h 325"/>
                    <a:gd name="T26" fmla="*/ 21 w 25"/>
                    <a:gd name="T27" fmla="*/ 201 h 325"/>
                    <a:gd name="T28" fmla="*/ 21 w 25"/>
                    <a:gd name="T29" fmla="*/ 192 h 325"/>
                    <a:gd name="T30" fmla="*/ 21 w 25"/>
                    <a:gd name="T31" fmla="*/ 183 h 325"/>
                    <a:gd name="T32" fmla="*/ 21 w 25"/>
                    <a:gd name="T33" fmla="*/ 171 h 325"/>
                    <a:gd name="T34" fmla="*/ 24 w 25"/>
                    <a:gd name="T35" fmla="*/ 162 h 325"/>
                    <a:gd name="T36" fmla="*/ 24 w 25"/>
                    <a:gd name="T37" fmla="*/ 153 h 325"/>
                    <a:gd name="T38" fmla="*/ 24 w 25"/>
                    <a:gd name="T39" fmla="*/ 144 h 325"/>
                    <a:gd name="T40" fmla="*/ 24 w 25"/>
                    <a:gd name="T41" fmla="*/ 132 h 325"/>
                    <a:gd name="T42" fmla="*/ 24 w 25"/>
                    <a:gd name="T43" fmla="*/ 123 h 325"/>
                    <a:gd name="T44" fmla="*/ 24 w 25"/>
                    <a:gd name="T45" fmla="*/ 114 h 325"/>
                    <a:gd name="T46" fmla="*/ 24 w 25"/>
                    <a:gd name="T47" fmla="*/ 105 h 325"/>
                    <a:gd name="T48" fmla="*/ 24 w 25"/>
                    <a:gd name="T49" fmla="*/ 96 h 325"/>
                    <a:gd name="T50" fmla="*/ 24 w 25"/>
                    <a:gd name="T51" fmla="*/ 87 h 325"/>
                    <a:gd name="T52" fmla="*/ 24 w 25"/>
                    <a:gd name="T53" fmla="*/ 78 h 325"/>
                    <a:gd name="T54" fmla="*/ 24 w 25"/>
                    <a:gd name="T55" fmla="*/ 69 h 325"/>
                    <a:gd name="T56" fmla="*/ 24 w 25"/>
                    <a:gd name="T57" fmla="*/ 60 h 325"/>
                    <a:gd name="T58" fmla="*/ 24 w 25"/>
                    <a:gd name="T59" fmla="*/ 48 h 325"/>
                    <a:gd name="T60" fmla="*/ 21 w 25"/>
                    <a:gd name="T61" fmla="*/ 36 h 325"/>
                    <a:gd name="T62" fmla="*/ 18 w 25"/>
                    <a:gd name="T63" fmla="*/ 27 h 325"/>
                    <a:gd name="T64" fmla="*/ 15 w 25"/>
                    <a:gd name="T65" fmla="*/ 18 h 325"/>
                    <a:gd name="T66" fmla="*/ 12 w 25"/>
                    <a:gd name="T67" fmla="*/ 9 h 325"/>
                    <a:gd name="T68" fmla="*/ 9 w 25"/>
                    <a:gd name="T69" fmla="*/ 0 h 325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</a:gdLst>
                  <a:ahLst/>
                  <a:cxnLst>
                    <a:cxn ang="T70">
                      <a:pos x="T0" y="T1"/>
                    </a:cxn>
                    <a:cxn ang="T71">
                      <a:pos x="T2" y="T3"/>
                    </a:cxn>
                    <a:cxn ang="T72">
                      <a:pos x="T4" y="T5"/>
                    </a:cxn>
                    <a:cxn ang="T73">
                      <a:pos x="T6" y="T7"/>
                    </a:cxn>
                    <a:cxn ang="T74">
                      <a:pos x="T8" y="T9"/>
                    </a:cxn>
                    <a:cxn ang="T75">
                      <a:pos x="T10" y="T11"/>
                    </a:cxn>
                    <a:cxn ang="T76">
                      <a:pos x="T12" y="T13"/>
                    </a:cxn>
                    <a:cxn ang="T77">
                      <a:pos x="T14" y="T15"/>
                    </a:cxn>
                    <a:cxn ang="T78">
                      <a:pos x="T16" y="T17"/>
                    </a:cxn>
                    <a:cxn ang="T79">
                      <a:pos x="T18" y="T19"/>
                    </a:cxn>
                    <a:cxn ang="T80">
                      <a:pos x="T20" y="T21"/>
                    </a:cxn>
                    <a:cxn ang="T81">
                      <a:pos x="T22" y="T23"/>
                    </a:cxn>
                    <a:cxn ang="T82">
                      <a:pos x="T24" y="T25"/>
                    </a:cxn>
                    <a:cxn ang="T83">
                      <a:pos x="T26" y="T27"/>
                    </a:cxn>
                    <a:cxn ang="T84">
                      <a:pos x="T28" y="T29"/>
                    </a:cxn>
                    <a:cxn ang="T85">
                      <a:pos x="T30" y="T31"/>
                    </a:cxn>
                    <a:cxn ang="T86">
                      <a:pos x="T32" y="T33"/>
                    </a:cxn>
                    <a:cxn ang="T87">
                      <a:pos x="T34" y="T35"/>
                    </a:cxn>
                    <a:cxn ang="T88">
                      <a:pos x="T36" y="T37"/>
                    </a:cxn>
                    <a:cxn ang="T89">
                      <a:pos x="T38" y="T39"/>
                    </a:cxn>
                    <a:cxn ang="T90">
                      <a:pos x="T40" y="T41"/>
                    </a:cxn>
                    <a:cxn ang="T91">
                      <a:pos x="T42" y="T43"/>
                    </a:cxn>
                    <a:cxn ang="T92">
                      <a:pos x="T44" y="T45"/>
                    </a:cxn>
                    <a:cxn ang="T93">
                      <a:pos x="T46" y="T47"/>
                    </a:cxn>
                    <a:cxn ang="T94">
                      <a:pos x="T48" y="T49"/>
                    </a:cxn>
                    <a:cxn ang="T95">
                      <a:pos x="T50" y="T51"/>
                    </a:cxn>
                    <a:cxn ang="T96">
                      <a:pos x="T52" y="T53"/>
                    </a:cxn>
                    <a:cxn ang="T97">
                      <a:pos x="T54" y="T55"/>
                    </a:cxn>
                    <a:cxn ang="T98">
                      <a:pos x="T56" y="T57"/>
                    </a:cxn>
                    <a:cxn ang="T99">
                      <a:pos x="T58" y="T59"/>
                    </a:cxn>
                    <a:cxn ang="T100">
                      <a:pos x="T60" y="T61"/>
                    </a:cxn>
                    <a:cxn ang="T101">
                      <a:pos x="T62" y="T63"/>
                    </a:cxn>
                    <a:cxn ang="T102">
                      <a:pos x="T64" y="T65"/>
                    </a:cxn>
                    <a:cxn ang="T103">
                      <a:pos x="T66" y="T67"/>
                    </a:cxn>
                    <a:cxn ang="T104">
                      <a:pos x="T68" y="T69"/>
                    </a:cxn>
                  </a:cxnLst>
                  <a:rect l="0" t="0" r="r" b="b"/>
                  <a:pathLst>
                    <a:path w="25" h="325">
                      <a:moveTo>
                        <a:pt x="0" y="324"/>
                      </a:moveTo>
                      <a:lnTo>
                        <a:pt x="0" y="315"/>
                      </a:lnTo>
                      <a:lnTo>
                        <a:pt x="0" y="306"/>
                      </a:lnTo>
                      <a:lnTo>
                        <a:pt x="0" y="297"/>
                      </a:lnTo>
                      <a:lnTo>
                        <a:pt x="3" y="288"/>
                      </a:lnTo>
                      <a:lnTo>
                        <a:pt x="9" y="276"/>
                      </a:lnTo>
                      <a:lnTo>
                        <a:pt x="12" y="267"/>
                      </a:lnTo>
                      <a:lnTo>
                        <a:pt x="15" y="255"/>
                      </a:lnTo>
                      <a:lnTo>
                        <a:pt x="18" y="246"/>
                      </a:lnTo>
                      <a:lnTo>
                        <a:pt x="21" y="237"/>
                      </a:lnTo>
                      <a:lnTo>
                        <a:pt x="21" y="228"/>
                      </a:lnTo>
                      <a:lnTo>
                        <a:pt x="21" y="219"/>
                      </a:lnTo>
                      <a:lnTo>
                        <a:pt x="21" y="210"/>
                      </a:lnTo>
                      <a:lnTo>
                        <a:pt x="21" y="201"/>
                      </a:lnTo>
                      <a:lnTo>
                        <a:pt x="21" y="192"/>
                      </a:lnTo>
                      <a:lnTo>
                        <a:pt x="21" y="183"/>
                      </a:lnTo>
                      <a:lnTo>
                        <a:pt x="21" y="171"/>
                      </a:lnTo>
                      <a:lnTo>
                        <a:pt x="24" y="162"/>
                      </a:lnTo>
                      <a:lnTo>
                        <a:pt x="24" y="153"/>
                      </a:lnTo>
                      <a:lnTo>
                        <a:pt x="24" y="144"/>
                      </a:lnTo>
                      <a:lnTo>
                        <a:pt x="24" y="132"/>
                      </a:lnTo>
                      <a:lnTo>
                        <a:pt x="24" y="123"/>
                      </a:lnTo>
                      <a:lnTo>
                        <a:pt x="24" y="114"/>
                      </a:lnTo>
                      <a:lnTo>
                        <a:pt x="24" y="105"/>
                      </a:lnTo>
                      <a:lnTo>
                        <a:pt x="24" y="96"/>
                      </a:lnTo>
                      <a:lnTo>
                        <a:pt x="24" y="87"/>
                      </a:lnTo>
                      <a:lnTo>
                        <a:pt x="24" y="78"/>
                      </a:lnTo>
                      <a:lnTo>
                        <a:pt x="24" y="69"/>
                      </a:lnTo>
                      <a:lnTo>
                        <a:pt x="24" y="60"/>
                      </a:lnTo>
                      <a:lnTo>
                        <a:pt x="24" y="48"/>
                      </a:lnTo>
                      <a:lnTo>
                        <a:pt x="21" y="36"/>
                      </a:lnTo>
                      <a:lnTo>
                        <a:pt x="18" y="27"/>
                      </a:lnTo>
                      <a:lnTo>
                        <a:pt x="15" y="18"/>
                      </a:lnTo>
                      <a:lnTo>
                        <a:pt x="12" y="9"/>
                      </a:lnTo>
                      <a:lnTo>
                        <a:pt x="9" y="0"/>
                      </a:lnTo>
                    </a:path>
                  </a:pathLst>
                </a:custGeom>
                <a:noFill/>
                <a:ln w="12700" cap="rnd" cmpd="sng">
                  <a:solidFill>
                    <a:schemeClr val="tx2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406" name="Freeform 51">
                  <a:extLst>
                    <a:ext uri="{FF2B5EF4-FFF2-40B4-BE49-F238E27FC236}">
                      <a16:creationId xmlns:a16="http://schemas.microsoft.com/office/drawing/2014/main" id="{42C86F81-ED36-44B0-901C-E2BC4D0A0F9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676" y="2454"/>
                  <a:ext cx="268" cy="361"/>
                </a:xfrm>
                <a:custGeom>
                  <a:avLst/>
                  <a:gdLst>
                    <a:gd name="T0" fmla="*/ 99 w 268"/>
                    <a:gd name="T1" fmla="*/ 81 h 361"/>
                    <a:gd name="T2" fmla="*/ 81 w 268"/>
                    <a:gd name="T3" fmla="*/ 90 h 361"/>
                    <a:gd name="T4" fmla="*/ 66 w 268"/>
                    <a:gd name="T5" fmla="*/ 108 h 361"/>
                    <a:gd name="T6" fmla="*/ 54 w 268"/>
                    <a:gd name="T7" fmla="*/ 129 h 361"/>
                    <a:gd name="T8" fmla="*/ 54 w 268"/>
                    <a:gd name="T9" fmla="*/ 111 h 361"/>
                    <a:gd name="T10" fmla="*/ 75 w 268"/>
                    <a:gd name="T11" fmla="*/ 99 h 361"/>
                    <a:gd name="T12" fmla="*/ 99 w 268"/>
                    <a:gd name="T13" fmla="*/ 87 h 361"/>
                    <a:gd name="T14" fmla="*/ 87 w 268"/>
                    <a:gd name="T15" fmla="*/ 69 h 361"/>
                    <a:gd name="T16" fmla="*/ 72 w 268"/>
                    <a:gd name="T17" fmla="*/ 57 h 361"/>
                    <a:gd name="T18" fmla="*/ 57 w 268"/>
                    <a:gd name="T19" fmla="*/ 72 h 361"/>
                    <a:gd name="T20" fmla="*/ 45 w 268"/>
                    <a:gd name="T21" fmla="*/ 87 h 361"/>
                    <a:gd name="T22" fmla="*/ 33 w 268"/>
                    <a:gd name="T23" fmla="*/ 105 h 361"/>
                    <a:gd name="T24" fmla="*/ 21 w 268"/>
                    <a:gd name="T25" fmla="*/ 126 h 361"/>
                    <a:gd name="T26" fmla="*/ 12 w 268"/>
                    <a:gd name="T27" fmla="*/ 144 h 361"/>
                    <a:gd name="T28" fmla="*/ 12 w 268"/>
                    <a:gd name="T29" fmla="*/ 120 h 361"/>
                    <a:gd name="T30" fmla="*/ 6 w 268"/>
                    <a:gd name="T31" fmla="*/ 102 h 361"/>
                    <a:gd name="T32" fmla="*/ 0 w 268"/>
                    <a:gd name="T33" fmla="*/ 84 h 361"/>
                    <a:gd name="T34" fmla="*/ 15 w 268"/>
                    <a:gd name="T35" fmla="*/ 72 h 361"/>
                    <a:gd name="T36" fmla="*/ 39 w 268"/>
                    <a:gd name="T37" fmla="*/ 57 h 361"/>
                    <a:gd name="T38" fmla="*/ 57 w 268"/>
                    <a:gd name="T39" fmla="*/ 42 h 361"/>
                    <a:gd name="T40" fmla="*/ 75 w 268"/>
                    <a:gd name="T41" fmla="*/ 30 h 361"/>
                    <a:gd name="T42" fmla="*/ 78 w 268"/>
                    <a:gd name="T43" fmla="*/ 12 h 361"/>
                    <a:gd name="T44" fmla="*/ 78 w 268"/>
                    <a:gd name="T45" fmla="*/ 0 h 361"/>
                    <a:gd name="T46" fmla="*/ 69 w 268"/>
                    <a:gd name="T47" fmla="*/ 18 h 361"/>
                    <a:gd name="T48" fmla="*/ 60 w 268"/>
                    <a:gd name="T49" fmla="*/ 36 h 361"/>
                    <a:gd name="T50" fmla="*/ 63 w 268"/>
                    <a:gd name="T51" fmla="*/ 39 h 361"/>
                    <a:gd name="T52" fmla="*/ 75 w 268"/>
                    <a:gd name="T53" fmla="*/ 24 h 361"/>
                    <a:gd name="T54" fmla="*/ 84 w 268"/>
                    <a:gd name="T55" fmla="*/ 24 h 361"/>
                    <a:gd name="T56" fmla="*/ 99 w 268"/>
                    <a:gd name="T57" fmla="*/ 42 h 361"/>
                    <a:gd name="T58" fmla="*/ 114 w 268"/>
                    <a:gd name="T59" fmla="*/ 51 h 361"/>
                    <a:gd name="T60" fmla="*/ 126 w 268"/>
                    <a:gd name="T61" fmla="*/ 69 h 361"/>
                    <a:gd name="T62" fmla="*/ 141 w 268"/>
                    <a:gd name="T63" fmla="*/ 90 h 361"/>
                    <a:gd name="T64" fmla="*/ 153 w 268"/>
                    <a:gd name="T65" fmla="*/ 108 h 361"/>
                    <a:gd name="T66" fmla="*/ 159 w 268"/>
                    <a:gd name="T67" fmla="*/ 126 h 361"/>
                    <a:gd name="T68" fmla="*/ 168 w 268"/>
                    <a:gd name="T69" fmla="*/ 144 h 361"/>
                    <a:gd name="T70" fmla="*/ 174 w 268"/>
                    <a:gd name="T71" fmla="*/ 162 h 361"/>
                    <a:gd name="T72" fmla="*/ 177 w 268"/>
                    <a:gd name="T73" fmla="*/ 180 h 361"/>
                    <a:gd name="T74" fmla="*/ 186 w 268"/>
                    <a:gd name="T75" fmla="*/ 198 h 361"/>
                    <a:gd name="T76" fmla="*/ 192 w 268"/>
                    <a:gd name="T77" fmla="*/ 216 h 361"/>
                    <a:gd name="T78" fmla="*/ 201 w 268"/>
                    <a:gd name="T79" fmla="*/ 234 h 361"/>
                    <a:gd name="T80" fmla="*/ 210 w 268"/>
                    <a:gd name="T81" fmla="*/ 252 h 361"/>
                    <a:gd name="T82" fmla="*/ 222 w 268"/>
                    <a:gd name="T83" fmla="*/ 270 h 361"/>
                    <a:gd name="T84" fmla="*/ 234 w 268"/>
                    <a:gd name="T85" fmla="*/ 288 h 361"/>
                    <a:gd name="T86" fmla="*/ 246 w 268"/>
                    <a:gd name="T87" fmla="*/ 306 h 361"/>
                    <a:gd name="T88" fmla="*/ 258 w 268"/>
                    <a:gd name="T89" fmla="*/ 324 h 361"/>
                    <a:gd name="T90" fmla="*/ 267 w 268"/>
                    <a:gd name="T91" fmla="*/ 342 h 361"/>
                    <a:gd name="T92" fmla="*/ 267 w 268"/>
                    <a:gd name="T93" fmla="*/ 360 h 361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</a:gdLst>
                  <a:ahLst/>
                  <a:cxnLst>
                    <a:cxn ang="T94">
                      <a:pos x="T0" y="T1"/>
                    </a:cxn>
                    <a:cxn ang="T95">
                      <a:pos x="T2" y="T3"/>
                    </a:cxn>
                    <a:cxn ang="T96">
                      <a:pos x="T4" y="T5"/>
                    </a:cxn>
                    <a:cxn ang="T97">
                      <a:pos x="T6" y="T7"/>
                    </a:cxn>
                    <a:cxn ang="T98">
                      <a:pos x="T8" y="T9"/>
                    </a:cxn>
                    <a:cxn ang="T99">
                      <a:pos x="T10" y="T11"/>
                    </a:cxn>
                    <a:cxn ang="T100">
                      <a:pos x="T12" y="T13"/>
                    </a:cxn>
                    <a:cxn ang="T101">
                      <a:pos x="T14" y="T15"/>
                    </a:cxn>
                    <a:cxn ang="T102">
                      <a:pos x="T16" y="T17"/>
                    </a:cxn>
                    <a:cxn ang="T103">
                      <a:pos x="T18" y="T19"/>
                    </a:cxn>
                    <a:cxn ang="T104">
                      <a:pos x="T20" y="T21"/>
                    </a:cxn>
                    <a:cxn ang="T105">
                      <a:pos x="T22" y="T23"/>
                    </a:cxn>
                    <a:cxn ang="T106">
                      <a:pos x="T24" y="T25"/>
                    </a:cxn>
                    <a:cxn ang="T107">
                      <a:pos x="T26" y="T27"/>
                    </a:cxn>
                    <a:cxn ang="T108">
                      <a:pos x="T28" y="T29"/>
                    </a:cxn>
                    <a:cxn ang="T109">
                      <a:pos x="T30" y="T31"/>
                    </a:cxn>
                    <a:cxn ang="T110">
                      <a:pos x="T32" y="T33"/>
                    </a:cxn>
                    <a:cxn ang="T111">
                      <a:pos x="T34" y="T35"/>
                    </a:cxn>
                    <a:cxn ang="T112">
                      <a:pos x="T36" y="T37"/>
                    </a:cxn>
                    <a:cxn ang="T113">
                      <a:pos x="T38" y="T39"/>
                    </a:cxn>
                    <a:cxn ang="T114">
                      <a:pos x="T40" y="T41"/>
                    </a:cxn>
                    <a:cxn ang="T115">
                      <a:pos x="T42" y="T43"/>
                    </a:cxn>
                    <a:cxn ang="T116">
                      <a:pos x="T44" y="T45"/>
                    </a:cxn>
                    <a:cxn ang="T117">
                      <a:pos x="T46" y="T47"/>
                    </a:cxn>
                    <a:cxn ang="T118">
                      <a:pos x="T48" y="T49"/>
                    </a:cxn>
                    <a:cxn ang="T119">
                      <a:pos x="T50" y="T51"/>
                    </a:cxn>
                    <a:cxn ang="T120">
                      <a:pos x="T52" y="T53"/>
                    </a:cxn>
                    <a:cxn ang="T121">
                      <a:pos x="T54" y="T55"/>
                    </a:cxn>
                    <a:cxn ang="T122">
                      <a:pos x="T56" y="T57"/>
                    </a:cxn>
                    <a:cxn ang="T123">
                      <a:pos x="T58" y="T59"/>
                    </a:cxn>
                    <a:cxn ang="T124">
                      <a:pos x="T60" y="T61"/>
                    </a:cxn>
                    <a:cxn ang="T125">
                      <a:pos x="T62" y="T63"/>
                    </a:cxn>
                    <a:cxn ang="T126">
                      <a:pos x="T64" y="T65"/>
                    </a:cxn>
                    <a:cxn ang="T127">
                      <a:pos x="T66" y="T67"/>
                    </a:cxn>
                    <a:cxn ang="T128">
                      <a:pos x="T68" y="T69"/>
                    </a:cxn>
                    <a:cxn ang="T129">
                      <a:pos x="T70" y="T71"/>
                    </a:cxn>
                    <a:cxn ang="T130">
                      <a:pos x="T72" y="T73"/>
                    </a:cxn>
                    <a:cxn ang="T131">
                      <a:pos x="T74" y="T75"/>
                    </a:cxn>
                    <a:cxn ang="T132">
                      <a:pos x="T76" y="T77"/>
                    </a:cxn>
                    <a:cxn ang="T133">
                      <a:pos x="T78" y="T79"/>
                    </a:cxn>
                    <a:cxn ang="T134">
                      <a:pos x="T80" y="T81"/>
                    </a:cxn>
                    <a:cxn ang="T135">
                      <a:pos x="T82" y="T83"/>
                    </a:cxn>
                    <a:cxn ang="T136">
                      <a:pos x="T84" y="T85"/>
                    </a:cxn>
                    <a:cxn ang="T137">
                      <a:pos x="T86" y="T87"/>
                    </a:cxn>
                    <a:cxn ang="T138">
                      <a:pos x="T88" y="T89"/>
                    </a:cxn>
                    <a:cxn ang="T139">
                      <a:pos x="T90" y="T91"/>
                    </a:cxn>
                    <a:cxn ang="T140">
                      <a:pos x="T92" y="T93"/>
                    </a:cxn>
                  </a:cxnLst>
                  <a:rect l="0" t="0" r="r" b="b"/>
                  <a:pathLst>
                    <a:path w="268" h="361">
                      <a:moveTo>
                        <a:pt x="108" y="84"/>
                      </a:moveTo>
                      <a:lnTo>
                        <a:pt x="99" y="81"/>
                      </a:lnTo>
                      <a:lnTo>
                        <a:pt x="90" y="84"/>
                      </a:lnTo>
                      <a:lnTo>
                        <a:pt x="81" y="90"/>
                      </a:lnTo>
                      <a:lnTo>
                        <a:pt x="72" y="99"/>
                      </a:lnTo>
                      <a:lnTo>
                        <a:pt x="66" y="108"/>
                      </a:lnTo>
                      <a:lnTo>
                        <a:pt x="57" y="117"/>
                      </a:lnTo>
                      <a:lnTo>
                        <a:pt x="54" y="129"/>
                      </a:lnTo>
                      <a:lnTo>
                        <a:pt x="54" y="120"/>
                      </a:lnTo>
                      <a:lnTo>
                        <a:pt x="54" y="111"/>
                      </a:lnTo>
                      <a:lnTo>
                        <a:pt x="63" y="108"/>
                      </a:lnTo>
                      <a:lnTo>
                        <a:pt x="75" y="99"/>
                      </a:lnTo>
                      <a:lnTo>
                        <a:pt x="87" y="93"/>
                      </a:lnTo>
                      <a:lnTo>
                        <a:pt x="99" y="87"/>
                      </a:lnTo>
                      <a:lnTo>
                        <a:pt x="93" y="78"/>
                      </a:lnTo>
                      <a:lnTo>
                        <a:pt x="87" y="69"/>
                      </a:lnTo>
                      <a:lnTo>
                        <a:pt x="81" y="60"/>
                      </a:lnTo>
                      <a:lnTo>
                        <a:pt x="72" y="57"/>
                      </a:lnTo>
                      <a:lnTo>
                        <a:pt x="63" y="63"/>
                      </a:lnTo>
                      <a:lnTo>
                        <a:pt x="57" y="72"/>
                      </a:lnTo>
                      <a:lnTo>
                        <a:pt x="54" y="81"/>
                      </a:lnTo>
                      <a:lnTo>
                        <a:pt x="45" y="87"/>
                      </a:lnTo>
                      <a:lnTo>
                        <a:pt x="42" y="96"/>
                      </a:lnTo>
                      <a:lnTo>
                        <a:pt x="33" y="105"/>
                      </a:lnTo>
                      <a:lnTo>
                        <a:pt x="27" y="117"/>
                      </a:lnTo>
                      <a:lnTo>
                        <a:pt x="21" y="126"/>
                      </a:lnTo>
                      <a:lnTo>
                        <a:pt x="18" y="135"/>
                      </a:lnTo>
                      <a:lnTo>
                        <a:pt x="12" y="144"/>
                      </a:lnTo>
                      <a:lnTo>
                        <a:pt x="12" y="132"/>
                      </a:lnTo>
                      <a:lnTo>
                        <a:pt x="12" y="120"/>
                      </a:lnTo>
                      <a:lnTo>
                        <a:pt x="9" y="111"/>
                      </a:lnTo>
                      <a:lnTo>
                        <a:pt x="6" y="102"/>
                      </a:lnTo>
                      <a:lnTo>
                        <a:pt x="3" y="93"/>
                      </a:lnTo>
                      <a:lnTo>
                        <a:pt x="0" y="84"/>
                      </a:lnTo>
                      <a:lnTo>
                        <a:pt x="6" y="75"/>
                      </a:lnTo>
                      <a:lnTo>
                        <a:pt x="15" y="72"/>
                      </a:lnTo>
                      <a:lnTo>
                        <a:pt x="27" y="66"/>
                      </a:lnTo>
                      <a:lnTo>
                        <a:pt x="39" y="57"/>
                      </a:lnTo>
                      <a:lnTo>
                        <a:pt x="48" y="48"/>
                      </a:lnTo>
                      <a:lnTo>
                        <a:pt x="57" y="42"/>
                      </a:lnTo>
                      <a:lnTo>
                        <a:pt x="66" y="36"/>
                      </a:lnTo>
                      <a:lnTo>
                        <a:pt x="75" y="30"/>
                      </a:lnTo>
                      <a:lnTo>
                        <a:pt x="78" y="21"/>
                      </a:lnTo>
                      <a:lnTo>
                        <a:pt x="78" y="12"/>
                      </a:lnTo>
                      <a:lnTo>
                        <a:pt x="78" y="3"/>
                      </a:lnTo>
                      <a:lnTo>
                        <a:pt x="78" y="0"/>
                      </a:lnTo>
                      <a:lnTo>
                        <a:pt x="72" y="9"/>
                      </a:lnTo>
                      <a:lnTo>
                        <a:pt x="69" y="18"/>
                      </a:lnTo>
                      <a:lnTo>
                        <a:pt x="63" y="27"/>
                      </a:lnTo>
                      <a:lnTo>
                        <a:pt x="60" y="36"/>
                      </a:lnTo>
                      <a:lnTo>
                        <a:pt x="54" y="45"/>
                      </a:lnTo>
                      <a:lnTo>
                        <a:pt x="63" y="39"/>
                      </a:lnTo>
                      <a:lnTo>
                        <a:pt x="72" y="33"/>
                      </a:lnTo>
                      <a:lnTo>
                        <a:pt x="75" y="24"/>
                      </a:lnTo>
                      <a:lnTo>
                        <a:pt x="78" y="15"/>
                      </a:lnTo>
                      <a:lnTo>
                        <a:pt x="84" y="24"/>
                      </a:lnTo>
                      <a:lnTo>
                        <a:pt x="90" y="33"/>
                      </a:lnTo>
                      <a:lnTo>
                        <a:pt x="99" y="42"/>
                      </a:lnTo>
                      <a:lnTo>
                        <a:pt x="105" y="51"/>
                      </a:lnTo>
                      <a:lnTo>
                        <a:pt x="114" y="51"/>
                      </a:lnTo>
                      <a:lnTo>
                        <a:pt x="120" y="60"/>
                      </a:lnTo>
                      <a:lnTo>
                        <a:pt x="126" y="69"/>
                      </a:lnTo>
                      <a:lnTo>
                        <a:pt x="135" y="81"/>
                      </a:lnTo>
                      <a:lnTo>
                        <a:pt x="141" y="90"/>
                      </a:lnTo>
                      <a:lnTo>
                        <a:pt x="147" y="99"/>
                      </a:lnTo>
                      <a:lnTo>
                        <a:pt x="153" y="108"/>
                      </a:lnTo>
                      <a:lnTo>
                        <a:pt x="159" y="117"/>
                      </a:lnTo>
                      <a:lnTo>
                        <a:pt x="159" y="126"/>
                      </a:lnTo>
                      <a:lnTo>
                        <a:pt x="165" y="135"/>
                      </a:lnTo>
                      <a:lnTo>
                        <a:pt x="168" y="144"/>
                      </a:lnTo>
                      <a:lnTo>
                        <a:pt x="171" y="153"/>
                      </a:lnTo>
                      <a:lnTo>
                        <a:pt x="174" y="162"/>
                      </a:lnTo>
                      <a:lnTo>
                        <a:pt x="177" y="171"/>
                      </a:lnTo>
                      <a:lnTo>
                        <a:pt x="177" y="180"/>
                      </a:lnTo>
                      <a:lnTo>
                        <a:pt x="183" y="189"/>
                      </a:lnTo>
                      <a:lnTo>
                        <a:pt x="186" y="198"/>
                      </a:lnTo>
                      <a:lnTo>
                        <a:pt x="189" y="207"/>
                      </a:lnTo>
                      <a:lnTo>
                        <a:pt x="192" y="216"/>
                      </a:lnTo>
                      <a:lnTo>
                        <a:pt x="198" y="225"/>
                      </a:lnTo>
                      <a:lnTo>
                        <a:pt x="201" y="234"/>
                      </a:lnTo>
                      <a:lnTo>
                        <a:pt x="207" y="243"/>
                      </a:lnTo>
                      <a:lnTo>
                        <a:pt x="210" y="252"/>
                      </a:lnTo>
                      <a:lnTo>
                        <a:pt x="216" y="261"/>
                      </a:lnTo>
                      <a:lnTo>
                        <a:pt x="222" y="270"/>
                      </a:lnTo>
                      <a:lnTo>
                        <a:pt x="228" y="279"/>
                      </a:lnTo>
                      <a:lnTo>
                        <a:pt x="234" y="288"/>
                      </a:lnTo>
                      <a:lnTo>
                        <a:pt x="240" y="297"/>
                      </a:lnTo>
                      <a:lnTo>
                        <a:pt x="246" y="306"/>
                      </a:lnTo>
                      <a:lnTo>
                        <a:pt x="252" y="315"/>
                      </a:lnTo>
                      <a:lnTo>
                        <a:pt x="258" y="324"/>
                      </a:lnTo>
                      <a:lnTo>
                        <a:pt x="261" y="333"/>
                      </a:lnTo>
                      <a:lnTo>
                        <a:pt x="267" y="342"/>
                      </a:lnTo>
                      <a:lnTo>
                        <a:pt x="267" y="351"/>
                      </a:lnTo>
                      <a:lnTo>
                        <a:pt x="267" y="360"/>
                      </a:lnTo>
                    </a:path>
                  </a:pathLst>
                </a:custGeom>
                <a:noFill/>
                <a:ln w="12700" cap="rnd" cmpd="sng">
                  <a:solidFill>
                    <a:schemeClr val="tx2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407" name="Freeform 52">
                  <a:extLst>
                    <a:ext uri="{FF2B5EF4-FFF2-40B4-BE49-F238E27FC236}">
                      <a16:creationId xmlns:a16="http://schemas.microsoft.com/office/drawing/2014/main" id="{26E6BD32-2814-4944-807E-074B17C544C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592" y="2532"/>
                  <a:ext cx="142" cy="322"/>
                </a:xfrm>
                <a:custGeom>
                  <a:avLst/>
                  <a:gdLst>
                    <a:gd name="T0" fmla="*/ 132 w 142"/>
                    <a:gd name="T1" fmla="*/ 192 h 322"/>
                    <a:gd name="T2" fmla="*/ 90 w 142"/>
                    <a:gd name="T3" fmla="*/ 51 h 322"/>
                    <a:gd name="T4" fmla="*/ 81 w 142"/>
                    <a:gd name="T5" fmla="*/ 117 h 322"/>
                    <a:gd name="T6" fmla="*/ 132 w 142"/>
                    <a:gd name="T7" fmla="*/ 237 h 322"/>
                    <a:gd name="T8" fmla="*/ 141 w 142"/>
                    <a:gd name="T9" fmla="*/ 252 h 322"/>
                    <a:gd name="T10" fmla="*/ 141 w 142"/>
                    <a:gd name="T11" fmla="*/ 270 h 322"/>
                    <a:gd name="T12" fmla="*/ 141 w 142"/>
                    <a:gd name="T13" fmla="*/ 291 h 322"/>
                    <a:gd name="T14" fmla="*/ 132 w 142"/>
                    <a:gd name="T15" fmla="*/ 309 h 322"/>
                    <a:gd name="T16" fmla="*/ 129 w 142"/>
                    <a:gd name="T17" fmla="*/ 309 h 322"/>
                    <a:gd name="T18" fmla="*/ 129 w 142"/>
                    <a:gd name="T19" fmla="*/ 291 h 322"/>
                    <a:gd name="T20" fmla="*/ 126 w 142"/>
                    <a:gd name="T21" fmla="*/ 273 h 322"/>
                    <a:gd name="T22" fmla="*/ 120 w 142"/>
                    <a:gd name="T23" fmla="*/ 255 h 322"/>
                    <a:gd name="T24" fmla="*/ 108 w 142"/>
                    <a:gd name="T25" fmla="*/ 237 h 322"/>
                    <a:gd name="T26" fmla="*/ 99 w 142"/>
                    <a:gd name="T27" fmla="*/ 237 h 322"/>
                    <a:gd name="T28" fmla="*/ 93 w 142"/>
                    <a:gd name="T29" fmla="*/ 255 h 322"/>
                    <a:gd name="T30" fmla="*/ 90 w 142"/>
                    <a:gd name="T31" fmla="*/ 279 h 322"/>
                    <a:gd name="T32" fmla="*/ 84 w 142"/>
                    <a:gd name="T33" fmla="*/ 303 h 322"/>
                    <a:gd name="T34" fmla="*/ 75 w 142"/>
                    <a:gd name="T35" fmla="*/ 321 h 322"/>
                    <a:gd name="T36" fmla="*/ 81 w 142"/>
                    <a:gd name="T37" fmla="*/ 291 h 322"/>
                    <a:gd name="T38" fmla="*/ 90 w 142"/>
                    <a:gd name="T39" fmla="*/ 267 h 322"/>
                    <a:gd name="T40" fmla="*/ 99 w 142"/>
                    <a:gd name="T41" fmla="*/ 249 h 322"/>
                    <a:gd name="T42" fmla="*/ 105 w 142"/>
                    <a:gd name="T43" fmla="*/ 231 h 322"/>
                    <a:gd name="T44" fmla="*/ 105 w 142"/>
                    <a:gd name="T45" fmla="*/ 213 h 322"/>
                    <a:gd name="T46" fmla="*/ 96 w 142"/>
                    <a:gd name="T47" fmla="*/ 192 h 322"/>
                    <a:gd name="T48" fmla="*/ 87 w 142"/>
                    <a:gd name="T49" fmla="*/ 171 h 322"/>
                    <a:gd name="T50" fmla="*/ 78 w 142"/>
                    <a:gd name="T51" fmla="*/ 150 h 322"/>
                    <a:gd name="T52" fmla="*/ 66 w 142"/>
                    <a:gd name="T53" fmla="*/ 132 h 322"/>
                    <a:gd name="T54" fmla="*/ 60 w 142"/>
                    <a:gd name="T55" fmla="*/ 141 h 322"/>
                    <a:gd name="T56" fmla="*/ 72 w 142"/>
                    <a:gd name="T57" fmla="*/ 114 h 322"/>
                    <a:gd name="T58" fmla="*/ 81 w 142"/>
                    <a:gd name="T59" fmla="*/ 96 h 322"/>
                    <a:gd name="T60" fmla="*/ 75 w 142"/>
                    <a:gd name="T61" fmla="*/ 78 h 322"/>
                    <a:gd name="T62" fmla="*/ 75 w 142"/>
                    <a:gd name="T63" fmla="*/ 60 h 322"/>
                    <a:gd name="T64" fmla="*/ 75 w 142"/>
                    <a:gd name="T65" fmla="*/ 42 h 322"/>
                    <a:gd name="T66" fmla="*/ 78 w 142"/>
                    <a:gd name="T67" fmla="*/ 24 h 322"/>
                    <a:gd name="T68" fmla="*/ 81 w 142"/>
                    <a:gd name="T69" fmla="*/ 18 h 322"/>
                    <a:gd name="T70" fmla="*/ 63 w 142"/>
                    <a:gd name="T71" fmla="*/ 36 h 322"/>
                    <a:gd name="T72" fmla="*/ 63 w 142"/>
                    <a:gd name="T73" fmla="*/ 18 h 322"/>
                    <a:gd name="T74" fmla="*/ 72 w 142"/>
                    <a:gd name="T75" fmla="*/ 0 h 322"/>
                    <a:gd name="T76" fmla="*/ 63 w 142"/>
                    <a:gd name="T77" fmla="*/ 9 h 322"/>
                    <a:gd name="T78" fmla="*/ 54 w 142"/>
                    <a:gd name="T79" fmla="*/ 27 h 322"/>
                    <a:gd name="T80" fmla="*/ 42 w 142"/>
                    <a:gd name="T81" fmla="*/ 45 h 322"/>
                    <a:gd name="T82" fmla="*/ 36 w 142"/>
                    <a:gd name="T83" fmla="*/ 63 h 322"/>
                    <a:gd name="T84" fmla="*/ 30 w 142"/>
                    <a:gd name="T85" fmla="*/ 81 h 322"/>
                    <a:gd name="T86" fmla="*/ 30 w 142"/>
                    <a:gd name="T87" fmla="*/ 102 h 322"/>
                    <a:gd name="T88" fmla="*/ 27 w 142"/>
                    <a:gd name="T89" fmla="*/ 120 h 322"/>
                    <a:gd name="T90" fmla="*/ 27 w 142"/>
                    <a:gd name="T91" fmla="*/ 138 h 322"/>
                    <a:gd name="T92" fmla="*/ 27 w 142"/>
                    <a:gd name="T93" fmla="*/ 159 h 322"/>
                    <a:gd name="T94" fmla="*/ 27 w 142"/>
                    <a:gd name="T95" fmla="*/ 180 h 322"/>
                    <a:gd name="T96" fmla="*/ 24 w 142"/>
                    <a:gd name="T97" fmla="*/ 198 h 322"/>
                    <a:gd name="T98" fmla="*/ 24 w 142"/>
                    <a:gd name="T99" fmla="*/ 216 h 322"/>
                    <a:gd name="T100" fmla="*/ 24 w 142"/>
                    <a:gd name="T101" fmla="*/ 234 h 322"/>
                    <a:gd name="T102" fmla="*/ 24 w 142"/>
                    <a:gd name="T103" fmla="*/ 255 h 322"/>
                    <a:gd name="T104" fmla="*/ 33 w 142"/>
                    <a:gd name="T105" fmla="*/ 267 h 322"/>
                    <a:gd name="T106" fmla="*/ 21 w 142"/>
                    <a:gd name="T107" fmla="*/ 267 h 322"/>
                    <a:gd name="T108" fmla="*/ 18 w 142"/>
                    <a:gd name="T109" fmla="*/ 285 h 322"/>
                    <a:gd name="T110" fmla="*/ 9 w 142"/>
                    <a:gd name="T111" fmla="*/ 309 h 322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</a:gdLst>
                  <a:ahLst/>
                  <a:cxnLst>
                    <a:cxn ang="T112">
                      <a:pos x="T0" y="T1"/>
                    </a:cxn>
                    <a:cxn ang="T113">
                      <a:pos x="T2" y="T3"/>
                    </a:cxn>
                    <a:cxn ang="T114">
                      <a:pos x="T4" y="T5"/>
                    </a:cxn>
                    <a:cxn ang="T115">
                      <a:pos x="T6" y="T7"/>
                    </a:cxn>
                    <a:cxn ang="T116">
                      <a:pos x="T8" y="T9"/>
                    </a:cxn>
                    <a:cxn ang="T117">
                      <a:pos x="T10" y="T11"/>
                    </a:cxn>
                    <a:cxn ang="T118">
                      <a:pos x="T12" y="T13"/>
                    </a:cxn>
                    <a:cxn ang="T119">
                      <a:pos x="T14" y="T15"/>
                    </a:cxn>
                    <a:cxn ang="T120">
                      <a:pos x="T16" y="T17"/>
                    </a:cxn>
                    <a:cxn ang="T121">
                      <a:pos x="T18" y="T19"/>
                    </a:cxn>
                    <a:cxn ang="T122">
                      <a:pos x="T20" y="T21"/>
                    </a:cxn>
                    <a:cxn ang="T123">
                      <a:pos x="T22" y="T23"/>
                    </a:cxn>
                    <a:cxn ang="T124">
                      <a:pos x="T24" y="T25"/>
                    </a:cxn>
                    <a:cxn ang="T125">
                      <a:pos x="T26" y="T27"/>
                    </a:cxn>
                    <a:cxn ang="T126">
                      <a:pos x="T28" y="T29"/>
                    </a:cxn>
                    <a:cxn ang="T127">
                      <a:pos x="T30" y="T31"/>
                    </a:cxn>
                    <a:cxn ang="T128">
                      <a:pos x="T32" y="T33"/>
                    </a:cxn>
                    <a:cxn ang="T129">
                      <a:pos x="T34" y="T35"/>
                    </a:cxn>
                    <a:cxn ang="T130">
                      <a:pos x="T36" y="T37"/>
                    </a:cxn>
                    <a:cxn ang="T131">
                      <a:pos x="T38" y="T39"/>
                    </a:cxn>
                    <a:cxn ang="T132">
                      <a:pos x="T40" y="T41"/>
                    </a:cxn>
                    <a:cxn ang="T133">
                      <a:pos x="T42" y="T43"/>
                    </a:cxn>
                    <a:cxn ang="T134">
                      <a:pos x="T44" y="T45"/>
                    </a:cxn>
                    <a:cxn ang="T135">
                      <a:pos x="T46" y="T47"/>
                    </a:cxn>
                    <a:cxn ang="T136">
                      <a:pos x="T48" y="T49"/>
                    </a:cxn>
                    <a:cxn ang="T137">
                      <a:pos x="T50" y="T51"/>
                    </a:cxn>
                    <a:cxn ang="T138">
                      <a:pos x="T52" y="T53"/>
                    </a:cxn>
                    <a:cxn ang="T139">
                      <a:pos x="T54" y="T55"/>
                    </a:cxn>
                    <a:cxn ang="T140">
                      <a:pos x="T56" y="T57"/>
                    </a:cxn>
                    <a:cxn ang="T141">
                      <a:pos x="T58" y="T59"/>
                    </a:cxn>
                    <a:cxn ang="T142">
                      <a:pos x="T60" y="T61"/>
                    </a:cxn>
                    <a:cxn ang="T143">
                      <a:pos x="T62" y="T63"/>
                    </a:cxn>
                    <a:cxn ang="T144">
                      <a:pos x="T64" y="T65"/>
                    </a:cxn>
                    <a:cxn ang="T145">
                      <a:pos x="T66" y="T67"/>
                    </a:cxn>
                    <a:cxn ang="T146">
                      <a:pos x="T68" y="T69"/>
                    </a:cxn>
                    <a:cxn ang="T147">
                      <a:pos x="T70" y="T71"/>
                    </a:cxn>
                    <a:cxn ang="T148">
                      <a:pos x="T72" y="T73"/>
                    </a:cxn>
                    <a:cxn ang="T149">
                      <a:pos x="T74" y="T75"/>
                    </a:cxn>
                    <a:cxn ang="T150">
                      <a:pos x="T76" y="T77"/>
                    </a:cxn>
                    <a:cxn ang="T151">
                      <a:pos x="T78" y="T79"/>
                    </a:cxn>
                    <a:cxn ang="T152">
                      <a:pos x="T80" y="T81"/>
                    </a:cxn>
                    <a:cxn ang="T153">
                      <a:pos x="T82" y="T83"/>
                    </a:cxn>
                    <a:cxn ang="T154">
                      <a:pos x="T84" y="T85"/>
                    </a:cxn>
                    <a:cxn ang="T155">
                      <a:pos x="T86" y="T87"/>
                    </a:cxn>
                    <a:cxn ang="T156">
                      <a:pos x="T88" y="T89"/>
                    </a:cxn>
                    <a:cxn ang="T157">
                      <a:pos x="T90" y="T91"/>
                    </a:cxn>
                    <a:cxn ang="T158">
                      <a:pos x="T92" y="T93"/>
                    </a:cxn>
                    <a:cxn ang="T159">
                      <a:pos x="T94" y="T95"/>
                    </a:cxn>
                    <a:cxn ang="T160">
                      <a:pos x="T96" y="T97"/>
                    </a:cxn>
                    <a:cxn ang="T161">
                      <a:pos x="T98" y="T99"/>
                    </a:cxn>
                    <a:cxn ang="T162">
                      <a:pos x="T100" y="T101"/>
                    </a:cxn>
                    <a:cxn ang="T163">
                      <a:pos x="T102" y="T103"/>
                    </a:cxn>
                    <a:cxn ang="T164">
                      <a:pos x="T104" y="T105"/>
                    </a:cxn>
                    <a:cxn ang="T165">
                      <a:pos x="T106" y="T107"/>
                    </a:cxn>
                    <a:cxn ang="T166">
                      <a:pos x="T108" y="T109"/>
                    </a:cxn>
                    <a:cxn ang="T167">
                      <a:pos x="T110" y="T111"/>
                    </a:cxn>
                  </a:cxnLst>
                  <a:rect l="0" t="0" r="r" b="b"/>
                  <a:pathLst>
                    <a:path w="142" h="322">
                      <a:moveTo>
                        <a:pt x="132" y="201"/>
                      </a:moveTo>
                      <a:lnTo>
                        <a:pt x="132" y="192"/>
                      </a:lnTo>
                      <a:lnTo>
                        <a:pt x="93" y="93"/>
                      </a:lnTo>
                      <a:lnTo>
                        <a:pt x="90" y="51"/>
                      </a:lnTo>
                      <a:lnTo>
                        <a:pt x="75" y="48"/>
                      </a:lnTo>
                      <a:lnTo>
                        <a:pt x="81" y="117"/>
                      </a:lnTo>
                      <a:lnTo>
                        <a:pt x="126" y="234"/>
                      </a:lnTo>
                      <a:lnTo>
                        <a:pt x="132" y="237"/>
                      </a:lnTo>
                      <a:lnTo>
                        <a:pt x="141" y="243"/>
                      </a:lnTo>
                      <a:lnTo>
                        <a:pt x="141" y="252"/>
                      </a:lnTo>
                      <a:lnTo>
                        <a:pt x="141" y="261"/>
                      </a:lnTo>
                      <a:lnTo>
                        <a:pt x="141" y="270"/>
                      </a:lnTo>
                      <a:lnTo>
                        <a:pt x="141" y="279"/>
                      </a:lnTo>
                      <a:lnTo>
                        <a:pt x="141" y="291"/>
                      </a:lnTo>
                      <a:lnTo>
                        <a:pt x="141" y="303"/>
                      </a:lnTo>
                      <a:lnTo>
                        <a:pt x="132" y="309"/>
                      </a:lnTo>
                      <a:lnTo>
                        <a:pt x="129" y="318"/>
                      </a:lnTo>
                      <a:lnTo>
                        <a:pt x="129" y="309"/>
                      </a:lnTo>
                      <a:lnTo>
                        <a:pt x="129" y="300"/>
                      </a:lnTo>
                      <a:lnTo>
                        <a:pt x="129" y="291"/>
                      </a:lnTo>
                      <a:lnTo>
                        <a:pt x="129" y="282"/>
                      </a:lnTo>
                      <a:lnTo>
                        <a:pt x="126" y="273"/>
                      </a:lnTo>
                      <a:lnTo>
                        <a:pt x="126" y="264"/>
                      </a:lnTo>
                      <a:lnTo>
                        <a:pt x="120" y="255"/>
                      </a:lnTo>
                      <a:lnTo>
                        <a:pt x="117" y="246"/>
                      </a:lnTo>
                      <a:lnTo>
                        <a:pt x="108" y="237"/>
                      </a:lnTo>
                      <a:lnTo>
                        <a:pt x="102" y="228"/>
                      </a:lnTo>
                      <a:lnTo>
                        <a:pt x="99" y="237"/>
                      </a:lnTo>
                      <a:lnTo>
                        <a:pt x="96" y="246"/>
                      </a:lnTo>
                      <a:lnTo>
                        <a:pt x="93" y="255"/>
                      </a:lnTo>
                      <a:lnTo>
                        <a:pt x="90" y="267"/>
                      </a:lnTo>
                      <a:lnTo>
                        <a:pt x="90" y="279"/>
                      </a:lnTo>
                      <a:lnTo>
                        <a:pt x="87" y="291"/>
                      </a:lnTo>
                      <a:lnTo>
                        <a:pt x="84" y="303"/>
                      </a:lnTo>
                      <a:lnTo>
                        <a:pt x="81" y="312"/>
                      </a:lnTo>
                      <a:lnTo>
                        <a:pt x="75" y="321"/>
                      </a:lnTo>
                      <a:lnTo>
                        <a:pt x="75" y="303"/>
                      </a:lnTo>
                      <a:lnTo>
                        <a:pt x="81" y="291"/>
                      </a:lnTo>
                      <a:lnTo>
                        <a:pt x="84" y="279"/>
                      </a:lnTo>
                      <a:lnTo>
                        <a:pt x="90" y="267"/>
                      </a:lnTo>
                      <a:lnTo>
                        <a:pt x="93" y="258"/>
                      </a:lnTo>
                      <a:lnTo>
                        <a:pt x="99" y="249"/>
                      </a:lnTo>
                      <a:lnTo>
                        <a:pt x="102" y="240"/>
                      </a:lnTo>
                      <a:lnTo>
                        <a:pt x="105" y="231"/>
                      </a:lnTo>
                      <a:lnTo>
                        <a:pt x="105" y="222"/>
                      </a:lnTo>
                      <a:lnTo>
                        <a:pt x="105" y="213"/>
                      </a:lnTo>
                      <a:lnTo>
                        <a:pt x="102" y="201"/>
                      </a:lnTo>
                      <a:lnTo>
                        <a:pt x="96" y="192"/>
                      </a:lnTo>
                      <a:lnTo>
                        <a:pt x="93" y="183"/>
                      </a:lnTo>
                      <a:lnTo>
                        <a:pt x="87" y="171"/>
                      </a:lnTo>
                      <a:lnTo>
                        <a:pt x="84" y="159"/>
                      </a:lnTo>
                      <a:lnTo>
                        <a:pt x="78" y="150"/>
                      </a:lnTo>
                      <a:lnTo>
                        <a:pt x="72" y="141"/>
                      </a:lnTo>
                      <a:lnTo>
                        <a:pt x="66" y="132"/>
                      </a:lnTo>
                      <a:lnTo>
                        <a:pt x="57" y="132"/>
                      </a:lnTo>
                      <a:lnTo>
                        <a:pt x="60" y="141"/>
                      </a:lnTo>
                      <a:lnTo>
                        <a:pt x="66" y="132"/>
                      </a:lnTo>
                      <a:lnTo>
                        <a:pt x="72" y="114"/>
                      </a:lnTo>
                      <a:lnTo>
                        <a:pt x="81" y="105"/>
                      </a:lnTo>
                      <a:lnTo>
                        <a:pt x="81" y="96"/>
                      </a:lnTo>
                      <a:lnTo>
                        <a:pt x="75" y="87"/>
                      </a:lnTo>
                      <a:lnTo>
                        <a:pt x="75" y="78"/>
                      </a:lnTo>
                      <a:lnTo>
                        <a:pt x="75" y="69"/>
                      </a:lnTo>
                      <a:lnTo>
                        <a:pt x="75" y="60"/>
                      </a:lnTo>
                      <a:lnTo>
                        <a:pt x="75" y="51"/>
                      </a:lnTo>
                      <a:lnTo>
                        <a:pt x="75" y="42"/>
                      </a:lnTo>
                      <a:lnTo>
                        <a:pt x="75" y="33"/>
                      </a:lnTo>
                      <a:lnTo>
                        <a:pt x="78" y="24"/>
                      </a:lnTo>
                      <a:lnTo>
                        <a:pt x="84" y="18"/>
                      </a:lnTo>
                      <a:lnTo>
                        <a:pt x="81" y="18"/>
                      </a:lnTo>
                      <a:lnTo>
                        <a:pt x="75" y="27"/>
                      </a:lnTo>
                      <a:lnTo>
                        <a:pt x="63" y="36"/>
                      </a:lnTo>
                      <a:lnTo>
                        <a:pt x="63" y="27"/>
                      </a:lnTo>
                      <a:lnTo>
                        <a:pt x="63" y="18"/>
                      </a:lnTo>
                      <a:lnTo>
                        <a:pt x="66" y="9"/>
                      </a:lnTo>
                      <a:lnTo>
                        <a:pt x="72" y="0"/>
                      </a:lnTo>
                      <a:lnTo>
                        <a:pt x="81" y="3"/>
                      </a:lnTo>
                      <a:lnTo>
                        <a:pt x="63" y="9"/>
                      </a:lnTo>
                      <a:lnTo>
                        <a:pt x="60" y="18"/>
                      </a:lnTo>
                      <a:lnTo>
                        <a:pt x="54" y="27"/>
                      </a:lnTo>
                      <a:lnTo>
                        <a:pt x="51" y="36"/>
                      </a:lnTo>
                      <a:lnTo>
                        <a:pt x="42" y="45"/>
                      </a:lnTo>
                      <a:lnTo>
                        <a:pt x="39" y="54"/>
                      </a:lnTo>
                      <a:lnTo>
                        <a:pt x="36" y="63"/>
                      </a:lnTo>
                      <a:lnTo>
                        <a:pt x="33" y="72"/>
                      </a:lnTo>
                      <a:lnTo>
                        <a:pt x="30" y="81"/>
                      </a:lnTo>
                      <a:lnTo>
                        <a:pt x="30" y="93"/>
                      </a:lnTo>
                      <a:lnTo>
                        <a:pt x="30" y="102"/>
                      </a:lnTo>
                      <a:lnTo>
                        <a:pt x="30" y="111"/>
                      </a:lnTo>
                      <a:lnTo>
                        <a:pt x="27" y="120"/>
                      </a:lnTo>
                      <a:lnTo>
                        <a:pt x="27" y="129"/>
                      </a:lnTo>
                      <a:lnTo>
                        <a:pt x="27" y="138"/>
                      </a:lnTo>
                      <a:lnTo>
                        <a:pt x="27" y="147"/>
                      </a:lnTo>
                      <a:lnTo>
                        <a:pt x="27" y="159"/>
                      </a:lnTo>
                      <a:lnTo>
                        <a:pt x="27" y="168"/>
                      </a:lnTo>
                      <a:lnTo>
                        <a:pt x="27" y="180"/>
                      </a:lnTo>
                      <a:lnTo>
                        <a:pt x="27" y="189"/>
                      </a:lnTo>
                      <a:lnTo>
                        <a:pt x="24" y="198"/>
                      </a:lnTo>
                      <a:lnTo>
                        <a:pt x="24" y="207"/>
                      </a:lnTo>
                      <a:lnTo>
                        <a:pt x="24" y="216"/>
                      </a:lnTo>
                      <a:lnTo>
                        <a:pt x="24" y="225"/>
                      </a:lnTo>
                      <a:lnTo>
                        <a:pt x="24" y="234"/>
                      </a:lnTo>
                      <a:lnTo>
                        <a:pt x="24" y="243"/>
                      </a:lnTo>
                      <a:lnTo>
                        <a:pt x="24" y="255"/>
                      </a:lnTo>
                      <a:lnTo>
                        <a:pt x="24" y="264"/>
                      </a:lnTo>
                      <a:lnTo>
                        <a:pt x="33" y="267"/>
                      </a:lnTo>
                      <a:lnTo>
                        <a:pt x="30" y="258"/>
                      </a:lnTo>
                      <a:lnTo>
                        <a:pt x="21" y="267"/>
                      </a:lnTo>
                      <a:lnTo>
                        <a:pt x="21" y="276"/>
                      </a:lnTo>
                      <a:lnTo>
                        <a:pt x="18" y="285"/>
                      </a:lnTo>
                      <a:lnTo>
                        <a:pt x="15" y="297"/>
                      </a:lnTo>
                      <a:lnTo>
                        <a:pt x="9" y="309"/>
                      </a:lnTo>
                      <a:lnTo>
                        <a:pt x="0" y="318"/>
                      </a:lnTo>
                    </a:path>
                  </a:pathLst>
                </a:custGeom>
                <a:noFill/>
                <a:ln w="12700" cap="rnd" cmpd="sng">
                  <a:solidFill>
                    <a:schemeClr val="tx2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408" name="Freeform 53">
                  <a:extLst>
                    <a:ext uri="{FF2B5EF4-FFF2-40B4-BE49-F238E27FC236}">
                      <a16:creationId xmlns:a16="http://schemas.microsoft.com/office/drawing/2014/main" id="{BED0855B-A11C-4352-90BF-306994EBA6D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580" y="2256"/>
                  <a:ext cx="223" cy="277"/>
                </a:xfrm>
                <a:custGeom>
                  <a:avLst/>
                  <a:gdLst>
                    <a:gd name="T0" fmla="*/ 84 w 223"/>
                    <a:gd name="T1" fmla="*/ 258 h 277"/>
                    <a:gd name="T2" fmla="*/ 66 w 223"/>
                    <a:gd name="T3" fmla="*/ 228 h 277"/>
                    <a:gd name="T4" fmla="*/ 48 w 223"/>
                    <a:gd name="T5" fmla="*/ 210 h 277"/>
                    <a:gd name="T6" fmla="*/ 39 w 223"/>
                    <a:gd name="T7" fmla="*/ 216 h 277"/>
                    <a:gd name="T8" fmla="*/ 15 w 223"/>
                    <a:gd name="T9" fmla="*/ 210 h 277"/>
                    <a:gd name="T10" fmla="*/ 15 w 223"/>
                    <a:gd name="T11" fmla="*/ 180 h 277"/>
                    <a:gd name="T12" fmla="*/ 12 w 223"/>
                    <a:gd name="T13" fmla="*/ 168 h 277"/>
                    <a:gd name="T14" fmla="*/ 24 w 223"/>
                    <a:gd name="T15" fmla="*/ 159 h 277"/>
                    <a:gd name="T16" fmla="*/ 12 w 223"/>
                    <a:gd name="T17" fmla="*/ 156 h 277"/>
                    <a:gd name="T18" fmla="*/ 6 w 223"/>
                    <a:gd name="T19" fmla="*/ 138 h 277"/>
                    <a:gd name="T20" fmla="*/ 21 w 223"/>
                    <a:gd name="T21" fmla="*/ 114 h 277"/>
                    <a:gd name="T22" fmla="*/ 33 w 223"/>
                    <a:gd name="T23" fmla="*/ 87 h 277"/>
                    <a:gd name="T24" fmla="*/ 36 w 223"/>
                    <a:gd name="T25" fmla="*/ 60 h 277"/>
                    <a:gd name="T26" fmla="*/ 48 w 223"/>
                    <a:gd name="T27" fmla="*/ 60 h 277"/>
                    <a:gd name="T28" fmla="*/ 69 w 223"/>
                    <a:gd name="T29" fmla="*/ 87 h 277"/>
                    <a:gd name="T30" fmla="*/ 93 w 223"/>
                    <a:gd name="T31" fmla="*/ 114 h 277"/>
                    <a:gd name="T32" fmla="*/ 99 w 223"/>
                    <a:gd name="T33" fmla="*/ 126 h 277"/>
                    <a:gd name="T34" fmla="*/ 111 w 223"/>
                    <a:gd name="T35" fmla="*/ 132 h 277"/>
                    <a:gd name="T36" fmla="*/ 138 w 223"/>
                    <a:gd name="T37" fmla="*/ 126 h 277"/>
                    <a:gd name="T38" fmla="*/ 138 w 223"/>
                    <a:gd name="T39" fmla="*/ 153 h 277"/>
                    <a:gd name="T40" fmla="*/ 120 w 223"/>
                    <a:gd name="T41" fmla="*/ 174 h 277"/>
                    <a:gd name="T42" fmla="*/ 96 w 223"/>
                    <a:gd name="T43" fmla="*/ 192 h 277"/>
                    <a:gd name="T44" fmla="*/ 102 w 223"/>
                    <a:gd name="T45" fmla="*/ 180 h 277"/>
                    <a:gd name="T46" fmla="*/ 123 w 223"/>
                    <a:gd name="T47" fmla="*/ 171 h 277"/>
                    <a:gd name="T48" fmla="*/ 150 w 223"/>
                    <a:gd name="T49" fmla="*/ 192 h 277"/>
                    <a:gd name="T50" fmla="*/ 177 w 223"/>
                    <a:gd name="T51" fmla="*/ 192 h 277"/>
                    <a:gd name="T52" fmla="*/ 198 w 223"/>
                    <a:gd name="T53" fmla="*/ 165 h 277"/>
                    <a:gd name="T54" fmla="*/ 210 w 223"/>
                    <a:gd name="T55" fmla="*/ 135 h 277"/>
                    <a:gd name="T56" fmla="*/ 213 w 223"/>
                    <a:gd name="T57" fmla="*/ 108 h 277"/>
                    <a:gd name="T58" fmla="*/ 222 w 223"/>
                    <a:gd name="T59" fmla="*/ 126 h 277"/>
                    <a:gd name="T60" fmla="*/ 222 w 223"/>
                    <a:gd name="T61" fmla="*/ 99 h 277"/>
                    <a:gd name="T62" fmla="*/ 222 w 223"/>
                    <a:gd name="T63" fmla="*/ 72 h 277"/>
                    <a:gd name="T64" fmla="*/ 213 w 223"/>
                    <a:gd name="T65" fmla="*/ 45 h 277"/>
                    <a:gd name="T66" fmla="*/ 189 w 223"/>
                    <a:gd name="T67" fmla="*/ 21 h 277"/>
                    <a:gd name="T68" fmla="*/ 141 w 223"/>
                    <a:gd name="T69" fmla="*/ 9 h 277"/>
                    <a:gd name="T70" fmla="*/ 111 w 223"/>
                    <a:gd name="T71" fmla="*/ 3 h 277"/>
                    <a:gd name="T72" fmla="*/ 72 w 223"/>
                    <a:gd name="T73" fmla="*/ 12 h 277"/>
                    <a:gd name="T74" fmla="*/ 45 w 223"/>
                    <a:gd name="T75" fmla="*/ 30 h 277"/>
                    <a:gd name="T76" fmla="*/ 42 w 223"/>
                    <a:gd name="T77" fmla="*/ 42 h 277"/>
                    <a:gd name="T78" fmla="*/ 60 w 223"/>
                    <a:gd name="T79" fmla="*/ 24 h 277"/>
                    <a:gd name="T80" fmla="*/ 90 w 223"/>
                    <a:gd name="T81" fmla="*/ 6 h 277"/>
                    <a:gd name="T82" fmla="*/ 120 w 223"/>
                    <a:gd name="T83" fmla="*/ 0 h 277"/>
                    <a:gd name="T84" fmla="*/ 150 w 223"/>
                    <a:gd name="T85" fmla="*/ 0 h 277"/>
                    <a:gd name="T86" fmla="*/ 177 w 223"/>
                    <a:gd name="T87" fmla="*/ 9 h 277"/>
                    <a:gd name="T88" fmla="*/ 204 w 223"/>
                    <a:gd name="T89" fmla="*/ 36 h 277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</a:gdLst>
                  <a:ahLst/>
                  <a:cxnLst>
                    <a:cxn ang="T90">
                      <a:pos x="T0" y="T1"/>
                    </a:cxn>
                    <a:cxn ang="T91">
                      <a:pos x="T2" y="T3"/>
                    </a:cxn>
                    <a:cxn ang="T92">
                      <a:pos x="T4" y="T5"/>
                    </a:cxn>
                    <a:cxn ang="T93">
                      <a:pos x="T6" y="T7"/>
                    </a:cxn>
                    <a:cxn ang="T94">
                      <a:pos x="T8" y="T9"/>
                    </a:cxn>
                    <a:cxn ang="T95">
                      <a:pos x="T10" y="T11"/>
                    </a:cxn>
                    <a:cxn ang="T96">
                      <a:pos x="T12" y="T13"/>
                    </a:cxn>
                    <a:cxn ang="T97">
                      <a:pos x="T14" y="T15"/>
                    </a:cxn>
                    <a:cxn ang="T98">
                      <a:pos x="T16" y="T17"/>
                    </a:cxn>
                    <a:cxn ang="T99">
                      <a:pos x="T18" y="T19"/>
                    </a:cxn>
                    <a:cxn ang="T100">
                      <a:pos x="T20" y="T21"/>
                    </a:cxn>
                    <a:cxn ang="T101">
                      <a:pos x="T22" y="T23"/>
                    </a:cxn>
                    <a:cxn ang="T102">
                      <a:pos x="T24" y="T25"/>
                    </a:cxn>
                    <a:cxn ang="T103">
                      <a:pos x="T26" y="T27"/>
                    </a:cxn>
                    <a:cxn ang="T104">
                      <a:pos x="T28" y="T29"/>
                    </a:cxn>
                    <a:cxn ang="T105">
                      <a:pos x="T30" y="T31"/>
                    </a:cxn>
                    <a:cxn ang="T106">
                      <a:pos x="T32" y="T33"/>
                    </a:cxn>
                    <a:cxn ang="T107">
                      <a:pos x="T34" y="T35"/>
                    </a:cxn>
                    <a:cxn ang="T108">
                      <a:pos x="T36" y="T37"/>
                    </a:cxn>
                    <a:cxn ang="T109">
                      <a:pos x="T38" y="T39"/>
                    </a:cxn>
                    <a:cxn ang="T110">
                      <a:pos x="T40" y="T41"/>
                    </a:cxn>
                    <a:cxn ang="T111">
                      <a:pos x="T42" y="T43"/>
                    </a:cxn>
                    <a:cxn ang="T112">
                      <a:pos x="T44" y="T45"/>
                    </a:cxn>
                    <a:cxn ang="T113">
                      <a:pos x="T46" y="T47"/>
                    </a:cxn>
                    <a:cxn ang="T114">
                      <a:pos x="T48" y="T49"/>
                    </a:cxn>
                    <a:cxn ang="T115">
                      <a:pos x="T50" y="T51"/>
                    </a:cxn>
                    <a:cxn ang="T116">
                      <a:pos x="T52" y="T53"/>
                    </a:cxn>
                    <a:cxn ang="T117">
                      <a:pos x="T54" y="T55"/>
                    </a:cxn>
                    <a:cxn ang="T118">
                      <a:pos x="T56" y="T57"/>
                    </a:cxn>
                    <a:cxn ang="T119">
                      <a:pos x="T58" y="T59"/>
                    </a:cxn>
                    <a:cxn ang="T120">
                      <a:pos x="T60" y="T61"/>
                    </a:cxn>
                    <a:cxn ang="T121">
                      <a:pos x="T62" y="T63"/>
                    </a:cxn>
                    <a:cxn ang="T122">
                      <a:pos x="T64" y="T65"/>
                    </a:cxn>
                    <a:cxn ang="T123">
                      <a:pos x="T66" y="T67"/>
                    </a:cxn>
                    <a:cxn ang="T124">
                      <a:pos x="T68" y="T69"/>
                    </a:cxn>
                    <a:cxn ang="T125">
                      <a:pos x="T70" y="T71"/>
                    </a:cxn>
                    <a:cxn ang="T126">
                      <a:pos x="T72" y="T73"/>
                    </a:cxn>
                    <a:cxn ang="T127">
                      <a:pos x="T74" y="T75"/>
                    </a:cxn>
                    <a:cxn ang="T128">
                      <a:pos x="T76" y="T77"/>
                    </a:cxn>
                    <a:cxn ang="T129">
                      <a:pos x="T78" y="T79"/>
                    </a:cxn>
                    <a:cxn ang="T130">
                      <a:pos x="T80" y="T81"/>
                    </a:cxn>
                    <a:cxn ang="T131">
                      <a:pos x="T82" y="T83"/>
                    </a:cxn>
                    <a:cxn ang="T132">
                      <a:pos x="T84" y="T85"/>
                    </a:cxn>
                    <a:cxn ang="T133">
                      <a:pos x="T86" y="T87"/>
                    </a:cxn>
                    <a:cxn ang="T134">
                      <a:pos x="T88" y="T89"/>
                    </a:cxn>
                  </a:cxnLst>
                  <a:rect l="0" t="0" r="r" b="b"/>
                  <a:pathLst>
                    <a:path w="223" h="277">
                      <a:moveTo>
                        <a:pt x="90" y="276"/>
                      </a:moveTo>
                      <a:lnTo>
                        <a:pt x="87" y="267"/>
                      </a:lnTo>
                      <a:lnTo>
                        <a:pt x="84" y="258"/>
                      </a:lnTo>
                      <a:lnTo>
                        <a:pt x="81" y="246"/>
                      </a:lnTo>
                      <a:lnTo>
                        <a:pt x="75" y="237"/>
                      </a:lnTo>
                      <a:lnTo>
                        <a:pt x="66" y="228"/>
                      </a:lnTo>
                      <a:lnTo>
                        <a:pt x="57" y="222"/>
                      </a:lnTo>
                      <a:lnTo>
                        <a:pt x="48" y="219"/>
                      </a:lnTo>
                      <a:lnTo>
                        <a:pt x="48" y="210"/>
                      </a:lnTo>
                      <a:lnTo>
                        <a:pt x="57" y="210"/>
                      </a:lnTo>
                      <a:lnTo>
                        <a:pt x="48" y="210"/>
                      </a:lnTo>
                      <a:lnTo>
                        <a:pt x="39" y="216"/>
                      </a:lnTo>
                      <a:lnTo>
                        <a:pt x="30" y="219"/>
                      </a:lnTo>
                      <a:lnTo>
                        <a:pt x="21" y="219"/>
                      </a:lnTo>
                      <a:lnTo>
                        <a:pt x="15" y="210"/>
                      </a:lnTo>
                      <a:lnTo>
                        <a:pt x="15" y="198"/>
                      </a:lnTo>
                      <a:lnTo>
                        <a:pt x="15" y="189"/>
                      </a:lnTo>
                      <a:lnTo>
                        <a:pt x="15" y="180"/>
                      </a:lnTo>
                      <a:lnTo>
                        <a:pt x="24" y="177"/>
                      </a:lnTo>
                      <a:lnTo>
                        <a:pt x="15" y="177"/>
                      </a:lnTo>
                      <a:lnTo>
                        <a:pt x="12" y="168"/>
                      </a:lnTo>
                      <a:lnTo>
                        <a:pt x="6" y="159"/>
                      </a:lnTo>
                      <a:lnTo>
                        <a:pt x="15" y="156"/>
                      </a:lnTo>
                      <a:lnTo>
                        <a:pt x="24" y="159"/>
                      </a:lnTo>
                      <a:lnTo>
                        <a:pt x="30" y="150"/>
                      </a:lnTo>
                      <a:lnTo>
                        <a:pt x="21" y="153"/>
                      </a:lnTo>
                      <a:lnTo>
                        <a:pt x="12" y="156"/>
                      </a:lnTo>
                      <a:lnTo>
                        <a:pt x="3" y="156"/>
                      </a:lnTo>
                      <a:lnTo>
                        <a:pt x="0" y="147"/>
                      </a:lnTo>
                      <a:lnTo>
                        <a:pt x="6" y="138"/>
                      </a:lnTo>
                      <a:lnTo>
                        <a:pt x="15" y="132"/>
                      </a:lnTo>
                      <a:lnTo>
                        <a:pt x="18" y="123"/>
                      </a:lnTo>
                      <a:lnTo>
                        <a:pt x="21" y="114"/>
                      </a:lnTo>
                      <a:lnTo>
                        <a:pt x="21" y="105"/>
                      </a:lnTo>
                      <a:lnTo>
                        <a:pt x="27" y="96"/>
                      </a:lnTo>
                      <a:lnTo>
                        <a:pt x="33" y="87"/>
                      </a:lnTo>
                      <a:lnTo>
                        <a:pt x="36" y="78"/>
                      </a:lnTo>
                      <a:lnTo>
                        <a:pt x="36" y="69"/>
                      </a:lnTo>
                      <a:lnTo>
                        <a:pt x="36" y="60"/>
                      </a:lnTo>
                      <a:lnTo>
                        <a:pt x="36" y="51"/>
                      </a:lnTo>
                      <a:lnTo>
                        <a:pt x="45" y="51"/>
                      </a:lnTo>
                      <a:lnTo>
                        <a:pt x="48" y="60"/>
                      </a:lnTo>
                      <a:lnTo>
                        <a:pt x="54" y="69"/>
                      </a:lnTo>
                      <a:lnTo>
                        <a:pt x="63" y="78"/>
                      </a:lnTo>
                      <a:lnTo>
                        <a:pt x="69" y="87"/>
                      </a:lnTo>
                      <a:lnTo>
                        <a:pt x="75" y="96"/>
                      </a:lnTo>
                      <a:lnTo>
                        <a:pt x="84" y="105"/>
                      </a:lnTo>
                      <a:lnTo>
                        <a:pt x="93" y="114"/>
                      </a:lnTo>
                      <a:lnTo>
                        <a:pt x="99" y="123"/>
                      </a:lnTo>
                      <a:lnTo>
                        <a:pt x="108" y="129"/>
                      </a:lnTo>
                      <a:lnTo>
                        <a:pt x="99" y="126"/>
                      </a:lnTo>
                      <a:lnTo>
                        <a:pt x="96" y="141"/>
                      </a:lnTo>
                      <a:lnTo>
                        <a:pt x="105" y="141"/>
                      </a:lnTo>
                      <a:lnTo>
                        <a:pt x="111" y="132"/>
                      </a:lnTo>
                      <a:lnTo>
                        <a:pt x="120" y="126"/>
                      </a:lnTo>
                      <a:lnTo>
                        <a:pt x="129" y="126"/>
                      </a:lnTo>
                      <a:lnTo>
                        <a:pt x="138" y="126"/>
                      </a:lnTo>
                      <a:lnTo>
                        <a:pt x="141" y="135"/>
                      </a:lnTo>
                      <a:lnTo>
                        <a:pt x="141" y="144"/>
                      </a:lnTo>
                      <a:lnTo>
                        <a:pt x="138" y="153"/>
                      </a:lnTo>
                      <a:lnTo>
                        <a:pt x="135" y="162"/>
                      </a:lnTo>
                      <a:lnTo>
                        <a:pt x="129" y="171"/>
                      </a:lnTo>
                      <a:lnTo>
                        <a:pt x="120" y="174"/>
                      </a:lnTo>
                      <a:lnTo>
                        <a:pt x="111" y="174"/>
                      </a:lnTo>
                      <a:lnTo>
                        <a:pt x="105" y="183"/>
                      </a:lnTo>
                      <a:lnTo>
                        <a:pt x="96" y="192"/>
                      </a:lnTo>
                      <a:lnTo>
                        <a:pt x="87" y="198"/>
                      </a:lnTo>
                      <a:lnTo>
                        <a:pt x="96" y="189"/>
                      </a:lnTo>
                      <a:lnTo>
                        <a:pt x="102" y="180"/>
                      </a:lnTo>
                      <a:lnTo>
                        <a:pt x="105" y="171"/>
                      </a:lnTo>
                      <a:lnTo>
                        <a:pt x="114" y="171"/>
                      </a:lnTo>
                      <a:lnTo>
                        <a:pt x="123" y="171"/>
                      </a:lnTo>
                      <a:lnTo>
                        <a:pt x="132" y="177"/>
                      </a:lnTo>
                      <a:lnTo>
                        <a:pt x="141" y="183"/>
                      </a:lnTo>
                      <a:lnTo>
                        <a:pt x="150" y="192"/>
                      </a:lnTo>
                      <a:lnTo>
                        <a:pt x="159" y="195"/>
                      </a:lnTo>
                      <a:lnTo>
                        <a:pt x="168" y="192"/>
                      </a:lnTo>
                      <a:lnTo>
                        <a:pt x="177" y="192"/>
                      </a:lnTo>
                      <a:lnTo>
                        <a:pt x="186" y="183"/>
                      </a:lnTo>
                      <a:lnTo>
                        <a:pt x="192" y="174"/>
                      </a:lnTo>
                      <a:lnTo>
                        <a:pt x="198" y="165"/>
                      </a:lnTo>
                      <a:lnTo>
                        <a:pt x="204" y="156"/>
                      </a:lnTo>
                      <a:lnTo>
                        <a:pt x="207" y="147"/>
                      </a:lnTo>
                      <a:lnTo>
                        <a:pt x="210" y="135"/>
                      </a:lnTo>
                      <a:lnTo>
                        <a:pt x="210" y="126"/>
                      </a:lnTo>
                      <a:lnTo>
                        <a:pt x="210" y="117"/>
                      </a:lnTo>
                      <a:lnTo>
                        <a:pt x="213" y="108"/>
                      </a:lnTo>
                      <a:lnTo>
                        <a:pt x="216" y="123"/>
                      </a:lnTo>
                      <a:lnTo>
                        <a:pt x="216" y="135"/>
                      </a:lnTo>
                      <a:lnTo>
                        <a:pt x="222" y="126"/>
                      </a:lnTo>
                      <a:lnTo>
                        <a:pt x="222" y="117"/>
                      </a:lnTo>
                      <a:lnTo>
                        <a:pt x="222" y="108"/>
                      </a:lnTo>
                      <a:lnTo>
                        <a:pt x="222" y="99"/>
                      </a:lnTo>
                      <a:lnTo>
                        <a:pt x="222" y="90"/>
                      </a:lnTo>
                      <a:lnTo>
                        <a:pt x="222" y="81"/>
                      </a:lnTo>
                      <a:lnTo>
                        <a:pt x="222" y="72"/>
                      </a:lnTo>
                      <a:lnTo>
                        <a:pt x="216" y="63"/>
                      </a:lnTo>
                      <a:lnTo>
                        <a:pt x="216" y="54"/>
                      </a:lnTo>
                      <a:lnTo>
                        <a:pt x="213" y="45"/>
                      </a:lnTo>
                      <a:lnTo>
                        <a:pt x="207" y="36"/>
                      </a:lnTo>
                      <a:lnTo>
                        <a:pt x="198" y="27"/>
                      </a:lnTo>
                      <a:lnTo>
                        <a:pt x="189" y="21"/>
                      </a:lnTo>
                      <a:lnTo>
                        <a:pt x="180" y="12"/>
                      </a:lnTo>
                      <a:lnTo>
                        <a:pt x="168" y="12"/>
                      </a:lnTo>
                      <a:lnTo>
                        <a:pt x="141" y="9"/>
                      </a:lnTo>
                      <a:lnTo>
                        <a:pt x="132" y="6"/>
                      </a:lnTo>
                      <a:lnTo>
                        <a:pt x="123" y="6"/>
                      </a:lnTo>
                      <a:lnTo>
                        <a:pt x="111" y="3"/>
                      </a:lnTo>
                      <a:lnTo>
                        <a:pt x="87" y="3"/>
                      </a:lnTo>
                      <a:lnTo>
                        <a:pt x="78" y="3"/>
                      </a:lnTo>
                      <a:lnTo>
                        <a:pt x="72" y="12"/>
                      </a:lnTo>
                      <a:lnTo>
                        <a:pt x="63" y="18"/>
                      </a:lnTo>
                      <a:lnTo>
                        <a:pt x="54" y="21"/>
                      </a:lnTo>
                      <a:lnTo>
                        <a:pt x="45" y="30"/>
                      </a:lnTo>
                      <a:lnTo>
                        <a:pt x="39" y="42"/>
                      </a:lnTo>
                      <a:lnTo>
                        <a:pt x="39" y="51"/>
                      </a:lnTo>
                      <a:lnTo>
                        <a:pt x="42" y="42"/>
                      </a:lnTo>
                      <a:lnTo>
                        <a:pt x="42" y="33"/>
                      </a:lnTo>
                      <a:lnTo>
                        <a:pt x="51" y="27"/>
                      </a:lnTo>
                      <a:lnTo>
                        <a:pt x="60" y="24"/>
                      </a:lnTo>
                      <a:lnTo>
                        <a:pt x="69" y="15"/>
                      </a:lnTo>
                      <a:lnTo>
                        <a:pt x="81" y="9"/>
                      </a:lnTo>
                      <a:lnTo>
                        <a:pt x="90" y="6"/>
                      </a:lnTo>
                      <a:lnTo>
                        <a:pt x="102" y="3"/>
                      </a:lnTo>
                      <a:lnTo>
                        <a:pt x="111" y="0"/>
                      </a:lnTo>
                      <a:lnTo>
                        <a:pt x="120" y="0"/>
                      </a:lnTo>
                      <a:lnTo>
                        <a:pt x="129" y="0"/>
                      </a:lnTo>
                      <a:lnTo>
                        <a:pt x="141" y="0"/>
                      </a:lnTo>
                      <a:lnTo>
                        <a:pt x="150" y="0"/>
                      </a:lnTo>
                      <a:lnTo>
                        <a:pt x="159" y="0"/>
                      </a:lnTo>
                      <a:lnTo>
                        <a:pt x="168" y="3"/>
                      </a:lnTo>
                      <a:lnTo>
                        <a:pt x="177" y="9"/>
                      </a:lnTo>
                      <a:lnTo>
                        <a:pt x="189" y="18"/>
                      </a:lnTo>
                      <a:lnTo>
                        <a:pt x="195" y="27"/>
                      </a:lnTo>
                      <a:lnTo>
                        <a:pt x="204" y="36"/>
                      </a:lnTo>
                    </a:path>
                  </a:pathLst>
                </a:custGeom>
                <a:noFill/>
                <a:ln w="12700" cap="rnd" cmpd="sng">
                  <a:solidFill>
                    <a:schemeClr val="tx2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409" name="Freeform 54">
                  <a:extLst>
                    <a:ext uri="{FF2B5EF4-FFF2-40B4-BE49-F238E27FC236}">
                      <a16:creationId xmlns:a16="http://schemas.microsoft.com/office/drawing/2014/main" id="{7E578A6B-FE1F-4F7D-8AFF-47E2113BDC6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610" y="2355"/>
                  <a:ext cx="19" cy="22"/>
                </a:xfrm>
                <a:custGeom>
                  <a:avLst/>
                  <a:gdLst>
                    <a:gd name="T0" fmla="*/ 9 w 19"/>
                    <a:gd name="T1" fmla="*/ 21 h 22"/>
                    <a:gd name="T2" fmla="*/ 15 w 19"/>
                    <a:gd name="T3" fmla="*/ 12 h 22"/>
                    <a:gd name="T4" fmla="*/ 6 w 19"/>
                    <a:gd name="T5" fmla="*/ 12 h 22"/>
                    <a:gd name="T6" fmla="*/ 15 w 19"/>
                    <a:gd name="T7" fmla="*/ 12 h 22"/>
                    <a:gd name="T8" fmla="*/ 6 w 19"/>
                    <a:gd name="T9" fmla="*/ 9 h 22"/>
                    <a:gd name="T10" fmla="*/ 0 w 19"/>
                    <a:gd name="T11" fmla="*/ 0 h 22"/>
                    <a:gd name="T12" fmla="*/ 9 w 19"/>
                    <a:gd name="T13" fmla="*/ 0 h 22"/>
                    <a:gd name="T14" fmla="*/ 18 w 19"/>
                    <a:gd name="T15" fmla="*/ 0 h 22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19" h="22">
                      <a:moveTo>
                        <a:pt x="9" y="21"/>
                      </a:moveTo>
                      <a:lnTo>
                        <a:pt x="15" y="12"/>
                      </a:lnTo>
                      <a:lnTo>
                        <a:pt x="6" y="12"/>
                      </a:lnTo>
                      <a:lnTo>
                        <a:pt x="15" y="12"/>
                      </a:lnTo>
                      <a:lnTo>
                        <a:pt x="6" y="9"/>
                      </a:lnTo>
                      <a:lnTo>
                        <a:pt x="0" y="0"/>
                      </a:lnTo>
                      <a:lnTo>
                        <a:pt x="9" y="0"/>
                      </a:lnTo>
                      <a:lnTo>
                        <a:pt x="18" y="0"/>
                      </a:lnTo>
                    </a:path>
                  </a:pathLst>
                </a:custGeom>
                <a:noFill/>
                <a:ln w="12700" cap="rnd" cmpd="sng">
                  <a:solidFill>
                    <a:schemeClr val="tx2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410" name="Freeform 55">
                  <a:extLst>
                    <a:ext uri="{FF2B5EF4-FFF2-40B4-BE49-F238E27FC236}">
                      <a16:creationId xmlns:a16="http://schemas.microsoft.com/office/drawing/2014/main" id="{D4CC7126-71E3-456A-8991-FF275216DE9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448" y="2844"/>
                  <a:ext cx="280" cy="232"/>
                </a:xfrm>
                <a:custGeom>
                  <a:avLst/>
                  <a:gdLst>
                    <a:gd name="T0" fmla="*/ 276 w 280"/>
                    <a:gd name="T1" fmla="*/ 9 h 232"/>
                    <a:gd name="T2" fmla="*/ 87 w 280"/>
                    <a:gd name="T3" fmla="*/ 0 h 232"/>
                    <a:gd name="T4" fmla="*/ 9 w 280"/>
                    <a:gd name="T5" fmla="*/ 30 h 232"/>
                    <a:gd name="T6" fmla="*/ 279 w 280"/>
                    <a:gd name="T7" fmla="*/ 45 h 232"/>
                    <a:gd name="T8" fmla="*/ 3 w 280"/>
                    <a:gd name="T9" fmla="*/ 33 h 232"/>
                    <a:gd name="T10" fmla="*/ 0 w 280"/>
                    <a:gd name="T11" fmla="*/ 225 h 232"/>
                    <a:gd name="T12" fmla="*/ 201 w 280"/>
                    <a:gd name="T13" fmla="*/ 231 h 232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0" t="0" r="r" b="b"/>
                  <a:pathLst>
                    <a:path w="280" h="232">
                      <a:moveTo>
                        <a:pt x="276" y="9"/>
                      </a:moveTo>
                      <a:lnTo>
                        <a:pt x="87" y="0"/>
                      </a:lnTo>
                      <a:lnTo>
                        <a:pt x="9" y="30"/>
                      </a:lnTo>
                      <a:lnTo>
                        <a:pt x="279" y="45"/>
                      </a:lnTo>
                      <a:lnTo>
                        <a:pt x="3" y="33"/>
                      </a:lnTo>
                      <a:lnTo>
                        <a:pt x="0" y="225"/>
                      </a:lnTo>
                      <a:lnTo>
                        <a:pt x="201" y="231"/>
                      </a:lnTo>
                    </a:path>
                  </a:pathLst>
                </a:custGeom>
                <a:noFill/>
                <a:ln w="12700" cap="rnd" cmpd="sng">
                  <a:solidFill>
                    <a:schemeClr val="tx2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411" name="Freeform 56">
                  <a:extLst>
                    <a:ext uri="{FF2B5EF4-FFF2-40B4-BE49-F238E27FC236}">
                      <a16:creationId xmlns:a16="http://schemas.microsoft.com/office/drawing/2014/main" id="{DB72D762-0AD7-4B15-8B37-F1F1B6712EC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450" y="2043"/>
                  <a:ext cx="346" cy="784"/>
                </a:xfrm>
                <a:custGeom>
                  <a:avLst/>
                  <a:gdLst>
                    <a:gd name="T0" fmla="*/ 306 w 346"/>
                    <a:gd name="T1" fmla="*/ 258 h 784"/>
                    <a:gd name="T2" fmla="*/ 279 w 346"/>
                    <a:gd name="T3" fmla="*/ 288 h 784"/>
                    <a:gd name="T4" fmla="*/ 240 w 346"/>
                    <a:gd name="T5" fmla="*/ 315 h 784"/>
                    <a:gd name="T6" fmla="*/ 204 w 346"/>
                    <a:gd name="T7" fmla="*/ 333 h 784"/>
                    <a:gd name="T8" fmla="*/ 204 w 346"/>
                    <a:gd name="T9" fmla="*/ 294 h 784"/>
                    <a:gd name="T10" fmla="*/ 222 w 346"/>
                    <a:gd name="T11" fmla="*/ 282 h 784"/>
                    <a:gd name="T12" fmla="*/ 258 w 346"/>
                    <a:gd name="T13" fmla="*/ 267 h 784"/>
                    <a:gd name="T14" fmla="*/ 294 w 346"/>
                    <a:gd name="T15" fmla="*/ 243 h 784"/>
                    <a:gd name="T16" fmla="*/ 297 w 346"/>
                    <a:gd name="T17" fmla="*/ 207 h 784"/>
                    <a:gd name="T18" fmla="*/ 273 w 346"/>
                    <a:gd name="T19" fmla="*/ 180 h 784"/>
                    <a:gd name="T20" fmla="*/ 246 w 346"/>
                    <a:gd name="T21" fmla="*/ 195 h 784"/>
                    <a:gd name="T22" fmla="*/ 231 w 346"/>
                    <a:gd name="T23" fmla="*/ 213 h 784"/>
                    <a:gd name="T24" fmla="*/ 243 w 346"/>
                    <a:gd name="T25" fmla="*/ 195 h 784"/>
                    <a:gd name="T26" fmla="*/ 273 w 346"/>
                    <a:gd name="T27" fmla="*/ 165 h 784"/>
                    <a:gd name="T28" fmla="*/ 270 w 346"/>
                    <a:gd name="T29" fmla="*/ 132 h 784"/>
                    <a:gd name="T30" fmla="*/ 246 w 346"/>
                    <a:gd name="T31" fmla="*/ 144 h 784"/>
                    <a:gd name="T32" fmla="*/ 228 w 346"/>
                    <a:gd name="T33" fmla="*/ 114 h 784"/>
                    <a:gd name="T34" fmla="*/ 228 w 346"/>
                    <a:gd name="T35" fmla="*/ 114 h 784"/>
                    <a:gd name="T36" fmla="*/ 246 w 346"/>
                    <a:gd name="T37" fmla="*/ 123 h 784"/>
                    <a:gd name="T38" fmla="*/ 198 w 346"/>
                    <a:gd name="T39" fmla="*/ 99 h 784"/>
                    <a:gd name="T40" fmla="*/ 171 w 346"/>
                    <a:gd name="T41" fmla="*/ 66 h 784"/>
                    <a:gd name="T42" fmla="*/ 177 w 346"/>
                    <a:gd name="T43" fmla="*/ 33 h 784"/>
                    <a:gd name="T44" fmla="*/ 210 w 346"/>
                    <a:gd name="T45" fmla="*/ 9 h 784"/>
                    <a:gd name="T46" fmla="*/ 246 w 346"/>
                    <a:gd name="T47" fmla="*/ 0 h 784"/>
                    <a:gd name="T48" fmla="*/ 282 w 346"/>
                    <a:gd name="T49" fmla="*/ 3 h 784"/>
                    <a:gd name="T50" fmla="*/ 321 w 346"/>
                    <a:gd name="T51" fmla="*/ 39 h 784"/>
                    <a:gd name="T52" fmla="*/ 345 w 346"/>
                    <a:gd name="T53" fmla="*/ 72 h 784"/>
                    <a:gd name="T54" fmla="*/ 345 w 346"/>
                    <a:gd name="T55" fmla="*/ 108 h 784"/>
                    <a:gd name="T56" fmla="*/ 336 w 346"/>
                    <a:gd name="T57" fmla="*/ 144 h 784"/>
                    <a:gd name="T58" fmla="*/ 318 w 346"/>
                    <a:gd name="T59" fmla="*/ 180 h 784"/>
                    <a:gd name="T60" fmla="*/ 303 w 346"/>
                    <a:gd name="T61" fmla="*/ 216 h 784"/>
                    <a:gd name="T62" fmla="*/ 303 w 346"/>
                    <a:gd name="T63" fmla="*/ 252 h 784"/>
                    <a:gd name="T64" fmla="*/ 315 w 346"/>
                    <a:gd name="T65" fmla="*/ 288 h 784"/>
                    <a:gd name="T66" fmla="*/ 336 w 346"/>
                    <a:gd name="T67" fmla="*/ 324 h 784"/>
                    <a:gd name="T68" fmla="*/ 330 w 346"/>
                    <a:gd name="T69" fmla="*/ 324 h 784"/>
                    <a:gd name="T70" fmla="*/ 291 w 346"/>
                    <a:gd name="T71" fmla="*/ 309 h 784"/>
                    <a:gd name="T72" fmla="*/ 261 w 346"/>
                    <a:gd name="T73" fmla="*/ 330 h 784"/>
                    <a:gd name="T74" fmla="*/ 243 w 346"/>
                    <a:gd name="T75" fmla="*/ 369 h 784"/>
                    <a:gd name="T76" fmla="*/ 225 w 346"/>
                    <a:gd name="T77" fmla="*/ 402 h 784"/>
                    <a:gd name="T78" fmla="*/ 216 w 346"/>
                    <a:gd name="T79" fmla="*/ 441 h 784"/>
                    <a:gd name="T80" fmla="*/ 204 w 346"/>
                    <a:gd name="T81" fmla="*/ 477 h 784"/>
                    <a:gd name="T82" fmla="*/ 198 w 346"/>
                    <a:gd name="T83" fmla="*/ 513 h 784"/>
                    <a:gd name="T84" fmla="*/ 186 w 346"/>
                    <a:gd name="T85" fmla="*/ 525 h 784"/>
                    <a:gd name="T86" fmla="*/ 159 w 346"/>
                    <a:gd name="T87" fmla="*/ 561 h 784"/>
                    <a:gd name="T88" fmla="*/ 132 w 346"/>
                    <a:gd name="T89" fmla="*/ 597 h 784"/>
                    <a:gd name="T90" fmla="*/ 102 w 346"/>
                    <a:gd name="T91" fmla="*/ 636 h 784"/>
                    <a:gd name="T92" fmla="*/ 84 w 346"/>
                    <a:gd name="T93" fmla="*/ 654 h 784"/>
                    <a:gd name="T94" fmla="*/ 81 w 346"/>
                    <a:gd name="T95" fmla="*/ 693 h 784"/>
                    <a:gd name="T96" fmla="*/ 120 w 346"/>
                    <a:gd name="T97" fmla="*/ 717 h 784"/>
                    <a:gd name="T98" fmla="*/ 102 w 346"/>
                    <a:gd name="T99" fmla="*/ 753 h 784"/>
                    <a:gd name="T100" fmla="*/ 69 w 346"/>
                    <a:gd name="T101" fmla="*/ 783 h 784"/>
                    <a:gd name="T102" fmla="*/ 48 w 346"/>
                    <a:gd name="T103" fmla="*/ 780 h 784"/>
                    <a:gd name="T104" fmla="*/ 42 w 346"/>
                    <a:gd name="T105" fmla="*/ 768 h 784"/>
                    <a:gd name="T106" fmla="*/ 0 w 346"/>
                    <a:gd name="T107" fmla="*/ 774 h 784"/>
                    <a:gd name="T108" fmla="*/ 39 w 346"/>
                    <a:gd name="T109" fmla="*/ 750 h 784"/>
                    <a:gd name="T110" fmla="*/ 39 w 346"/>
                    <a:gd name="T111" fmla="*/ 741 h 784"/>
                    <a:gd name="T112" fmla="*/ 48 w 346"/>
                    <a:gd name="T113" fmla="*/ 723 h 784"/>
                    <a:gd name="T114" fmla="*/ 9 w 346"/>
                    <a:gd name="T115" fmla="*/ 720 h 784"/>
                    <a:gd name="T116" fmla="*/ 9 w 346"/>
                    <a:gd name="T117" fmla="*/ 702 h 784"/>
                    <a:gd name="T118" fmla="*/ 42 w 346"/>
                    <a:gd name="T119" fmla="*/ 681 h 784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</a:gdLst>
                  <a:ahLst/>
                  <a:cxnLst>
                    <a:cxn ang="T120">
                      <a:pos x="T0" y="T1"/>
                    </a:cxn>
                    <a:cxn ang="T121">
                      <a:pos x="T2" y="T3"/>
                    </a:cxn>
                    <a:cxn ang="T122">
                      <a:pos x="T4" y="T5"/>
                    </a:cxn>
                    <a:cxn ang="T123">
                      <a:pos x="T6" y="T7"/>
                    </a:cxn>
                    <a:cxn ang="T124">
                      <a:pos x="T8" y="T9"/>
                    </a:cxn>
                    <a:cxn ang="T125">
                      <a:pos x="T10" y="T11"/>
                    </a:cxn>
                    <a:cxn ang="T126">
                      <a:pos x="T12" y="T13"/>
                    </a:cxn>
                    <a:cxn ang="T127">
                      <a:pos x="T14" y="T15"/>
                    </a:cxn>
                    <a:cxn ang="T128">
                      <a:pos x="T16" y="T17"/>
                    </a:cxn>
                    <a:cxn ang="T129">
                      <a:pos x="T18" y="T19"/>
                    </a:cxn>
                    <a:cxn ang="T130">
                      <a:pos x="T20" y="T21"/>
                    </a:cxn>
                    <a:cxn ang="T131">
                      <a:pos x="T22" y="T23"/>
                    </a:cxn>
                    <a:cxn ang="T132">
                      <a:pos x="T24" y="T25"/>
                    </a:cxn>
                    <a:cxn ang="T133">
                      <a:pos x="T26" y="T27"/>
                    </a:cxn>
                    <a:cxn ang="T134">
                      <a:pos x="T28" y="T29"/>
                    </a:cxn>
                    <a:cxn ang="T135">
                      <a:pos x="T30" y="T31"/>
                    </a:cxn>
                    <a:cxn ang="T136">
                      <a:pos x="T32" y="T33"/>
                    </a:cxn>
                    <a:cxn ang="T137">
                      <a:pos x="T34" y="T35"/>
                    </a:cxn>
                    <a:cxn ang="T138">
                      <a:pos x="T36" y="T37"/>
                    </a:cxn>
                    <a:cxn ang="T139">
                      <a:pos x="T38" y="T39"/>
                    </a:cxn>
                    <a:cxn ang="T140">
                      <a:pos x="T40" y="T41"/>
                    </a:cxn>
                    <a:cxn ang="T141">
                      <a:pos x="T42" y="T43"/>
                    </a:cxn>
                    <a:cxn ang="T142">
                      <a:pos x="T44" y="T45"/>
                    </a:cxn>
                    <a:cxn ang="T143">
                      <a:pos x="T46" y="T47"/>
                    </a:cxn>
                    <a:cxn ang="T144">
                      <a:pos x="T48" y="T49"/>
                    </a:cxn>
                    <a:cxn ang="T145">
                      <a:pos x="T50" y="T51"/>
                    </a:cxn>
                    <a:cxn ang="T146">
                      <a:pos x="T52" y="T53"/>
                    </a:cxn>
                    <a:cxn ang="T147">
                      <a:pos x="T54" y="T55"/>
                    </a:cxn>
                    <a:cxn ang="T148">
                      <a:pos x="T56" y="T57"/>
                    </a:cxn>
                    <a:cxn ang="T149">
                      <a:pos x="T58" y="T59"/>
                    </a:cxn>
                    <a:cxn ang="T150">
                      <a:pos x="T60" y="T61"/>
                    </a:cxn>
                    <a:cxn ang="T151">
                      <a:pos x="T62" y="T63"/>
                    </a:cxn>
                    <a:cxn ang="T152">
                      <a:pos x="T64" y="T65"/>
                    </a:cxn>
                    <a:cxn ang="T153">
                      <a:pos x="T66" y="T67"/>
                    </a:cxn>
                    <a:cxn ang="T154">
                      <a:pos x="T68" y="T69"/>
                    </a:cxn>
                    <a:cxn ang="T155">
                      <a:pos x="T70" y="T71"/>
                    </a:cxn>
                    <a:cxn ang="T156">
                      <a:pos x="T72" y="T73"/>
                    </a:cxn>
                    <a:cxn ang="T157">
                      <a:pos x="T74" y="T75"/>
                    </a:cxn>
                    <a:cxn ang="T158">
                      <a:pos x="T76" y="T77"/>
                    </a:cxn>
                    <a:cxn ang="T159">
                      <a:pos x="T78" y="T79"/>
                    </a:cxn>
                    <a:cxn ang="T160">
                      <a:pos x="T80" y="T81"/>
                    </a:cxn>
                    <a:cxn ang="T161">
                      <a:pos x="T82" y="T83"/>
                    </a:cxn>
                    <a:cxn ang="T162">
                      <a:pos x="T84" y="T85"/>
                    </a:cxn>
                    <a:cxn ang="T163">
                      <a:pos x="T86" y="T87"/>
                    </a:cxn>
                    <a:cxn ang="T164">
                      <a:pos x="T88" y="T89"/>
                    </a:cxn>
                    <a:cxn ang="T165">
                      <a:pos x="T90" y="T91"/>
                    </a:cxn>
                    <a:cxn ang="T166">
                      <a:pos x="T92" y="T93"/>
                    </a:cxn>
                    <a:cxn ang="T167">
                      <a:pos x="T94" y="T95"/>
                    </a:cxn>
                    <a:cxn ang="T168">
                      <a:pos x="T96" y="T97"/>
                    </a:cxn>
                    <a:cxn ang="T169">
                      <a:pos x="T98" y="T99"/>
                    </a:cxn>
                    <a:cxn ang="T170">
                      <a:pos x="T100" y="T101"/>
                    </a:cxn>
                    <a:cxn ang="T171">
                      <a:pos x="T102" y="T103"/>
                    </a:cxn>
                    <a:cxn ang="T172">
                      <a:pos x="T104" y="T105"/>
                    </a:cxn>
                    <a:cxn ang="T173">
                      <a:pos x="T106" y="T107"/>
                    </a:cxn>
                    <a:cxn ang="T174">
                      <a:pos x="T108" y="T109"/>
                    </a:cxn>
                    <a:cxn ang="T175">
                      <a:pos x="T110" y="T111"/>
                    </a:cxn>
                    <a:cxn ang="T176">
                      <a:pos x="T112" y="T113"/>
                    </a:cxn>
                    <a:cxn ang="T177">
                      <a:pos x="T114" y="T115"/>
                    </a:cxn>
                    <a:cxn ang="T178">
                      <a:pos x="T116" y="T117"/>
                    </a:cxn>
                    <a:cxn ang="T179">
                      <a:pos x="T118" y="T119"/>
                    </a:cxn>
                  </a:cxnLst>
                  <a:rect l="0" t="0" r="r" b="b"/>
                  <a:pathLst>
                    <a:path w="346" h="784">
                      <a:moveTo>
                        <a:pt x="300" y="231"/>
                      </a:moveTo>
                      <a:lnTo>
                        <a:pt x="300" y="240"/>
                      </a:lnTo>
                      <a:lnTo>
                        <a:pt x="303" y="249"/>
                      </a:lnTo>
                      <a:lnTo>
                        <a:pt x="306" y="258"/>
                      </a:lnTo>
                      <a:lnTo>
                        <a:pt x="306" y="267"/>
                      </a:lnTo>
                      <a:lnTo>
                        <a:pt x="297" y="276"/>
                      </a:lnTo>
                      <a:lnTo>
                        <a:pt x="288" y="282"/>
                      </a:lnTo>
                      <a:lnTo>
                        <a:pt x="279" y="288"/>
                      </a:lnTo>
                      <a:lnTo>
                        <a:pt x="267" y="297"/>
                      </a:lnTo>
                      <a:lnTo>
                        <a:pt x="258" y="303"/>
                      </a:lnTo>
                      <a:lnTo>
                        <a:pt x="249" y="309"/>
                      </a:lnTo>
                      <a:lnTo>
                        <a:pt x="240" y="315"/>
                      </a:lnTo>
                      <a:lnTo>
                        <a:pt x="231" y="321"/>
                      </a:lnTo>
                      <a:lnTo>
                        <a:pt x="222" y="324"/>
                      </a:lnTo>
                      <a:lnTo>
                        <a:pt x="213" y="330"/>
                      </a:lnTo>
                      <a:lnTo>
                        <a:pt x="204" y="333"/>
                      </a:lnTo>
                      <a:lnTo>
                        <a:pt x="204" y="324"/>
                      </a:lnTo>
                      <a:lnTo>
                        <a:pt x="204" y="315"/>
                      </a:lnTo>
                      <a:lnTo>
                        <a:pt x="204" y="303"/>
                      </a:lnTo>
                      <a:lnTo>
                        <a:pt x="204" y="294"/>
                      </a:lnTo>
                      <a:lnTo>
                        <a:pt x="204" y="285"/>
                      </a:lnTo>
                      <a:lnTo>
                        <a:pt x="204" y="276"/>
                      </a:lnTo>
                      <a:lnTo>
                        <a:pt x="213" y="279"/>
                      </a:lnTo>
                      <a:lnTo>
                        <a:pt x="222" y="282"/>
                      </a:lnTo>
                      <a:lnTo>
                        <a:pt x="231" y="282"/>
                      </a:lnTo>
                      <a:lnTo>
                        <a:pt x="240" y="276"/>
                      </a:lnTo>
                      <a:lnTo>
                        <a:pt x="249" y="273"/>
                      </a:lnTo>
                      <a:lnTo>
                        <a:pt x="258" y="267"/>
                      </a:lnTo>
                      <a:lnTo>
                        <a:pt x="267" y="261"/>
                      </a:lnTo>
                      <a:lnTo>
                        <a:pt x="276" y="252"/>
                      </a:lnTo>
                      <a:lnTo>
                        <a:pt x="285" y="249"/>
                      </a:lnTo>
                      <a:lnTo>
                        <a:pt x="294" y="243"/>
                      </a:lnTo>
                      <a:lnTo>
                        <a:pt x="297" y="234"/>
                      </a:lnTo>
                      <a:lnTo>
                        <a:pt x="297" y="225"/>
                      </a:lnTo>
                      <a:lnTo>
                        <a:pt x="297" y="216"/>
                      </a:lnTo>
                      <a:lnTo>
                        <a:pt x="297" y="207"/>
                      </a:lnTo>
                      <a:lnTo>
                        <a:pt x="297" y="198"/>
                      </a:lnTo>
                      <a:lnTo>
                        <a:pt x="288" y="192"/>
                      </a:lnTo>
                      <a:lnTo>
                        <a:pt x="279" y="189"/>
                      </a:lnTo>
                      <a:lnTo>
                        <a:pt x="273" y="180"/>
                      </a:lnTo>
                      <a:lnTo>
                        <a:pt x="264" y="177"/>
                      </a:lnTo>
                      <a:lnTo>
                        <a:pt x="255" y="177"/>
                      </a:lnTo>
                      <a:lnTo>
                        <a:pt x="249" y="186"/>
                      </a:lnTo>
                      <a:lnTo>
                        <a:pt x="246" y="195"/>
                      </a:lnTo>
                      <a:lnTo>
                        <a:pt x="240" y="204"/>
                      </a:lnTo>
                      <a:lnTo>
                        <a:pt x="231" y="207"/>
                      </a:lnTo>
                      <a:lnTo>
                        <a:pt x="240" y="210"/>
                      </a:lnTo>
                      <a:lnTo>
                        <a:pt x="231" y="213"/>
                      </a:lnTo>
                      <a:lnTo>
                        <a:pt x="225" y="222"/>
                      </a:lnTo>
                      <a:lnTo>
                        <a:pt x="225" y="210"/>
                      </a:lnTo>
                      <a:lnTo>
                        <a:pt x="231" y="201"/>
                      </a:lnTo>
                      <a:lnTo>
                        <a:pt x="243" y="195"/>
                      </a:lnTo>
                      <a:lnTo>
                        <a:pt x="249" y="186"/>
                      </a:lnTo>
                      <a:lnTo>
                        <a:pt x="258" y="180"/>
                      </a:lnTo>
                      <a:lnTo>
                        <a:pt x="264" y="171"/>
                      </a:lnTo>
                      <a:lnTo>
                        <a:pt x="273" y="165"/>
                      </a:lnTo>
                      <a:lnTo>
                        <a:pt x="276" y="156"/>
                      </a:lnTo>
                      <a:lnTo>
                        <a:pt x="276" y="147"/>
                      </a:lnTo>
                      <a:lnTo>
                        <a:pt x="276" y="138"/>
                      </a:lnTo>
                      <a:lnTo>
                        <a:pt x="270" y="132"/>
                      </a:lnTo>
                      <a:lnTo>
                        <a:pt x="261" y="126"/>
                      </a:lnTo>
                      <a:lnTo>
                        <a:pt x="252" y="129"/>
                      </a:lnTo>
                      <a:lnTo>
                        <a:pt x="255" y="138"/>
                      </a:lnTo>
                      <a:lnTo>
                        <a:pt x="246" y="144"/>
                      </a:lnTo>
                      <a:lnTo>
                        <a:pt x="237" y="138"/>
                      </a:lnTo>
                      <a:lnTo>
                        <a:pt x="237" y="129"/>
                      </a:lnTo>
                      <a:lnTo>
                        <a:pt x="237" y="120"/>
                      </a:lnTo>
                      <a:lnTo>
                        <a:pt x="228" y="114"/>
                      </a:lnTo>
                      <a:lnTo>
                        <a:pt x="237" y="114"/>
                      </a:lnTo>
                      <a:lnTo>
                        <a:pt x="246" y="114"/>
                      </a:lnTo>
                      <a:lnTo>
                        <a:pt x="237" y="114"/>
                      </a:lnTo>
                      <a:lnTo>
                        <a:pt x="228" y="114"/>
                      </a:lnTo>
                      <a:lnTo>
                        <a:pt x="219" y="108"/>
                      </a:lnTo>
                      <a:lnTo>
                        <a:pt x="228" y="111"/>
                      </a:lnTo>
                      <a:lnTo>
                        <a:pt x="237" y="117"/>
                      </a:lnTo>
                      <a:lnTo>
                        <a:pt x="246" y="123"/>
                      </a:lnTo>
                      <a:lnTo>
                        <a:pt x="240" y="114"/>
                      </a:lnTo>
                      <a:lnTo>
                        <a:pt x="231" y="111"/>
                      </a:lnTo>
                      <a:lnTo>
                        <a:pt x="219" y="108"/>
                      </a:lnTo>
                      <a:lnTo>
                        <a:pt x="198" y="99"/>
                      </a:lnTo>
                      <a:lnTo>
                        <a:pt x="189" y="90"/>
                      </a:lnTo>
                      <a:lnTo>
                        <a:pt x="180" y="84"/>
                      </a:lnTo>
                      <a:lnTo>
                        <a:pt x="177" y="75"/>
                      </a:lnTo>
                      <a:lnTo>
                        <a:pt x="171" y="66"/>
                      </a:lnTo>
                      <a:lnTo>
                        <a:pt x="162" y="57"/>
                      </a:lnTo>
                      <a:lnTo>
                        <a:pt x="162" y="48"/>
                      </a:lnTo>
                      <a:lnTo>
                        <a:pt x="171" y="42"/>
                      </a:lnTo>
                      <a:lnTo>
                        <a:pt x="177" y="33"/>
                      </a:lnTo>
                      <a:lnTo>
                        <a:pt x="183" y="24"/>
                      </a:lnTo>
                      <a:lnTo>
                        <a:pt x="192" y="18"/>
                      </a:lnTo>
                      <a:lnTo>
                        <a:pt x="201" y="15"/>
                      </a:lnTo>
                      <a:lnTo>
                        <a:pt x="210" y="9"/>
                      </a:lnTo>
                      <a:lnTo>
                        <a:pt x="219" y="6"/>
                      </a:lnTo>
                      <a:lnTo>
                        <a:pt x="228" y="3"/>
                      </a:lnTo>
                      <a:lnTo>
                        <a:pt x="237" y="0"/>
                      </a:lnTo>
                      <a:lnTo>
                        <a:pt x="246" y="0"/>
                      </a:lnTo>
                      <a:lnTo>
                        <a:pt x="255" y="0"/>
                      </a:lnTo>
                      <a:lnTo>
                        <a:pt x="264" y="0"/>
                      </a:lnTo>
                      <a:lnTo>
                        <a:pt x="273" y="0"/>
                      </a:lnTo>
                      <a:lnTo>
                        <a:pt x="282" y="3"/>
                      </a:lnTo>
                      <a:lnTo>
                        <a:pt x="291" y="12"/>
                      </a:lnTo>
                      <a:lnTo>
                        <a:pt x="300" y="21"/>
                      </a:lnTo>
                      <a:lnTo>
                        <a:pt x="309" y="27"/>
                      </a:lnTo>
                      <a:lnTo>
                        <a:pt x="321" y="39"/>
                      </a:lnTo>
                      <a:lnTo>
                        <a:pt x="345" y="45"/>
                      </a:lnTo>
                      <a:lnTo>
                        <a:pt x="345" y="54"/>
                      </a:lnTo>
                      <a:lnTo>
                        <a:pt x="345" y="63"/>
                      </a:lnTo>
                      <a:lnTo>
                        <a:pt x="345" y="72"/>
                      </a:lnTo>
                      <a:lnTo>
                        <a:pt x="345" y="81"/>
                      </a:lnTo>
                      <a:lnTo>
                        <a:pt x="345" y="90"/>
                      </a:lnTo>
                      <a:lnTo>
                        <a:pt x="345" y="99"/>
                      </a:lnTo>
                      <a:lnTo>
                        <a:pt x="345" y="108"/>
                      </a:lnTo>
                      <a:lnTo>
                        <a:pt x="345" y="117"/>
                      </a:lnTo>
                      <a:lnTo>
                        <a:pt x="339" y="126"/>
                      </a:lnTo>
                      <a:lnTo>
                        <a:pt x="336" y="135"/>
                      </a:lnTo>
                      <a:lnTo>
                        <a:pt x="336" y="144"/>
                      </a:lnTo>
                      <a:lnTo>
                        <a:pt x="333" y="153"/>
                      </a:lnTo>
                      <a:lnTo>
                        <a:pt x="327" y="162"/>
                      </a:lnTo>
                      <a:lnTo>
                        <a:pt x="324" y="171"/>
                      </a:lnTo>
                      <a:lnTo>
                        <a:pt x="318" y="180"/>
                      </a:lnTo>
                      <a:lnTo>
                        <a:pt x="312" y="189"/>
                      </a:lnTo>
                      <a:lnTo>
                        <a:pt x="309" y="198"/>
                      </a:lnTo>
                      <a:lnTo>
                        <a:pt x="306" y="207"/>
                      </a:lnTo>
                      <a:lnTo>
                        <a:pt x="303" y="216"/>
                      </a:lnTo>
                      <a:lnTo>
                        <a:pt x="303" y="225"/>
                      </a:lnTo>
                      <a:lnTo>
                        <a:pt x="303" y="234"/>
                      </a:lnTo>
                      <a:lnTo>
                        <a:pt x="303" y="243"/>
                      </a:lnTo>
                      <a:lnTo>
                        <a:pt x="303" y="252"/>
                      </a:lnTo>
                      <a:lnTo>
                        <a:pt x="303" y="261"/>
                      </a:lnTo>
                      <a:lnTo>
                        <a:pt x="306" y="270"/>
                      </a:lnTo>
                      <a:lnTo>
                        <a:pt x="312" y="279"/>
                      </a:lnTo>
                      <a:lnTo>
                        <a:pt x="315" y="288"/>
                      </a:lnTo>
                      <a:lnTo>
                        <a:pt x="321" y="297"/>
                      </a:lnTo>
                      <a:lnTo>
                        <a:pt x="324" y="306"/>
                      </a:lnTo>
                      <a:lnTo>
                        <a:pt x="330" y="315"/>
                      </a:lnTo>
                      <a:lnTo>
                        <a:pt x="336" y="324"/>
                      </a:lnTo>
                      <a:lnTo>
                        <a:pt x="336" y="333"/>
                      </a:lnTo>
                      <a:lnTo>
                        <a:pt x="336" y="342"/>
                      </a:lnTo>
                      <a:lnTo>
                        <a:pt x="336" y="333"/>
                      </a:lnTo>
                      <a:lnTo>
                        <a:pt x="330" y="324"/>
                      </a:lnTo>
                      <a:lnTo>
                        <a:pt x="324" y="315"/>
                      </a:lnTo>
                      <a:lnTo>
                        <a:pt x="315" y="312"/>
                      </a:lnTo>
                      <a:lnTo>
                        <a:pt x="303" y="309"/>
                      </a:lnTo>
                      <a:lnTo>
                        <a:pt x="291" y="309"/>
                      </a:lnTo>
                      <a:lnTo>
                        <a:pt x="282" y="309"/>
                      </a:lnTo>
                      <a:lnTo>
                        <a:pt x="273" y="312"/>
                      </a:lnTo>
                      <a:lnTo>
                        <a:pt x="267" y="321"/>
                      </a:lnTo>
                      <a:lnTo>
                        <a:pt x="261" y="330"/>
                      </a:lnTo>
                      <a:lnTo>
                        <a:pt x="255" y="339"/>
                      </a:lnTo>
                      <a:lnTo>
                        <a:pt x="252" y="348"/>
                      </a:lnTo>
                      <a:lnTo>
                        <a:pt x="252" y="357"/>
                      </a:lnTo>
                      <a:lnTo>
                        <a:pt x="243" y="369"/>
                      </a:lnTo>
                      <a:lnTo>
                        <a:pt x="234" y="375"/>
                      </a:lnTo>
                      <a:lnTo>
                        <a:pt x="231" y="384"/>
                      </a:lnTo>
                      <a:lnTo>
                        <a:pt x="228" y="393"/>
                      </a:lnTo>
                      <a:lnTo>
                        <a:pt x="225" y="402"/>
                      </a:lnTo>
                      <a:lnTo>
                        <a:pt x="225" y="411"/>
                      </a:lnTo>
                      <a:lnTo>
                        <a:pt x="222" y="420"/>
                      </a:lnTo>
                      <a:lnTo>
                        <a:pt x="219" y="429"/>
                      </a:lnTo>
                      <a:lnTo>
                        <a:pt x="216" y="441"/>
                      </a:lnTo>
                      <a:lnTo>
                        <a:pt x="216" y="450"/>
                      </a:lnTo>
                      <a:lnTo>
                        <a:pt x="216" y="459"/>
                      </a:lnTo>
                      <a:lnTo>
                        <a:pt x="207" y="468"/>
                      </a:lnTo>
                      <a:lnTo>
                        <a:pt x="204" y="477"/>
                      </a:lnTo>
                      <a:lnTo>
                        <a:pt x="204" y="486"/>
                      </a:lnTo>
                      <a:lnTo>
                        <a:pt x="204" y="495"/>
                      </a:lnTo>
                      <a:lnTo>
                        <a:pt x="204" y="504"/>
                      </a:lnTo>
                      <a:lnTo>
                        <a:pt x="198" y="513"/>
                      </a:lnTo>
                      <a:lnTo>
                        <a:pt x="210" y="519"/>
                      </a:lnTo>
                      <a:lnTo>
                        <a:pt x="201" y="516"/>
                      </a:lnTo>
                      <a:lnTo>
                        <a:pt x="192" y="516"/>
                      </a:lnTo>
                      <a:lnTo>
                        <a:pt x="186" y="525"/>
                      </a:lnTo>
                      <a:lnTo>
                        <a:pt x="174" y="534"/>
                      </a:lnTo>
                      <a:lnTo>
                        <a:pt x="168" y="543"/>
                      </a:lnTo>
                      <a:lnTo>
                        <a:pt x="165" y="552"/>
                      </a:lnTo>
                      <a:lnTo>
                        <a:pt x="159" y="561"/>
                      </a:lnTo>
                      <a:lnTo>
                        <a:pt x="150" y="570"/>
                      </a:lnTo>
                      <a:lnTo>
                        <a:pt x="144" y="579"/>
                      </a:lnTo>
                      <a:lnTo>
                        <a:pt x="138" y="588"/>
                      </a:lnTo>
                      <a:lnTo>
                        <a:pt x="132" y="597"/>
                      </a:lnTo>
                      <a:lnTo>
                        <a:pt x="123" y="606"/>
                      </a:lnTo>
                      <a:lnTo>
                        <a:pt x="111" y="615"/>
                      </a:lnTo>
                      <a:lnTo>
                        <a:pt x="102" y="627"/>
                      </a:lnTo>
                      <a:lnTo>
                        <a:pt x="102" y="636"/>
                      </a:lnTo>
                      <a:lnTo>
                        <a:pt x="102" y="645"/>
                      </a:lnTo>
                      <a:lnTo>
                        <a:pt x="102" y="654"/>
                      </a:lnTo>
                      <a:lnTo>
                        <a:pt x="93" y="657"/>
                      </a:lnTo>
                      <a:lnTo>
                        <a:pt x="84" y="654"/>
                      </a:lnTo>
                      <a:lnTo>
                        <a:pt x="75" y="660"/>
                      </a:lnTo>
                      <a:lnTo>
                        <a:pt x="72" y="669"/>
                      </a:lnTo>
                      <a:lnTo>
                        <a:pt x="72" y="681"/>
                      </a:lnTo>
                      <a:lnTo>
                        <a:pt x="81" y="693"/>
                      </a:lnTo>
                      <a:lnTo>
                        <a:pt x="90" y="699"/>
                      </a:lnTo>
                      <a:lnTo>
                        <a:pt x="102" y="708"/>
                      </a:lnTo>
                      <a:lnTo>
                        <a:pt x="111" y="714"/>
                      </a:lnTo>
                      <a:lnTo>
                        <a:pt x="120" y="717"/>
                      </a:lnTo>
                      <a:lnTo>
                        <a:pt x="117" y="726"/>
                      </a:lnTo>
                      <a:lnTo>
                        <a:pt x="108" y="735"/>
                      </a:lnTo>
                      <a:lnTo>
                        <a:pt x="105" y="744"/>
                      </a:lnTo>
                      <a:lnTo>
                        <a:pt x="102" y="753"/>
                      </a:lnTo>
                      <a:lnTo>
                        <a:pt x="96" y="762"/>
                      </a:lnTo>
                      <a:lnTo>
                        <a:pt x="87" y="771"/>
                      </a:lnTo>
                      <a:lnTo>
                        <a:pt x="78" y="777"/>
                      </a:lnTo>
                      <a:lnTo>
                        <a:pt x="69" y="783"/>
                      </a:lnTo>
                      <a:lnTo>
                        <a:pt x="69" y="774"/>
                      </a:lnTo>
                      <a:lnTo>
                        <a:pt x="57" y="783"/>
                      </a:lnTo>
                      <a:lnTo>
                        <a:pt x="57" y="774"/>
                      </a:lnTo>
                      <a:lnTo>
                        <a:pt x="48" y="780"/>
                      </a:lnTo>
                      <a:lnTo>
                        <a:pt x="39" y="783"/>
                      </a:lnTo>
                      <a:lnTo>
                        <a:pt x="30" y="783"/>
                      </a:lnTo>
                      <a:lnTo>
                        <a:pt x="33" y="774"/>
                      </a:lnTo>
                      <a:lnTo>
                        <a:pt x="42" y="768"/>
                      </a:lnTo>
                      <a:lnTo>
                        <a:pt x="30" y="768"/>
                      </a:lnTo>
                      <a:lnTo>
                        <a:pt x="21" y="771"/>
                      </a:lnTo>
                      <a:lnTo>
                        <a:pt x="9" y="780"/>
                      </a:lnTo>
                      <a:lnTo>
                        <a:pt x="0" y="774"/>
                      </a:lnTo>
                      <a:lnTo>
                        <a:pt x="0" y="765"/>
                      </a:lnTo>
                      <a:lnTo>
                        <a:pt x="18" y="759"/>
                      </a:lnTo>
                      <a:lnTo>
                        <a:pt x="30" y="759"/>
                      </a:lnTo>
                      <a:lnTo>
                        <a:pt x="39" y="750"/>
                      </a:lnTo>
                      <a:lnTo>
                        <a:pt x="27" y="750"/>
                      </a:lnTo>
                      <a:lnTo>
                        <a:pt x="42" y="750"/>
                      </a:lnTo>
                      <a:lnTo>
                        <a:pt x="48" y="741"/>
                      </a:lnTo>
                      <a:lnTo>
                        <a:pt x="39" y="741"/>
                      </a:lnTo>
                      <a:lnTo>
                        <a:pt x="30" y="750"/>
                      </a:lnTo>
                      <a:lnTo>
                        <a:pt x="30" y="738"/>
                      </a:lnTo>
                      <a:lnTo>
                        <a:pt x="39" y="729"/>
                      </a:lnTo>
                      <a:lnTo>
                        <a:pt x="48" y="723"/>
                      </a:lnTo>
                      <a:lnTo>
                        <a:pt x="39" y="717"/>
                      </a:lnTo>
                      <a:lnTo>
                        <a:pt x="27" y="717"/>
                      </a:lnTo>
                      <a:lnTo>
                        <a:pt x="18" y="720"/>
                      </a:lnTo>
                      <a:lnTo>
                        <a:pt x="9" y="720"/>
                      </a:lnTo>
                      <a:lnTo>
                        <a:pt x="0" y="720"/>
                      </a:lnTo>
                      <a:lnTo>
                        <a:pt x="9" y="714"/>
                      </a:lnTo>
                      <a:lnTo>
                        <a:pt x="0" y="708"/>
                      </a:lnTo>
                      <a:lnTo>
                        <a:pt x="9" y="702"/>
                      </a:lnTo>
                      <a:lnTo>
                        <a:pt x="18" y="696"/>
                      </a:lnTo>
                      <a:lnTo>
                        <a:pt x="24" y="687"/>
                      </a:lnTo>
                      <a:lnTo>
                        <a:pt x="33" y="684"/>
                      </a:lnTo>
                      <a:lnTo>
                        <a:pt x="42" y="681"/>
                      </a:lnTo>
                      <a:lnTo>
                        <a:pt x="54" y="678"/>
                      </a:lnTo>
                      <a:lnTo>
                        <a:pt x="63" y="675"/>
                      </a:lnTo>
                      <a:lnTo>
                        <a:pt x="84" y="675"/>
                      </a:lnTo>
                    </a:path>
                  </a:pathLst>
                </a:custGeom>
                <a:noFill/>
                <a:ln w="12700" cap="rnd" cmpd="sng">
                  <a:solidFill>
                    <a:schemeClr val="tx2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412" name="Freeform 57">
                  <a:extLst>
                    <a:ext uri="{FF2B5EF4-FFF2-40B4-BE49-F238E27FC236}">
                      <a16:creationId xmlns:a16="http://schemas.microsoft.com/office/drawing/2014/main" id="{029545E2-49AA-4833-BE37-7FC35D52120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480" y="2115"/>
                  <a:ext cx="175" cy="469"/>
                </a:xfrm>
                <a:custGeom>
                  <a:avLst/>
                  <a:gdLst>
                    <a:gd name="T0" fmla="*/ 129 w 175"/>
                    <a:gd name="T1" fmla="*/ 9 h 469"/>
                    <a:gd name="T2" fmla="*/ 126 w 175"/>
                    <a:gd name="T3" fmla="*/ 27 h 469"/>
                    <a:gd name="T4" fmla="*/ 123 w 175"/>
                    <a:gd name="T5" fmla="*/ 45 h 469"/>
                    <a:gd name="T6" fmla="*/ 120 w 175"/>
                    <a:gd name="T7" fmla="*/ 66 h 469"/>
                    <a:gd name="T8" fmla="*/ 111 w 175"/>
                    <a:gd name="T9" fmla="*/ 84 h 469"/>
                    <a:gd name="T10" fmla="*/ 108 w 175"/>
                    <a:gd name="T11" fmla="*/ 102 h 469"/>
                    <a:gd name="T12" fmla="*/ 126 w 175"/>
                    <a:gd name="T13" fmla="*/ 102 h 469"/>
                    <a:gd name="T14" fmla="*/ 138 w 175"/>
                    <a:gd name="T15" fmla="*/ 93 h 469"/>
                    <a:gd name="T16" fmla="*/ 120 w 175"/>
                    <a:gd name="T17" fmla="*/ 99 h 469"/>
                    <a:gd name="T18" fmla="*/ 132 w 175"/>
                    <a:gd name="T19" fmla="*/ 117 h 469"/>
                    <a:gd name="T20" fmla="*/ 132 w 175"/>
                    <a:gd name="T21" fmla="*/ 117 h 469"/>
                    <a:gd name="T22" fmla="*/ 123 w 175"/>
                    <a:gd name="T23" fmla="*/ 108 h 469"/>
                    <a:gd name="T24" fmla="*/ 129 w 175"/>
                    <a:gd name="T25" fmla="*/ 126 h 469"/>
                    <a:gd name="T26" fmla="*/ 129 w 175"/>
                    <a:gd name="T27" fmla="*/ 144 h 469"/>
                    <a:gd name="T28" fmla="*/ 147 w 175"/>
                    <a:gd name="T29" fmla="*/ 159 h 469"/>
                    <a:gd name="T30" fmla="*/ 165 w 175"/>
                    <a:gd name="T31" fmla="*/ 168 h 469"/>
                    <a:gd name="T32" fmla="*/ 174 w 175"/>
                    <a:gd name="T33" fmla="*/ 168 h 469"/>
                    <a:gd name="T34" fmla="*/ 171 w 175"/>
                    <a:gd name="T35" fmla="*/ 186 h 469"/>
                    <a:gd name="T36" fmla="*/ 171 w 175"/>
                    <a:gd name="T37" fmla="*/ 204 h 469"/>
                    <a:gd name="T38" fmla="*/ 156 w 175"/>
                    <a:gd name="T39" fmla="*/ 222 h 469"/>
                    <a:gd name="T40" fmla="*/ 147 w 175"/>
                    <a:gd name="T41" fmla="*/ 240 h 469"/>
                    <a:gd name="T42" fmla="*/ 162 w 175"/>
                    <a:gd name="T43" fmla="*/ 243 h 469"/>
                    <a:gd name="T44" fmla="*/ 159 w 175"/>
                    <a:gd name="T45" fmla="*/ 240 h 469"/>
                    <a:gd name="T46" fmla="*/ 147 w 175"/>
                    <a:gd name="T47" fmla="*/ 234 h 469"/>
                    <a:gd name="T48" fmla="*/ 135 w 175"/>
                    <a:gd name="T49" fmla="*/ 231 h 469"/>
                    <a:gd name="T50" fmla="*/ 117 w 175"/>
                    <a:gd name="T51" fmla="*/ 246 h 469"/>
                    <a:gd name="T52" fmla="*/ 108 w 175"/>
                    <a:gd name="T53" fmla="*/ 264 h 469"/>
                    <a:gd name="T54" fmla="*/ 102 w 175"/>
                    <a:gd name="T55" fmla="*/ 282 h 469"/>
                    <a:gd name="T56" fmla="*/ 90 w 175"/>
                    <a:gd name="T57" fmla="*/ 300 h 469"/>
                    <a:gd name="T58" fmla="*/ 81 w 175"/>
                    <a:gd name="T59" fmla="*/ 318 h 469"/>
                    <a:gd name="T60" fmla="*/ 75 w 175"/>
                    <a:gd name="T61" fmla="*/ 336 h 469"/>
                    <a:gd name="T62" fmla="*/ 72 w 175"/>
                    <a:gd name="T63" fmla="*/ 354 h 469"/>
                    <a:gd name="T64" fmla="*/ 60 w 175"/>
                    <a:gd name="T65" fmla="*/ 372 h 469"/>
                    <a:gd name="T66" fmla="*/ 57 w 175"/>
                    <a:gd name="T67" fmla="*/ 390 h 469"/>
                    <a:gd name="T68" fmla="*/ 48 w 175"/>
                    <a:gd name="T69" fmla="*/ 408 h 469"/>
                    <a:gd name="T70" fmla="*/ 36 w 175"/>
                    <a:gd name="T71" fmla="*/ 426 h 469"/>
                    <a:gd name="T72" fmla="*/ 33 w 175"/>
                    <a:gd name="T73" fmla="*/ 444 h 469"/>
                    <a:gd name="T74" fmla="*/ 24 w 175"/>
                    <a:gd name="T75" fmla="*/ 444 h 469"/>
                    <a:gd name="T76" fmla="*/ 6 w 175"/>
                    <a:gd name="T77" fmla="*/ 459 h 469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</a:gdLst>
                  <a:ahLst/>
                  <a:cxnLst>
                    <a:cxn ang="T78">
                      <a:pos x="T0" y="T1"/>
                    </a:cxn>
                    <a:cxn ang="T79">
                      <a:pos x="T2" y="T3"/>
                    </a:cxn>
                    <a:cxn ang="T80">
                      <a:pos x="T4" y="T5"/>
                    </a:cxn>
                    <a:cxn ang="T81">
                      <a:pos x="T6" y="T7"/>
                    </a:cxn>
                    <a:cxn ang="T82">
                      <a:pos x="T8" y="T9"/>
                    </a:cxn>
                    <a:cxn ang="T83">
                      <a:pos x="T10" y="T11"/>
                    </a:cxn>
                    <a:cxn ang="T84">
                      <a:pos x="T12" y="T13"/>
                    </a:cxn>
                    <a:cxn ang="T85">
                      <a:pos x="T14" y="T15"/>
                    </a:cxn>
                    <a:cxn ang="T86">
                      <a:pos x="T16" y="T17"/>
                    </a:cxn>
                    <a:cxn ang="T87">
                      <a:pos x="T18" y="T19"/>
                    </a:cxn>
                    <a:cxn ang="T88">
                      <a:pos x="T20" y="T21"/>
                    </a:cxn>
                    <a:cxn ang="T89">
                      <a:pos x="T22" y="T23"/>
                    </a:cxn>
                    <a:cxn ang="T90">
                      <a:pos x="T24" y="T25"/>
                    </a:cxn>
                    <a:cxn ang="T91">
                      <a:pos x="T26" y="T27"/>
                    </a:cxn>
                    <a:cxn ang="T92">
                      <a:pos x="T28" y="T29"/>
                    </a:cxn>
                    <a:cxn ang="T93">
                      <a:pos x="T30" y="T31"/>
                    </a:cxn>
                    <a:cxn ang="T94">
                      <a:pos x="T32" y="T33"/>
                    </a:cxn>
                    <a:cxn ang="T95">
                      <a:pos x="T34" y="T35"/>
                    </a:cxn>
                    <a:cxn ang="T96">
                      <a:pos x="T36" y="T37"/>
                    </a:cxn>
                    <a:cxn ang="T97">
                      <a:pos x="T38" y="T39"/>
                    </a:cxn>
                    <a:cxn ang="T98">
                      <a:pos x="T40" y="T41"/>
                    </a:cxn>
                    <a:cxn ang="T99">
                      <a:pos x="T42" y="T43"/>
                    </a:cxn>
                    <a:cxn ang="T100">
                      <a:pos x="T44" y="T45"/>
                    </a:cxn>
                    <a:cxn ang="T101">
                      <a:pos x="T46" y="T47"/>
                    </a:cxn>
                    <a:cxn ang="T102">
                      <a:pos x="T48" y="T49"/>
                    </a:cxn>
                    <a:cxn ang="T103">
                      <a:pos x="T50" y="T51"/>
                    </a:cxn>
                    <a:cxn ang="T104">
                      <a:pos x="T52" y="T53"/>
                    </a:cxn>
                    <a:cxn ang="T105">
                      <a:pos x="T54" y="T55"/>
                    </a:cxn>
                    <a:cxn ang="T106">
                      <a:pos x="T56" y="T57"/>
                    </a:cxn>
                    <a:cxn ang="T107">
                      <a:pos x="T58" y="T59"/>
                    </a:cxn>
                    <a:cxn ang="T108">
                      <a:pos x="T60" y="T61"/>
                    </a:cxn>
                    <a:cxn ang="T109">
                      <a:pos x="T62" y="T63"/>
                    </a:cxn>
                    <a:cxn ang="T110">
                      <a:pos x="T64" y="T65"/>
                    </a:cxn>
                    <a:cxn ang="T111">
                      <a:pos x="T66" y="T67"/>
                    </a:cxn>
                    <a:cxn ang="T112">
                      <a:pos x="T68" y="T69"/>
                    </a:cxn>
                    <a:cxn ang="T113">
                      <a:pos x="T70" y="T71"/>
                    </a:cxn>
                    <a:cxn ang="T114">
                      <a:pos x="T72" y="T73"/>
                    </a:cxn>
                    <a:cxn ang="T115">
                      <a:pos x="T74" y="T75"/>
                    </a:cxn>
                    <a:cxn ang="T116">
                      <a:pos x="T76" y="T77"/>
                    </a:cxn>
                  </a:cxnLst>
                  <a:rect l="0" t="0" r="r" b="b"/>
                  <a:pathLst>
                    <a:path w="175" h="469">
                      <a:moveTo>
                        <a:pt x="138" y="0"/>
                      </a:moveTo>
                      <a:lnTo>
                        <a:pt x="129" y="9"/>
                      </a:lnTo>
                      <a:lnTo>
                        <a:pt x="126" y="18"/>
                      </a:lnTo>
                      <a:lnTo>
                        <a:pt x="126" y="27"/>
                      </a:lnTo>
                      <a:lnTo>
                        <a:pt x="123" y="36"/>
                      </a:lnTo>
                      <a:lnTo>
                        <a:pt x="123" y="45"/>
                      </a:lnTo>
                      <a:lnTo>
                        <a:pt x="123" y="54"/>
                      </a:lnTo>
                      <a:lnTo>
                        <a:pt x="120" y="66"/>
                      </a:lnTo>
                      <a:lnTo>
                        <a:pt x="114" y="75"/>
                      </a:lnTo>
                      <a:lnTo>
                        <a:pt x="111" y="84"/>
                      </a:lnTo>
                      <a:lnTo>
                        <a:pt x="111" y="93"/>
                      </a:lnTo>
                      <a:lnTo>
                        <a:pt x="108" y="102"/>
                      </a:lnTo>
                      <a:lnTo>
                        <a:pt x="117" y="102"/>
                      </a:lnTo>
                      <a:lnTo>
                        <a:pt x="126" y="102"/>
                      </a:lnTo>
                      <a:lnTo>
                        <a:pt x="135" y="102"/>
                      </a:lnTo>
                      <a:lnTo>
                        <a:pt x="138" y="93"/>
                      </a:lnTo>
                      <a:lnTo>
                        <a:pt x="129" y="96"/>
                      </a:lnTo>
                      <a:lnTo>
                        <a:pt x="120" y="99"/>
                      </a:lnTo>
                      <a:lnTo>
                        <a:pt x="129" y="108"/>
                      </a:lnTo>
                      <a:lnTo>
                        <a:pt x="132" y="117"/>
                      </a:lnTo>
                      <a:lnTo>
                        <a:pt x="141" y="120"/>
                      </a:lnTo>
                      <a:lnTo>
                        <a:pt x="132" y="117"/>
                      </a:lnTo>
                      <a:lnTo>
                        <a:pt x="123" y="117"/>
                      </a:lnTo>
                      <a:lnTo>
                        <a:pt x="123" y="108"/>
                      </a:lnTo>
                      <a:lnTo>
                        <a:pt x="129" y="117"/>
                      </a:lnTo>
                      <a:lnTo>
                        <a:pt x="129" y="126"/>
                      </a:lnTo>
                      <a:lnTo>
                        <a:pt x="129" y="135"/>
                      </a:lnTo>
                      <a:lnTo>
                        <a:pt x="129" y="144"/>
                      </a:lnTo>
                      <a:lnTo>
                        <a:pt x="135" y="153"/>
                      </a:lnTo>
                      <a:lnTo>
                        <a:pt x="147" y="159"/>
                      </a:lnTo>
                      <a:lnTo>
                        <a:pt x="156" y="162"/>
                      </a:lnTo>
                      <a:lnTo>
                        <a:pt x="165" y="168"/>
                      </a:lnTo>
                      <a:lnTo>
                        <a:pt x="168" y="159"/>
                      </a:lnTo>
                      <a:lnTo>
                        <a:pt x="174" y="168"/>
                      </a:lnTo>
                      <a:lnTo>
                        <a:pt x="171" y="177"/>
                      </a:lnTo>
                      <a:lnTo>
                        <a:pt x="171" y="186"/>
                      </a:lnTo>
                      <a:lnTo>
                        <a:pt x="171" y="195"/>
                      </a:lnTo>
                      <a:lnTo>
                        <a:pt x="171" y="204"/>
                      </a:lnTo>
                      <a:lnTo>
                        <a:pt x="165" y="213"/>
                      </a:lnTo>
                      <a:lnTo>
                        <a:pt x="156" y="222"/>
                      </a:lnTo>
                      <a:lnTo>
                        <a:pt x="153" y="231"/>
                      </a:lnTo>
                      <a:lnTo>
                        <a:pt x="147" y="240"/>
                      </a:lnTo>
                      <a:lnTo>
                        <a:pt x="144" y="249"/>
                      </a:lnTo>
                      <a:lnTo>
                        <a:pt x="162" y="243"/>
                      </a:lnTo>
                      <a:lnTo>
                        <a:pt x="168" y="231"/>
                      </a:lnTo>
                      <a:lnTo>
                        <a:pt x="159" y="240"/>
                      </a:lnTo>
                      <a:lnTo>
                        <a:pt x="147" y="246"/>
                      </a:lnTo>
                      <a:lnTo>
                        <a:pt x="147" y="234"/>
                      </a:lnTo>
                      <a:lnTo>
                        <a:pt x="147" y="225"/>
                      </a:lnTo>
                      <a:lnTo>
                        <a:pt x="135" y="231"/>
                      </a:lnTo>
                      <a:lnTo>
                        <a:pt x="123" y="237"/>
                      </a:lnTo>
                      <a:lnTo>
                        <a:pt x="117" y="246"/>
                      </a:lnTo>
                      <a:lnTo>
                        <a:pt x="111" y="255"/>
                      </a:lnTo>
                      <a:lnTo>
                        <a:pt x="108" y="264"/>
                      </a:lnTo>
                      <a:lnTo>
                        <a:pt x="105" y="273"/>
                      </a:lnTo>
                      <a:lnTo>
                        <a:pt x="102" y="282"/>
                      </a:lnTo>
                      <a:lnTo>
                        <a:pt x="96" y="291"/>
                      </a:lnTo>
                      <a:lnTo>
                        <a:pt x="90" y="300"/>
                      </a:lnTo>
                      <a:lnTo>
                        <a:pt x="87" y="309"/>
                      </a:lnTo>
                      <a:lnTo>
                        <a:pt x="81" y="318"/>
                      </a:lnTo>
                      <a:lnTo>
                        <a:pt x="75" y="327"/>
                      </a:lnTo>
                      <a:lnTo>
                        <a:pt x="75" y="336"/>
                      </a:lnTo>
                      <a:lnTo>
                        <a:pt x="72" y="345"/>
                      </a:lnTo>
                      <a:lnTo>
                        <a:pt x="72" y="354"/>
                      </a:lnTo>
                      <a:lnTo>
                        <a:pt x="66" y="363"/>
                      </a:lnTo>
                      <a:lnTo>
                        <a:pt x="60" y="372"/>
                      </a:lnTo>
                      <a:lnTo>
                        <a:pt x="57" y="381"/>
                      </a:lnTo>
                      <a:lnTo>
                        <a:pt x="57" y="390"/>
                      </a:lnTo>
                      <a:lnTo>
                        <a:pt x="51" y="399"/>
                      </a:lnTo>
                      <a:lnTo>
                        <a:pt x="48" y="408"/>
                      </a:lnTo>
                      <a:lnTo>
                        <a:pt x="42" y="417"/>
                      </a:lnTo>
                      <a:lnTo>
                        <a:pt x="36" y="426"/>
                      </a:lnTo>
                      <a:lnTo>
                        <a:pt x="33" y="435"/>
                      </a:lnTo>
                      <a:lnTo>
                        <a:pt x="33" y="444"/>
                      </a:lnTo>
                      <a:lnTo>
                        <a:pt x="27" y="453"/>
                      </a:lnTo>
                      <a:lnTo>
                        <a:pt x="24" y="444"/>
                      </a:lnTo>
                      <a:lnTo>
                        <a:pt x="15" y="450"/>
                      </a:lnTo>
                      <a:lnTo>
                        <a:pt x="6" y="459"/>
                      </a:lnTo>
                      <a:lnTo>
                        <a:pt x="0" y="468"/>
                      </a:lnTo>
                    </a:path>
                  </a:pathLst>
                </a:custGeom>
                <a:noFill/>
                <a:ln w="12700" cap="rnd" cmpd="sng">
                  <a:solidFill>
                    <a:schemeClr val="tx2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413" name="Freeform 58">
                  <a:extLst>
                    <a:ext uri="{FF2B5EF4-FFF2-40B4-BE49-F238E27FC236}">
                      <a16:creationId xmlns:a16="http://schemas.microsoft.com/office/drawing/2014/main" id="{DFF4AADC-DD3D-4530-B699-E0C2223DD8F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615" y="2157"/>
                  <a:ext cx="13" cy="19"/>
                </a:xfrm>
                <a:custGeom>
                  <a:avLst/>
                  <a:gdLst>
                    <a:gd name="T0" fmla="*/ 12 w 13"/>
                    <a:gd name="T1" fmla="*/ 18 h 19"/>
                    <a:gd name="T2" fmla="*/ 9 w 13"/>
                    <a:gd name="T3" fmla="*/ 9 h 19"/>
                    <a:gd name="T4" fmla="*/ 0 w 13"/>
                    <a:gd name="T5" fmla="*/ 9 h 19"/>
                    <a:gd name="T6" fmla="*/ 3 w 13"/>
                    <a:gd name="T7" fmla="*/ 0 h 19"/>
                    <a:gd name="T8" fmla="*/ 6 w 13"/>
                    <a:gd name="T9" fmla="*/ 9 h 19"/>
                    <a:gd name="T10" fmla="*/ 12 w 13"/>
                    <a:gd name="T11" fmla="*/ 18 h 19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0" t="0" r="r" b="b"/>
                  <a:pathLst>
                    <a:path w="13" h="19">
                      <a:moveTo>
                        <a:pt x="12" y="18"/>
                      </a:moveTo>
                      <a:lnTo>
                        <a:pt x="9" y="9"/>
                      </a:lnTo>
                      <a:lnTo>
                        <a:pt x="0" y="9"/>
                      </a:lnTo>
                      <a:lnTo>
                        <a:pt x="3" y="0"/>
                      </a:lnTo>
                      <a:lnTo>
                        <a:pt x="6" y="9"/>
                      </a:lnTo>
                      <a:lnTo>
                        <a:pt x="12" y="18"/>
                      </a:lnTo>
                    </a:path>
                  </a:pathLst>
                </a:custGeom>
                <a:solidFill>
                  <a:schemeClr val="accent1"/>
                </a:solidFill>
                <a:ln w="12700" cap="rnd" cmpd="sng">
                  <a:solidFill>
                    <a:schemeClr val="tx2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414" name="Freeform 59">
                  <a:extLst>
                    <a:ext uri="{FF2B5EF4-FFF2-40B4-BE49-F238E27FC236}">
                      <a16:creationId xmlns:a16="http://schemas.microsoft.com/office/drawing/2014/main" id="{0845A403-3D25-4397-ABC4-43DAFEDAC19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309" y="2778"/>
                  <a:ext cx="70" cy="25"/>
                </a:xfrm>
                <a:custGeom>
                  <a:avLst/>
                  <a:gdLst>
                    <a:gd name="T0" fmla="*/ 6 w 70"/>
                    <a:gd name="T1" fmla="*/ 0 h 25"/>
                    <a:gd name="T2" fmla="*/ 0 w 70"/>
                    <a:gd name="T3" fmla="*/ 9 h 25"/>
                    <a:gd name="T4" fmla="*/ 9 w 70"/>
                    <a:gd name="T5" fmla="*/ 15 h 25"/>
                    <a:gd name="T6" fmla="*/ 6 w 70"/>
                    <a:gd name="T7" fmla="*/ 6 h 25"/>
                    <a:gd name="T8" fmla="*/ 15 w 70"/>
                    <a:gd name="T9" fmla="*/ 6 h 25"/>
                    <a:gd name="T10" fmla="*/ 24 w 70"/>
                    <a:gd name="T11" fmla="*/ 9 h 25"/>
                    <a:gd name="T12" fmla="*/ 30 w 70"/>
                    <a:gd name="T13" fmla="*/ 18 h 25"/>
                    <a:gd name="T14" fmla="*/ 21 w 70"/>
                    <a:gd name="T15" fmla="*/ 18 h 25"/>
                    <a:gd name="T16" fmla="*/ 12 w 70"/>
                    <a:gd name="T17" fmla="*/ 18 h 25"/>
                    <a:gd name="T18" fmla="*/ 15 w 70"/>
                    <a:gd name="T19" fmla="*/ 9 h 25"/>
                    <a:gd name="T20" fmla="*/ 24 w 70"/>
                    <a:gd name="T21" fmla="*/ 6 h 25"/>
                    <a:gd name="T22" fmla="*/ 33 w 70"/>
                    <a:gd name="T23" fmla="*/ 6 h 25"/>
                    <a:gd name="T24" fmla="*/ 42 w 70"/>
                    <a:gd name="T25" fmla="*/ 9 h 25"/>
                    <a:gd name="T26" fmla="*/ 42 w 70"/>
                    <a:gd name="T27" fmla="*/ 18 h 25"/>
                    <a:gd name="T28" fmla="*/ 30 w 70"/>
                    <a:gd name="T29" fmla="*/ 21 h 25"/>
                    <a:gd name="T30" fmla="*/ 21 w 70"/>
                    <a:gd name="T31" fmla="*/ 24 h 25"/>
                    <a:gd name="T32" fmla="*/ 21 w 70"/>
                    <a:gd name="T33" fmla="*/ 15 h 25"/>
                    <a:gd name="T34" fmla="*/ 30 w 70"/>
                    <a:gd name="T35" fmla="*/ 9 h 25"/>
                    <a:gd name="T36" fmla="*/ 42 w 70"/>
                    <a:gd name="T37" fmla="*/ 9 h 25"/>
                    <a:gd name="T38" fmla="*/ 51 w 70"/>
                    <a:gd name="T39" fmla="*/ 9 h 25"/>
                    <a:gd name="T40" fmla="*/ 60 w 70"/>
                    <a:gd name="T41" fmla="*/ 12 h 25"/>
                    <a:gd name="T42" fmla="*/ 60 w 70"/>
                    <a:gd name="T43" fmla="*/ 21 h 25"/>
                    <a:gd name="T44" fmla="*/ 51 w 70"/>
                    <a:gd name="T45" fmla="*/ 24 h 25"/>
                    <a:gd name="T46" fmla="*/ 42 w 70"/>
                    <a:gd name="T47" fmla="*/ 24 h 25"/>
                    <a:gd name="T48" fmla="*/ 42 w 70"/>
                    <a:gd name="T49" fmla="*/ 15 h 25"/>
                    <a:gd name="T50" fmla="*/ 51 w 70"/>
                    <a:gd name="T51" fmla="*/ 15 h 25"/>
                    <a:gd name="T52" fmla="*/ 60 w 70"/>
                    <a:gd name="T53" fmla="*/ 15 h 25"/>
                    <a:gd name="T54" fmla="*/ 69 w 70"/>
                    <a:gd name="T55" fmla="*/ 15 h 25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</a:gdLst>
                  <a:ahLst/>
                  <a:cxnLst>
                    <a:cxn ang="T56">
                      <a:pos x="T0" y="T1"/>
                    </a:cxn>
                    <a:cxn ang="T57">
                      <a:pos x="T2" y="T3"/>
                    </a:cxn>
                    <a:cxn ang="T58">
                      <a:pos x="T4" y="T5"/>
                    </a:cxn>
                    <a:cxn ang="T59">
                      <a:pos x="T6" y="T7"/>
                    </a:cxn>
                    <a:cxn ang="T60">
                      <a:pos x="T8" y="T9"/>
                    </a:cxn>
                    <a:cxn ang="T61">
                      <a:pos x="T10" y="T11"/>
                    </a:cxn>
                    <a:cxn ang="T62">
                      <a:pos x="T12" y="T13"/>
                    </a:cxn>
                    <a:cxn ang="T63">
                      <a:pos x="T14" y="T15"/>
                    </a:cxn>
                    <a:cxn ang="T64">
                      <a:pos x="T16" y="T17"/>
                    </a:cxn>
                    <a:cxn ang="T65">
                      <a:pos x="T18" y="T19"/>
                    </a:cxn>
                    <a:cxn ang="T66">
                      <a:pos x="T20" y="T21"/>
                    </a:cxn>
                    <a:cxn ang="T67">
                      <a:pos x="T22" y="T23"/>
                    </a:cxn>
                    <a:cxn ang="T68">
                      <a:pos x="T24" y="T25"/>
                    </a:cxn>
                    <a:cxn ang="T69">
                      <a:pos x="T26" y="T27"/>
                    </a:cxn>
                    <a:cxn ang="T70">
                      <a:pos x="T28" y="T29"/>
                    </a:cxn>
                    <a:cxn ang="T71">
                      <a:pos x="T30" y="T31"/>
                    </a:cxn>
                    <a:cxn ang="T72">
                      <a:pos x="T32" y="T33"/>
                    </a:cxn>
                    <a:cxn ang="T73">
                      <a:pos x="T34" y="T35"/>
                    </a:cxn>
                    <a:cxn ang="T74">
                      <a:pos x="T36" y="T37"/>
                    </a:cxn>
                    <a:cxn ang="T75">
                      <a:pos x="T38" y="T39"/>
                    </a:cxn>
                    <a:cxn ang="T76">
                      <a:pos x="T40" y="T41"/>
                    </a:cxn>
                    <a:cxn ang="T77">
                      <a:pos x="T42" y="T43"/>
                    </a:cxn>
                    <a:cxn ang="T78">
                      <a:pos x="T44" y="T45"/>
                    </a:cxn>
                    <a:cxn ang="T79">
                      <a:pos x="T46" y="T47"/>
                    </a:cxn>
                    <a:cxn ang="T80">
                      <a:pos x="T48" y="T49"/>
                    </a:cxn>
                    <a:cxn ang="T81">
                      <a:pos x="T50" y="T51"/>
                    </a:cxn>
                    <a:cxn ang="T82">
                      <a:pos x="T52" y="T53"/>
                    </a:cxn>
                    <a:cxn ang="T83">
                      <a:pos x="T54" y="T55"/>
                    </a:cxn>
                  </a:cxnLst>
                  <a:rect l="0" t="0" r="r" b="b"/>
                  <a:pathLst>
                    <a:path w="70" h="25">
                      <a:moveTo>
                        <a:pt x="6" y="0"/>
                      </a:moveTo>
                      <a:lnTo>
                        <a:pt x="0" y="9"/>
                      </a:lnTo>
                      <a:lnTo>
                        <a:pt x="9" y="15"/>
                      </a:lnTo>
                      <a:lnTo>
                        <a:pt x="6" y="6"/>
                      </a:lnTo>
                      <a:lnTo>
                        <a:pt x="15" y="6"/>
                      </a:lnTo>
                      <a:lnTo>
                        <a:pt x="24" y="9"/>
                      </a:lnTo>
                      <a:lnTo>
                        <a:pt x="30" y="18"/>
                      </a:lnTo>
                      <a:lnTo>
                        <a:pt x="21" y="18"/>
                      </a:lnTo>
                      <a:lnTo>
                        <a:pt x="12" y="18"/>
                      </a:lnTo>
                      <a:lnTo>
                        <a:pt x="15" y="9"/>
                      </a:lnTo>
                      <a:lnTo>
                        <a:pt x="24" y="6"/>
                      </a:lnTo>
                      <a:lnTo>
                        <a:pt x="33" y="6"/>
                      </a:lnTo>
                      <a:lnTo>
                        <a:pt x="42" y="9"/>
                      </a:lnTo>
                      <a:lnTo>
                        <a:pt x="42" y="18"/>
                      </a:lnTo>
                      <a:lnTo>
                        <a:pt x="30" y="21"/>
                      </a:lnTo>
                      <a:lnTo>
                        <a:pt x="21" y="24"/>
                      </a:lnTo>
                      <a:lnTo>
                        <a:pt x="21" y="15"/>
                      </a:lnTo>
                      <a:lnTo>
                        <a:pt x="30" y="9"/>
                      </a:lnTo>
                      <a:lnTo>
                        <a:pt x="42" y="9"/>
                      </a:lnTo>
                      <a:lnTo>
                        <a:pt x="51" y="9"/>
                      </a:lnTo>
                      <a:lnTo>
                        <a:pt x="60" y="12"/>
                      </a:lnTo>
                      <a:lnTo>
                        <a:pt x="60" y="21"/>
                      </a:lnTo>
                      <a:lnTo>
                        <a:pt x="51" y="24"/>
                      </a:lnTo>
                      <a:lnTo>
                        <a:pt x="42" y="24"/>
                      </a:lnTo>
                      <a:lnTo>
                        <a:pt x="42" y="15"/>
                      </a:lnTo>
                      <a:lnTo>
                        <a:pt x="51" y="15"/>
                      </a:lnTo>
                      <a:lnTo>
                        <a:pt x="60" y="15"/>
                      </a:lnTo>
                      <a:lnTo>
                        <a:pt x="69" y="15"/>
                      </a:lnTo>
                    </a:path>
                  </a:pathLst>
                </a:custGeom>
                <a:noFill/>
                <a:ln w="12700" cap="rnd" cmpd="sng">
                  <a:solidFill>
                    <a:schemeClr val="tx2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415" name="Freeform 60">
                  <a:extLst>
                    <a:ext uri="{FF2B5EF4-FFF2-40B4-BE49-F238E27FC236}">
                      <a16:creationId xmlns:a16="http://schemas.microsoft.com/office/drawing/2014/main" id="{7459E779-D9A5-4C9E-87A2-7EB53B87E28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570" y="2400"/>
                  <a:ext cx="19" cy="190"/>
                </a:xfrm>
                <a:custGeom>
                  <a:avLst/>
                  <a:gdLst>
                    <a:gd name="T0" fmla="*/ 18 w 19"/>
                    <a:gd name="T1" fmla="*/ 0 h 190"/>
                    <a:gd name="T2" fmla="*/ 18 w 19"/>
                    <a:gd name="T3" fmla="*/ 9 h 190"/>
                    <a:gd name="T4" fmla="*/ 15 w 19"/>
                    <a:gd name="T5" fmla="*/ 21 h 190"/>
                    <a:gd name="T6" fmla="*/ 12 w 19"/>
                    <a:gd name="T7" fmla="*/ 30 h 190"/>
                    <a:gd name="T8" fmla="*/ 12 w 19"/>
                    <a:gd name="T9" fmla="*/ 39 h 190"/>
                    <a:gd name="T10" fmla="*/ 6 w 19"/>
                    <a:gd name="T11" fmla="*/ 51 h 190"/>
                    <a:gd name="T12" fmla="*/ 3 w 19"/>
                    <a:gd name="T13" fmla="*/ 63 h 190"/>
                    <a:gd name="T14" fmla="*/ 0 w 19"/>
                    <a:gd name="T15" fmla="*/ 75 h 190"/>
                    <a:gd name="T16" fmla="*/ 0 w 19"/>
                    <a:gd name="T17" fmla="*/ 87 h 190"/>
                    <a:gd name="T18" fmla="*/ 0 w 19"/>
                    <a:gd name="T19" fmla="*/ 96 h 190"/>
                    <a:gd name="T20" fmla="*/ 0 w 19"/>
                    <a:gd name="T21" fmla="*/ 105 h 190"/>
                    <a:gd name="T22" fmla="*/ 0 w 19"/>
                    <a:gd name="T23" fmla="*/ 114 h 190"/>
                    <a:gd name="T24" fmla="*/ 0 w 19"/>
                    <a:gd name="T25" fmla="*/ 123 h 190"/>
                    <a:gd name="T26" fmla="*/ 0 w 19"/>
                    <a:gd name="T27" fmla="*/ 132 h 190"/>
                    <a:gd name="T28" fmla="*/ 3 w 19"/>
                    <a:gd name="T29" fmla="*/ 141 h 190"/>
                    <a:gd name="T30" fmla="*/ 3 w 19"/>
                    <a:gd name="T31" fmla="*/ 153 h 190"/>
                    <a:gd name="T32" fmla="*/ 3 w 19"/>
                    <a:gd name="T33" fmla="*/ 162 h 190"/>
                    <a:gd name="T34" fmla="*/ 3 w 19"/>
                    <a:gd name="T35" fmla="*/ 171 h 190"/>
                    <a:gd name="T36" fmla="*/ 3 w 19"/>
                    <a:gd name="T37" fmla="*/ 180 h 190"/>
                    <a:gd name="T38" fmla="*/ 0 w 19"/>
                    <a:gd name="T39" fmla="*/ 189 h 190"/>
                    <a:gd name="T40" fmla="*/ 0 w 19"/>
                    <a:gd name="T41" fmla="*/ 180 h 190"/>
                    <a:gd name="T42" fmla="*/ 3 w 19"/>
                    <a:gd name="T43" fmla="*/ 171 h 190"/>
                    <a:gd name="T44" fmla="*/ 3 w 19"/>
                    <a:gd name="T45" fmla="*/ 162 h 190"/>
                    <a:gd name="T46" fmla="*/ 3 w 19"/>
                    <a:gd name="T47" fmla="*/ 153 h 190"/>
                    <a:gd name="T48" fmla="*/ 3 w 19"/>
                    <a:gd name="T49" fmla="*/ 144 h 190"/>
                    <a:gd name="T50" fmla="*/ 3 w 19"/>
                    <a:gd name="T51" fmla="*/ 135 h 190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</a:gdLst>
                  <a:ahLst/>
                  <a:cxnLst>
                    <a:cxn ang="T52">
                      <a:pos x="T0" y="T1"/>
                    </a:cxn>
                    <a:cxn ang="T53">
                      <a:pos x="T2" y="T3"/>
                    </a:cxn>
                    <a:cxn ang="T54">
                      <a:pos x="T4" y="T5"/>
                    </a:cxn>
                    <a:cxn ang="T55">
                      <a:pos x="T6" y="T7"/>
                    </a:cxn>
                    <a:cxn ang="T56">
                      <a:pos x="T8" y="T9"/>
                    </a:cxn>
                    <a:cxn ang="T57">
                      <a:pos x="T10" y="T11"/>
                    </a:cxn>
                    <a:cxn ang="T58">
                      <a:pos x="T12" y="T13"/>
                    </a:cxn>
                    <a:cxn ang="T59">
                      <a:pos x="T14" y="T15"/>
                    </a:cxn>
                    <a:cxn ang="T60">
                      <a:pos x="T16" y="T17"/>
                    </a:cxn>
                    <a:cxn ang="T61">
                      <a:pos x="T18" y="T19"/>
                    </a:cxn>
                    <a:cxn ang="T62">
                      <a:pos x="T20" y="T21"/>
                    </a:cxn>
                    <a:cxn ang="T63">
                      <a:pos x="T22" y="T23"/>
                    </a:cxn>
                    <a:cxn ang="T64">
                      <a:pos x="T24" y="T25"/>
                    </a:cxn>
                    <a:cxn ang="T65">
                      <a:pos x="T26" y="T27"/>
                    </a:cxn>
                    <a:cxn ang="T66">
                      <a:pos x="T28" y="T29"/>
                    </a:cxn>
                    <a:cxn ang="T67">
                      <a:pos x="T30" y="T31"/>
                    </a:cxn>
                    <a:cxn ang="T68">
                      <a:pos x="T32" y="T33"/>
                    </a:cxn>
                    <a:cxn ang="T69">
                      <a:pos x="T34" y="T35"/>
                    </a:cxn>
                    <a:cxn ang="T70">
                      <a:pos x="T36" y="T37"/>
                    </a:cxn>
                    <a:cxn ang="T71">
                      <a:pos x="T38" y="T39"/>
                    </a:cxn>
                    <a:cxn ang="T72">
                      <a:pos x="T40" y="T41"/>
                    </a:cxn>
                    <a:cxn ang="T73">
                      <a:pos x="T42" y="T43"/>
                    </a:cxn>
                    <a:cxn ang="T74">
                      <a:pos x="T44" y="T45"/>
                    </a:cxn>
                    <a:cxn ang="T75">
                      <a:pos x="T46" y="T47"/>
                    </a:cxn>
                    <a:cxn ang="T76">
                      <a:pos x="T48" y="T49"/>
                    </a:cxn>
                    <a:cxn ang="T77">
                      <a:pos x="T50" y="T51"/>
                    </a:cxn>
                  </a:cxnLst>
                  <a:rect l="0" t="0" r="r" b="b"/>
                  <a:pathLst>
                    <a:path w="19" h="190">
                      <a:moveTo>
                        <a:pt x="18" y="0"/>
                      </a:moveTo>
                      <a:lnTo>
                        <a:pt x="18" y="9"/>
                      </a:lnTo>
                      <a:lnTo>
                        <a:pt x="15" y="21"/>
                      </a:lnTo>
                      <a:lnTo>
                        <a:pt x="12" y="30"/>
                      </a:lnTo>
                      <a:lnTo>
                        <a:pt x="12" y="39"/>
                      </a:lnTo>
                      <a:lnTo>
                        <a:pt x="6" y="51"/>
                      </a:lnTo>
                      <a:lnTo>
                        <a:pt x="3" y="63"/>
                      </a:lnTo>
                      <a:lnTo>
                        <a:pt x="0" y="75"/>
                      </a:lnTo>
                      <a:lnTo>
                        <a:pt x="0" y="87"/>
                      </a:lnTo>
                      <a:lnTo>
                        <a:pt x="0" y="96"/>
                      </a:lnTo>
                      <a:lnTo>
                        <a:pt x="0" y="105"/>
                      </a:lnTo>
                      <a:lnTo>
                        <a:pt x="0" y="114"/>
                      </a:lnTo>
                      <a:lnTo>
                        <a:pt x="0" y="123"/>
                      </a:lnTo>
                      <a:lnTo>
                        <a:pt x="0" y="132"/>
                      </a:lnTo>
                      <a:lnTo>
                        <a:pt x="3" y="141"/>
                      </a:lnTo>
                      <a:lnTo>
                        <a:pt x="3" y="153"/>
                      </a:lnTo>
                      <a:lnTo>
                        <a:pt x="3" y="162"/>
                      </a:lnTo>
                      <a:lnTo>
                        <a:pt x="3" y="171"/>
                      </a:lnTo>
                      <a:lnTo>
                        <a:pt x="3" y="180"/>
                      </a:lnTo>
                      <a:lnTo>
                        <a:pt x="0" y="189"/>
                      </a:lnTo>
                      <a:lnTo>
                        <a:pt x="0" y="180"/>
                      </a:lnTo>
                      <a:lnTo>
                        <a:pt x="3" y="171"/>
                      </a:lnTo>
                      <a:lnTo>
                        <a:pt x="3" y="162"/>
                      </a:lnTo>
                      <a:lnTo>
                        <a:pt x="3" y="153"/>
                      </a:lnTo>
                      <a:lnTo>
                        <a:pt x="3" y="144"/>
                      </a:lnTo>
                      <a:lnTo>
                        <a:pt x="3" y="135"/>
                      </a:lnTo>
                    </a:path>
                  </a:pathLst>
                </a:custGeom>
                <a:noFill/>
                <a:ln w="12700" cap="rnd" cmpd="sng">
                  <a:solidFill>
                    <a:schemeClr val="tx2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416" name="Freeform 61">
                  <a:extLst>
                    <a:ext uri="{FF2B5EF4-FFF2-40B4-BE49-F238E27FC236}">
                      <a16:creationId xmlns:a16="http://schemas.microsoft.com/office/drawing/2014/main" id="{D87D1ACE-7014-490B-980E-7BA4CA37FFB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618" y="2373"/>
                  <a:ext cx="31" cy="193"/>
                </a:xfrm>
                <a:custGeom>
                  <a:avLst/>
                  <a:gdLst>
                    <a:gd name="T0" fmla="*/ 30 w 31"/>
                    <a:gd name="T1" fmla="*/ 0 h 193"/>
                    <a:gd name="T2" fmla="*/ 27 w 31"/>
                    <a:gd name="T3" fmla="*/ 9 h 193"/>
                    <a:gd name="T4" fmla="*/ 24 w 31"/>
                    <a:gd name="T5" fmla="*/ 18 h 193"/>
                    <a:gd name="T6" fmla="*/ 21 w 31"/>
                    <a:gd name="T7" fmla="*/ 27 h 193"/>
                    <a:gd name="T8" fmla="*/ 15 w 31"/>
                    <a:gd name="T9" fmla="*/ 39 h 193"/>
                    <a:gd name="T10" fmla="*/ 9 w 31"/>
                    <a:gd name="T11" fmla="*/ 48 h 193"/>
                    <a:gd name="T12" fmla="*/ 9 w 31"/>
                    <a:gd name="T13" fmla="*/ 57 h 193"/>
                    <a:gd name="T14" fmla="*/ 6 w 31"/>
                    <a:gd name="T15" fmla="*/ 69 h 193"/>
                    <a:gd name="T16" fmla="*/ 6 w 31"/>
                    <a:gd name="T17" fmla="*/ 78 h 193"/>
                    <a:gd name="T18" fmla="*/ 3 w 31"/>
                    <a:gd name="T19" fmla="*/ 87 h 193"/>
                    <a:gd name="T20" fmla="*/ 0 w 31"/>
                    <a:gd name="T21" fmla="*/ 96 h 193"/>
                    <a:gd name="T22" fmla="*/ 0 w 31"/>
                    <a:gd name="T23" fmla="*/ 105 h 193"/>
                    <a:gd name="T24" fmla="*/ 0 w 31"/>
                    <a:gd name="T25" fmla="*/ 114 h 193"/>
                    <a:gd name="T26" fmla="*/ 0 w 31"/>
                    <a:gd name="T27" fmla="*/ 123 h 193"/>
                    <a:gd name="T28" fmla="*/ 0 w 31"/>
                    <a:gd name="T29" fmla="*/ 135 h 193"/>
                    <a:gd name="T30" fmla="*/ 0 w 31"/>
                    <a:gd name="T31" fmla="*/ 144 h 193"/>
                    <a:gd name="T32" fmla="*/ 0 w 31"/>
                    <a:gd name="T33" fmla="*/ 153 h 193"/>
                    <a:gd name="T34" fmla="*/ 0 w 31"/>
                    <a:gd name="T35" fmla="*/ 165 h 193"/>
                    <a:gd name="T36" fmla="*/ 0 w 31"/>
                    <a:gd name="T37" fmla="*/ 174 h 193"/>
                    <a:gd name="T38" fmla="*/ 0 w 31"/>
                    <a:gd name="T39" fmla="*/ 183 h 193"/>
                    <a:gd name="T40" fmla="*/ 0 w 31"/>
                    <a:gd name="T41" fmla="*/ 192 h 193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</a:gdLst>
                  <a:ahLst/>
                  <a:cxnLst>
                    <a:cxn ang="T42">
                      <a:pos x="T0" y="T1"/>
                    </a:cxn>
                    <a:cxn ang="T43">
                      <a:pos x="T2" y="T3"/>
                    </a:cxn>
                    <a:cxn ang="T44">
                      <a:pos x="T4" y="T5"/>
                    </a:cxn>
                    <a:cxn ang="T45">
                      <a:pos x="T6" y="T7"/>
                    </a:cxn>
                    <a:cxn ang="T46">
                      <a:pos x="T8" y="T9"/>
                    </a:cxn>
                    <a:cxn ang="T47">
                      <a:pos x="T10" y="T11"/>
                    </a:cxn>
                    <a:cxn ang="T48">
                      <a:pos x="T12" y="T13"/>
                    </a:cxn>
                    <a:cxn ang="T49">
                      <a:pos x="T14" y="T15"/>
                    </a:cxn>
                    <a:cxn ang="T50">
                      <a:pos x="T16" y="T17"/>
                    </a:cxn>
                    <a:cxn ang="T51">
                      <a:pos x="T18" y="T19"/>
                    </a:cxn>
                    <a:cxn ang="T52">
                      <a:pos x="T20" y="T21"/>
                    </a:cxn>
                    <a:cxn ang="T53">
                      <a:pos x="T22" y="T23"/>
                    </a:cxn>
                    <a:cxn ang="T54">
                      <a:pos x="T24" y="T25"/>
                    </a:cxn>
                    <a:cxn ang="T55">
                      <a:pos x="T26" y="T27"/>
                    </a:cxn>
                    <a:cxn ang="T56">
                      <a:pos x="T28" y="T29"/>
                    </a:cxn>
                    <a:cxn ang="T57">
                      <a:pos x="T30" y="T31"/>
                    </a:cxn>
                    <a:cxn ang="T58">
                      <a:pos x="T32" y="T33"/>
                    </a:cxn>
                    <a:cxn ang="T59">
                      <a:pos x="T34" y="T35"/>
                    </a:cxn>
                    <a:cxn ang="T60">
                      <a:pos x="T36" y="T37"/>
                    </a:cxn>
                    <a:cxn ang="T61">
                      <a:pos x="T38" y="T39"/>
                    </a:cxn>
                    <a:cxn ang="T62">
                      <a:pos x="T40" y="T41"/>
                    </a:cxn>
                  </a:cxnLst>
                  <a:rect l="0" t="0" r="r" b="b"/>
                  <a:pathLst>
                    <a:path w="31" h="193">
                      <a:moveTo>
                        <a:pt x="30" y="0"/>
                      </a:moveTo>
                      <a:lnTo>
                        <a:pt x="27" y="9"/>
                      </a:lnTo>
                      <a:lnTo>
                        <a:pt x="24" y="18"/>
                      </a:lnTo>
                      <a:lnTo>
                        <a:pt x="21" y="27"/>
                      </a:lnTo>
                      <a:lnTo>
                        <a:pt x="15" y="39"/>
                      </a:lnTo>
                      <a:lnTo>
                        <a:pt x="9" y="48"/>
                      </a:lnTo>
                      <a:lnTo>
                        <a:pt x="9" y="57"/>
                      </a:lnTo>
                      <a:lnTo>
                        <a:pt x="6" y="69"/>
                      </a:lnTo>
                      <a:lnTo>
                        <a:pt x="6" y="78"/>
                      </a:lnTo>
                      <a:lnTo>
                        <a:pt x="3" y="87"/>
                      </a:lnTo>
                      <a:lnTo>
                        <a:pt x="0" y="96"/>
                      </a:lnTo>
                      <a:lnTo>
                        <a:pt x="0" y="105"/>
                      </a:lnTo>
                      <a:lnTo>
                        <a:pt x="0" y="114"/>
                      </a:lnTo>
                      <a:lnTo>
                        <a:pt x="0" y="123"/>
                      </a:lnTo>
                      <a:lnTo>
                        <a:pt x="0" y="135"/>
                      </a:lnTo>
                      <a:lnTo>
                        <a:pt x="0" y="144"/>
                      </a:lnTo>
                      <a:lnTo>
                        <a:pt x="0" y="153"/>
                      </a:lnTo>
                      <a:lnTo>
                        <a:pt x="0" y="165"/>
                      </a:lnTo>
                      <a:lnTo>
                        <a:pt x="0" y="174"/>
                      </a:lnTo>
                      <a:lnTo>
                        <a:pt x="0" y="183"/>
                      </a:lnTo>
                      <a:lnTo>
                        <a:pt x="0" y="192"/>
                      </a:lnTo>
                    </a:path>
                  </a:pathLst>
                </a:custGeom>
                <a:noFill/>
                <a:ln w="12700" cap="rnd" cmpd="sng">
                  <a:solidFill>
                    <a:schemeClr val="tx2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417" name="Freeform 62">
                  <a:extLst>
                    <a:ext uri="{FF2B5EF4-FFF2-40B4-BE49-F238E27FC236}">
                      <a16:creationId xmlns:a16="http://schemas.microsoft.com/office/drawing/2014/main" id="{E8EFCCB8-BE6F-40DE-A230-2BF97FDC55B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570" y="2430"/>
                  <a:ext cx="205" cy="325"/>
                </a:xfrm>
                <a:custGeom>
                  <a:avLst/>
                  <a:gdLst>
                    <a:gd name="T0" fmla="*/ 204 w 205"/>
                    <a:gd name="T1" fmla="*/ 0 h 325"/>
                    <a:gd name="T2" fmla="*/ 201 w 205"/>
                    <a:gd name="T3" fmla="*/ 9 h 325"/>
                    <a:gd name="T4" fmla="*/ 195 w 205"/>
                    <a:gd name="T5" fmla="*/ 18 h 325"/>
                    <a:gd name="T6" fmla="*/ 192 w 205"/>
                    <a:gd name="T7" fmla="*/ 27 h 325"/>
                    <a:gd name="T8" fmla="*/ 189 w 205"/>
                    <a:gd name="T9" fmla="*/ 36 h 325"/>
                    <a:gd name="T10" fmla="*/ 186 w 205"/>
                    <a:gd name="T11" fmla="*/ 48 h 325"/>
                    <a:gd name="T12" fmla="*/ 183 w 205"/>
                    <a:gd name="T13" fmla="*/ 57 h 325"/>
                    <a:gd name="T14" fmla="*/ 165 w 205"/>
                    <a:gd name="T15" fmla="*/ 126 h 325"/>
                    <a:gd name="T16" fmla="*/ 153 w 205"/>
                    <a:gd name="T17" fmla="*/ 159 h 325"/>
                    <a:gd name="T18" fmla="*/ 129 w 205"/>
                    <a:gd name="T19" fmla="*/ 183 h 325"/>
                    <a:gd name="T20" fmla="*/ 42 w 205"/>
                    <a:gd name="T21" fmla="*/ 288 h 325"/>
                    <a:gd name="T22" fmla="*/ 30 w 205"/>
                    <a:gd name="T23" fmla="*/ 291 h 325"/>
                    <a:gd name="T24" fmla="*/ 0 w 205"/>
                    <a:gd name="T25" fmla="*/ 294 h 325"/>
                    <a:gd name="T26" fmla="*/ 15 w 205"/>
                    <a:gd name="T27" fmla="*/ 297 h 325"/>
                    <a:gd name="T28" fmla="*/ 24 w 205"/>
                    <a:gd name="T29" fmla="*/ 297 h 325"/>
                    <a:gd name="T30" fmla="*/ 18 w 205"/>
                    <a:gd name="T31" fmla="*/ 306 h 325"/>
                    <a:gd name="T32" fmla="*/ 12 w 205"/>
                    <a:gd name="T33" fmla="*/ 315 h 325"/>
                    <a:gd name="T34" fmla="*/ 3 w 205"/>
                    <a:gd name="T35" fmla="*/ 324 h 325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</a:gdLst>
                  <a:ahLst/>
                  <a:cxnLst>
                    <a:cxn ang="T36">
                      <a:pos x="T0" y="T1"/>
                    </a:cxn>
                    <a:cxn ang="T37">
                      <a:pos x="T2" y="T3"/>
                    </a:cxn>
                    <a:cxn ang="T38">
                      <a:pos x="T4" y="T5"/>
                    </a:cxn>
                    <a:cxn ang="T39">
                      <a:pos x="T6" y="T7"/>
                    </a:cxn>
                    <a:cxn ang="T40">
                      <a:pos x="T8" y="T9"/>
                    </a:cxn>
                    <a:cxn ang="T41">
                      <a:pos x="T10" y="T11"/>
                    </a:cxn>
                    <a:cxn ang="T42">
                      <a:pos x="T12" y="T13"/>
                    </a:cxn>
                    <a:cxn ang="T43">
                      <a:pos x="T14" y="T15"/>
                    </a:cxn>
                    <a:cxn ang="T44">
                      <a:pos x="T16" y="T17"/>
                    </a:cxn>
                    <a:cxn ang="T45">
                      <a:pos x="T18" y="T19"/>
                    </a:cxn>
                    <a:cxn ang="T46">
                      <a:pos x="T20" y="T21"/>
                    </a:cxn>
                    <a:cxn ang="T47">
                      <a:pos x="T22" y="T23"/>
                    </a:cxn>
                    <a:cxn ang="T48">
                      <a:pos x="T24" y="T25"/>
                    </a:cxn>
                    <a:cxn ang="T49">
                      <a:pos x="T26" y="T27"/>
                    </a:cxn>
                    <a:cxn ang="T50">
                      <a:pos x="T28" y="T29"/>
                    </a:cxn>
                    <a:cxn ang="T51">
                      <a:pos x="T30" y="T31"/>
                    </a:cxn>
                    <a:cxn ang="T52">
                      <a:pos x="T32" y="T33"/>
                    </a:cxn>
                    <a:cxn ang="T53">
                      <a:pos x="T34" y="T35"/>
                    </a:cxn>
                  </a:cxnLst>
                  <a:rect l="0" t="0" r="r" b="b"/>
                  <a:pathLst>
                    <a:path w="205" h="325">
                      <a:moveTo>
                        <a:pt x="204" y="0"/>
                      </a:moveTo>
                      <a:lnTo>
                        <a:pt x="201" y="9"/>
                      </a:lnTo>
                      <a:lnTo>
                        <a:pt x="195" y="18"/>
                      </a:lnTo>
                      <a:lnTo>
                        <a:pt x="192" y="27"/>
                      </a:lnTo>
                      <a:lnTo>
                        <a:pt x="189" y="36"/>
                      </a:lnTo>
                      <a:lnTo>
                        <a:pt x="186" y="48"/>
                      </a:lnTo>
                      <a:lnTo>
                        <a:pt x="183" y="57"/>
                      </a:lnTo>
                      <a:lnTo>
                        <a:pt x="165" y="126"/>
                      </a:lnTo>
                      <a:lnTo>
                        <a:pt x="153" y="159"/>
                      </a:lnTo>
                      <a:lnTo>
                        <a:pt x="129" y="183"/>
                      </a:lnTo>
                      <a:lnTo>
                        <a:pt x="42" y="288"/>
                      </a:lnTo>
                      <a:lnTo>
                        <a:pt x="30" y="291"/>
                      </a:lnTo>
                      <a:lnTo>
                        <a:pt x="0" y="294"/>
                      </a:lnTo>
                      <a:lnTo>
                        <a:pt x="15" y="297"/>
                      </a:lnTo>
                      <a:lnTo>
                        <a:pt x="24" y="297"/>
                      </a:lnTo>
                      <a:lnTo>
                        <a:pt x="18" y="306"/>
                      </a:lnTo>
                      <a:lnTo>
                        <a:pt x="12" y="315"/>
                      </a:lnTo>
                      <a:lnTo>
                        <a:pt x="3" y="324"/>
                      </a:lnTo>
                    </a:path>
                  </a:pathLst>
                </a:custGeom>
                <a:noFill/>
                <a:ln w="12700" cap="rnd" cmpd="sng">
                  <a:solidFill>
                    <a:schemeClr val="tx2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418" name="Freeform 63">
                  <a:extLst>
                    <a:ext uri="{FF2B5EF4-FFF2-40B4-BE49-F238E27FC236}">
                      <a16:creationId xmlns:a16="http://schemas.microsoft.com/office/drawing/2014/main" id="{986E829D-8D0B-43B2-A74F-A6B9C928C56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639" y="2421"/>
                  <a:ext cx="154" cy="265"/>
                </a:xfrm>
                <a:custGeom>
                  <a:avLst/>
                  <a:gdLst>
                    <a:gd name="T0" fmla="*/ 153 w 154"/>
                    <a:gd name="T1" fmla="*/ 0 h 265"/>
                    <a:gd name="T2" fmla="*/ 153 w 154"/>
                    <a:gd name="T3" fmla="*/ 12 h 265"/>
                    <a:gd name="T4" fmla="*/ 153 w 154"/>
                    <a:gd name="T5" fmla="*/ 21 h 265"/>
                    <a:gd name="T6" fmla="*/ 153 w 154"/>
                    <a:gd name="T7" fmla="*/ 30 h 265"/>
                    <a:gd name="T8" fmla="*/ 147 w 154"/>
                    <a:gd name="T9" fmla="*/ 54 h 265"/>
                    <a:gd name="T10" fmla="*/ 141 w 154"/>
                    <a:gd name="T11" fmla="*/ 63 h 265"/>
                    <a:gd name="T12" fmla="*/ 135 w 154"/>
                    <a:gd name="T13" fmla="*/ 75 h 265"/>
                    <a:gd name="T14" fmla="*/ 132 w 154"/>
                    <a:gd name="T15" fmla="*/ 84 h 265"/>
                    <a:gd name="T16" fmla="*/ 129 w 154"/>
                    <a:gd name="T17" fmla="*/ 93 h 265"/>
                    <a:gd name="T18" fmla="*/ 129 w 154"/>
                    <a:gd name="T19" fmla="*/ 102 h 265"/>
                    <a:gd name="T20" fmla="*/ 129 w 154"/>
                    <a:gd name="T21" fmla="*/ 111 h 265"/>
                    <a:gd name="T22" fmla="*/ 129 w 154"/>
                    <a:gd name="T23" fmla="*/ 123 h 265"/>
                    <a:gd name="T24" fmla="*/ 129 w 154"/>
                    <a:gd name="T25" fmla="*/ 132 h 265"/>
                    <a:gd name="T26" fmla="*/ 129 w 154"/>
                    <a:gd name="T27" fmla="*/ 141 h 265"/>
                    <a:gd name="T28" fmla="*/ 126 w 154"/>
                    <a:gd name="T29" fmla="*/ 150 h 265"/>
                    <a:gd name="T30" fmla="*/ 126 w 154"/>
                    <a:gd name="T31" fmla="*/ 159 h 265"/>
                    <a:gd name="T32" fmla="*/ 126 w 154"/>
                    <a:gd name="T33" fmla="*/ 168 h 265"/>
                    <a:gd name="T34" fmla="*/ 126 w 154"/>
                    <a:gd name="T35" fmla="*/ 177 h 265"/>
                    <a:gd name="T36" fmla="*/ 126 w 154"/>
                    <a:gd name="T37" fmla="*/ 189 h 265"/>
                    <a:gd name="T38" fmla="*/ 123 w 154"/>
                    <a:gd name="T39" fmla="*/ 198 h 265"/>
                    <a:gd name="T40" fmla="*/ 123 w 154"/>
                    <a:gd name="T41" fmla="*/ 210 h 265"/>
                    <a:gd name="T42" fmla="*/ 123 w 154"/>
                    <a:gd name="T43" fmla="*/ 222 h 265"/>
                    <a:gd name="T44" fmla="*/ 123 w 154"/>
                    <a:gd name="T45" fmla="*/ 231 h 265"/>
                    <a:gd name="T46" fmla="*/ 123 w 154"/>
                    <a:gd name="T47" fmla="*/ 240 h 265"/>
                    <a:gd name="T48" fmla="*/ 117 w 154"/>
                    <a:gd name="T49" fmla="*/ 228 h 265"/>
                    <a:gd name="T50" fmla="*/ 117 w 154"/>
                    <a:gd name="T51" fmla="*/ 219 h 265"/>
                    <a:gd name="T52" fmla="*/ 129 w 154"/>
                    <a:gd name="T53" fmla="*/ 216 h 265"/>
                    <a:gd name="T54" fmla="*/ 138 w 154"/>
                    <a:gd name="T55" fmla="*/ 225 h 265"/>
                    <a:gd name="T56" fmla="*/ 132 w 154"/>
                    <a:gd name="T57" fmla="*/ 234 h 265"/>
                    <a:gd name="T58" fmla="*/ 132 w 154"/>
                    <a:gd name="T59" fmla="*/ 243 h 265"/>
                    <a:gd name="T60" fmla="*/ 123 w 154"/>
                    <a:gd name="T61" fmla="*/ 246 h 265"/>
                    <a:gd name="T62" fmla="*/ 111 w 154"/>
                    <a:gd name="T63" fmla="*/ 249 h 265"/>
                    <a:gd name="T64" fmla="*/ 99 w 154"/>
                    <a:gd name="T65" fmla="*/ 249 h 265"/>
                    <a:gd name="T66" fmla="*/ 87 w 154"/>
                    <a:gd name="T67" fmla="*/ 258 h 265"/>
                    <a:gd name="T68" fmla="*/ 63 w 154"/>
                    <a:gd name="T69" fmla="*/ 261 h 265"/>
                    <a:gd name="T70" fmla="*/ 54 w 154"/>
                    <a:gd name="T71" fmla="*/ 264 h 265"/>
                    <a:gd name="T72" fmla="*/ 45 w 154"/>
                    <a:gd name="T73" fmla="*/ 264 h 265"/>
                    <a:gd name="T74" fmla="*/ 54 w 154"/>
                    <a:gd name="T75" fmla="*/ 255 h 265"/>
                    <a:gd name="T76" fmla="*/ 63 w 154"/>
                    <a:gd name="T77" fmla="*/ 249 h 265"/>
                    <a:gd name="T78" fmla="*/ 54 w 154"/>
                    <a:gd name="T79" fmla="*/ 252 h 265"/>
                    <a:gd name="T80" fmla="*/ 45 w 154"/>
                    <a:gd name="T81" fmla="*/ 255 h 265"/>
                    <a:gd name="T82" fmla="*/ 36 w 154"/>
                    <a:gd name="T83" fmla="*/ 255 h 265"/>
                    <a:gd name="T84" fmla="*/ 24 w 154"/>
                    <a:gd name="T85" fmla="*/ 261 h 265"/>
                    <a:gd name="T86" fmla="*/ 0 w 154"/>
                    <a:gd name="T87" fmla="*/ 261 h 265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</a:gdLst>
                  <a:ahLst/>
                  <a:cxnLst>
                    <a:cxn ang="T88">
                      <a:pos x="T0" y="T1"/>
                    </a:cxn>
                    <a:cxn ang="T89">
                      <a:pos x="T2" y="T3"/>
                    </a:cxn>
                    <a:cxn ang="T90">
                      <a:pos x="T4" y="T5"/>
                    </a:cxn>
                    <a:cxn ang="T91">
                      <a:pos x="T6" y="T7"/>
                    </a:cxn>
                    <a:cxn ang="T92">
                      <a:pos x="T8" y="T9"/>
                    </a:cxn>
                    <a:cxn ang="T93">
                      <a:pos x="T10" y="T11"/>
                    </a:cxn>
                    <a:cxn ang="T94">
                      <a:pos x="T12" y="T13"/>
                    </a:cxn>
                    <a:cxn ang="T95">
                      <a:pos x="T14" y="T15"/>
                    </a:cxn>
                    <a:cxn ang="T96">
                      <a:pos x="T16" y="T17"/>
                    </a:cxn>
                    <a:cxn ang="T97">
                      <a:pos x="T18" y="T19"/>
                    </a:cxn>
                    <a:cxn ang="T98">
                      <a:pos x="T20" y="T21"/>
                    </a:cxn>
                    <a:cxn ang="T99">
                      <a:pos x="T22" y="T23"/>
                    </a:cxn>
                    <a:cxn ang="T100">
                      <a:pos x="T24" y="T25"/>
                    </a:cxn>
                    <a:cxn ang="T101">
                      <a:pos x="T26" y="T27"/>
                    </a:cxn>
                    <a:cxn ang="T102">
                      <a:pos x="T28" y="T29"/>
                    </a:cxn>
                    <a:cxn ang="T103">
                      <a:pos x="T30" y="T31"/>
                    </a:cxn>
                    <a:cxn ang="T104">
                      <a:pos x="T32" y="T33"/>
                    </a:cxn>
                    <a:cxn ang="T105">
                      <a:pos x="T34" y="T35"/>
                    </a:cxn>
                    <a:cxn ang="T106">
                      <a:pos x="T36" y="T37"/>
                    </a:cxn>
                    <a:cxn ang="T107">
                      <a:pos x="T38" y="T39"/>
                    </a:cxn>
                    <a:cxn ang="T108">
                      <a:pos x="T40" y="T41"/>
                    </a:cxn>
                    <a:cxn ang="T109">
                      <a:pos x="T42" y="T43"/>
                    </a:cxn>
                    <a:cxn ang="T110">
                      <a:pos x="T44" y="T45"/>
                    </a:cxn>
                    <a:cxn ang="T111">
                      <a:pos x="T46" y="T47"/>
                    </a:cxn>
                    <a:cxn ang="T112">
                      <a:pos x="T48" y="T49"/>
                    </a:cxn>
                    <a:cxn ang="T113">
                      <a:pos x="T50" y="T51"/>
                    </a:cxn>
                    <a:cxn ang="T114">
                      <a:pos x="T52" y="T53"/>
                    </a:cxn>
                    <a:cxn ang="T115">
                      <a:pos x="T54" y="T55"/>
                    </a:cxn>
                    <a:cxn ang="T116">
                      <a:pos x="T56" y="T57"/>
                    </a:cxn>
                    <a:cxn ang="T117">
                      <a:pos x="T58" y="T59"/>
                    </a:cxn>
                    <a:cxn ang="T118">
                      <a:pos x="T60" y="T61"/>
                    </a:cxn>
                    <a:cxn ang="T119">
                      <a:pos x="T62" y="T63"/>
                    </a:cxn>
                    <a:cxn ang="T120">
                      <a:pos x="T64" y="T65"/>
                    </a:cxn>
                    <a:cxn ang="T121">
                      <a:pos x="T66" y="T67"/>
                    </a:cxn>
                    <a:cxn ang="T122">
                      <a:pos x="T68" y="T69"/>
                    </a:cxn>
                    <a:cxn ang="T123">
                      <a:pos x="T70" y="T71"/>
                    </a:cxn>
                    <a:cxn ang="T124">
                      <a:pos x="T72" y="T73"/>
                    </a:cxn>
                    <a:cxn ang="T125">
                      <a:pos x="T74" y="T75"/>
                    </a:cxn>
                    <a:cxn ang="T126">
                      <a:pos x="T76" y="T77"/>
                    </a:cxn>
                    <a:cxn ang="T127">
                      <a:pos x="T78" y="T79"/>
                    </a:cxn>
                    <a:cxn ang="T128">
                      <a:pos x="T80" y="T81"/>
                    </a:cxn>
                    <a:cxn ang="T129">
                      <a:pos x="T82" y="T83"/>
                    </a:cxn>
                    <a:cxn ang="T130">
                      <a:pos x="T84" y="T85"/>
                    </a:cxn>
                    <a:cxn ang="T131">
                      <a:pos x="T86" y="T87"/>
                    </a:cxn>
                  </a:cxnLst>
                  <a:rect l="0" t="0" r="r" b="b"/>
                  <a:pathLst>
                    <a:path w="154" h="265">
                      <a:moveTo>
                        <a:pt x="153" y="0"/>
                      </a:moveTo>
                      <a:lnTo>
                        <a:pt x="153" y="12"/>
                      </a:lnTo>
                      <a:lnTo>
                        <a:pt x="153" y="21"/>
                      </a:lnTo>
                      <a:lnTo>
                        <a:pt x="153" y="30"/>
                      </a:lnTo>
                      <a:lnTo>
                        <a:pt x="147" y="54"/>
                      </a:lnTo>
                      <a:lnTo>
                        <a:pt x="141" y="63"/>
                      </a:lnTo>
                      <a:lnTo>
                        <a:pt x="135" y="75"/>
                      </a:lnTo>
                      <a:lnTo>
                        <a:pt x="132" y="84"/>
                      </a:lnTo>
                      <a:lnTo>
                        <a:pt x="129" y="93"/>
                      </a:lnTo>
                      <a:lnTo>
                        <a:pt x="129" y="102"/>
                      </a:lnTo>
                      <a:lnTo>
                        <a:pt x="129" y="111"/>
                      </a:lnTo>
                      <a:lnTo>
                        <a:pt x="129" y="123"/>
                      </a:lnTo>
                      <a:lnTo>
                        <a:pt x="129" y="132"/>
                      </a:lnTo>
                      <a:lnTo>
                        <a:pt x="129" y="141"/>
                      </a:lnTo>
                      <a:lnTo>
                        <a:pt x="126" y="150"/>
                      </a:lnTo>
                      <a:lnTo>
                        <a:pt x="126" y="159"/>
                      </a:lnTo>
                      <a:lnTo>
                        <a:pt x="126" y="168"/>
                      </a:lnTo>
                      <a:lnTo>
                        <a:pt x="126" y="177"/>
                      </a:lnTo>
                      <a:lnTo>
                        <a:pt x="126" y="189"/>
                      </a:lnTo>
                      <a:lnTo>
                        <a:pt x="123" y="198"/>
                      </a:lnTo>
                      <a:lnTo>
                        <a:pt x="123" y="210"/>
                      </a:lnTo>
                      <a:lnTo>
                        <a:pt x="123" y="222"/>
                      </a:lnTo>
                      <a:lnTo>
                        <a:pt x="123" y="231"/>
                      </a:lnTo>
                      <a:lnTo>
                        <a:pt x="123" y="240"/>
                      </a:lnTo>
                      <a:lnTo>
                        <a:pt x="117" y="228"/>
                      </a:lnTo>
                      <a:lnTo>
                        <a:pt x="117" y="219"/>
                      </a:lnTo>
                      <a:lnTo>
                        <a:pt x="129" y="216"/>
                      </a:lnTo>
                      <a:lnTo>
                        <a:pt x="138" y="225"/>
                      </a:lnTo>
                      <a:lnTo>
                        <a:pt x="132" y="234"/>
                      </a:lnTo>
                      <a:lnTo>
                        <a:pt x="132" y="243"/>
                      </a:lnTo>
                      <a:lnTo>
                        <a:pt x="123" y="246"/>
                      </a:lnTo>
                      <a:lnTo>
                        <a:pt x="111" y="249"/>
                      </a:lnTo>
                      <a:lnTo>
                        <a:pt x="99" y="249"/>
                      </a:lnTo>
                      <a:lnTo>
                        <a:pt x="87" y="258"/>
                      </a:lnTo>
                      <a:lnTo>
                        <a:pt x="63" y="261"/>
                      </a:lnTo>
                      <a:lnTo>
                        <a:pt x="54" y="264"/>
                      </a:lnTo>
                      <a:lnTo>
                        <a:pt x="45" y="264"/>
                      </a:lnTo>
                      <a:lnTo>
                        <a:pt x="54" y="255"/>
                      </a:lnTo>
                      <a:lnTo>
                        <a:pt x="63" y="249"/>
                      </a:lnTo>
                      <a:lnTo>
                        <a:pt x="54" y="252"/>
                      </a:lnTo>
                      <a:lnTo>
                        <a:pt x="45" y="255"/>
                      </a:lnTo>
                      <a:lnTo>
                        <a:pt x="36" y="255"/>
                      </a:lnTo>
                      <a:lnTo>
                        <a:pt x="24" y="261"/>
                      </a:lnTo>
                      <a:lnTo>
                        <a:pt x="0" y="261"/>
                      </a:lnTo>
                    </a:path>
                  </a:pathLst>
                </a:custGeom>
                <a:noFill/>
                <a:ln w="12700" cap="rnd" cmpd="sng">
                  <a:solidFill>
                    <a:schemeClr val="tx2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419" name="Freeform 64">
                  <a:extLst>
                    <a:ext uri="{FF2B5EF4-FFF2-40B4-BE49-F238E27FC236}">
                      <a16:creationId xmlns:a16="http://schemas.microsoft.com/office/drawing/2014/main" id="{ADE59B0C-47A4-4685-ABCC-85B423FB6E8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555" y="2757"/>
                  <a:ext cx="25" cy="52"/>
                </a:xfrm>
                <a:custGeom>
                  <a:avLst/>
                  <a:gdLst>
                    <a:gd name="T0" fmla="*/ 24 w 25"/>
                    <a:gd name="T1" fmla="*/ 0 h 52"/>
                    <a:gd name="T2" fmla="*/ 24 w 25"/>
                    <a:gd name="T3" fmla="*/ 9 h 52"/>
                    <a:gd name="T4" fmla="*/ 24 w 25"/>
                    <a:gd name="T5" fmla="*/ 18 h 52"/>
                    <a:gd name="T6" fmla="*/ 21 w 25"/>
                    <a:gd name="T7" fmla="*/ 27 h 52"/>
                    <a:gd name="T8" fmla="*/ 18 w 25"/>
                    <a:gd name="T9" fmla="*/ 36 h 52"/>
                    <a:gd name="T10" fmla="*/ 9 w 25"/>
                    <a:gd name="T11" fmla="*/ 45 h 52"/>
                    <a:gd name="T12" fmla="*/ 0 w 25"/>
                    <a:gd name="T13" fmla="*/ 48 h 52"/>
                    <a:gd name="T14" fmla="*/ 9 w 25"/>
                    <a:gd name="T15" fmla="*/ 51 h 52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25" h="52">
                      <a:moveTo>
                        <a:pt x="24" y="0"/>
                      </a:moveTo>
                      <a:lnTo>
                        <a:pt x="24" y="9"/>
                      </a:lnTo>
                      <a:lnTo>
                        <a:pt x="24" y="18"/>
                      </a:lnTo>
                      <a:lnTo>
                        <a:pt x="21" y="27"/>
                      </a:lnTo>
                      <a:lnTo>
                        <a:pt x="18" y="36"/>
                      </a:lnTo>
                      <a:lnTo>
                        <a:pt x="9" y="45"/>
                      </a:lnTo>
                      <a:lnTo>
                        <a:pt x="0" y="48"/>
                      </a:lnTo>
                      <a:lnTo>
                        <a:pt x="9" y="51"/>
                      </a:lnTo>
                    </a:path>
                  </a:pathLst>
                </a:custGeom>
                <a:noFill/>
                <a:ln w="12700" cap="rnd" cmpd="sng">
                  <a:solidFill>
                    <a:schemeClr val="tx2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420" name="Freeform 65">
                  <a:extLst>
                    <a:ext uri="{FF2B5EF4-FFF2-40B4-BE49-F238E27FC236}">
                      <a16:creationId xmlns:a16="http://schemas.microsoft.com/office/drawing/2014/main" id="{7812D906-002C-4237-B309-7119E51B20E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582" y="2676"/>
                  <a:ext cx="364" cy="697"/>
                </a:xfrm>
                <a:custGeom>
                  <a:avLst/>
                  <a:gdLst>
                    <a:gd name="T0" fmla="*/ 0 w 364"/>
                    <a:gd name="T1" fmla="*/ 141 h 697"/>
                    <a:gd name="T2" fmla="*/ 21 w 364"/>
                    <a:gd name="T3" fmla="*/ 159 h 697"/>
                    <a:gd name="T4" fmla="*/ 33 w 364"/>
                    <a:gd name="T5" fmla="*/ 228 h 697"/>
                    <a:gd name="T6" fmla="*/ 45 w 364"/>
                    <a:gd name="T7" fmla="*/ 315 h 697"/>
                    <a:gd name="T8" fmla="*/ 45 w 364"/>
                    <a:gd name="T9" fmla="*/ 345 h 697"/>
                    <a:gd name="T10" fmla="*/ 57 w 364"/>
                    <a:gd name="T11" fmla="*/ 387 h 697"/>
                    <a:gd name="T12" fmla="*/ 81 w 364"/>
                    <a:gd name="T13" fmla="*/ 432 h 697"/>
                    <a:gd name="T14" fmla="*/ 120 w 364"/>
                    <a:gd name="T15" fmla="*/ 468 h 697"/>
                    <a:gd name="T16" fmla="*/ 132 w 364"/>
                    <a:gd name="T17" fmla="*/ 495 h 697"/>
                    <a:gd name="T18" fmla="*/ 255 w 364"/>
                    <a:gd name="T19" fmla="*/ 696 h 697"/>
                    <a:gd name="T20" fmla="*/ 336 w 364"/>
                    <a:gd name="T21" fmla="*/ 660 h 697"/>
                    <a:gd name="T22" fmla="*/ 363 w 364"/>
                    <a:gd name="T23" fmla="*/ 624 h 697"/>
                    <a:gd name="T24" fmla="*/ 354 w 364"/>
                    <a:gd name="T25" fmla="*/ 606 h 697"/>
                    <a:gd name="T26" fmla="*/ 294 w 364"/>
                    <a:gd name="T27" fmla="*/ 501 h 697"/>
                    <a:gd name="T28" fmla="*/ 264 w 364"/>
                    <a:gd name="T29" fmla="*/ 459 h 697"/>
                    <a:gd name="T30" fmla="*/ 219 w 364"/>
                    <a:gd name="T31" fmla="*/ 411 h 697"/>
                    <a:gd name="T32" fmla="*/ 192 w 364"/>
                    <a:gd name="T33" fmla="*/ 378 h 697"/>
                    <a:gd name="T34" fmla="*/ 201 w 364"/>
                    <a:gd name="T35" fmla="*/ 381 h 697"/>
                    <a:gd name="T36" fmla="*/ 198 w 364"/>
                    <a:gd name="T37" fmla="*/ 357 h 697"/>
                    <a:gd name="T38" fmla="*/ 177 w 364"/>
                    <a:gd name="T39" fmla="*/ 339 h 697"/>
                    <a:gd name="T40" fmla="*/ 195 w 364"/>
                    <a:gd name="T41" fmla="*/ 354 h 697"/>
                    <a:gd name="T42" fmla="*/ 174 w 364"/>
                    <a:gd name="T43" fmla="*/ 246 h 697"/>
                    <a:gd name="T44" fmla="*/ 171 w 364"/>
                    <a:gd name="T45" fmla="*/ 216 h 697"/>
                    <a:gd name="T46" fmla="*/ 174 w 364"/>
                    <a:gd name="T47" fmla="*/ 180 h 697"/>
                    <a:gd name="T48" fmla="*/ 153 w 364"/>
                    <a:gd name="T49" fmla="*/ 216 h 697"/>
                    <a:gd name="T50" fmla="*/ 174 w 364"/>
                    <a:gd name="T51" fmla="*/ 174 h 697"/>
                    <a:gd name="T52" fmla="*/ 156 w 364"/>
                    <a:gd name="T53" fmla="*/ 189 h 697"/>
                    <a:gd name="T54" fmla="*/ 180 w 364"/>
                    <a:gd name="T55" fmla="*/ 165 h 697"/>
                    <a:gd name="T56" fmla="*/ 198 w 364"/>
                    <a:gd name="T57" fmla="*/ 123 h 697"/>
                    <a:gd name="T58" fmla="*/ 195 w 364"/>
                    <a:gd name="T59" fmla="*/ 84 h 697"/>
                    <a:gd name="T60" fmla="*/ 186 w 364"/>
                    <a:gd name="T61" fmla="*/ 54 h 697"/>
                    <a:gd name="T62" fmla="*/ 174 w 364"/>
                    <a:gd name="T63" fmla="*/ 0 h 697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</a:gdLst>
                  <a:ahLst/>
                  <a:cxnLst>
                    <a:cxn ang="T64">
                      <a:pos x="T0" y="T1"/>
                    </a:cxn>
                    <a:cxn ang="T65">
                      <a:pos x="T2" y="T3"/>
                    </a:cxn>
                    <a:cxn ang="T66">
                      <a:pos x="T4" y="T5"/>
                    </a:cxn>
                    <a:cxn ang="T67">
                      <a:pos x="T6" y="T7"/>
                    </a:cxn>
                    <a:cxn ang="T68">
                      <a:pos x="T8" y="T9"/>
                    </a:cxn>
                    <a:cxn ang="T69">
                      <a:pos x="T10" y="T11"/>
                    </a:cxn>
                    <a:cxn ang="T70">
                      <a:pos x="T12" y="T13"/>
                    </a:cxn>
                    <a:cxn ang="T71">
                      <a:pos x="T14" y="T15"/>
                    </a:cxn>
                    <a:cxn ang="T72">
                      <a:pos x="T16" y="T17"/>
                    </a:cxn>
                    <a:cxn ang="T73">
                      <a:pos x="T18" y="T19"/>
                    </a:cxn>
                    <a:cxn ang="T74">
                      <a:pos x="T20" y="T21"/>
                    </a:cxn>
                    <a:cxn ang="T75">
                      <a:pos x="T22" y="T23"/>
                    </a:cxn>
                    <a:cxn ang="T76">
                      <a:pos x="T24" y="T25"/>
                    </a:cxn>
                    <a:cxn ang="T77">
                      <a:pos x="T26" y="T27"/>
                    </a:cxn>
                    <a:cxn ang="T78">
                      <a:pos x="T28" y="T29"/>
                    </a:cxn>
                    <a:cxn ang="T79">
                      <a:pos x="T30" y="T31"/>
                    </a:cxn>
                    <a:cxn ang="T80">
                      <a:pos x="T32" y="T33"/>
                    </a:cxn>
                    <a:cxn ang="T81">
                      <a:pos x="T34" y="T35"/>
                    </a:cxn>
                    <a:cxn ang="T82">
                      <a:pos x="T36" y="T37"/>
                    </a:cxn>
                    <a:cxn ang="T83">
                      <a:pos x="T38" y="T39"/>
                    </a:cxn>
                    <a:cxn ang="T84">
                      <a:pos x="T40" y="T41"/>
                    </a:cxn>
                    <a:cxn ang="T85">
                      <a:pos x="T42" y="T43"/>
                    </a:cxn>
                    <a:cxn ang="T86">
                      <a:pos x="T44" y="T45"/>
                    </a:cxn>
                    <a:cxn ang="T87">
                      <a:pos x="T46" y="T47"/>
                    </a:cxn>
                    <a:cxn ang="T88">
                      <a:pos x="T48" y="T49"/>
                    </a:cxn>
                    <a:cxn ang="T89">
                      <a:pos x="T50" y="T51"/>
                    </a:cxn>
                    <a:cxn ang="T90">
                      <a:pos x="T52" y="T53"/>
                    </a:cxn>
                    <a:cxn ang="T91">
                      <a:pos x="T54" y="T55"/>
                    </a:cxn>
                    <a:cxn ang="T92">
                      <a:pos x="T56" y="T57"/>
                    </a:cxn>
                    <a:cxn ang="T93">
                      <a:pos x="T58" y="T59"/>
                    </a:cxn>
                    <a:cxn ang="T94">
                      <a:pos x="T60" y="T61"/>
                    </a:cxn>
                    <a:cxn ang="T95">
                      <a:pos x="T62" y="T63"/>
                    </a:cxn>
                  </a:cxnLst>
                  <a:rect l="0" t="0" r="r" b="b"/>
                  <a:pathLst>
                    <a:path w="364" h="697">
                      <a:moveTo>
                        <a:pt x="0" y="141"/>
                      </a:moveTo>
                      <a:lnTo>
                        <a:pt x="21" y="159"/>
                      </a:lnTo>
                      <a:lnTo>
                        <a:pt x="33" y="228"/>
                      </a:lnTo>
                      <a:lnTo>
                        <a:pt x="45" y="315"/>
                      </a:lnTo>
                      <a:lnTo>
                        <a:pt x="45" y="345"/>
                      </a:lnTo>
                      <a:lnTo>
                        <a:pt x="57" y="387"/>
                      </a:lnTo>
                      <a:lnTo>
                        <a:pt x="81" y="432"/>
                      </a:lnTo>
                      <a:lnTo>
                        <a:pt x="120" y="468"/>
                      </a:lnTo>
                      <a:lnTo>
                        <a:pt x="132" y="495"/>
                      </a:lnTo>
                      <a:lnTo>
                        <a:pt x="255" y="696"/>
                      </a:lnTo>
                      <a:lnTo>
                        <a:pt x="336" y="660"/>
                      </a:lnTo>
                      <a:lnTo>
                        <a:pt x="363" y="624"/>
                      </a:lnTo>
                      <a:lnTo>
                        <a:pt x="354" y="606"/>
                      </a:lnTo>
                      <a:lnTo>
                        <a:pt x="294" y="501"/>
                      </a:lnTo>
                      <a:lnTo>
                        <a:pt x="264" y="459"/>
                      </a:lnTo>
                      <a:lnTo>
                        <a:pt x="219" y="411"/>
                      </a:lnTo>
                      <a:lnTo>
                        <a:pt x="192" y="378"/>
                      </a:lnTo>
                      <a:lnTo>
                        <a:pt x="201" y="381"/>
                      </a:lnTo>
                      <a:lnTo>
                        <a:pt x="198" y="357"/>
                      </a:lnTo>
                      <a:lnTo>
                        <a:pt x="177" y="339"/>
                      </a:lnTo>
                      <a:lnTo>
                        <a:pt x="195" y="354"/>
                      </a:lnTo>
                      <a:lnTo>
                        <a:pt x="174" y="246"/>
                      </a:lnTo>
                      <a:lnTo>
                        <a:pt x="171" y="216"/>
                      </a:lnTo>
                      <a:lnTo>
                        <a:pt x="174" y="180"/>
                      </a:lnTo>
                      <a:lnTo>
                        <a:pt x="153" y="216"/>
                      </a:lnTo>
                      <a:lnTo>
                        <a:pt x="174" y="174"/>
                      </a:lnTo>
                      <a:lnTo>
                        <a:pt x="156" y="189"/>
                      </a:lnTo>
                      <a:lnTo>
                        <a:pt x="180" y="165"/>
                      </a:lnTo>
                      <a:lnTo>
                        <a:pt x="198" y="123"/>
                      </a:lnTo>
                      <a:lnTo>
                        <a:pt x="195" y="84"/>
                      </a:lnTo>
                      <a:lnTo>
                        <a:pt x="186" y="54"/>
                      </a:lnTo>
                      <a:lnTo>
                        <a:pt x="174" y="0"/>
                      </a:lnTo>
                    </a:path>
                  </a:pathLst>
                </a:custGeom>
                <a:noFill/>
                <a:ln w="12700" cap="rnd" cmpd="sng">
                  <a:solidFill>
                    <a:schemeClr val="tx2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421" name="Freeform 66">
                  <a:extLst>
                    <a:ext uri="{FF2B5EF4-FFF2-40B4-BE49-F238E27FC236}">
                      <a16:creationId xmlns:a16="http://schemas.microsoft.com/office/drawing/2014/main" id="{16ACFD22-A2BF-4A99-8DF5-D36579116D3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738" y="3024"/>
                  <a:ext cx="22" cy="58"/>
                </a:xfrm>
                <a:custGeom>
                  <a:avLst/>
                  <a:gdLst>
                    <a:gd name="T0" fmla="*/ 21 w 22"/>
                    <a:gd name="T1" fmla="*/ 57 h 58"/>
                    <a:gd name="T2" fmla="*/ 12 w 22"/>
                    <a:gd name="T3" fmla="*/ 54 h 58"/>
                    <a:gd name="T4" fmla="*/ 9 w 22"/>
                    <a:gd name="T5" fmla="*/ 45 h 58"/>
                    <a:gd name="T6" fmla="*/ 9 w 22"/>
                    <a:gd name="T7" fmla="*/ 36 h 58"/>
                    <a:gd name="T8" fmla="*/ 3 w 22"/>
                    <a:gd name="T9" fmla="*/ 27 h 58"/>
                    <a:gd name="T10" fmla="*/ 0 w 22"/>
                    <a:gd name="T11" fmla="*/ 18 h 58"/>
                    <a:gd name="T12" fmla="*/ 0 w 22"/>
                    <a:gd name="T13" fmla="*/ 9 h 58"/>
                    <a:gd name="T14" fmla="*/ 0 w 22"/>
                    <a:gd name="T15" fmla="*/ 0 h 58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22" h="58">
                      <a:moveTo>
                        <a:pt x="21" y="57"/>
                      </a:moveTo>
                      <a:lnTo>
                        <a:pt x="12" y="54"/>
                      </a:lnTo>
                      <a:lnTo>
                        <a:pt x="9" y="45"/>
                      </a:lnTo>
                      <a:lnTo>
                        <a:pt x="9" y="36"/>
                      </a:lnTo>
                      <a:lnTo>
                        <a:pt x="3" y="27"/>
                      </a:lnTo>
                      <a:lnTo>
                        <a:pt x="0" y="18"/>
                      </a:lnTo>
                      <a:lnTo>
                        <a:pt x="0" y="9"/>
                      </a:lnTo>
                      <a:lnTo>
                        <a:pt x="0" y="0"/>
                      </a:lnTo>
                    </a:path>
                  </a:pathLst>
                </a:custGeom>
                <a:noFill/>
                <a:ln w="12700" cap="rnd" cmpd="sng">
                  <a:solidFill>
                    <a:schemeClr val="tx2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422" name="Freeform 67">
                  <a:extLst>
                    <a:ext uri="{FF2B5EF4-FFF2-40B4-BE49-F238E27FC236}">
                      <a16:creationId xmlns:a16="http://schemas.microsoft.com/office/drawing/2014/main" id="{3A9EB0E6-A652-4CFE-8C17-80CEE0C2DF5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492" y="2826"/>
                  <a:ext cx="154" cy="490"/>
                </a:xfrm>
                <a:custGeom>
                  <a:avLst/>
                  <a:gdLst>
                    <a:gd name="T0" fmla="*/ 117 w 154"/>
                    <a:gd name="T1" fmla="*/ 183 h 490"/>
                    <a:gd name="T2" fmla="*/ 126 w 154"/>
                    <a:gd name="T3" fmla="*/ 189 h 490"/>
                    <a:gd name="T4" fmla="*/ 126 w 154"/>
                    <a:gd name="T5" fmla="*/ 198 h 490"/>
                    <a:gd name="T6" fmla="*/ 126 w 154"/>
                    <a:gd name="T7" fmla="*/ 207 h 490"/>
                    <a:gd name="T8" fmla="*/ 120 w 154"/>
                    <a:gd name="T9" fmla="*/ 216 h 490"/>
                    <a:gd name="T10" fmla="*/ 111 w 154"/>
                    <a:gd name="T11" fmla="*/ 225 h 490"/>
                    <a:gd name="T12" fmla="*/ 108 w 154"/>
                    <a:gd name="T13" fmla="*/ 234 h 490"/>
                    <a:gd name="T14" fmla="*/ 108 w 154"/>
                    <a:gd name="T15" fmla="*/ 243 h 490"/>
                    <a:gd name="T16" fmla="*/ 111 w 154"/>
                    <a:gd name="T17" fmla="*/ 231 h 490"/>
                    <a:gd name="T18" fmla="*/ 120 w 154"/>
                    <a:gd name="T19" fmla="*/ 225 h 490"/>
                    <a:gd name="T20" fmla="*/ 126 w 154"/>
                    <a:gd name="T21" fmla="*/ 216 h 490"/>
                    <a:gd name="T22" fmla="*/ 126 w 154"/>
                    <a:gd name="T23" fmla="*/ 255 h 490"/>
                    <a:gd name="T24" fmla="*/ 147 w 154"/>
                    <a:gd name="T25" fmla="*/ 378 h 490"/>
                    <a:gd name="T26" fmla="*/ 153 w 154"/>
                    <a:gd name="T27" fmla="*/ 471 h 490"/>
                    <a:gd name="T28" fmla="*/ 129 w 154"/>
                    <a:gd name="T29" fmla="*/ 486 h 490"/>
                    <a:gd name="T30" fmla="*/ 90 w 154"/>
                    <a:gd name="T31" fmla="*/ 489 h 490"/>
                    <a:gd name="T32" fmla="*/ 48 w 154"/>
                    <a:gd name="T33" fmla="*/ 489 h 490"/>
                    <a:gd name="T34" fmla="*/ 0 w 154"/>
                    <a:gd name="T35" fmla="*/ 486 h 490"/>
                    <a:gd name="T36" fmla="*/ 3 w 154"/>
                    <a:gd name="T37" fmla="*/ 348 h 490"/>
                    <a:gd name="T38" fmla="*/ 6 w 154"/>
                    <a:gd name="T39" fmla="*/ 237 h 490"/>
                    <a:gd name="T40" fmla="*/ 15 w 154"/>
                    <a:gd name="T41" fmla="*/ 225 h 490"/>
                    <a:gd name="T42" fmla="*/ 24 w 154"/>
                    <a:gd name="T43" fmla="*/ 240 h 490"/>
                    <a:gd name="T44" fmla="*/ 6 w 154"/>
                    <a:gd name="T45" fmla="*/ 198 h 490"/>
                    <a:gd name="T46" fmla="*/ 6 w 154"/>
                    <a:gd name="T47" fmla="*/ 156 h 490"/>
                    <a:gd name="T48" fmla="*/ 12 w 154"/>
                    <a:gd name="T49" fmla="*/ 117 h 490"/>
                    <a:gd name="T50" fmla="*/ 39 w 154"/>
                    <a:gd name="T51" fmla="*/ 0 h 490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</a:gdLst>
                  <a:ahLst/>
                  <a:cxnLst>
                    <a:cxn ang="T52">
                      <a:pos x="T0" y="T1"/>
                    </a:cxn>
                    <a:cxn ang="T53">
                      <a:pos x="T2" y="T3"/>
                    </a:cxn>
                    <a:cxn ang="T54">
                      <a:pos x="T4" y="T5"/>
                    </a:cxn>
                    <a:cxn ang="T55">
                      <a:pos x="T6" y="T7"/>
                    </a:cxn>
                    <a:cxn ang="T56">
                      <a:pos x="T8" y="T9"/>
                    </a:cxn>
                    <a:cxn ang="T57">
                      <a:pos x="T10" y="T11"/>
                    </a:cxn>
                    <a:cxn ang="T58">
                      <a:pos x="T12" y="T13"/>
                    </a:cxn>
                    <a:cxn ang="T59">
                      <a:pos x="T14" y="T15"/>
                    </a:cxn>
                    <a:cxn ang="T60">
                      <a:pos x="T16" y="T17"/>
                    </a:cxn>
                    <a:cxn ang="T61">
                      <a:pos x="T18" y="T19"/>
                    </a:cxn>
                    <a:cxn ang="T62">
                      <a:pos x="T20" y="T21"/>
                    </a:cxn>
                    <a:cxn ang="T63">
                      <a:pos x="T22" y="T23"/>
                    </a:cxn>
                    <a:cxn ang="T64">
                      <a:pos x="T24" y="T25"/>
                    </a:cxn>
                    <a:cxn ang="T65">
                      <a:pos x="T26" y="T27"/>
                    </a:cxn>
                    <a:cxn ang="T66">
                      <a:pos x="T28" y="T29"/>
                    </a:cxn>
                    <a:cxn ang="T67">
                      <a:pos x="T30" y="T31"/>
                    </a:cxn>
                    <a:cxn ang="T68">
                      <a:pos x="T32" y="T33"/>
                    </a:cxn>
                    <a:cxn ang="T69">
                      <a:pos x="T34" y="T35"/>
                    </a:cxn>
                    <a:cxn ang="T70">
                      <a:pos x="T36" y="T37"/>
                    </a:cxn>
                    <a:cxn ang="T71">
                      <a:pos x="T38" y="T39"/>
                    </a:cxn>
                    <a:cxn ang="T72">
                      <a:pos x="T40" y="T41"/>
                    </a:cxn>
                    <a:cxn ang="T73">
                      <a:pos x="T42" y="T43"/>
                    </a:cxn>
                    <a:cxn ang="T74">
                      <a:pos x="T44" y="T45"/>
                    </a:cxn>
                    <a:cxn ang="T75">
                      <a:pos x="T46" y="T47"/>
                    </a:cxn>
                    <a:cxn ang="T76">
                      <a:pos x="T48" y="T49"/>
                    </a:cxn>
                    <a:cxn ang="T77">
                      <a:pos x="T50" y="T51"/>
                    </a:cxn>
                  </a:cxnLst>
                  <a:rect l="0" t="0" r="r" b="b"/>
                  <a:pathLst>
                    <a:path w="154" h="490">
                      <a:moveTo>
                        <a:pt x="117" y="183"/>
                      </a:moveTo>
                      <a:lnTo>
                        <a:pt x="126" y="189"/>
                      </a:lnTo>
                      <a:lnTo>
                        <a:pt x="126" y="198"/>
                      </a:lnTo>
                      <a:lnTo>
                        <a:pt x="126" y="207"/>
                      </a:lnTo>
                      <a:lnTo>
                        <a:pt x="120" y="216"/>
                      </a:lnTo>
                      <a:lnTo>
                        <a:pt x="111" y="225"/>
                      </a:lnTo>
                      <a:lnTo>
                        <a:pt x="108" y="234"/>
                      </a:lnTo>
                      <a:lnTo>
                        <a:pt x="108" y="243"/>
                      </a:lnTo>
                      <a:lnTo>
                        <a:pt x="111" y="231"/>
                      </a:lnTo>
                      <a:lnTo>
                        <a:pt x="120" y="225"/>
                      </a:lnTo>
                      <a:lnTo>
                        <a:pt x="126" y="216"/>
                      </a:lnTo>
                      <a:lnTo>
                        <a:pt x="126" y="255"/>
                      </a:lnTo>
                      <a:lnTo>
                        <a:pt x="147" y="378"/>
                      </a:lnTo>
                      <a:lnTo>
                        <a:pt x="153" y="471"/>
                      </a:lnTo>
                      <a:lnTo>
                        <a:pt x="129" y="486"/>
                      </a:lnTo>
                      <a:lnTo>
                        <a:pt x="90" y="489"/>
                      </a:lnTo>
                      <a:lnTo>
                        <a:pt x="48" y="489"/>
                      </a:lnTo>
                      <a:lnTo>
                        <a:pt x="0" y="486"/>
                      </a:lnTo>
                      <a:lnTo>
                        <a:pt x="3" y="348"/>
                      </a:lnTo>
                      <a:lnTo>
                        <a:pt x="6" y="237"/>
                      </a:lnTo>
                      <a:lnTo>
                        <a:pt x="15" y="225"/>
                      </a:lnTo>
                      <a:lnTo>
                        <a:pt x="24" y="240"/>
                      </a:lnTo>
                      <a:lnTo>
                        <a:pt x="6" y="198"/>
                      </a:lnTo>
                      <a:lnTo>
                        <a:pt x="6" y="156"/>
                      </a:lnTo>
                      <a:lnTo>
                        <a:pt x="12" y="117"/>
                      </a:lnTo>
                      <a:lnTo>
                        <a:pt x="39" y="0"/>
                      </a:lnTo>
                    </a:path>
                  </a:pathLst>
                </a:custGeom>
                <a:noFill/>
                <a:ln w="12700" cap="rnd" cmpd="sng">
                  <a:solidFill>
                    <a:schemeClr val="tx2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423" name="Freeform 68">
                  <a:extLst>
                    <a:ext uri="{FF2B5EF4-FFF2-40B4-BE49-F238E27FC236}">
                      <a16:creationId xmlns:a16="http://schemas.microsoft.com/office/drawing/2014/main" id="{64AC147C-00A1-4DC2-AA3B-E514E25019E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387" y="3321"/>
                  <a:ext cx="238" cy="103"/>
                </a:xfrm>
                <a:custGeom>
                  <a:avLst/>
                  <a:gdLst>
                    <a:gd name="T0" fmla="*/ 141 w 238"/>
                    <a:gd name="T1" fmla="*/ 21 h 103"/>
                    <a:gd name="T2" fmla="*/ 132 w 238"/>
                    <a:gd name="T3" fmla="*/ 45 h 103"/>
                    <a:gd name="T4" fmla="*/ 144 w 238"/>
                    <a:gd name="T5" fmla="*/ 18 h 103"/>
                    <a:gd name="T6" fmla="*/ 117 w 238"/>
                    <a:gd name="T7" fmla="*/ 24 h 103"/>
                    <a:gd name="T8" fmla="*/ 87 w 238"/>
                    <a:gd name="T9" fmla="*/ 45 h 103"/>
                    <a:gd name="T10" fmla="*/ 51 w 238"/>
                    <a:gd name="T11" fmla="*/ 54 h 103"/>
                    <a:gd name="T12" fmla="*/ 12 w 238"/>
                    <a:gd name="T13" fmla="*/ 69 h 103"/>
                    <a:gd name="T14" fmla="*/ 0 w 238"/>
                    <a:gd name="T15" fmla="*/ 93 h 103"/>
                    <a:gd name="T16" fmla="*/ 33 w 238"/>
                    <a:gd name="T17" fmla="*/ 99 h 103"/>
                    <a:gd name="T18" fmla="*/ 78 w 238"/>
                    <a:gd name="T19" fmla="*/ 102 h 103"/>
                    <a:gd name="T20" fmla="*/ 123 w 238"/>
                    <a:gd name="T21" fmla="*/ 102 h 103"/>
                    <a:gd name="T22" fmla="*/ 150 w 238"/>
                    <a:gd name="T23" fmla="*/ 93 h 103"/>
                    <a:gd name="T24" fmla="*/ 162 w 238"/>
                    <a:gd name="T25" fmla="*/ 78 h 103"/>
                    <a:gd name="T26" fmla="*/ 132 w 238"/>
                    <a:gd name="T27" fmla="*/ 90 h 103"/>
                    <a:gd name="T28" fmla="*/ 81 w 238"/>
                    <a:gd name="T29" fmla="*/ 93 h 103"/>
                    <a:gd name="T30" fmla="*/ 51 w 238"/>
                    <a:gd name="T31" fmla="*/ 93 h 103"/>
                    <a:gd name="T32" fmla="*/ 21 w 238"/>
                    <a:gd name="T33" fmla="*/ 90 h 103"/>
                    <a:gd name="T34" fmla="*/ 51 w 238"/>
                    <a:gd name="T35" fmla="*/ 93 h 103"/>
                    <a:gd name="T36" fmla="*/ 93 w 238"/>
                    <a:gd name="T37" fmla="*/ 99 h 103"/>
                    <a:gd name="T38" fmla="*/ 129 w 238"/>
                    <a:gd name="T39" fmla="*/ 99 h 103"/>
                    <a:gd name="T40" fmla="*/ 159 w 238"/>
                    <a:gd name="T41" fmla="*/ 87 h 103"/>
                    <a:gd name="T42" fmla="*/ 189 w 238"/>
                    <a:gd name="T43" fmla="*/ 96 h 103"/>
                    <a:gd name="T44" fmla="*/ 216 w 238"/>
                    <a:gd name="T45" fmla="*/ 96 h 103"/>
                    <a:gd name="T46" fmla="*/ 216 w 238"/>
                    <a:gd name="T47" fmla="*/ 75 h 103"/>
                    <a:gd name="T48" fmla="*/ 174 w 238"/>
                    <a:gd name="T49" fmla="*/ 75 h 103"/>
                    <a:gd name="T50" fmla="*/ 165 w 238"/>
                    <a:gd name="T51" fmla="*/ 75 h 103"/>
                    <a:gd name="T52" fmla="*/ 210 w 238"/>
                    <a:gd name="T53" fmla="*/ 75 h 103"/>
                    <a:gd name="T54" fmla="*/ 231 w 238"/>
                    <a:gd name="T55" fmla="*/ 60 h 103"/>
                    <a:gd name="T56" fmla="*/ 237 w 238"/>
                    <a:gd name="T57" fmla="*/ 33 h 103"/>
                    <a:gd name="T58" fmla="*/ 210 w 238"/>
                    <a:gd name="T59" fmla="*/ 27 h 103"/>
                    <a:gd name="T60" fmla="*/ 177 w 238"/>
                    <a:gd name="T61" fmla="*/ 30 h 103"/>
                    <a:gd name="T62" fmla="*/ 147 w 238"/>
                    <a:gd name="T63" fmla="*/ 33 h 103"/>
                    <a:gd name="T64" fmla="*/ 147 w 238"/>
                    <a:gd name="T65" fmla="*/ 39 h 103"/>
                    <a:gd name="T66" fmla="*/ 135 w 238"/>
                    <a:gd name="T67" fmla="*/ 30 h 103"/>
                    <a:gd name="T68" fmla="*/ 111 w 238"/>
                    <a:gd name="T69" fmla="*/ 51 h 103"/>
                    <a:gd name="T70" fmla="*/ 84 w 238"/>
                    <a:gd name="T71" fmla="*/ 60 h 103"/>
                    <a:gd name="T72" fmla="*/ 54 w 238"/>
                    <a:gd name="T73" fmla="*/ 66 h 103"/>
                    <a:gd name="T74" fmla="*/ 36 w 238"/>
                    <a:gd name="T75" fmla="*/ 69 h 103"/>
                    <a:gd name="T76" fmla="*/ 72 w 238"/>
                    <a:gd name="T77" fmla="*/ 69 h 103"/>
                    <a:gd name="T78" fmla="*/ 102 w 238"/>
                    <a:gd name="T79" fmla="*/ 57 h 103"/>
                    <a:gd name="T80" fmla="*/ 129 w 238"/>
                    <a:gd name="T81" fmla="*/ 45 h 103"/>
                    <a:gd name="T82" fmla="*/ 168 w 238"/>
                    <a:gd name="T83" fmla="*/ 36 h 103"/>
                    <a:gd name="T84" fmla="*/ 216 w 238"/>
                    <a:gd name="T85" fmla="*/ 42 h 103"/>
                    <a:gd name="T86" fmla="*/ 228 w 238"/>
                    <a:gd name="T87" fmla="*/ 18 h 103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</a:gdLst>
                  <a:ahLst/>
                  <a:cxnLst>
                    <a:cxn ang="T88">
                      <a:pos x="T0" y="T1"/>
                    </a:cxn>
                    <a:cxn ang="T89">
                      <a:pos x="T2" y="T3"/>
                    </a:cxn>
                    <a:cxn ang="T90">
                      <a:pos x="T4" y="T5"/>
                    </a:cxn>
                    <a:cxn ang="T91">
                      <a:pos x="T6" y="T7"/>
                    </a:cxn>
                    <a:cxn ang="T92">
                      <a:pos x="T8" y="T9"/>
                    </a:cxn>
                    <a:cxn ang="T93">
                      <a:pos x="T10" y="T11"/>
                    </a:cxn>
                    <a:cxn ang="T94">
                      <a:pos x="T12" y="T13"/>
                    </a:cxn>
                    <a:cxn ang="T95">
                      <a:pos x="T14" y="T15"/>
                    </a:cxn>
                    <a:cxn ang="T96">
                      <a:pos x="T16" y="T17"/>
                    </a:cxn>
                    <a:cxn ang="T97">
                      <a:pos x="T18" y="T19"/>
                    </a:cxn>
                    <a:cxn ang="T98">
                      <a:pos x="T20" y="T21"/>
                    </a:cxn>
                    <a:cxn ang="T99">
                      <a:pos x="T22" y="T23"/>
                    </a:cxn>
                    <a:cxn ang="T100">
                      <a:pos x="T24" y="T25"/>
                    </a:cxn>
                    <a:cxn ang="T101">
                      <a:pos x="T26" y="T27"/>
                    </a:cxn>
                    <a:cxn ang="T102">
                      <a:pos x="T28" y="T29"/>
                    </a:cxn>
                    <a:cxn ang="T103">
                      <a:pos x="T30" y="T31"/>
                    </a:cxn>
                    <a:cxn ang="T104">
                      <a:pos x="T32" y="T33"/>
                    </a:cxn>
                    <a:cxn ang="T105">
                      <a:pos x="T34" y="T35"/>
                    </a:cxn>
                    <a:cxn ang="T106">
                      <a:pos x="T36" y="T37"/>
                    </a:cxn>
                    <a:cxn ang="T107">
                      <a:pos x="T38" y="T39"/>
                    </a:cxn>
                    <a:cxn ang="T108">
                      <a:pos x="T40" y="T41"/>
                    </a:cxn>
                    <a:cxn ang="T109">
                      <a:pos x="T42" y="T43"/>
                    </a:cxn>
                    <a:cxn ang="T110">
                      <a:pos x="T44" y="T45"/>
                    </a:cxn>
                    <a:cxn ang="T111">
                      <a:pos x="T46" y="T47"/>
                    </a:cxn>
                    <a:cxn ang="T112">
                      <a:pos x="T48" y="T49"/>
                    </a:cxn>
                    <a:cxn ang="T113">
                      <a:pos x="T50" y="T51"/>
                    </a:cxn>
                    <a:cxn ang="T114">
                      <a:pos x="T52" y="T53"/>
                    </a:cxn>
                    <a:cxn ang="T115">
                      <a:pos x="T54" y="T55"/>
                    </a:cxn>
                    <a:cxn ang="T116">
                      <a:pos x="T56" y="T57"/>
                    </a:cxn>
                    <a:cxn ang="T117">
                      <a:pos x="T58" y="T59"/>
                    </a:cxn>
                    <a:cxn ang="T118">
                      <a:pos x="T60" y="T61"/>
                    </a:cxn>
                    <a:cxn ang="T119">
                      <a:pos x="T62" y="T63"/>
                    </a:cxn>
                    <a:cxn ang="T120">
                      <a:pos x="T64" y="T65"/>
                    </a:cxn>
                    <a:cxn ang="T121">
                      <a:pos x="T66" y="T67"/>
                    </a:cxn>
                    <a:cxn ang="T122">
                      <a:pos x="T68" y="T69"/>
                    </a:cxn>
                    <a:cxn ang="T123">
                      <a:pos x="T70" y="T71"/>
                    </a:cxn>
                    <a:cxn ang="T124">
                      <a:pos x="T72" y="T73"/>
                    </a:cxn>
                    <a:cxn ang="T125">
                      <a:pos x="T74" y="T75"/>
                    </a:cxn>
                    <a:cxn ang="T126">
                      <a:pos x="T76" y="T77"/>
                    </a:cxn>
                    <a:cxn ang="T127">
                      <a:pos x="T78" y="T79"/>
                    </a:cxn>
                    <a:cxn ang="T128">
                      <a:pos x="T80" y="T81"/>
                    </a:cxn>
                    <a:cxn ang="T129">
                      <a:pos x="T82" y="T83"/>
                    </a:cxn>
                    <a:cxn ang="T130">
                      <a:pos x="T84" y="T85"/>
                    </a:cxn>
                    <a:cxn ang="T131">
                      <a:pos x="T86" y="T87"/>
                    </a:cxn>
                  </a:cxnLst>
                  <a:rect l="0" t="0" r="r" b="b"/>
                  <a:pathLst>
                    <a:path w="238" h="103">
                      <a:moveTo>
                        <a:pt x="147" y="0"/>
                      </a:moveTo>
                      <a:lnTo>
                        <a:pt x="144" y="9"/>
                      </a:lnTo>
                      <a:lnTo>
                        <a:pt x="141" y="21"/>
                      </a:lnTo>
                      <a:lnTo>
                        <a:pt x="141" y="30"/>
                      </a:lnTo>
                      <a:lnTo>
                        <a:pt x="141" y="42"/>
                      </a:lnTo>
                      <a:lnTo>
                        <a:pt x="132" y="45"/>
                      </a:lnTo>
                      <a:lnTo>
                        <a:pt x="138" y="36"/>
                      </a:lnTo>
                      <a:lnTo>
                        <a:pt x="147" y="27"/>
                      </a:lnTo>
                      <a:lnTo>
                        <a:pt x="144" y="18"/>
                      </a:lnTo>
                      <a:lnTo>
                        <a:pt x="135" y="15"/>
                      </a:lnTo>
                      <a:lnTo>
                        <a:pt x="126" y="21"/>
                      </a:lnTo>
                      <a:lnTo>
                        <a:pt x="117" y="24"/>
                      </a:lnTo>
                      <a:lnTo>
                        <a:pt x="108" y="33"/>
                      </a:lnTo>
                      <a:lnTo>
                        <a:pt x="96" y="42"/>
                      </a:lnTo>
                      <a:lnTo>
                        <a:pt x="87" y="45"/>
                      </a:lnTo>
                      <a:lnTo>
                        <a:pt x="78" y="48"/>
                      </a:lnTo>
                      <a:lnTo>
                        <a:pt x="69" y="51"/>
                      </a:lnTo>
                      <a:lnTo>
                        <a:pt x="51" y="54"/>
                      </a:lnTo>
                      <a:lnTo>
                        <a:pt x="39" y="60"/>
                      </a:lnTo>
                      <a:lnTo>
                        <a:pt x="18" y="60"/>
                      </a:lnTo>
                      <a:lnTo>
                        <a:pt x="12" y="69"/>
                      </a:lnTo>
                      <a:lnTo>
                        <a:pt x="9" y="78"/>
                      </a:lnTo>
                      <a:lnTo>
                        <a:pt x="9" y="90"/>
                      </a:lnTo>
                      <a:lnTo>
                        <a:pt x="0" y="93"/>
                      </a:lnTo>
                      <a:lnTo>
                        <a:pt x="12" y="93"/>
                      </a:lnTo>
                      <a:lnTo>
                        <a:pt x="24" y="96"/>
                      </a:lnTo>
                      <a:lnTo>
                        <a:pt x="33" y="99"/>
                      </a:lnTo>
                      <a:lnTo>
                        <a:pt x="45" y="102"/>
                      </a:lnTo>
                      <a:lnTo>
                        <a:pt x="69" y="102"/>
                      </a:lnTo>
                      <a:lnTo>
                        <a:pt x="78" y="102"/>
                      </a:lnTo>
                      <a:lnTo>
                        <a:pt x="90" y="102"/>
                      </a:lnTo>
                      <a:lnTo>
                        <a:pt x="114" y="102"/>
                      </a:lnTo>
                      <a:lnTo>
                        <a:pt x="123" y="102"/>
                      </a:lnTo>
                      <a:lnTo>
                        <a:pt x="132" y="99"/>
                      </a:lnTo>
                      <a:lnTo>
                        <a:pt x="141" y="96"/>
                      </a:lnTo>
                      <a:lnTo>
                        <a:pt x="150" y="93"/>
                      </a:lnTo>
                      <a:lnTo>
                        <a:pt x="162" y="87"/>
                      </a:lnTo>
                      <a:lnTo>
                        <a:pt x="174" y="81"/>
                      </a:lnTo>
                      <a:lnTo>
                        <a:pt x="162" y="78"/>
                      </a:lnTo>
                      <a:lnTo>
                        <a:pt x="150" y="84"/>
                      </a:lnTo>
                      <a:lnTo>
                        <a:pt x="141" y="87"/>
                      </a:lnTo>
                      <a:lnTo>
                        <a:pt x="132" y="90"/>
                      </a:lnTo>
                      <a:lnTo>
                        <a:pt x="120" y="93"/>
                      </a:lnTo>
                      <a:lnTo>
                        <a:pt x="99" y="93"/>
                      </a:lnTo>
                      <a:lnTo>
                        <a:pt x="81" y="93"/>
                      </a:lnTo>
                      <a:lnTo>
                        <a:pt x="72" y="93"/>
                      </a:lnTo>
                      <a:lnTo>
                        <a:pt x="60" y="93"/>
                      </a:lnTo>
                      <a:lnTo>
                        <a:pt x="51" y="93"/>
                      </a:lnTo>
                      <a:lnTo>
                        <a:pt x="42" y="93"/>
                      </a:lnTo>
                      <a:lnTo>
                        <a:pt x="33" y="90"/>
                      </a:lnTo>
                      <a:lnTo>
                        <a:pt x="21" y="90"/>
                      </a:lnTo>
                      <a:lnTo>
                        <a:pt x="30" y="90"/>
                      </a:lnTo>
                      <a:lnTo>
                        <a:pt x="39" y="90"/>
                      </a:lnTo>
                      <a:lnTo>
                        <a:pt x="51" y="93"/>
                      </a:lnTo>
                      <a:lnTo>
                        <a:pt x="60" y="96"/>
                      </a:lnTo>
                      <a:lnTo>
                        <a:pt x="72" y="99"/>
                      </a:lnTo>
                      <a:lnTo>
                        <a:pt x="93" y="99"/>
                      </a:lnTo>
                      <a:lnTo>
                        <a:pt x="105" y="102"/>
                      </a:lnTo>
                      <a:lnTo>
                        <a:pt x="117" y="102"/>
                      </a:lnTo>
                      <a:lnTo>
                        <a:pt x="129" y="99"/>
                      </a:lnTo>
                      <a:lnTo>
                        <a:pt x="141" y="99"/>
                      </a:lnTo>
                      <a:lnTo>
                        <a:pt x="150" y="93"/>
                      </a:lnTo>
                      <a:lnTo>
                        <a:pt x="159" y="87"/>
                      </a:lnTo>
                      <a:lnTo>
                        <a:pt x="171" y="84"/>
                      </a:lnTo>
                      <a:lnTo>
                        <a:pt x="180" y="90"/>
                      </a:lnTo>
                      <a:lnTo>
                        <a:pt x="189" y="96"/>
                      </a:lnTo>
                      <a:lnTo>
                        <a:pt x="198" y="96"/>
                      </a:lnTo>
                      <a:lnTo>
                        <a:pt x="207" y="96"/>
                      </a:lnTo>
                      <a:lnTo>
                        <a:pt x="216" y="96"/>
                      </a:lnTo>
                      <a:lnTo>
                        <a:pt x="225" y="87"/>
                      </a:lnTo>
                      <a:lnTo>
                        <a:pt x="225" y="78"/>
                      </a:lnTo>
                      <a:lnTo>
                        <a:pt x="216" y="75"/>
                      </a:lnTo>
                      <a:lnTo>
                        <a:pt x="207" y="75"/>
                      </a:lnTo>
                      <a:lnTo>
                        <a:pt x="198" y="75"/>
                      </a:lnTo>
                      <a:lnTo>
                        <a:pt x="174" y="75"/>
                      </a:lnTo>
                      <a:lnTo>
                        <a:pt x="165" y="75"/>
                      </a:lnTo>
                      <a:lnTo>
                        <a:pt x="156" y="75"/>
                      </a:lnTo>
                      <a:lnTo>
                        <a:pt x="165" y="75"/>
                      </a:lnTo>
                      <a:lnTo>
                        <a:pt x="174" y="75"/>
                      </a:lnTo>
                      <a:lnTo>
                        <a:pt x="192" y="75"/>
                      </a:lnTo>
                      <a:lnTo>
                        <a:pt x="210" y="75"/>
                      </a:lnTo>
                      <a:lnTo>
                        <a:pt x="219" y="75"/>
                      </a:lnTo>
                      <a:lnTo>
                        <a:pt x="228" y="69"/>
                      </a:lnTo>
                      <a:lnTo>
                        <a:pt x="231" y="60"/>
                      </a:lnTo>
                      <a:lnTo>
                        <a:pt x="234" y="51"/>
                      </a:lnTo>
                      <a:lnTo>
                        <a:pt x="237" y="42"/>
                      </a:lnTo>
                      <a:lnTo>
                        <a:pt x="237" y="33"/>
                      </a:lnTo>
                      <a:lnTo>
                        <a:pt x="231" y="24"/>
                      </a:lnTo>
                      <a:lnTo>
                        <a:pt x="219" y="24"/>
                      </a:lnTo>
                      <a:lnTo>
                        <a:pt x="210" y="27"/>
                      </a:lnTo>
                      <a:lnTo>
                        <a:pt x="198" y="27"/>
                      </a:lnTo>
                      <a:lnTo>
                        <a:pt x="186" y="30"/>
                      </a:lnTo>
                      <a:lnTo>
                        <a:pt x="177" y="30"/>
                      </a:lnTo>
                      <a:lnTo>
                        <a:pt x="168" y="30"/>
                      </a:lnTo>
                      <a:lnTo>
                        <a:pt x="156" y="33"/>
                      </a:lnTo>
                      <a:lnTo>
                        <a:pt x="147" y="33"/>
                      </a:lnTo>
                      <a:lnTo>
                        <a:pt x="159" y="36"/>
                      </a:lnTo>
                      <a:lnTo>
                        <a:pt x="168" y="36"/>
                      </a:lnTo>
                      <a:lnTo>
                        <a:pt x="147" y="39"/>
                      </a:lnTo>
                      <a:lnTo>
                        <a:pt x="141" y="30"/>
                      </a:lnTo>
                      <a:lnTo>
                        <a:pt x="141" y="21"/>
                      </a:lnTo>
                      <a:lnTo>
                        <a:pt x="135" y="30"/>
                      </a:lnTo>
                      <a:lnTo>
                        <a:pt x="126" y="36"/>
                      </a:lnTo>
                      <a:lnTo>
                        <a:pt x="120" y="48"/>
                      </a:lnTo>
                      <a:lnTo>
                        <a:pt x="111" y="51"/>
                      </a:lnTo>
                      <a:lnTo>
                        <a:pt x="102" y="57"/>
                      </a:lnTo>
                      <a:lnTo>
                        <a:pt x="93" y="57"/>
                      </a:lnTo>
                      <a:lnTo>
                        <a:pt x="84" y="60"/>
                      </a:lnTo>
                      <a:lnTo>
                        <a:pt x="75" y="63"/>
                      </a:lnTo>
                      <a:lnTo>
                        <a:pt x="63" y="66"/>
                      </a:lnTo>
                      <a:lnTo>
                        <a:pt x="54" y="66"/>
                      </a:lnTo>
                      <a:lnTo>
                        <a:pt x="33" y="66"/>
                      </a:lnTo>
                      <a:lnTo>
                        <a:pt x="24" y="66"/>
                      </a:lnTo>
                      <a:lnTo>
                        <a:pt x="36" y="69"/>
                      </a:lnTo>
                      <a:lnTo>
                        <a:pt x="48" y="69"/>
                      </a:lnTo>
                      <a:lnTo>
                        <a:pt x="60" y="69"/>
                      </a:lnTo>
                      <a:lnTo>
                        <a:pt x="72" y="69"/>
                      </a:lnTo>
                      <a:lnTo>
                        <a:pt x="81" y="66"/>
                      </a:lnTo>
                      <a:lnTo>
                        <a:pt x="93" y="63"/>
                      </a:lnTo>
                      <a:lnTo>
                        <a:pt x="102" y="57"/>
                      </a:lnTo>
                      <a:lnTo>
                        <a:pt x="111" y="51"/>
                      </a:lnTo>
                      <a:lnTo>
                        <a:pt x="120" y="48"/>
                      </a:lnTo>
                      <a:lnTo>
                        <a:pt x="129" y="45"/>
                      </a:lnTo>
                      <a:lnTo>
                        <a:pt x="138" y="36"/>
                      </a:lnTo>
                      <a:lnTo>
                        <a:pt x="147" y="36"/>
                      </a:lnTo>
                      <a:lnTo>
                        <a:pt x="168" y="36"/>
                      </a:lnTo>
                      <a:lnTo>
                        <a:pt x="180" y="39"/>
                      </a:lnTo>
                      <a:lnTo>
                        <a:pt x="198" y="42"/>
                      </a:lnTo>
                      <a:lnTo>
                        <a:pt x="216" y="42"/>
                      </a:lnTo>
                      <a:lnTo>
                        <a:pt x="225" y="39"/>
                      </a:lnTo>
                      <a:lnTo>
                        <a:pt x="228" y="27"/>
                      </a:lnTo>
                      <a:lnTo>
                        <a:pt x="228" y="18"/>
                      </a:lnTo>
                      <a:lnTo>
                        <a:pt x="228" y="9"/>
                      </a:lnTo>
                      <a:lnTo>
                        <a:pt x="228" y="0"/>
                      </a:lnTo>
                    </a:path>
                  </a:pathLst>
                </a:custGeom>
                <a:noFill/>
                <a:ln w="12700" cap="rnd" cmpd="sng">
                  <a:solidFill>
                    <a:schemeClr val="tx2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424" name="Freeform 69">
                  <a:extLst>
                    <a:ext uri="{FF2B5EF4-FFF2-40B4-BE49-F238E27FC236}">
                      <a16:creationId xmlns:a16="http://schemas.microsoft.com/office/drawing/2014/main" id="{4772DA78-7276-470C-AF3F-AE4B18887C5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795" y="3315"/>
                  <a:ext cx="181" cy="166"/>
                </a:xfrm>
                <a:custGeom>
                  <a:avLst/>
                  <a:gdLst>
                    <a:gd name="T0" fmla="*/ 99 w 181"/>
                    <a:gd name="T1" fmla="*/ 51 h 166"/>
                    <a:gd name="T2" fmla="*/ 99 w 181"/>
                    <a:gd name="T3" fmla="*/ 72 h 166"/>
                    <a:gd name="T4" fmla="*/ 93 w 181"/>
                    <a:gd name="T5" fmla="*/ 90 h 166"/>
                    <a:gd name="T6" fmla="*/ 87 w 181"/>
                    <a:gd name="T7" fmla="*/ 108 h 166"/>
                    <a:gd name="T8" fmla="*/ 75 w 181"/>
                    <a:gd name="T9" fmla="*/ 126 h 166"/>
                    <a:gd name="T10" fmla="*/ 57 w 181"/>
                    <a:gd name="T11" fmla="*/ 135 h 166"/>
                    <a:gd name="T12" fmla="*/ 36 w 181"/>
                    <a:gd name="T13" fmla="*/ 138 h 166"/>
                    <a:gd name="T14" fmla="*/ 18 w 181"/>
                    <a:gd name="T15" fmla="*/ 138 h 166"/>
                    <a:gd name="T16" fmla="*/ 18 w 181"/>
                    <a:gd name="T17" fmla="*/ 126 h 166"/>
                    <a:gd name="T18" fmla="*/ 39 w 181"/>
                    <a:gd name="T19" fmla="*/ 120 h 166"/>
                    <a:gd name="T20" fmla="*/ 57 w 181"/>
                    <a:gd name="T21" fmla="*/ 105 h 166"/>
                    <a:gd name="T22" fmla="*/ 60 w 181"/>
                    <a:gd name="T23" fmla="*/ 96 h 166"/>
                    <a:gd name="T24" fmla="*/ 60 w 181"/>
                    <a:gd name="T25" fmla="*/ 78 h 166"/>
                    <a:gd name="T26" fmla="*/ 60 w 181"/>
                    <a:gd name="T27" fmla="*/ 57 h 166"/>
                    <a:gd name="T28" fmla="*/ 60 w 181"/>
                    <a:gd name="T29" fmla="*/ 75 h 166"/>
                    <a:gd name="T30" fmla="*/ 60 w 181"/>
                    <a:gd name="T31" fmla="*/ 96 h 166"/>
                    <a:gd name="T32" fmla="*/ 48 w 181"/>
                    <a:gd name="T33" fmla="*/ 111 h 166"/>
                    <a:gd name="T34" fmla="*/ 24 w 181"/>
                    <a:gd name="T35" fmla="*/ 126 h 166"/>
                    <a:gd name="T36" fmla="*/ 6 w 181"/>
                    <a:gd name="T37" fmla="*/ 138 h 166"/>
                    <a:gd name="T38" fmla="*/ 0 w 181"/>
                    <a:gd name="T39" fmla="*/ 156 h 166"/>
                    <a:gd name="T40" fmla="*/ 18 w 181"/>
                    <a:gd name="T41" fmla="*/ 165 h 166"/>
                    <a:gd name="T42" fmla="*/ 39 w 181"/>
                    <a:gd name="T43" fmla="*/ 165 h 166"/>
                    <a:gd name="T44" fmla="*/ 60 w 181"/>
                    <a:gd name="T45" fmla="*/ 162 h 166"/>
                    <a:gd name="T46" fmla="*/ 81 w 181"/>
                    <a:gd name="T47" fmla="*/ 153 h 166"/>
                    <a:gd name="T48" fmla="*/ 102 w 181"/>
                    <a:gd name="T49" fmla="*/ 144 h 166"/>
                    <a:gd name="T50" fmla="*/ 117 w 181"/>
                    <a:gd name="T51" fmla="*/ 126 h 166"/>
                    <a:gd name="T52" fmla="*/ 126 w 181"/>
                    <a:gd name="T53" fmla="*/ 105 h 166"/>
                    <a:gd name="T54" fmla="*/ 135 w 181"/>
                    <a:gd name="T55" fmla="*/ 84 h 166"/>
                    <a:gd name="T56" fmla="*/ 150 w 181"/>
                    <a:gd name="T57" fmla="*/ 75 h 166"/>
                    <a:gd name="T58" fmla="*/ 168 w 181"/>
                    <a:gd name="T59" fmla="*/ 66 h 166"/>
                    <a:gd name="T60" fmla="*/ 177 w 181"/>
                    <a:gd name="T61" fmla="*/ 48 h 166"/>
                    <a:gd name="T62" fmla="*/ 180 w 181"/>
                    <a:gd name="T63" fmla="*/ 30 h 166"/>
                    <a:gd name="T64" fmla="*/ 171 w 181"/>
                    <a:gd name="T65" fmla="*/ 30 h 166"/>
                    <a:gd name="T66" fmla="*/ 162 w 181"/>
                    <a:gd name="T67" fmla="*/ 57 h 166"/>
                    <a:gd name="T68" fmla="*/ 150 w 181"/>
                    <a:gd name="T69" fmla="*/ 75 h 166"/>
                    <a:gd name="T70" fmla="*/ 147 w 181"/>
                    <a:gd name="T71" fmla="*/ 75 h 166"/>
                    <a:gd name="T72" fmla="*/ 159 w 181"/>
                    <a:gd name="T73" fmla="*/ 57 h 166"/>
                    <a:gd name="T74" fmla="*/ 162 w 181"/>
                    <a:gd name="T75" fmla="*/ 36 h 166"/>
                    <a:gd name="T76" fmla="*/ 168 w 181"/>
                    <a:gd name="T77" fmla="*/ 18 h 166"/>
                    <a:gd name="T78" fmla="*/ 162 w 181"/>
                    <a:gd name="T79" fmla="*/ 3 h 166"/>
                    <a:gd name="T80" fmla="*/ 144 w 181"/>
                    <a:gd name="T81" fmla="*/ 0 h 166"/>
                    <a:gd name="T82" fmla="*/ 129 w 181"/>
                    <a:gd name="T83" fmla="*/ 15 h 166"/>
                    <a:gd name="T84" fmla="*/ 123 w 181"/>
                    <a:gd name="T85" fmla="*/ 33 h 166"/>
                    <a:gd name="T86" fmla="*/ 114 w 181"/>
                    <a:gd name="T87" fmla="*/ 54 h 166"/>
                    <a:gd name="T88" fmla="*/ 105 w 181"/>
                    <a:gd name="T89" fmla="*/ 72 h 166"/>
                    <a:gd name="T90" fmla="*/ 99 w 181"/>
                    <a:gd name="T91" fmla="*/ 90 h 16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</a:gdLst>
                  <a:ahLst/>
                  <a:cxnLst>
                    <a:cxn ang="T92">
                      <a:pos x="T0" y="T1"/>
                    </a:cxn>
                    <a:cxn ang="T93">
                      <a:pos x="T2" y="T3"/>
                    </a:cxn>
                    <a:cxn ang="T94">
                      <a:pos x="T4" y="T5"/>
                    </a:cxn>
                    <a:cxn ang="T95">
                      <a:pos x="T6" y="T7"/>
                    </a:cxn>
                    <a:cxn ang="T96">
                      <a:pos x="T8" y="T9"/>
                    </a:cxn>
                    <a:cxn ang="T97">
                      <a:pos x="T10" y="T11"/>
                    </a:cxn>
                    <a:cxn ang="T98">
                      <a:pos x="T12" y="T13"/>
                    </a:cxn>
                    <a:cxn ang="T99">
                      <a:pos x="T14" y="T15"/>
                    </a:cxn>
                    <a:cxn ang="T100">
                      <a:pos x="T16" y="T17"/>
                    </a:cxn>
                    <a:cxn ang="T101">
                      <a:pos x="T18" y="T19"/>
                    </a:cxn>
                    <a:cxn ang="T102">
                      <a:pos x="T20" y="T21"/>
                    </a:cxn>
                    <a:cxn ang="T103">
                      <a:pos x="T22" y="T23"/>
                    </a:cxn>
                    <a:cxn ang="T104">
                      <a:pos x="T24" y="T25"/>
                    </a:cxn>
                    <a:cxn ang="T105">
                      <a:pos x="T26" y="T27"/>
                    </a:cxn>
                    <a:cxn ang="T106">
                      <a:pos x="T28" y="T29"/>
                    </a:cxn>
                    <a:cxn ang="T107">
                      <a:pos x="T30" y="T31"/>
                    </a:cxn>
                    <a:cxn ang="T108">
                      <a:pos x="T32" y="T33"/>
                    </a:cxn>
                    <a:cxn ang="T109">
                      <a:pos x="T34" y="T35"/>
                    </a:cxn>
                    <a:cxn ang="T110">
                      <a:pos x="T36" y="T37"/>
                    </a:cxn>
                    <a:cxn ang="T111">
                      <a:pos x="T38" y="T39"/>
                    </a:cxn>
                    <a:cxn ang="T112">
                      <a:pos x="T40" y="T41"/>
                    </a:cxn>
                    <a:cxn ang="T113">
                      <a:pos x="T42" y="T43"/>
                    </a:cxn>
                    <a:cxn ang="T114">
                      <a:pos x="T44" y="T45"/>
                    </a:cxn>
                    <a:cxn ang="T115">
                      <a:pos x="T46" y="T47"/>
                    </a:cxn>
                    <a:cxn ang="T116">
                      <a:pos x="T48" y="T49"/>
                    </a:cxn>
                    <a:cxn ang="T117">
                      <a:pos x="T50" y="T51"/>
                    </a:cxn>
                    <a:cxn ang="T118">
                      <a:pos x="T52" y="T53"/>
                    </a:cxn>
                    <a:cxn ang="T119">
                      <a:pos x="T54" y="T55"/>
                    </a:cxn>
                    <a:cxn ang="T120">
                      <a:pos x="T56" y="T57"/>
                    </a:cxn>
                    <a:cxn ang="T121">
                      <a:pos x="T58" y="T59"/>
                    </a:cxn>
                    <a:cxn ang="T122">
                      <a:pos x="T60" y="T61"/>
                    </a:cxn>
                    <a:cxn ang="T123">
                      <a:pos x="T62" y="T63"/>
                    </a:cxn>
                    <a:cxn ang="T124">
                      <a:pos x="T64" y="T65"/>
                    </a:cxn>
                    <a:cxn ang="T125">
                      <a:pos x="T66" y="T67"/>
                    </a:cxn>
                    <a:cxn ang="T126">
                      <a:pos x="T68" y="T69"/>
                    </a:cxn>
                    <a:cxn ang="T127">
                      <a:pos x="T70" y="T71"/>
                    </a:cxn>
                    <a:cxn ang="T128">
                      <a:pos x="T72" y="T73"/>
                    </a:cxn>
                    <a:cxn ang="T129">
                      <a:pos x="T74" y="T75"/>
                    </a:cxn>
                    <a:cxn ang="T130">
                      <a:pos x="T76" y="T77"/>
                    </a:cxn>
                    <a:cxn ang="T131">
                      <a:pos x="T78" y="T79"/>
                    </a:cxn>
                    <a:cxn ang="T132">
                      <a:pos x="T80" y="T81"/>
                    </a:cxn>
                    <a:cxn ang="T133">
                      <a:pos x="T82" y="T83"/>
                    </a:cxn>
                    <a:cxn ang="T134">
                      <a:pos x="T84" y="T85"/>
                    </a:cxn>
                    <a:cxn ang="T135">
                      <a:pos x="T86" y="T87"/>
                    </a:cxn>
                    <a:cxn ang="T136">
                      <a:pos x="T88" y="T89"/>
                    </a:cxn>
                    <a:cxn ang="T137">
                      <a:pos x="T90" y="T91"/>
                    </a:cxn>
                  </a:cxnLst>
                  <a:rect l="0" t="0" r="r" b="b"/>
                  <a:pathLst>
                    <a:path w="181" h="166">
                      <a:moveTo>
                        <a:pt x="96" y="42"/>
                      </a:moveTo>
                      <a:lnTo>
                        <a:pt x="99" y="51"/>
                      </a:lnTo>
                      <a:lnTo>
                        <a:pt x="99" y="60"/>
                      </a:lnTo>
                      <a:lnTo>
                        <a:pt x="99" y="72"/>
                      </a:lnTo>
                      <a:lnTo>
                        <a:pt x="99" y="81"/>
                      </a:lnTo>
                      <a:lnTo>
                        <a:pt x="93" y="90"/>
                      </a:lnTo>
                      <a:lnTo>
                        <a:pt x="90" y="99"/>
                      </a:lnTo>
                      <a:lnTo>
                        <a:pt x="87" y="108"/>
                      </a:lnTo>
                      <a:lnTo>
                        <a:pt x="81" y="117"/>
                      </a:lnTo>
                      <a:lnTo>
                        <a:pt x="75" y="126"/>
                      </a:lnTo>
                      <a:lnTo>
                        <a:pt x="66" y="132"/>
                      </a:lnTo>
                      <a:lnTo>
                        <a:pt x="57" y="135"/>
                      </a:lnTo>
                      <a:lnTo>
                        <a:pt x="48" y="135"/>
                      </a:lnTo>
                      <a:lnTo>
                        <a:pt x="36" y="138"/>
                      </a:lnTo>
                      <a:lnTo>
                        <a:pt x="27" y="138"/>
                      </a:lnTo>
                      <a:lnTo>
                        <a:pt x="18" y="138"/>
                      </a:lnTo>
                      <a:lnTo>
                        <a:pt x="9" y="135"/>
                      </a:lnTo>
                      <a:lnTo>
                        <a:pt x="18" y="126"/>
                      </a:lnTo>
                      <a:lnTo>
                        <a:pt x="27" y="126"/>
                      </a:lnTo>
                      <a:lnTo>
                        <a:pt x="39" y="120"/>
                      </a:lnTo>
                      <a:lnTo>
                        <a:pt x="48" y="114"/>
                      </a:lnTo>
                      <a:lnTo>
                        <a:pt x="57" y="105"/>
                      </a:lnTo>
                      <a:lnTo>
                        <a:pt x="66" y="105"/>
                      </a:lnTo>
                      <a:lnTo>
                        <a:pt x="60" y="96"/>
                      </a:lnTo>
                      <a:lnTo>
                        <a:pt x="60" y="87"/>
                      </a:lnTo>
                      <a:lnTo>
                        <a:pt x="60" y="78"/>
                      </a:lnTo>
                      <a:lnTo>
                        <a:pt x="60" y="69"/>
                      </a:lnTo>
                      <a:lnTo>
                        <a:pt x="60" y="57"/>
                      </a:lnTo>
                      <a:lnTo>
                        <a:pt x="60" y="66"/>
                      </a:lnTo>
                      <a:lnTo>
                        <a:pt x="60" y="75"/>
                      </a:lnTo>
                      <a:lnTo>
                        <a:pt x="60" y="84"/>
                      </a:lnTo>
                      <a:lnTo>
                        <a:pt x="60" y="96"/>
                      </a:lnTo>
                      <a:lnTo>
                        <a:pt x="57" y="105"/>
                      </a:lnTo>
                      <a:lnTo>
                        <a:pt x="48" y="111"/>
                      </a:lnTo>
                      <a:lnTo>
                        <a:pt x="36" y="117"/>
                      </a:lnTo>
                      <a:lnTo>
                        <a:pt x="24" y="126"/>
                      </a:lnTo>
                      <a:lnTo>
                        <a:pt x="15" y="129"/>
                      </a:lnTo>
                      <a:lnTo>
                        <a:pt x="6" y="138"/>
                      </a:lnTo>
                      <a:lnTo>
                        <a:pt x="0" y="147"/>
                      </a:lnTo>
                      <a:lnTo>
                        <a:pt x="0" y="156"/>
                      </a:lnTo>
                      <a:lnTo>
                        <a:pt x="9" y="162"/>
                      </a:lnTo>
                      <a:lnTo>
                        <a:pt x="18" y="165"/>
                      </a:lnTo>
                      <a:lnTo>
                        <a:pt x="27" y="165"/>
                      </a:lnTo>
                      <a:lnTo>
                        <a:pt x="39" y="165"/>
                      </a:lnTo>
                      <a:lnTo>
                        <a:pt x="48" y="165"/>
                      </a:lnTo>
                      <a:lnTo>
                        <a:pt x="60" y="162"/>
                      </a:lnTo>
                      <a:lnTo>
                        <a:pt x="72" y="159"/>
                      </a:lnTo>
                      <a:lnTo>
                        <a:pt x="81" y="153"/>
                      </a:lnTo>
                      <a:lnTo>
                        <a:pt x="90" y="150"/>
                      </a:lnTo>
                      <a:lnTo>
                        <a:pt x="102" y="144"/>
                      </a:lnTo>
                      <a:lnTo>
                        <a:pt x="111" y="135"/>
                      </a:lnTo>
                      <a:lnTo>
                        <a:pt x="117" y="126"/>
                      </a:lnTo>
                      <a:lnTo>
                        <a:pt x="126" y="117"/>
                      </a:lnTo>
                      <a:lnTo>
                        <a:pt x="126" y="105"/>
                      </a:lnTo>
                      <a:lnTo>
                        <a:pt x="132" y="93"/>
                      </a:lnTo>
                      <a:lnTo>
                        <a:pt x="135" y="84"/>
                      </a:lnTo>
                      <a:lnTo>
                        <a:pt x="141" y="75"/>
                      </a:lnTo>
                      <a:lnTo>
                        <a:pt x="150" y="75"/>
                      </a:lnTo>
                      <a:lnTo>
                        <a:pt x="159" y="75"/>
                      </a:lnTo>
                      <a:lnTo>
                        <a:pt x="168" y="66"/>
                      </a:lnTo>
                      <a:lnTo>
                        <a:pt x="174" y="57"/>
                      </a:lnTo>
                      <a:lnTo>
                        <a:pt x="177" y="48"/>
                      </a:lnTo>
                      <a:lnTo>
                        <a:pt x="180" y="39"/>
                      </a:lnTo>
                      <a:lnTo>
                        <a:pt x="180" y="30"/>
                      </a:lnTo>
                      <a:lnTo>
                        <a:pt x="180" y="21"/>
                      </a:lnTo>
                      <a:lnTo>
                        <a:pt x="171" y="30"/>
                      </a:lnTo>
                      <a:lnTo>
                        <a:pt x="165" y="48"/>
                      </a:lnTo>
                      <a:lnTo>
                        <a:pt x="162" y="57"/>
                      </a:lnTo>
                      <a:lnTo>
                        <a:pt x="156" y="66"/>
                      </a:lnTo>
                      <a:lnTo>
                        <a:pt x="150" y="75"/>
                      </a:lnTo>
                      <a:lnTo>
                        <a:pt x="147" y="84"/>
                      </a:lnTo>
                      <a:lnTo>
                        <a:pt x="147" y="75"/>
                      </a:lnTo>
                      <a:lnTo>
                        <a:pt x="153" y="66"/>
                      </a:lnTo>
                      <a:lnTo>
                        <a:pt x="159" y="57"/>
                      </a:lnTo>
                      <a:lnTo>
                        <a:pt x="162" y="48"/>
                      </a:lnTo>
                      <a:lnTo>
                        <a:pt x="162" y="36"/>
                      </a:lnTo>
                      <a:lnTo>
                        <a:pt x="165" y="27"/>
                      </a:lnTo>
                      <a:lnTo>
                        <a:pt x="168" y="18"/>
                      </a:lnTo>
                      <a:lnTo>
                        <a:pt x="171" y="6"/>
                      </a:lnTo>
                      <a:lnTo>
                        <a:pt x="162" y="3"/>
                      </a:lnTo>
                      <a:lnTo>
                        <a:pt x="153" y="0"/>
                      </a:lnTo>
                      <a:lnTo>
                        <a:pt x="144" y="0"/>
                      </a:lnTo>
                      <a:lnTo>
                        <a:pt x="135" y="3"/>
                      </a:lnTo>
                      <a:lnTo>
                        <a:pt x="129" y="15"/>
                      </a:lnTo>
                      <a:lnTo>
                        <a:pt x="126" y="24"/>
                      </a:lnTo>
                      <a:lnTo>
                        <a:pt x="123" y="33"/>
                      </a:lnTo>
                      <a:lnTo>
                        <a:pt x="117" y="45"/>
                      </a:lnTo>
                      <a:lnTo>
                        <a:pt x="114" y="54"/>
                      </a:lnTo>
                      <a:lnTo>
                        <a:pt x="111" y="63"/>
                      </a:lnTo>
                      <a:lnTo>
                        <a:pt x="105" y="72"/>
                      </a:lnTo>
                      <a:lnTo>
                        <a:pt x="102" y="81"/>
                      </a:lnTo>
                      <a:lnTo>
                        <a:pt x="99" y="90"/>
                      </a:lnTo>
                    </a:path>
                  </a:pathLst>
                </a:custGeom>
                <a:noFill/>
                <a:ln w="12700" cap="rnd" cmpd="sng">
                  <a:solidFill>
                    <a:schemeClr val="tx2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425" name="Freeform 70">
                  <a:extLst>
                    <a:ext uri="{FF2B5EF4-FFF2-40B4-BE49-F238E27FC236}">
                      <a16:creationId xmlns:a16="http://schemas.microsoft.com/office/drawing/2014/main" id="{29758E2B-D1A3-4E1A-89A3-967E43472BB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267" y="2562"/>
                  <a:ext cx="337" cy="232"/>
                </a:xfrm>
                <a:custGeom>
                  <a:avLst/>
                  <a:gdLst>
                    <a:gd name="T0" fmla="*/ 201 w 337"/>
                    <a:gd name="T1" fmla="*/ 231 h 232"/>
                    <a:gd name="T2" fmla="*/ 0 w 337"/>
                    <a:gd name="T3" fmla="*/ 210 h 232"/>
                    <a:gd name="T4" fmla="*/ 27 w 337"/>
                    <a:gd name="T5" fmla="*/ 0 h 232"/>
                    <a:gd name="T6" fmla="*/ 336 w 337"/>
                    <a:gd name="T7" fmla="*/ 39 h 232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337" h="232">
                      <a:moveTo>
                        <a:pt x="201" y="231"/>
                      </a:moveTo>
                      <a:lnTo>
                        <a:pt x="0" y="210"/>
                      </a:lnTo>
                      <a:lnTo>
                        <a:pt x="27" y="0"/>
                      </a:lnTo>
                      <a:lnTo>
                        <a:pt x="336" y="39"/>
                      </a:lnTo>
                    </a:path>
                  </a:pathLst>
                </a:custGeom>
                <a:noFill/>
                <a:ln w="12700" cap="rnd" cmpd="sng">
                  <a:solidFill>
                    <a:schemeClr val="tx2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5344" name="Rectangle 71">
                <a:extLst>
                  <a:ext uri="{FF2B5EF4-FFF2-40B4-BE49-F238E27FC236}">
                    <a16:creationId xmlns:a16="http://schemas.microsoft.com/office/drawing/2014/main" id="{0199F1E8-E1A4-4A90-B27E-DA31C68D6F3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08" y="3500"/>
                <a:ext cx="1912" cy="19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90488" tIns="44450" rIns="90488" bIns="44450">
                <a:spAutoFit/>
              </a:bodyPr>
              <a:lstStyle>
                <a:lvl1pPr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US" altLang="en-US" b="1"/>
                  <a:t>El </a:t>
                </a:r>
                <a:r>
                  <a:rPr lang="es-ES_tradnl" altLang="en-US" b="1"/>
                  <a:t>levantamiento</a:t>
                </a:r>
                <a:r>
                  <a:rPr lang="en-US" altLang="en-US" b="1"/>
                  <a:t> en diagonal</a:t>
                </a:r>
                <a:endParaRPr lang="en-US" altLang="en-US" b="1" i="1"/>
              </a:p>
            </p:txBody>
          </p:sp>
          <p:sp>
            <p:nvSpPr>
              <p:cNvPr id="5345" name="Rectangle 72">
                <a:extLst>
                  <a:ext uri="{FF2B5EF4-FFF2-40B4-BE49-F238E27FC236}">
                    <a16:creationId xmlns:a16="http://schemas.microsoft.com/office/drawing/2014/main" id="{53302C14-3CF9-4052-B300-8F14A392EF6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2" y="3500"/>
                <a:ext cx="1612" cy="19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90488" tIns="44450" rIns="90488" bIns="44450">
                <a:spAutoFit/>
              </a:bodyPr>
              <a:lstStyle>
                <a:lvl1pPr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n-US" altLang="en-US" b="1"/>
                  <a:t>El levantamiento de potencia</a:t>
                </a:r>
                <a:endParaRPr lang="en-US" altLang="en-US" b="1" i="1" u="sng"/>
              </a:p>
            </p:txBody>
          </p:sp>
          <p:grpSp>
            <p:nvGrpSpPr>
              <p:cNvPr id="5346" name="Group 73">
                <a:extLst>
                  <a:ext uri="{FF2B5EF4-FFF2-40B4-BE49-F238E27FC236}">
                    <a16:creationId xmlns:a16="http://schemas.microsoft.com/office/drawing/2014/main" id="{DC318AA3-4478-41C2-9326-5D9BD9B072C8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71" y="3691"/>
                <a:ext cx="1690" cy="844"/>
                <a:chOff x="1578" y="3912"/>
                <a:chExt cx="2284" cy="1660"/>
              </a:xfrm>
            </p:grpSpPr>
            <p:grpSp>
              <p:nvGrpSpPr>
                <p:cNvPr id="5350" name="Group 74">
                  <a:extLst>
                    <a:ext uri="{FF2B5EF4-FFF2-40B4-BE49-F238E27FC236}">
                      <a16:creationId xmlns:a16="http://schemas.microsoft.com/office/drawing/2014/main" id="{7F380167-F61C-4FC7-A714-D264C3828375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1578" y="3912"/>
                  <a:ext cx="2284" cy="1660"/>
                  <a:chOff x="1578" y="3912"/>
                  <a:chExt cx="2284" cy="1660"/>
                </a:xfrm>
              </p:grpSpPr>
              <p:sp>
                <p:nvSpPr>
                  <p:cNvPr id="5353" name="Freeform 75">
                    <a:extLst>
                      <a:ext uri="{FF2B5EF4-FFF2-40B4-BE49-F238E27FC236}">
                        <a16:creationId xmlns:a16="http://schemas.microsoft.com/office/drawing/2014/main" id="{858469A9-A3E9-43ED-AEAE-0E63A74AFAC2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692" y="4392"/>
                    <a:ext cx="106" cy="100"/>
                  </a:xfrm>
                  <a:custGeom>
                    <a:avLst/>
                    <a:gdLst>
                      <a:gd name="T0" fmla="*/ 6 w 106"/>
                      <a:gd name="T1" fmla="*/ 96 h 100"/>
                      <a:gd name="T2" fmla="*/ 6 w 106"/>
                      <a:gd name="T3" fmla="*/ 87 h 100"/>
                      <a:gd name="T4" fmla="*/ 6 w 106"/>
                      <a:gd name="T5" fmla="*/ 78 h 100"/>
                      <a:gd name="T6" fmla="*/ 6 w 106"/>
                      <a:gd name="T7" fmla="*/ 69 h 100"/>
                      <a:gd name="T8" fmla="*/ 6 w 106"/>
                      <a:gd name="T9" fmla="*/ 60 h 100"/>
                      <a:gd name="T10" fmla="*/ 3 w 106"/>
                      <a:gd name="T11" fmla="*/ 69 h 100"/>
                      <a:gd name="T12" fmla="*/ 0 w 106"/>
                      <a:gd name="T13" fmla="*/ 78 h 100"/>
                      <a:gd name="T14" fmla="*/ 0 w 106"/>
                      <a:gd name="T15" fmla="*/ 90 h 100"/>
                      <a:gd name="T16" fmla="*/ 3 w 106"/>
                      <a:gd name="T17" fmla="*/ 99 h 100"/>
                      <a:gd name="T18" fmla="*/ 6 w 106"/>
                      <a:gd name="T19" fmla="*/ 90 h 100"/>
                      <a:gd name="T20" fmla="*/ 6 w 106"/>
                      <a:gd name="T21" fmla="*/ 78 h 100"/>
                      <a:gd name="T22" fmla="*/ 6 w 106"/>
                      <a:gd name="T23" fmla="*/ 69 h 100"/>
                      <a:gd name="T24" fmla="*/ 6 w 106"/>
                      <a:gd name="T25" fmla="*/ 66 h 100"/>
                      <a:gd name="T26" fmla="*/ 15 w 106"/>
                      <a:gd name="T27" fmla="*/ 63 h 100"/>
                      <a:gd name="T28" fmla="*/ 18 w 106"/>
                      <a:gd name="T29" fmla="*/ 72 h 100"/>
                      <a:gd name="T30" fmla="*/ 24 w 106"/>
                      <a:gd name="T31" fmla="*/ 81 h 100"/>
                      <a:gd name="T32" fmla="*/ 27 w 106"/>
                      <a:gd name="T33" fmla="*/ 75 h 100"/>
                      <a:gd name="T34" fmla="*/ 36 w 106"/>
                      <a:gd name="T35" fmla="*/ 81 h 100"/>
                      <a:gd name="T36" fmla="*/ 42 w 106"/>
                      <a:gd name="T37" fmla="*/ 72 h 100"/>
                      <a:gd name="T38" fmla="*/ 45 w 106"/>
                      <a:gd name="T39" fmla="*/ 63 h 100"/>
                      <a:gd name="T40" fmla="*/ 39 w 106"/>
                      <a:gd name="T41" fmla="*/ 57 h 100"/>
                      <a:gd name="T42" fmla="*/ 48 w 106"/>
                      <a:gd name="T43" fmla="*/ 60 h 100"/>
                      <a:gd name="T44" fmla="*/ 54 w 106"/>
                      <a:gd name="T45" fmla="*/ 69 h 100"/>
                      <a:gd name="T46" fmla="*/ 54 w 106"/>
                      <a:gd name="T47" fmla="*/ 78 h 100"/>
                      <a:gd name="T48" fmla="*/ 60 w 106"/>
                      <a:gd name="T49" fmla="*/ 69 h 100"/>
                      <a:gd name="T50" fmla="*/ 63 w 106"/>
                      <a:gd name="T51" fmla="*/ 60 h 100"/>
                      <a:gd name="T52" fmla="*/ 63 w 106"/>
                      <a:gd name="T53" fmla="*/ 51 h 100"/>
                      <a:gd name="T54" fmla="*/ 63 w 106"/>
                      <a:gd name="T55" fmla="*/ 48 h 100"/>
                      <a:gd name="T56" fmla="*/ 72 w 106"/>
                      <a:gd name="T57" fmla="*/ 51 h 100"/>
                      <a:gd name="T58" fmla="*/ 78 w 106"/>
                      <a:gd name="T59" fmla="*/ 42 h 100"/>
                      <a:gd name="T60" fmla="*/ 69 w 106"/>
                      <a:gd name="T61" fmla="*/ 39 h 100"/>
                      <a:gd name="T62" fmla="*/ 60 w 106"/>
                      <a:gd name="T63" fmla="*/ 36 h 100"/>
                      <a:gd name="T64" fmla="*/ 69 w 106"/>
                      <a:gd name="T65" fmla="*/ 33 h 100"/>
                      <a:gd name="T66" fmla="*/ 75 w 106"/>
                      <a:gd name="T67" fmla="*/ 27 h 100"/>
                      <a:gd name="T68" fmla="*/ 84 w 106"/>
                      <a:gd name="T69" fmla="*/ 27 h 100"/>
                      <a:gd name="T70" fmla="*/ 81 w 106"/>
                      <a:gd name="T71" fmla="*/ 18 h 100"/>
                      <a:gd name="T72" fmla="*/ 72 w 106"/>
                      <a:gd name="T73" fmla="*/ 15 h 100"/>
                      <a:gd name="T74" fmla="*/ 63 w 106"/>
                      <a:gd name="T75" fmla="*/ 15 h 100"/>
                      <a:gd name="T76" fmla="*/ 57 w 106"/>
                      <a:gd name="T77" fmla="*/ 24 h 100"/>
                      <a:gd name="T78" fmla="*/ 48 w 106"/>
                      <a:gd name="T79" fmla="*/ 30 h 100"/>
                      <a:gd name="T80" fmla="*/ 45 w 106"/>
                      <a:gd name="T81" fmla="*/ 42 h 100"/>
                      <a:gd name="T82" fmla="*/ 36 w 106"/>
                      <a:gd name="T83" fmla="*/ 42 h 100"/>
                      <a:gd name="T84" fmla="*/ 27 w 106"/>
                      <a:gd name="T85" fmla="*/ 45 h 100"/>
                      <a:gd name="T86" fmla="*/ 18 w 106"/>
                      <a:gd name="T87" fmla="*/ 54 h 100"/>
                      <a:gd name="T88" fmla="*/ 9 w 106"/>
                      <a:gd name="T89" fmla="*/ 57 h 100"/>
                      <a:gd name="T90" fmla="*/ 21 w 106"/>
                      <a:gd name="T91" fmla="*/ 57 h 100"/>
                      <a:gd name="T92" fmla="*/ 30 w 106"/>
                      <a:gd name="T93" fmla="*/ 48 h 100"/>
                      <a:gd name="T94" fmla="*/ 33 w 106"/>
                      <a:gd name="T95" fmla="*/ 39 h 100"/>
                      <a:gd name="T96" fmla="*/ 42 w 106"/>
                      <a:gd name="T97" fmla="*/ 33 h 100"/>
                      <a:gd name="T98" fmla="*/ 75 w 106"/>
                      <a:gd name="T99" fmla="*/ 6 h 100"/>
                      <a:gd name="T100" fmla="*/ 105 w 106"/>
                      <a:gd name="T101" fmla="*/ 0 h 100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</a:gdLst>
                    <a:ahLst/>
                    <a:cxnLst>
                      <a:cxn ang="T102">
                        <a:pos x="T0" y="T1"/>
                      </a:cxn>
                      <a:cxn ang="T103">
                        <a:pos x="T2" y="T3"/>
                      </a:cxn>
                      <a:cxn ang="T104">
                        <a:pos x="T4" y="T5"/>
                      </a:cxn>
                      <a:cxn ang="T105">
                        <a:pos x="T6" y="T7"/>
                      </a:cxn>
                      <a:cxn ang="T106">
                        <a:pos x="T8" y="T9"/>
                      </a:cxn>
                      <a:cxn ang="T107">
                        <a:pos x="T10" y="T11"/>
                      </a:cxn>
                      <a:cxn ang="T108">
                        <a:pos x="T12" y="T13"/>
                      </a:cxn>
                      <a:cxn ang="T109">
                        <a:pos x="T14" y="T15"/>
                      </a:cxn>
                      <a:cxn ang="T110">
                        <a:pos x="T16" y="T17"/>
                      </a:cxn>
                      <a:cxn ang="T111">
                        <a:pos x="T18" y="T19"/>
                      </a:cxn>
                      <a:cxn ang="T112">
                        <a:pos x="T20" y="T21"/>
                      </a:cxn>
                      <a:cxn ang="T113">
                        <a:pos x="T22" y="T23"/>
                      </a:cxn>
                      <a:cxn ang="T114">
                        <a:pos x="T24" y="T25"/>
                      </a:cxn>
                      <a:cxn ang="T115">
                        <a:pos x="T26" y="T27"/>
                      </a:cxn>
                      <a:cxn ang="T116">
                        <a:pos x="T28" y="T29"/>
                      </a:cxn>
                      <a:cxn ang="T117">
                        <a:pos x="T30" y="T31"/>
                      </a:cxn>
                      <a:cxn ang="T118">
                        <a:pos x="T32" y="T33"/>
                      </a:cxn>
                      <a:cxn ang="T119">
                        <a:pos x="T34" y="T35"/>
                      </a:cxn>
                      <a:cxn ang="T120">
                        <a:pos x="T36" y="T37"/>
                      </a:cxn>
                      <a:cxn ang="T121">
                        <a:pos x="T38" y="T39"/>
                      </a:cxn>
                      <a:cxn ang="T122">
                        <a:pos x="T40" y="T41"/>
                      </a:cxn>
                      <a:cxn ang="T123">
                        <a:pos x="T42" y="T43"/>
                      </a:cxn>
                      <a:cxn ang="T124">
                        <a:pos x="T44" y="T45"/>
                      </a:cxn>
                      <a:cxn ang="T125">
                        <a:pos x="T46" y="T47"/>
                      </a:cxn>
                      <a:cxn ang="T126">
                        <a:pos x="T48" y="T49"/>
                      </a:cxn>
                      <a:cxn ang="T127">
                        <a:pos x="T50" y="T51"/>
                      </a:cxn>
                      <a:cxn ang="T128">
                        <a:pos x="T52" y="T53"/>
                      </a:cxn>
                      <a:cxn ang="T129">
                        <a:pos x="T54" y="T55"/>
                      </a:cxn>
                      <a:cxn ang="T130">
                        <a:pos x="T56" y="T57"/>
                      </a:cxn>
                      <a:cxn ang="T131">
                        <a:pos x="T58" y="T59"/>
                      </a:cxn>
                      <a:cxn ang="T132">
                        <a:pos x="T60" y="T61"/>
                      </a:cxn>
                      <a:cxn ang="T133">
                        <a:pos x="T62" y="T63"/>
                      </a:cxn>
                      <a:cxn ang="T134">
                        <a:pos x="T64" y="T65"/>
                      </a:cxn>
                      <a:cxn ang="T135">
                        <a:pos x="T66" y="T67"/>
                      </a:cxn>
                      <a:cxn ang="T136">
                        <a:pos x="T68" y="T69"/>
                      </a:cxn>
                      <a:cxn ang="T137">
                        <a:pos x="T70" y="T71"/>
                      </a:cxn>
                      <a:cxn ang="T138">
                        <a:pos x="T72" y="T73"/>
                      </a:cxn>
                      <a:cxn ang="T139">
                        <a:pos x="T74" y="T75"/>
                      </a:cxn>
                      <a:cxn ang="T140">
                        <a:pos x="T76" y="T77"/>
                      </a:cxn>
                      <a:cxn ang="T141">
                        <a:pos x="T78" y="T79"/>
                      </a:cxn>
                      <a:cxn ang="T142">
                        <a:pos x="T80" y="T81"/>
                      </a:cxn>
                      <a:cxn ang="T143">
                        <a:pos x="T82" y="T83"/>
                      </a:cxn>
                      <a:cxn ang="T144">
                        <a:pos x="T84" y="T85"/>
                      </a:cxn>
                      <a:cxn ang="T145">
                        <a:pos x="T86" y="T87"/>
                      </a:cxn>
                      <a:cxn ang="T146">
                        <a:pos x="T88" y="T89"/>
                      </a:cxn>
                      <a:cxn ang="T147">
                        <a:pos x="T90" y="T91"/>
                      </a:cxn>
                      <a:cxn ang="T148">
                        <a:pos x="T92" y="T93"/>
                      </a:cxn>
                      <a:cxn ang="T149">
                        <a:pos x="T94" y="T95"/>
                      </a:cxn>
                      <a:cxn ang="T150">
                        <a:pos x="T96" y="T97"/>
                      </a:cxn>
                      <a:cxn ang="T151">
                        <a:pos x="T98" y="T99"/>
                      </a:cxn>
                      <a:cxn ang="T152">
                        <a:pos x="T100" y="T101"/>
                      </a:cxn>
                    </a:cxnLst>
                    <a:rect l="0" t="0" r="r" b="b"/>
                    <a:pathLst>
                      <a:path w="106" h="100">
                        <a:moveTo>
                          <a:pt x="6" y="96"/>
                        </a:moveTo>
                        <a:lnTo>
                          <a:pt x="6" y="87"/>
                        </a:lnTo>
                        <a:lnTo>
                          <a:pt x="6" y="78"/>
                        </a:lnTo>
                        <a:lnTo>
                          <a:pt x="6" y="69"/>
                        </a:lnTo>
                        <a:lnTo>
                          <a:pt x="6" y="60"/>
                        </a:lnTo>
                        <a:lnTo>
                          <a:pt x="3" y="69"/>
                        </a:lnTo>
                        <a:lnTo>
                          <a:pt x="0" y="78"/>
                        </a:lnTo>
                        <a:lnTo>
                          <a:pt x="0" y="90"/>
                        </a:lnTo>
                        <a:lnTo>
                          <a:pt x="3" y="99"/>
                        </a:lnTo>
                        <a:lnTo>
                          <a:pt x="6" y="90"/>
                        </a:lnTo>
                        <a:lnTo>
                          <a:pt x="6" y="78"/>
                        </a:lnTo>
                        <a:lnTo>
                          <a:pt x="6" y="69"/>
                        </a:lnTo>
                        <a:lnTo>
                          <a:pt x="6" y="66"/>
                        </a:lnTo>
                        <a:lnTo>
                          <a:pt x="15" y="63"/>
                        </a:lnTo>
                        <a:lnTo>
                          <a:pt x="18" y="72"/>
                        </a:lnTo>
                        <a:lnTo>
                          <a:pt x="24" y="81"/>
                        </a:lnTo>
                        <a:lnTo>
                          <a:pt x="27" y="75"/>
                        </a:lnTo>
                        <a:lnTo>
                          <a:pt x="36" y="81"/>
                        </a:lnTo>
                        <a:lnTo>
                          <a:pt x="42" y="72"/>
                        </a:lnTo>
                        <a:lnTo>
                          <a:pt x="45" y="63"/>
                        </a:lnTo>
                        <a:lnTo>
                          <a:pt x="39" y="57"/>
                        </a:lnTo>
                        <a:lnTo>
                          <a:pt x="48" y="60"/>
                        </a:lnTo>
                        <a:lnTo>
                          <a:pt x="54" y="69"/>
                        </a:lnTo>
                        <a:lnTo>
                          <a:pt x="54" y="78"/>
                        </a:lnTo>
                        <a:lnTo>
                          <a:pt x="60" y="69"/>
                        </a:lnTo>
                        <a:lnTo>
                          <a:pt x="63" y="60"/>
                        </a:lnTo>
                        <a:lnTo>
                          <a:pt x="63" y="51"/>
                        </a:lnTo>
                        <a:lnTo>
                          <a:pt x="63" y="48"/>
                        </a:lnTo>
                        <a:lnTo>
                          <a:pt x="72" y="51"/>
                        </a:lnTo>
                        <a:lnTo>
                          <a:pt x="78" y="42"/>
                        </a:lnTo>
                        <a:lnTo>
                          <a:pt x="69" y="39"/>
                        </a:lnTo>
                        <a:lnTo>
                          <a:pt x="60" y="36"/>
                        </a:lnTo>
                        <a:lnTo>
                          <a:pt x="69" y="33"/>
                        </a:lnTo>
                        <a:lnTo>
                          <a:pt x="75" y="27"/>
                        </a:lnTo>
                        <a:lnTo>
                          <a:pt x="84" y="27"/>
                        </a:lnTo>
                        <a:lnTo>
                          <a:pt x="81" y="18"/>
                        </a:lnTo>
                        <a:lnTo>
                          <a:pt x="72" y="15"/>
                        </a:lnTo>
                        <a:lnTo>
                          <a:pt x="63" y="15"/>
                        </a:lnTo>
                        <a:lnTo>
                          <a:pt x="57" y="24"/>
                        </a:lnTo>
                        <a:lnTo>
                          <a:pt x="48" y="30"/>
                        </a:lnTo>
                        <a:lnTo>
                          <a:pt x="45" y="42"/>
                        </a:lnTo>
                        <a:lnTo>
                          <a:pt x="36" y="42"/>
                        </a:lnTo>
                        <a:lnTo>
                          <a:pt x="27" y="45"/>
                        </a:lnTo>
                        <a:lnTo>
                          <a:pt x="18" y="54"/>
                        </a:lnTo>
                        <a:lnTo>
                          <a:pt x="9" y="57"/>
                        </a:lnTo>
                        <a:lnTo>
                          <a:pt x="21" y="57"/>
                        </a:lnTo>
                        <a:lnTo>
                          <a:pt x="30" y="48"/>
                        </a:lnTo>
                        <a:lnTo>
                          <a:pt x="33" y="39"/>
                        </a:lnTo>
                        <a:lnTo>
                          <a:pt x="42" y="33"/>
                        </a:lnTo>
                        <a:lnTo>
                          <a:pt x="75" y="6"/>
                        </a:lnTo>
                        <a:lnTo>
                          <a:pt x="105" y="0"/>
                        </a:lnTo>
                      </a:path>
                    </a:pathLst>
                  </a:custGeom>
                  <a:noFill/>
                  <a:ln w="12700" cap="rnd" cmpd="sng">
                    <a:solidFill>
                      <a:schemeClr val="tx2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354" name="Freeform 76">
                    <a:extLst>
                      <a:ext uri="{FF2B5EF4-FFF2-40B4-BE49-F238E27FC236}">
                        <a16:creationId xmlns:a16="http://schemas.microsoft.com/office/drawing/2014/main" id="{14672A5D-F01B-4D66-80F0-6A6DB26EA44A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695" y="4392"/>
                    <a:ext cx="244" cy="496"/>
                  </a:xfrm>
                  <a:custGeom>
                    <a:avLst/>
                    <a:gdLst>
                      <a:gd name="T0" fmla="*/ 117 w 244"/>
                      <a:gd name="T1" fmla="*/ 0 h 496"/>
                      <a:gd name="T2" fmla="*/ 183 w 244"/>
                      <a:gd name="T3" fmla="*/ 66 h 496"/>
                      <a:gd name="T4" fmla="*/ 189 w 244"/>
                      <a:gd name="T5" fmla="*/ 144 h 496"/>
                      <a:gd name="T6" fmla="*/ 153 w 244"/>
                      <a:gd name="T7" fmla="*/ 168 h 496"/>
                      <a:gd name="T8" fmla="*/ 171 w 244"/>
                      <a:gd name="T9" fmla="*/ 141 h 496"/>
                      <a:gd name="T10" fmla="*/ 150 w 244"/>
                      <a:gd name="T11" fmla="*/ 120 h 496"/>
                      <a:gd name="T12" fmla="*/ 138 w 244"/>
                      <a:gd name="T13" fmla="*/ 135 h 496"/>
                      <a:gd name="T14" fmla="*/ 150 w 244"/>
                      <a:gd name="T15" fmla="*/ 141 h 496"/>
                      <a:gd name="T16" fmla="*/ 132 w 244"/>
                      <a:gd name="T17" fmla="*/ 129 h 496"/>
                      <a:gd name="T18" fmla="*/ 120 w 244"/>
                      <a:gd name="T19" fmla="*/ 120 h 496"/>
                      <a:gd name="T20" fmla="*/ 117 w 244"/>
                      <a:gd name="T21" fmla="*/ 117 h 496"/>
                      <a:gd name="T22" fmla="*/ 102 w 244"/>
                      <a:gd name="T23" fmla="*/ 81 h 496"/>
                      <a:gd name="T24" fmla="*/ 120 w 244"/>
                      <a:gd name="T25" fmla="*/ 84 h 496"/>
                      <a:gd name="T26" fmla="*/ 123 w 244"/>
                      <a:gd name="T27" fmla="*/ 72 h 496"/>
                      <a:gd name="T28" fmla="*/ 123 w 244"/>
                      <a:gd name="T29" fmla="*/ 60 h 496"/>
                      <a:gd name="T30" fmla="*/ 123 w 244"/>
                      <a:gd name="T31" fmla="*/ 48 h 496"/>
                      <a:gd name="T32" fmla="*/ 123 w 244"/>
                      <a:gd name="T33" fmla="*/ 39 h 496"/>
                      <a:gd name="T34" fmla="*/ 102 w 244"/>
                      <a:gd name="T35" fmla="*/ 54 h 496"/>
                      <a:gd name="T36" fmla="*/ 81 w 244"/>
                      <a:gd name="T37" fmla="*/ 60 h 496"/>
                      <a:gd name="T38" fmla="*/ 60 w 244"/>
                      <a:gd name="T39" fmla="*/ 72 h 496"/>
                      <a:gd name="T40" fmla="*/ 9 w 244"/>
                      <a:gd name="T41" fmla="*/ 81 h 496"/>
                      <a:gd name="T42" fmla="*/ 0 w 244"/>
                      <a:gd name="T43" fmla="*/ 108 h 496"/>
                      <a:gd name="T44" fmla="*/ 3 w 244"/>
                      <a:gd name="T45" fmla="*/ 144 h 496"/>
                      <a:gd name="T46" fmla="*/ 6 w 244"/>
                      <a:gd name="T47" fmla="*/ 141 h 496"/>
                      <a:gd name="T48" fmla="*/ 30 w 244"/>
                      <a:gd name="T49" fmla="*/ 153 h 496"/>
                      <a:gd name="T50" fmla="*/ 21 w 244"/>
                      <a:gd name="T51" fmla="*/ 189 h 496"/>
                      <a:gd name="T52" fmla="*/ 54 w 244"/>
                      <a:gd name="T53" fmla="*/ 177 h 496"/>
                      <a:gd name="T54" fmla="*/ 24 w 244"/>
                      <a:gd name="T55" fmla="*/ 192 h 496"/>
                      <a:gd name="T56" fmla="*/ 30 w 244"/>
                      <a:gd name="T57" fmla="*/ 156 h 496"/>
                      <a:gd name="T58" fmla="*/ 12 w 244"/>
                      <a:gd name="T59" fmla="*/ 153 h 496"/>
                      <a:gd name="T60" fmla="*/ 9 w 244"/>
                      <a:gd name="T61" fmla="*/ 192 h 496"/>
                      <a:gd name="T62" fmla="*/ 39 w 244"/>
                      <a:gd name="T63" fmla="*/ 210 h 496"/>
                      <a:gd name="T64" fmla="*/ 51 w 244"/>
                      <a:gd name="T65" fmla="*/ 213 h 496"/>
                      <a:gd name="T66" fmla="*/ 27 w 244"/>
                      <a:gd name="T67" fmla="*/ 222 h 496"/>
                      <a:gd name="T68" fmla="*/ 51 w 244"/>
                      <a:gd name="T69" fmla="*/ 249 h 496"/>
                      <a:gd name="T70" fmla="*/ 84 w 244"/>
                      <a:gd name="T71" fmla="*/ 234 h 496"/>
                      <a:gd name="T72" fmla="*/ 120 w 244"/>
                      <a:gd name="T73" fmla="*/ 225 h 496"/>
                      <a:gd name="T74" fmla="*/ 141 w 244"/>
                      <a:gd name="T75" fmla="*/ 189 h 496"/>
                      <a:gd name="T76" fmla="*/ 114 w 244"/>
                      <a:gd name="T77" fmla="*/ 222 h 496"/>
                      <a:gd name="T78" fmla="*/ 90 w 244"/>
                      <a:gd name="T79" fmla="*/ 246 h 496"/>
                      <a:gd name="T80" fmla="*/ 111 w 244"/>
                      <a:gd name="T81" fmla="*/ 261 h 496"/>
                      <a:gd name="T82" fmla="*/ 111 w 244"/>
                      <a:gd name="T83" fmla="*/ 291 h 496"/>
                      <a:gd name="T84" fmla="*/ 138 w 244"/>
                      <a:gd name="T85" fmla="*/ 297 h 496"/>
                      <a:gd name="T86" fmla="*/ 189 w 244"/>
                      <a:gd name="T87" fmla="*/ 174 h 496"/>
                      <a:gd name="T88" fmla="*/ 183 w 244"/>
                      <a:gd name="T89" fmla="*/ 270 h 496"/>
                      <a:gd name="T90" fmla="*/ 132 w 244"/>
                      <a:gd name="T91" fmla="*/ 309 h 496"/>
                      <a:gd name="T92" fmla="*/ 141 w 244"/>
                      <a:gd name="T93" fmla="*/ 324 h 496"/>
                      <a:gd name="T94" fmla="*/ 243 w 244"/>
                      <a:gd name="T95" fmla="*/ 495 h 496"/>
                      <a:gd name="T96" fmla="*/ 87 w 244"/>
                      <a:gd name="T97" fmla="*/ 375 h 49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</a:gdLst>
                    <a:ahLst/>
                    <a:cxnLst>
                      <a:cxn ang="T98">
                        <a:pos x="T0" y="T1"/>
                      </a:cxn>
                      <a:cxn ang="T99">
                        <a:pos x="T2" y="T3"/>
                      </a:cxn>
                      <a:cxn ang="T100">
                        <a:pos x="T4" y="T5"/>
                      </a:cxn>
                      <a:cxn ang="T101">
                        <a:pos x="T6" y="T7"/>
                      </a:cxn>
                      <a:cxn ang="T102">
                        <a:pos x="T8" y="T9"/>
                      </a:cxn>
                      <a:cxn ang="T103">
                        <a:pos x="T10" y="T11"/>
                      </a:cxn>
                      <a:cxn ang="T104">
                        <a:pos x="T12" y="T13"/>
                      </a:cxn>
                      <a:cxn ang="T105">
                        <a:pos x="T14" y="T15"/>
                      </a:cxn>
                      <a:cxn ang="T106">
                        <a:pos x="T16" y="T17"/>
                      </a:cxn>
                      <a:cxn ang="T107">
                        <a:pos x="T18" y="T19"/>
                      </a:cxn>
                      <a:cxn ang="T108">
                        <a:pos x="T20" y="T21"/>
                      </a:cxn>
                      <a:cxn ang="T109">
                        <a:pos x="T22" y="T23"/>
                      </a:cxn>
                      <a:cxn ang="T110">
                        <a:pos x="T24" y="T25"/>
                      </a:cxn>
                      <a:cxn ang="T111">
                        <a:pos x="T26" y="T27"/>
                      </a:cxn>
                      <a:cxn ang="T112">
                        <a:pos x="T28" y="T29"/>
                      </a:cxn>
                      <a:cxn ang="T113">
                        <a:pos x="T30" y="T31"/>
                      </a:cxn>
                      <a:cxn ang="T114">
                        <a:pos x="T32" y="T33"/>
                      </a:cxn>
                      <a:cxn ang="T115">
                        <a:pos x="T34" y="T35"/>
                      </a:cxn>
                      <a:cxn ang="T116">
                        <a:pos x="T36" y="T37"/>
                      </a:cxn>
                      <a:cxn ang="T117">
                        <a:pos x="T38" y="T39"/>
                      </a:cxn>
                      <a:cxn ang="T118">
                        <a:pos x="T40" y="T41"/>
                      </a:cxn>
                      <a:cxn ang="T119">
                        <a:pos x="T42" y="T43"/>
                      </a:cxn>
                      <a:cxn ang="T120">
                        <a:pos x="T44" y="T45"/>
                      </a:cxn>
                      <a:cxn ang="T121">
                        <a:pos x="T46" y="T47"/>
                      </a:cxn>
                      <a:cxn ang="T122">
                        <a:pos x="T48" y="T49"/>
                      </a:cxn>
                      <a:cxn ang="T123">
                        <a:pos x="T50" y="T51"/>
                      </a:cxn>
                      <a:cxn ang="T124">
                        <a:pos x="T52" y="T53"/>
                      </a:cxn>
                      <a:cxn ang="T125">
                        <a:pos x="T54" y="T55"/>
                      </a:cxn>
                      <a:cxn ang="T126">
                        <a:pos x="T56" y="T57"/>
                      </a:cxn>
                      <a:cxn ang="T127">
                        <a:pos x="T58" y="T59"/>
                      </a:cxn>
                      <a:cxn ang="T128">
                        <a:pos x="T60" y="T61"/>
                      </a:cxn>
                      <a:cxn ang="T129">
                        <a:pos x="T62" y="T63"/>
                      </a:cxn>
                      <a:cxn ang="T130">
                        <a:pos x="T64" y="T65"/>
                      </a:cxn>
                      <a:cxn ang="T131">
                        <a:pos x="T66" y="T67"/>
                      </a:cxn>
                      <a:cxn ang="T132">
                        <a:pos x="T68" y="T69"/>
                      </a:cxn>
                      <a:cxn ang="T133">
                        <a:pos x="T70" y="T71"/>
                      </a:cxn>
                      <a:cxn ang="T134">
                        <a:pos x="T72" y="T73"/>
                      </a:cxn>
                      <a:cxn ang="T135">
                        <a:pos x="T74" y="T75"/>
                      </a:cxn>
                      <a:cxn ang="T136">
                        <a:pos x="T76" y="T77"/>
                      </a:cxn>
                      <a:cxn ang="T137">
                        <a:pos x="T78" y="T79"/>
                      </a:cxn>
                      <a:cxn ang="T138">
                        <a:pos x="T80" y="T81"/>
                      </a:cxn>
                      <a:cxn ang="T139">
                        <a:pos x="T82" y="T83"/>
                      </a:cxn>
                      <a:cxn ang="T140">
                        <a:pos x="T84" y="T85"/>
                      </a:cxn>
                      <a:cxn ang="T141">
                        <a:pos x="T86" y="T87"/>
                      </a:cxn>
                      <a:cxn ang="T142">
                        <a:pos x="T88" y="T89"/>
                      </a:cxn>
                      <a:cxn ang="T143">
                        <a:pos x="T90" y="T91"/>
                      </a:cxn>
                      <a:cxn ang="T144">
                        <a:pos x="T92" y="T93"/>
                      </a:cxn>
                      <a:cxn ang="T145">
                        <a:pos x="T94" y="T95"/>
                      </a:cxn>
                      <a:cxn ang="T146">
                        <a:pos x="T96" y="T97"/>
                      </a:cxn>
                    </a:cxnLst>
                    <a:rect l="0" t="0" r="r" b="b"/>
                    <a:pathLst>
                      <a:path w="244" h="496">
                        <a:moveTo>
                          <a:pt x="90" y="0"/>
                        </a:moveTo>
                        <a:lnTo>
                          <a:pt x="99" y="0"/>
                        </a:lnTo>
                        <a:lnTo>
                          <a:pt x="108" y="0"/>
                        </a:lnTo>
                        <a:lnTo>
                          <a:pt x="117" y="0"/>
                        </a:lnTo>
                        <a:lnTo>
                          <a:pt x="126" y="0"/>
                        </a:lnTo>
                        <a:lnTo>
                          <a:pt x="141" y="3"/>
                        </a:lnTo>
                        <a:lnTo>
                          <a:pt x="177" y="36"/>
                        </a:lnTo>
                        <a:lnTo>
                          <a:pt x="183" y="66"/>
                        </a:lnTo>
                        <a:lnTo>
                          <a:pt x="189" y="99"/>
                        </a:lnTo>
                        <a:lnTo>
                          <a:pt x="192" y="120"/>
                        </a:lnTo>
                        <a:lnTo>
                          <a:pt x="192" y="129"/>
                        </a:lnTo>
                        <a:lnTo>
                          <a:pt x="189" y="144"/>
                        </a:lnTo>
                        <a:lnTo>
                          <a:pt x="180" y="147"/>
                        </a:lnTo>
                        <a:lnTo>
                          <a:pt x="171" y="150"/>
                        </a:lnTo>
                        <a:lnTo>
                          <a:pt x="162" y="159"/>
                        </a:lnTo>
                        <a:lnTo>
                          <a:pt x="153" y="168"/>
                        </a:lnTo>
                        <a:lnTo>
                          <a:pt x="168" y="168"/>
                        </a:lnTo>
                        <a:lnTo>
                          <a:pt x="171" y="159"/>
                        </a:lnTo>
                        <a:lnTo>
                          <a:pt x="174" y="150"/>
                        </a:lnTo>
                        <a:lnTo>
                          <a:pt x="171" y="141"/>
                        </a:lnTo>
                        <a:lnTo>
                          <a:pt x="168" y="132"/>
                        </a:lnTo>
                        <a:lnTo>
                          <a:pt x="168" y="123"/>
                        </a:lnTo>
                        <a:lnTo>
                          <a:pt x="159" y="120"/>
                        </a:lnTo>
                        <a:lnTo>
                          <a:pt x="150" y="120"/>
                        </a:lnTo>
                        <a:lnTo>
                          <a:pt x="147" y="129"/>
                        </a:lnTo>
                        <a:lnTo>
                          <a:pt x="138" y="135"/>
                        </a:lnTo>
                        <a:lnTo>
                          <a:pt x="135" y="144"/>
                        </a:lnTo>
                        <a:lnTo>
                          <a:pt x="138" y="135"/>
                        </a:lnTo>
                        <a:lnTo>
                          <a:pt x="147" y="132"/>
                        </a:lnTo>
                        <a:lnTo>
                          <a:pt x="147" y="141"/>
                        </a:lnTo>
                        <a:lnTo>
                          <a:pt x="150" y="150"/>
                        </a:lnTo>
                        <a:lnTo>
                          <a:pt x="150" y="141"/>
                        </a:lnTo>
                        <a:lnTo>
                          <a:pt x="150" y="132"/>
                        </a:lnTo>
                        <a:lnTo>
                          <a:pt x="141" y="132"/>
                        </a:lnTo>
                        <a:lnTo>
                          <a:pt x="132" y="138"/>
                        </a:lnTo>
                        <a:lnTo>
                          <a:pt x="132" y="129"/>
                        </a:lnTo>
                        <a:lnTo>
                          <a:pt x="141" y="123"/>
                        </a:lnTo>
                        <a:lnTo>
                          <a:pt x="132" y="129"/>
                        </a:lnTo>
                        <a:lnTo>
                          <a:pt x="132" y="120"/>
                        </a:lnTo>
                        <a:lnTo>
                          <a:pt x="120" y="120"/>
                        </a:lnTo>
                        <a:lnTo>
                          <a:pt x="123" y="132"/>
                        </a:lnTo>
                        <a:lnTo>
                          <a:pt x="117" y="123"/>
                        </a:lnTo>
                        <a:lnTo>
                          <a:pt x="126" y="117"/>
                        </a:lnTo>
                        <a:lnTo>
                          <a:pt x="117" y="117"/>
                        </a:lnTo>
                        <a:lnTo>
                          <a:pt x="111" y="108"/>
                        </a:lnTo>
                        <a:lnTo>
                          <a:pt x="105" y="99"/>
                        </a:lnTo>
                        <a:lnTo>
                          <a:pt x="102" y="90"/>
                        </a:lnTo>
                        <a:lnTo>
                          <a:pt x="102" y="81"/>
                        </a:lnTo>
                        <a:lnTo>
                          <a:pt x="102" y="72"/>
                        </a:lnTo>
                        <a:lnTo>
                          <a:pt x="111" y="72"/>
                        </a:lnTo>
                        <a:lnTo>
                          <a:pt x="111" y="81"/>
                        </a:lnTo>
                        <a:lnTo>
                          <a:pt x="120" y="84"/>
                        </a:lnTo>
                        <a:lnTo>
                          <a:pt x="117" y="93"/>
                        </a:lnTo>
                        <a:lnTo>
                          <a:pt x="114" y="84"/>
                        </a:lnTo>
                        <a:lnTo>
                          <a:pt x="114" y="75"/>
                        </a:lnTo>
                        <a:lnTo>
                          <a:pt x="123" y="72"/>
                        </a:lnTo>
                        <a:lnTo>
                          <a:pt x="114" y="69"/>
                        </a:lnTo>
                        <a:lnTo>
                          <a:pt x="105" y="66"/>
                        </a:lnTo>
                        <a:lnTo>
                          <a:pt x="114" y="63"/>
                        </a:lnTo>
                        <a:lnTo>
                          <a:pt x="123" y="60"/>
                        </a:lnTo>
                        <a:lnTo>
                          <a:pt x="114" y="60"/>
                        </a:lnTo>
                        <a:lnTo>
                          <a:pt x="123" y="51"/>
                        </a:lnTo>
                        <a:lnTo>
                          <a:pt x="132" y="51"/>
                        </a:lnTo>
                        <a:lnTo>
                          <a:pt x="123" y="48"/>
                        </a:lnTo>
                        <a:lnTo>
                          <a:pt x="111" y="48"/>
                        </a:lnTo>
                        <a:lnTo>
                          <a:pt x="105" y="57"/>
                        </a:lnTo>
                        <a:lnTo>
                          <a:pt x="114" y="51"/>
                        </a:lnTo>
                        <a:lnTo>
                          <a:pt x="123" y="39"/>
                        </a:lnTo>
                        <a:lnTo>
                          <a:pt x="114" y="45"/>
                        </a:lnTo>
                        <a:lnTo>
                          <a:pt x="108" y="54"/>
                        </a:lnTo>
                        <a:lnTo>
                          <a:pt x="105" y="45"/>
                        </a:lnTo>
                        <a:lnTo>
                          <a:pt x="102" y="54"/>
                        </a:lnTo>
                        <a:lnTo>
                          <a:pt x="93" y="57"/>
                        </a:lnTo>
                        <a:lnTo>
                          <a:pt x="81" y="60"/>
                        </a:lnTo>
                        <a:lnTo>
                          <a:pt x="72" y="63"/>
                        </a:lnTo>
                        <a:lnTo>
                          <a:pt x="81" y="60"/>
                        </a:lnTo>
                        <a:lnTo>
                          <a:pt x="84" y="51"/>
                        </a:lnTo>
                        <a:lnTo>
                          <a:pt x="78" y="60"/>
                        </a:lnTo>
                        <a:lnTo>
                          <a:pt x="69" y="69"/>
                        </a:lnTo>
                        <a:lnTo>
                          <a:pt x="60" y="72"/>
                        </a:lnTo>
                        <a:lnTo>
                          <a:pt x="51" y="78"/>
                        </a:lnTo>
                        <a:lnTo>
                          <a:pt x="42" y="78"/>
                        </a:lnTo>
                        <a:lnTo>
                          <a:pt x="30" y="81"/>
                        </a:lnTo>
                        <a:lnTo>
                          <a:pt x="9" y="81"/>
                        </a:lnTo>
                        <a:lnTo>
                          <a:pt x="0" y="81"/>
                        </a:lnTo>
                        <a:lnTo>
                          <a:pt x="0" y="90"/>
                        </a:lnTo>
                        <a:lnTo>
                          <a:pt x="0" y="99"/>
                        </a:lnTo>
                        <a:lnTo>
                          <a:pt x="0" y="108"/>
                        </a:lnTo>
                        <a:lnTo>
                          <a:pt x="0" y="117"/>
                        </a:lnTo>
                        <a:lnTo>
                          <a:pt x="0" y="126"/>
                        </a:lnTo>
                        <a:lnTo>
                          <a:pt x="0" y="135"/>
                        </a:lnTo>
                        <a:lnTo>
                          <a:pt x="3" y="144"/>
                        </a:lnTo>
                        <a:lnTo>
                          <a:pt x="15" y="147"/>
                        </a:lnTo>
                        <a:lnTo>
                          <a:pt x="24" y="150"/>
                        </a:lnTo>
                        <a:lnTo>
                          <a:pt x="15" y="150"/>
                        </a:lnTo>
                        <a:lnTo>
                          <a:pt x="6" y="141"/>
                        </a:lnTo>
                        <a:lnTo>
                          <a:pt x="15" y="135"/>
                        </a:lnTo>
                        <a:lnTo>
                          <a:pt x="27" y="135"/>
                        </a:lnTo>
                        <a:lnTo>
                          <a:pt x="30" y="144"/>
                        </a:lnTo>
                        <a:lnTo>
                          <a:pt x="30" y="153"/>
                        </a:lnTo>
                        <a:lnTo>
                          <a:pt x="24" y="162"/>
                        </a:lnTo>
                        <a:lnTo>
                          <a:pt x="21" y="171"/>
                        </a:lnTo>
                        <a:lnTo>
                          <a:pt x="21" y="180"/>
                        </a:lnTo>
                        <a:lnTo>
                          <a:pt x="21" y="189"/>
                        </a:lnTo>
                        <a:lnTo>
                          <a:pt x="30" y="192"/>
                        </a:lnTo>
                        <a:lnTo>
                          <a:pt x="36" y="183"/>
                        </a:lnTo>
                        <a:lnTo>
                          <a:pt x="45" y="180"/>
                        </a:lnTo>
                        <a:lnTo>
                          <a:pt x="54" y="177"/>
                        </a:lnTo>
                        <a:lnTo>
                          <a:pt x="45" y="177"/>
                        </a:lnTo>
                        <a:lnTo>
                          <a:pt x="36" y="180"/>
                        </a:lnTo>
                        <a:lnTo>
                          <a:pt x="33" y="189"/>
                        </a:lnTo>
                        <a:lnTo>
                          <a:pt x="24" y="192"/>
                        </a:lnTo>
                        <a:lnTo>
                          <a:pt x="21" y="183"/>
                        </a:lnTo>
                        <a:lnTo>
                          <a:pt x="21" y="174"/>
                        </a:lnTo>
                        <a:lnTo>
                          <a:pt x="27" y="165"/>
                        </a:lnTo>
                        <a:lnTo>
                          <a:pt x="30" y="156"/>
                        </a:lnTo>
                        <a:lnTo>
                          <a:pt x="30" y="147"/>
                        </a:lnTo>
                        <a:lnTo>
                          <a:pt x="21" y="144"/>
                        </a:lnTo>
                        <a:lnTo>
                          <a:pt x="12" y="144"/>
                        </a:lnTo>
                        <a:lnTo>
                          <a:pt x="12" y="153"/>
                        </a:lnTo>
                        <a:lnTo>
                          <a:pt x="9" y="165"/>
                        </a:lnTo>
                        <a:lnTo>
                          <a:pt x="9" y="174"/>
                        </a:lnTo>
                        <a:lnTo>
                          <a:pt x="9" y="183"/>
                        </a:lnTo>
                        <a:lnTo>
                          <a:pt x="9" y="192"/>
                        </a:lnTo>
                        <a:lnTo>
                          <a:pt x="15" y="201"/>
                        </a:lnTo>
                        <a:lnTo>
                          <a:pt x="21" y="210"/>
                        </a:lnTo>
                        <a:lnTo>
                          <a:pt x="30" y="210"/>
                        </a:lnTo>
                        <a:lnTo>
                          <a:pt x="39" y="210"/>
                        </a:lnTo>
                        <a:lnTo>
                          <a:pt x="48" y="210"/>
                        </a:lnTo>
                        <a:lnTo>
                          <a:pt x="57" y="207"/>
                        </a:lnTo>
                        <a:lnTo>
                          <a:pt x="48" y="204"/>
                        </a:lnTo>
                        <a:lnTo>
                          <a:pt x="51" y="213"/>
                        </a:lnTo>
                        <a:lnTo>
                          <a:pt x="42" y="210"/>
                        </a:lnTo>
                        <a:lnTo>
                          <a:pt x="33" y="213"/>
                        </a:lnTo>
                        <a:lnTo>
                          <a:pt x="24" y="213"/>
                        </a:lnTo>
                        <a:lnTo>
                          <a:pt x="27" y="222"/>
                        </a:lnTo>
                        <a:lnTo>
                          <a:pt x="36" y="231"/>
                        </a:lnTo>
                        <a:lnTo>
                          <a:pt x="36" y="240"/>
                        </a:lnTo>
                        <a:lnTo>
                          <a:pt x="42" y="249"/>
                        </a:lnTo>
                        <a:lnTo>
                          <a:pt x="51" y="249"/>
                        </a:lnTo>
                        <a:lnTo>
                          <a:pt x="63" y="249"/>
                        </a:lnTo>
                        <a:lnTo>
                          <a:pt x="72" y="249"/>
                        </a:lnTo>
                        <a:lnTo>
                          <a:pt x="81" y="243"/>
                        </a:lnTo>
                        <a:lnTo>
                          <a:pt x="84" y="234"/>
                        </a:lnTo>
                        <a:lnTo>
                          <a:pt x="93" y="231"/>
                        </a:lnTo>
                        <a:lnTo>
                          <a:pt x="102" y="231"/>
                        </a:lnTo>
                        <a:lnTo>
                          <a:pt x="111" y="225"/>
                        </a:lnTo>
                        <a:lnTo>
                          <a:pt x="120" y="225"/>
                        </a:lnTo>
                        <a:lnTo>
                          <a:pt x="129" y="216"/>
                        </a:lnTo>
                        <a:lnTo>
                          <a:pt x="135" y="207"/>
                        </a:lnTo>
                        <a:lnTo>
                          <a:pt x="138" y="198"/>
                        </a:lnTo>
                        <a:lnTo>
                          <a:pt x="141" y="189"/>
                        </a:lnTo>
                        <a:lnTo>
                          <a:pt x="138" y="198"/>
                        </a:lnTo>
                        <a:lnTo>
                          <a:pt x="132" y="207"/>
                        </a:lnTo>
                        <a:lnTo>
                          <a:pt x="123" y="213"/>
                        </a:lnTo>
                        <a:lnTo>
                          <a:pt x="114" y="222"/>
                        </a:lnTo>
                        <a:lnTo>
                          <a:pt x="105" y="228"/>
                        </a:lnTo>
                        <a:lnTo>
                          <a:pt x="96" y="234"/>
                        </a:lnTo>
                        <a:lnTo>
                          <a:pt x="87" y="237"/>
                        </a:lnTo>
                        <a:lnTo>
                          <a:pt x="90" y="246"/>
                        </a:lnTo>
                        <a:lnTo>
                          <a:pt x="99" y="246"/>
                        </a:lnTo>
                        <a:lnTo>
                          <a:pt x="108" y="252"/>
                        </a:lnTo>
                        <a:lnTo>
                          <a:pt x="120" y="258"/>
                        </a:lnTo>
                        <a:lnTo>
                          <a:pt x="111" y="261"/>
                        </a:lnTo>
                        <a:lnTo>
                          <a:pt x="102" y="252"/>
                        </a:lnTo>
                        <a:lnTo>
                          <a:pt x="90" y="294"/>
                        </a:lnTo>
                        <a:lnTo>
                          <a:pt x="111" y="282"/>
                        </a:lnTo>
                        <a:lnTo>
                          <a:pt x="111" y="291"/>
                        </a:lnTo>
                        <a:lnTo>
                          <a:pt x="117" y="300"/>
                        </a:lnTo>
                        <a:lnTo>
                          <a:pt x="138" y="309"/>
                        </a:lnTo>
                        <a:lnTo>
                          <a:pt x="117" y="270"/>
                        </a:lnTo>
                        <a:lnTo>
                          <a:pt x="138" y="297"/>
                        </a:lnTo>
                        <a:lnTo>
                          <a:pt x="141" y="273"/>
                        </a:lnTo>
                        <a:lnTo>
                          <a:pt x="150" y="240"/>
                        </a:lnTo>
                        <a:lnTo>
                          <a:pt x="174" y="198"/>
                        </a:lnTo>
                        <a:lnTo>
                          <a:pt x="189" y="174"/>
                        </a:lnTo>
                        <a:lnTo>
                          <a:pt x="180" y="150"/>
                        </a:lnTo>
                        <a:lnTo>
                          <a:pt x="192" y="159"/>
                        </a:lnTo>
                        <a:lnTo>
                          <a:pt x="213" y="177"/>
                        </a:lnTo>
                        <a:lnTo>
                          <a:pt x="183" y="270"/>
                        </a:lnTo>
                        <a:lnTo>
                          <a:pt x="156" y="261"/>
                        </a:lnTo>
                        <a:lnTo>
                          <a:pt x="162" y="282"/>
                        </a:lnTo>
                        <a:lnTo>
                          <a:pt x="144" y="327"/>
                        </a:lnTo>
                        <a:lnTo>
                          <a:pt x="132" y="309"/>
                        </a:lnTo>
                        <a:lnTo>
                          <a:pt x="114" y="300"/>
                        </a:lnTo>
                        <a:lnTo>
                          <a:pt x="111" y="291"/>
                        </a:lnTo>
                        <a:lnTo>
                          <a:pt x="126" y="306"/>
                        </a:lnTo>
                        <a:lnTo>
                          <a:pt x="141" y="324"/>
                        </a:lnTo>
                        <a:lnTo>
                          <a:pt x="144" y="366"/>
                        </a:lnTo>
                        <a:lnTo>
                          <a:pt x="162" y="408"/>
                        </a:lnTo>
                        <a:lnTo>
                          <a:pt x="195" y="450"/>
                        </a:lnTo>
                        <a:lnTo>
                          <a:pt x="243" y="495"/>
                        </a:lnTo>
                        <a:lnTo>
                          <a:pt x="138" y="420"/>
                        </a:lnTo>
                        <a:lnTo>
                          <a:pt x="102" y="372"/>
                        </a:lnTo>
                        <a:lnTo>
                          <a:pt x="129" y="411"/>
                        </a:lnTo>
                        <a:lnTo>
                          <a:pt x="87" y="375"/>
                        </a:lnTo>
                        <a:lnTo>
                          <a:pt x="132" y="414"/>
                        </a:lnTo>
                        <a:lnTo>
                          <a:pt x="87" y="396"/>
                        </a:lnTo>
                        <a:lnTo>
                          <a:pt x="135" y="417"/>
                        </a:lnTo>
                      </a:path>
                    </a:pathLst>
                  </a:custGeom>
                  <a:noFill/>
                  <a:ln w="12700" cap="rnd" cmpd="sng">
                    <a:solidFill>
                      <a:schemeClr val="tx2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355" name="Freeform 77">
                    <a:extLst>
                      <a:ext uri="{FF2B5EF4-FFF2-40B4-BE49-F238E27FC236}">
                        <a16:creationId xmlns:a16="http://schemas.microsoft.com/office/drawing/2014/main" id="{11DC8473-4DD5-4B36-BD9C-5473239A01F4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665" y="4650"/>
                    <a:ext cx="163" cy="403"/>
                  </a:xfrm>
                  <a:custGeom>
                    <a:avLst/>
                    <a:gdLst>
                      <a:gd name="T0" fmla="*/ 162 w 163"/>
                      <a:gd name="T1" fmla="*/ 183 h 403"/>
                      <a:gd name="T2" fmla="*/ 162 w 163"/>
                      <a:gd name="T3" fmla="*/ 201 h 403"/>
                      <a:gd name="T4" fmla="*/ 153 w 163"/>
                      <a:gd name="T5" fmla="*/ 219 h 403"/>
                      <a:gd name="T6" fmla="*/ 150 w 163"/>
                      <a:gd name="T7" fmla="*/ 237 h 403"/>
                      <a:gd name="T8" fmla="*/ 150 w 163"/>
                      <a:gd name="T9" fmla="*/ 255 h 403"/>
                      <a:gd name="T10" fmla="*/ 150 w 163"/>
                      <a:gd name="T11" fmla="*/ 273 h 403"/>
                      <a:gd name="T12" fmla="*/ 141 w 163"/>
                      <a:gd name="T13" fmla="*/ 291 h 403"/>
                      <a:gd name="T14" fmla="*/ 138 w 163"/>
                      <a:gd name="T15" fmla="*/ 309 h 403"/>
                      <a:gd name="T16" fmla="*/ 132 w 163"/>
                      <a:gd name="T17" fmla="*/ 330 h 403"/>
                      <a:gd name="T18" fmla="*/ 126 w 163"/>
                      <a:gd name="T19" fmla="*/ 348 h 403"/>
                      <a:gd name="T20" fmla="*/ 114 w 163"/>
                      <a:gd name="T21" fmla="*/ 363 h 403"/>
                      <a:gd name="T22" fmla="*/ 0 w 163"/>
                      <a:gd name="T23" fmla="*/ 402 h 403"/>
                      <a:gd name="T24" fmla="*/ 9 w 163"/>
                      <a:gd name="T25" fmla="*/ 384 h 403"/>
                      <a:gd name="T26" fmla="*/ 15 w 163"/>
                      <a:gd name="T27" fmla="*/ 366 h 403"/>
                      <a:gd name="T28" fmla="*/ 21 w 163"/>
                      <a:gd name="T29" fmla="*/ 348 h 403"/>
                      <a:gd name="T30" fmla="*/ 33 w 163"/>
                      <a:gd name="T31" fmla="*/ 327 h 403"/>
                      <a:gd name="T32" fmla="*/ 45 w 163"/>
                      <a:gd name="T33" fmla="*/ 324 h 403"/>
                      <a:gd name="T34" fmla="*/ 45 w 163"/>
                      <a:gd name="T35" fmla="*/ 324 h 403"/>
                      <a:gd name="T36" fmla="*/ 54 w 163"/>
                      <a:gd name="T37" fmla="*/ 312 h 403"/>
                      <a:gd name="T38" fmla="*/ 66 w 163"/>
                      <a:gd name="T39" fmla="*/ 330 h 403"/>
                      <a:gd name="T40" fmla="*/ 60 w 163"/>
                      <a:gd name="T41" fmla="*/ 294 h 403"/>
                      <a:gd name="T42" fmla="*/ 48 w 163"/>
                      <a:gd name="T43" fmla="*/ 282 h 403"/>
                      <a:gd name="T44" fmla="*/ 48 w 163"/>
                      <a:gd name="T45" fmla="*/ 300 h 403"/>
                      <a:gd name="T46" fmla="*/ 48 w 163"/>
                      <a:gd name="T47" fmla="*/ 291 h 403"/>
                      <a:gd name="T48" fmla="*/ 57 w 163"/>
                      <a:gd name="T49" fmla="*/ 288 h 403"/>
                      <a:gd name="T50" fmla="*/ 57 w 163"/>
                      <a:gd name="T51" fmla="*/ 285 h 403"/>
                      <a:gd name="T52" fmla="*/ 54 w 163"/>
                      <a:gd name="T53" fmla="*/ 267 h 403"/>
                      <a:gd name="T54" fmla="*/ 54 w 163"/>
                      <a:gd name="T55" fmla="*/ 249 h 403"/>
                      <a:gd name="T56" fmla="*/ 54 w 163"/>
                      <a:gd name="T57" fmla="*/ 231 h 403"/>
                      <a:gd name="T58" fmla="*/ 54 w 163"/>
                      <a:gd name="T59" fmla="*/ 213 h 403"/>
                      <a:gd name="T60" fmla="*/ 60 w 163"/>
                      <a:gd name="T61" fmla="*/ 195 h 403"/>
                      <a:gd name="T62" fmla="*/ 63 w 163"/>
                      <a:gd name="T63" fmla="*/ 177 h 403"/>
                      <a:gd name="T64" fmla="*/ 69 w 163"/>
                      <a:gd name="T65" fmla="*/ 156 h 403"/>
                      <a:gd name="T66" fmla="*/ 69 w 163"/>
                      <a:gd name="T67" fmla="*/ 135 h 403"/>
                      <a:gd name="T68" fmla="*/ 69 w 163"/>
                      <a:gd name="T69" fmla="*/ 117 h 403"/>
                      <a:gd name="T70" fmla="*/ 81 w 163"/>
                      <a:gd name="T71" fmla="*/ 108 h 403"/>
                      <a:gd name="T72" fmla="*/ 81 w 163"/>
                      <a:gd name="T73" fmla="*/ 126 h 403"/>
                      <a:gd name="T74" fmla="*/ 81 w 163"/>
                      <a:gd name="T75" fmla="*/ 126 h 403"/>
                      <a:gd name="T76" fmla="*/ 78 w 163"/>
                      <a:gd name="T77" fmla="*/ 108 h 403"/>
                      <a:gd name="T78" fmla="*/ 69 w 163"/>
                      <a:gd name="T79" fmla="*/ 90 h 403"/>
                      <a:gd name="T80" fmla="*/ 69 w 163"/>
                      <a:gd name="T81" fmla="*/ 72 h 403"/>
                      <a:gd name="T82" fmla="*/ 72 w 163"/>
                      <a:gd name="T83" fmla="*/ 54 h 403"/>
                      <a:gd name="T84" fmla="*/ 90 w 163"/>
                      <a:gd name="T85" fmla="*/ 33 h 403"/>
                      <a:gd name="T86" fmla="*/ 108 w 163"/>
                      <a:gd name="T87" fmla="*/ 15 h 403"/>
                      <a:gd name="T88" fmla="*/ 126 w 163"/>
                      <a:gd name="T89" fmla="*/ 0 h 403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</a:gdLst>
                    <a:ahLst/>
                    <a:cxnLst>
                      <a:cxn ang="T90">
                        <a:pos x="T0" y="T1"/>
                      </a:cxn>
                      <a:cxn ang="T91">
                        <a:pos x="T2" y="T3"/>
                      </a:cxn>
                      <a:cxn ang="T92">
                        <a:pos x="T4" y="T5"/>
                      </a:cxn>
                      <a:cxn ang="T93">
                        <a:pos x="T6" y="T7"/>
                      </a:cxn>
                      <a:cxn ang="T94">
                        <a:pos x="T8" y="T9"/>
                      </a:cxn>
                      <a:cxn ang="T95">
                        <a:pos x="T10" y="T11"/>
                      </a:cxn>
                      <a:cxn ang="T96">
                        <a:pos x="T12" y="T13"/>
                      </a:cxn>
                      <a:cxn ang="T97">
                        <a:pos x="T14" y="T15"/>
                      </a:cxn>
                      <a:cxn ang="T98">
                        <a:pos x="T16" y="T17"/>
                      </a:cxn>
                      <a:cxn ang="T99">
                        <a:pos x="T18" y="T19"/>
                      </a:cxn>
                      <a:cxn ang="T100">
                        <a:pos x="T20" y="T21"/>
                      </a:cxn>
                      <a:cxn ang="T101">
                        <a:pos x="T22" y="T23"/>
                      </a:cxn>
                      <a:cxn ang="T102">
                        <a:pos x="T24" y="T25"/>
                      </a:cxn>
                      <a:cxn ang="T103">
                        <a:pos x="T26" y="T27"/>
                      </a:cxn>
                      <a:cxn ang="T104">
                        <a:pos x="T28" y="T29"/>
                      </a:cxn>
                      <a:cxn ang="T105">
                        <a:pos x="T30" y="T31"/>
                      </a:cxn>
                      <a:cxn ang="T106">
                        <a:pos x="T32" y="T33"/>
                      </a:cxn>
                      <a:cxn ang="T107">
                        <a:pos x="T34" y="T35"/>
                      </a:cxn>
                      <a:cxn ang="T108">
                        <a:pos x="T36" y="T37"/>
                      </a:cxn>
                      <a:cxn ang="T109">
                        <a:pos x="T38" y="T39"/>
                      </a:cxn>
                      <a:cxn ang="T110">
                        <a:pos x="T40" y="T41"/>
                      </a:cxn>
                      <a:cxn ang="T111">
                        <a:pos x="T42" y="T43"/>
                      </a:cxn>
                      <a:cxn ang="T112">
                        <a:pos x="T44" y="T45"/>
                      </a:cxn>
                      <a:cxn ang="T113">
                        <a:pos x="T46" y="T47"/>
                      </a:cxn>
                      <a:cxn ang="T114">
                        <a:pos x="T48" y="T49"/>
                      </a:cxn>
                      <a:cxn ang="T115">
                        <a:pos x="T50" y="T51"/>
                      </a:cxn>
                      <a:cxn ang="T116">
                        <a:pos x="T52" y="T53"/>
                      </a:cxn>
                      <a:cxn ang="T117">
                        <a:pos x="T54" y="T55"/>
                      </a:cxn>
                      <a:cxn ang="T118">
                        <a:pos x="T56" y="T57"/>
                      </a:cxn>
                      <a:cxn ang="T119">
                        <a:pos x="T58" y="T59"/>
                      </a:cxn>
                      <a:cxn ang="T120">
                        <a:pos x="T60" y="T61"/>
                      </a:cxn>
                      <a:cxn ang="T121">
                        <a:pos x="T62" y="T63"/>
                      </a:cxn>
                      <a:cxn ang="T122">
                        <a:pos x="T64" y="T65"/>
                      </a:cxn>
                      <a:cxn ang="T123">
                        <a:pos x="T66" y="T67"/>
                      </a:cxn>
                      <a:cxn ang="T124">
                        <a:pos x="T68" y="T69"/>
                      </a:cxn>
                      <a:cxn ang="T125">
                        <a:pos x="T70" y="T71"/>
                      </a:cxn>
                      <a:cxn ang="T126">
                        <a:pos x="T72" y="T73"/>
                      </a:cxn>
                      <a:cxn ang="T127">
                        <a:pos x="T74" y="T75"/>
                      </a:cxn>
                      <a:cxn ang="T128">
                        <a:pos x="T76" y="T77"/>
                      </a:cxn>
                      <a:cxn ang="T129">
                        <a:pos x="T78" y="T79"/>
                      </a:cxn>
                      <a:cxn ang="T130">
                        <a:pos x="T80" y="T81"/>
                      </a:cxn>
                      <a:cxn ang="T131">
                        <a:pos x="T82" y="T83"/>
                      </a:cxn>
                      <a:cxn ang="T132">
                        <a:pos x="T84" y="T85"/>
                      </a:cxn>
                      <a:cxn ang="T133">
                        <a:pos x="T86" y="T87"/>
                      </a:cxn>
                      <a:cxn ang="T134">
                        <a:pos x="T88" y="T89"/>
                      </a:cxn>
                    </a:cxnLst>
                    <a:rect l="0" t="0" r="r" b="b"/>
                    <a:pathLst>
                      <a:path w="163" h="403">
                        <a:moveTo>
                          <a:pt x="162" y="171"/>
                        </a:moveTo>
                        <a:lnTo>
                          <a:pt x="162" y="183"/>
                        </a:lnTo>
                        <a:lnTo>
                          <a:pt x="162" y="192"/>
                        </a:lnTo>
                        <a:lnTo>
                          <a:pt x="162" y="201"/>
                        </a:lnTo>
                        <a:lnTo>
                          <a:pt x="159" y="210"/>
                        </a:lnTo>
                        <a:lnTo>
                          <a:pt x="153" y="219"/>
                        </a:lnTo>
                        <a:lnTo>
                          <a:pt x="153" y="228"/>
                        </a:lnTo>
                        <a:lnTo>
                          <a:pt x="150" y="237"/>
                        </a:lnTo>
                        <a:lnTo>
                          <a:pt x="150" y="246"/>
                        </a:lnTo>
                        <a:lnTo>
                          <a:pt x="150" y="255"/>
                        </a:lnTo>
                        <a:lnTo>
                          <a:pt x="150" y="264"/>
                        </a:lnTo>
                        <a:lnTo>
                          <a:pt x="150" y="273"/>
                        </a:lnTo>
                        <a:lnTo>
                          <a:pt x="144" y="282"/>
                        </a:lnTo>
                        <a:lnTo>
                          <a:pt x="141" y="291"/>
                        </a:lnTo>
                        <a:lnTo>
                          <a:pt x="138" y="300"/>
                        </a:lnTo>
                        <a:lnTo>
                          <a:pt x="138" y="309"/>
                        </a:lnTo>
                        <a:lnTo>
                          <a:pt x="138" y="318"/>
                        </a:lnTo>
                        <a:lnTo>
                          <a:pt x="132" y="330"/>
                        </a:lnTo>
                        <a:lnTo>
                          <a:pt x="129" y="339"/>
                        </a:lnTo>
                        <a:lnTo>
                          <a:pt x="126" y="348"/>
                        </a:lnTo>
                        <a:lnTo>
                          <a:pt x="117" y="354"/>
                        </a:lnTo>
                        <a:lnTo>
                          <a:pt x="114" y="363"/>
                        </a:lnTo>
                        <a:lnTo>
                          <a:pt x="105" y="369"/>
                        </a:lnTo>
                        <a:lnTo>
                          <a:pt x="0" y="402"/>
                        </a:lnTo>
                        <a:lnTo>
                          <a:pt x="3" y="393"/>
                        </a:lnTo>
                        <a:lnTo>
                          <a:pt x="9" y="384"/>
                        </a:lnTo>
                        <a:lnTo>
                          <a:pt x="9" y="375"/>
                        </a:lnTo>
                        <a:lnTo>
                          <a:pt x="15" y="366"/>
                        </a:lnTo>
                        <a:lnTo>
                          <a:pt x="21" y="357"/>
                        </a:lnTo>
                        <a:lnTo>
                          <a:pt x="21" y="348"/>
                        </a:lnTo>
                        <a:lnTo>
                          <a:pt x="24" y="339"/>
                        </a:lnTo>
                        <a:lnTo>
                          <a:pt x="33" y="327"/>
                        </a:lnTo>
                        <a:lnTo>
                          <a:pt x="36" y="318"/>
                        </a:lnTo>
                        <a:lnTo>
                          <a:pt x="45" y="324"/>
                        </a:lnTo>
                        <a:lnTo>
                          <a:pt x="45" y="333"/>
                        </a:lnTo>
                        <a:lnTo>
                          <a:pt x="45" y="324"/>
                        </a:lnTo>
                        <a:lnTo>
                          <a:pt x="45" y="315"/>
                        </a:lnTo>
                        <a:lnTo>
                          <a:pt x="54" y="312"/>
                        </a:lnTo>
                        <a:lnTo>
                          <a:pt x="60" y="321"/>
                        </a:lnTo>
                        <a:lnTo>
                          <a:pt x="66" y="330"/>
                        </a:lnTo>
                        <a:lnTo>
                          <a:pt x="63" y="312"/>
                        </a:lnTo>
                        <a:lnTo>
                          <a:pt x="60" y="294"/>
                        </a:lnTo>
                        <a:lnTo>
                          <a:pt x="51" y="291"/>
                        </a:lnTo>
                        <a:lnTo>
                          <a:pt x="48" y="282"/>
                        </a:lnTo>
                        <a:lnTo>
                          <a:pt x="48" y="291"/>
                        </a:lnTo>
                        <a:lnTo>
                          <a:pt x="48" y="300"/>
                        </a:lnTo>
                        <a:lnTo>
                          <a:pt x="48" y="309"/>
                        </a:lnTo>
                        <a:lnTo>
                          <a:pt x="48" y="291"/>
                        </a:lnTo>
                        <a:lnTo>
                          <a:pt x="48" y="282"/>
                        </a:lnTo>
                        <a:lnTo>
                          <a:pt x="57" y="288"/>
                        </a:lnTo>
                        <a:lnTo>
                          <a:pt x="66" y="294"/>
                        </a:lnTo>
                        <a:lnTo>
                          <a:pt x="57" y="285"/>
                        </a:lnTo>
                        <a:lnTo>
                          <a:pt x="54" y="276"/>
                        </a:lnTo>
                        <a:lnTo>
                          <a:pt x="54" y="267"/>
                        </a:lnTo>
                        <a:lnTo>
                          <a:pt x="54" y="258"/>
                        </a:lnTo>
                        <a:lnTo>
                          <a:pt x="54" y="249"/>
                        </a:lnTo>
                        <a:lnTo>
                          <a:pt x="54" y="240"/>
                        </a:lnTo>
                        <a:lnTo>
                          <a:pt x="54" y="231"/>
                        </a:lnTo>
                        <a:lnTo>
                          <a:pt x="54" y="222"/>
                        </a:lnTo>
                        <a:lnTo>
                          <a:pt x="54" y="213"/>
                        </a:lnTo>
                        <a:lnTo>
                          <a:pt x="57" y="204"/>
                        </a:lnTo>
                        <a:lnTo>
                          <a:pt x="60" y="195"/>
                        </a:lnTo>
                        <a:lnTo>
                          <a:pt x="60" y="186"/>
                        </a:lnTo>
                        <a:lnTo>
                          <a:pt x="63" y="177"/>
                        </a:lnTo>
                        <a:lnTo>
                          <a:pt x="66" y="168"/>
                        </a:lnTo>
                        <a:lnTo>
                          <a:pt x="69" y="156"/>
                        </a:lnTo>
                        <a:lnTo>
                          <a:pt x="69" y="147"/>
                        </a:lnTo>
                        <a:lnTo>
                          <a:pt x="69" y="135"/>
                        </a:lnTo>
                        <a:lnTo>
                          <a:pt x="69" y="126"/>
                        </a:lnTo>
                        <a:lnTo>
                          <a:pt x="69" y="117"/>
                        </a:lnTo>
                        <a:lnTo>
                          <a:pt x="72" y="105"/>
                        </a:lnTo>
                        <a:lnTo>
                          <a:pt x="81" y="108"/>
                        </a:lnTo>
                        <a:lnTo>
                          <a:pt x="81" y="117"/>
                        </a:lnTo>
                        <a:lnTo>
                          <a:pt x="81" y="126"/>
                        </a:lnTo>
                        <a:lnTo>
                          <a:pt x="81" y="135"/>
                        </a:lnTo>
                        <a:lnTo>
                          <a:pt x="81" y="126"/>
                        </a:lnTo>
                        <a:lnTo>
                          <a:pt x="81" y="117"/>
                        </a:lnTo>
                        <a:lnTo>
                          <a:pt x="78" y="108"/>
                        </a:lnTo>
                        <a:lnTo>
                          <a:pt x="72" y="99"/>
                        </a:lnTo>
                        <a:lnTo>
                          <a:pt x="69" y="90"/>
                        </a:lnTo>
                        <a:lnTo>
                          <a:pt x="69" y="81"/>
                        </a:lnTo>
                        <a:lnTo>
                          <a:pt x="69" y="72"/>
                        </a:lnTo>
                        <a:lnTo>
                          <a:pt x="69" y="63"/>
                        </a:lnTo>
                        <a:lnTo>
                          <a:pt x="72" y="54"/>
                        </a:lnTo>
                        <a:lnTo>
                          <a:pt x="81" y="42"/>
                        </a:lnTo>
                        <a:lnTo>
                          <a:pt x="90" y="33"/>
                        </a:lnTo>
                        <a:lnTo>
                          <a:pt x="99" y="21"/>
                        </a:lnTo>
                        <a:lnTo>
                          <a:pt x="108" y="15"/>
                        </a:lnTo>
                        <a:lnTo>
                          <a:pt x="117" y="6"/>
                        </a:lnTo>
                        <a:lnTo>
                          <a:pt x="126" y="0"/>
                        </a:lnTo>
                      </a:path>
                    </a:pathLst>
                  </a:custGeom>
                  <a:noFill/>
                  <a:ln w="12700" cap="rnd" cmpd="sng">
                    <a:solidFill>
                      <a:schemeClr val="tx2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356" name="Freeform 78">
                    <a:extLst>
                      <a:ext uri="{FF2B5EF4-FFF2-40B4-BE49-F238E27FC236}">
                        <a16:creationId xmlns:a16="http://schemas.microsoft.com/office/drawing/2014/main" id="{AEDDE61E-BD71-426E-82AF-8B4DFB203158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908" y="4572"/>
                    <a:ext cx="256" cy="445"/>
                  </a:xfrm>
                  <a:custGeom>
                    <a:avLst/>
                    <a:gdLst>
                      <a:gd name="T0" fmla="*/ 21 w 256"/>
                      <a:gd name="T1" fmla="*/ 39 h 445"/>
                      <a:gd name="T2" fmla="*/ 36 w 256"/>
                      <a:gd name="T3" fmla="*/ 66 h 445"/>
                      <a:gd name="T4" fmla="*/ 30 w 256"/>
                      <a:gd name="T5" fmla="*/ 54 h 445"/>
                      <a:gd name="T6" fmla="*/ 30 w 256"/>
                      <a:gd name="T7" fmla="*/ 66 h 445"/>
                      <a:gd name="T8" fmla="*/ 27 w 256"/>
                      <a:gd name="T9" fmla="*/ 96 h 445"/>
                      <a:gd name="T10" fmla="*/ 6 w 256"/>
                      <a:gd name="T11" fmla="*/ 120 h 445"/>
                      <a:gd name="T12" fmla="*/ 6 w 256"/>
                      <a:gd name="T13" fmla="*/ 147 h 445"/>
                      <a:gd name="T14" fmla="*/ 6 w 256"/>
                      <a:gd name="T15" fmla="*/ 174 h 445"/>
                      <a:gd name="T16" fmla="*/ 6 w 256"/>
                      <a:gd name="T17" fmla="*/ 204 h 445"/>
                      <a:gd name="T18" fmla="*/ 6 w 256"/>
                      <a:gd name="T19" fmla="*/ 234 h 445"/>
                      <a:gd name="T20" fmla="*/ 15 w 256"/>
                      <a:gd name="T21" fmla="*/ 261 h 445"/>
                      <a:gd name="T22" fmla="*/ 21 w 256"/>
                      <a:gd name="T23" fmla="*/ 288 h 445"/>
                      <a:gd name="T24" fmla="*/ 33 w 256"/>
                      <a:gd name="T25" fmla="*/ 315 h 445"/>
                      <a:gd name="T26" fmla="*/ 36 w 256"/>
                      <a:gd name="T27" fmla="*/ 342 h 445"/>
                      <a:gd name="T28" fmla="*/ 45 w 256"/>
                      <a:gd name="T29" fmla="*/ 393 h 445"/>
                      <a:gd name="T30" fmla="*/ 63 w 256"/>
                      <a:gd name="T31" fmla="*/ 423 h 445"/>
                      <a:gd name="T32" fmla="*/ 66 w 256"/>
                      <a:gd name="T33" fmla="*/ 426 h 445"/>
                      <a:gd name="T34" fmla="*/ 81 w 256"/>
                      <a:gd name="T35" fmla="*/ 393 h 445"/>
                      <a:gd name="T36" fmla="*/ 54 w 256"/>
                      <a:gd name="T37" fmla="*/ 411 h 445"/>
                      <a:gd name="T38" fmla="*/ 78 w 256"/>
                      <a:gd name="T39" fmla="*/ 393 h 445"/>
                      <a:gd name="T40" fmla="*/ 105 w 256"/>
                      <a:gd name="T41" fmla="*/ 369 h 445"/>
                      <a:gd name="T42" fmla="*/ 129 w 256"/>
                      <a:gd name="T43" fmla="*/ 345 h 445"/>
                      <a:gd name="T44" fmla="*/ 147 w 256"/>
                      <a:gd name="T45" fmla="*/ 324 h 445"/>
                      <a:gd name="T46" fmla="*/ 147 w 256"/>
                      <a:gd name="T47" fmla="*/ 288 h 445"/>
                      <a:gd name="T48" fmla="*/ 141 w 256"/>
                      <a:gd name="T49" fmla="*/ 255 h 445"/>
                      <a:gd name="T50" fmla="*/ 135 w 256"/>
                      <a:gd name="T51" fmla="*/ 222 h 445"/>
                      <a:gd name="T52" fmla="*/ 129 w 256"/>
                      <a:gd name="T53" fmla="*/ 192 h 445"/>
                      <a:gd name="T54" fmla="*/ 120 w 256"/>
                      <a:gd name="T55" fmla="*/ 159 h 445"/>
                      <a:gd name="T56" fmla="*/ 117 w 256"/>
                      <a:gd name="T57" fmla="*/ 132 h 445"/>
                      <a:gd name="T58" fmla="*/ 99 w 256"/>
                      <a:gd name="T59" fmla="*/ 111 h 445"/>
                      <a:gd name="T60" fmla="*/ 114 w 256"/>
                      <a:gd name="T61" fmla="*/ 141 h 445"/>
                      <a:gd name="T62" fmla="*/ 120 w 256"/>
                      <a:gd name="T63" fmla="*/ 171 h 445"/>
                      <a:gd name="T64" fmla="*/ 120 w 256"/>
                      <a:gd name="T65" fmla="*/ 198 h 445"/>
                      <a:gd name="T66" fmla="*/ 126 w 256"/>
                      <a:gd name="T67" fmla="*/ 228 h 445"/>
                      <a:gd name="T68" fmla="*/ 132 w 256"/>
                      <a:gd name="T69" fmla="*/ 258 h 445"/>
                      <a:gd name="T70" fmla="*/ 138 w 256"/>
                      <a:gd name="T71" fmla="*/ 288 h 445"/>
                      <a:gd name="T72" fmla="*/ 162 w 256"/>
                      <a:gd name="T73" fmla="*/ 318 h 445"/>
                      <a:gd name="T74" fmla="*/ 183 w 256"/>
                      <a:gd name="T75" fmla="*/ 306 h 445"/>
                      <a:gd name="T76" fmla="*/ 204 w 256"/>
                      <a:gd name="T77" fmla="*/ 279 h 445"/>
                      <a:gd name="T78" fmla="*/ 219 w 256"/>
                      <a:gd name="T79" fmla="*/ 246 h 445"/>
                      <a:gd name="T80" fmla="*/ 243 w 256"/>
                      <a:gd name="T81" fmla="*/ 219 h 445"/>
                      <a:gd name="T82" fmla="*/ 255 w 256"/>
                      <a:gd name="T83" fmla="*/ 192 h 445"/>
                      <a:gd name="T84" fmla="*/ 246 w 256"/>
                      <a:gd name="T85" fmla="*/ 168 h 445"/>
                      <a:gd name="T86" fmla="*/ 216 w 256"/>
                      <a:gd name="T87" fmla="*/ 150 h 445"/>
                      <a:gd name="T88" fmla="*/ 189 w 256"/>
                      <a:gd name="T89" fmla="*/ 129 h 445"/>
                      <a:gd name="T90" fmla="*/ 156 w 256"/>
                      <a:gd name="T91" fmla="*/ 108 h 445"/>
                      <a:gd name="T92" fmla="*/ 117 w 256"/>
                      <a:gd name="T93" fmla="*/ 84 h 445"/>
                      <a:gd name="T94" fmla="*/ 90 w 256"/>
                      <a:gd name="T95" fmla="*/ 57 h 445"/>
                      <a:gd name="T96" fmla="*/ 60 w 256"/>
                      <a:gd name="T97" fmla="*/ 33 h 445"/>
                      <a:gd name="T98" fmla="*/ 12 w 256"/>
                      <a:gd name="T99" fmla="*/ 15 h 445"/>
                      <a:gd name="T100" fmla="*/ 30 w 256"/>
                      <a:gd name="T101" fmla="*/ 9 h 445"/>
                      <a:gd name="T102" fmla="*/ 66 w 256"/>
                      <a:gd name="T103" fmla="*/ 18 h 445"/>
                      <a:gd name="T104" fmla="*/ 33 w 256"/>
                      <a:gd name="T105" fmla="*/ 12 h 445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</a:gdLst>
                    <a:ahLst/>
                    <a:cxnLst>
                      <a:cxn ang="T106">
                        <a:pos x="T0" y="T1"/>
                      </a:cxn>
                      <a:cxn ang="T107">
                        <a:pos x="T2" y="T3"/>
                      </a:cxn>
                      <a:cxn ang="T108">
                        <a:pos x="T4" y="T5"/>
                      </a:cxn>
                      <a:cxn ang="T109">
                        <a:pos x="T6" y="T7"/>
                      </a:cxn>
                      <a:cxn ang="T110">
                        <a:pos x="T8" y="T9"/>
                      </a:cxn>
                      <a:cxn ang="T111">
                        <a:pos x="T10" y="T11"/>
                      </a:cxn>
                      <a:cxn ang="T112">
                        <a:pos x="T12" y="T13"/>
                      </a:cxn>
                      <a:cxn ang="T113">
                        <a:pos x="T14" y="T15"/>
                      </a:cxn>
                      <a:cxn ang="T114">
                        <a:pos x="T16" y="T17"/>
                      </a:cxn>
                      <a:cxn ang="T115">
                        <a:pos x="T18" y="T19"/>
                      </a:cxn>
                      <a:cxn ang="T116">
                        <a:pos x="T20" y="T21"/>
                      </a:cxn>
                      <a:cxn ang="T117">
                        <a:pos x="T22" y="T23"/>
                      </a:cxn>
                      <a:cxn ang="T118">
                        <a:pos x="T24" y="T25"/>
                      </a:cxn>
                      <a:cxn ang="T119">
                        <a:pos x="T26" y="T27"/>
                      </a:cxn>
                      <a:cxn ang="T120">
                        <a:pos x="T28" y="T29"/>
                      </a:cxn>
                      <a:cxn ang="T121">
                        <a:pos x="T30" y="T31"/>
                      </a:cxn>
                      <a:cxn ang="T122">
                        <a:pos x="T32" y="T33"/>
                      </a:cxn>
                      <a:cxn ang="T123">
                        <a:pos x="T34" y="T35"/>
                      </a:cxn>
                      <a:cxn ang="T124">
                        <a:pos x="T36" y="T37"/>
                      </a:cxn>
                      <a:cxn ang="T125">
                        <a:pos x="T38" y="T39"/>
                      </a:cxn>
                      <a:cxn ang="T126">
                        <a:pos x="T40" y="T41"/>
                      </a:cxn>
                      <a:cxn ang="T127">
                        <a:pos x="T42" y="T43"/>
                      </a:cxn>
                      <a:cxn ang="T128">
                        <a:pos x="T44" y="T45"/>
                      </a:cxn>
                      <a:cxn ang="T129">
                        <a:pos x="T46" y="T47"/>
                      </a:cxn>
                      <a:cxn ang="T130">
                        <a:pos x="T48" y="T49"/>
                      </a:cxn>
                      <a:cxn ang="T131">
                        <a:pos x="T50" y="T51"/>
                      </a:cxn>
                      <a:cxn ang="T132">
                        <a:pos x="T52" y="T53"/>
                      </a:cxn>
                      <a:cxn ang="T133">
                        <a:pos x="T54" y="T55"/>
                      </a:cxn>
                      <a:cxn ang="T134">
                        <a:pos x="T56" y="T57"/>
                      </a:cxn>
                      <a:cxn ang="T135">
                        <a:pos x="T58" y="T59"/>
                      </a:cxn>
                      <a:cxn ang="T136">
                        <a:pos x="T60" y="T61"/>
                      </a:cxn>
                      <a:cxn ang="T137">
                        <a:pos x="T62" y="T63"/>
                      </a:cxn>
                      <a:cxn ang="T138">
                        <a:pos x="T64" y="T65"/>
                      </a:cxn>
                      <a:cxn ang="T139">
                        <a:pos x="T66" y="T67"/>
                      </a:cxn>
                      <a:cxn ang="T140">
                        <a:pos x="T68" y="T69"/>
                      </a:cxn>
                      <a:cxn ang="T141">
                        <a:pos x="T70" y="T71"/>
                      </a:cxn>
                      <a:cxn ang="T142">
                        <a:pos x="T72" y="T73"/>
                      </a:cxn>
                      <a:cxn ang="T143">
                        <a:pos x="T74" y="T75"/>
                      </a:cxn>
                      <a:cxn ang="T144">
                        <a:pos x="T76" y="T77"/>
                      </a:cxn>
                      <a:cxn ang="T145">
                        <a:pos x="T78" y="T79"/>
                      </a:cxn>
                      <a:cxn ang="T146">
                        <a:pos x="T80" y="T81"/>
                      </a:cxn>
                      <a:cxn ang="T147">
                        <a:pos x="T82" y="T83"/>
                      </a:cxn>
                      <a:cxn ang="T148">
                        <a:pos x="T84" y="T85"/>
                      </a:cxn>
                      <a:cxn ang="T149">
                        <a:pos x="T86" y="T87"/>
                      </a:cxn>
                      <a:cxn ang="T150">
                        <a:pos x="T88" y="T89"/>
                      </a:cxn>
                      <a:cxn ang="T151">
                        <a:pos x="T90" y="T91"/>
                      </a:cxn>
                      <a:cxn ang="T152">
                        <a:pos x="T92" y="T93"/>
                      </a:cxn>
                      <a:cxn ang="T153">
                        <a:pos x="T94" y="T95"/>
                      </a:cxn>
                      <a:cxn ang="T154">
                        <a:pos x="T96" y="T97"/>
                      </a:cxn>
                      <a:cxn ang="T155">
                        <a:pos x="T98" y="T99"/>
                      </a:cxn>
                      <a:cxn ang="T156">
                        <a:pos x="T100" y="T101"/>
                      </a:cxn>
                      <a:cxn ang="T157">
                        <a:pos x="T102" y="T103"/>
                      </a:cxn>
                      <a:cxn ang="T158">
                        <a:pos x="T104" y="T105"/>
                      </a:cxn>
                    </a:cxnLst>
                    <a:rect l="0" t="0" r="r" b="b"/>
                    <a:pathLst>
                      <a:path w="256" h="445">
                        <a:moveTo>
                          <a:pt x="0" y="33"/>
                        </a:moveTo>
                        <a:lnTo>
                          <a:pt x="12" y="33"/>
                        </a:lnTo>
                        <a:lnTo>
                          <a:pt x="21" y="39"/>
                        </a:lnTo>
                        <a:lnTo>
                          <a:pt x="27" y="48"/>
                        </a:lnTo>
                        <a:lnTo>
                          <a:pt x="33" y="57"/>
                        </a:lnTo>
                        <a:lnTo>
                          <a:pt x="36" y="66"/>
                        </a:lnTo>
                        <a:lnTo>
                          <a:pt x="36" y="75"/>
                        </a:lnTo>
                        <a:lnTo>
                          <a:pt x="36" y="66"/>
                        </a:lnTo>
                        <a:lnTo>
                          <a:pt x="30" y="54"/>
                        </a:lnTo>
                        <a:lnTo>
                          <a:pt x="21" y="45"/>
                        </a:lnTo>
                        <a:lnTo>
                          <a:pt x="24" y="57"/>
                        </a:lnTo>
                        <a:lnTo>
                          <a:pt x="30" y="66"/>
                        </a:lnTo>
                        <a:lnTo>
                          <a:pt x="30" y="78"/>
                        </a:lnTo>
                        <a:lnTo>
                          <a:pt x="30" y="87"/>
                        </a:lnTo>
                        <a:lnTo>
                          <a:pt x="27" y="96"/>
                        </a:lnTo>
                        <a:lnTo>
                          <a:pt x="18" y="102"/>
                        </a:lnTo>
                        <a:lnTo>
                          <a:pt x="9" y="111"/>
                        </a:lnTo>
                        <a:lnTo>
                          <a:pt x="6" y="120"/>
                        </a:lnTo>
                        <a:lnTo>
                          <a:pt x="6" y="129"/>
                        </a:lnTo>
                        <a:lnTo>
                          <a:pt x="6" y="138"/>
                        </a:lnTo>
                        <a:lnTo>
                          <a:pt x="6" y="147"/>
                        </a:lnTo>
                        <a:lnTo>
                          <a:pt x="6" y="156"/>
                        </a:lnTo>
                        <a:lnTo>
                          <a:pt x="6" y="165"/>
                        </a:lnTo>
                        <a:lnTo>
                          <a:pt x="6" y="174"/>
                        </a:lnTo>
                        <a:lnTo>
                          <a:pt x="6" y="186"/>
                        </a:lnTo>
                        <a:lnTo>
                          <a:pt x="6" y="195"/>
                        </a:lnTo>
                        <a:lnTo>
                          <a:pt x="6" y="204"/>
                        </a:lnTo>
                        <a:lnTo>
                          <a:pt x="6" y="213"/>
                        </a:lnTo>
                        <a:lnTo>
                          <a:pt x="6" y="222"/>
                        </a:lnTo>
                        <a:lnTo>
                          <a:pt x="6" y="234"/>
                        </a:lnTo>
                        <a:lnTo>
                          <a:pt x="6" y="243"/>
                        </a:lnTo>
                        <a:lnTo>
                          <a:pt x="6" y="252"/>
                        </a:lnTo>
                        <a:lnTo>
                          <a:pt x="15" y="261"/>
                        </a:lnTo>
                        <a:lnTo>
                          <a:pt x="18" y="270"/>
                        </a:lnTo>
                        <a:lnTo>
                          <a:pt x="21" y="279"/>
                        </a:lnTo>
                        <a:lnTo>
                          <a:pt x="21" y="288"/>
                        </a:lnTo>
                        <a:lnTo>
                          <a:pt x="27" y="297"/>
                        </a:lnTo>
                        <a:lnTo>
                          <a:pt x="27" y="306"/>
                        </a:lnTo>
                        <a:lnTo>
                          <a:pt x="33" y="315"/>
                        </a:lnTo>
                        <a:lnTo>
                          <a:pt x="36" y="324"/>
                        </a:lnTo>
                        <a:lnTo>
                          <a:pt x="36" y="333"/>
                        </a:lnTo>
                        <a:lnTo>
                          <a:pt x="36" y="342"/>
                        </a:lnTo>
                        <a:lnTo>
                          <a:pt x="39" y="366"/>
                        </a:lnTo>
                        <a:lnTo>
                          <a:pt x="42" y="384"/>
                        </a:lnTo>
                        <a:lnTo>
                          <a:pt x="45" y="393"/>
                        </a:lnTo>
                        <a:lnTo>
                          <a:pt x="51" y="405"/>
                        </a:lnTo>
                        <a:lnTo>
                          <a:pt x="57" y="414"/>
                        </a:lnTo>
                        <a:lnTo>
                          <a:pt x="63" y="423"/>
                        </a:lnTo>
                        <a:lnTo>
                          <a:pt x="63" y="435"/>
                        </a:lnTo>
                        <a:lnTo>
                          <a:pt x="66" y="444"/>
                        </a:lnTo>
                        <a:lnTo>
                          <a:pt x="66" y="426"/>
                        </a:lnTo>
                        <a:lnTo>
                          <a:pt x="63" y="408"/>
                        </a:lnTo>
                        <a:lnTo>
                          <a:pt x="63" y="396"/>
                        </a:lnTo>
                        <a:lnTo>
                          <a:pt x="81" y="393"/>
                        </a:lnTo>
                        <a:lnTo>
                          <a:pt x="72" y="399"/>
                        </a:lnTo>
                        <a:lnTo>
                          <a:pt x="72" y="408"/>
                        </a:lnTo>
                        <a:lnTo>
                          <a:pt x="54" y="411"/>
                        </a:lnTo>
                        <a:lnTo>
                          <a:pt x="63" y="402"/>
                        </a:lnTo>
                        <a:lnTo>
                          <a:pt x="72" y="402"/>
                        </a:lnTo>
                        <a:lnTo>
                          <a:pt x="78" y="393"/>
                        </a:lnTo>
                        <a:lnTo>
                          <a:pt x="87" y="384"/>
                        </a:lnTo>
                        <a:lnTo>
                          <a:pt x="99" y="378"/>
                        </a:lnTo>
                        <a:lnTo>
                          <a:pt x="105" y="369"/>
                        </a:lnTo>
                        <a:lnTo>
                          <a:pt x="111" y="360"/>
                        </a:lnTo>
                        <a:lnTo>
                          <a:pt x="120" y="354"/>
                        </a:lnTo>
                        <a:lnTo>
                          <a:pt x="129" y="345"/>
                        </a:lnTo>
                        <a:lnTo>
                          <a:pt x="138" y="342"/>
                        </a:lnTo>
                        <a:lnTo>
                          <a:pt x="144" y="333"/>
                        </a:lnTo>
                        <a:lnTo>
                          <a:pt x="147" y="324"/>
                        </a:lnTo>
                        <a:lnTo>
                          <a:pt x="147" y="312"/>
                        </a:lnTo>
                        <a:lnTo>
                          <a:pt x="147" y="300"/>
                        </a:lnTo>
                        <a:lnTo>
                          <a:pt x="147" y="288"/>
                        </a:lnTo>
                        <a:lnTo>
                          <a:pt x="147" y="276"/>
                        </a:lnTo>
                        <a:lnTo>
                          <a:pt x="144" y="264"/>
                        </a:lnTo>
                        <a:lnTo>
                          <a:pt x="141" y="255"/>
                        </a:lnTo>
                        <a:lnTo>
                          <a:pt x="138" y="246"/>
                        </a:lnTo>
                        <a:lnTo>
                          <a:pt x="138" y="234"/>
                        </a:lnTo>
                        <a:lnTo>
                          <a:pt x="135" y="222"/>
                        </a:lnTo>
                        <a:lnTo>
                          <a:pt x="135" y="213"/>
                        </a:lnTo>
                        <a:lnTo>
                          <a:pt x="132" y="204"/>
                        </a:lnTo>
                        <a:lnTo>
                          <a:pt x="129" y="192"/>
                        </a:lnTo>
                        <a:lnTo>
                          <a:pt x="126" y="180"/>
                        </a:lnTo>
                        <a:lnTo>
                          <a:pt x="123" y="168"/>
                        </a:lnTo>
                        <a:lnTo>
                          <a:pt x="120" y="159"/>
                        </a:lnTo>
                        <a:lnTo>
                          <a:pt x="117" y="150"/>
                        </a:lnTo>
                        <a:lnTo>
                          <a:pt x="117" y="141"/>
                        </a:lnTo>
                        <a:lnTo>
                          <a:pt x="117" y="132"/>
                        </a:lnTo>
                        <a:lnTo>
                          <a:pt x="108" y="129"/>
                        </a:lnTo>
                        <a:lnTo>
                          <a:pt x="105" y="120"/>
                        </a:lnTo>
                        <a:lnTo>
                          <a:pt x="99" y="111"/>
                        </a:lnTo>
                        <a:lnTo>
                          <a:pt x="102" y="120"/>
                        </a:lnTo>
                        <a:lnTo>
                          <a:pt x="111" y="129"/>
                        </a:lnTo>
                        <a:lnTo>
                          <a:pt x="114" y="141"/>
                        </a:lnTo>
                        <a:lnTo>
                          <a:pt x="120" y="153"/>
                        </a:lnTo>
                        <a:lnTo>
                          <a:pt x="120" y="162"/>
                        </a:lnTo>
                        <a:lnTo>
                          <a:pt x="120" y="171"/>
                        </a:lnTo>
                        <a:lnTo>
                          <a:pt x="120" y="180"/>
                        </a:lnTo>
                        <a:lnTo>
                          <a:pt x="120" y="189"/>
                        </a:lnTo>
                        <a:lnTo>
                          <a:pt x="120" y="198"/>
                        </a:lnTo>
                        <a:lnTo>
                          <a:pt x="120" y="207"/>
                        </a:lnTo>
                        <a:lnTo>
                          <a:pt x="123" y="216"/>
                        </a:lnTo>
                        <a:lnTo>
                          <a:pt x="126" y="228"/>
                        </a:lnTo>
                        <a:lnTo>
                          <a:pt x="126" y="237"/>
                        </a:lnTo>
                        <a:lnTo>
                          <a:pt x="129" y="246"/>
                        </a:lnTo>
                        <a:lnTo>
                          <a:pt x="132" y="258"/>
                        </a:lnTo>
                        <a:lnTo>
                          <a:pt x="132" y="267"/>
                        </a:lnTo>
                        <a:lnTo>
                          <a:pt x="135" y="279"/>
                        </a:lnTo>
                        <a:lnTo>
                          <a:pt x="138" y="288"/>
                        </a:lnTo>
                        <a:lnTo>
                          <a:pt x="144" y="297"/>
                        </a:lnTo>
                        <a:lnTo>
                          <a:pt x="153" y="309"/>
                        </a:lnTo>
                        <a:lnTo>
                          <a:pt x="162" y="318"/>
                        </a:lnTo>
                        <a:lnTo>
                          <a:pt x="171" y="318"/>
                        </a:lnTo>
                        <a:lnTo>
                          <a:pt x="180" y="315"/>
                        </a:lnTo>
                        <a:lnTo>
                          <a:pt x="183" y="306"/>
                        </a:lnTo>
                        <a:lnTo>
                          <a:pt x="192" y="297"/>
                        </a:lnTo>
                        <a:lnTo>
                          <a:pt x="198" y="288"/>
                        </a:lnTo>
                        <a:lnTo>
                          <a:pt x="204" y="279"/>
                        </a:lnTo>
                        <a:lnTo>
                          <a:pt x="204" y="270"/>
                        </a:lnTo>
                        <a:lnTo>
                          <a:pt x="210" y="258"/>
                        </a:lnTo>
                        <a:lnTo>
                          <a:pt x="219" y="246"/>
                        </a:lnTo>
                        <a:lnTo>
                          <a:pt x="228" y="237"/>
                        </a:lnTo>
                        <a:lnTo>
                          <a:pt x="234" y="228"/>
                        </a:lnTo>
                        <a:lnTo>
                          <a:pt x="243" y="219"/>
                        </a:lnTo>
                        <a:lnTo>
                          <a:pt x="246" y="210"/>
                        </a:lnTo>
                        <a:lnTo>
                          <a:pt x="252" y="201"/>
                        </a:lnTo>
                        <a:lnTo>
                          <a:pt x="255" y="192"/>
                        </a:lnTo>
                        <a:lnTo>
                          <a:pt x="255" y="183"/>
                        </a:lnTo>
                        <a:lnTo>
                          <a:pt x="255" y="174"/>
                        </a:lnTo>
                        <a:lnTo>
                          <a:pt x="246" y="168"/>
                        </a:lnTo>
                        <a:lnTo>
                          <a:pt x="237" y="159"/>
                        </a:lnTo>
                        <a:lnTo>
                          <a:pt x="228" y="156"/>
                        </a:lnTo>
                        <a:lnTo>
                          <a:pt x="216" y="150"/>
                        </a:lnTo>
                        <a:lnTo>
                          <a:pt x="207" y="141"/>
                        </a:lnTo>
                        <a:lnTo>
                          <a:pt x="198" y="135"/>
                        </a:lnTo>
                        <a:lnTo>
                          <a:pt x="189" y="129"/>
                        </a:lnTo>
                        <a:lnTo>
                          <a:pt x="177" y="123"/>
                        </a:lnTo>
                        <a:lnTo>
                          <a:pt x="168" y="117"/>
                        </a:lnTo>
                        <a:lnTo>
                          <a:pt x="156" y="108"/>
                        </a:lnTo>
                        <a:lnTo>
                          <a:pt x="132" y="102"/>
                        </a:lnTo>
                        <a:lnTo>
                          <a:pt x="126" y="93"/>
                        </a:lnTo>
                        <a:lnTo>
                          <a:pt x="117" y="84"/>
                        </a:lnTo>
                        <a:lnTo>
                          <a:pt x="108" y="75"/>
                        </a:lnTo>
                        <a:lnTo>
                          <a:pt x="99" y="66"/>
                        </a:lnTo>
                        <a:lnTo>
                          <a:pt x="90" y="57"/>
                        </a:lnTo>
                        <a:lnTo>
                          <a:pt x="81" y="48"/>
                        </a:lnTo>
                        <a:lnTo>
                          <a:pt x="72" y="42"/>
                        </a:lnTo>
                        <a:lnTo>
                          <a:pt x="60" y="33"/>
                        </a:lnTo>
                        <a:lnTo>
                          <a:pt x="48" y="24"/>
                        </a:lnTo>
                        <a:lnTo>
                          <a:pt x="30" y="21"/>
                        </a:lnTo>
                        <a:lnTo>
                          <a:pt x="12" y="15"/>
                        </a:lnTo>
                        <a:lnTo>
                          <a:pt x="3" y="12"/>
                        </a:lnTo>
                        <a:lnTo>
                          <a:pt x="18" y="9"/>
                        </a:lnTo>
                        <a:lnTo>
                          <a:pt x="30" y="9"/>
                        </a:lnTo>
                        <a:lnTo>
                          <a:pt x="39" y="9"/>
                        </a:lnTo>
                        <a:lnTo>
                          <a:pt x="48" y="15"/>
                        </a:lnTo>
                        <a:lnTo>
                          <a:pt x="66" y="18"/>
                        </a:lnTo>
                        <a:lnTo>
                          <a:pt x="57" y="21"/>
                        </a:lnTo>
                        <a:lnTo>
                          <a:pt x="45" y="15"/>
                        </a:lnTo>
                        <a:lnTo>
                          <a:pt x="33" y="12"/>
                        </a:lnTo>
                        <a:lnTo>
                          <a:pt x="24" y="6"/>
                        </a:lnTo>
                        <a:lnTo>
                          <a:pt x="12" y="0"/>
                        </a:lnTo>
                      </a:path>
                    </a:pathLst>
                  </a:custGeom>
                  <a:noFill/>
                  <a:ln w="12700" cap="rnd" cmpd="sng">
                    <a:solidFill>
                      <a:schemeClr val="tx2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357" name="Freeform 79">
                    <a:extLst>
                      <a:ext uri="{FF2B5EF4-FFF2-40B4-BE49-F238E27FC236}">
                        <a16:creationId xmlns:a16="http://schemas.microsoft.com/office/drawing/2014/main" id="{8E7A22D1-F76B-4E41-9CE4-D5095FB4FA5D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091" y="4743"/>
                    <a:ext cx="178" cy="352"/>
                  </a:xfrm>
                  <a:custGeom>
                    <a:avLst/>
                    <a:gdLst>
                      <a:gd name="T0" fmla="*/ 84 w 178"/>
                      <a:gd name="T1" fmla="*/ 3 h 352"/>
                      <a:gd name="T2" fmla="*/ 90 w 178"/>
                      <a:gd name="T3" fmla="*/ 21 h 352"/>
                      <a:gd name="T4" fmla="*/ 84 w 178"/>
                      <a:gd name="T5" fmla="*/ 39 h 352"/>
                      <a:gd name="T6" fmla="*/ 75 w 178"/>
                      <a:gd name="T7" fmla="*/ 57 h 352"/>
                      <a:gd name="T8" fmla="*/ 60 w 178"/>
                      <a:gd name="T9" fmla="*/ 78 h 352"/>
                      <a:gd name="T10" fmla="*/ 48 w 178"/>
                      <a:gd name="T11" fmla="*/ 96 h 352"/>
                      <a:gd name="T12" fmla="*/ 36 w 178"/>
                      <a:gd name="T13" fmla="*/ 111 h 352"/>
                      <a:gd name="T14" fmla="*/ 66 w 178"/>
                      <a:gd name="T15" fmla="*/ 120 h 352"/>
                      <a:gd name="T16" fmla="*/ 48 w 178"/>
                      <a:gd name="T17" fmla="*/ 123 h 352"/>
                      <a:gd name="T18" fmla="*/ 18 w 178"/>
                      <a:gd name="T19" fmla="*/ 132 h 352"/>
                      <a:gd name="T20" fmla="*/ 42 w 178"/>
                      <a:gd name="T21" fmla="*/ 117 h 352"/>
                      <a:gd name="T22" fmla="*/ 51 w 178"/>
                      <a:gd name="T23" fmla="*/ 111 h 352"/>
                      <a:gd name="T24" fmla="*/ 60 w 178"/>
                      <a:gd name="T25" fmla="*/ 114 h 352"/>
                      <a:gd name="T26" fmla="*/ 33 w 178"/>
                      <a:gd name="T27" fmla="*/ 111 h 352"/>
                      <a:gd name="T28" fmla="*/ 33 w 178"/>
                      <a:gd name="T29" fmla="*/ 93 h 352"/>
                      <a:gd name="T30" fmla="*/ 51 w 178"/>
                      <a:gd name="T31" fmla="*/ 81 h 352"/>
                      <a:gd name="T32" fmla="*/ 78 w 178"/>
                      <a:gd name="T33" fmla="*/ 78 h 352"/>
                      <a:gd name="T34" fmla="*/ 96 w 178"/>
                      <a:gd name="T35" fmla="*/ 75 h 352"/>
                      <a:gd name="T36" fmla="*/ 114 w 178"/>
                      <a:gd name="T37" fmla="*/ 63 h 352"/>
                      <a:gd name="T38" fmla="*/ 108 w 178"/>
                      <a:gd name="T39" fmla="*/ 45 h 352"/>
                      <a:gd name="T40" fmla="*/ 90 w 178"/>
                      <a:gd name="T41" fmla="*/ 39 h 352"/>
                      <a:gd name="T42" fmla="*/ 111 w 178"/>
                      <a:gd name="T43" fmla="*/ 48 h 352"/>
                      <a:gd name="T44" fmla="*/ 120 w 178"/>
                      <a:gd name="T45" fmla="*/ 66 h 352"/>
                      <a:gd name="T46" fmla="*/ 132 w 178"/>
                      <a:gd name="T47" fmla="*/ 81 h 352"/>
                      <a:gd name="T48" fmla="*/ 123 w 178"/>
                      <a:gd name="T49" fmla="*/ 96 h 352"/>
                      <a:gd name="T50" fmla="*/ 123 w 178"/>
                      <a:gd name="T51" fmla="*/ 99 h 352"/>
                      <a:gd name="T52" fmla="*/ 129 w 178"/>
                      <a:gd name="T53" fmla="*/ 117 h 352"/>
                      <a:gd name="T54" fmla="*/ 108 w 178"/>
                      <a:gd name="T55" fmla="*/ 120 h 352"/>
                      <a:gd name="T56" fmla="*/ 135 w 178"/>
                      <a:gd name="T57" fmla="*/ 120 h 352"/>
                      <a:gd name="T58" fmla="*/ 135 w 178"/>
                      <a:gd name="T59" fmla="*/ 99 h 352"/>
                      <a:gd name="T60" fmla="*/ 132 w 178"/>
                      <a:gd name="T61" fmla="*/ 81 h 352"/>
                      <a:gd name="T62" fmla="*/ 114 w 178"/>
                      <a:gd name="T63" fmla="*/ 63 h 352"/>
                      <a:gd name="T64" fmla="*/ 99 w 178"/>
                      <a:gd name="T65" fmla="*/ 45 h 352"/>
                      <a:gd name="T66" fmla="*/ 90 w 178"/>
                      <a:gd name="T67" fmla="*/ 24 h 352"/>
                      <a:gd name="T68" fmla="*/ 102 w 178"/>
                      <a:gd name="T69" fmla="*/ 18 h 352"/>
                      <a:gd name="T70" fmla="*/ 120 w 178"/>
                      <a:gd name="T71" fmla="*/ 24 h 352"/>
                      <a:gd name="T72" fmla="*/ 132 w 178"/>
                      <a:gd name="T73" fmla="*/ 39 h 352"/>
                      <a:gd name="T74" fmla="*/ 147 w 178"/>
                      <a:gd name="T75" fmla="*/ 57 h 352"/>
                      <a:gd name="T76" fmla="*/ 162 w 178"/>
                      <a:gd name="T77" fmla="*/ 75 h 352"/>
                      <a:gd name="T78" fmla="*/ 171 w 178"/>
                      <a:gd name="T79" fmla="*/ 93 h 352"/>
                      <a:gd name="T80" fmla="*/ 174 w 178"/>
                      <a:gd name="T81" fmla="*/ 111 h 352"/>
                      <a:gd name="T82" fmla="*/ 177 w 178"/>
                      <a:gd name="T83" fmla="*/ 129 h 352"/>
                      <a:gd name="T84" fmla="*/ 177 w 178"/>
                      <a:gd name="T85" fmla="*/ 147 h 352"/>
                      <a:gd name="T86" fmla="*/ 171 w 178"/>
                      <a:gd name="T87" fmla="*/ 165 h 352"/>
                      <a:gd name="T88" fmla="*/ 132 w 178"/>
                      <a:gd name="T89" fmla="*/ 225 h 352"/>
                      <a:gd name="T90" fmla="*/ 21 w 178"/>
                      <a:gd name="T91" fmla="*/ 315 h 352"/>
                      <a:gd name="T92" fmla="*/ 21 w 178"/>
                      <a:gd name="T93" fmla="*/ 336 h 352"/>
                      <a:gd name="T94" fmla="*/ 9 w 178"/>
                      <a:gd name="T95" fmla="*/ 351 h 352"/>
                      <a:gd name="T96" fmla="*/ 0 w 178"/>
                      <a:gd name="T97" fmla="*/ 333 h 352"/>
                      <a:gd name="T98" fmla="*/ 0 w 178"/>
                      <a:gd name="T99" fmla="*/ 315 h 352"/>
                      <a:gd name="T100" fmla="*/ 18 w 178"/>
                      <a:gd name="T101" fmla="*/ 309 h 352"/>
                      <a:gd name="T102" fmla="*/ 30 w 178"/>
                      <a:gd name="T103" fmla="*/ 291 h 352"/>
                      <a:gd name="T104" fmla="*/ 39 w 178"/>
                      <a:gd name="T105" fmla="*/ 273 h 352"/>
                      <a:gd name="T106" fmla="*/ 27 w 178"/>
                      <a:gd name="T107" fmla="*/ 294 h 352"/>
                      <a:gd name="T108" fmla="*/ 18 w 178"/>
                      <a:gd name="T109" fmla="*/ 309 h 352"/>
                      <a:gd name="T110" fmla="*/ 3 w 178"/>
                      <a:gd name="T111" fmla="*/ 303 h 352"/>
                      <a:gd name="T112" fmla="*/ 9 w 178"/>
                      <a:gd name="T113" fmla="*/ 282 h 352"/>
                      <a:gd name="T114" fmla="*/ 18 w 178"/>
                      <a:gd name="T115" fmla="*/ 267 h 352"/>
                      <a:gd name="T116" fmla="*/ 78 w 178"/>
                      <a:gd name="T117" fmla="*/ 195 h 352"/>
                      <a:gd name="T118" fmla="*/ 123 w 178"/>
                      <a:gd name="T119" fmla="*/ 135 h 352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  <a:gd name="T159" fmla="*/ 0 60000 65536"/>
                      <a:gd name="T160" fmla="*/ 0 60000 65536"/>
                      <a:gd name="T161" fmla="*/ 0 60000 65536"/>
                      <a:gd name="T162" fmla="*/ 0 60000 65536"/>
                      <a:gd name="T163" fmla="*/ 0 60000 65536"/>
                      <a:gd name="T164" fmla="*/ 0 60000 65536"/>
                      <a:gd name="T165" fmla="*/ 0 60000 65536"/>
                      <a:gd name="T166" fmla="*/ 0 60000 65536"/>
                      <a:gd name="T167" fmla="*/ 0 60000 65536"/>
                      <a:gd name="T168" fmla="*/ 0 60000 65536"/>
                      <a:gd name="T169" fmla="*/ 0 60000 65536"/>
                      <a:gd name="T170" fmla="*/ 0 60000 65536"/>
                      <a:gd name="T171" fmla="*/ 0 60000 65536"/>
                      <a:gd name="T172" fmla="*/ 0 60000 65536"/>
                      <a:gd name="T173" fmla="*/ 0 60000 65536"/>
                      <a:gd name="T174" fmla="*/ 0 60000 65536"/>
                      <a:gd name="T175" fmla="*/ 0 60000 65536"/>
                      <a:gd name="T176" fmla="*/ 0 60000 65536"/>
                      <a:gd name="T177" fmla="*/ 0 60000 65536"/>
                      <a:gd name="T178" fmla="*/ 0 60000 65536"/>
                      <a:gd name="T179" fmla="*/ 0 60000 65536"/>
                    </a:gdLst>
                    <a:ahLst/>
                    <a:cxnLst>
                      <a:cxn ang="T120">
                        <a:pos x="T0" y="T1"/>
                      </a:cxn>
                      <a:cxn ang="T121">
                        <a:pos x="T2" y="T3"/>
                      </a:cxn>
                      <a:cxn ang="T122">
                        <a:pos x="T4" y="T5"/>
                      </a:cxn>
                      <a:cxn ang="T123">
                        <a:pos x="T6" y="T7"/>
                      </a:cxn>
                      <a:cxn ang="T124">
                        <a:pos x="T8" y="T9"/>
                      </a:cxn>
                      <a:cxn ang="T125">
                        <a:pos x="T10" y="T11"/>
                      </a:cxn>
                      <a:cxn ang="T126">
                        <a:pos x="T12" y="T13"/>
                      </a:cxn>
                      <a:cxn ang="T127">
                        <a:pos x="T14" y="T15"/>
                      </a:cxn>
                      <a:cxn ang="T128">
                        <a:pos x="T16" y="T17"/>
                      </a:cxn>
                      <a:cxn ang="T129">
                        <a:pos x="T18" y="T19"/>
                      </a:cxn>
                      <a:cxn ang="T130">
                        <a:pos x="T20" y="T21"/>
                      </a:cxn>
                      <a:cxn ang="T131">
                        <a:pos x="T22" y="T23"/>
                      </a:cxn>
                      <a:cxn ang="T132">
                        <a:pos x="T24" y="T25"/>
                      </a:cxn>
                      <a:cxn ang="T133">
                        <a:pos x="T26" y="T27"/>
                      </a:cxn>
                      <a:cxn ang="T134">
                        <a:pos x="T28" y="T29"/>
                      </a:cxn>
                      <a:cxn ang="T135">
                        <a:pos x="T30" y="T31"/>
                      </a:cxn>
                      <a:cxn ang="T136">
                        <a:pos x="T32" y="T33"/>
                      </a:cxn>
                      <a:cxn ang="T137">
                        <a:pos x="T34" y="T35"/>
                      </a:cxn>
                      <a:cxn ang="T138">
                        <a:pos x="T36" y="T37"/>
                      </a:cxn>
                      <a:cxn ang="T139">
                        <a:pos x="T38" y="T39"/>
                      </a:cxn>
                      <a:cxn ang="T140">
                        <a:pos x="T40" y="T41"/>
                      </a:cxn>
                      <a:cxn ang="T141">
                        <a:pos x="T42" y="T43"/>
                      </a:cxn>
                      <a:cxn ang="T142">
                        <a:pos x="T44" y="T45"/>
                      </a:cxn>
                      <a:cxn ang="T143">
                        <a:pos x="T46" y="T47"/>
                      </a:cxn>
                      <a:cxn ang="T144">
                        <a:pos x="T48" y="T49"/>
                      </a:cxn>
                      <a:cxn ang="T145">
                        <a:pos x="T50" y="T51"/>
                      </a:cxn>
                      <a:cxn ang="T146">
                        <a:pos x="T52" y="T53"/>
                      </a:cxn>
                      <a:cxn ang="T147">
                        <a:pos x="T54" y="T55"/>
                      </a:cxn>
                      <a:cxn ang="T148">
                        <a:pos x="T56" y="T57"/>
                      </a:cxn>
                      <a:cxn ang="T149">
                        <a:pos x="T58" y="T59"/>
                      </a:cxn>
                      <a:cxn ang="T150">
                        <a:pos x="T60" y="T61"/>
                      </a:cxn>
                      <a:cxn ang="T151">
                        <a:pos x="T62" y="T63"/>
                      </a:cxn>
                      <a:cxn ang="T152">
                        <a:pos x="T64" y="T65"/>
                      </a:cxn>
                      <a:cxn ang="T153">
                        <a:pos x="T66" y="T67"/>
                      </a:cxn>
                      <a:cxn ang="T154">
                        <a:pos x="T68" y="T69"/>
                      </a:cxn>
                      <a:cxn ang="T155">
                        <a:pos x="T70" y="T71"/>
                      </a:cxn>
                      <a:cxn ang="T156">
                        <a:pos x="T72" y="T73"/>
                      </a:cxn>
                      <a:cxn ang="T157">
                        <a:pos x="T74" y="T75"/>
                      </a:cxn>
                      <a:cxn ang="T158">
                        <a:pos x="T76" y="T77"/>
                      </a:cxn>
                      <a:cxn ang="T159">
                        <a:pos x="T78" y="T79"/>
                      </a:cxn>
                      <a:cxn ang="T160">
                        <a:pos x="T80" y="T81"/>
                      </a:cxn>
                      <a:cxn ang="T161">
                        <a:pos x="T82" y="T83"/>
                      </a:cxn>
                      <a:cxn ang="T162">
                        <a:pos x="T84" y="T85"/>
                      </a:cxn>
                      <a:cxn ang="T163">
                        <a:pos x="T86" y="T87"/>
                      </a:cxn>
                      <a:cxn ang="T164">
                        <a:pos x="T88" y="T89"/>
                      </a:cxn>
                      <a:cxn ang="T165">
                        <a:pos x="T90" y="T91"/>
                      </a:cxn>
                      <a:cxn ang="T166">
                        <a:pos x="T92" y="T93"/>
                      </a:cxn>
                      <a:cxn ang="T167">
                        <a:pos x="T94" y="T95"/>
                      </a:cxn>
                      <a:cxn ang="T168">
                        <a:pos x="T96" y="T97"/>
                      </a:cxn>
                      <a:cxn ang="T169">
                        <a:pos x="T98" y="T99"/>
                      </a:cxn>
                      <a:cxn ang="T170">
                        <a:pos x="T100" y="T101"/>
                      </a:cxn>
                      <a:cxn ang="T171">
                        <a:pos x="T102" y="T103"/>
                      </a:cxn>
                      <a:cxn ang="T172">
                        <a:pos x="T104" y="T105"/>
                      </a:cxn>
                      <a:cxn ang="T173">
                        <a:pos x="T106" y="T107"/>
                      </a:cxn>
                      <a:cxn ang="T174">
                        <a:pos x="T108" y="T109"/>
                      </a:cxn>
                      <a:cxn ang="T175">
                        <a:pos x="T110" y="T111"/>
                      </a:cxn>
                      <a:cxn ang="T176">
                        <a:pos x="T112" y="T113"/>
                      </a:cxn>
                      <a:cxn ang="T177">
                        <a:pos x="T114" y="T115"/>
                      </a:cxn>
                      <a:cxn ang="T178">
                        <a:pos x="T116" y="T117"/>
                      </a:cxn>
                      <a:cxn ang="T179">
                        <a:pos x="T118" y="T119"/>
                      </a:cxn>
                    </a:cxnLst>
                    <a:rect l="0" t="0" r="r" b="b"/>
                    <a:pathLst>
                      <a:path w="178" h="352">
                        <a:moveTo>
                          <a:pt x="75" y="0"/>
                        </a:moveTo>
                        <a:lnTo>
                          <a:pt x="84" y="3"/>
                        </a:lnTo>
                        <a:lnTo>
                          <a:pt x="90" y="12"/>
                        </a:lnTo>
                        <a:lnTo>
                          <a:pt x="90" y="21"/>
                        </a:lnTo>
                        <a:lnTo>
                          <a:pt x="87" y="30"/>
                        </a:lnTo>
                        <a:lnTo>
                          <a:pt x="84" y="39"/>
                        </a:lnTo>
                        <a:lnTo>
                          <a:pt x="81" y="48"/>
                        </a:lnTo>
                        <a:lnTo>
                          <a:pt x="75" y="57"/>
                        </a:lnTo>
                        <a:lnTo>
                          <a:pt x="69" y="66"/>
                        </a:lnTo>
                        <a:lnTo>
                          <a:pt x="60" y="78"/>
                        </a:lnTo>
                        <a:lnTo>
                          <a:pt x="54" y="87"/>
                        </a:lnTo>
                        <a:lnTo>
                          <a:pt x="48" y="96"/>
                        </a:lnTo>
                        <a:lnTo>
                          <a:pt x="39" y="102"/>
                        </a:lnTo>
                        <a:lnTo>
                          <a:pt x="36" y="111"/>
                        </a:lnTo>
                        <a:lnTo>
                          <a:pt x="48" y="117"/>
                        </a:lnTo>
                        <a:lnTo>
                          <a:pt x="66" y="120"/>
                        </a:lnTo>
                        <a:lnTo>
                          <a:pt x="57" y="123"/>
                        </a:lnTo>
                        <a:lnTo>
                          <a:pt x="48" y="123"/>
                        </a:lnTo>
                        <a:lnTo>
                          <a:pt x="24" y="123"/>
                        </a:lnTo>
                        <a:lnTo>
                          <a:pt x="18" y="132"/>
                        </a:lnTo>
                        <a:lnTo>
                          <a:pt x="42" y="126"/>
                        </a:lnTo>
                        <a:lnTo>
                          <a:pt x="42" y="117"/>
                        </a:lnTo>
                        <a:lnTo>
                          <a:pt x="33" y="114"/>
                        </a:lnTo>
                        <a:lnTo>
                          <a:pt x="51" y="111"/>
                        </a:lnTo>
                        <a:lnTo>
                          <a:pt x="69" y="114"/>
                        </a:lnTo>
                        <a:lnTo>
                          <a:pt x="60" y="114"/>
                        </a:lnTo>
                        <a:lnTo>
                          <a:pt x="42" y="114"/>
                        </a:lnTo>
                        <a:lnTo>
                          <a:pt x="33" y="111"/>
                        </a:lnTo>
                        <a:lnTo>
                          <a:pt x="30" y="102"/>
                        </a:lnTo>
                        <a:lnTo>
                          <a:pt x="33" y="93"/>
                        </a:lnTo>
                        <a:lnTo>
                          <a:pt x="42" y="93"/>
                        </a:lnTo>
                        <a:lnTo>
                          <a:pt x="51" y="81"/>
                        </a:lnTo>
                        <a:lnTo>
                          <a:pt x="69" y="78"/>
                        </a:lnTo>
                        <a:lnTo>
                          <a:pt x="78" y="78"/>
                        </a:lnTo>
                        <a:lnTo>
                          <a:pt x="87" y="78"/>
                        </a:lnTo>
                        <a:lnTo>
                          <a:pt x="96" y="75"/>
                        </a:lnTo>
                        <a:lnTo>
                          <a:pt x="105" y="69"/>
                        </a:lnTo>
                        <a:lnTo>
                          <a:pt x="114" y="63"/>
                        </a:lnTo>
                        <a:lnTo>
                          <a:pt x="114" y="54"/>
                        </a:lnTo>
                        <a:lnTo>
                          <a:pt x="108" y="45"/>
                        </a:lnTo>
                        <a:lnTo>
                          <a:pt x="99" y="42"/>
                        </a:lnTo>
                        <a:lnTo>
                          <a:pt x="90" y="39"/>
                        </a:lnTo>
                        <a:lnTo>
                          <a:pt x="102" y="42"/>
                        </a:lnTo>
                        <a:lnTo>
                          <a:pt x="111" y="48"/>
                        </a:lnTo>
                        <a:lnTo>
                          <a:pt x="117" y="57"/>
                        </a:lnTo>
                        <a:lnTo>
                          <a:pt x="120" y="66"/>
                        </a:lnTo>
                        <a:lnTo>
                          <a:pt x="129" y="72"/>
                        </a:lnTo>
                        <a:lnTo>
                          <a:pt x="132" y="81"/>
                        </a:lnTo>
                        <a:lnTo>
                          <a:pt x="132" y="90"/>
                        </a:lnTo>
                        <a:lnTo>
                          <a:pt x="123" y="96"/>
                        </a:lnTo>
                        <a:lnTo>
                          <a:pt x="114" y="99"/>
                        </a:lnTo>
                        <a:lnTo>
                          <a:pt x="123" y="99"/>
                        </a:lnTo>
                        <a:lnTo>
                          <a:pt x="129" y="108"/>
                        </a:lnTo>
                        <a:lnTo>
                          <a:pt x="129" y="117"/>
                        </a:lnTo>
                        <a:lnTo>
                          <a:pt x="117" y="120"/>
                        </a:lnTo>
                        <a:lnTo>
                          <a:pt x="108" y="120"/>
                        </a:lnTo>
                        <a:lnTo>
                          <a:pt x="126" y="120"/>
                        </a:lnTo>
                        <a:lnTo>
                          <a:pt x="135" y="120"/>
                        </a:lnTo>
                        <a:lnTo>
                          <a:pt x="135" y="108"/>
                        </a:lnTo>
                        <a:lnTo>
                          <a:pt x="135" y="99"/>
                        </a:lnTo>
                        <a:lnTo>
                          <a:pt x="135" y="90"/>
                        </a:lnTo>
                        <a:lnTo>
                          <a:pt x="132" y="81"/>
                        </a:lnTo>
                        <a:lnTo>
                          <a:pt x="123" y="72"/>
                        </a:lnTo>
                        <a:lnTo>
                          <a:pt x="114" y="63"/>
                        </a:lnTo>
                        <a:lnTo>
                          <a:pt x="108" y="54"/>
                        </a:lnTo>
                        <a:lnTo>
                          <a:pt x="99" y="45"/>
                        </a:lnTo>
                        <a:lnTo>
                          <a:pt x="90" y="33"/>
                        </a:lnTo>
                        <a:lnTo>
                          <a:pt x="90" y="24"/>
                        </a:lnTo>
                        <a:lnTo>
                          <a:pt x="90" y="15"/>
                        </a:lnTo>
                        <a:lnTo>
                          <a:pt x="102" y="18"/>
                        </a:lnTo>
                        <a:lnTo>
                          <a:pt x="111" y="21"/>
                        </a:lnTo>
                        <a:lnTo>
                          <a:pt x="120" y="24"/>
                        </a:lnTo>
                        <a:lnTo>
                          <a:pt x="123" y="33"/>
                        </a:lnTo>
                        <a:lnTo>
                          <a:pt x="132" y="39"/>
                        </a:lnTo>
                        <a:lnTo>
                          <a:pt x="141" y="48"/>
                        </a:lnTo>
                        <a:lnTo>
                          <a:pt x="147" y="57"/>
                        </a:lnTo>
                        <a:lnTo>
                          <a:pt x="153" y="66"/>
                        </a:lnTo>
                        <a:lnTo>
                          <a:pt x="162" y="75"/>
                        </a:lnTo>
                        <a:lnTo>
                          <a:pt x="165" y="84"/>
                        </a:lnTo>
                        <a:lnTo>
                          <a:pt x="171" y="93"/>
                        </a:lnTo>
                        <a:lnTo>
                          <a:pt x="171" y="102"/>
                        </a:lnTo>
                        <a:lnTo>
                          <a:pt x="174" y="111"/>
                        </a:lnTo>
                        <a:lnTo>
                          <a:pt x="177" y="120"/>
                        </a:lnTo>
                        <a:lnTo>
                          <a:pt x="177" y="129"/>
                        </a:lnTo>
                        <a:lnTo>
                          <a:pt x="177" y="138"/>
                        </a:lnTo>
                        <a:lnTo>
                          <a:pt x="177" y="147"/>
                        </a:lnTo>
                        <a:lnTo>
                          <a:pt x="177" y="156"/>
                        </a:lnTo>
                        <a:lnTo>
                          <a:pt x="171" y="165"/>
                        </a:lnTo>
                        <a:lnTo>
                          <a:pt x="159" y="189"/>
                        </a:lnTo>
                        <a:lnTo>
                          <a:pt x="132" y="225"/>
                        </a:lnTo>
                        <a:lnTo>
                          <a:pt x="72" y="267"/>
                        </a:lnTo>
                        <a:lnTo>
                          <a:pt x="21" y="315"/>
                        </a:lnTo>
                        <a:lnTo>
                          <a:pt x="21" y="324"/>
                        </a:lnTo>
                        <a:lnTo>
                          <a:pt x="21" y="336"/>
                        </a:lnTo>
                        <a:lnTo>
                          <a:pt x="18" y="345"/>
                        </a:lnTo>
                        <a:lnTo>
                          <a:pt x="9" y="351"/>
                        </a:lnTo>
                        <a:lnTo>
                          <a:pt x="0" y="342"/>
                        </a:lnTo>
                        <a:lnTo>
                          <a:pt x="0" y="333"/>
                        </a:lnTo>
                        <a:lnTo>
                          <a:pt x="0" y="324"/>
                        </a:lnTo>
                        <a:lnTo>
                          <a:pt x="0" y="315"/>
                        </a:lnTo>
                        <a:lnTo>
                          <a:pt x="9" y="309"/>
                        </a:lnTo>
                        <a:lnTo>
                          <a:pt x="18" y="309"/>
                        </a:lnTo>
                        <a:lnTo>
                          <a:pt x="24" y="300"/>
                        </a:lnTo>
                        <a:lnTo>
                          <a:pt x="30" y="291"/>
                        </a:lnTo>
                        <a:lnTo>
                          <a:pt x="30" y="279"/>
                        </a:lnTo>
                        <a:lnTo>
                          <a:pt x="39" y="273"/>
                        </a:lnTo>
                        <a:lnTo>
                          <a:pt x="33" y="285"/>
                        </a:lnTo>
                        <a:lnTo>
                          <a:pt x="27" y="294"/>
                        </a:lnTo>
                        <a:lnTo>
                          <a:pt x="27" y="303"/>
                        </a:lnTo>
                        <a:lnTo>
                          <a:pt x="18" y="309"/>
                        </a:lnTo>
                        <a:lnTo>
                          <a:pt x="6" y="312"/>
                        </a:lnTo>
                        <a:lnTo>
                          <a:pt x="3" y="303"/>
                        </a:lnTo>
                        <a:lnTo>
                          <a:pt x="3" y="291"/>
                        </a:lnTo>
                        <a:lnTo>
                          <a:pt x="9" y="282"/>
                        </a:lnTo>
                        <a:lnTo>
                          <a:pt x="9" y="273"/>
                        </a:lnTo>
                        <a:lnTo>
                          <a:pt x="18" y="267"/>
                        </a:lnTo>
                        <a:lnTo>
                          <a:pt x="48" y="231"/>
                        </a:lnTo>
                        <a:lnTo>
                          <a:pt x="78" y="195"/>
                        </a:lnTo>
                        <a:lnTo>
                          <a:pt x="114" y="156"/>
                        </a:lnTo>
                        <a:lnTo>
                          <a:pt x="123" y="135"/>
                        </a:lnTo>
                      </a:path>
                    </a:pathLst>
                  </a:custGeom>
                  <a:noFill/>
                  <a:ln w="12700" cap="rnd" cmpd="sng">
                    <a:solidFill>
                      <a:schemeClr val="tx2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358" name="Freeform 80">
                    <a:extLst>
                      <a:ext uri="{FF2B5EF4-FFF2-40B4-BE49-F238E27FC236}">
                        <a16:creationId xmlns:a16="http://schemas.microsoft.com/office/drawing/2014/main" id="{644F3C78-8C73-4A41-A78B-34DACB0B2F3E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992" y="4989"/>
                    <a:ext cx="25" cy="70"/>
                  </a:xfrm>
                  <a:custGeom>
                    <a:avLst/>
                    <a:gdLst>
                      <a:gd name="T0" fmla="*/ 24 w 25"/>
                      <a:gd name="T1" fmla="*/ 0 h 70"/>
                      <a:gd name="T2" fmla="*/ 15 w 25"/>
                      <a:gd name="T3" fmla="*/ 6 h 70"/>
                      <a:gd name="T4" fmla="*/ 12 w 25"/>
                      <a:gd name="T5" fmla="*/ 15 h 70"/>
                      <a:gd name="T6" fmla="*/ 9 w 25"/>
                      <a:gd name="T7" fmla="*/ 24 h 70"/>
                      <a:gd name="T8" fmla="*/ 6 w 25"/>
                      <a:gd name="T9" fmla="*/ 33 h 70"/>
                      <a:gd name="T10" fmla="*/ 0 w 25"/>
                      <a:gd name="T11" fmla="*/ 42 h 70"/>
                      <a:gd name="T12" fmla="*/ 0 w 25"/>
                      <a:gd name="T13" fmla="*/ 51 h 70"/>
                      <a:gd name="T14" fmla="*/ 0 w 25"/>
                      <a:gd name="T15" fmla="*/ 60 h 70"/>
                      <a:gd name="T16" fmla="*/ 0 w 25"/>
                      <a:gd name="T17" fmla="*/ 69 h 70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</a:gdLst>
                    <a:ahLst/>
                    <a:cxnLst>
                      <a:cxn ang="T18">
                        <a:pos x="T0" y="T1"/>
                      </a:cxn>
                      <a:cxn ang="T19">
                        <a:pos x="T2" y="T3"/>
                      </a:cxn>
                      <a:cxn ang="T20">
                        <a:pos x="T4" y="T5"/>
                      </a:cxn>
                      <a:cxn ang="T21">
                        <a:pos x="T6" y="T7"/>
                      </a:cxn>
                      <a:cxn ang="T22">
                        <a:pos x="T8" y="T9"/>
                      </a:cxn>
                      <a:cxn ang="T23">
                        <a:pos x="T10" y="T11"/>
                      </a:cxn>
                      <a:cxn ang="T24">
                        <a:pos x="T12" y="T13"/>
                      </a:cxn>
                      <a:cxn ang="T25">
                        <a:pos x="T14" y="T15"/>
                      </a:cxn>
                      <a:cxn ang="T26">
                        <a:pos x="T16" y="T17"/>
                      </a:cxn>
                    </a:cxnLst>
                    <a:rect l="0" t="0" r="r" b="b"/>
                    <a:pathLst>
                      <a:path w="25" h="70">
                        <a:moveTo>
                          <a:pt x="24" y="0"/>
                        </a:moveTo>
                        <a:lnTo>
                          <a:pt x="15" y="6"/>
                        </a:lnTo>
                        <a:lnTo>
                          <a:pt x="12" y="15"/>
                        </a:lnTo>
                        <a:lnTo>
                          <a:pt x="9" y="24"/>
                        </a:lnTo>
                        <a:lnTo>
                          <a:pt x="6" y="33"/>
                        </a:lnTo>
                        <a:lnTo>
                          <a:pt x="0" y="42"/>
                        </a:lnTo>
                        <a:lnTo>
                          <a:pt x="0" y="51"/>
                        </a:lnTo>
                        <a:lnTo>
                          <a:pt x="0" y="60"/>
                        </a:lnTo>
                        <a:lnTo>
                          <a:pt x="0" y="69"/>
                        </a:lnTo>
                      </a:path>
                    </a:pathLst>
                  </a:custGeom>
                  <a:noFill/>
                  <a:ln w="12700" cap="rnd" cmpd="sng">
                    <a:solidFill>
                      <a:schemeClr val="tx2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359" name="Freeform 81">
                    <a:extLst>
                      <a:ext uri="{FF2B5EF4-FFF2-40B4-BE49-F238E27FC236}">
                        <a16:creationId xmlns:a16="http://schemas.microsoft.com/office/drawing/2014/main" id="{F74E5D6A-A8D1-4F06-936C-3F76BF55A495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821" y="4893"/>
                    <a:ext cx="109" cy="28"/>
                  </a:xfrm>
                  <a:custGeom>
                    <a:avLst/>
                    <a:gdLst>
                      <a:gd name="T0" fmla="*/ 108 w 109"/>
                      <a:gd name="T1" fmla="*/ 0 h 28"/>
                      <a:gd name="T2" fmla="*/ 99 w 109"/>
                      <a:gd name="T3" fmla="*/ 3 h 28"/>
                      <a:gd name="T4" fmla="*/ 90 w 109"/>
                      <a:gd name="T5" fmla="*/ 3 h 28"/>
                      <a:gd name="T6" fmla="*/ 72 w 109"/>
                      <a:gd name="T7" fmla="*/ 3 h 28"/>
                      <a:gd name="T8" fmla="*/ 60 w 109"/>
                      <a:gd name="T9" fmla="*/ 9 h 28"/>
                      <a:gd name="T10" fmla="*/ 51 w 109"/>
                      <a:gd name="T11" fmla="*/ 12 h 28"/>
                      <a:gd name="T12" fmla="*/ 42 w 109"/>
                      <a:gd name="T13" fmla="*/ 15 h 28"/>
                      <a:gd name="T14" fmla="*/ 21 w 109"/>
                      <a:gd name="T15" fmla="*/ 18 h 28"/>
                      <a:gd name="T16" fmla="*/ 9 w 109"/>
                      <a:gd name="T17" fmla="*/ 24 h 28"/>
                      <a:gd name="T18" fmla="*/ 0 w 109"/>
                      <a:gd name="T19" fmla="*/ 27 h 28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109" h="28">
                        <a:moveTo>
                          <a:pt x="108" y="0"/>
                        </a:moveTo>
                        <a:lnTo>
                          <a:pt x="99" y="3"/>
                        </a:lnTo>
                        <a:lnTo>
                          <a:pt x="90" y="3"/>
                        </a:lnTo>
                        <a:lnTo>
                          <a:pt x="72" y="3"/>
                        </a:lnTo>
                        <a:lnTo>
                          <a:pt x="60" y="9"/>
                        </a:lnTo>
                        <a:lnTo>
                          <a:pt x="51" y="12"/>
                        </a:lnTo>
                        <a:lnTo>
                          <a:pt x="42" y="15"/>
                        </a:lnTo>
                        <a:lnTo>
                          <a:pt x="21" y="18"/>
                        </a:lnTo>
                        <a:lnTo>
                          <a:pt x="9" y="24"/>
                        </a:lnTo>
                        <a:lnTo>
                          <a:pt x="0" y="27"/>
                        </a:lnTo>
                      </a:path>
                    </a:pathLst>
                  </a:custGeom>
                  <a:noFill/>
                  <a:ln w="12700" cap="rnd" cmpd="sng">
                    <a:solidFill>
                      <a:schemeClr val="tx2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360" name="Freeform 82">
                    <a:extLst>
                      <a:ext uri="{FF2B5EF4-FFF2-40B4-BE49-F238E27FC236}">
                        <a16:creationId xmlns:a16="http://schemas.microsoft.com/office/drawing/2014/main" id="{19EA72EF-DCD3-438A-9B70-145846AE7A9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109" y="5091"/>
                    <a:ext cx="61" cy="214"/>
                  </a:xfrm>
                  <a:custGeom>
                    <a:avLst/>
                    <a:gdLst>
                      <a:gd name="T0" fmla="*/ 0 w 61"/>
                      <a:gd name="T1" fmla="*/ 0 h 214"/>
                      <a:gd name="T2" fmla="*/ 3 w 61"/>
                      <a:gd name="T3" fmla="*/ 9 h 214"/>
                      <a:gd name="T4" fmla="*/ 9 w 61"/>
                      <a:gd name="T5" fmla="*/ 21 h 214"/>
                      <a:gd name="T6" fmla="*/ 27 w 61"/>
                      <a:gd name="T7" fmla="*/ 57 h 214"/>
                      <a:gd name="T8" fmla="*/ 60 w 61"/>
                      <a:gd name="T9" fmla="*/ 165 h 214"/>
                      <a:gd name="T10" fmla="*/ 60 w 61"/>
                      <a:gd name="T11" fmla="*/ 201 h 214"/>
                      <a:gd name="T12" fmla="*/ 48 w 61"/>
                      <a:gd name="T13" fmla="*/ 213 h 214"/>
                      <a:gd name="T14" fmla="*/ 33 w 61"/>
                      <a:gd name="T15" fmla="*/ 171 h 214"/>
                      <a:gd name="T16" fmla="*/ 15 w 61"/>
                      <a:gd name="T17" fmla="*/ 84 h 214"/>
                      <a:gd name="T18" fmla="*/ 0 w 61"/>
                      <a:gd name="T19" fmla="*/ 0 h 214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61" h="214">
                        <a:moveTo>
                          <a:pt x="0" y="0"/>
                        </a:moveTo>
                        <a:lnTo>
                          <a:pt x="3" y="9"/>
                        </a:lnTo>
                        <a:lnTo>
                          <a:pt x="9" y="21"/>
                        </a:lnTo>
                        <a:lnTo>
                          <a:pt x="27" y="57"/>
                        </a:lnTo>
                        <a:lnTo>
                          <a:pt x="60" y="165"/>
                        </a:lnTo>
                        <a:lnTo>
                          <a:pt x="60" y="201"/>
                        </a:lnTo>
                        <a:lnTo>
                          <a:pt x="48" y="213"/>
                        </a:lnTo>
                        <a:lnTo>
                          <a:pt x="33" y="171"/>
                        </a:lnTo>
                        <a:lnTo>
                          <a:pt x="15" y="84"/>
                        </a:lnTo>
                        <a:lnTo>
                          <a:pt x="0" y="0"/>
                        </a:lnTo>
                      </a:path>
                    </a:pathLst>
                  </a:custGeom>
                  <a:noFill/>
                  <a:ln w="12700" cap="rnd" cmpd="sng">
                    <a:solidFill>
                      <a:schemeClr val="tx2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361" name="Freeform 83">
                    <a:extLst>
                      <a:ext uri="{FF2B5EF4-FFF2-40B4-BE49-F238E27FC236}">
                        <a16:creationId xmlns:a16="http://schemas.microsoft.com/office/drawing/2014/main" id="{50966D72-3ED2-4489-9FF4-FE2B101EF546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944" y="4983"/>
                    <a:ext cx="250" cy="502"/>
                  </a:xfrm>
                  <a:custGeom>
                    <a:avLst/>
                    <a:gdLst>
                      <a:gd name="T0" fmla="*/ 177 w 250"/>
                      <a:gd name="T1" fmla="*/ 348 h 502"/>
                      <a:gd name="T2" fmla="*/ 123 w 250"/>
                      <a:gd name="T3" fmla="*/ 372 h 502"/>
                      <a:gd name="T4" fmla="*/ 105 w 250"/>
                      <a:gd name="T5" fmla="*/ 345 h 502"/>
                      <a:gd name="T6" fmla="*/ 93 w 250"/>
                      <a:gd name="T7" fmla="*/ 294 h 502"/>
                      <a:gd name="T8" fmla="*/ 78 w 250"/>
                      <a:gd name="T9" fmla="*/ 246 h 502"/>
                      <a:gd name="T10" fmla="*/ 63 w 250"/>
                      <a:gd name="T11" fmla="*/ 192 h 502"/>
                      <a:gd name="T12" fmla="*/ 54 w 250"/>
                      <a:gd name="T13" fmla="*/ 138 h 502"/>
                      <a:gd name="T14" fmla="*/ 60 w 250"/>
                      <a:gd name="T15" fmla="*/ 174 h 502"/>
                      <a:gd name="T16" fmla="*/ 78 w 250"/>
                      <a:gd name="T17" fmla="*/ 231 h 502"/>
                      <a:gd name="T18" fmla="*/ 90 w 250"/>
                      <a:gd name="T19" fmla="*/ 282 h 502"/>
                      <a:gd name="T20" fmla="*/ 96 w 250"/>
                      <a:gd name="T21" fmla="*/ 333 h 502"/>
                      <a:gd name="T22" fmla="*/ 111 w 250"/>
                      <a:gd name="T23" fmla="*/ 378 h 502"/>
                      <a:gd name="T24" fmla="*/ 69 w 250"/>
                      <a:gd name="T25" fmla="*/ 339 h 502"/>
                      <a:gd name="T26" fmla="*/ 36 w 250"/>
                      <a:gd name="T27" fmla="*/ 345 h 502"/>
                      <a:gd name="T28" fmla="*/ 45 w 250"/>
                      <a:gd name="T29" fmla="*/ 297 h 502"/>
                      <a:gd name="T30" fmla="*/ 3 w 250"/>
                      <a:gd name="T31" fmla="*/ 300 h 502"/>
                      <a:gd name="T32" fmla="*/ 21 w 250"/>
                      <a:gd name="T33" fmla="*/ 255 h 502"/>
                      <a:gd name="T34" fmla="*/ 39 w 250"/>
                      <a:gd name="T35" fmla="*/ 204 h 502"/>
                      <a:gd name="T36" fmla="*/ 27 w 250"/>
                      <a:gd name="T37" fmla="*/ 156 h 502"/>
                      <a:gd name="T38" fmla="*/ 36 w 250"/>
                      <a:gd name="T39" fmla="*/ 141 h 502"/>
                      <a:gd name="T40" fmla="*/ 9 w 250"/>
                      <a:gd name="T41" fmla="*/ 96 h 502"/>
                      <a:gd name="T42" fmla="*/ 12 w 250"/>
                      <a:gd name="T43" fmla="*/ 51 h 502"/>
                      <a:gd name="T44" fmla="*/ 21 w 250"/>
                      <a:gd name="T45" fmla="*/ 18 h 502"/>
                      <a:gd name="T46" fmla="*/ 36 w 250"/>
                      <a:gd name="T47" fmla="*/ 9 h 502"/>
                      <a:gd name="T48" fmla="*/ 15 w 250"/>
                      <a:gd name="T49" fmla="*/ 57 h 502"/>
                      <a:gd name="T50" fmla="*/ 15 w 250"/>
                      <a:gd name="T51" fmla="*/ 105 h 502"/>
                      <a:gd name="T52" fmla="*/ 30 w 250"/>
                      <a:gd name="T53" fmla="*/ 153 h 502"/>
                      <a:gd name="T54" fmla="*/ 45 w 250"/>
                      <a:gd name="T55" fmla="*/ 201 h 502"/>
                      <a:gd name="T56" fmla="*/ 57 w 250"/>
                      <a:gd name="T57" fmla="*/ 255 h 502"/>
                      <a:gd name="T58" fmla="*/ 69 w 250"/>
                      <a:gd name="T59" fmla="*/ 306 h 502"/>
                      <a:gd name="T60" fmla="*/ 96 w 250"/>
                      <a:gd name="T61" fmla="*/ 363 h 502"/>
                      <a:gd name="T62" fmla="*/ 108 w 250"/>
                      <a:gd name="T63" fmla="*/ 405 h 502"/>
                      <a:gd name="T64" fmla="*/ 126 w 250"/>
                      <a:gd name="T65" fmla="*/ 408 h 502"/>
                      <a:gd name="T66" fmla="*/ 117 w 250"/>
                      <a:gd name="T67" fmla="*/ 381 h 502"/>
                      <a:gd name="T68" fmla="*/ 147 w 250"/>
                      <a:gd name="T69" fmla="*/ 357 h 502"/>
                      <a:gd name="T70" fmla="*/ 195 w 250"/>
                      <a:gd name="T71" fmla="*/ 339 h 502"/>
                      <a:gd name="T72" fmla="*/ 231 w 250"/>
                      <a:gd name="T73" fmla="*/ 342 h 502"/>
                      <a:gd name="T74" fmla="*/ 243 w 250"/>
                      <a:gd name="T75" fmla="*/ 387 h 502"/>
                      <a:gd name="T76" fmla="*/ 198 w 250"/>
                      <a:gd name="T77" fmla="*/ 426 h 502"/>
                      <a:gd name="T78" fmla="*/ 165 w 250"/>
                      <a:gd name="T79" fmla="*/ 459 h 502"/>
                      <a:gd name="T80" fmla="*/ 123 w 250"/>
                      <a:gd name="T81" fmla="*/ 480 h 502"/>
                      <a:gd name="T82" fmla="*/ 72 w 250"/>
                      <a:gd name="T83" fmla="*/ 486 h 502"/>
                      <a:gd name="T84" fmla="*/ 63 w 250"/>
                      <a:gd name="T85" fmla="*/ 468 h 502"/>
                      <a:gd name="T86" fmla="*/ 114 w 250"/>
                      <a:gd name="T87" fmla="*/ 447 h 502"/>
                      <a:gd name="T88" fmla="*/ 129 w 250"/>
                      <a:gd name="T89" fmla="*/ 408 h 502"/>
                      <a:gd name="T90" fmla="*/ 153 w 250"/>
                      <a:gd name="T91" fmla="*/ 444 h 502"/>
                      <a:gd name="T92" fmla="*/ 120 w 250"/>
                      <a:gd name="T93" fmla="*/ 402 h 502"/>
                      <a:gd name="T94" fmla="*/ 99 w 250"/>
                      <a:gd name="T95" fmla="*/ 384 h 502"/>
                      <a:gd name="T96" fmla="*/ 81 w 250"/>
                      <a:gd name="T97" fmla="*/ 438 h 502"/>
                      <a:gd name="T98" fmla="*/ 51 w 250"/>
                      <a:gd name="T99" fmla="*/ 480 h 502"/>
                      <a:gd name="T100" fmla="*/ 93 w 250"/>
                      <a:gd name="T101" fmla="*/ 501 h 502"/>
                      <a:gd name="T102" fmla="*/ 138 w 250"/>
                      <a:gd name="T103" fmla="*/ 492 h 502"/>
                      <a:gd name="T104" fmla="*/ 183 w 250"/>
                      <a:gd name="T105" fmla="*/ 459 h 502"/>
                      <a:gd name="T106" fmla="*/ 231 w 250"/>
                      <a:gd name="T107" fmla="*/ 432 h 502"/>
                      <a:gd name="T108" fmla="*/ 249 w 250"/>
                      <a:gd name="T109" fmla="*/ 393 h 502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  <a:gd name="T159" fmla="*/ 0 60000 65536"/>
                      <a:gd name="T160" fmla="*/ 0 60000 65536"/>
                      <a:gd name="T161" fmla="*/ 0 60000 65536"/>
                      <a:gd name="T162" fmla="*/ 0 60000 65536"/>
                      <a:gd name="T163" fmla="*/ 0 60000 65536"/>
                      <a:gd name="T164" fmla="*/ 0 60000 65536"/>
                    </a:gdLst>
                    <a:ahLst/>
                    <a:cxnLst>
                      <a:cxn ang="T110">
                        <a:pos x="T0" y="T1"/>
                      </a:cxn>
                      <a:cxn ang="T111">
                        <a:pos x="T2" y="T3"/>
                      </a:cxn>
                      <a:cxn ang="T112">
                        <a:pos x="T4" y="T5"/>
                      </a:cxn>
                      <a:cxn ang="T113">
                        <a:pos x="T6" y="T7"/>
                      </a:cxn>
                      <a:cxn ang="T114">
                        <a:pos x="T8" y="T9"/>
                      </a:cxn>
                      <a:cxn ang="T115">
                        <a:pos x="T10" y="T11"/>
                      </a:cxn>
                      <a:cxn ang="T116">
                        <a:pos x="T12" y="T13"/>
                      </a:cxn>
                      <a:cxn ang="T117">
                        <a:pos x="T14" y="T15"/>
                      </a:cxn>
                      <a:cxn ang="T118">
                        <a:pos x="T16" y="T17"/>
                      </a:cxn>
                      <a:cxn ang="T119">
                        <a:pos x="T18" y="T19"/>
                      </a:cxn>
                      <a:cxn ang="T120">
                        <a:pos x="T20" y="T21"/>
                      </a:cxn>
                      <a:cxn ang="T121">
                        <a:pos x="T22" y="T23"/>
                      </a:cxn>
                      <a:cxn ang="T122">
                        <a:pos x="T24" y="T25"/>
                      </a:cxn>
                      <a:cxn ang="T123">
                        <a:pos x="T26" y="T27"/>
                      </a:cxn>
                      <a:cxn ang="T124">
                        <a:pos x="T28" y="T29"/>
                      </a:cxn>
                      <a:cxn ang="T125">
                        <a:pos x="T30" y="T31"/>
                      </a:cxn>
                      <a:cxn ang="T126">
                        <a:pos x="T32" y="T33"/>
                      </a:cxn>
                      <a:cxn ang="T127">
                        <a:pos x="T34" y="T35"/>
                      </a:cxn>
                      <a:cxn ang="T128">
                        <a:pos x="T36" y="T37"/>
                      </a:cxn>
                      <a:cxn ang="T129">
                        <a:pos x="T38" y="T39"/>
                      </a:cxn>
                      <a:cxn ang="T130">
                        <a:pos x="T40" y="T41"/>
                      </a:cxn>
                      <a:cxn ang="T131">
                        <a:pos x="T42" y="T43"/>
                      </a:cxn>
                      <a:cxn ang="T132">
                        <a:pos x="T44" y="T45"/>
                      </a:cxn>
                      <a:cxn ang="T133">
                        <a:pos x="T46" y="T47"/>
                      </a:cxn>
                      <a:cxn ang="T134">
                        <a:pos x="T48" y="T49"/>
                      </a:cxn>
                      <a:cxn ang="T135">
                        <a:pos x="T50" y="T51"/>
                      </a:cxn>
                      <a:cxn ang="T136">
                        <a:pos x="T52" y="T53"/>
                      </a:cxn>
                      <a:cxn ang="T137">
                        <a:pos x="T54" y="T55"/>
                      </a:cxn>
                      <a:cxn ang="T138">
                        <a:pos x="T56" y="T57"/>
                      </a:cxn>
                      <a:cxn ang="T139">
                        <a:pos x="T58" y="T59"/>
                      </a:cxn>
                      <a:cxn ang="T140">
                        <a:pos x="T60" y="T61"/>
                      </a:cxn>
                      <a:cxn ang="T141">
                        <a:pos x="T62" y="T63"/>
                      </a:cxn>
                      <a:cxn ang="T142">
                        <a:pos x="T64" y="T65"/>
                      </a:cxn>
                      <a:cxn ang="T143">
                        <a:pos x="T66" y="T67"/>
                      </a:cxn>
                      <a:cxn ang="T144">
                        <a:pos x="T68" y="T69"/>
                      </a:cxn>
                      <a:cxn ang="T145">
                        <a:pos x="T70" y="T71"/>
                      </a:cxn>
                      <a:cxn ang="T146">
                        <a:pos x="T72" y="T73"/>
                      </a:cxn>
                      <a:cxn ang="T147">
                        <a:pos x="T74" y="T75"/>
                      </a:cxn>
                      <a:cxn ang="T148">
                        <a:pos x="T76" y="T77"/>
                      </a:cxn>
                      <a:cxn ang="T149">
                        <a:pos x="T78" y="T79"/>
                      </a:cxn>
                      <a:cxn ang="T150">
                        <a:pos x="T80" y="T81"/>
                      </a:cxn>
                      <a:cxn ang="T151">
                        <a:pos x="T82" y="T83"/>
                      </a:cxn>
                      <a:cxn ang="T152">
                        <a:pos x="T84" y="T85"/>
                      </a:cxn>
                      <a:cxn ang="T153">
                        <a:pos x="T86" y="T87"/>
                      </a:cxn>
                      <a:cxn ang="T154">
                        <a:pos x="T88" y="T89"/>
                      </a:cxn>
                      <a:cxn ang="T155">
                        <a:pos x="T90" y="T91"/>
                      </a:cxn>
                      <a:cxn ang="T156">
                        <a:pos x="T92" y="T93"/>
                      </a:cxn>
                      <a:cxn ang="T157">
                        <a:pos x="T94" y="T95"/>
                      </a:cxn>
                      <a:cxn ang="T158">
                        <a:pos x="T96" y="T97"/>
                      </a:cxn>
                      <a:cxn ang="T159">
                        <a:pos x="T98" y="T99"/>
                      </a:cxn>
                      <a:cxn ang="T160">
                        <a:pos x="T100" y="T101"/>
                      </a:cxn>
                      <a:cxn ang="T161">
                        <a:pos x="T102" y="T103"/>
                      </a:cxn>
                      <a:cxn ang="T162">
                        <a:pos x="T104" y="T105"/>
                      </a:cxn>
                      <a:cxn ang="T163">
                        <a:pos x="T106" y="T107"/>
                      </a:cxn>
                      <a:cxn ang="T164">
                        <a:pos x="T108" y="T109"/>
                      </a:cxn>
                    </a:cxnLst>
                    <a:rect l="0" t="0" r="r" b="b"/>
                    <a:pathLst>
                      <a:path w="250" h="502">
                        <a:moveTo>
                          <a:pt x="216" y="324"/>
                        </a:moveTo>
                        <a:lnTo>
                          <a:pt x="207" y="333"/>
                        </a:lnTo>
                        <a:lnTo>
                          <a:pt x="195" y="339"/>
                        </a:lnTo>
                        <a:lnTo>
                          <a:pt x="186" y="345"/>
                        </a:lnTo>
                        <a:lnTo>
                          <a:pt x="177" y="348"/>
                        </a:lnTo>
                        <a:lnTo>
                          <a:pt x="168" y="351"/>
                        </a:lnTo>
                        <a:lnTo>
                          <a:pt x="156" y="354"/>
                        </a:lnTo>
                        <a:lnTo>
                          <a:pt x="147" y="360"/>
                        </a:lnTo>
                        <a:lnTo>
                          <a:pt x="135" y="369"/>
                        </a:lnTo>
                        <a:lnTo>
                          <a:pt x="123" y="372"/>
                        </a:lnTo>
                        <a:lnTo>
                          <a:pt x="102" y="375"/>
                        </a:lnTo>
                        <a:lnTo>
                          <a:pt x="111" y="375"/>
                        </a:lnTo>
                        <a:lnTo>
                          <a:pt x="108" y="366"/>
                        </a:lnTo>
                        <a:lnTo>
                          <a:pt x="108" y="354"/>
                        </a:lnTo>
                        <a:lnTo>
                          <a:pt x="105" y="345"/>
                        </a:lnTo>
                        <a:lnTo>
                          <a:pt x="102" y="336"/>
                        </a:lnTo>
                        <a:lnTo>
                          <a:pt x="99" y="324"/>
                        </a:lnTo>
                        <a:lnTo>
                          <a:pt x="99" y="312"/>
                        </a:lnTo>
                        <a:lnTo>
                          <a:pt x="96" y="303"/>
                        </a:lnTo>
                        <a:lnTo>
                          <a:pt x="93" y="294"/>
                        </a:lnTo>
                        <a:lnTo>
                          <a:pt x="90" y="285"/>
                        </a:lnTo>
                        <a:lnTo>
                          <a:pt x="87" y="276"/>
                        </a:lnTo>
                        <a:lnTo>
                          <a:pt x="84" y="267"/>
                        </a:lnTo>
                        <a:lnTo>
                          <a:pt x="81" y="255"/>
                        </a:lnTo>
                        <a:lnTo>
                          <a:pt x="78" y="246"/>
                        </a:lnTo>
                        <a:lnTo>
                          <a:pt x="75" y="237"/>
                        </a:lnTo>
                        <a:lnTo>
                          <a:pt x="72" y="228"/>
                        </a:lnTo>
                        <a:lnTo>
                          <a:pt x="69" y="216"/>
                        </a:lnTo>
                        <a:lnTo>
                          <a:pt x="66" y="204"/>
                        </a:lnTo>
                        <a:lnTo>
                          <a:pt x="63" y="192"/>
                        </a:lnTo>
                        <a:lnTo>
                          <a:pt x="63" y="180"/>
                        </a:lnTo>
                        <a:lnTo>
                          <a:pt x="60" y="168"/>
                        </a:lnTo>
                        <a:lnTo>
                          <a:pt x="57" y="159"/>
                        </a:lnTo>
                        <a:lnTo>
                          <a:pt x="57" y="150"/>
                        </a:lnTo>
                        <a:lnTo>
                          <a:pt x="54" y="138"/>
                        </a:lnTo>
                        <a:lnTo>
                          <a:pt x="54" y="129"/>
                        </a:lnTo>
                        <a:lnTo>
                          <a:pt x="54" y="141"/>
                        </a:lnTo>
                        <a:lnTo>
                          <a:pt x="54" y="153"/>
                        </a:lnTo>
                        <a:lnTo>
                          <a:pt x="57" y="165"/>
                        </a:lnTo>
                        <a:lnTo>
                          <a:pt x="60" y="174"/>
                        </a:lnTo>
                        <a:lnTo>
                          <a:pt x="63" y="183"/>
                        </a:lnTo>
                        <a:lnTo>
                          <a:pt x="66" y="195"/>
                        </a:lnTo>
                        <a:lnTo>
                          <a:pt x="69" y="207"/>
                        </a:lnTo>
                        <a:lnTo>
                          <a:pt x="72" y="219"/>
                        </a:lnTo>
                        <a:lnTo>
                          <a:pt x="78" y="231"/>
                        </a:lnTo>
                        <a:lnTo>
                          <a:pt x="81" y="243"/>
                        </a:lnTo>
                        <a:lnTo>
                          <a:pt x="84" y="252"/>
                        </a:lnTo>
                        <a:lnTo>
                          <a:pt x="87" y="261"/>
                        </a:lnTo>
                        <a:lnTo>
                          <a:pt x="87" y="273"/>
                        </a:lnTo>
                        <a:lnTo>
                          <a:pt x="90" y="282"/>
                        </a:lnTo>
                        <a:lnTo>
                          <a:pt x="93" y="291"/>
                        </a:lnTo>
                        <a:lnTo>
                          <a:pt x="93" y="303"/>
                        </a:lnTo>
                        <a:lnTo>
                          <a:pt x="96" y="312"/>
                        </a:lnTo>
                        <a:lnTo>
                          <a:pt x="96" y="321"/>
                        </a:lnTo>
                        <a:lnTo>
                          <a:pt x="96" y="333"/>
                        </a:lnTo>
                        <a:lnTo>
                          <a:pt x="99" y="342"/>
                        </a:lnTo>
                        <a:lnTo>
                          <a:pt x="105" y="351"/>
                        </a:lnTo>
                        <a:lnTo>
                          <a:pt x="108" y="360"/>
                        </a:lnTo>
                        <a:lnTo>
                          <a:pt x="108" y="369"/>
                        </a:lnTo>
                        <a:lnTo>
                          <a:pt x="111" y="378"/>
                        </a:lnTo>
                        <a:lnTo>
                          <a:pt x="105" y="369"/>
                        </a:lnTo>
                        <a:lnTo>
                          <a:pt x="96" y="360"/>
                        </a:lnTo>
                        <a:lnTo>
                          <a:pt x="90" y="351"/>
                        </a:lnTo>
                        <a:lnTo>
                          <a:pt x="78" y="342"/>
                        </a:lnTo>
                        <a:lnTo>
                          <a:pt x="69" y="339"/>
                        </a:lnTo>
                        <a:lnTo>
                          <a:pt x="60" y="339"/>
                        </a:lnTo>
                        <a:lnTo>
                          <a:pt x="57" y="330"/>
                        </a:lnTo>
                        <a:lnTo>
                          <a:pt x="54" y="339"/>
                        </a:lnTo>
                        <a:lnTo>
                          <a:pt x="45" y="342"/>
                        </a:lnTo>
                        <a:lnTo>
                          <a:pt x="36" y="345"/>
                        </a:lnTo>
                        <a:lnTo>
                          <a:pt x="33" y="336"/>
                        </a:lnTo>
                        <a:lnTo>
                          <a:pt x="39" y="324"/>
                        </a:lnTo>
                        <a:lnTo>
                          <a:pt x="39" y="315"/>
                        </a:lnTo>
                        <a:lnTo>
                          <a:pt x="42" y="306"/>
                        </a:lnTo>
                        <a:lnTo>
                          <a:pt x="45" y="297"/>
                        </a:lnTo>
                        <a:lnTo>
                          <a:pt x="42" y="288"/>
                        </a:lnTo>
                        <a:lnTo>
                          <a:pt x="33" y="288"/>
                        </a:lnTo>
                        <a:lnTo>
                          <a:pt x="21" y="297"/>
                        </a:lnTo>
                        <a:lnTo>
                          <a:pt x="12" y="300"/>
                        </a:lnTo>
                        <a:lnTo>
                          <a:pt x="3" y="300"/>
                        </a:lnTo>
                        <a:lnTo>
                          <a:pt x="0" y="291"/>
                        </a:lnTo>
                        <a:lnTo>
                          <a:pt x="0" y="282"/>
                        </a:lnTo>
                        <a:lnTo>
                          <a:pt x="9" y="273"/>
                        </a:lnTo>
                        <a:lnTo>
                          <a:pt x="12" y="264"/>
                        </a:lnTo>
                        <a:lnTo>
                          <a:pt x="21" y="255"/>
                        </a:lnTo>
                        <a:lnTo>
                          <a:pt x="30" y="246"/>
                        </a:lnTo>
                        <a:lnTo>
                          <a:pt x="39" y="234"/>
                        </a:lnTo>
                        <a:lnTo>
                          <a:pt x="45" y="222"/>
                        </a:lnTo>
                        <a:lnTo>
                          <a:pt x="42" y="213"/>
                        </a:lnTo>
                        <a:lnTo>
                          <a:pt x="39" y="204"/>
                        </a:lnTo>
                        <a:lnTo>
                          <a:pt x="36" y="192"/>
                        </a:lnTo>
                        <a:lnTo>
                          <a:pt x="30" y="183"/>
                        </a:lnTo>
                        <a:lnTo>
                          <a:pt x="30" y="174"/>
                        </a:lnTo>
                        <a:lnTo>
                          <a:pt x="27" y="165"/>
                        </a:lnTo>
                        <a:lnTo>
                          <a:pt x="27" y="156"/>
                        </a:lnTo>
                        <a:lnTo>
                          <a:pt x="27" y="144"/>
                        </a:lnTo>
                        <a:lnTo>
                          <a:pt x="24" y="132"/>
                        </a:lnTo>
                        <a:lnTo>
                          <a:pt x="24" y="123"/>
                        </a:lnTo>
                        <a:lnTo>
                          <a:pt x="27" y="135"/>
                        </a:lnTo>
                        <a:lnTo>
                          <a:pt x="36" y="141"/>
                        </a:lnTo>
                        <a:lnTo>
                          <a:pt x="27" y="135"/>
                        </a:lnTo>
                        <a:lnTo>
                          <a:pt x="21" y="126"/>
                        </a:lnTo>
                        <a:lnTo>
                          <a:pt x="15" y="117"/>
                        </a:lnTo>
                        <a:lnTo>
                          <a:pt x="12" y="108"/>
                        </a:lnTo>
                        <a:lnTo>
                          <a:pt x="9" y="96"/>
                        </a:lnTo>
                        <a:lnTo>
                          <a:pt x="9" y="87"/>
                        </a:lnTo>
                        <a:lnTo>
                          <a:pt x="9" y="78"/>
                        </a:lnTo>
                        <a:lnTo>
                          <a:pt x="9" y="69"/>
                        </a:lnTo>
                        <a:lnTo>
                          <a:pt x="9" y="60"/>
                        </a:lnTo>
                        <a:lnTo>
                          <a:pt x="12" y="51"/>
                        </a:lnTo>
                        <a:lnTo>
                          <a:pt x="15" y="42"/>
                        </a:lnTo>
                        <a:lnTo>
                          <a:pt x="21" y="33"/>
                        </a:lnTo>
                        <a:lnTo>
                          <a:pt x="24" y="24"/>
                        </a:lnTo>
                        <a:lnTo>
                          <a:pt x="30" y="15"/>
                        </a:lnTo>
                        <a:lnTo>
                          <a:pt x="21" y="18"/>
                        </a:lnTo>
                        <a:lnTo>
                          <a:pt x="21" y="27"/>
                        </a:lnTo>
                        <a:lnTo>
                          <a:pt x="24" y="18"/>
                        </a:lnTo>
                        <a:lnTo>
                          <a:pt x="33" y="9"/>
                        </a:lnTo>
                        <a:lnTo>
                          <a:pt x="39" y="0"/>
                        </a:lnTo>
                        <a:lnTo>
                          <a:pt x="36" y="9"/>
                        </a:lnTo>
                        <a:lnTo>
                          <a:pt x="27" y="21"/>
                        </a:lnTo>
                        <a:lnTo>
                          <a:pt x="27" y="30"/>
                        </a:lnTo>
                        <a:lnTo>
                          <a:pt x="24" y="39"/>
                        </a:lnTo>
                        <a:lnTo>
                          <a:pt x="21" y="48"/>
                        </a:lnTo>
                        <a:lnTo>
                          <a:pt x="15" y="57"/>
                        </a:lnTo>
                        <a:lnTo>
                          <a:pt x="15" y="69"/>
                        </a:lnTo>
                        <a:lnTo>
                          <a:pt x="15" y="78"/>
                        </a:lnTo>
                        <a:lnTo>
                          <a:pt x="15" y="87"/>
                        </a:lnTo>
                        <a:lnTo>
                          <a:pt x="15" y="96"/>
                        </a:lnTo>
                        <a:lnTo>
                          <a:pt x="15" y="105"/>
                        </a:lnTo>
                        <a:lnTo>
                          <a:pt x="15" y="114"/>
                        </a:lnTo>
                        <a:lnTo>
                          <a:pt x="21" y="123"/>
                        </a:lnTo>
                        <a:lnTo>
                          <a:pt x="27" y="135"/>
                        </a:lnTo>
                        <a:lnTo>
                          <a:pt x="30" y="144"/>
                        </a:lnTo>
                        <a:lnTo>
                          <a:pt x="30" y="153"/>
                        </a:lnTo>
                        <a:lnTo>
                          <a:pt x="33" y="165"/>
                        </a:lnTo>
                        <a:lnTo>
                          <a:pt x="39" y="174"/>
                        </a:lnTo>
                        <a:lnTo>
                          <a:pt x="39" y="183"/>
                        </a:lnTo>
                        <a:lnTo>
                          <a:pt x="42" y="192"/>
                        </a:lnTo>
                        <a:lnTo>
                          <a:pt x="45" y="201"/>
                        </a:lnTo>
                        <a:lnTo>
                          <a:pt x="45" y="210"/>
                        </a:lnTo>
                        <a:lnTo>
                          <a:pt x="48" y="219"/>
                        </a:lnTo>
                        <a:lnTo>
                          <a:pt x="51" y="231"/>
                        </a:lnTo>
                        <a:lnTo>
                          <a:pt x="54" y="243"/>
                        </a:lnTo>
                        <a:lnTo>
                          <a:pt x="57" y="255"/>
                        </a:lnTo>
                        <a:lnTo>
                          <a:pt x="57" y="267"/>
                        </a:lnTo>
                        <a:lnTo>
                          <a:pt x="60" y="276"/>
                        </a:lnTo>
                        <a:lnTo>
                          <a:pt x="63" y="285"/>
                        </a:lnTo>
                        <a:lnTo>
                          <a:pt x="63" y="297"/>
                        </a:lnTo>
                        <a:lnTo>
                          <a:pt x="69" y="306"/>
                        </a:lnTo>
                        <a:lnTo>
                          <a:pt x="69" y="324"/>
                        </a:lnTo>
                        <a:lnTo>
                          <a:pt x="72" y="333"/>
                        </a:lnTo>
                        <a:lnTo>
                          <a:pt x="75" y="342"/>
                        </a:lnTo>
                        <a:lnTo>
                          <a:pt x="87" y="354"/>
                        </a:lnTo>
                        <a:lnTo>
                          <a:pt x="96" y="363"/>
                        </a:lnTo>
                        <a:lnTo>
                          <a:pt x="105" y="369"/>
                        </a:lnTo>
                        <a:lnTo>
                          <a:pt x="108" y="378"/>
                        </a:lnTo>
                        <a:lnTo>
                          <a:pt x="108" y="387"/>
                        </a:lnTo>
                        <a:lnTo>
                          <a:pt x="108" y="396"/>
                        </a:lnTo>
                        <a:lnTo>
                          <a:pt x="108" y="405"/>
                        </a:lnTo>
                        <a:lnTo>
                          <a:pt x="108" y="426"/>
                        </a:lnTo>
                        <a:lnTo>
                          <a:pt x="108" y="414"/>
                        </a:lnTo>
                        <a:lnTo>
                          <a:pt x="108" y="402"/>
                        </a:lnTo>
                        <a:lnTo>
                          <a:pt x="117" y="408"/>
                        </a:lnTo>
                        <a:lnTo>
                          <a:pt x="126" y="408"/>
                        </a:lnTo>
                        <a:lnTo>
                          <a:pt x="135" y="399"/>
                        </a:lnTo>
                        <a:lnTo>
                          <a:pt x="141" y="390"/>
                        </a:lnTo>
                        <a:lnTo>
                          <a:pt x="117" y="384"/>
                        </a:lnTo>
                        <a:lnTo>
                          <a:pt x="108" y="381"/>
                        </a:lnTo>
                        <a:lnTo>
                          <a:pt x="117" y="381"/>
                        </a:lnTo>
                        <a:lnTo>
                          <a:pt x="129" y="387"/>
                        </a:lnTo>
                        <a:lnTo>
                          <a:pt x="138" y="387"/>
                        </a:lnTo>
                        <a:lnTo>
                          <a:pt x="138" y="378"/>
                        </a:lnTo>
                        <a:lnTo>
                          <a:pt x="141" y="366"/>
                        </a:lnTo>
                        <a:lnTo>
                          <a:pt x="147" y="357"/>
                        </a:lnTo>
                        <a:lnTo>
                          <a:pt x="156" y="354"/>
                        </a:lnTo>
                        <a:lnTo>
                          <a:pt x="168" y="354"/>
                        </a:lnTo>
                        <a:lnTo>
                          <a:pt x="177" y="345"/>
                        </a:lnTo>
                        <a:lnTo>
                          <a:pt x="186" y="342"/>
                        </a:lnTo>
                        <a:lnTo>
                          <a:pt x="195" y="339"/>
                        </a:lnTo>
                        <a:lnTo>
                          <a:pt x="204" y="336"/>
                        </a:lnTo>
                        <a:lnTo>
                          <a:pt x="216" y="327"/>
                        </a:lnTo>
                        <a:lnTo>
                          <a:pt x="225" y="324"/>
                        </a:lnTo>
                        <a:lnTo>
                          <a:pt x="231" y="333"/>
                        </a:lnTo>
                        <a:lnTo>
                          <a:pt x="231" y="342"/>
                        </a:lnTo>
                        <a:lnTo>
                          <a:pt x="231" y="351"/>
                        </a:lnTo>
                        <a:lnTo>
                          <a:pt x="237" y="360"/>
                        </a:lnTo>
                        <a:lnTo>
                          <a:pt x="240" y="369"/>
                        </a:lnTo>
                        <a:lnTo>
                          <a:pt x="243" y="378"/>
                        </a:lnTo>
                        <a:lnTo>
                          <a:pt x="243" y="387"/>
                        </a:lnTo>
                        <a:lnTo>
                          <a:pt x="234" y="396"/>
                        </a:lnTo>
                        <a:lnTo>
                          <a:pt x="222" y="402"/>
                        </a:lnTo>
                        <a:lnTo>
                          <a:pt x="213" y="408"/>
                        </a:lnTo>
                        <a:lnTo>
                          <a:pt x="204" y="417"/>
                        </a:lnTo>
                        <a:lnTo>
                          <a:pt x="198" y="426"/>
                        </a:lnTo>
                        <a:lnTo>
                          <a:pt x="195" y="435"/>
                        </a:lnTo>
                        <a:lnTo>
                          <a:pt x="186" y="438"/>
                        </a:lnTo>
                        <a:lnTo>
                          <a:pt x="183" y="447"/>
                        </a:lnTo>
                        <a:lnTo>
                          <a:pt x="174" y="453"/>
                        </a:lnTo>
                        <a:lnTo>
                          <a:pt x="165" y="459"/>
                        </a:lnTo>
                        <a:lnTo>
                          <a:pt x="159" y="468"/>
                        </a:lnTo>
                        <a:lnTo>
                          <a:pt x="150" y="471"/>
                        </a:lnTo>
                        <a:lnTo>
                          <a:pt x="141" y="474"/>
                        </a:lnTo>
                        <a:lnTo>
                          <a:pt x="132" y="477"/>
                        </a:lnTo>
                        <a:lnTo>
                          <a:pt x="123" y="480"/>
                        </a:lnTo>
                        <a:lnTo>
                          <a:pt x="111" y="483"/>
                        </a:lnTo>
                        <a:lnTo>
                          <a:pt x="102" y="486"/>
                        </a:lnTo>
                        <a:lnTo>
                          <a:pt x="93" y="486"/>
                        </a:lnTo>
                        <a:lnTo>
                          <a:pt x="84" y="486"/>
                        </a:lnTo>
                        <a:lnTo>
                          <a:pt x="72" y="486"/>
                        </a:lnTo>
                        <a:lnTo>
                          <a:pt x="48" y="486"/>
                        </a:lnTo>
                        <a:lnTo>
                          <a:pt x="42" y="477"/>
                        </a:lnTo>
                        <a:lnTo>
                          <a:pt x="45" y="468"/>
                        </a:lnTo>
                        <a:lnTo>
                          <a:pt x="54" y="468"/>
                        </a:lnTo>
                        <a:lnTo>
                          <a:pt x="63" y="468"/>
                        </a:lnTo>
                        <a:lnTo>
                          <a:pt x="75" y="468"/>
                        </a:lnTo>
                        <a:lnTo>
                          <a:pt x="87" y="465"/>
                        </a:lnTo>
                        <a:lnTo>
                          <a:pt x="99" y="459"/>
                        </a:lnTo>
                        <a:lnTo>
                          <a:pt x="108" y="456"/>
                        </a:lnTo>
                        <a:lnTo>
                          <a:pt x="114" y="447"/>
                        </a:lnTo>
                        <a:lnTo>
                          <a:pt x="123" y="444"/>
                        </a:lnTo>
                        <a:lnTo>
                          <a:pt x="129" y="435"/>
                        </a:lnTo>
                        <a:lnTo>
                          <a:pt x="129" y="426"/>
                        </a:lnTo>
                        <a:lnTo>
                          <a:pt x="129" y="417"/>
                        </a:lnTo>
                        <a:lnTo>
                          <a:pt x="129" y="408"/>
                        </a:lnTo>
                        <a:lnTo>
                          <a:pt x="138" y="408"/>
                        </a:lnTo>
                        <a:lnTo>
                          <a:pt x="141" y="417"/>
                        </a:lnTo>
                        <a:lnTo>
                          <a:pt x="144" y="429"/>
                        </a:lnTo>
                        <a:lnTo>
                          <a:pt x="153" y="435"/>
                        </a:lnTo>
                        <a:lnTo>
                          <a:pt x="153" y="444"/>
                        </a:lnTo>
                        <a:lnTo>
                          <a:pt x="150" y="426"/>
                        </a:lnTo>
                        <a:lnTo>
                          <a:pt x="144" y="417"/>
                        </a:lnTo>
                        <a:lnTo>
                          <a:pt x="135" y="414"/>
                        </a:lnTo>
                        <a:lnTo>
                          <a:pt x="129" y="405"/>
                        </a:lnTo>
                        <a:lnTo>
                          <a:pt x="120" y="402"/>
                        </a:lnTo>
                        <a:lnTo>
                          <a:pt x="111" y="402"/>
                        </a:lnTo>
                        <a:lnTo>
                          <a:pt x="102" y="402"/>
                        </a:lnTo>
                        <a:lnTo>
                          <a:pt x="93" y="402"/>
                        </a:lnTo>
                        <a:lnTo>
                          <a:pt x="96" y="393"/>
                        </a:lnTo>
                        <a:lnTo>
                          <a:pt x="99" y="384"/>
                        </a:lnTo>
                        <a:lnTo>
                          <a:pt x="99" y="396"/>
                        </a:lnTo>
                        <a:lnTo>
                          <a:pt x="99" y="405"/>
                        </a:lnTo>
                        <a:lnTo>
                          <a:pt x="93" y="417"/>
                        </a:lnTo>
                        <a:lnTo>
                          <a:pt x="84" y="429"/>
                        </a:lnTo>
                        <a:lnTo>
                          <a:pt x="81" y="438"/>
                        </a:lnTo>
                        <a:lnTo>
                          <a:pt x="72" y="444"/>
                        </a:lnTo>
                        <a:lnTo>
                          <a:pt x="63" y="453"/>
                        </a:lnTo>
                        <a:lnTo>
                          <a:pt x="54" y="462"/>
                        </a:lnTo>
                        <a:lnTo>
                          <a:pt x="51" y="471"/>
                        </a:lnTo>
                        <a:lnTo>
                          <a:pt x="51" y="480"/>
                        </a:lnTo>
                        <a:lnTo>
                          <a:pt x="51" y="489"/>
                        </a:lnTo>
                        <a:lnTo>
                          <a:pt x="63" y="495"/>
                        </a:lnTo>
                        <a:lnTo>
                          <a:pt x="72" y="498"/>
                        </a:lnTo>
                        <a:lnTo>
                          <a:pt x="81" y="501"/>
                        </a:lnTo>
                        <a:lnTo>
                          <a:pt x="93" y="501"/>
                        </a:lnTo>
                        <a:lnTo>
                          <a:pt x="102" y="501"/>
                        </a:lnTo>
                        <a:lnTo>
                          <a:pt x="111" y="501"/>
                        </a:lnTo>
                        <a:lnTo>
                          <a:pt x="120" y="501"/>
                        </a:lnTo>
                        <a:lnTo>
                          <a:pt x="129" y="498"/>
                        </a:lnTo>
                        <a:lnTo>
                          <a:pt x="138" y="492"/>
                        </a:lnTo>
                        <a:lnTo>
                          <a:pt x="144" y="480"/>
                        </a:lnTo>
                        <a:lnTo>
                          <a:pt x="153" y="474"/>
                        </a:lnTo>
                        <a:lnTo>
                          <a:pt x="162" y="471"/>
                        </a:lnTo>
                        <a:lnTo>
                          <a:pt x="171" y="465"/>
                        </a:lnTo>
                        <a:lnTo>
                          <a:pt x="183" y="459"/>
                        </a:lnTo>
                        <a:lnTo>
                          <a:pt x="195" y="450"/>
                        </a:lnTo>
                        <a:lnTo>
                          <a:pt x="204" y="447"/>
                        </a:lnTo>
                        <a:lnTo>
                          <a:pt x="213" y="441"/>
                        </a:lnTo>
                        <a:lnTo>
                          <a:pt x="222" y="438"/>
                        </a:lnTo>
                        <a:lnTo>
                          <a:pt x="231" y="432"/>
                        </a:lnTo>
                        <a:lnTo>
                          <a:pt x="243" y="429"/>
                        </a:lnTo>
                        <a:lnTo>
                          <a:pt x="249" y="420"/>
                        </a:lnTo>
                        <a:lnTo>
                          <a:pt x="249" y="411"/>
                        </a:lnTo>
                        <a:lnTo>
                          <a:pt x="249" y="402"/>
                        </a:lnTo>
                        <a:lnTo>
                          <a:pt x="249" y="393"/>
                        </a:lnTo>
                        <a:lnTo>
                          <a:pt x="249" y="384"/>
                        </a:lnTo>
                      </a:path>
                    </a:pathLst>
                  </a:custGeom>
                  <a:noFill/>
                  <a:ln w="12700" cap="rnd" cmpd="sng">
                    <a:solidFill>
                      <a:schemeClr val="tx2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362" name="Freeform 84">
                    <a:extLst>
                      <a:ext uri="{FF2B5EF4-FFF2-40B4-BE49-F238E27FC236}">
                        <a16:creationId xmlns:a16="http://schemas.microsoft.com/office/drawing/2014/main" id="{1AAE2783-7E7E-4FFA-8C90-35FA1F5C75F2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578" y="5298"/>
                    <a:ext cx="256" cy="88"/>
                  </a:xfrm>
                  <a:custGeom>
                    <a:avLst/>
                    <a:gdLst>
                      <a:gd name="T0" fmla="*/ 249 w 256"/>
                      <a:gd name="T1" fmla="*/ 78 h 88"/>
                      <a:gd name="T2" fmla="*/ 231 w 256"/>
                      <a:gd name="T3" fmla="*/ 84 h 88"/>
                      <a:gd name="T4" fmla="*/ 204 w 256"/>
                      <a:gd name="T5" fmla="*/ 87 h 88"/>
                      <a:gd name="T6" fmla="*/ 186 w 256"/>
                      <a:gd name="T7" fmla="*/ 87 h 88"/>
                      <a:gd name="T8" fmla="*/ 144 w 256"/>
                      <a:gd name="T9" fmla="*/ 87 h 88"/>
                      <a:gd name="T10" fmla="*/ 102 w 256"/>
                      <a:gd name="T11" fmla="*/ 87 h 88"/>
                      <a:gd name="T12" fmla="*/ 75 w 256"/>
                      <a:gd name="T13" fmla="*/ 87 h 88"/>
                      <a:gd name="T14" fmla="*/ 54 w 256"/>
                      <a:gd name="T15" fmla="*/ 87 h 88"/>
                      <a:gd name="T16" fmla="*/ 33 w 256"/>
                      <a:gd name="T17" fmla="*/ 87 h 88"/>
                      <a:gd name="T18" fmla="*/ 15 w 256"/>
                      <a:gd name="T19" fmla="*/ 87 h 88"/>
                      <a:gd name="T20" fmla="*/ 18 w 256"/>
                      <a:gd name="T21" fmla="*/ 81 h 88"/>
                      <a:gd name="T22" fmla="*/ 36 w 256"/>
                      <a:gd name="T23" fmla="*/ 81 h 88"/>
                      <a:gd name="T24" fmla="*/ 57 w 256"/>
                      <a:gd name="T25" fmla="*/ 84 h 88"/>
                      <a:gd name="T26" fmla="*/ 75 w 256"/>
                      <a:gd name="T27" fmla="*/ 84 h 88"/>
                      <a:gd name="T28" fmla="*/ 93 w 256"/>
                      <a:gd name="T29" fmla="*/ 87 h 88"/>
                      <a:gd name="T30" fmla="*/ 114 w 256"/>
                      <a:gd name="T31" fmla="*/ 87 h 88"/>
                      <a:gd name="T32" fmla="*/ 132 w 256"/>
                      <a:gd name="T33" fmla="*/ 78 h 88"/>
                      <a:gd name="T34" fmla="*/ 150 w 256"/>
                      <a:gd name="T35" fmla="*/ 66 h 88"/>
                      <a:gd name="T36" fmla="*/ 174 w 256"/>
                      <a:gd name="T37" fmla="*/ 66 h 88"/>
                      <a:gd name="T38" fmla="*/ 204 w 256"/>
                      <a:gd name="T39" fmla="*/ 66 h 88"/>
                      <a:gd name="T40" fmla="*/ 222 w 256"/>
                      <a:gd name="T41" fmla="*/ 63 h 88"/>
                      <a:gd name="T42" fmla="*/ 252 w 256"/>
                      <a:gd name="T43" fmla="*/ 63 h 88"/>
                      <a:gd name="T44" fmla="*/ 246 w 256"/>
                      <a:gd name="T45" fmla="*/ 75 h 88"/>
                      <a:gd name="T46" fmla="*/ 228 w 256"/>
                      <a:gd name="T47" fmla="*/ 60 h 88"/>
                      <a:gd name="T48" fmla="*/ 114 w 256"/>
                      <a:gd name="T49" fmla="*/ 0 h 88"/>
                      <a:gd name="T50" fmla="*/ 99 w 256"/>
                      <a:gd name="T51" fmla="*/ 21 h 88"/>
                      <a:gd name="T52" fmla="*/ 102 w 256"/>
                      <a:gd name="T53" fmla="*/ 39 h 88"/>
                      <a:gd name="T54" fmla="*/ 120 w 256"/>
                      <a:gd name="T55" fmla="*/ 33 h 88"/>
                      <a:gd name="T56" fmla="*/ 102 w 256"/>
                      <a:gd name="T57" fmla="*/ 27 h 88"/>
                      <a:gd name="T58" fmla="*/ 108 w 256"/>
                      <a:gd name="T59" fmla="*/ 21 h 88"/>
                      <a:gd name="T60" fmla="*/ 90 w 256"/>
                      <a:gd name="T61" fmla="*/ 30 h 88"/>
                      <a:gd name="T62" fmla="*/ 57 w 256"/>
                      <a:gd name="T63" fmla="*/ 39 h 88"/>
                      <a:gd name="T64" fmla="*/ 33 w 256"/>
                      <a:gd name="T65" fmla="*/ 45 h 88"/>
                      <a:gd name="T66" fmla="*/ 12 w 256"/>
                      <a:gd name="T67" fmla="*/ 60 h 88"/>
                      <a:gd name="T68" fmla="*/ 3 w 256"/>
                      <a:gd name="T69" fmla="*/ 78 h 88"/>
                      <a:gd name="T70" fmla="*/ 3 w 256"/>
                      <a:gd name="T71" fmla="*/ 78 h 88"/>
                      <a:gd name="T72" fmla="*/ 6 w 256"/>
                      <a:gd name="T73" fmla="*/ 60 h 88"/>
                      <a:gd name="T74" fmla="*/ 24 w 256"/>
                      <a:gd name="T75" fmla="*/ 60 h 88"/>
                      <a:gd name="T76" fmla="*/ 42 w 256"/>
                      <a:gd name="T77" fmla="*/ 60 h 88"/>
                      <a:gd name="T78" fmla="*/ 66 w 256"/>
                      <a:gd name="T79" fmla="*/ 60 h 88"/>
                      <a:gd name="T80" fmla="*/ 84 w 256"/>
                      <a:gd name="T81" fmla="*/ 54 h 88"/>
                      <a:gd name="T82" fmla="*/ 60 w 256"/>
                      <a:gd name="T83" fmla="*/ 54 h 88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</a:gdLst>
                    <a:ahLst/>
                    <a:cxnLst>
                      <a:cxn ang="T84">
                        <a:pos x="T0" y="T1"/>
                      </a:cxn>
                      <a:cxn ang="T85">
                        <a:pos x="T2" y="T3"/>
                      </a:cxn>
                      <a:cxn ang="T86">
                        <a:pos x="T4" y="T5"/>
                      </a:cxn>
                      <a:cxn ang="T87">
                        <a:pos x="T6" y="T7"/>
                      </a:cxn>
                      <a:cxn ang="T88">
                        <a:pos x="T8" y="T9"/>
                      </a:cxn>
                      <a:cxn ang="T89">
                        <a:pos x="T10" y="T11"/>
                      </a:cxn>
                      <a:cxn ang="T90">
                        <a:pos x="T12" y="T13"/>
                      </a:cxn>
                      <a:cxn ang="T91">
                        <a:pos x="T14" y="T15"/>
                      </a:cxn>
                      <a:cxn ang="T92">
                        <a:pos x="T16" y="T17"/>
                      </a:cxn>
                      <a:cxn ang="T93">
                        <a:pos x="T18" y="T19"/>
                      </a:cxn>
                      <a:cxn ang="T94">
                        <a:pos x="T20" y="T21"/>
                      </a:cxn>
                      <a:cxn ang="T95">
                        <a:pos x="T22" y="T23"/>
                      </a:cxn>
                      <a:cxn ang="T96">
                        <a:pos x="T24" y="T25"/>
                      </a:cxn>
                      <a:cxn ang="T97">
                        <a:pos x="T26" y="T27"/>
                      </a:cxn>
                      <a:cxn ang="T98">
                        <a:pos x="T28" y="T29"/>
                      </a:cxn>
                      <a:cxn ang="T99">
                        <a:pos x="T30" y="T31"/>
                      </a:cxn>
                      <a:cxn ang="T100">
                        <a:pos x="T32" y="T33"/>
                      </a:cxn>
                      <a:cxn ang="T101">
                        <a:pos x="T34" y="T35"/>
                      </a:cxn>
                      <a:cxn ang="T102">
                        <a:pos x="T36" y="T37"/>
                      </a:cxn>
                      <a:cxn ang="T103">
                        <a:pos x="T38" y="T39"/>
                      </a:cxn>
                      <a:cxn ang="T104">
                        <a:pos x="T40" y="T41"/>
                      </a:cxn>
                      <a:cxn ang="T105">
                        <a:pos x="T42" y="T43"/>
                      </a:cxn>
                      <a:cxn ang="T106">
                        <a:pos x="T44" y="T45"/>
                      </a:cxn>
                      <a:cxn ang="T107">
                        <a:pos x="T46" y="T47"/>
                      </a:cxn>
                      <a:cxn ang="T108">
                        <a:pos x="T48" y="T49"/>
                      </a:cxn>
                      <a:cxn ang="T109">
                        <a:pos x="T50" y="T51"/>
                      </a:cxn>
                      <a:cxn ang="T110">
                        <a:pos x="T52" y="T53"/>
                      </a:cxn>
                      <a:cxn ang="T111">
                        <a:pos x="T54" y="T55"/>
                      </a:cxn>
                      <a:cxn ang="T112">
                        <a:pos x="T56" y="T57"/>
                      </a:cxn>
                      <a:cxn ang="T113">
                        <a:pos x="T58" y="T59"/>
                      </a:cxn>
                      <a:cxn ang="T114">
                        <a:pos x="T60" y="T61"/>
                      </a:cxn>
                      <a:cxn ang="T115">
                        <a:pos x="T62" y="T63"/>
                      </a:cxn>
                      <a:cxn ang="T116">
                        <a:pos x="T64" y="T65"/>
                      </a:cxn>
                      <a:cxn ang="T117">
                        <a:pos x="T66" y="T67"/>
                      </a:cxn>
                      <a:cxn ang="T118">
                        <a:pos x="T68" y="T69"/>
                      </a:cxn>
                      <a:cxn ang="T119">
                        <a:pos x="T70" y="T71"/>
                      </a:cxn>
                      <a:cxn ang="T120">
                        <a:pos x="T72" y="T73"/>
                      </a:cxn>
                      <a:cxn ang="T121">
                        <a:pos x="T74" y="T75"/>
                      </a:cxn>
                      <a:cxn ang="T122">
                        <a:pos x="T76" y="T77"/>
                      </a:cxn>
                      <a:cxn ang="T123">
                        <a:pos x="T78" y="T79"/>
                      </a:cxn>
                      <a:cxn ang="T124">
                        <a:pos x="T80" y="T81"/>
                      </a:cxn>
                      <a:cxn ang="T125">
                        <a:pos x="T82" y="T83"/>
                      </a:cxn>
                    </a:cxnLst>
                    <a:rect l="0" t="0" r="r" b="b"/>
                    <a:pathLst>
                      <a:path w="256" h="88">
                        <a:moveTo>
                          <a:pt x="252" y="69"/>
                        </a:moveTo>
                        <a:lnTo>
                          <a:pt x="249" y="78"/>
                        </a:lnTo>
                        <a:lnTo>
                          <a:pt x="240" y="84"/>
                        </a:lnTo>
                        <a:lnTo>
                          <a:pt x="231" y="84"/>
                        </a:lnTo>
                        <a:lnTo>
                          <a:pt x="213" y="84"/>
                        </a:lnTo>
                        <a:lnTo>
                          <a:pt x="204" y="87"/>
                        </a:lnTo>
                        <a:lnTo>
                          <a:pt x="195" y="87"/>
                        </a:lnTo>
                        <a:lnTo>
                          <a:pt x="186" y="87"/>
                        </a:lnTo>
                        <a:lnTo>
                          <a:pt x="162" y="87"/>
                        </a:lnTo>
                        <a:lnTo>
                          <a:pt x="144" y="87"/>
                        </a:lnTo>
                        <a:lnTo>
                          <a:pt x="126" y="87"/>
                        </a:lnTo>
                        <a:lnTo>
                          <a:pt x="102" y="87"/>
                        </a:lnTo>
                        <a:lnTo>
                          <a:pt x="84" y="87"/>
                        </a:lnTo>
                        <a:lnTo>
                          <a:pt x="75" y="87"/>
                        </a:lnTo>
                        <a:lnTo>
                          <a:pt x="63" y="87"/>
                        </a:lnTo>
                        <a:lnTo>
                          <a:pt x="54" y="87"/>
                        </a:lnTo>
                        <a:lnTo>
                          <a:pt x="45" y="87"/>
                        </a:lnTo>
                        <a:lnTo>
                          <a:pt x="33" y="87"/>
                        </a:lnTo>
                        <a:lnTo>
                          <a:pt x="24" y="87"/>
                        </a:lnTo>
                        <a:lnTo>
                          <a:pt x="15" y="87"/>
                        </a:lnTo>
                        <a:lnTo>
                          <a:pt x="6" y="84"/>
                        </a:lnTo>
                        <a:lnTo>
                          <a:pt x="18" y="81"/>
                        </a:lnTo>
                        <a:lnTo>
                          <a:pt x="27" y="81"/>
                        </a:lnTo>
                        <a:lnTo>
                          <a:pt x="36" y="81"/>
                        </a:lnTo>
                        <a:lnTo>
                          <a:pt x="48" y="84"/>
                        </a:lnTo>
                        <a:lnTo>
                          <a:pt x="57" y="84"/>
                        </a:lnTo>
                        <a:lnTo>
                          <a:pt x="66" y="84"/>
                        </a:lnTo>
                        <a:lnTo>
                          <a:pt x="75" y="84"/>
                        </a:lnTo>
                        <a:lnTo>
                          <a:pt x="84" y="87"/>
                        </a:lnTo>
                        <a:lnTo>
                          <a:pt x="93" y="87"/>
                        </a:lnTo>
                        <a:lnTo>
                          <a:pt x="105" y="87"/>
                        </a:lnTo>
                        <a:lnTo>
                          <a:pt x="114" y="87"/>
                        </a:lnTo>
                        <a:lnTo>
                          <a:pt x="123" y="87"/>
                        </a:lnTo>
                        <a:lnTo>
                          <a:pt x="132" y="78"/>
                        </a:lnTo>
                        <a:lnTo>
                          <a:pt x="144" y="75"/>
                        </a:lnTo>
                        <a:lnTo>
                          <a:pt x="150" y="66"/>
                        </a:lnTo>
                        <a:lnTo>
                          <a:pt x="162" y="66"/>
                        </a:lnTo>
                        <a:lnTo>
                          <a:pt x="174" y="66"/>
                        </a:lnTo>
                        <a:lnTo>
                          <a:pt x="186" y="66"/>
                        </a:lnTo>
                        <a:lnTo>
                          <a:pt x="204" y="66"/>
                        </a:lnTo>
                        <a:lnTo>
                          <a:pt x="213" y="66"/>
                        </a:lnTo>
                        <a:lnTo>
                          <a:pt x="222" y="63"/>
                        </a:lnTo>
                        <a:lnTo>
                          <a:pt x="243" y="63"/>
                        </a:lnTo>
                        <a:lnTo>
                          <a:pt x="252" y="63"/>
                        </a:lnTo>
                        <a:lnTo>
                          <a:pt x="255" y="72"/>
                        </a:lnTo>
                        <a:lnTo>
                          <a:pt x="246" y="75"/>
                        </a:lnTo>
                        <a:lnTo>
                          <a:pt x="234" y="69"/>
                        </a:lnTo>
                        <a:lnTo>
                          <a:pt x="228" y="60"/>
                        </a:lnTo>
                        <a:lnTo>
                          <a:pt x="219" y="54"/>
                        </a:lnTo>
                        <a:lnTo>
                          <a:pt x="114" y="0"/>
                        </a:lnTo>
                        <a:lnTo>
                          <a:pt x="108" y="9"/>
                        </a:lnTo>
                        <a:lnTo>
                          <a:pt x="99" y="21"/>
                        </a:lnTo>
                        <a:lnTo>
                          <a:pt x="96" y="30"/>
                        </a:lnTo>
                        <a:lnTo>
                          <a:pt x="102" y="39"/>
                        </a:lnTo>
                        <a:lnTo>
                          <a:pt x="120" y="42"/>
                        </a:lnTo>
                        <a:lnTo>
                          <a:pt x="120" y="33"/>
                        </a:lnTo>
                        <a:lnTo>
                          <a:pt x="111" y="30"/>
                        </a:lnTo>
                        <a:lnTo>
                          <a:pt x="102" y="27"/>
                        </a:lnTo>
                        <a:lnTo>
                          <a:pt x="114" y="30"/>
                        </a:lnTo>
                        <a:lnTo>
                          <a:pt x="108" y="21"/>
                        </a:lnTo>
                        <a:lnTo>
                          <a:pt x="99" y="24"/>
                        </a:lnTo>
                        <a:lnTo>
                          <a:pt x="90" y="30"/>
                        </a:lnTo>
                        <a:lnTo>
                          <a:pt x="78" y="36"/>
                        </a:lnTo>
                        <a:lnTo>
                          <a:pt x="57" y="39"/>
                        </a:lnTo>
                        <a:lnTo>
                          <a:pt x="45" y="42"/>
                        </a:lnTo>
                        <a:lnTo>
                          <a:pt x="33" y="45"/>
                        </a:lnTo>
                        <a:lnTo>
                          <a:pt x="21" y="51"/>
                        </a:lnTo>
                        <a:lnTo>
                          <a:pt x="12" y="60"/>
                        </a:lnTo>
                        <a:lnTo>
                          <a:pt x="6" y="69"/>
                        </a:lnTo>
                        <a:lnTo>
                          <a:pt x="3" y="78"/>
                        </a:lnTo>
                        <a:lnTo>
                          <a:pt x="0" y="87"/>
                        </a:lnTo>
                        <a:lnTo>
                          <a:pt x="3" y="78"/>
                        </a:lnTo>
                        <a:lnTo>
                          <a:pt x="3" y="69"/>
                        </a:lnTo>
                        <a:lnTo>
                          <a:pt x="6" y="60"/>
                        </a:lnTo>
                        <a:lnTo>
                          <a:pt x="15" y="60"/>
                        </a:lnTo>
                        <a:lnTo>
                          <a:pt x="24" y="60"/>
                        </a:lnTo>
                        <a:lnTo>
                          <a:pt x="33" y="60"/>
                        </a:lnTo>
                        <a:lnTo>
                          <a:pt x="42" y="60"/>
                        </a:lnTo>
                        <a:lnTo>
                          <a:pt x="54" y="60"/>
                        </a:lnTo>
                        <a:lnTo>
                          <a:pt x="66" y="60"/>
                        </a:lnTo>
                        <a:lnTo>
                          <a:pt x="75" y="60"/>
                        </a:lnTo>
                        <a:lnTo>
                          <a:pt x="84" y="54"/>
                        </a:lnTo>
                        <a:lnTo>
                          <a:pt x="72" y="54"/>
                        </a:lnTo>
                        <a:lnTo>
                          <a:pt x="60" y="54"/>
                        </a:lnTo>
                        <a:lnTo>
                          <a:pt x="51" y="54"/>
                        </a:lnTo>
                      </a:path>
                    </a:pathLst>
                  </a:custGeom>
                  <a:noFill/>
                  <a:ln w="12700" cap="rnd" cmpd="sng">
                    <a:solidFill>
                      <a:schemeClr val="tx2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363" name="Freeform 85">
                    <a:extLst>
                      <a:ext uri="{FF2B5EF4-FFF2-40B4-BE49-F238E27FC236}">
                        <a16:creationId xmlns:a16="http://schemas.microsoft.com/office/drawing/2014/main" id="{CC201784-E832-4D01-AEA6-D58024010DCB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626" y="4977"/>
                    <a:ext cx="355" cy="394"/>
                  </a:xfrm>
                  <a:custGeom>
                    <a:avLst/>
                    <a:gdLst>
                      <a:gd name="T0" fmla="*/ 333 w 355"/>
                      <a:gd name="T1" fmla="*/ 18 h 394"/>
                      <a:gd name="T2" fmla="*/ 285 w 355"/>
                      <a:gd name="T3" fmla="*/ 0 h 394"/>
                      <a:gd name="T4" fmla="*/ 0 w 355"/>
                      <a:gd name="T5" fmla="*/ 90 h 394"/>
                      <a:gd name="T6" fmla="*/ 186 w 355"/>
                      <a:gd name="T7" fmla="*/ 159 h 394"/>
                      <a:gd name="T8" fmla="*/ 324 w 355"/>
                      <a:gd name="T9" fmla="*/ 105 h 394"/>
                      <a:gd name="T10" fmla="*/ 183 w 355"/>
                      <a:gd name="T11" fmla="*/ 159 h 394"/>
                      <a:gd name="T12" fmla="*/ 207 w 355"/>
                      <a:gd name="T13" fmla="*/ 393 h 394"/>
                      <a:gd name="T14" fmla="*/ 354 w 355"/>
                      <a:gd name="T15" fmla="*/ 327 h 394"/>
                      <a:gd name="T16" fmla="*/ 207 w 355"/>
                      <a:gd name="T17" fmla="*/ 387 h 394"/>
                      <a:gd name="T18" fmla="*/ 9 w 355"/>
                      <a:gd name="T19" fmla="*/ 294 h 394"/>
                      <a:gd name="T20" fmla="*/ 3 w 355"/>
                      <a:gd name="T21" fmla="*/ 93 h 394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0" t="0" r="r" b="b"/>
                    <a:pathLst>
                      <a:path w="355" h="394">
                        <a:moveTo>
                          <a:pt x="333" y="18"/>
                        </a:moveTo>
                        <a:lnTo>
                          <a:pt x="285" y="0"/>
                        </a:lnTo>
                        <a:lnTo>
                          <a:pt x="0" y="90"/>
                        </a:lnTo>
                        <a:lnTo>
                          <a:pt x="186" y="159"/>
                        </a:lnTo>
                        <a:lnTo>
                          <a:pt x="324" y="105"/>
                        </a:lnTo>
                        <a:lnTo>
                          <a:pt x="183" y="159"/>
                        </a:lnTo>
                        <a:lnTo>
                          <a:pt x="207" y="393"/>
                        </a:lnTo>
                        <a:lnTo>
                          <a:pt x="354" y="327"/>
                        </a:lnTo>
                        <a:lnTo>
                          <a:pt x="207" y="387"/>
                        </a:lnTo>
                        <a:lnTo>
                          <a:pt x="9" y="294"/>
                        </a:lnTo>
                        <a:lnTo>
                          <a:pt x="3" y="93"/>
                        </a:lnTo>
                      </a:path>
                    </a:pathLst>
                  </a:custGeom>
                  <a:noFill/>
                  <a:ln w="12700" cap="rnd" cmpd="sng">
                    <a:solidFill>
                      <a:schemeClr val="tx2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364" name="Freeform 86">
                    <a:extLst>
                      <a:ext uri="{FF2B5EF4-FFF2-40B4-BE49-F238E27FC236}">
                        <a16:creationId xmlns:a16="http://schemas.microsoft.com/office/drawing/2014/main" id="{D097D759-7B03-4EC5-8B4D-7B72AADA6BAC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631" y="5061"/>
                    <a:ext cx="178" cy="259"/>
                  </a:xfrm>
                  <a:custGeom>
                    <a:avLst/>
                    <a:gdLst>
                      <a:gd name="T0" fmla="*/ 21 w 178"/>
                      <a:gd name="T1" fmla="*/ 3 h 259"/>
                      <a:gd name="T2" fmla="*/ 21 w 178"/>
                      <a:gd name="T3" fmla="*/ 21 h 259"/>
                      <a:gd name="T4" fmla="*/ 21 w 178"/>
                      <a:gd name="T5" fmla="*/ 39 h 259"/>
                      <a:gd name="T6" fmla="*/ 21 w 178"/>
                      <a:gd name="T7" fmla="*/ 75 h 259"/>
                      <a:gd name="T8" fmla="*/ 21 w 178"/>
                      <a:gd name="T9" fmla="*/ 93 h 259"/>
                      <a:gd name="T10" fmla="*/ 24 w 178"/>
                      <a:gd name="T11" fmla="*/ 114 h 259"/>
                      <a:gd name="T12" fmla="*/ 24 w 178"/>
                      <a:gd name="T13" fmla="*/ 135 h 259"/>
                      <a:gd name="T14" fmla="*/ 21 w 178"/>
                      <a:gd name="T15" fmla="*/ 156 h 259"/>
                      <a:gd name="T16" fmla="*/ 18 w 178"/>
                      <a:gd name="T17" fmla="*/ 180 h 259"/>
                      <a:gd name="T18" fmla="*/ 18 w 178"/>
                      <a:gd name="T19" fmla="*/ 198 h 259"/>
                      <a:gd name="T20" fmla="*/ 18 w 178"/>
                      <a:gd name="T21" fmla="*/ 219 h 259"/>
                      <a:gd name="T22" fmla="*/ 9 w 178"/>
                      <a:gd name="T23" fmla="*/ 240 h 259"/>
                      <a:gd name="T24" fmla="*/ 0 w 178"/>
                      <a:gd name="T25" fmla="*/ 258 h 259"/>
                      <a:gd name="T26" fmla="*/ 18 w 178"/>
                      <a:gd name="T27" fmla="*/ 258 h 259"/>
                      <a:gd name="T28" fmla="*/ 54 w 178"/>
                      <a:gd name="T29" fmla="*/ 258 h 259"/>
                      <a:gd name="T30" fmla="*/ 87 w 178"/>
                      <a:gd name="T31" fmla="*/ 252 h 259"/>
                      <a:gd name="T32" fmla="*/ 108 w 178"/>
                      <a:gd name="T33" fmla="*/ 249 h 259"/>
                      <a:gd name="T34" fmla="*/ 135 w 178"/>
                      <a:gd name="T35" fmla="*/ 249 h 259"/>
                      <a:gd name="T36" fmla="*/ 138 w 178"/>
                      <a:gd name="T37" fmla="*/ 231 h 259"/>
                      <a:gd name="T38" fmla="*/ 138 w 178"/>
                      <a:gd name="T39" fmla="*/ 213 h 259"/>
                      <a:gd name="T40" fmla="*/ 132 w 178"/>
                      <a:gd name="T41" fmla="*/ 195 h 259"/>
                      <a:gd name="T42" fmla="*/ 132 w 178"/>
                      <a:gd name="T43" fmla="*/ 171 h 259"/>
                      <a:gd name="T44" fmla="*/ 129 w 178"/>
                      <a:gd name="T45" fmla="*/ 147 h 259"/>
                      <a:gd name="T46" fmla="*/ 129 w 178"/>
                      <a:gd name="T47" fmla="*/ 129 h 259"/>
                      <a:gd name="T48" fmla="*/ 126 w 178"/>
                      <a:gd name="T49" fmla="*/ 105 h 259"/>
                      <a:gd name="T50" fmla="*/ 123 w 178"/>
                      <a:gd name="T51" fmla="*/ 84 h 259"/>
                      <a:gd name="T52" fmla="*/ 123 w 178"/>
                      <a:gd name="T53" fmla="*/ 63 h 259"/>
                      <a:gd name="T54" fmla="*/ 120 w 178"/>
                      <a:gd name="T55" fmla="*/ 42 h 259"/>
                      <a:gd name="T56" fmla="*/ 120 w 178"/>
                      <a:gd name="T57" fmla="*/ 60 h 259"/>
                      <a:gd name="T58" fmla="*/ 123 w 178"/>
                      <a:gd name="T59" fmla="*/ 84 h 259"/>
                      <a:gd name="T60" fmla="*/ 126 w 178"/>
                      <a:gd name="T61" fmla="*/ 102 h 259"/>
                      <a:gd name="T62" fmla="*/ 126 w 178"/>
                      <a:gd name="T63" fmla="*/ 120 h 259"/>
                      <a:gd name="T64" fmla="*/ 126 w 178"/>
                      <a:gd name="T65" fmla="*/ 138 h 259"/>
                      <a:gd name="T66" fmla="*/ 126 w 178"/>
                      <a:gd name="T67" fmla="*/ 159 h 259"/>
                      <a:gd name="T68" fmla="*/ 126 w 178"/>
                      <a:gd name="T69" fmla="*/ 180 h 259"/>
                      <a:gd name="T70" fmla="*/ 129 w 178"/>
                      <a:gd name="T71" fmla="*/ 204 h 259"/>
                      <a:gd name="T72" fmla="*/ 132 w 178"/>
                      <a:gd name="T73" fmla="*/ 228 h 259"/>
                      <a:gd name="T74" fmla="*/ 135 w 178"/>
                      <a:gd name="T75" fmla="*/ 252 h 259"/>
                      <a:gd name="T76" fmla="*/ 159 w 178"/>
                      <a:gd name="T77" fmla="*/ 249 h 259"/>
                      <a:gd name="T78" fmla="*/ 177 w 178"/>
                      <a:gd name="T79" fmla="*/ 240 h 259"/>
                      <a:gd name="T80" fmla="*/ 177 w 178"/>
                      <a:gd name="T81" fmla="*/ 174 h 259"/>
                      <a:gd name="T82" fmla="*/ 162 w 178"/>
                      <a:gd name="T83" fmla="*/ 87 h 259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</a:gdLst>
                    <a:ahLst/>
                    <a:cxnLst>
                      <a:cxn ang="T84">
                        <a:pos x="T0" y="T1"/>
                      </a:cxn>
                      <a:cxn ang="T85">
                        <a:pos x="T2" y="T3"/>
                      </a:cxn>
                      <a:cxn ang="T86">
                        <a:pos x="T4" y="T5"/>
                      </a:cxn>
                      <a:cxn ang="T87">
                        <a:pos x="T6" y="T7"/>
                      </a:cxn>
                      <a:cxn ang="T88">
                        <a:pos x="T8" y="T9"/>
                      </a:cxn>
                      <a:cxn ang="T89">
                        <a:pos x="T10" y="T11"/>
                      </a:cxn>
                      <a:cxn ang="T90">
                        <a:pos x="T12" y="T13"/>
                      </a:cxn>
                      <a:cxn ang="T91">
                        <a:pos x="T14" y="T15"/>
                      </a:cxn>
                      <a:cxn ang="T92">
                        <a:pos x="T16" y="T17"/>
                      </a:cxn>
                      <a:cxn ang="T93">
                        <a:pos x="T18" y="T19"/>
                      </a:cxn>
                      <a:cxn ang="T94">
                        <a:pos x="T20" y="T21"/>
                      </a:cxn>
                      <a:cxn ang="T95">
                        <a:pos x="T22" y="T23"/>
                      </a:cxn>
                      <a:cxn ang="T96">
                        <a:pos x="T24" y="T25"/>
                      </a:cxn>
                      <a:cxn ang="T97">
                        <a:pos x="T26" y="T27"/>
                      </a:cxn>
                      <a:cxn ang="T98">
                        <a:pos x="T28" y="T29"/>
                      </a:cxn>
                      <a:cxn ang="T99">
                        <a:pos x="T30" y="T31"/>
                      </a:cxn>
                      <a:cxn ang="T100">
                        <a:pos x="T32" y="T33"/>
                      </a:cxn>
                      <a:cxn ang="T101">
                        <a:pos x="T34" y="T35"/>
                      </a:cxn>
                      <a:cxn ang="T102">
                        <a:pos x="T36" y="T37"/>
                      </a:cxn>
                      <a:cxn ang="T103">
                        <a:pos x="T38" y="T39"/>
                      </a:cxn>
                      <a:cxn ang="T104">
                        <a:pos x="T40" y="T41"/>
                      </a:cxn>
                      <a:cxn ang="T105">
                        <a:pos x="T42" y="T43"/>
                      </a:cxn>
                      <a:cxn ang="T106">
                        <a:pos x="T44" y="T45"/>
                      </a:cxn>
                      <a:cxn ang="T107">
                        <a:pos x="T46" y="T47"/>
                      </a:cxn>
                      <a:cxn ang="T108">
                        <a:pos x="T48" y="T49"/>
                      </a:cxn>
                      <a:cxn ang="T109">
                        <a:pos x="T50" y="T51"/>
                      </a:cxn>
                      <a:cxn ang="T110">
                        <a:pos x="T52" y="T53"/>
                      </a:cxn>
                      <a:cxn ang="T111">
                        <a:pos x="T54" y="T55"/>
                      </a:cxn>
                      <a:cxn ang="T112">
                        <a:pos x="T56" y="T57"/>
                      </a:cxn>
                      <a:cxn ang="T113">
                        <a:pos x="T58" y="T59"/>
                      </a:cxn>
                      <a:cxn ang="T114">
                        <a:pos x="T60" y="T61"/>
                      </a:cxn>
                      <a:cxn ang="T115">
                        <a:pos x="T62" y="T63"/>
                      </a:cxn>
                      <a:cxn ang="T116">
                        <a:pos x="T64" y="T65"/>
                      </a:cxn>
                      <a:cxn ang="T117">
                        <a:pos x="T66" y="T67"/>
                      </a:cxn>
                      <a:cxn ang="T118">
                        <a:pos x="T68" y="T69"/>
                      </a:cxn>
                      <a:cxn ang="T119">
                        <a:pos x="T70" y="T71"/>
                      </a:cxn>
                      <a:cxn ang="T120">
                        <a:pos x="T72" y="T73"/>
                      </a:cxn>
                      <a:cxn ang="T121">
                        <a:pos x="T74" y="T75"/>
                      </a:cxn>
                      <a:cxn ang="T122">
                        <a:pos x="T76" y="T77"/>
                      </a:cxn>
                      <a:cxn ang="T123">
                        <a:pos x="T78" y="T79"/>
                      </a:cxn>
                      <a:cxn ang="T124">
                        <a:pos x="T80" y="T81"/>
                      </a:cxn>
                      <a:cxn ang="T125">
                        <a:pos x="T82" y="T83"/>
                      </a:cxn>
                    </a:cxnLst>
                    <a:rect l="0" t="0" r="r" b="b"/>
                    <a:pathLst>
                      <a:path w="178" h="259">
                        <a:moveTo>
                          <a:pt x="159" y="0"/>
                        </a:moveTo>
                        <a:lnTo>
                          <a:pt x="21" y="3"/>
                        </a:lnTo>
                        <a:lnTo>
                          <a:pt x="21" y="12"/>
                        </a:lnTo>
                        <a:lnTo>
                          <a:pt x="21" y="21"/>
                        </a:lnTo>
                        <a:lnTo>
                          <a:pt x="21" y="30"/>
                        </a:lnTo>
                        <a:lnTo>
                          <a:pt x="21" y="39"/>
                        </a:lnTo>
                        <a:lnTo>
                          <a:pt x="21" y="51"/>
                        </a:lnTo>
                        <a:lnTo>
                          <a:pt x="21" y="75"/>
                        </a:lnTo>
                        <a:lnTo>
                          <a:pt x="21" y="84"/>
                        </a:lnTo>
                        <a:lnTo>
                          <a:pt x="21" y="93"/>
                        </a:lnTo>
                        <a:lnTo>
                          <a:pt x="24" y="102"/>
                        </a:lnTo>
                        <a:lnTo>
                          <a:pt x="24" y="114"/>
                        </a:lnTo>
                        <a:lnTo>
                          <a:pt x="24" y="126"/>
                        </a:lnTo>
                        <a:lnTo>
                          <a:pt x="24" y="135"/>
                        </a:lnTo>
                        <a:lnTo>
                          <a:pt x="24" y="144"/>
                        </a:lnTo>
                        <a:lnTo>
                          <a:pt x="21" y="156"/>
                        </a:lnTo>
                        <a:lnTo>
                          <a:pt x="18" y="168"/>
                        </a:lnTo>
                        <a:lnTo>
                          <a:pt x="18" y="180"/>
                        </a:lnTo>
                        <a:lnTo>
                          <a:pt x="18" y="189"/>
                        </a:lnTo>
                        <a:lnTo>
                          <a:pt x="18" y="198"/>
                        </a:lnTo>
                        <a:lnTo>
                          <a:pt x="18" y="210"/>
                        </a:lnTo>
                        <a:lnTo>
                          <a:pt x="18" y="219"/>
                        </a:lnTo>
                        <a:lnTo>
                          <a:pt x="15" y="228"/>
                        </a:lnTo>
                        <a:lnTo>
                          <a:pt x="9" y="240"/>
                        </a:lnTo>
                        <a:lnTo>
                          <a:pt x="3" y="249"/>
                        </a:lnTo>
                        <a:lnTo>
                          <a:pt x="0" y="258"/>
                        </a:lnTo>
                        <a:lnTo>
                          <a:pt x="9" y="258"/>
                        </a:lnTo>
                        <a:lnTo>
                          <a:pt x="18" y="258"/>
                        </a:lnTo>
                        <a:lnTo>
                          <a:pt x="30" y="258"/>
                        </a:lnTo>
                        <a:lnTo>
                          <a:pt x="54" y="258"/>
                        </a:lnTo>
                        <a:lnTo>
                          <a:pt x="78" y="258"/>
                        </a:lnTo>
                        <a:lnTo>
                          <a:pt x="87" y="252"/>
                        </a:lnTo>
                        <a:lnTo>
                          <a:pt x="96" y="252"/>
                        </a:lnTo>
                        <a:lnTo>
                          <a:pt x="108" y="249"/>
                        </a:lnTo>
                        <a:lnTo>
                          <a:pt x="126" y="249"/>
                        </a:lnTo>
                        <a:lnTo>
                          <a:pt x="135" y="249"/>
                        </a:lnTo>
                        <a:lnTo>
                          <a:pt x="138" y="240"/>
                        </a:lnTo>
                        <a:lnTo>
                          <a:pt x="138" y="231"/>
                        </a:lnTo>
                        <a:lnTo>
                          <a:pt x="138" y="222"/>
                        </a:lnTo>
                        <a:lnTo>
                          <a:pt x="138" y="213"/>
                        </a:lnTo>
                        <a:lnTo>
                          <a:pt x="135" y="204"/>
                        </a:lnTo>
                        <a:lnTo>
                          <a:pt x="132" y="195"/>
                        </a:lnTo>
                        <a:lnTo>
                          <a:pt x="132" y="183"/>
                        </a:lnTo>
                        <a:lnTo>
                          <a:pt x="132" y="171"/>
                        </a:lnTo>
                        <a:lnTo>
                          <a:pt x="132" y="159"/>
                        </a:lnTo>
                        <a:lnTo>
                          <a:pt x="129" y="147"/>
                        </a:lnTo>
                        <a:lnTo>
                          <a:pt x="129" y="138"/>
                        </a:lnTo>
                        <a:lnTo>
                          <a:pt x="129" y="129"/>
                        </a:lnTo>
                        <a:lnTo>
                          <a:pt x="129" y="117"/>
                        </a:lnTo>
                        <a:lnTo>
                          <a:pt x="126" y="105"/>
                        </a:lnTo>
                        <a:lnTo>
                          <a:pt x="126" y="93"/>
                        </a:lnTo>
                        <a:lnTo>
                          <a:pt x="123" y="84"/>
                        </a:lnTo>
                        <a:lnTo>
                          <a:pt x="123" y="75"/>
                        </a:lnTo>
                        <a:lnTo>
                          <a:pt x="123" y="63"/>
                        </a:lnTo>
                        <a:lnTo>
                          <a:pt x="120" y="51"/>
                        </a:lnTo>
                        <a:lnTo>
                          <a:pt x="120" y="42"/>
                        </a:lnTo>
                        <a:lnTo>
                          <a:pt x="120" y="51"/>
                        </a:lnTo>
                        <a:lnTo>
                          <a:pt x="120" y="60"/>
                        </a:lnTo>
                        <a:lnTo>
                          <a:pt x="123" y="72"/>
                        </a:lnTo>
                        <a:lnTo>
                          <a:pt x="123" y="84"/>
                        </a:lnTo>
                        <a:lnTo>
                          <a:pt x="126" y="93"/>
                        </a:lnTo>
                        <a:lnTo>
                          <a:pt x="126" y="102"/>
                        </a:lnTo>
                        <a:lnTo>
                          <a:pt x="126" y="111"/>
                        </a:lnTo>
                        <a:lnTo>
                          <a:pt x="126" y="120"/>
                        </a:lnTo>
                        <a:lnTo>
                          <a:pt x="126" y="129"/>
                        </a:lnTo>
                        <a:lnTo>
                          <a:pt x="126" y="138"/>
                        </a:lnTo>
                        <a:lnTo>
                          <a:pt x="126" y="150"/>
                        </a:lnTo>
                        <a:lnTo>
                          <a:pt x="126" y="159"/>
                        </a:lnTo>
                        <a:lnTo>
                          <a:pt x="126" y="168"/>
                        </a:lnTo>
                        <a:lnTo>
                          <a:pt x="126" y="180"/>
                        </a:lnTo>
                        <a:lnTo>
                          <a:pt x="129" y="192"/>
                        </a:lnTo>
                        <a:lnTo>
                          <a:pt x="129" y="204"/>
                        </a:lnTo>
                        <a:lnTo>
                          <a:pt x="129" y="216"/>
                        </a:lnTo>
                        <a:lnTo>
                          <a:pt x="132" y="228"/>
                        </a:lnTo>
                        <a:lnTo>
                          <a:pt x="135" y="240"/>
                        </a:lnTo>
                        <a:lnTo>
                          <a:pt x="135" y="252"/>
                        </a:lnTo>
                        <a:lnTo>
                          <a:pt x="147" y="252"/>
                        </a:lnTo>
                        <a:lnTo>
                          <a:pt x="159" y="249"/>
                        </a:lnTo>
                        <a:lnTo>
                          <a:pt x="168" y="246"/>
                        </a:lnTo>
                        <a:lnTo>
                          <a:pt x="177" y="240"/>
                        </a:lnTo>
                        <a:lnTo>
                          <a:pt x="177" y="231"/>
                        </a:lnTo>
                        <a:lnTo>
                          <a:pt x="177" y="174"/>
                        </a:lnTo>
                        <a:lnTo>
                          <a:pt x="171" y="135"/>
                        </a:lnTo>
                        <a:lnTo>
                          <a:pt x="162" y="87"/>
                        </a:lnTo>
                        <a:lnTo>
                          <a:pt x="159" y="0"/>
                        </a:lnTo>
                      </a:path>
                    </a:pathLst>
                  </a:custGeom>
                  <a:noFill/>
                  <a:ln w="12700" cap="rnd" cmpd="sng">
                    <a:solidFill>
                      <a:schemeClr val="tx2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365" name="Freeform 87">
                    <a:extLst>
                      <a:ext uri="{FF2B5EF4-FFF2-40B4-BE49-F238E27FC236}">
                        <a16:creationId xmlns:a16="http://schemas.microsoft.com/office/drawing/2014/main" id="{71744E07-2740-4754-B18B-9847B8C75822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532" y="5316"/>
                    <a:ext cx="244" cy="82"/>
                  </a:xfrm>
                  <a:custGeom>
                    <a:avLst/>
                    <a:gdLst>
                      <a:gd name="T0" fmla="*/ 90 w 244"/>
                      <a:gd name="T1" fmla="*/ 9 h 82"/>
                      <a:gd name="T2" fmla="*/ 66 w 244"/>
                      <a:gd name="T3" fmla="*/ 21 h 82"/>
                      <a:gd name="T4" fmla="*/ 45 w 244"/>
                      <a:gd name="T5" fmla="*/ 27 h 82"/>
                      <a:gd name="T6" fmla="*/ 27 w 244"/>
                      <a:gd name="T7" fmla="*/ 36 h 82"/>
                      <a:gd name="T8" fmla="*/ 12 w 244"/>
                      <a:gd name="T9" fmla="*/ 51 h 82"/>
                      <a:gd name="T10" fmla="*/ 42 w 244"/>
                      <a:gd name="T11" fmla="*/ 54 h 82"/>
                      <a:gd name="T12" fmla="*/ 63 w 244"/>
                      <a:gd name="T13" fmla="*/ 42 h 82"/>
                      <a:gd name="T14" fmla="*/ 42 w 244"/>
                      <a:gd name="T15" fmla="*/ 45 h 82"/>
                      <a:gd name="T16" fmla="*/ 24 w 244"/>
                      <a:gd name="T17" fmla="*/ 48 h 82"/>
                      <a:gd name="T18" fmla="*/ 0 w 244"/>
                      <a:gd name="T19" fmla="*/ 60 h 82"/>
                      <a:gd name="T20" fmla="*/ 18 w 244"/>
                      <a:gd name="T21" fmla="*/ 63 h 82"/>
                      <a:gd name="T22" fmla="*/ 51 w 244"/>
                      <a:gd name="T23" fmla="*/ 63 h 82"/>
                      <a:gd name="T24" fmla="*/ 72 w 244"/>
                      <a:gd name="T25" fmla="*/ 63 h 82"/>
                      <a:gd name="T26" fmla="*/ 108 w 244"/>
                      <a:gd name="T27" fmla="*/ 57 h 82"/>
                      <a:gd name="T28" fmla="*/ 141 w 244"/>
                      <a:gd name="T29" fmla="*/ 54 h 82"/>
                      <a:gd name="T30" fmla="*/ 165 w 244"/>
                      <a:gd name="T31" fmla="*/ 48 h 82"/>
                      <a:gd name="T32" fmla="*/ 198 w 244"/>
                      <a:gd name="T33" fmla="*/ 45 h 82"/>
                      <a:gd name="T34" fmla="*/ 240 w 244"/>
                      <a:gd name="T35" fmla="*/ 45 h 82"/>
                      <a:gd name="T36" fmla="*/ 243 w 244"/>
                      <a:gd name="T37" fmla="*/ 24 h 82"/>
                      <a:gd name="T38" fmla="*/ 243 w 244"/>
                      <a:gd name="T39" fmla="*/ 27 h 82"/>
                      <a:gd name="T40" fmla="*/ 243 w 244"/>
                      <a:gd name="T41" fmla="*/ 48 h 82"/>
                      <a:gd name="T42" fmla="*/ 234 w 244"/>
                      <a:gd name="T43" fmla="*/ 60 h 82"/>
                      <a:gd name="T44" fmla="*/ 213 w 244"/>
                      <a:gd name="T45" fmla="*/ 66 h 82"/>
                      <a:gd name="T46" fmla="*/ 183 w 244"/>
                      <a:gd name="T47" fmla="*/ 69 h 82"/>
                      <a:gd name="T48" fmla="*/ 159 w 244"/>
                      <a:gd name="T49" fmla="*/ 72 h 82"/>
                      <a:gd name="T50" fmla="*/ 123 w 244"/>
                      <a:gd name="T51" fmla="*/ 78 h 82"/>
                      <a:gd name="T52" fmla="*/ 102 w 244"/>
                      <a:gd name="T53" fmla="*/ 78 h 82"/>
                      <a:gd name="T54" fmla="*/ 84 w 244"/>
                      <a:gd name="T55" fmla="*/ 78 h 82"/>
                      <a:gd name="T56" fmla="*/ 66 w 244"/>
                      <a:gd name="T57" fmla="*/ 81 h 82"/>
                      <a:gd name="T58" fmla="*/ 36 w 244"/>
                      <a:gd name="T59" fmla="*/ 81 h 82"/>
                      <a:gd name="T60" fmla="*/ 18 w 244"/>
                      <a:gd name="T61" fmla="*/ 81 h 82"/>
                      <a:gd name="T62" fmla="*/ 6 w 244"/>
                      <a:gd name="T63" fmla="*/ 69 h 82"/>
                      <a:gd name="T64" fmla="*/ 0 60000 65536"/>
                      <a:gd name="T65" fmla="*/ 0 60000 655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</a:gdLst>
                    <a:ahLst/>
                    <a:cxnLst>
                      <a:cxn ang="T64">
                        <a:pos x="T0" y="T1"/>
                      </a:cxn>
                      <a:cxn ang="T65">
                        <a:pos x="T2" y="T3"/>
                      </a:cxn>
                      <a:cxn ang="T66">
                        <a:pos x="T4" y="T5"/>
                      </a:cxn>
                      <a:cxn ang="T67">
                        <a:pos x="T6" y="T7"/>
                      </a:cxn>
                      <a:cxn ang="T68">
                        <a:pos x="T8" y="T9"/>
                      </a:cxn>
                      <a:cxn ang="T69">
                        <a:pos x="T10" y="T11"/>
                      </a:cxn>
                      <a:cxn ang="T70">
                        <a:pos x="T12" y="T13"/>
                      </a:cxn>
                      <a:cxn ang="T71">
                        <a:pos x="T14" y="T15"/>
                      </a:cxn>
                      <a:cxn ang="T72">
                        <a:pos x="T16" y="T17"/>
                      </a:cxn>
                      <a:cxn ang="T73">
                        <a:pos x="T18" y="T19"/>
                      </a:cxn>
                      <a:cxn ang="T74">
                        <a:pos x="T20" y="T21"/>
                      </a:cxn>
                      <a:cxn ang="T75">
                        <a:pos x="T22" y="T23"/>
                      </a:cxn>
                      <a:cxn ang="T76">
                        <a:pos x="T24" y="T25"/>
                      </a:cxn>
                      <a:cxn ang="T77">
                        <a:pos x="T26" y="T27"/>
                      </a:cxn>
                      <a:cxn ang="T78">
                        <a:pos x="T28" y="T29"/>
                      </a:cxn>
                      <a:cxn ang="T79">
                        <a:pos x="T30" y="T31"/>
                      </a:cxn>
                      <a:cxn ang="T80">
                        <a:pos x="T32" y="T33"/>
                      </a:cxn>
                      <a:cxn ang="T81">
                        <a:pos x="T34" y="T35"/>
                      </a:cxn>
                      <a:cxn ang="T82">
                        <a:pos x="T36" y="T37"/>
                      </a:cxn>
                      <a:cxn ang="T83">
                        <a:pos x="T38" y="T39"/>
                      </a:cxn>
                      <a:cxn ang="T84">
                        <a:pos x="T40" y="T41"/>
                      </a:cxn>
                      <a:cxn ang="T85">
                        <a:pos x="T42" y="T43"/>
                      </a:cxn>
                      <a:cxn ang="T86">
                        <a:pos x="T44" y="T45"/>
                      </a:cxn>
                      <a:cxn ang="T87">
                        <a:pos x="T46" y="T47"/>
                      </a:cxn>
                      <a:cxn ang="T88">
                        <a:pos x="T48" y="T49"/>
                      </a:cxn>
                      <a:cxn ang="T89">
                        <a:pos x="T50" y="T51"/>
                      </a:cxn>
                      <a:cxn ang="T90">
                        <a:pos x="T52" y="T53"/>
                      </a:cxn>
                      <a:cxn ang="T91">
                        <a:pos x="T54" y="T55"/>
                      </a:cxn>
                      <a:cxn ang="T92">
                        <a:pos x="T56" y="T57"/>
                      </a:cxn>
                      <a:cxn ang="T93">
                        <a:pos x="T58" y="T59"/>
                      </a:cxn>
                      <a:cxn ang="T94">
                        <a:pos x="T60" y="T61"/>
                      </a:cxn>
                      <a:cxn ang="T95">
                        <a:pos x="T62" y="T63"/>
                      </a:cxn>
                    </a:cxnLst>
                    <a:rect l="0" t="0" r="r" b="b"/>
                    <a:pathLst>
                      <a:path w="244" h="82">
                        <a:moveTo>
                          <a:pt x="96" y="0"/>
                        </a:moveTo>
                        <a:lnTo>
                          <a:pt x="90" y="9"/>
                        </a:lnTo>
                        <a:lnTo>
                          <a:pt x="78" y="15"/>
                        </a:lnTo>
                        <a:lnTo>
                          <a:pt x="66" y="21"/>
                        </a:lnTo>
                        <a:lnTo>
                          <a:pt x="57" y="24"/>
                        </a:lnTo>
                        <a:lnTo>
                          <a:pt x="45" y="27"/>
                        </a:lnTo>
                        <a:lnTo>
                          <a:pt x="36" y="33"/>
                        </a:lnTo>
                        <a:lnTo>
                          <a:pt x="27" y="36"/>
                        </a:lnTo>
                        <a:lnTo>
                          <a:pt x="18" y="42"/>
                        </a:lnTo>
                        <a:lnTo>
                          <a:pt x="12" y="51"/>
                        </a:lnTo>
                        <a:lnTo>
                          <a:pt x="24" y="54"/>
                        </a:lnTo>
                        <a:lnTo>
                          <a:pt x="42" y="54"/>
                        </a:lnTo>
                        <a:lnTo>
                          <a:pt x="54" y="51"/>
                        </a:lnTo>
                        <a:lnTo>
                          <a:pt x="63" y="42"/>
                        </a:lnTo>
                        <a:lnTo>
                          <a:pt x="51" y="42"/>
                        </a:lnTo>
                        <a:lnTo>
                          <a:pt x="42" y="45"/>
                        </a:lnTo>
                        <a:lnTo>
                          <a:pt x="33" y="48"/>
                        </a:lnTo>
                        <a:lnTo>
                          <a:pt x="24" y="48"/>
                        </a:lnTo>
                        <a:lnTo>
                          <a:pt x="3" y="51"/>
                        </a:lnTo>
                        <a:lnTo>
                          <a:pt x="0" y="60"/>
                        </a:lnTo>
                        <a:lnTo>
                          <a:pt x="9" y="63"/>
                        </a:lnTo>
                        <a:lnTo>
                          <a:pt x="18" y="63"/>
                        </a:lnTo>
                        <a:lnTo>
                          <a:pt x="39" y="63"/>
                        </a:lnTo>
                        <a:lnTo>
                          <a:pt x="51" y="63"/>
                        </a:lnTo>
                        <a:lnTo>
                          <a:pt x="60" y="63"/>
                        </a:lnTo>
                        <a:lnTo>
                          <a:pt x="72" y="63"/>
                        </a:lnTo>
                        <a:lnTo>
                          <a:pt x="96" y="63"/>
                        </a:lnTo>
                        <a:lnTo>
                          <a:pt x="108" y="57"/>
                        </a:lnTo>
                        <a:lnTo>
                          <a:pt x="129" y="54"/>
                        </a:lnTo>
                        <a:lnTo>
                          <a:pt x="141" y="54"/>
                        </a:lnTo>
                        <a:lnTo>
                          <a:pt x="153" y="51"/>
                        </a:lnTo>
                        <a:lnTo>
                          <a:pt x="165" y="48"/>
                        </a:lnTo>
                        <a:lnTo>
                          <a:pt x="174" y="48"/>
                        </a:lnTo>
                        <a:lnTo>
                          <a:pt x="198" y="45"/>
                        </a:lnTo>
                        <a:lnTo>
                          <a:pt x="222" y="45"/>
                        </a:lnTo>
                        <a:lnTo>
                          <a:pt x="240" y="45"/>
                        </a:lnTo>
                        <a:lnTo>
                          <a:pt x="243" y="33"/>
                        </a:lnTo>
                        <a:lnTo>
                          <a:pt x="243" y="24"/>
                        </a:lnTo>
                        <a:lnTo>
                          <a:pt x="243" y="15"/>
                        </a:lnTo>
                        <a:lnTo>
                          <a:pt x="243" y="27"/>
                        </a:lnTo>
                        <a:lnTo>
                          <a:pt x="243" y="39"/>
                        </a:lnTo>
                        <a:lnTo>
                          <a:pt x="243" y="48"/>
                        </a:lnTo>
                        <a:lnTo>
                          <a:pt x="243" y="57"/>
                        </a:lnTo>
                        <a:lnTo>
                          <a:pt x="234" y="60"/>
                        </a:lnTo>
                        <a:lnTo>
                          <a:pt x="225" y="60"/>
                        </a:lnTo>
                        <a:lnTo>
                          <a:pt x="213" y="66"/>
                        </a:lnTo>
                        <a:lnTo>
                          <a:pt x="195" y="66"/>
                        </a:lnTo>
                        <a:lnTo>
                          <a:pt x="183" y="69"/>
                        </a:lnTo>
                        <a:lnTo>
                          <a:pt x="171" y="72"/>
                        </a:lnTo>
                        <a:lnTo>
                          <a:pt x="159" y="72"/>
                        </a:lnTo>
                        <a:lnTo>
                          <a:pt x="147" y="75"/>
                        </a:lnTo>
                        <a:lnTo>
                          <a:pt x="123" y="78"/>
                        </a:lnTo>
                        <a:lnTo>
                          <a:pt x="114" y="78"/>
                        </a:lnTo>
                        <a:lnTo>
                          <a:pt x="102" y="78"/>
                        </a:lnTo>
                        <a:lnTo>
                          <a:pt x="93" y="78"/>
                        </a:lnTo>
                        <a:lnTo>
                          <a:pt x="84" y="78"/>
                        </a:lnTo>
                        <a:lnTo>
                          <a:pt x="75" y="78"/>
                        </a:lnTo>
                        <a:lnTo>
                          <a:pt x="66" y="81"/>
                        </a:lnTo>
                        <a:lnTo>
                          <a:pt x="57" y="81"/>
                        </a:lnTo>
                        <a:lnTo>
                          <a:pt x="36" y="81"/>
                        </a:lnTo>
                        <a:lnTo>
                          <a:pt x="27" y="81"/>
                        </a:lnTo>
                        <a:lnTo>
                          <a:pt x="18" y="81"/>
                        </a:lnTo>
                        <a:lnTo>
                          <a:pt x="9" y="78"/>
                        </a:lnTo>
                        <a:lnTo>
                          <a:pt x="6" y="69"/>
                        </a:lnTo>
                        <a:lnTo>
                          <a:pt x="6" y="60"/>
                        </a:lnTo>
                      </a:path>
                    </a:pathLst>
                  </a:custGeom>
                  <a:noFill/>
                  <a:ln w="12700" cap="rnd" cmpd="sng">
                    <a:solidFill>
                      <a:schemeClr val="tx2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366" name="Freeform 88">
                    <a:extLst>
                      <a:ext uri="{FF2B5EF4-FFF2-40B4-BE49-F238E27FC236}">
                        <a16:creationId xmlns:a16="http://schemas.microsoft.com/office/drawing/2014/main" id="{5E6B24F7-334E-4888-BC32-B878F832AA8A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769" y="4623"/>
                    <a:ext cx="322" cy="889"/>
                  </a:xfrm>
                  <a:custGeom>
                    <a:avLst/>
                    <a:gdLst>
                      <a:gd name="T0" fmla="*/ 69 w 322"/>
                      <a:gd name="T1" fmla="*/ 816 h 889"/>
                      <a:gd name="T2" fmla="*/ 72 w 322"/>
                      <a:gd name="T3" fmla="*/ 831 h 889"/>
                      <a:gd name="T4" fmla="*/ 9 w 322"/>
                      <a:gd name="T5" fmla="*/ 831 h 889"/>
                      <a:gd name="T6" fmla="*/ 27 w 322"/>
                      <a:gd name="T7" fmla="*/ 849 h 889"/>
                      <a:gd name="T8" fmla="*/ 57 w 322"/>
                      <a:gd name="T9" fmla="*/ 852 h 889"/>
                      <a:gd name="T10" fmla="*/ 0 w 322"/>
                      <a:gd name="T11" fmla="*/ 849 h 889"/>
                      <a:gd name="T12" fmla="*/ 24 w 322"/>
                      <a:gd name="T13" fmla="*/ 873 h 889"/>
                      <a:gd name="T14" fmla="*/ 75 w 322"/>
                      <a:gd name="T15" fmla="*/ 873 h 889"/>
                      <a:gd name="T16" fmla="*/ 132 w 322"/>
                      <a:gd name="T17" fmla="*/ 873 h 889"/>
                      <a:gd name="T18" fmla="*/ 165 w 322"/>
                      <a:gd name="T19" fmla="*/ 861 h 889"/>
                      <a:gd name="T20" fmla="*/ 198 w 322"/>
                      <a:gd name="T21" fmla="*/ 846 h 889"/>
                      <a:gd name="T22" fmla="*/ 228 w 322"/>
                      <a:gd name="T23" fmla="*/ 834 h 889"/>
                      <a:gd name="T24" fmla="*/ 240 w 322"/>
                      <a:gd name="T25" fmla="*/ 852 h 889"/>
                      <a:gd name="T26" fmla="*/ 210 w 322"/>
                      <a:gd name="T27" fmla="*/ 861 h 889"/>
                      <a:gd name="T28" fmla="*/ 180 w 322"/>
                      <a:gd name="T29" fmla="*/ 873 h 889"/>
                      <a:gd name="T30" fmla="*/ 138 w 322"/>
                      <a:gd name="T31" fmla="*/ 888 h 889"/>
                      <a:gd name="T32" fmla="*/ 96 w 322"/>
                      <a:gd name="T33" fmla="*/ 885 h 889"/>
                      <a:gd name="T34" fmla="*/ 54 w 322"/>
                      <a:gd name="T35" fmla="*/ 876 h 889"/>
                      <a:gd name="T36" fmla="*/ 63 w 322"/>
                      <a:gd name="T37" fmla="*/ 876 h 889"/>
                      <a:gd name="T38" fmla="*/ 108 w 322"/>
                      <a:gd name="T39" fmla="*/ 876 h 889"/>
                      <a:gd name="T40" fmla="*/ 174 w 322"/>
                      <a:gd name="T41" fmla="*/ 873 h 889"/>
                      <a:gd name="T42" fmla="*/ 213 w 322"/>
                      <a:gd name="T43" fmla="*/ 867 h 889"/>
                      <a:gd name="T44" fmla="*/ 249 w 322"/>
                      <a:gd name="T45" fmla="*/ 849 h 889"/>
                      <a:gd name="T46" fmla="*/ 249 w 322"/>
                      <a:gd name="T47" fmla="*/ 816 h 889"/>
                      <a:gd name="T48" fmla="*/ 249 w 322"/>
                      <a:gd name="T49" fmla="*/ 789 h 889"/>
                      <a:gd name="T50" fmla="*/ 219 w 322"/>
                      <a:gd name="T51" fmla="*/ 798 h 889"/>
                      <a:gd name="T52" fmla="*/ 192 w 322"/>
                      <a:gd name="T53" fmla="*/ 807 h 889"/>
                      <a:gd name="T54" fmla="*/ 141 w 322"/>
                      <a:gd name="T55" fmla="*/ 807 h 889"/>
                      <a:gd name="T56" fmla="*/ 111 w 322"/>
                      <a:gd name="T57" fmla="*/ 816 h 889"/>
                      <a:gd name="T58" fmla="*/ 102 w 322"/>
                      <a:gd name="T59" fmla="*/ 846 h 889"/>
                      <a:gd name="T60" fmla="*/ 96 w 322"/>
                      <a:gd name="T61" fmla="*/ 807 h 889"/>
                      <a:gd name="T62" fmla="*/ 123 w 322"/>
                      <a:gd name="T63" fmla="*/ 813 h 889"/>
                      <a:gd name="T64" fmla="*/ 117 w 322"/>
                      <a:gd name="T65" fmla="*/ 831 h 889"/>
                      <a:gd name="T66" fmla="*/ 135 w 322"/>
                      <a:gd name="T67" fmla="*/ 816 h 889"/>
                      <a:gd name="T68" fmla="*/ 171 w 322"/>
                      <a:gd name="T69" fmla="*/ 810 h 889"/>
                      <a:gd name="T70" fmla="*/ 201 w 322"/>
                      <a:gd name="T71" fmla="*/ 801 h 889"/>
                      <a:gd name="T72" fmla="*/ 237 w 322"/>
                      <a:gd name="T73" fmla="*/ 801 h 889"/>
                      <a:gd name="T74" fmla="*/ 243 w 322"/>
                      <a:gd name="T75" fmla="*/ 705 h 889"/>
                      <a:gd name="T76" fmla="*/ 201 w 322"/>
                      <a:gd name="T77" fmla="*/ 477 h 889"/>
                      <a:gd name="T78" fmla="*/ 186 w 322"/>
                      <a:gd name="T79" fmla="*/ 501 h 889"/>
                      <a:gd name="T80" fmla="*/ 183 w 322"/>
                      <a:gd name="T81" fmla="*/ 528 h 889"/>
                      <a:gd name="T82" fmla="*/ 204 w 322"/>
                      <a:gd name="T83" fmla="*/ 684 h 889"/>
                      <a:gd name="T84" fmla="*/ 183 w 322"/>
                      <a:gd name="T85" fmla="*/ 495 h 889"/>
                      <a:gd name="T86" fmla="*/ 183 w 322"/>
                      <a:gd name="T87" fmla="*/ 465 h 889"/>
                      <a:gd name="T88" fmla="*/ 180 w 322"/>
                      <a:gd name="T89" fmla="*/ 429 h 889"/>
                      <a:gd name="T90" fmla="*/ 198 w 322"/>
                      <a:gd name="T91" fmla="*/ 399 h 889"/>
                      <a:gd name="T92" fmla="*/ 207 w 322"/>
                      <a:gd name="T93" fmla="*/ 372 h 889"/>
                      <a:gd name="T94" fmla="*/ 219 w 322"/>
                      <a:gd name="T95" fmla="*/ 345 h 889"/>
                      <a:gd name="T96" fmla="*/ 231 w 322"/>
                      <a:gd name="T97" fmla="*/ 318 h 889"/>
                      <a:gd name="T98" fmla="*/ 219 w 322"/>
                      <a:gd name="T99" fmla="*/ 348 h 889"/>
                      <a:gd name="T100" fmla="*/ 207 w 322"/>
                      <a:gd name="T101" fmla="*/ 378 h 889"/>
                      <a:gd name="T102" fmla="*/ 189 w 322"/>
                      <a:gd name="T103" fmla="*/ 411 h 889"/>
                      <a:gd name="T104" fmla="*/ 177 w 322"/>
                      <a:gd name="T105" fmla="*/ 438 h 889"/>
                      <a:gd name="T106" fmla="*/ 180 w 322"/>
                      <a:gd name="T107" fmla="*/ 468 h 889"/>
                      <a:gd name="T108" fmla="*/ 207 w 322"/>
                      <a:gd name="T109" fmla="*/ 459 h 889"/>
                      <a:gd name="T110" fmla="*/ 258 w 322"/>
                      <a:gd name="T111" fmla="*/ 321 h 889"/>
                      <a:gd name="T112" fmla="*/ 321 w 322"/>
                      <a:gd name="T113" fmla="*/ 123 h 889"/>
                      <a:gd name="T114" fmla="*/ 321 w 322"/>
                      <a:gd name="T115" fmla="*/ 90 h 889"/>
                      <a:gd name="T116" fmla="*/ 303 w 322"/>
                      <a:gd name="T117" fmla="*/ 60 h 889"/>
                      <a:gd name="T118" fmla="*/ 294 w 322"/>
                      <a:gd name="T119" fmla="*/ 33 h 889"/>
                      <a:gd name="T120" fmla="*/ 270 w 322"/>
                      <a:gd name="T121" fmla="*/ 12 h 889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  <a:gd name="T159" fmla="*/ 0 60000 65536"/>
                      <a:gd name="T160" fmla="*/ 0 60000 65536"/>
                      <a:gd name="T161" fmla="*/ 0 60000 65536"/>
                      <a:gd name="T162" fmla="*/ 0 60000 65536"/>
                      <a:gd name="T163" fmla="*/ 0 60000 65536"/>
                      <a:gd name="T164" fmla="*/ 0 60000 65536"/>
                      <a:gd name="T165" fmla="*/ 0 60000 65536"/>
                      <a:gd name="T166" fmla="*/ 0 60000 65536"/>
                      <a:gd name="T167" fmla="*/ 0 60000 65536"/>
                      <a:gd name="T168" fmla="*/ 0 60000 65536"/>
                      <a:gd name="T169" fmla="*/ 0 60000 65536"/>
                      <a:gd name="T170" fmla="*/ 0 60000 65536"/>
                      <a:gd name="T171" fmla="*/ 0 60000 65536"/>
                      <a:gd name="T172" fmla="*/ 0 60000 65536"/>
                      <a:gd name="T173" fmla="*/ 0 60000 65536"/>
                      <a:gd name="T174" fmla="*/ 0 60000 65536"/>
                      <a:gd name="T175" fmla="*/ 0 60000 65536"/>
                      <a:gd name="T176" fmla="*/ 0 60000 65536"/>
                      <a:gd name="T177" fmla="*/ 0 60000 65536"/>
                      <a:gd name="T178" fmla="*/ 0 60000 65536"/>
                      <a:gd name="T179" fmla="*/ 0 60000 65536"/>
                      <a:gd name="T180" fmla="*/ 0 60000 65536"/>
                      <a:gd name="T181" fmla="*/ 0 60000 65536"/>
                      <a:gd name="T182" fmla="*/ 0 60000 65536"/>
                    </a:gdLst>
                    <a:ahLst/>
                    <a:cxnLst>
                      <a:cxn ang="T122">
                        <a:pos x="T0" y="T1"/>
                      </a:cxn>
                      <a:cxn ang="T123">
                        <a:pos x="T2" y="T3"/>
                      </a:cxn>
                      <a:cxn ang="T124">
                        <a:pos x="T4" y="T5"/>
                      </a:cxn>
                      <a:cxn ang="T125">
                        <a:pos x="T6" y="T7"/>
                      </a:cxn>
                      <a:cxn ang="T126">
                        <a:pos x="T8" y="T9"/>
                      </a:cxn>
                      <a:cxn ang="T127">
                        <a:pos x="T10" y="T11"/>
                      </a:cxn>
                      <a:cxn ang="T128">
                        <a:pos x="T12" y="T13"/>
                      </a:cxn>
                      <a:cxn ang="T129">
                        <a:pos x="T14" y="T15"/>
                      </a:cxn>
                      <a:cxn ang="T130">
                        <a:pos x="T16" y="T17"/>
                      </a:cxn>
                      <a:cxn ang="T131">
                        <a:pos x="T18" y="T19"/>
                      </a:cxn>
                      <a:cxn ang="T132">
                        <a:pos x="T20" y="T21"/>
                      </a:cxn>
                      <a:cxn ang="T133">
                        <a:pos x="T22" y="T23"/>
                      </a:cxn>
                      <a:cxn ang="T134">
                        <a:pos x="T24" y="T25"/>
                      </a:cxn>
                      <a:cxn ang="T135">
                        <a:pos x="T26" y="T27"/>
                      </a:cxn>
                      <a:cxn ang="T136">
                        <a:pos x="T28" y="T29"/>
                      </a:cxn>
                      <a:cxn ang="T137">
                        <a:pos x="T30" y="T31"/>
                      </a:cxn>
                      <a:cxn ang="T138">
                        <a:pos x="T32" y="T33"/>
                      </a:cxn>
                      <a:cxn ang="T139">
                        <a:pos x="T34" y="T35"/>
                      </a:cxn>
                      <a:cxn ang="T140">
                        <a:pos x="T36" y="T37"/>
                      </a:cxn>
                      <a:cxn ang="T141">
                        <a:pos x="T38" y="T39"/>
                      </a:cxn>
                      <a:cxn ang="T142">
                        <a:pos x="T40" y="T41"/>
                      </a:cxn>
                      <a:cxn ang="T143">
                        <a:pos x="T42" y="T43"/>
                      </a:cxn>
                      <a:cxn ang="T144">
                        <a:pos x="T44" y="T45"/>
                      </a:cxn>
                      <a:cxn ang="T145">
                        <a:pos x="T46" y="T47"/>
                      </a:cxn>
                      <a:cxn ang="T146">
                        <a:pos x="T48" y="T49"/>
                      </a:cxn>
                      <a:cxn ang="T147">
                        <a:pos x="T50" y="T51"/>
                      </a:cxn>
                      <a:cxn ang="T148">
                        <a:pos x="T52" y="T53"/>
                      </a:cxn>
                      <a:cxn ang="T149">
                        <a:pos x="T54" y="T55"/>
                      </a:cxn>
                      <a:cxn ang="T150">
                        <a:pos x="T56" y="T57"/>
                      </a:cxn>
                      <a:cxn ang="T151">
                        <a:pos x="T58" y="T59"/>
                      </a:cxn>
                      <a:cxn ang="T152">
                        <a:pos x="T60" y="T61"/>
                      </a:cxn>
                      <a:cxn ang="T153">
                        <a:pos x="T62" y="T63"/>
                      </a:cxn>
                      <a:cxn ang="T154">
                        <a:pos x="T64" y="T65"/>
                      </a:cxn>
                      <a:cxn ang="T155">
                        <a:pos x="T66" y="T67"/>
                      </a:cxn>
                      <a:cxn ang="T156">
                        <a:pos x="T68" y="T69"/>
                      </a:cxn>
                      <a:cxn ang="T157">
                        <a:pos x="T70" y="T71"/>
                      </a:cxn>
                      <a:cxn ang="T158">
                        <a:pos x="T72" y="T73"/>
                      </a:cxn>
                      <a:cxn ang="T159">
                        <a:pos x="T74" y="T75"/>
                      </a:cxn>
                      <a:cxn ang="T160">
                        <a:pos x="T76" y="T77"/>
                      </a:cxn>
                      <a:cxn ang="T161">
                        <a:pos x="T78" y="T79"/>
                      </a:cxn>
                      <a:cxn ang="T162">
                        <a:pos x="T80" y="T81"/>
                      </a:cxn>
                      <a:cxn ang="T163">
                        <a:pos x="T82" y="T83"/>
                      </a:cxn>
                      <a:cxn ang="T164">
                        <a:pos x="T84" y="T85"/>
                      </a:cxn>
                      <a:cxn ang="T165">
                        <a:pos x="T86" y="T87"/>
                      </a:cxn>
                      <a:cxn ang="T166">
                        <a:pos x="T88" y="T89"/>
                      </a:cxn>
                      <a:cxn ang="T167">
                        <a:pos x="T90" y="T91"/>
                      </a:cxn>
                      <a:cxn ang="T168">
                        <a:pos x="T92" y="T93"/>
                      </a:cxn>
                      <a:cxn ang="T169">
                        <a:pos x="T94" y="T95"/>
                      </a:cxn>
                      <a:cxn ang="T170">
                        <a:pos x="T96" y="T97"/>
                      </a:cxn>
                      <a:cxn ang="T171">
                        <a:pos x="T98" y="T99"/>
                      </a:cxn>
                      <a:cxn ang="T172">
                        <a:pos x="T100" y="T101"/>
                      </a:cxn>
                      <a:cxn ang="T173">
                        <a:pos x="T102" y="T103"/>
                      </a:cxn>
                      <a:cxn ang="T174">
                        <a:pos x="T104" y="T105"/>
                      </a:cxn>
                      <a:cxn ang="T175">
                        <a:pos x="T106" y="T107"/>
                      </a:cxn>
                      <a:cxn ang="T176">
                        <a:pos x="T108" y="T109"/>
                      </a:cxn>
                      <a:cxn ang="T177">
                        <a:pos x="T110" y="T111"/>
                      </a:cxn>
                      <a:cxn ang="T178">
                        <a:pos x="T112" y="T113"/>
                      </a:cxn>
                      <a:cxn ang="T179">
                        <a:pos x="T114" y="T115"/>
                      </a:cxn>
                      <a:cxn ang="T180">
                        <a:pos x="T116" y="T117"/>
                      </a:cxn>
                      <a:cxn ang="T181">
                        <a:pos x="T118" y="T119"/>
                      </a:cxn>
                      <a:cxn ang="T182">
                        <a:pos x="T120" y="T121"/>
                      </a:cxn>
                    </a:cxnLst>
                    <a:rect l="0" t="0" r="r" b="b"/>
                    <a:pathLst>
                      <a:path w="322" h="889">
                        <a:moveTo>
                          <a:pt x="81" y="801"/>
                        </a:moveTo>
                        <a:lnTo>
                          <a:pt x="72" y="807"/>
                        </a:lnTo>
                        <a:lnTo>
                          <a:pt x="69" y="816"/>
                        </a:lnTo>
                        <a:lnTo>
                          <a:pt x="60" y="819"/>
                        </a:lnTo>
                        <a:lnTo>
                          <a:pt x="60" y="828"/>
                        </a:lnTo>
                        <a:lnTo>
                          <a:pt x="72" y="831"/>
                        </a:lnTo>
                        <a:lnTo>
                          <a:pt x="63" y="831"/>
                        </a:lnTo>
                        <a:lnTo>
                          <a:pt x="27" y="831"/>
                        </a:lnTo>
                        <a:lnTo>
                          <a:pt x="9" y="831"/>
                        </a:lnTo>
                        <a:lnTo>
                          <a:pt x="9" y="840"/>
                        </a:lnTo>
                        <a:lnTo>
                          <a:pt x="9" y="849"/>
                        </a:lnTo>
                        <a:lnTo>
                          <a:pt x="27" y="849"/>
                        </a:lnTo>
                        <a:lnTo>
                          <a:pt x="39" y="849"/>
                        </a:lnTo>
                        <a:lnTo>
                          <a:pt x="48" y="852"/>
                        </a:lnTo>
                        <a:lnTo>
                          <a:pt x="57" y="852"/>
                        </a:lnTo>
                        <a:lnTo>
                          <a:pt x="27" y="852"/>
                        </a:lnTo>
                        <a:lnTo>
                          <a:pt x="9" y="852"/>
                        </a:lnTo>
                        <a:lnTo>
                          <a:pt x="0" y="849"/>
                        </a:lnTo>
                        <a:lnTo>
                          <a:pt x="0" y="861"/>
                        </a:lnTo>
                        <a:lnTo>
                          <a:pt x="12" y="867"/>
                        </a:lnTo>
                        <a:lnTo>
                          <a:pt x="24" y="873"/>
                        </a:lnTo>
                        <a:lnTo>
                          <a:pt x="48" y="873"/>
                        </a:lnTo>
                        <a:lnTo>
                          <a:pt x="66" y="873"/>
                        </a:lnTo>
                        <a:lnTo>
                          <a:pt x="75" y="873"/>
                        </a:lnTo>
                        <a:lnTo>
                          <a:pt x="93" y="873"/>
                        </a:lnTo>
                        <a:lnTo>
                          <a:pt x="114" y="873"/>
                        </a:lnTo>
                        <a:lnTo>
                          <a:pt x="132" y="873"/>
                        </a:lnTo>
                        <a:lnTo>
                          <a:pt x="141" y="870"/>
                        </a:lnTo>
                        <a:lnTo>
                          <a:pt x="153" y="861"/>
                        </a:lnTo>
                        <a:lnTo>
                          <a:pt x="165" y="861"/>
                        </a:lnTo>
                        <a:lnTo>
                          <a:pt x="171" y="852"/>
                        </a:lnTo>
                        <a:lnTo>
                          <a:pt x="189" y="849"/>
                        </a:lnTo>
                        <a:lnTo>
                          <a:pt x="198" y="846"/>
                        </a:lnTo>
                        <a:lnTo>
                          <a:pt x="207" y="840"/>
                        </a:lnTo>
                        <a:lnTo>
                          <a:pt x="219" y="834"/>
                        </a:lnTo>
                        <a:lnTo>
                          <a:pt x="228" y="834"/>
                        </a:lnTo>
                        <a:lnTo>
                          <a:pt x="237" y="834"/>
                        </a:lnTo>
                        <a:lnTo>
                          <a:pt x="240" y="843"/>
                        </a:lnTo>
                        <a:lnTo>
                          <a:pt x="240" y="852"/>
                        </a:lnTo>
                        <a:lnTo>
                          <a:pt x="231" y="858"/>
                        </a:lnTo>
                        <a:lnTo>
                          <a:pt x="222" y="861"/>
                        </a:lnTo>
                        <a:lnTo>
                          <a:pt x="210" y="861"/>
                        </a:lnTo>
                        <a:lnTo>
                          <a:pt x="201" y="864"/>
                        </a:lnTo>
                        <a:lnTo>
                          <a:pt x="189" y="867"/>
                        </a:lnTo>
                        <a:lnTo>
                          <a:pt x="180" y="873"/>
                        </a:lnTo>
                        <a:lnTo>
                          <a:pt x="171" y="876"/>
                        </a:lnTo>
                        <a:lnTo>
                          <a:pt x="147" y="885"/>
                        </a:lnTo>
                        <a:lnTo>
                          <a:pt x="138" y="888"/>
                        </a:lnTo>
                        <a:lnTo>
                          <a:pt x="129" y="888"/>
                        </a:lnTo>
                        <a:lnTo>
                          <a:pt x="108" y="885"/>
                        </a:lnTo>
                        <a:lnTo>
                          <a:pt x="96" y="885"/>
                        </a:lnTo>
                        <a:lnTo>
                          <a:pt x="72" y="882"/>
                        </a:lnTo>
                        <a:lnTo>
                          <a:pt x="63" y="882"/>
                        </a:lnTo>
                        <a:lnTo>
                          <a:pt x="54" y="876"/>
                        </a:lnTo>
                        <a:lnTo>
                          <a:pt x="30" y="876"/>
                        </a:lnTo>
                        <a:lnTo>
                          <a:pt x="45" y="876"/>
                        </a:lnTo>
                        <a:lnTo>
                          <a:pt x="63" y="876"/>
                        </a:lnTo>
                        <a:lnTo>
                          <a:pt x="87" y="876"/>
                        </a:lnTo>
                        <a:lnTo>
                          <a:pt x="96" y="876"/>
                        </a:lnTo>
                        <a:lnTo>
                          <a:pt x="108" y="876"/>
                        </a:lnTo>
                        <a:lnTo>
                          <a:pt x="120" y="876"/>
                        </a:lnTo>
                        <a:lnTo>
                          <a:pt x="144" y="873"/>
                        </a:lnTo>
                        <a:lnTo>
                          <a:pt x="174" y="873"/>
                        </a:lnTo>
                        <a:lnTo>
                          <a:pt x="183" y="870"/>
                        </a:lnTo>
                        <a:lnTo>
                          <a:pt x="201" y="870"/>
                        </a:lnTo>
                        <a:lnTo>
                          <a:pt x="213" y="867"/>
                        </a:lnTo>
                        <a:lnTo>
                          <a:pt x="222" y="864"/>
                        </a:lnTo>
                        <a:lnTo>
                          <a:pt x="246" y="858"/>
                        </a:lnTo>
                        <a:lnTo>
                          <a:pt x="249" y="849"/>
                        </a:lnTo>
                        <a:lnTo>
                          <a:pt x="249" y="840"/>
                        </a:lnTo>
                        <a:lnTo>
                          <a:pt x="249" y="828"/>
                        </a:lnTo>
                        <a:lnTo>
                          <a:pt x="249" y="816"/>
                        </a:lnTo>
                        <a:lnTo>
                          <a:pt x="249" y="807"/>
                        </a:lnTo>
                        <a:lnTo>
                          <a:pt x="249" y="798"/>
                        </a:lnTo>
                        <a:lnTo>
                          <a:pt x="249" y="789"/>
                        </a:lnTo>
                        <a:lnTo>
                          <a:pt x="240" y="792"/>
                        </a:lnTo>
                        <a:lnTo>
                          <a:pt x="231" y="795"/>
                        </a:lnTo>
                        <a:lnTo>
                          <a:pt x="219" y="798"/>
                        </a:lnTo>
                        <a:lnTo>
                          <a:pt x="210" y="801"/>
                        </a:lnTo>
                        <a:lnTo>
                          <a:pt x="201" y="807"/>
                        </a:lnTo>
                        <a:lnTo>
                          <a:pt x="192" y="807"/>
                        </a:lnTo>
                        <a:lnTo>
                          <a:pt x="174" y="807"/>
                        </a:lnTo>
                        <a:lnTo>
                          <a:pt x="165" y="807"/>
                        </a:lnTo>
                        <a:lnTo>
                          <a:pt x="141" y="807"/>
                        </a:lnTo>
                        <a:lnTo>
                          <a:pt x="129" y="807"/>
                        </a:lnTo>
                        <a:lnTo>
                          <a:pt x="117" y="807"/>
                        </a:lnTo>
                        <a:lnTo>
                          <a:pt x="111" y="816"/>
                        </a:lnTo>
                        <a:lnTo>
                          <a:pt x="102" y="825"/>
                        </a:lnTo>
                        <a:lnTo>
                          <a:pt x="102" y="837"/>
                        </a:lnTo>
                        <a:lnTo>
                          <a:pt x="102" y="846"/>
                        </a:lnTo>
                        <a:lnTo>
                          <a:pt x="102" y="822"/>
                        </a:lnTo>
                        <a:lnTo>
                          <a:pt x="102" y="798"/>
                        </a:lnTo>
                        <a:lnTo>
                          <a:pt x="96" y="807"/>
                        </a:lnTo>
                        <a:lnTo>
                          <a:pt x="81" y="810"/>
                        </a:lnTo>
                        <a:lnTo>
                          <a:pt x="99" y="813"/>
                        </a:lnTo>
                        <a:lnTo>
                          <a:pt x="123" y="813"/>
                        </a:lnTo>
                        <a:lnTo>
                          <a:pt x="117" y="825"/>
                        </a:lnTo>
                        <a:lnTo>
                          <a:pt x="126" y="831"/>
                        </a:lnTo>
                        <a:lnTo>
                          <a:pt x="117" y="831"/>
                        </a:lnTo>
                        <a:lnTo>
                          <a:pt x="117" y="819"/>
                        </a:lnTo>
                        <a:lnTo>
                          <a:pt x="126" y="816"/>
                        </a:lnTo>
                        <a:lnTo>
                          <a:pt x="135" y="816"/>
                        </a:lnTo>
                        <a:lnTo>
                          <a:pt x="147" y="813"/>
                        </a:lnTo>
                        <a:lnTo>
                          <a:pt x="159" y="810"/>
                        </a:lnTo>
                        <a:lnTo>
                          <a:pt x="171" y="810"/>
                        </a:lnTo>
                        <a:lnTo>
                          <a:pt x="180" y="804"/>
                        </a:lnTo>
                        <a:lnTo>
                          <a:pt x="192" y="801"/>
                        </a:lnTo>
                        <a:lnTo>
                          <a:pt x="201" y="801"/>
                        </a:lnTo>
                        <a:lnTo>
                          <a:pt x="210" y="801"/>
                        </a:lnTo>
                        <a:lnTo>
                          <a:pt x="228" y="801"/>
                        </a:lnTo>
                        <a:lnTo>
                          <a:pt x="237" y="801"/>
                        </a:lnTo>
                        <a:lnTo>
                          <a:pt x="246" y="792"/>
                        </a:lnTo>
                        <a:lnTo>
                          <a:pt x="252" y="783"/>
                        </a:lnTo>
                        <a:lnTo>
                          <a:pt x="243" y="705"/>
                        </a:lnTo>
                        <a:lnTo>
                          <a:pt x="225" y="579"/>
                        </a:lnTo>
                        <a:lnTo>
                          <a:pt x="210" y="477"/>
                        </a:lnTo>
                        <a:lnTo>
                          <a:pt x="201" y="477"/>
                        </a:lnTo>
                        <a:lnTo>
                          <a:pt x="198" y="486"/>
                        </a:lnTo>
                        <a:lnTo>
                          <a:pt x="189" y="492"/>
                        </a:lnTo>
                        <a:lnTo>
                          <a:pt x="186" y="501"/>
                        </a:lnTo>
                        <a:lnTo>
                          <a:pt x="180" y="510"/>
                        </a:lnTo>
                        <a:lnTo>
                          <a:pt x="180" y="519"/>
                        </a:lnTo>
                        <a:lnTo>
                          <a:pt x="183" y="528"/>
                        </a:lnTo>
                        <a:lnTo>
                          <a:pt x="198" y="555"/>
                        </a:lnTo>
                        <a:lnTo>
                          <a:pt x="204" y="621"/>
                        </a:lnTo>
                        <a:lnTo>
                          <a:pt x="204" y="684"/>
                        </a:lnTo>
                        <a:lnTo>
                          <a:pt x="201" y="804"/>
                        </a:lnTo>
                        <a:lnTo>
                          <a:pt x="204" y="591"/>
                        </a:lnTo>
                        <a:lnTo>
                          <a:pt x="183" y="495"/>
                        </a:lnTo>
                        <a:lnTo>
                          <a:pt x="183" y="486"/>
                        </a:lnTo>
                        <a:lnTo>
                          <a:pt x="183" y="477"/>
                        </a:lnTo>
                        <a:lnTo>
                          <a:pt x="183" y="465"/>
                        </a:lnTo>
                        <a:lnTo>
                          <a:pt x="180" y="453"/>
                        </a:lnTo>
                        <a:lnTo>
                          <a:pt x="177" y="441"/>
                        </a:lnTo>
                        <a:lnTo>
                          <a:pt x="180" y="429"/>
                        </a:lnTo>
                        <a:lnTo>
                          <a:pt x="186" y="420"/>
                        </a:lnTo>
                        <a:lnTo>
                          <a:pt x="195" y="411"/>
                        </a:lnTo>
                        <a:lnTo>
                          <a:pt x="198" y="399"/>
                        </a:lnTo>
                        <a:lnTo>
                          <a:pt x="204" y="390"/>
                        </a:lnTo>
                        <a:lnTo>
                          <a:pt x="207" y="381"/>
                        </a:lnTo>
                        <a:lnTo>
                          <a:pt x="207" y="372"/>
                        </a:lnTo>
                        <a:lnTo>
                          <a:pt x="210" y="363"/>
                        </a:lnTo>
                        <a:lnTo>
                          <a:pt x="213" y="354"/>
                        </a:lnTo>
                        <a:lnTo>
                          <a:pt x="219" y="345"/>
                        </a:lnTo>
                        <a:lnTo>
                          <a:pt x="225" y="336"/>
                        </a:lnTo>
                        <a:lnTo>
                          <a:pt x="228" y="327"/>
                        </a:lnTo>
                        <a:lnTo>
                          <a:pt x="231" y="318"/>
                        </a:lnTo>
                        <a:lnTo>
                          <a:pt x="225" y="327"/>
                        </a:lnTo>
                        <a:lnTo>
                          <a:pt x="222" y="336"/>
                        </a:lnTo>
                        <a:lnTo>
                          <a:pt x="219" y="348"/>
                        </a:lnTo>
                        <a:lnTo>
                          <a:pt x="216" y="357"/>
                        </a:lnTo>
                        <a:lnTo>
                          <a:pt x="210" y="366"/>
                        </a:lnTo>
                        <a:lnTo>
                          <a:pt x="207" y="378"/>
                        </a:lnTo>
                        <a:lnTo>
                          <a:pt x="201" y="390"/>
                        </a:lnTo>
                        <a:lnTo>
                          <a:pt x="198" y="399"/>
                        </a:lnTo>
                        <a:lnTo>
                          <a:pt x="189" y="411"/>
                        </a:lnTo>
                        <a:lnTo>
                          <a:pt x="186" y="420"/>
                        </a:lnTo>
                        <a:lnTo>
                          <a:pt x="180" y="429"/>
                        </a:lnTo>
                        <a:lnTo>
                          <a:pt x="177" y="438"/>
                        </a:lnTo>
                        <a:lnTo>
                          <a:pt x="177" y="450"/>
                        </a:lnTo>
                        <a:lnTo>
                          <a:pt x="177" y="459"/>
                        </a:lnTo>
                        <a:lnTo>
                          <a:pt x="180" y="468"/>
                        </a:lnTo>
                        <a:lnTo>
                          <a:pt x="189" y="468"/>
                        </a:lnTo>
                        <a:lnTo>
                          <a:pt x="198" y="468"/>
                        </a:lnTo>
                        <a:lnTo>
                          <a:pt x="207" y="459"/>
                        </a:lnTo>
                        <a:lnTo>
                          <a:pt x="210" y="447"/>
                        </a:lnTo>
                        <a:lnTo>
                          <a:pt x="216" y="438"/>
                        </a:lnTo>
                        <a:lnTo>
                          <a:pt x="258" y="321"/>
                        </a:lnTo>
                        <a:lnTo>
                          <a:pt x="309" y="189"/>
                        </a:lnTo>
                        <a:lnTo>
                          <a:pt x="321" y="132"/>
                        </a:lnTo>
                        <a:lnTo>
                          <a:pt x="321" y="123"/>
                        </a:lnTo>
                        <a:lnTo>
                          <a:pt x="321" y="114"/>
                        </a:lnTo>
                        <a:lnTo>
                          <a:pt x="321" y="102"/>
                        </a:lnTo>
                        <a:lnTo>
                          <a:pt x="321" y="90"/>
                        </a:lnTo>
                        <a:lnTo>
                          <a:pt x="315" y="78"/>
                        </a:lnTo>
                        <a:lnTo>
                          <a:pt x="312" y="69"/>
                        </a:lnTo>
                        <a:lnTo>
                          <a:pt x="303" y="60"/>
                        </a:lnTo>
                        <a:lnTo>
                          <a:pt x="300" y="51"/>
                        </a:lnTo>
                        <a:lnTo>
                          <a:pt x="300" y="42"/>
                        </a:lnTo>
                        <a:lnTo>
                          <a:pt x="294" y="33"/>
                        </a:lnTo>
                        <a:lnTo>
                          <a:pt x="288" y="24"/>
                        </a:lnTo>
                        <a:lnTo>
                          <a:pt x="279" y="18"/>
                        </a:lnTo>
                        <a:lnTo>
                          <a:pt x="270" y="12"/>
                        </a:lnTo>
                        <a:lnTo>
                          <a:pt x="258" y="6"/>
                        </a:lnTo>
                        <a:lnTo>
                          <a:pt x="249" y="0"/>
                        </a:lnTo>
                      </a:path>
                    </a:pathLst>
                  </a:custGeom>
                  <a:noFill/>
                  <a:ln w="12700" cap="rnd" cmpd="sng">
                    <a:solidFill>
                      <a:schemeClr val="tx2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367" name="Freeform 89">
                    <a:extLst>
                      <a:ext uri="{FF2B5EF4-FFF2-40B4-BE49-F238E27FC236}">
                        <a16:creationId xmlns:a16="http://schemas.microsoft.com/office/drawing/2014/main" id="{CA2C8C3D-6772-4A48-9BE9-775B5D029391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17" y="4635"/>
                    <a:ext cx="145" cy="778"/>
                  </a:xfrm>
                  <a:custGeom>
                    <a:avLst/>
                    <a:gdLst>
                      <a:gd name="T0" fmla="*/ 27 w 145"/>
                      <a:gd name="T1" fmla="*/ 777 h 778"/>
                      <a:gd name="T2" fmla="*/ 33 w 145"/>
                      <a:gd name="T3" fmla="*/ 726 h 778"/>
                      <a:gd name="T4" fmla="*/ 36 w 145"/>
                      <a:gd name="T5" fmla="*/ 555 h 778"/>
                      <a:gd name="T6" fmla="*/ 24 w 145"/>
                      <a:gd name="T7" fmla="*/ 510 h 778"/>
                      <a:gd name="T8" fmla="*/ 24 w 145"/>
                      <a:gd name="T9" fmla="*/ 480 h 778"/>
                      <a:gd name="T10" fmla="*/ 33 w 145"/>
                      <a:gd name="T11" fmla="*/ 489 h 778"/>
                      <a:gd name="T12" fmla="*/ 15 w 145"/>
                      <a:gd name="T13" fmla="*/ 465 h 778"/>
                      <a:gd name="T14" fmla="*/ 15 w 145"/>
                      <a:gd name="T15" fmla="*/ 417 h 778"/>
                      <a:gd name="T16" fmla="*/ 33 w 145"/>
                      <a:gd name="T17" fmla="*/ 351 h 778"/>
                      <a:gd name="T18" fmla="*/ 57 w 145"/>
                      <a:gd name="T19" fmla="*/ 297 h 778"/>
                      <a:gd name="T20" fmla="*/ 108 w 145"/>
                      <a:gd name="T21" fmla="*/ 177 h 778"/>
                      <a:gd name="T22" fmla="*/ 144 w 145"/>
                      <a:gd name="T23" fmla="*/ 138 h 778"/>
                      <a:gd name="T24" fmla="*/ 99 w 145"/>
                      <a:gd name="T25" fmla="*/ 198 h 778"/>
                      <a:gd name="T26" fmla="*/ 39 w 145"/>
                      <a:gd name="T27" fmla="*/ 330 h 778"/>
                      <a:gd name="T28" fmla="*/ 39 w 145"/>
                      <a:gd name="T29" fmla="*/ 321 h 778"/>
                      <a:gd name="T30" fmla="*/ 30 w 145"/>
                      <a:gd name="T31" fmla="*/ 315 h 778"/>
                      <a:gd name="T32" fmla="*/ 21 w 145"/>
                      <a:gd name="T33" fmla="*/ 315 h 778"/>
                      <a:gd name="T34" fmla="*/ 12 w 145"/>
                      <a:gd name="T35" fmla="*/ 321 h 778"/>
                      <a:gd name="T36" fmla="*/ 3 w 145"/>
                      <a:gd name="T37" fmla="*/ 324 h 778"/>
                      <a:gd name="T38" fmla="*/ 0 w 145"/>
                      <a:gd name="T39" fmla="*/ 312 h 778"/>
                      <a:gd name="T40" fmla="*/ 15 w 145"/>
                      <a:gd name="T41" fmla="*/ 288 h 778"/>
                      <a:gd name="T42" fmla="*/ 21 w 145"/>
                      <a:gd name="T43" fmla="*/ 279 h 778"/>
                      <a:gd name="T44" fmla="*/ 24 w 145"/>
                      <a:gd name="T45" fmla="*/ 270 h 778"/>
                      <a:gd name="T46" fmla="*/ 33 w 145"/>
                      <a:gd name="T47" fmla="*/ 261 h 778"/>
                      <a:gd name="T48" fmla="*/ 39 w 145"/>
                      <a:gd name="T49" fmla="*/ 252 h 778"/>
                      <a:gd name="T50" fmla="*/ 51 w 145"/>
                      <a:gd name="T51" fmla="*/ 243 h 778"/>
                      <a:gd name="T52" fmla="*/ 45 w 145"/>
                      <a:gd name="T53" fmla="*/ 234 h 778"/>
                      <a:gd name="T54" fmla="*/ 36 w 145"/>
                      <a:gd name="T55" fmla="*/ 231 h 778"/>
                      <a:gd name="T56" fmla="*/ 33 w 145"/>
                      <a:gd name="T57" fmla="*/ 222 h 778"/>
                      <a:gd name="T58" fmla="*/ 33 w 145"/>
                      <a:gd name="T59" fmla="*/ 213 h 778"/>
                      <a:gd name="T60" fmla="*/ 33 w 145"/>
                      <a:gd name="T61" fmla="*/ 204 h 778"/>
                      <a:gd name="T62" fmla="*/ 42 w 145"/>
                      <a:gd name="T63" fmla="*/ 198 h 778"/>
                      <a:gd name="T64" fmla="*/ 33 w 145"/>
                      <a:gd name="T65" fmla="*/ 195 h 778"/>
                      <a:gd name="T66" fmla="*/ 27 w 145"/>
                      <a:gd name="T67" fmla="*/ 186 h 778"/>
                      <a:gd name="T68" fmla="*/ 24 w 145"/>
                      <a:gd name="T69" fmla="*/ 177 h 778"/>
                      <a:gd name="T70" fmla="*/ 24 w 145"/>
                      <a:gd name="T71" fmla="*/ 165 h 778"/>
                      <a:gd name="T72" fmla="*/ 21 w 145"/>
                      <a:gd name="T73" fmla="*/ 156 h 778"/>
                      <a:gd name="T74" fmla="*/ 21 w 145"/>
                      <a:gd name="T75" fmla="*/ 147 h 778"/>
                      <a:gd name="T76" fmla="*/ 21 w 145"/>
                      <a:gd name="T77" fmla="*/ 138 h 778"/>
                      <a:gd name="T78" fmla="*/ 18 w 145"/>
                      <a:gd name="T79" fmla="*/ 126 h 778"/>
                      <a:gd name="T80" fmla="*/ 18 w 145"/>
                      <a:gd name="T81" fmla="*/ 117 h 778"/>
                      <a:gd name="T82" fmla="*/ 18 w 145"/>
                      <a:gd name="T83" fmla="*/ 108 h 778"/>
                      <a:gd name="T84" fmla="*/ 18 w 145"/>
                      <a:gd name="T85" fmla="*/ 99 h 778"/>
                      <a:gd name="T86" fmla="*/ 15 w 145"/>
                      <a:gd name="T87" fmla="*/ 90 h 778"/>
                      <a:gd name="T88" fmla="*/ 15 w 145"/>
                      <a:gd name="T89" fmla="*/ 81 h 778"/>
                      <a:gd name="T90" fmla="*/ 15 w 145"/>
                      <a:gd name="T91" fmla="*/ 72 h 778"/>
                      <a:gd name="T92" fmla="*/ 15 w 145"/>
                      <a:gd name="T93" fmla="*/ 63 h 778"/>
                      <a:gd name="T94" fmla="*/ 12 w 145"/>
                      <a:gd name="T95" fmla="*/ 54 h 778"/>
                      <a:gd name="T96" fmla="*/ 18 w 145"/>
                      <a:gd name="T97" fmla="*/ 45 h 778"/>
                      <a:gd name="T98" fmla="*/ 12 w 145"/>
                      <a:gd name="T99" fmla="*/ 36 h 778"/>
                      <a:gd name="T100" fmla="*/ 21 w 145"/>
                      <a:gd name="T101" fmla="*/ 33 h 778"/>
                      <a:gd name="T102" fmla="*/ 9 w 145"/>
                      <a:gd name="T103" fmla="*/ 30 h 778"/>
                      <a:gd name="T104" fmla="*/ 9 w 145"/>
                      <a:gd name="T105" fmla="*/ 21 h 778"/>
                      <a:gd name="T106" fmla="*/ 9 w 145"/>
                      <a:gd name="T107" fmla="*/ 12 h 778"/>
                      <a:gd name="T108" fmla="*/ 9 w 145"/>
                      <a:gd name="T109" fmla="*/ 3 h 778"/>
                      <a:gd name="T110" fmla="*/ 18 w 145"/>
                      <a:gd name="T111" fmla="*/ 0 h 778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  <a:gd name="T159" fmla="*/ 0 60000 65536"/>
                      <a:gd name="T160" fmla="*/ 0 60000 65536"/>
                      <a:gd name="T161" fmla="*/ 0 60000 65536"/>
                      <a:gd name="T162" fmla="*/ 0 60000 65536"/>
                      <a:gd name="T163" fmla="*/ 0 60000 65536"/>
                      <a:gd name="T164" fmla="*/ 0 60000 65536"/>
                      <a:gd name="T165" fmla="*/ 0 60000 65536"/>
                      <a:gd name="T166" fmla="*/ 0 60000 65536"/>
                      <a:gd name="T167" fmla="*/ 0 60000 65536"/>
                    </a:gdLst>
                    <a:ahLst/>
                    <a:cxnLst>
                      <a:cxn ang="T112">
                        <a:pos x="T0" y="T1"/>
                      </a:cxn>
                      <a:cxn ang="T113">
                        <a:pos x="T2" y="T3"/>
                      </a:cxn>
                      <a:cxn ang="T114">
                        <a:pos x="T4" y="T5"/>
                      </a:cxn>
                      <a:cxn ang="T115">
                        <a:pos x="T6" y="T7"/>
                      </a:cxn>
                      <a:cxn ang="T116">
                        <a:pos x="T8" y="T9"/>
                      </a:cxn>
                      <a:cxn ang="T117">
                        <a:pos x="T10" y="T11"/>
                      </a:cxn>
                      <a:cxn ang="T118">
                        <a:pos x="T12" y="T13"/>
                      </a:cxn>
                      <a:cxn ang="T119">
                        <a:pos x="T14" y="T15"/>
                      </a:cxn>
                      <a:cxn ang="T120">
                        <a:pos x="T16" y="T17"/>
                      </a:cxn>
                      <a:cxn ang="T121">
                        <a:pos x="T18" y="T19"/>
                      </a:cxn>
                      <a:cxn ang="T122">
                        <a:pos x="T20" y="T21"/>
                      </a:cxn>
                      <a:cxn ang="T123">
                        <a:pos x="T22" y="T23"/>
                      </a:cxn>
                      <a:cxn ang="T124">
                        <a:pos x="T24" y="T25"/>
                      </a:cxn>
                      <a:cxn ang="T125">
                        <a:pos x="T26" y="T27"/>
                      </a:cxn>
                      <a:cxn ang="T126">
                        <a:pos x="T28" y="T29"/>
                      </a:cxn>
                      <a:cxn ang="T127">
                        <a:pos x="T30" y="T31"/>
                      </a:cxn>
                      <a:cxn ang="T128">
                        <a:pos x="T32" y="T33"/>
                      </a:cxn>
                      <a:cxn ang="T129">
                        <a:pos x="T34" y="T35"/>
                      </a:cxn>
                      <a:cxn ang="T130">
                        <a:pos x="T36" y="T37"/>
                      </a:cxn>
                      <a:cxn ang="T131">
                        <a:pos x="T38" y="T39"/>
                      </a:cxn>
                      <a:cxn ang="T132">
                        <a:pos x="T40" y="T41"/>
                      </a:cxn>
                      <a:cxn ang="T133">
                        <a:pos x="T42" y="T43"/>
                      </a:cxn>
                      <a:cxn ang="T134">
                        <a:pos x="T44" y="T45"/>
                      </a:cxn>
                      <a:cxn ang="T135">
                        <a:pos x="T46" y="T47"/>
                      </a:cxn>
                      <a:cxn ang="T136">
                        <a:pos x="T48" y="T49"/>
                      </a:cxn>
                      <a:cxn ang="T137">
                        <a:pos x="T50" y="T51"/>
                      </a:cxn>
                      <a:cxn ang="T138">
                        <a:pos x="T52" y="T53"/>
                      </a:cxn>
                      <a:cxn ang="T139">
                        <a:pos x="T54" y="T55"/>
                      </a:cxn>
                      <a:cxn ang="T140">
                        <a:pos x="T56" y="T57"/>
                      </a:cxn>
                      <a:cxn ang="T141">
                        <a:pos x="T58" y="T59"/>
                      </a:cxn>
                      <a:cxn ang="T142">
                        <a:pos x="T60" y="T61"/>
                      </a:cxn>
                      <a:cxn ang="T143">
                        <a:pos x="T62" y="T63"/>
                      </a:cxn>
                      <a:cxn ang="T144">
                        <a:pos x="T64" y="T65"/>
                      </a:cxn>
                      <a:cxn ang="T145">
                        <a:pos x="T66" y="T67"/>
                      </a:cxn>
                      <a:cxn ang="T146">
                        <a:pos x="T68" y="T69"/>
                      </a:cxn>
                      <a:cxn ang="T147">
                        <a:pos x="T70" y="T71"/>
                      </a:cxn>
                      <a:cxn ang="T148">
                        <a:pos x="T72" y="T73"/>
                      </a:cxn>
                      <a:cxn ang="T149">
                        <a:pos x="T74" y="T75"/>
                      </a:cxn>
                      <a:cxn ang="T150">
                        <a:pos x="T76" y="T77"/>
                      </a:cxn>
                      <a:cxn ang="T151">
                        <a:pos x="T78" y="T79"/>
                      </a:cxn>
                      <a:cxn ang="T152">
                        <a:pos x="T80" y="T81"/>
                      </a:cxn>
                      <a:cxn ang="T153">
                        <a:pos x="T82" y="T83"/>
                      </a:cxn>
                      <a:cxn ang="T154">
                        <a:pos x="T84" y="T85"/>
                      </a:cxn>
                      <a:cxn ang="T155">
                        <a:pos x="T86" y="T87"/>
                      </a:cxn>
                      <a:cxn ang="T156">
                        <a:pos x="T88" y="T89"/>
                      </a:cxn>
                      <a:cxn ang="T157">
                        <a:pos x="T90" y="T91"/>
                      </a:cxn>
                      <a:cxn ang="T158">
                        <a:pos x="T92" y="T93"/>
                      </a:cxn>
                      <a:cxn ang="T159">
                        <a:pos x="T94" y="T95"/>
                      </a:cxn>
                      <a:cxn ang="T160">
                        <a:pos x="T96" y="T97"/>
                      </a:cxn>
                      <a:cxn ang="T161">
                        <a:pos x="T98" y="T99"/>
                      </a:cxn>
                      <a:cxn ang="T162">
                        <a:pos x="T100" y="T101"/>
                      </a:cxn>
                      <a:cxn ang="T163">
                        <a:pos x="T102" y="T103"/>
                      </a:cxn>
                      <a:cxn ang="T164">
                        <a:pos x="T104" y="T105"/>
                      </a:cxn>
                      <a:cxn ang="T165">
                        <a:pos x="T106" y="T107"/>
                      </a:cxn>
                      <a:cxn ang="T166">
                        <a:pos x="T108" y="T109"/>
                      </a:cxn>
                      <a:cxn ang="T167">
                        <a:pos x="T110" y="T111"/>
                      </a:cxn>
                    </a:cxnLst>
                    <a:rect l="0" t="0" r="r" b="b"/>
                    <a:pathLst>
                      <a:path w="145" h="778">
                        <a:moveTo>
                          <a:pt x="27" y="777"/>
                        </a:moveTo>
                        <a:lnTo>
                          <a:pt x="33" y="726"/>
                        </a:lnTo>
                        <a:lnTo>
                          <a:pt x="36" y="555"/>
                        </a:lnTo>
                        <a:lnTo>
                          <a:pt x="24" y="510"/>
                        </a:lnTo>
                        <a:lnTo>
                          <a:pt x="24" y="480"/>
                        </a:lnTo>
                        <a:lnTo>
                          <a:pt x="33" y="489"/>
                        </a:lnTo>
                        <a:lnTo>
                          <a:pt x="15" y="465"/>
                        </a:lnTo>
                        <a:lnTo>
                          <a:pt x="15" y="417"/>
                        </a:lnTo>
                        <a:lnTo>
                          <a:pt x="33" y="351"/>
                        </a:lnTo>
                        <a:lnTo>
                          <a:pt x="57" y="297"/>
                        </a:lnTo>
                        <a:lnTo>
                          <a:pt x="108" y="177"/>
                        </a:lnTo>
                        <a:lnTo>
                          <a:pt x="144" y="138"/>
                        </a:lnTo>
                        <a:lnTo>
                          <a:pt x="99" y="198"/>
                        </a:lnTo>
                        <a:lnTo>
                          <a:pt x="39" y="330"/>
                        </a:lnTo>
                        <a:lnTo>
                          <a:pt x="39" y="321"/>
                        </a:lnTo>
                        <a:lnTo>
                          <a:pt x="30" y="315"/>
                        </a:lnTo>
                        <a:lnTo>
                          <a:pt x="21" y="315"/>
                        </a:lnTo>
                        <a:lnTo>
                          <a:pt x="12" y="321"/>
                        </a:lnTo>
                        <a:lnTo>
                          <a:pt x="3" y="324"/>
                        </a:lnTo>
                        <a:lnTo>
                          <a:pt x="0" y="312"/>
                        </a:lnTo>
                        <a:lnTo>
                          <a:pt x="15" y="288"/>
                        </a:lnTo>
                        <a:lnTo>
                          <a:pt x="21" y="279"/>
                        </a:lnTo>
                        <a:lnTo>
                          <a:pt x="24" y="270"/>
                        </a:lnTo>
                        <a:lnTo>
                          <a:pt x="33" y="261"/>
                        </a:lnTo>
                        <a:lnTo>
                          <a:pt x="39" y="252"/>
                        </a:lnTo>
                        <a:lnTo>
                          <a:pt x="51" y="243"/>
                        </a:lnTo>
                        <a:lnTo>
                          <a:pt x="45" y="234"/>
                        </a:lnTo>
                        <a:lnTo>
                          <a:pt x="36" y="231"/>
                        </a:lnTo>
                        <a:lnTo>
                          <a:pt x="33" y="222"/>
                        </a:lnTo>
                        <a:lnTo>
                          <a:pt x="33" y="213"/>
                        </a:lnTo>
                        <a:lnTo>
                          <a:pt x="33" y="204"/>
                        </a:lnTo>
                        <a:lnTo>
                          <a:pt x="42" y="198"/>
                        </a:lnTo>
                        <a:lnTo>
                          <a:pt x="33" y="195"/>
                        </a:lnTo>
                        <a:lnTo>
                          <a:pt x="27" y="186"/>
                        </a:lnTo>
                        <a:lnTo>
                          <a:pt x="24" y="177"/>
                        </a:lnTo>
                        <a:lnTo>
                          <a:pt x="24" y="165"/>
                        </a:lnTo>
                        <a:lnTo>
                          <a:pt x="21" y="156"/>
                        </a:lnTo>
                        <a:lnTo>
                          <a:pt x="21" y="147"/>
                        </a:lnTo>
                        <a:lnTo>
                          <a:pt x="21" y="138"/>
                        </a:lnTo>
                        <a:lnTo>
                          <a:pt x="18" y="126"/>
                        </a:lnTo>
                        <a:lnTo>
                          <a:pt x="18" y="117"/>
                        </a:lnTo>
                        <a:lnTo>
                          <a:pt x="18" y="108"/>
                        </a:lnTo>
                        <a:lnTo>
                          <a:pt x="18" y="99"/>
                        </a:lnTo>
                        <a:lnTo>
                          <a:pt x="15" y="90"/>
                        </a:lnTo>
                        <a:lnTo>
                          <a:pt x="15" y="81"/>
                        </a:lnTo>
                        <a:lnTo>
                          <a:pt x="15" y="72"/>
                        </a:lnTo>
                        <a:lnTo>
                          <a:pt x="15" y="63"/>
                        </a:lnTo>
                        <a:lnTo>
                          <a:pt x="12" y="54"/>
                        </a:lnTo>
                        <a:lnTo>
                          <a:pt x="18" y="45"/>
                        </a:lnTo>
                        <a:lnTo>
                          <a:pt x="12" y="36"/>
                        </a:lnTo>
                        <a:lnTo>
                          <a:pt x="21" y="33"/>
                        </a:lnTo>
                        <a:lnTo>
                          <a:pt x="9" y="30"/>
                        </a:lnTo>
                        <a:lnTo>
                          <a:pt x="9" y="21"/>
                        </a:lnTo>
                        <a:lnTo>
                          <a:pt x="9" y="12"/>
                        </a:lnTo>
                        <a:lnTo>
                          <a:pt x="9" y="3"/>
                        </a:lnTo>
                        <a:lnTo>
                          <a:pt x="18" y="0"/>
                        </a:lnTo>
                      </a:path>
                    </a:pathLst>
                  </a:custGeom>
                  <a:noFill/>
                  <a:ln w="12700" cap="rnd" cmpd="sng">
                    <a:solidFill>
                      <a:schemeClr val="tx2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368" name="Freeform 90">
                    <a:extLst>
                      <a:ext uri="{FF2B5EF4-FFF2-40B4-BE49-F238E27FC236}">
                        <a16:creationId xmlns:a16="http://schemas.microsoft.com/office/drawing/2014/main" id="{9CDAFD91-D0E0-4DAB-B51A-685E9BB2C1D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934" y="4647"/>
                    <a:ext cx="115" cy="214"/>
                  </a:xfrm>
                  <a:custGeom>
                    <a:avLst/>
                    <a:gdLst>
                      <a:gd name="T0" fmla="*/ 81 w 115"/>
                      <a:gd name="T1" fmla="*/ 36 h 214"/>
                      <a:gd name="T2" fmla="*/ 72 w 115"/>
                      <a:gd name="T3" fmla="*/ 42 h 214"/>
                      <a:gd name="T4" fmla="*/ 63 w 115"/>
                      <a:gd name="T5" fmla="*/ 51 h 214"/>
                      <a:gd name="T6" fmla="*/ 54 w 115"/>
                      <a:gd name="T7" fmla="*/ 54 h 214"/>
                      <a:gd name="T8" fmla="*/ 45 w 115"/>
                      <a:gd name="T9" fmla="*/ 54 h 214"/>
                      <a:gd name="T10" fmla="*/ 36 w 115"/>
                      <a:gd name="T11" fmla="*/ 54 h 214"/>
                      <a:gd name="T12" fmla="*/ 27 w 115"/>
                      <a:gd name="T13" fmla="*/ 45 h 214"/>
                      <a:gd name="T14" fmla="*/ 18 w 115"/>
                      <a:gd name="T15" fmla="*/ 51 h 214"/>
                      <a:gd name="T16" fmla="*/ 9 w 115"/>
                      <a:gd name="T17" fmla="*/ 63 h 214"/>
                      <a:gd name="T18" fmla="*/ 6 w 115"/>
                      <a:gd name="T19" fmla="*/ 45 h 214"/>
                      <a:gd name="T20" fmla="*/ 9 w 115"/>
                      <a:gd name="T21" fmla="*/ 27 h 214"/>
                      <a:gd name="T22" fmla="*/ 18 w 115"/>
                      <a:gd name="T23" fmla="*/ 18 h 214"/>
                      <a:gd name="T24" fmla="*/ 3 w 115"/>
                      <a:gd name="T25" fmla="*/ 27 h 214"/>
                      <a:gd name="T26" fmla="*/ 0 w 115"/>
                      <a:gd name="T27" fmla="*/ 36 h 214"/>
                      <a:gd name="T28" fmla="*/ 0 w 115"/>
                      <a:gd name="T29" fmla="*/ 45 h 214"/>
                      <a:gd name="T30" fmla="*/ 0 w 115"/>
                      <a:gd name="T31" fmla="*/ 54 h 214"/>
                      <a:gd name="T32" fmla="*/ 9 w 115"/>
                      <a:gd name="T33" fmla="*/ 60 h 214"/>
                      <a:gd name="T34" fmla="*/ 18 w 115"/>
                      <a:gd name="T35" fmla="*/ 57 h 214"/>
                      <a:gd name="T36" fmla="*/ 24 w 115"/>
                      <a:gd name="T37" fmla="*/ 48 h 214"/>
                      <a:gd name="T38" fmla="*/ 30 w 115"/>
                      <a:gd name="T39" fmla="*/ 39 h 214"/>
                      <a:gd name="T40" fmla="*/ 33 w 115"/>
                      <a:gd name="T41" fmla="*/ 30 h 214"/>
                      <a:gd name="T42" fmla="*/ 39 w 115"/>
                      <a:gd name="T43" fmla="*/ 21 h 214"/>
                      <a:gd name="T44" fmla="*/ 45 w 115"/>
                      <a:gd name="T45" fmla="*/ 12 h 214"/>
                      <a:gd name="T46" fmla="*/ 45 w 115"/>
                      <a:gd name="T47" fmla="*/ 3 h 214"/>
                      <a:gd name="T48" fmla="*/ 54 w 115"/>
                      <a:gd name="T49" fmla="*/ 0 h 214"/>
                      <a:gd name="T50" fmla="*/ 66 w 115"/>
                      <a:gd name="T51" fmla="*/ 9 h 214"/>
                      <a:gd name="T52" fmla="*/ 75 w 115"/>
                      <a:gd name="T53" fmla="*/ 21 h 214"/>
                      <a:gd name="T54" fmla="*/ 84 w 115"/>
                      <a:gd name="T55" fmla="*/ 27 h 214"/>
                      <a:gd name="T56" fmla="*/ 90 w 115"/>
                      <a:gd name="T57" fmla="*/ 36 h 214"/>
                      <a:gd name="T58" fmla="*/ 99 w 115"/>
                      <a:gd name="T59" fmla="*/ 48 h 214"/>
                      <a:gd name="T60" fmla="*/ 105 w 115"/>
                      <a:gd name="T61" fmla="*/ 60 h 214"/>
                      <a:gd name="T62" fmla="*/ 108 w 115"/>
                      <a:gd name="T63" fmla="*/ 69 h 214"/>
                      <a:gd name="T64" fmla="*/ 111 w 115"/>
                      <a:gd name="T65" fmla="*/ 78 h 214"/>
                      <a:gd name="T66" fmla="*/ 114 w 115"/>
                      <a:gd name="T67" fmla="*/ 87 h 214"/>
                      <a:gd name="T68" fmla="*/ 114 w 115"/>
                      <a:gd name="T69" fmla="*/ 96 h 214"/>
                      <a:gd name="T70" fmla="*/ 114 w 115"/>
                      <a:gd name="T71" fmla="*/ 105 h 214"/>
                      <a:gd name="T72" fmla="*/ 114 w 115"/>
                      <a:gd name="T73" fmla="*/ 114 h 214"/>
                      <a:gd name="T74" fmla="*/ 114 w 115"/>
                      <a:gd name="T75" fmla="*/ 123 h 214"/>
                      <a:gd name="T76" fmla="*/ 108 w 115"/>
                      <a:gd name="T77" fmla="*/ 132 h 214"/>
                      <a:gd name="T78" fmla="*/ 108 w 115"/>
                      <a:gd name="T79" fmla="*/ 141 h 214"/>
                      <a:gd name="T80" fmla="*/ 105 w 115"/>
                      <a:gd name="T81" fmla="*/ 150 h 214"/>
                      <a:gd name="T82" fmla="*/ 99 w 115"/>
                      <a:gd name="T83" fmla="*/ 159 h 214"/>
                      <a:gd name="T84" fmla="*/ 99 w 115"/>
                      <a:gd name="T85" fmla="*/ 171 h 214"/>
                      <a:gd name="T86" fmla="*/ 96 w 115"/>
                      <a:gd name="T87" fmla="*/ 180 h 214"/>
                      <a:gd name="T88" fmla="*/ 96 w 115"/>
                      <a:gd name="T89" fmla="*/ 189 h 214"/>
                      <a:gd name="T90" fmla="*/ 93 w 115"/>
                      <a:gd name="T91" fmla="*/ 198 h 214"/>
                      <a:gd name="T92" fmla="*/ 93 w 115"/>
                      <a:gd name="T93" fmla="*/ 207 h 214"/>
                      <a:gd name="T94" fmla="*/ 84 w 115"/>
                      <a:gd name="T95" fmla="*/ 213 h 214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</a:gdLst>
                    <a:ahLst/>
                    <a:cxnLst>
                      <a:cxn ang="T96">
                        <a:pos x="T0" y="T1"/>
                      </a:cxn>
                      <a:cxn ang="T97">
                        <a:pos x="T2" y="T3"/>
                      </a:cxn>
                      <a:cxn ang="T98">
                        <a:pos x="T4" y="T5"/>
                      </a:cxn>
                      <a:cxn ang="T99">
                        <a:pos x="T6" y="T7"/>
                      </a:cxn>
                      <a:cxn ang="T100">
                        <a:pos x="T8" y="T9"/>
                      </a:cxn>
                      <a:cxn ang="T101">
                        <a:pos x="T10" y="T11"/>
                      </a:cxn>
                      <a:cxn ang="T102">
                        <a:pos x="T12" y="T13"/>
                      </a:cxn>
                      <a:cxn ang="T103">
                        <a:pos x="T14" y="T15"/>
                      </a:cxn>
                      <a:cxn ang="T104">
                        <a:pos x="T16" y="T17"/>
                      </a:cxn>
                      <a:cxn ang="T105">
                        <a:pos x="T18" y="T19"/>
                      </a:cxn>
                      <a:cxn ang="T106">
                        <a:pos x="T20" y="T21"/>
                      </a:cxn>
                      <a:cxn ang="T107">
                        <a:pos x="T22" y="T23"/>
                      </a:cxn>
                      <a:cxn ang="T108">
                        <a:pos x="T24" y="T25"/>
                      </a:cxn>
                      <a:cxn ang="T109">
                        <a:pos x="T26" y="T27"/>
                      </a:cxn>
                      <a:cxn ang="T110">
                        <a:pos x="T28" y="T29"/>
                      </a:cxn>
                      <a:cxn ang="T111">
                        <a:pos x="T30" y="T31"/>
                      </a:cxn>
                      <a:cxn ang="T112">
                        <a:pos x="T32" y="T33"/>
                      </a:cxn>
                      <a:cxn ang="T113">
                        <a:pos x="T34" y="T35"/>
                      </a:cxn>
                      <a:cxn ang="T114">
                        <a:pos x="T36" y="T37"/>
                      </a:cxn>
                      <a:cxn ang="T115">
                        <a:pos x="T38" y="T39"/>
                      </a:cxn>
                      <a:cxn ang="T116">
                        <a:pos x="T40" y="T41"/>
                      </a:cxn>
                      <a:cxn ang="T117">
                        <a:pos x="T42" y="T43"/>
                      </a:cxn>
                      <a:cxn ang="T118">
                        <a:pos x="T44" y="T45"/>
                      </a:cxn>
                      <a:cxn ang="T119">
                        <a:pos x="T46" y="T47"/>
                      </a:cxn>
                      <a:cxn ang="T120">
                        <a:pos x="T48" y="T49"/>
                      </a:cxn>
                      <a:cxn ang="T121">
                        <a:pos x="T50" y="T51"/>
                      </a:cxn>
                      <a:cxn ang="T122">
                        <a:pos x="T52" y="T53"/>
                      </a:cxn>
                      <a:cxn ang="T123">
                        <a:pos x="T54" y="T55"/>
                      </a:cxn>
                      <a:cxn ang="T124">
                        <a:pos x="T56" y="T57"/>
                      </a:cxn>
                      <a:cxn ang="T125">
                        <a:pos x="T58" y="T59"/>
                      </a:cxn>
                      <a:cxn ang="T126">
                        <a:pos x="T60" y="T61"/>
                      </a:cxn>
                      <a:cxn ang="T127">
                        <a:pos x="T62" y="T63"/>
                      </a:cxn>
                      <a:cxn ang="T128">
                        <a:pos x="T64" y="T65"/>
                      </a:cxn>
                      <a:cxn ang="T129">
                        <a:pos x="T66" y="T67"/>
                      </a:cxn>
                      <a:cxn ang="T130">
                        <a:pos x="T68" y="T69"/>
                      </a:cxn>
                      <a:cxn ang="T131">
                        <a:pos x="T70" y="T71"/>
                      </a:cxn>
                      <a:cxn ang="T132">
                        <a:pos x="T72" y="T73"/>
                      </a:cxn>
                      <a:cxn ang="T133">
                        <a:pos x="T74" y="T75"/>
                      </a:cxn>
                      <a:cxn ang="T134">
                        <a:pos x="T76" y="T77"/>
                      </a:cxn>
                      <a:cxn ang="T135">
                        <a:pos x="T78" y="T79"/>
                      </a:cxn>
                      <a:cxn ang="T136">
                        <a:pos x="T80" y="T81"/>
                      </a:cxn>
                      <a:cxn ang="T137">
                        <a:pos x="T82" y="T83"/>
                      </a:cxn>
                      <a:cxn ang="T138">
                        <a:pos x="T84" y="T85"/>
                      </a:cxn>
                      <a:cxn ang="T139">
                        <a:pos x="T86" y="T87"/>
                      </a:cxn>
                      <a:cxn ang="T140">
                        <a:pos x="T88" y="T89"/>
                      </a:cxn>
                      <a:cxn ang="T141">
                        <a:pos x="T90" y="T91"/>
                      </a:cxn>
                      <a:cxn ang="T142">
                        <a:pos x="T92" y="T93"/>
                      </a:cxn>
                      <a:cxn ang="T143">
                        <a:pos x="T94" y="T95"/>
                      </a:cxn>
                    </a:cxnLst>
                    <a:rect l="0" t="0" r="r" b="b"/>
                    <a:pathLst>
                      <a:path w="115" h="214">
                        <a:moveTo>
                          <a:pt x="81" y="36"/>
                        </a:moveTo>
                        <a:lnTo>
                          <a:pt x="72" y="42"/>
                        </a:lnTo>
                        <a:lnTo>
                          <a:pt x="63" y="51"/>
                        </a:lnTo>
                        <a:lnTo>
                          <a:pt x="54" y="54"/>
                        </a:lnTo>
                        <a:lnTo>
                          <a:pt x="45" y="54"/>
                        </a:lnTo>
                        <a:lnTo>
                          <a:pt x="36" y="54"/>
                        </a:lnTo>
                        <a:lnTo>
                          <a:pt x="27" y="45"/>
                        </a:lnTo>
                        <a:lnTo>
                          <a:pt x="18" y="51"/>
                        </a:lnTo>
                        <a:lnTo>
                          <a:pt x="9" y="63"/>
                        </a:lnTo>
                        <a:lnTo>
                          <a:pt x="6" y="45"/>
                        </a:lnTo>
                        <a:lnTo>
                          <a:pt x="9" y="27"/>
                        </a:lnTo>
                        <a:lnTo>
                          <a:pt x="18" y="18"/>
                        </a:lnTo>
                        <a:lnTo>
                          <a:pt x="3" y="27"/>
                        </a:lnTo>
                        <a:lnTo>
                          <a:pt x="0" y="36"/>
                        </a:lnTo>
                        <a:lnTo>
                          <a:pt x="0" y="45"/>
                        </a:lnTo>
                        <a:lnTo>
                          <a:pt x="0" y="54"/>
                        </a:lnTo>
                        <a:lnTo>
                          <a:pt x="9" y="60"/>
                        </a:lnTo>
                        <a:lnTo>
                          <a:pt x="18" y="57"/>
                        </a:lnTo>
                        <a:lnTo>
                          <a:pt x="24" y="48"/>
                        </a:lnTo>
                        <a:lnTo>
                          <a:pt x="30" y="39"/>
                        </a:lnTo>
                        <a:lnTo>
                          <a:pt x="33" y="30"/>
                        </a:lnTo>
                        <a:lnTo>
                          <a:pt x="39" y="21"/>
                        </a:lnTo>
                        <a:lnTo>
                          <a:pt x="45" y="12"/>
                        </a:lnTo>
                        <a:lnTo>
                          <a:pt x="45" y="3"/>
                        </a:lnTo>
                        <a:lnTo>
                          <a:pt x="54" y="0"/>
                        </a:lnTo>
                        <a:lnTo>
                          <a:pt x="66" y="9"/>
                        </a:lnTo>
                        <a:lnTo>
                          <a:pt x="75" y="21"/>
                        </a:lnTo>
                        <a:lnTo>
                          <a:pt x="84" y="27"/>
                        </a:lnTo>
                        <a:lnTo>
                          <a:pt x="90" y="36"/>
                        </a:lnTo>
                        <a:lnTo>
                          <a:pt x="99" y="48"/>
                        </a:lnTo>
                        <a:lnTo>
                          <a:pt x="105" y="60"/>
                        </a:lnTo>
                        <a:lnTo>
                          <a:pt x="108" y="69"/>
                        </a:lnTo>
                        <a:lnTo>
                          <a:pt x="111" y="78"/>
                        </a:lnTo>
                        <a:lnTo>
                          <a:pt x="114" y="87"/>
                        </a:lnTo>
                        <a:lnTo>
                          <a:pt x="114" y="96"/>
                        </a:lnTo>
                        <a:lnTo>
                          <a:pt x="114" y="105"/>
                        </a:lnTo>
                        <a:lnTo>
                          <a:pt x="114" y="114"/>
                        </a:lnTo>
                        <a:lnTo>
                          <a:pt x="114" y="123"/>
                        </a:lnTo>
                        <a:lnTo>
                          <a:pt x="108" y="132"/>
                        </a:lnTo>
                        <a:lnTo>
                          <a:pt x="108" y="141"/>
                        </a:lnTo>
                        <a:lnTo>
                          <a:pt x="105" y="150"/>
                        </a:lnTo>
                        <a:lnTo>
                          <a:pt x="99" y="159"/>
                        </a:lnTo>
                        <a:lnTo>
                          <a:pt x="99" y="171"/>
                        </a:lnTo>
                        <a:lnTo>
                          <a:pt x="96" y="180"/>
                        </a:lnTo>
                        <a:lnTo>
                          <a:pt x="96" y="189"/>
                        </a:lnTo>
                        <a:lnTo>
                          <a:pt x="93" y="198"/>
                        </a:lnTo>
                        <a:lnTo>
                          <a:pt x="93" y="207"/>
                        </a:lnTo>
                        <a:lnTo>
                          <a:pt x="84" y="213"/>
                        </a:lnTo>
                      </a:path>
                    </a:pathLst>
                  </a:custGeom>
                  <a:noFill/>
                  <a:ln w="12700" cap="rnd" cmpd="sng">
                    <a:solidFill>
                      <a:schemeClr val="tx2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369" name="Freeform 91">
                    <a:extLst>
                      <a:ext uri="{FF2B5EF4-FFF2-40B4-BE49-F238E27FC236}">
                        <a16:creationId xmlns:a16="http://schemas.microsoft.com/office/drawing/2014/main" id="{074C90D8-11EF-43C2-833D-92628C297261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517" y="4608"/>
                    <a:ext cx="316" cy="223"/>
                  </a:xfrm>
                  <a:custGeom>
                    <a:avLst/>
                    <a:gdLst>
                      <a:gd name="T0" fmla="*/ 303 w 316"/>
                      <a:gd name="T1" fmla="*/ 162 h 223"/>
                      <a:gd name="T2" fmla="*/ 288 w 316"/>
                      <a:gd name="T3" fmla="*/ 171 h 223"/>
                      <a:gd name="T4" fmla="*/ 291 w 316"/>
                      <a:gd name="T5" fmla="*/ 180 h 223"/>
                      <a:gd name="T6" fmla="*/ 312 w 316"/>
                      <a:gd name="T7" fmla="*/ 183 h 223"/>
                      <a:gd name="T8" fmla="*/ 279 w 316"/>
                      <a:gd name="T9" fmla="*/ 183 h 223"/>
                      <a:gd name="T10" fmla="*/ 285 w 316"/>
                      <a:gd name="T11" fmla="*/ 174 h 223"/>
                      <a:gd name="T12" fmla="*/ 300 w 316"/>
                      <a:gd name="T13" fmla="*/ 165 h 223"/>
                      <a:gd name="T14" fmla="*/ 294 w 316"/>
                      <a:gd name="T15" fmla="*/ 144 h 223"/>
                      <a:gd name="T16" fmla="*/ 300 w 316"/>
                      <a:gd name="T17" fmla="*/ 135 h 223"/>
                      <a:gd name="T18" fmla="*/ 300 w 316"/>
                      <a:gd name="T19" fmla="*/ 135 h 223"/>
                      <a:gd name="T20" fmla="*/ 282 w 316"/>
                      <a:gd name="T21" fmla="*/ 132 h 223"/>
                      <a:gd name="T22" fmla="*/ 252 w 316"/>
                      <a:gd name="T23" fmla="*/ 114 h 223"/>
                      <a:gd name="T24" fmla="*/ 264 w 316"/>
                      <a:gd name="T25" fmla="*/ 105 h 223"/>
                      <a:gd name="T26" fmla="*/ 297 w 316"/>
                      <a:gd name="T27" fmla="*/ 123 h 223"/>
                      <a:gd name="T28" fmla="*/ 294 w 316"/>
                      <a:gd name="T29" fmla="*/ 120 h 223"/>
                      <a:gd name="T30" fmla="*/ 279 w 316"/>
                      <a:gd name="T31" fmla="*/ 108 h 223"/>
                      <a:gd name="T32" fmla="*/ 264 w 316"/>
                      <a:gd name="T33" fmla="*/ 90 h 223"/>
                      <a:gd name="T34" fmla="*/ 246 w 316"/>
                      <a:gd name="T35" fmla="*/ 87 h 223"/>
                      <a:gd name="T36" fmla="*/ 252 w 316"/>
                      <a:gd name="T37" fmla="*/ 96 h 223"/>
                      <a:gd name="T38" fmla="*/ 252 w 316"/>
                      <a:gd name="T39" fmla="*/ 84 h 223"/>
                      <a:gd name="T40" fmla="*/ 243 w 316"/>
                      <a:gd name="T41" fmla="*/ 57 h 223"/>
                      <a:gd name="T42" fmla="*/ 234 w 316"/>
                      <a:gd name="T43" fmla="*/ 36 h 223"/>
                      <a:gd name="T44" fmla="*/ 225 w 316"/>
                      <a:gd name="T45" fmla="*/ 18 h 223"/>
                      <a:gd name="T46" fmla="*/ 216 w 316"/>
                      <a:gd name="T47" fmla="*/ 0 h 223"/>
                      <a:gd name="T48" fmla="*/ 222 w 316"/>
                      <a:gd name="T49" fmla="*/ 18 h 223"/>
                      <a:gd name="T50" fmla="*/ 231 w 316"/>
                      <a:gd name="T51" fmla="*/ 36 h 223"/>
                      <a:gd name="T52" fmla="*/ 240 w 316"/>
                      <a:gd name="T53" fmla="*/ 54 h 223"/>
                      <a:gd name="T54" fmla="*/ 243 w 316"/>
                      <a:gd name="T55" fmla="*/ 75 h 223"/>
                      <a:gd name="T56" fmla="*/ 225 w 316"/>
                      <a:gd name="T57" fmla="*/ 75 h 223"/>
                      <a:gd name="T58" fmla="*/ 210 w 316"/>
                      <a:gd name="T59" fmla="*/ 60 h 223"/>
                      <a:gd name="T60" fmla="*/ 192 w 316"/>
                      <a:gd name="T61" fmla="*/ 42 h 223"/>
                      <a:gd name="T62" fmla="*/ 177 w 316"/>
                      <a:gd name="T63" fmla="*/ 24 h 223"/>
                      <a:gd name="T64" fmla="*/ 159 w 316"/>
                      <a:gd name="T65" fmla="*/ 9 h 223"/>
                      <a:gd name="T66" fmla="*/ 144 w 316"/>
                      <a:gd name="T67" fmla="*/ 15 h 223"/>
                      <a:gd name="T68" fmla="*/ 138 w 316"/>
                      <a:gd name="T69" fmla="*/ 33 h 223"/>
                      <a:gd name="T70" fmla="*/ 132 w 316"/>
                      <a:gd name="T71" fmla="*/ 54 h 223"/>
                      <a:gd name="T72" fmla="*/ 126 w 316"/>
                      <a:gd name="T73" fmla="*/ 75 h 223"/>
                      <a:gd name="T74" fmla="*/ 123 w 316"/>
                      <a:gd name="T75" fmla="*/ 96 h 223"/>
                      <a:gd name="T76" fmla="*/ 120 w 316"/>
                      <a:gd name="T77" fmla="*/ 120 h 223"/>
                      <a:gd name="T78" fmla="*/ 114 w 316"/>
                      <a:gd name="T79" fmla="*/ 144 h 223"/>
                      <a:gd name="T80" fmla="*/ 105 w 316"/>
                      <a:gd name="T81" fmla="*/ 168 h 223"/>
                      <a:gd name="T82" fmla="*/ 105 w 316"/>
                      <a:gd name="T83" fmla="*/ 186 h 223"/>
                      <a:gd name="T84" fmla="*/ 0 w 316"/>
                      <a:gd name="T85" fmla="*/ 213 h 223"/>
                      <a:gd name="T86" fmla="*/ 0 w 316"/>
                      <a:gd name="T87" fmla="*/ 189 h 223"/>
                      <a:gd name="T88" fmla="*/ 3 w 316"/>
                      <a:gd name="T89" fmla="*/ 162 h 223"/>
                      <a:gd name="T90" fmla="*/ 12 w 316"/>
                      <a:gd name="T91" fmla="*/ 144 h 223"/>
                      <a:gd name="T92" fmla="*/ 12 w 316"/>
                      <a:gd name="T93" fmla="*/ 123 h 223"/>
                      <a:gd name="T94" fmla="*/ 18 w 316"/>
                      <a:gd name="T95" fmla="*/ 102 h 223"/>
                      <a:gd name="T96" fmla="*/ 27 w 316"/>
                      <a:gd name="T97" fmla="*/ 93 h 223"/>
                      <a:gd name="T98" fmla="*/ 21 w 316"/>
                      <a:gd name="T99" fmla="*/ 75 h 223"/>
                      <a:gd name="T100" fmla="*/ 30 w 316"/>
                      <a:gd name="T101" fmla="*/ 57 h 223"/>
                      <a:gd name="T102" fmla="*/ 30 w 316"/>
                      <a:gd name="T103" fmla="*/ 60 h 223"/>
                      <a:gd name="T104" fmla="*/ 30 w 316"/>
                      <a:gd name="T105" fmla="*/ 39 h 223"/>
                      <a:gd name="T106" fmla="*/ 36 w 316"/>
                      <a:gd name="T107" fmla="*/ 21 h 223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  <a:gd name="T159" fmla="*/ 0 60000 65536"/>
                      <a:gd name="T160" fmla="*/ 0 60000 65536"/>
                      <a:gd name="T161" fmla="*/ 0 60000 65536"/>
                    </a:gdLst>
                    <a:ahLst/>
                    <a:cxnLst>
                      <a:cxn ang="T108">
                        <a:pos x="T0" y="T1"/>
                      </a:cxn>
                      <a:cxn ang="T109">
                        <a:pos x="T2" y="T3"/>
                      </a:cxn>
                      <a:cxn ang="T110">
                        <a:pos x="T4" y="T5"/>
                      </a:cxn>
                      <a:cxn ang="T111">
                        <a:pos x="T6" y="T7"/>
                      </a:cxn>
                      <a:cxn ang="T112">
                        <a:pos x="T8" y="T9"/>
                      </a:cxn>
                      <a:cxn ang="T113">
                        <a:pos x="T10" y="T11"/>
                      </a:cxn>
                      <a:cxn ang="T114">
                        <a:pos x="T12" y="T13"/>
                      </a:cxn>
                      <a:cxn ang="T115">
                        <a:pos x="T14" y="T15"/>
                      </a:cxn>
                      <a:cxn ang="T116">
                        <a:pos x="T16" y="T17"/>
                      </a:cxn>
                      <a:cxn ang="T117">
                        <a:pos x="T18" y="T19"/>
                      </a:cxn>
                      <a:cxn ang="T118">
                        <a:pos x="T20" y="T21"/>
                      </a:cxn>
                      <a:cxn ang="T119">
                        <a:pos x="T22" y="T23"/>
                      </a:cxn>
                      <a:cxn ang="T120">
                        <a:pos x="T24" y="T25"/>
                      </a:cxn>
                      <a:cxn ang="T121">
                        <a:pos x="T26" y="T27"/>
                      </a:cxn>
                      <a:cxn ang="T122">
                        <a:pos x="T28" y="T29"/>
                      </a:cxn>
                      <a:cxn ang="T123">
                        <a:pos x="T30" y="T31"/>
                      </a:cxn>
                      <a:cxn ang="T124">
                        <a:pos x="T32" y="T33"/>
                      </a:cxn>
                      <a:cxn ang="T125">
                        <a:pos x="T34" y="T35"/>
                      </a:cxn>
                      <a:cxn ang="T126">
                        <a:pos x="T36" y="T37"/>
                      </a:cxn>
                      <a:cxn ang="T127">
                        <a:pos x="T38" y="T39"/>
                      </a:cxn>
                      <a:cxn ang="T128">
                        <a:pos x="T40" y="T41"/>
                      </a:cxn>
                      <a:cxn ang="T129">
                        <a:pos x="T42" y="T43"/>
                      </a:cxn>
                      <a:cxn ang="T130">
                        <a:pos x="T44" y="T45"/>
                      </a:cxn>
                      <a:cxn ang="T131">
                        <a:pos x="T46" y="T47"/>
                      </a:cxn>
                      <a:cxn ang="T132">
                        <a:pos x="T48" y="T49"/>
                      </a:cxn>
                      <a:cxn ang="T133">
                        <a:pos x="T50" y="T51"/>
                      </a:cxn>
                      <a:cxn ang="T134">
                        <a:pos x="T52" y="T53"/>
                      </a:cxn>
                      <a:cxn ang="T135">
                        <a:pos x="T54" y="T55"/>
                      </a:cxn>
                      <a:cxn ang="T136">
                        <a:pos x="T56" y="T57"/>
                      </a:cxn>
                      <a:cxn ang="T137">
                        <a:pos x="T58" y="T59"/>
                      </a:cxn>
                      <a:cxn ang="T138">
                        <a:pos x="T60" y="T61"/>
                      </a:cxn>
                      <a:cxn ang="T139">
                        <a:pos x="T62" y="T63"/>
                      </a:cxn>
                      <a:cxn ang="T140">
                        <a:pos x="T64" y="T65"/>
                      </a:cxn>
                      <a:cxn ang="T141">
                        <a:pos x="T66" y="T67"/>
                      </a:cxn>
                      <a:cxn ang="T142">
                        <a:pos x="T68" y="T69"/>
                      </a:cxn>
                      <a:cxn ang="T143">
                        <a:pos x="T70" y="T71"/>
                      </a:cxn>
                      <a:cxn ang="T144">
                        <a:pos x="T72" y="T73"/>
                      </a:cxn>
                      <a:cxn ang="T145">
                        <a:pos x="T74" y="T75"/>
                      </a:cxn>
                      <a:cxn ang="T146">
                        <a:pos x="T76" y="T77"/>
                      </a:cxn>
                      <a:cxn ang="T147">
                        <a:pos x="T78" y="T79"/>
                      </a:cxn>
                      <a:cxn ang="T148">
                        <a:pos x="T80" y="T81"/>
                      </a:cxn>
                      <a:cxn ang="T149">
                        <a:pos x="T82" y="T83"/>
                      </a:cxn>
                      <a:cxn ang="T150">
                        <a:pos x="T84" y="T85"/>
                      </a:cxn>
                      <a:cxn ang="T151">
                        <a:pos x="T86" y="T87"/>
                      </a:cxn>
                      <a:cxn ang="T152">
                        <a:pos x="T88" y="T89"/>
                      </a:cxn>
                      <a:cxn ang="T153">
                        <a:pos x="T90" y="T91"/>
                      </a:cxn>
                      <a:cxn ang="T154">
                        <a:pos x="T92" y="T93"/>
                      </a:cxn>
                      <a:cxn ang="T155">
                        <a:pos x="T94" y="T95"/>
                      </a:cxn>
                      <a:cxn ang="T156">
                        <a:pos x="T96" y="T97"/>
                      </a:cxn>
                      <a:cxn ang="T157">
                        <a:pos x="T98" y="T99"/>
                      </a:cxn>
                      <a:cxn ang="T158">
                        <a:pos x="T100" y="T101"/>
                      </a:cxn>
                      <a:cxn ang="T159">
                        <a:pos x="T102" y="T103"/>
                      </a:cxn>
                      <a:cxn ang="T160">
                        <a:pos x="T104" y="T105"/>
                      </a:cxn>
                      <a:cxn ang="T161">
                        <a:pos x="T106" y="T107"/>
                      </a:cxn>
                    </a:cxnLst>
                    <a:rect l="0" t="0" r="r" b="b"/>
                    <a:pathLst>
                      <a:path w="316" h="223">
                        <a:moveTo>
                          <a:pt x="315" y="162"/>
                        </a:moveTo>
                        <a:lnTo>
                          <a:pt x="303" y="162"/>
                        </a:lnTo>
                        <a:lnTo>
                          <a:pt x="294" y="162"/>
                        </a:lnTo>
                        <a:lnTo>
                          <a:pt x="288" y="171"/>
                        </a:lnTo>
                        <a:lnTo>
                          <a:pt x="279" y="177"/>
                        </a:lnTo>
                        <a:lnTo>
                          <a:pt x="291" y="180"/>
                        </a:lnTo>
                        <a:lnTo>
                          <a:pt x="303" y="183"/>
                        </a:lnTo>
                        <a:lnTo>
                          <a:pt x="312" y="183"/>
                        </a:lnTo>
                        <a:lnTo>
                          <a:pt x="303" y="183"/>
                        </a:lnTo>
                        <a:lnTo>
                          <a:pt x="279" y="183"/>
                        </a:lnTo>
                        <a:lnTo>
                          <a:pt x="261" y="183"/>
                        </a:lnTo>
                        <a:lnTo>
                          <a:pt x="285" y="174"/>
                        </a:lnTo>
                        <a:lnTo>
                          <a:pt x="297" y="174"/>
                        </a:lnTo>
                        <a:lnTo>
                          <a:pt x="300" y="165"/>
                        </a:lnTo>
                        <a:lnTo>
                          <a:pt x="300" y="153"/>
                        </a:lnTo>
                        <a:lnTo>
                          <a:pt x="294" y="144"/>
                        </a:lnTo>
                        <a:lnTo>
                          <a:pt x="291" y="135"/>
                        </a:lnTo>
                        <a:lnTo>
                          <a:pt x="300" y="135"/>
                        </a:lnTo>
                        <a:lnTo>
                          <a:pt x="309" y="135"/>
                        </a:lnTo>
                        <a:lnTo>
                          <a:pt x="300" y="135"/>
                        </a:lnTo>
                        <a:lnTo>
                          <a:pt x="291" y="132"/>
                        </a:lnTo>
                        <a:lnTo>
                          <a:pt x="282" y="132"/>
                        </a:lnTo>
                        <a:lnTo>
                          <a:pt x="258" y="123"/>
                        </a:lnTo>
                        <a:lnTo>
                          <a:pt x="252" y="114"/>
                        </a:lnTo>
                        <a:lnTo>
                          <a:pt x="255" y="105"/>
                        </a:lnTo>
                        <a:lnTo>
                          <a:pt x="264" y="105"/>
                        </a:lnTo>
                        <a:lnTo>
                          <a:pt x="273" y="111"/>
                        </a:lnTo>
                        <a:lnTo>
                          <a:pt x="297" y="123"/>
                        </a:lnTo>
                        <a:lnTo>
                          <a:pt x="303" y="132"/>
                        </a:lnTo>
                        <a:lnTo>
                          <a:pt x="294" y="120"/>
                        </a:lnTo>
                        <a:lnTo>
                          <a:pt x="288" y="111"/>
                        </a:lnTo>
                        <a:lnTo>
                          <a:pt x="279" y="108"/>
                        </a:lnTo>
                        <a:lnTo>
                          <a:pt x="273" y="96"/>
                        </a:lnTo>
                        <a:lnTo>
                          <a:pt x="264" y="90"/>
                        </a:lnTo>
                        <a:lnTo>
                          <a:pt x="255" y="90"/>
                        </a:lnTo>
                        <a:lnTo>
                          <a:pt x="246" y="87"/>
                        </a:lnTo>
                        <a:lnTo>
                          <a:pt x="243" y="99"/>
                        </a:lnTo>
                        <a:lnTo>
                          <a:pt x="252" y="96"/>
                        </a:lnTo>
                        <a:lnTo>
                          <a:pt x="261" y="96"/>
                        </a:lnTo>
                        <a:lnTo>
                          <a:pt x="252" y="84"/>
                        </a:lnTo>
                        <a:lnTo>
                          <a:pt x="246" y="66"/>
                        </a:lnTo>
                        <a:lnTo>
                          <a:pt x="243" y="57"/>
                        </a:lnTo>
                        <a:lnTo>
                          <a:pt x="243" y="48"/>
                        </a:lnTo>
                        <a:lnTo>
                          <a:pt x="234" y="36"/>
                        </a:lnTo>
                        <a:lnTo>
                          <a:pt x="231" y="27"/>
                        </a:lnTo>
                        <a:lnTo>
                          <a:pt x="225" y="18"/>
                        </a:lnTo>
                        <a:lnTo>
                          <a:pt x="219" y="9"/>
                        </a:lnTo>
                        <a:lnTo>
                          <a:pt x="216" y="0"/>
                        </a:lnTo>
                        <a:lnTo>
                          <a:pt x="216" y="9"/>
                        </a:lnTo>
                        <a:lnTo>
                          <a:pt x="222" y="18"/>
                        </a:lnTo>
                        <a:lnTo>
                          <a:pt x="228" y="27"/>
                        </a:lnTo>
                        <a:lnTo>
                          <a:pt x="231" y="36"/>
                        </a:lnTo>
                        <a:lnTo>
                          <a:pt x="237" y="45"/>
                        </a:lnTo>
                        <a:lnTo>
                          <a:pt x="240" y="54"/>
                        </a:lnTo>
                        <a:lnTo>
                          <a:pt x="240" y="63"/>
                        </a:lnTo>
                        <a:lnTo>
                          <a:pt x="243" y="75"/>
                        </a:lnTo>
                        <a:lnTo>
                          <a:pt x="234" y="81"/>
                        </a:lnTo>
                        <a:lnTo>
                          <a:pt x="225" y="75"/>
                        </a:lnTo>
                        <a:lnTo>
                          <a:pt x="216" y="69"/>
                        </a:lnTo>
                        <a:lnTo>
                          <a:pt x="210" y="60"/>
                        </a:lnTo>
                        <a:lnTo>
                          <a:pt x="201" y="51"/>
                        </a:lnTo>
                        <a:lnTo>
                          <a:pt x="192" y="42"/>
                        </a:lnTo>
                        <a:lnTo>
                          <a:pt x="183" y="33"/>
                        </a:lnTo>
                        <a:lnTo>
                          <a:pt x="177" y="24"/>
                        </a:lnTo>
                        <a:lnTo>
                          <a:pt x="168" y="15"/>
                        </a:lnTo>
                        <a:lnTo>
                          <a:pt x="159" y="9"/>
                        </a:lnTo>
                        <a:lnTo>
                          <a:pt x="150" y="6"/>
                        </a:lnTo>
                        <a:lnTo>
                          <a:pt x="144" y="15"/>
                        </a:lnTo>
                        <a:lnTo>
                          <a:pt x="141" y="24"/>
                        </a:lnTo>
                        <a:lnTo>
                          <a:pt x="138" y="33"/>
                        </a:lnTo>
                        <a:lnTo>
                          <a:pt x="135" y="42"/>
                        </a:lnTo>
                        <a:lnTo>
                          <a:pt x="132" y="54"/>
                        </a:lnTo>
                        <a:lnTo>
                          <a:pt x="129" y="66"/>
                        </a:lnTo>
                        <a:lnTo>
                          <a:pt x="126" y="75"/>
                        </a:lnTo>
                        <a:lnTo>
                          <a:pt x="123" y="84"/>
                        </a:lnTo>
                        <a:lnTo>
                          <a:pt x="123" y="96"/>
                        </a:lnTo>
                        <a:lnTo>
                          <a:pt x="123" y="108"/>
                        </a:lnTo>
                        <a:lnTo>
                          <a:pt x="120" y="120"/>
                        </a:lnTo>
                        <a:lnTo>
                          <a:pt x="120" y="132"/>
                        </a:lnTo>
                        <a:lnTo>
                          <a:pt x="114" y="144"/>
                        </a:lnTo>
                        <a:lnTo>
                          <a:pt x="111" y="156"/>
                        </a:lnTo>
                        <a:lnTo>
                          <a:pt x="105" y="168"/>
                        </a:lnTo>
                        <a:lnTo>
                          <a:pt x="105" y="177"/>
                        </a:lnTo>
                        <a:lnTo>
                          <a:pt x="105" y="186"/>
                        </a:lnTo>
                        <a:lnTo>
                          <a:pt x="0" y="222"/>
                        </a:lnTo>
                        <a:lnTo>
                          <a:pt x="0" y="213"/>
                        </a:lnTo>
                        <a:lnTo>
                          <a:pt x="0" y="201"/>
                        </a:lnTo>
                        <a:lnTo>
                          <a:pt x="0" y="189"/>
                        </a:lnTo>
                        <a:lnTo>
                          <a:pt x="0" y="180"/>
                        </a:lnTo>
                        <a:lnTo>
                          <a:pt x="3" y="162"/>
                        </a:lnTo>
                        <a:lnTo>
                          <a:pt x="9" y="153"/>
                        </a:lnTo>
                        <a:lnTo>
                          <a:pt x="12" y="144"/>
                        </a:lnTo>
                        <a:lnTo>
                          <a:pt x="12" y="132"/>
                        </a:lnTo>
                        <a:lnTo>
                          <a:pt x="12" y="123"/>
                        </a:lnTo>
                        <a:lnTo>
                          <a:pt x="15" y="114"/>
                        </a:lnTo>
                        <a:lnTo>
                          <a:pt x="18" y="102"/>
                        </a:lnTo>
                        <a:lnTo>
                          <a:pt x="27" y="108"/>
                        </a:lnTo>
                        <a:lnTo>
                          <a:pt x="27" y="93"/>
                        </a:lnTo>
                        <a:lnTo>
                          <a:pt x="27" y="84"/>
                        </a:lnTo>
                        <a:lnTo>
                          <a:pt x="21" y="75"/>
                        </a:lnTo>
                        <a:lnTo>
                          <a:pt x="21" y="63"/>
                        </a:lnTo>
                        <a:lnTo>
                          <a:pt x="30" y="57"/>
                        </a:lnTo>
                        <a:lnTo>
                          <a:pt x="39" y="51"/>
                        </a:lnTo>
                        <a:lnTo>
                          <a:pt x="30" y="60"/>
                        </a:lnTo>
                        <a:lnTo>
                          <a:pt x="27" y="51"/>
                        </a:lnTo>
                        <a:lnTo>
                          <a:pt x="30" y="39"/>
                        </a:lnTo>
                        <a:lnTo>
                          <a:pt x="33" y="30"/>
                        </a:lnTo>
                        <a:lnTo>
                          <a:pt x="36" y="21"/>
                        </a:lnTo>
                        <a:lnTo>
                          <a:pt x="39" y="9"/>
                        </a:lnTo>
                      </a:path>
                    </a:pathLst>
                  </a:custGeom>
                  <a:noFill/>
                  <a:ln w="12700" cap="rnd" cmpd="sng">
                    <a:solidFill>
                      <a:schemeClr val="tx2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370" name="Freeform 92">
                    <a:extLst>
                      <a:ext uri="{FF2B5EF4-FFF2-40B4-BE49-F238E27FC236}">
                        <a16:creationId xmlns:a16="http://schemas.microsoft.com/office/drawing/2014/main" id="{41D31706-E334-4CCB-93B8-70DF2009B273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481" y="4923"/>
                    <a:ext cx="19" cy="73"/>
                  </a:xfrm>
                  <a:custGeom>
                    <a:avLst/>
                    <a:gdLst>
                      <a:gd name="T0" fmla="*/ 15 w 19"/>
                      <a:gd name="T1" fmla="*/ 0 h 73"/>
                      <a:gd name="T2" fmla="*/ 9 w 19"/>
                      <a:gd name="T3" fmla="*/ 9 h 73"/>
                      <a:gd name="T4" fmla="*/ 0 w 19"/>
                      <a:gd name="T5" fmla="*/ 18 h 73"/>
                      <a:gd name="T6" fmla="*/ 0 w 19"/>
                      <a:gd name="T7" fmla="*/ 27 h 73"/>
                      <a:gd name="T8" fmla="*/ 0 w 19"/>
                      <a:gd name="T9" fmla="*/ 39 h 73"/>
                      <a:gd name="T10" fmla="*/ 0 w 19"/>
                      <a:gd name="T11" fmla="*/ 51 h 73"/>
                      <a:gd name="T12" fmla="*/ 0 w 19"/>
                      <a:gd name="T13" fmla="*/ 60 h 73"/>
                      <a:gd name="T14" fmla="*/ 0 w 19"/>
                      <a:gd name="T15" fmla="*/ 69 h 73"/>
                      <a:gd name="T16" fmla="*/ 12 w 19"/>
                      <a:gd name="T17" fmla="*/ 72 h 73"/>
                      <a:gd name="T18" fmla="*/ 18 w 19"/>
                      <a:gd name="T19" fmla="*/ 60 h 73"/>
                      <a:gd name="T20" fmla="*/ 18 w 19"/>
                      <a:gd name="T21" fmla="*/ 51 h 73"/>
                      <a:gd name="T22" fmla="*/ 18 w 19"/>
                      <a:gd name="T23" fmla="*/ 27 h 73"/>
                      <a:gd name="T24" fmla="*/ 15 w 19"/>
                      <a:gd name="T25" fmla="*/ 18 h 73"/>
                      <a:gd name="T26" fmla="*/ 15 w 19"/>
                      <a:gd name="T27" fmla="*/ 9 h 73"/>
                      <a:gd name="T28" fmla="*/ 15 w 19"/>
                      <a:gd name="T29" fmla="*/ 0 h 73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</a:gdLst>
                    <a:ahLst/>
                    <a:cxnLst>
                      <a:cxn ang="T30">
                        <a:pos x="T0" y="T1"/>
                      </a:cxn>
                      <a:cxn ang="T31">
                        <a:pos x="T2" y="T3"/>
                      </a:cxn>
                      <a:cxn ang="T32">
                        <a:pos x="T4" y="T5"/>
                      </a:cxn>
                      <a:cxn ang="T33">
                        <a:pos x="T6" y="T7"/>
                      </a:cxn>
                      <a:cxn ang="T34">
                        <a:pos x="T8" y="T9"/>
                      </a:cxn>
                      <a:cxn ang="T35">
                        <a:pos x="T10" y="T11"/>
                      </a:cxn>
                      <a:cxn ang="T36">
                        <a:pos x="T12" y="T13"/>
                      </a:cxn>
                      <a:cxn ang="T37">
                        <a:pos x="T14" y="T15"/>
                      </a:cxn>
                      <a:cxn ang="T38">
                        <a:pos x="T16" y="T17"/>
                      </a:cxn>
                      <a:cxn ang="T39">
                        <a:pos x="T18" y="T19"/>
                      </a:cxn>
                      <a:cxn ang="T40">
                        <a:pos x="T20" y="T21"/>
                      </a:cxn>
                      <a:cxn ang="T41">
                        <a:pos x="T22" y="T23"/>
                      </a:cxn>
                      <a:cxn ang="T42">
                        <a:pos x="T24" y="T25"/>
                      </a:cxn>
                      <a:cxn ang="T43">
                        <a:pos x="T26" y="T27"/>
                      </a:cxn>
                      <a:cxn ang="T44">
                        <a:pos x="T28" y="T29"/>
                      </a:cxn>
                    </a:cxnLst>
                    <a:rect l="0" t="0" r="r" b="b"/>
                    <a:pathLst>
                      <a:path w="19" h="73">
                        <a:moveTo>
                          <a:pt x="15" y="0"/>
                        </a:moveTo>
                        <a:lnTo>
                          <a:pt x="9" y="9"/>
                        </a:lnTo>
                        <a:lnTo>
                          <a:pt x="0" y="18"/>
                        </a:lnTo>
                        <a:lnTo>
                          <a:pt x="0" y="27"/>
                        </a:lnTo>
                        <a:lnTo>
                          <a:pt x="0" y="39"/>
                        </a:lnTo>
                        <a:lnTo>
                          <a:pt x="0" y="51"/>
                        </a:lnTo>
                        <a:lnTo>
                          <a:pt x="0" y="60"/>
                        </a:lnTo>
                        <a:lnTo>
                          <a:pt x="0" y="69"/>
                        </a:lnTo>
                        <a:lnTo>
                          <a:pt x="12" y="72"/>
                        </a:lnTo>
                        <a:lnTo>
                          <a:pt x="18" y="60"/>
                        </a:lnTo>
                        <a:lnTo>
                          <a:pt x="18" y="51"/>
                        </a:lnTo>
                        <a:lnTo>
                          <a:pt x="18" y="27"/>
                        </a:lnTo>
                        <a:lnTo>
                          <a:pt x="15" y="18"/>
                        </a:lnTo>
                        <a:lnTo>
                          <a:pt x="15" y="9"/>
                        </a:lnTo>
                        <a:lnTo>
                          <a:pt x="15" y="0"/>
                        </a:lnTo>
                      </a:path>
                    </a:pathLst>
                  </a:custGeom>
                  <a:noFill/>
                  <a:ln w="12700" cap="rnd" cmpd="sng">
                    <a:solidFill>
                      <a:schemeClr val="tx2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371" name="Freeform 93">
                    <a:extLst>
                      <a:ext uri="{FF2B5EF4-FFF2-40B4-BE49-F238E27FC236}">
                        <a16:creationId xmlns:a16="http://schemas.microsoft.com/office/drawing/2014/main" id="{F52FE97B-8A7B-413C-B9D6-F0B497760709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559" y="4170"/>
                    <a:ext cx="469" cy="634"/>
                  </a:xfrm>
                  <a:custGeom>
                    <a:avLst/>
                    <a:gdLst>
                      <a:gd name="T0" fmla="*/ 411 w 469"/>
                      <a:gd name="T1" fmla="*/ 462 h 634"/>
                      <a:gd name="T2" fmla="*/ 447 w 469"/>
                      <a:gd name="T3" fmla="*/ 441 h 634"/>
                      <a:gd name="T4" fmla="*/ 441 w 469"/>
                      <a:gd name="T5" fmla="*/ 441 h 634"/>
                      <a:gd name="T6" fmla="*/ 396 w 469"/>
                      <a:gd name="T7" fmla="*/ 408 h 634"/>
                      <a:gd name="T8" fmla="*/ 348 w 469"/>
                      <a:gd name="T9" fmla="*/ 378 h 634"/>
                      <a:gd name="T10" fmla="*/ 366 w 469"/>
                      <a:gd name="T11" fmla="*/ 438 h 634"/>
                      <a:gd name="T12" fmla="*/ 372 w 469"/>
                      <a:gd name="T13" fmla="*/ 495 h 634"/>
                      <a:gd name="T14" fmla="*/ 381 w 469"/>
                      <a:gd name="T15" fmla="*/ 549 h 634"/>
                      <a:gd name="T16" fmla="*/ 381 w 469"/>
                      <a:gd name="T17" fmla="*/ 606 h 634"/>
                      <a:gd name="T18" fmla="*/ 384 w 469"/>
                      <a:gd name="T19" fmla="*/ 603 h 634"/>
                      <a:gd name="T20" fmla="*/ 378 w 469"/>
                      <a:gd name="T21" fmla="*/ 543 h 634"/>
                      <a:gd name="T22" fmla="*/ 366 w 469"/>
                      <a:gd name="T23" fmla="*/ 480 h 634"/>
                      <a:gd name="T24" fmla="*/ 351 w 469"/>
                      <a:gd name="T25" fmla="*/ 414 h 634"/>
                      <a:gd name="T26" fmla="*/ 345 w 469"/>
                      <a:gd name="T27" fmla="*/ 351 h 634"/>
                      <a:gd name="T28" fmla="*/ 336 w 469"/>
                      <a:gd name="T29" fmla="*/ 297 h 634"/>
                      <a:gd name="T30" fmla="*/ 303 w 469"/>
                      <a:gd name="T31" fmla="*/ 246 h 634"/>
                      <a:gd name="T32" fmla="*/ 243 w 469"/>
                      <a:gd name="T33" fmla="*/ 249 h 634"/>
                      <a:gd name="T34" fmla="*/ 231 w 469"/>
                      <a:gd name="T35" fmla="*/ 312 h 634"/>
                      <a:gd name="T36" fmla="*/ 234 w 469"/>
                      <a:gd name="T37" fmla="*/ 375 h 634"/>
                      <a:gd name="T38" fmla="*/ 255 w 469"/>
                      <a:gd name="T39" fmla="*/ 435 h 634"/>
                      <a:gd name="T40" fmla="*/ 267 w 469"/>
                      <a:gd name="T41" fmla="*/ 495 h 634"/>
                      <a:gd name="T42" fmla="*/ 264 w 469"/>
                      <a:gd name="T43" fmla="*/ 423 h 634"/>
                      <a:gd name="T44" fmla="*/ 243 w 469"/>
                      <a:gd name="T45" fmla="*/ 369 h 634"/>
                      <a:gd name="T46" fmla="*/ 231 w 469"/>
                      <a:gd name="T47" fmla="*/ 309 h 634"/>
                      <a:gd name="T48" fmla="*/ 249 w 469"/>
                      <a:gd name="T49" fmla="*/ 252 h 634"/>
                      <a:gd name="T50" fmla="*/ 243 w 469"/>
                      <a:gd name="T51" fmla="*/ 219 h 634"/>
                      <a:gd name="T52" fmla="*/ 279 w 469"/>
                      <a:gd name="T53" fmla="*/ 216 h 634"/>
                      <a:gd name="T54" fmla="*/ 213 w 469"/>
                      <a:gd name="T55" fmla="*/ 201 h 634"/>
                      <a:gd name="T56" fmla="*/ 201 w 469"/>
                      <a:gd name="T57" fmla="*/ 255 h 634"/>
                      <a:gd name="T58" fmla="*/ 168 w 469"/>
                      <a:gd name="T59" fmla="*/ 279 h 634"/>
                      <a:gd name="T60" fmla="*/ 138 w 469"/>
                      <a:gd name="T61" fmla="*/ 327 h 634"/>
                      <a:gd name="T62" fmla="*/ 132 w 469"/>
                      <a:gd name="T63" fmla="*/ 384 h 634"/>
                      <a:gd name="T64" fmla="*/ 156 w 469"/>
                      <a:gd name="T65" fmla="*/ 420 h 634"/>
                      <a:gd name="T66" fmla="*/ 138 w 469"/>
                      <a:gd name="T67" fmla="*/ 363 h 634"/>
                      <a:gd name="T68" fmla="*/ 111 w 469"/>
                      <a:gd name="T69" fmla="*/ 303 h 634"/>
                      <a:gd name="T70" fmla="*/ 99 w 469"/>
                      <a:gd name="T71" fmla="*/ 267 h 634"/>
                      <a:gd name="T72" fmla="*/ 120 w 469"/>
                      <a:gd name="T73" fmla="*/ 264 h 634"/>
                      <a:gd name="T74" fmla="*/ 126 w 469"/>
                      <a:gd name="T75" fmla="*/ 321 h 634"/>
                      <a:gd name="T76" fmla="*/ 126 w 469"/>
                      <a:gd name="T77" fmla="*/ 267 h 634"/>
                      <a:gd name="T78" fmla="*/ 159 w 469"/>
                      <a:gd name="T79" fmla="*/ 258 h 634"/>
                      <a:gd name="T80" fmla="*/ 195 w 469"/>
                      <a:gd name="T81" fmla="*/ 204 h 634"/>
                      <a:gd name="T82" fmla="*/ 222 w 469"/>
                      <a:gd name="T83" fmla="*/ 186 h 634"/>
                      <a:gd name="T84" fmla="*/ 195 w 469"/>
                      <a:gd name="T85" fmla="*/ 168 h 634"/>
                      <a:gd name="T86" fmla="*/ 213 w 469"/>
                      <a:gd name="T87" fmla="*/ 138 h 634"/>
                      <a:gd name="T88" fmla="*/ 222 w 469"/>
                      <a:gd name="T89" fmla="*/ 84 h 634"/>
                      <a:gd name="T90" fmla="*/ 204 w 469"/>
                      <a:gd name="T91" fmla="*/ 30 h 634"/>
                      <a:gd name="T92" fmla="*/ 135 w 469"/>
                      <a:gd name="T93" fmla="*/ 0 h 634"/>
                      <a:gd name="T94" fmla="*/ 93 w 469"/>
                      <a:gd name="T95" fmla="*/ 30 h 634"/>
                      <a:gd name="T96" fmla="*/ 78 w 469"/>
                      <a:gd name="T97" fmla="*/ 18 h 634"/>
                      <a:gd name="T98" fmla="*/ 90 w 469"/>
                      <a:gd name="T99" fmla="*/ 51 h 634"/>
                      <a:gd name="T100" fmla="*/ 54 w 469"/>
                      <a:gd name="T101" fmla="*/ 45 h 634"/>
                      <a:gd name="T102" fmla="*/ 39 w 469"/>
                      <a:gd name="T103" fmla="*/ 51 h 634"/>
                      <a:gd name="T104" fmla="*/ 36 w 469"/>
                      <a:gd name="T105" fmla="*/ 63 h 634"/>
                      <a:gd name="T106" fmla="*/ 24 w 469"/>
                      <a:gd name="T107" fmla="*/ 120 h 634"/>
                      <a:gd name="T108" fmla="*/ 12 w 469"/>
                      <a:gd name="T109" fmla="*/ 165 h 634"/>
                      <a:gd name="T110" fmla="*/ 39 w 469"/>
                      <a:gd name="T111" fmla="*/ 174 h 634"/>
                      <a:gd name="T112" fmla="*/ 39 w 469"/>
                      <a:gd name="T113" fmla="*/ 195 h 634"/>
                      <a:gd name="T114" fmla="*/ 60 w 469"/>
                      <a:gd name="T115" fmla="*/ 234 h 634"/>
                      <a:gd name="T116" fmla="*/ 93 w 469"/>
                      <a:gd name="T117" fmla="*/ 234 h 634"/>
                      <a:gd name="T118" fmla="*/ 39 w 469"/>
                      <a:gd name="T119" fmla="*/ 342 h 634"/>
                      <a:gd name="T120" fmla="*/ 39 w 469"/>
                      <a:gd name="T121" fmla="*/ 294 h 634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  <a:gd name="T159" fmla="*/ 0 60000 65536"/>
                      <a:gd name="T160" fmla="*/ 0 60000 65536"/>
                      <a:gd name="T161" fmla="*/ 0 60000 65536"/>
                      <a:gd name="T162" fmla="*/ 0 60000 65536"/>
                      <a:gd name="T163" fmla="*/ 0 60000 65536"/>
                      <a:gd name="T164" fmla="*/ 0 60000 65536"/>
                      <a:gd name="T165" fmla="*/ 0 60000 65536"/>
                      <a:gd name="T166" fmla="*/ 0 60000 65536"/>
                      <a:gd name="T167" fmla="*/ 0 60000 65536"/>
                      <a:gd name="T168" fmla="*/ 0 60000 65536"/>
                      <a:gd name="T169" fmla="*/ 0 60000 65536"/>
                      <a:gd name="T170" fmla="*/ 0 60000 65536"/>
                      <a:gd name="T171" fmla="*/ 0 60000 65536"/>
                      <a:gd name="T172" fmla="*/ 0 60000 65536"/>
                      <a:gd name="T173" fmla="*/ 0 60000 65536"/>
                      <a:gd name="T174" fmla="*/ 0 60000 65536"/>
                      <a:gd name="T175" fmla="*/ 0 60000 65536"/>
                      <a:gd name="T176" fmla="*/ 0 60000 65536"/>
                      <a:gd name="T177" fmla="*/ 0 60000 65536"/>
                      <a:gd name="T178" fmla="*/ 0 60000 65536"/>
                      <a:gd name="T179" fmla="*/ 0 60000 65536"/>
                      <a:gd name="T180" fmla="*/ 0 60000 65536"/>
                      <a:gd name="T181" fmla="*/ 0 60000 65536"/>
                      <a:gd name="T182" fmla="*/ 0 60000 65536"/>
                    </a:gdLst>
                    <a:ahLst/>
                    <a:cxnLst>
                      <a:cxn ang="T122">
                        <a:pos x="T0" y="T1"/>
                      </a:cxn>
                      <a:cxn ang="T123">
                        <a:pos x="T2" y="T3"/>
                      </a:cxn>
                      <a:cxn ang="T124">
                        <a:pos x="T4" y="T5"/>
                      </a:cxn>
                      <a:cxn ang="T125">
                        <a:pos x="T6" y="T7"/>
                      </a:cxn>
                      <a:cxn ang="T126">
                        <a:pos x="T8" y="T9"/>
                      </a:cxn>
                      <a:cxn ang="T127">
                        <a:pos x="T10" y="T11"/>
                      </a:cxn>
                      <a:cxn ang="T128">
                        <a:pos x="T12" y="T13"/>
                      </a:cxn>
                      <a:cxn ang="T129">
                        <a:pos x="T14" y="T15"/>
                      </a:cxn>
                      <a:cxn ang="T130">
                        <a:pos x="T16" y="T17"/>
                      </a:cxn>
                      <a:cxn ang="T131">
                        <a:pos x="T18" y="T19"/>
                      </a:cxn>
                      <a:cxn ang="T132">
                        <a:pos x="T20" y="T21"/>
                      </a:cxn>
                      <a:cxn ang="T133">
                        <a:pos x="T22" y="T23"/>
                      </a:cxn>
                      <a:cxn ang="T134">
                        <a:pos x="T24" y="T25"/>
                      </a:cxn>
                      <a:cxn ang="T135">
                        <a:pos x="T26" y="T27"/>
                      </a:cxn>
                      <a:cxn ang="T136">
                        <a:pos x="T28" y="T29"/>
                      </a:cxn>
                      <a:cxn ang="T137">
                        <a:pos x="T30" y="T31"/>
                      </a:cxn>
                      <a:cxn ang="T138">
                        <a:pos x="T32" y="T33"/>
                      </a:cxn>
                      <a:cxn ang="T139">
                        <a:pos x="T34" y="T35"/>
                      </a:cxn>
                      <a:cxn ang="T140">
                        <a:pos x="T36" y="T37"/>
                      </a:cxn>
                      <a:cxn ang="T141">
                        <a:pos x="T38" y="T39"/>
                      </a:cxn>
                      <a:cxn ang="T142">
                        <a:pos x="T40" y="T41"/>
                      </a:cxn>
                      <a:cxn ang="T143">
                        <a:pos x="T42" y="T43"/>
                      </a:cxn>
                      <a:cxn ang="T144">
                        <a:pos x="T44" y="T45"/>
                      </a:cxn>
                      <a:cxn ang="T145">
                        <a:pos x="T46" y="T47"/>
                      </a:cxn>
                      <a:cxn ang="T146">
                        <a:pos x="T48" y="T49"/>
                      </a:cxn>
                      <a:cxn ang="T147">
                        <a:pos x="T50" y="T51"/>
                      </a:cxn>
                      <a:cxn ang="T148">
                        <a:pos x="T52" y="T53"/>
                      </a:cxn>
                      <a:cxn ang="T149">
                        <a:pos x="T54" y="T55"/>
                      </a:cxn>
                      <a:cxn ang="T150">
                        <a:pos x="T56" y="T57"/>
                      </a:cxn>
                      <a:cxn ang="T151">
                        <a:pos x="T58" y="T59"/>
                      </a:cxn>
                      <a:cxn ang="T152">
                        <a:pos x="T60" y="T61"/>
                      </a:cxn>
                      <a:cxn ang="T153">
                        <a:pos x="T62" y="T63"/>
                      </a:cxn>
                      <a:cxn ang="T154">
                        <a:pos x="T64" y="T65"/>
                      </a:cxn>
                      <a:cxn ang="T155">
                        <a:pos x="T66" y="T67"/>
                      </a:cxn>
                      <a:cxn ang="T156">
                        <a:pos x="T68" y="T69"/>
                      </a:cxn>
                      <a:cxn ang="T157">
                        <a:pos x="T70" y="T71"/>
                      </a:cxn>
                      <a:cxn ang="T158">
                        <a:pos x="T72" y="T73"/>
                      </a:cxn>
                      <a:cxn ang="T159">
                        <a:pos x="T74" y="T75"/>
                      </a:cxn>
                      <a:cxn ang="T160">
                        <a:pos x="T76" y="T77"/>
                      </a:cxn>
                      <a:cxn ang="T161">
                        <a:pos x="T78" y="T79"/>
                      </a:cxn>
                      <a:cxn ang="T162">
                        <a:pos x="T80" y="T81"/>
                      </a:cxn>
                      <a:cxn ang="T163">
                        <a:pos x="T82" y="T83"/>
                      </a:cxn>
                      <a:cxn ang="T164">
                        <a:pos x="T84" y="T85"/>
                      </a:cxn>
                      <a:cxn ang="T165">
                        <a:pos x="T86" y="T87"/>
                      </a:cxn>
                      <a:cxn ang="T166">
                        <a:pos x="T88" y="T89"/>
                      </a:cxn>
                      <a:cxn ang="T167">
                        <a:pos x="T90" y="T91"/>
                      </a:cxn>
                      <a:cxn ang="T168">
                        <a:pos x="T92" y="T93"/>
                      </a:cxn>
                      <a:cxn ang="T169">
                        <a:pos x="T94" y="T95"/>
                      </a:cxn>
                      <a:cxn ang="T170">
                        <a:pos x="T96" y="T97"/>
                      </a:cxn>
                      <a:cxn ang="T171">
                        <a:pos x="T98" y="T99"/>
                      </a:cxn>
                      <a:cxn ang="T172">
                        <a:pos x="T100" y="T101"/>
                      </a:cxn>
                      <a:cxn ang="T173">
                        <a:pos x="T102" y="T103"/>
                      </a:cxn>
                      <a:cxn ang="T174">
                        <a:pos x="T104" y="T105"/>
                      </a:cxn>
                      <a:cxn ang="T175">
                        <a:pos x="T106" y="T107"/>
                      </a:cxn>
                      <a:cxn ang="T176">
                        <a:pos x="T108" y="T109"/>
                      </a:cxn>
                      <a:cxn ang="T177">
                        <a:pos x="T110" y="T111"/>
                      </a:cxn>
                      <a:cxn ang="T178">
                        <a:pos x="T112" y="T113"/>
                      </a:cxn>
                      <a:cxn ang="T179">
                        <a:pos x="T114" y="T115"/>
                      </a:cxn>
                      <a:cxn ang="T180">
                        <a:pos x="T116" y="T117"/>
                      </a:cxn>
                      <a:cxn ang="T181">
                        <a:pos x="T118" y="T119"/>
                      </a:cxn>
                      <a:cxn ang="T182">
                        <a:pos x="T120" y="T121"/>
                      </a:cxn>
                    </a:cxnLst>
                    <a:rect l="0" t="0" r="r" b="b"/>
                    <a:pathLst>
                      <a:path w="469" h="634">
                        <a:moveTo>
                          <a:pt x="390" y="495"/>
                        </a:moveTo>
                        <a:lnTo>
                          <a:pt x="396" y="486"/>
                        </a:lnTo>
                        <a:lnTo>
                          <a:pt x="393" y="477"/>
                        </a:lnTo>
                        <a:lnTo>
                          <a:pt x="402" y="480"/>
                        </a:lnTo>
                        <a:lnTo>
                          <a:pt x="408" y="471"/>
                        </a:lnTo>
                        <a:lnTo>
                          <a:pt x="411" y="462"/>
                        </a:lnTo>
                        <a:lnTo>
                          <a:pt x="411" y="453"/>
                        </a:lnTo>
                        <a:lnTo>
                          <a:pt x="414" y="444"/>
                        </a:lnTo>
                        <a:lnTo>
                          <a:pt x="420" y="432"/>
                        </a:lnTo>
                        <a:lnTo>
                          <a:pt x="429" y="435"/>
                        </a:lnTo>
                        <a:lnTo>
                          <a:pt x="438" y="441"/>
                        </a:lnTo>
                        <a:lnTo>
                          <a:pt x="447" y="441"/>
                        </a:lnTo>
                        <a:lnTo>
                          <a:pt x="459" y="444"/>
                        </a:lnTo>
                        <a:lnTo>
                          <a:pt x="468" y="453"/>
                        </a:lnTo>
                        <a:lnTo>
                          <a:pt x="459" y="453"/>
                        </a:lnTo>
                        <a:lnTo>
                          <a:pt x="450" y="453"/>
                        </a:lnTo>
                        <a:lnTo>
                          <a:pt x="450" y="444"/>
                        </a:lnTo>
                        <a:lnTo>
                          <a:pt x="441" y="441"/>
                        </a:lnTo>
                        <a:lnTo>
                          <a:pt x="432" y="441"/>
                        </a:lnTo>
                        <a:lnTo>
                          <a:pt x="423" y="438"/>
                        </a:lnTo>
                        <a:lnTo>
                          <a:pt x="420" y="429"/>
                        </a:lnTo>
                        <a:lnTo>
                          <a:pt x="411" y="423"/>
                        </a:lnTo>
                        <a:lnTo>
                          <a:pt x="402" y="417"/>
                        </a:lnTo>
                        <a:lnTo>
                          <a:pt x="396" y="408"/>
                        </a:lnTo>
                        <a:lnTo>
                          <a:pt x="393" y="399"/>
                        </a:lnTo>
                        <a:lnTo>
                          <a:pt x="384" y="393"/>
                        </a:lnTo>
                        <a:lnTo>
                          <a:pt x="375" y="384"/>
                        </a:lnTo>
                        <a:lnTo>
                          <a:pt x="354" y="378"/>
                        </a:lnTo>
                        <a:lnTo>
                          <a:pt x="348" y="369"/>
                        </a:lnTo>
                        <a:lnTo>
                          <a:pt x="348" y="378"/>
                        </a:lnTo>
                        <a:lnTo>
                          <a:pt x="351" y="390"/>
                        </a:lnTo>
                        <a:lnTo>
                          <a:pt x="357" y="399"/>
                        </a:lnTo>
                        <a:lnTo>
                          <a:pt x="360" y="408"/>
                        </a:lnTo>
                        <a:lnTo>
                          <a:pt x="363" y="417"/>
                        </a:lnTo>
                        <a:lnTo>
                          <a:pt x="363" y="429"/>
                        </a:lnTo>
                        <a:lnTo>
                          <a:pt x="366" y="438"/>
                        </a:lnTo>
                        <a:lnTo>
                          <a:pt x="366" y="447"/>
                        </a:lnTo>
                        <a:lnTo>
                          <a:pt x="366" y="456"/>
                        </a:lnTo>
                        <a:lnTo>
                          <a:pt x="369" y="465"/>
                        </a:lnTo>
                        <a:lnTo>
                          <a:pt x="369" y="474"/>
                        </a:lnTo>
                        <a:lnTo>
                          <a:pt x="369" y="483"/>
                        </a:lnTo>
                        <a:lnTo>
                          <a:pt x="372" y="495"/>
                        </a:lnTo>
                        <a:lnTo>
                          <a:pt x="375" y="504"/>
                        </a:lnTo>
                        <a:lnTo>
                          <a:pt x="375" y="513"/>
                        </a:lnTo>
                        <a:lnTo>
                          <a:pt x="375" y="522"/>
                        </a:lnTo>
                        <a:lnTo>
                          <a:pt x="375" y="531"/>
                        </a:lnTo>
                        <a:lnTo>
                          <a:pt x="381" y="540"/>
                        </a:lnTo>
                        <a:lnTo>
                          <a:pt x="381" y="549"/>
                        </a:lnTo>
                        <a:lnTo>
                          <a:pt x="381" y="558"/>
                        </a:lnTo>
                        <a:lnTo>
                          <a:pt x="381" y="567"/>
                        </a:lnTo>
                        <a:lnTo>
                          <a:pt x="381" y="576"/>
                        </a:lnTo>
                        <a:lnTo>
                          <a:pt x="381" y="588"/>
                        </a:lnTo>
                        <a:lnTo>
                          <a:pt x="381" y="597"/>
                        </a:lnTo>
                        <a:lnTo>
                          <a:pt x="381" y="606"/>
                        </a:lnTo>
                        <a:lnTo>
                          <a:pt x="378" y="615"/>
                        </a:lnTo>
                        <a:lnTo>
                          <a:pt x="375" y="624"/>
                        </a:lnTo>
                        <a:lnTo>
                          <a:pt x="375" y="633"/>
                        </a:lnTo>
                        <a:lnTo>
                          <a:pt x="378" y="624"/>
                        </a:lnTo>
                        <a:lnTo>
                          <a:pt x="381" y="612"/>
                        </a:lnTo>
                        <a:lnTo>
                          <a:pt x="384" y="603"/>
                        </a:lnTo>
                        <a:lnTo>
                          <a:pt x="384" y="594"/>
                        </a:lnTo>
                        <a:lnTo>
                          <a:pt x="384" y="585"/>
                        </a:lnTo>
                        <a:lnTo>
                          <a:pt x="381" y="576"/>
                        </a:lnTo>
                        <a:lnTo>
                          <a:pt x="378" y="564"/>
                        </a:lnTo>
                        <a:lnTo>
                          <a:pt x="378" y="555"/>
                        </a:lnTo>
                        <a:lnTo>
                          <a:pt x="378" y="543"/>
                        </a:lnTo>
                        <a:lnTo>
                          <a:pt x="378" y="531"/>
                        </a:lnTo>
                        <a:lnTo>
                          <a:pt x="378" y="522"/>
                        </a:lnTo>
                        <a:lnTo>
                          <a:pt x="375" y="510"/>
                        </a:lnTo>
                        <a:lnTo>
                          <a:pt x="372" y="501"/>
                        </a:lnTo>
                        <a:lnTo>
                          <a:pt x="369" y="492"/>
                        </a:lnTo>
                        <a:lnTo>
                          <a:pt x="366" y="480"/>
                        </a:lnTo>
                        <a:lnTo>
                          <a:pt x="363" y="468"/>
                        </a:lnTo>
                        <a:lnTo>
                          <a:pt x="360" y="456"/>
                        </a:lnTo>
                        <a:lnTo>
                          <a:pt x="360" y="444"/>
                        </a:lnTo>
                        <a:lnTo>
                          <a:pt x="357" y="435"/>
                        </a:lnTo>
                        <a:lnTo>
                          <a:pt x="354" y="423"/>
                        </a:lnTo>
                        <a:lnTo>
                          <a:pt x="351" y="414"/>
                        </a:lnTo>
                        <a:lnTo>
                          <a:pt x="351" y="402"/>
                        </a:lnTo>
                        <a:lnTo>
                          <a:pt x="351" y="393"/>
                        </a:lnTo>
                        <a:lnTo>
                          <a:pt x="351" y="381"/>
                        </a:lnTo>
                        <a:lnTo>
                          <a:pt x="351" y="372"/>
                        </a:lnTo>
                        <a:lnTo>
                          <a:pt x="348" y="360"/>
                        </a:lnTo>
                        <a:lnTo>
                          <a:pt x="345" y="351"/>
                        </a:lnTo>
                        <a:lnTo>
                          <a:pt x="342" y="342"/>
                        </a:lnTo>
                        <a:lnTo>
                          <a:pt x="339" y="333"/>
                        </a:lnTo>
                        <a:lnTo>
                          <a:pt x="339" y="324"/>
                        </a:lnTo>
                        <a:lnTo>
                          <a:pt x="336" y="315"/>
                        </a:lnTo>
                        <a:lnTo>
                          <a:pt x="336" y="306"/>
                        </a:lnTo>
                        <a:lnTo>
                          <a:pt x="336" y="297"/>
                        </a:lnTo>
                        <a:lnTo>
                          <a:pt x="330" y="288"/>
                        </a:lnTo>
                        <a:lnTo>
                          <a:pt x="327" y="279"/>
                        </a:lnTo>
                        <a:lnTo>
                          <a:pt x="321" y="270"/>
                        </a:lnTo>
                        <a:lnTo>
                          <a:pt x="318" y="261"/>
                        </a:lnTo>
                        <a:lnTo>
                          <a:pt x="312" y="252"/>
                        </a:lnTo>
                        <a:lnTo>
                          <a:pt x="303" y="246"/>
                        </a:lnTo>
                        <a:lnTo>
                          <a:pt x="294" y="240"/>
                        </a:lnTo>
                        <a:lnTo>
                          <a:pt x="282" y="237"/>
                        </a:lnTo>
                        <a:lnTo>
                          <a:pt x="270" y="237"/>
                        </a:lnTo>
                        <a:lnTo>
                          <a:pt x="261" y="237"/>
                        </a:lnTo>
                        <a:lnTo>
                          <a:pt x="252" y="243"/>
                        </a:lnTo>
                        <a:lnTo>
                          <a:pt x="243" y="249"/>
                        </a:lnTo>
                        <a:lnTo>
                          <a:pt x="234" y="261"/>
                        </a:lnTo>
                        <a:lnTo>
                          <a:pt x="231" y="273"/>
                        </a:lnTo>
                        <a:lnTo>
                          <a:pt x="231" y="282"/>
                        </a:lnTo>
                        <a:lnTo>
                          <a:pt x="231" y="291"/>
                        </a:lnTo>
                        <a:lnTo>
                          <a:pt x="231" y="300"/>
                        </a:lnTo>
                        <a:lnTo>
                          <a:pt x="231" y="312"/>
                        </a:lnTo>
                        <a:lnTo>
                          <a:pt x="231" y="321"/>
                        </a:lnTo>
                        <a:lnTo>
                          <a:pt x="231" y="333"/>
                        </a:lnTo>
                        <a:lnTo>
                          <a:pt x="231" y="342"/>
                        </a:lnTo>
                        <a:lnTo>
                          <a:pt x="231" y="351"/>
                        </a:lnTo>
                        <a:lnTo>
                          <a:pt x="231" y="363"/>
                        </a:lnTo>
                        <a:lnTo>
                          <a:pt x="234" y="375"/>
                        </a:lnTo>
                        <a:lnTo>
                          <a:pt x="237" y="384"/>
                        </a:lnTo>
                        <a:lnTo>
                          <a:pt x="240" y="393"/>
                        </a:lnTo>
                        <a:lnTo>
                          <a:pt x="243" y="405"/>
                        </a:lnTo>
                        <a:lnTo>
                          <a:pt x="246" y="414"/>
                        </a:lnTo>
                        <a:lnTo>
                          <a:pt x="249" y="423"/>
                        </a:lnTo>
                        <a:lnTo>
                          <a:pt x="255" y="435"/>
                        </a:lnTo>
                        <a:lnTo>
                          <a:pt x="258" y="444"/>
                        </a:lnTo>
                        <a:lnTo>
                          <a:pt x="261" y="453"/>
                        </a:lnTo>
                        <a:lnTo>
                          <a:pt x="261" y="462"/>
                        </a:lnTo>
                        <a:lnTo>
                          <a:pt x="264" y="486"/>
                        </a:lnTo>
                        <a:lnTo>
                          <a:pt x="264" y="504"/>
                        </a:lnTo>
                        <a:lnTo>
                          <a:pt x="267" y="495"/>
                        </a:lnTo>
                        <a:lnTo>
                          <a:pt x="270" y="477"/>
                        </a:lnTo>
                        <a:lnTo>
                          <a:pt x="270" y="468"/>
                        </a:lnTo>
                        <a:lnTo>
                          <a:pt x="270" y="459"/>
                        </a:lnTo>
                        <a:lnTo>
                          <a:pt x="270" y="447"/>
                        </a:lnTo>
                        <a:lnTo>
                          <a:pt x="267" y="435"/>
                        </a:lnTo>
                        <a:lnTo>
                          <a:pt x="264" y="423"/>
                        </a:lnTo>
                        <a:lnTo>
                          <a:pt x="258" y="414"/>
                        </a:lnTo>
                        <a:lnTo>
                          <a:pt x="258" y="405"/>
                        </a:lnTo>
                        <a:lnTo>
                          <a:pt x="252" y="396"/>
                        </a:lnTo>
                        <a:lnTo>
                          <a:pt x="249" y="387"/>
                        </a:lnTo>
                        <a:lnTo>
                          <a:pt x="243" y="378"/>
                        </a:lnTo>
                        <a:lnTo>
                          <a:pt x="243" y="369"/>
                        </a:lnTo>
                        <a:lnTo>
                          <a:pt x="240" y="357"/>
                        </a:lnTo>
                        <a:lnTo>
                          <a:pt x="237" y="348"/>
                        </a:lnTo>
                        <a:lnTo>
                          <a:pt x="234" y="339"/>
                        </a:lnTo>
                        <a:lnTo>
                          <a:pt x="231" y="327"/>
                        </a:lnTo>
                        <a:lnTo>
                          <a:pt x="231" y="318"/>
                        </a:lnTo>
                        <a:lnTo>
                          <a:pt x="231" y="309"/>
                        </a:lnTo>
                        <a:lnTo>
                          <a:pt x="231" y="300"/>
                        </a:lnTo>
                        <a:lnTo>
                          <a:pt x="231" y="288"/>
                        </a:lnTo>
                        <a:lnTo>
                          <a:pt x="231" y="279"/>
                        </a:lnTo>
                        <a:lnTo>
                          <a:pt x="234" y="270"/>
                        </a:lnTo>
                        <a:lnTo>
                          <a:pt x="240" y="261"/>
                        </a:lnTo>
                        <a:lnTo>
                          <a:pt x="249" y="252"/>
                        </a:lnTo>
                        <a:lnTo>
                          <a:pt x="252" y="243"/>
                        </a:lnTo>
                        <a:lnTo>
                          <a:pt x="258" y="234"/>
                        </a:lnTo>
                        <a:lnTo>
                          <a:pt x="258" y="225"/>
                        </a:lnTo>
                        <a:lnTo>
                          <a:pt x="249" y="219"/>
                        </a:lnTo>
                        <a:lnTo>
                          <a:pt x="240" y="210"/>
                        </a:lnTo>
                        <a:lnTo>
                          <a:pt x="243" y="219"/>
                        </a:lnTo>
                        <a:lnTo>
                          <a:pt x="252" y="231"/>
                        </a:lnTo>
                        <a:lnTo>
                          <a:pt x="261" y="234"/>
                        </a:lnTo>
                        <a:lnTo>
                          <a:pt x="285" y="234"/>
                        </a:lnTo>
                        <a:lnTo>
                          <a:pt x="297" y="237"/>
                        </a:lnTo>
                        <a:lnTo>
                          <a:pt x="306" y="240"/>
                        </a:lnTo>
                        <a:lnTo>
                          <a:pt x="279" y="216"/>
                        </a:lnTo>
                        <a:lnTo>
                          <a:pt x="258" y="198"/>
                        </a:lnTo>
                        <a:lnTo>
                          <a:pt x="201" y="165"/>
                        </a:lnTo>
                        <a:lnTo>
                          <a:pt x="210" y="171"/>
                        </a:lnTo>
                        <a:lnTo>
                          <a:pt x="213" y="180"/>
                        </a:lnTo>
                        <a:lnTo>
                          <a:pt x="213" y="192"/>
                        </a:lnTo>
                        <a:lnTo>
                          <a:pt x="213" y="201"/>
                        </a:lnTo>
                        <a:lnTo>
                          <a:pt x="213" y="210"/>
                        </a:lnTo>
                        <a:lnTo>
                          <a:pt x="213" y="219"/>
                        </a:lnTo>
                        <a:lnTo>
                          <a:pt x="210" y="228"/>
                        </a:lnTo>
                        <a:lnTo>
                          <a:pt x="204" y="237"/>
                        </a:lnTo>
                        <a:lnTo>
                          <a:pt x="204" y="246"/>
                        </a:lnTo>
                        <a:lnTo>
                          <a:pt x="201" y="255"/>
                        </a:lnTo>
                        <a:lnTo>
                          <a:pt x="201" y="264"/>
                        </a:lnTo>
                        <a:lnTo>
                          <a:pt x="195" y="273"/>
                        </a:lnTo>
                        <a:lnTo>
                          <a:pt x="186" y="273"/>
                        </a:lnTo>
                        <a:lnTo>
                          <a:pt x="177" y="276"/>
                        </a:lnTo>
                        <a:lnTo>
                          <a:pt x="159" y="279"/>
                        </a:lnTo>
                        <a:lnTo>
                          <a:pt x="168" y="279"/>
                        </a:lnTo>
                        <a:lnTo>
                          <a:pt x="171" y="288"/>
                        </a:lnTo>
                        <a:lnTo>
                          <a:pt x="168" y="297"/>
                        </a:lnTo>
                        <a:lnTo>
                          <a:pt x="159" y="303"/>
                        </a:lnTo>
                        <a:lnTo>
                          <a:pt x="150" y="309"/>
                        </a:lnTo>
                        <a:lnTo>
                          <a:pt x="144" y="318"/>
                        </a:lnTo>
                        <a:lnTo>
                          <a:pt x="138" y="327"/>
                        </a:lnTo>
                        <a:lnTo>
                          <a:pt x="132" y="336"/>
                        </a:lnTo>
                        <a:lnTo>
                          <a:pt x="132" y="348"/>
                        </a:lnTo>
                        <a:lnTo>
                          <a:pt x="132" y="357"/>
                        </a:lnTo>
                        <a:lnTo>
                          <a:pt x="132" y="366"/>
                        </a:lnTo>
                        <a:lnTo>
                          <a:pt x="132" y="375"/>
                        </a:lnTo>
                        <a:lnTo>
                          <a:pt x="132" y="384"/>
                        </a:lnTo>
                        <a:lnTo>
                          <a:pt x="135" y="396"/>
                        </a:lnTo>
                        <a:lnTo>
                          <a:pt x="144" y="405"/>
                        </a:lnTo>
                        <a:lnTo>
                          <a:pt x="147" y="414"/>
                        </a:lnTo>
                        <a:lnTo>
                          <a:pt x="153" y="423"/>
                        </a:lnTo>
                        <a:lnTo>
                          <a:pt x="162" y="432"/>
                        </a:lnTo>
                        <a:lnTo>
                          <a:pt x="156" y="420"/>
                        </a:lnTo>
                        <a:lnTo>
                          <a:pt x="153" y="411"/>
                        </a:lnTo>
                        <a:lnTo>
                          <a:pt x="147" y="402"/>
                        </a:lnTo>
                        <a:lnTo>
                          <a:pt x="144" y="393"/>
                        </a:lnTo>
                        <a:lnTo>
                          <a:pt x="141" y="384"/>
                        </a:lnTo>
                        <a:lnTo>
                          <a:pt x="138" y="375"/>
                        </a:lnTo>
                        <a:lnTo>
                          <a:pt x="138" y="363"/>
                        </a:lnTo>
                        <a:lnTo>
                          <a:pt x="138" y="354"/>
                        </a:lnTo>
                        <a:lnTo>
                          <a:pt x="138" y="345"/>
                        </a:lnTo>
                        <a:lnTo>
                          <a:pt x="135" y="333"/>
                        </a:lnTo>
                        <a:lnTo>
                          <a:pt x="126" y="324"/>
                        </a:lnTo>
                        <a:lnTo>
                          <a:pt x="117" y="312"/>
                        </a:lnTo>
                        <a:lnTo>
                          <a:pt x="111" y="303"/>
                        </a:lnTo>
                        <a:lnTo>
                          <a:pt x="111" y="294"/>
                        </a:lnTo>
                        <a:lnTo>
                          <a:pt x="102" y="288"/>
                        </a:lnTo>
                        <a:lnTo>
                          <a:pt x="93" y="294"/>
                        </a:lnTo>
                        <a:lnTo>
                          <a:pt x="90" y="285"/>
                        </a:lnTo>
                        <a:lnTo>
                          <a:pt x="96" y="276"/>
                        </a:lnTo>
                        <a:lnTo>
                          <a:pt x="99" y="267"/>
                        </a:lnTo>
                        <a:lnTo>
                          <a:pt x="102" y="255"/>
                        </a:lnTo>
                        <a:lnTo>
                          <a:pt x="102" y="246"/>
                        </a:lnTo>
                        <a:lnTo>
                          <a:pt x="102" y="237"/>
                        </a:lnTo>
                        <a:lnTo>
                          <a:pt x="108" y="246"/>
                        </a:lnTo>
                        <a:lnTo>
                          <a:pt x="117" y="252"/>
                        </a:lnTo>
                        <a:lnTo>
                          <a:pt x="120" y="264"/>
                        </a:lnTo>
                        <a:lnTo>
                          <a:pt x="120" y="273"/>
                        </a:lnTo>
                        <a:lnTo>
                          <a:pt x="123" y="282"/>
                        </a:lnTo>
                        <a:lnTo>
                          <a:pt x="123" y="294"/>
                        </a:lnTo>
                        <a:lnTo>
                          <a:pt x="123" y="303"/>
                        </a:lnTo>
                        <a:lnTo>
                          <a:pt x="123" y="312"/>
                        </a:lnTo>
                        <a:lnTo>
                          <a:pt x="126" y="321"/>
                        </a:lnTo>
                        <a:lnTo>
                          <a:pt x="129" y="309"/>
                        </a:lnTo>
                        <a:lnTo>
                          <a:pt x="129" y="297"/>
                        </a:lnTo>
                        <a:lnTo>
                          <a:pt x="126" y="288"/>
                        </a:lnTo>
                        <a:lnTo>
                          <a:pt x="120" y="279"/>
                        </a:lnTo>
                        <a:lnTo>
                          <a:pt x="117" y="267"/>
                        </a:lnTo>
                        <a:lnTo>
                          <a:pt x="126" y="267"/>
                        </a:lnTo>
                        <a:lnTo>
                          <a:pt x="138" y="276"/>
                        </a:lnTo>
                        <a:lnTo>
                          <a:pt x="144" y="285"/>
                        </a:lnTo>
                        <a:lnTo>
                          <a:pt x="150" y="294"/>
                        </a:lnTo>
                        <a:lnTo>
                          <a:pt x="150" y="276"/>
                        </a:lnTo>
                        <a:lnTo>
                          <a:pt x="150" y="264"/>
                        </a:lnTo>
                        <a:lnTo>
                          <a:pt x="159" y="258"/>
                        </a:lnTo>
                        <a:lnTo>
                          <a:pt x="165" y="249"/>
                        </a:lnTo>
                        <a:lnTo>
                          <a:pt x="168" y="240"/>
                        </a:lnTo>
                        <a:lnTo>
                          <a:pt x="174" y="231"/>
                        </a:lnTo>
                        <a:lnTo>
                          <a:pt x="183" y="222"/>
                        </a:lnTo>
                        <a:lnTo>
                          <a:pt x="189" y="213"/>
                        </a:lnTo>
                        <a:lnTo>
                          <a:pt x="195" y="204"/>
                        </a:lnTo>
                        <a:lnTo>
                          <a:pt x="195" y="195"/>
                        </a:lnTo>
                        <a:lnTo>
                          <a:pt x="195" y="186"/>
                        </a:lnTo>
                        <a:lnTo>
                          <a:pt x="195" y="177"/>
                        </a:lnTo>
                        <a:lnTo>
                          <a:pt x="204" y="177"/>
                        </a:lnTo>
                        <a:lnTo>
                          <a:pt x="213" y="183"/>
                        </a:lnTo>
                        <a:lnTo>
                          <a:pt x="222" y="186"/>
                        </a:lnTo>
                        <a:lnTo>
                          <a:pt x="231" y="192"/>
                        </a:lnTo>
                        <a:lnTo>
                          <a:pt x="222" y="195"/>
                        </a:lnTo>
                        <a:lnTo>
                          <a:pt x="213" y="186"/>
                        </a:lnTo>
                        <a:lnTo>
                          <a:pt x="204" y="177"/>
                        </a:lnTo>
                        <a:lnTo>
                          <a:pt x="204" y="174"/>
                        </a:lnTo>
                        <a:lnTo>
                          <a:pt x="195" y="168"/>
                        </a:lnTo>
                        <a:lnTo>
                          <a:pt x="186" y="162"/>
                        </a:lnTo>
                        <a:lnTo>
                          <a:pt x="195" y="168"/>
                        </a:lnTo>
                        <a:lnTo>
                          <a:pt x="204" y="165"/>
                        </a:lnTo>
                        <a:lnTo>
                          <a:pt x="210" y="156"/>
                        </a:lnTo>
                        <a:lnTo>
                          <a:pt x="210" y="147"/>
                        </a:lnTo>
                        <a:lnTo>
                          <a:pt x="213" y="138"/>
                        </a:lnTo>
                        <a:lnTo>
                          <a:pt x="213" y="129"/>
                        </a:lnTo>
                        <a:lnTo>
                          <a:pt x="213" y="120"/>
                        </a:lnTo>
                        <a:lnTo>
                          <a:pt x="216" y="111"/>
                        </a:lnTo>
                        <a:lnTo>
                          <a:pt x="216" y="102"/>
                        </a:lnTo>
                        <a:lnTo>
                          <a:pt x="222" y="93"/>
                        </a:lnTo>
                        <a:lnTo>
                          <a:pt x="222" y="84"/>
                        </a:lnTo>
                        <a:lnTo>
                          <a:pt x="222" y="75"/>
                        </a:lnTo>
                        <a:lnTo>
                          <a:pt x="222" y="63"/>
                        </a:lnTo>
                        <a:lnTo>
                          <a:pt x="222" y="54"/>
                        </a:lnTo>
                        <a:lnTo>
                          <a:pt x="219" y="45"/>
                        </a:lnTo>
                        <a:lnTo>
                          <a:pt x="210" y="39"/>
                        </a:lnTo>
                        <a:lnTo>
                          <a:pt x="204" y="30"/>
                        </a:lnTo>
                        <a:lnTo>
                          <a:pt x="195" y="27"/>
                        </a:lnTo>
                        <a:lnTo>
                          <a:pt x="186" y="21"/>
                        </a:lnTo>
                        <a:lnTo>
                          <a:pt x="177" y="15"/>
                        </a:lnTo>
                        <a:lnTo>
                          <a:pt x="165" y="9"/>
                        </a:lnTo>
                        <a:lnTo>
                          <a:pt x="156" y="3"/>
                        </a:lnTo>
                        <a:lnTo>
                          <a:pt x="135" y="0"/>
                        </a:lnTo>
                        <a:lnTo>
                          <a:pt x="117" y="0"/>
                        </a:lnTo>
                        <a:lnTo>
                          <a:pt x="117" y="12"/>
                        </a:lnTo>
                        <a:lnTo>
                          <a:pt x="108" y="12"/>
                        </a:lnTo>
                        <a:lnTo>
                          <a:pt x="99" y="12"/>
                        </a:lnTo>
                        <a:lnTo>
                          <a:pt x="99" y="21"/>
                        </a:lnTo>
                        <a:lnTo>
                          <a:pt x="93" y="30"/>
                        </a:lnTo>
                        <a:lnTo>
                          <a:pt x="93" y="39"/>
                        </a:lnTo>
                        <a:lnTo>
                          <a:pt x="87" y="48"/>
                        </a:lnTo>
                        <a:lnTo>
                          <a:pt x="87" y="39"/>
                        </a:lnTo>
                        <a:lnTo>
                          <a:pt x="87" y="30"/>
                        </a:lnTo>
                        <a:lnTo>
                          <a:pt x="87" y="21"/>
                        </a:lnTo>
                        <a:lnTo>
                          <a:pt x="78" y="18"/>
                        </a:lnTo>
                        <a:lnTo>
                          <a:pt x="72" y="30"/>
                        </a:lnTo>
                        <a:lnTo>
                          <a:pt x="72" y="39"/>
                        </a:lnTo>
                        <a:lnTo>
                          <a:pt x="72" y="48"/>
                        </a:lnTo>
                        <a:lnTo>
                          <a:pt x="72" y="57"/>
                        </a:lnTo>
                        <a:lnTo>
                          <a:pt x="87" y="60"/>
                        </a:lnTo>
                        <a:lnTo>
                          <a:pt x="90" y="51"/>
                        </a:lnTo>
                        <a:lnTo>
                          <a:pt x="81" y="48"/>
                        </a:lnTo>
                        <a:lnTo>
                          <a:pt x="75" y="39"/>
                        </a:lnTo>
                        <a:lnTo>
                          <a:pt x="72" y="27"/>
                        </a:lnTo>
                        <a:lnTo>
                          <a:pt x="63" y="27"/>
                        </a:lnTo>
                        <a:lnTo>
                          <a:pt x="60" y="36"/>
                        </a:lnTo>
                        <a:lnTo>
                          <a:pt x="54" y="45"/>
                        </a:lnTo>
                        <a:lnTo>
                          <a:pt x="45" y="45"/>
                        </a:lnTo>
                        <a:lnTo>
                          <a:pt x="36" y="39"/>
                        </a:lnTo>
                        <a:lnTo>
                          <a:pt x="39" y="48"/>
                        </a:lnTo>
                        <a:lnTo>
                          <a:pt x="48" y="51"/>
                        </a:lnTo>
                        <a:lnTo>
                          <a:pt x="48" y="60"/>
                        </a:lnTo>
                        <a:lnTo>
                          <a:pt x="39" y="51"/>
                        </a:lnTo>
                        <a:lnTo>
                          <a:pt x="30" y="48"/>
                        </a:lnTo>
                        <a:lnTo>
                          <a:pt x="27" y="66"/>
                        </a:lnTo>
                        <a:lnTo>
                          <a:pt x="18" y="78"/>
                        </a:lnTo>
                        <a:lnTo>
                          <a:pt x="27" y="81"/>
                        </a:lnTo>
                        <a:lnTo>
                          <a:pt x="27" y="72"/>
                        </a:lnTo>
                        <a:lnTo>
                          <a:pt x="36" y="63"/>
                        </a:lnTo>
                        <a:lnTo>
                          <a:pt x="30" y="72"/>
                        </a:lnTo>
                        <a:lnTo>
                          <a:pt x="27" y="81"/>
                        </a:lnTo>
                        <a:lnTo>
                          <a:pt x="27" y="90"/>
                        </a:lnTo>
                        <a:lnTo>
                          <a:pt x="27" y="99"/>
                        </a:lnTo>
                        <a:lnTo>
                          <a:pt x="27" y="111"/>
                        </a:lnTo>
                        <a:lnTo>
                          <a:pt x="24" y="120"/>
                        </a:lnTo>
                        <a:lnTo>
                          <a:pt x="24" y="129"/>
                        </a:lnTo>
                        <a:lnTo>
                          <a:pt x="36" y="132"/>
                        </a:lnTo>
                        <a:lnTo>
                          <a:pt x="27" y="138"/>
                        </a:lnTo>
                        <a:lnTo>
                          <a:pt x="24" y="147"/>
                        </a:lnTo>
                        <a:lnTo>
                          <a:pt x="18" y="156"/>
                        </a:lnTo>
                        <a:lnTo>
                          <a:pt x="12" y="165"/>
                        </a:lnTo>
                        <a:lnTo>
                          <a:pt x="12" y="174"/>
                        </a:lnTo>
                        <a:lnTo>
                          <a:pt x="21" y="174"/>
                        </a:lnTo>
                        <a:lnTo>
                          <a:pt x="30" y="174"/>
                        </a:lnTo>
                        <a:lnTo>
                          <a:pt x="39" y="174"/>
                        </a:lnTo>
                        <a:lnTo>
                          <a:pt x="48" y="174"/>
                        </a:lnTo>
                        <a:lnTo>
                          <a:pt x="39" y="174"/>
                        </a:lnTo>
                        <a:lnTo>
                          <a:pt x="30" y="174"/>
                        </a:lnTo>
                        <a:lnTo>
                          <a:pt x="30" y="183"/>
                        </a:lnTo>
                        <a:lnTo>
                          <a:pt x="30" y="192"/>
                        </a:lnTo>
                        <a:lnTo>
                          <a:pt x="39" y="198"/>
                        </a:lnTo>
                        <a:lnTo>
                          <a:pt x="48" y="198"/>
                        </a:lnTo>
                        <a:lnTo>
                          <a:pt x="39" y="195"/>
                        </a:lnTo>
                        <a:lnTo>
                          <a:pt x="39" y="204"/>
                        </a:lnTo>
                        <a:lnTo>
                          <a:pt x="36" y="213"/>
                        </a:lnTo>
                        <a:lnTo>
                          <a:pt x="36" y="222"/>
                        </a:lnTo>
                        <a:lnTo>
                          <a:pt x="42" y="231"/>
                        </a:lnTo>
                        <a:lnTo>
                          <a:pt x="51" y="237"/>
                        </a:lnTo>
                        <a:lnTo>
                          <a:pt x="60" y="234"/>
                        </a:lnTo>
                        <a:lnTo>
                          <a:pt x="69" y="228"/>
                        </a:lnTo>
                        <a:lnTo>
                          <a:pt x="75" y="219"/>
                        </a:lnTo>
                        <a:lnTo>
                          <a:pt x="66" y="228"/>
                        </a:lnTo>
                        <a:lnTo>
                          <a:pt x="75" y="234"/>
                        </a:lnTo>
                        <a:lnTo>
                          <a:pt x="84" y="234"/>
                        </a:lnTo>
                        <a:lnTo>
                          <a:pt x="93" y="234"/>
                        </a:lnTo>
                        <a:lnTo>
                          <a:pt x="99" y="243"/>
                        </a:lnTo>
                        <a:lnTo>
                          <a:pt x="90" y="249"/>
                        </a:lnTo>
                        <a:lnTo>
                          <a:pt x="81" y="255"/>
                        </a:lnTo>
                        <a:lnTo>
                          <a:pt x="54" y="282"/>
                        </a:lnTo>
                        <a:lnTo>
                          <a:pt x="39" y="312"/>
                        </a:lnTo>
                        <a:lnTo>
                          <a:pt x="39" y="342"/>
                        </a:lnTo>
                        <a:lnTo>
                          <a:pt x="18" y="378"/>
                        </a:lnTo>
                        <a:lnTo>
                          <a:pt x="9" y="411"/>
                        </a:lnTo>
                        <a:lnTo>
                          <a:pt x="0" y="447"/>
                        </a:lnTo>
                        <a:lnTo>
                          <a:pt x="24" y="354"/>
                        </a:lnTo>
                        <a:lnTo>
                          <a:pt x="27" y="327"/>
                        </a:lnTo>
                        <a:lnTo>
                          <a:pt x="39" y="294"/>
                        </a:lnTo>
                      </a:path>
                    </a:pathLst>
                  </a:custGeom>
                  <a:noFill/>
                  <a:ln w="12700" cap="rnd" cmpd="sng">
                    <a:solidFill>
                      <a:schemeClr val="tx2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372" name="Freeform 94">
                    <a:extLst>
                      <a:ext uri="{FF2B5EF4-FFF2-40B4-BE49-F238E27FC236}">
                        <a16:creationId xmlns:a16="http://schemas.microsoft.com/office/drawing/2014/main" id="{789D8741-DE09-4CEB-94F2-FD9EE46D1408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655" y="4203"/>
                    <a:ext cx="67" cy="178"/>
                  </a:xfrm>
                  <a:custGeom>
                    <a:avLst/>
                    <a:gdLst>
                      <a:gd name="T0" fmla="*/ 9 w 67"/>
                      <a:gd name="T1" fmla="*/ 177 h 178"/>
                      <a:gd name="T2" fmla="*/ 18 w 67"/>
                      <a:gd name="T3" fmla="*/ 177 h 178"/>
                      <a:gd name="T4" fmla="*/ 27 w 67"/>
                      <a:gd name="T5" fmla="*/ 177 h 178"/>
                      <a:gd name="T6" fmla="*/ 33 w 67"/>
                      <a:gd name="T7" fmla="*/ 165 h 178"/>
                      <a:gd name="T8" fmla="*/ 42 w 67"/>
                      <a:gd name="T9" fmla="*/ 159 h 178"/>
                      <a:gd name="T10" fmla="*/ 54 w 67"/>
                      <a:gd name="T11" fmla="*/ 150 h 178"/>
                      <a:gd name="T12" fmla="*/ 63 w 67"/>
                      <a:gd name="T13" fmla="*/ 144 h 178"/>
                      <a:gd name="T14" fmla="*/ 63 w 67"/>
                      <a:gd name="T15" fmla="*/ 135 h 178"/>
                      <a:gd name="T16" fmla="*/ 63 w 67"/>
                      <a:gd name="T17" fmla="*/ 126 h 178"/>
                      <a:gd name="T18" fmla="*/ 66 w 67"/>
                      <a:gd name="T19" fmla="*/ 117 h 178"/>
                      <a:gd name="T20" fmla="*/ 66 w 67"/>
                      <a:gd name="T21" fmla="*/ 108 h 178"/>
                      <a:gd name="T22" fmla="*/ 66 w 67"/>
                      <a:gd name="T23" fmla="*/ 99 h 178"/>
                      <a:gd name="T24" fmla="*/ 66 w 67"/>
                      <a:gd name="T25" fmla="*/ 90 h 178"/>
                      <a:gd name="T26" fmla="*/ 57 w 67"/>
                      <a:gd name="T27" fmla="*/ 90 h 178"/>
                      <a:gd name="T28" fmla="*/ 48 w 67"/>
                      <a:gd name="T29" fmla="*/ 90 h 178"/>
                      <a:gd name="T30" fmla="*/ 57 w 67"/>
                      <a:gd name="T31" fmla="*/ 90 h 178"/>
                      <a:gd name="T32" fmla="*/ 63 w 67"/>
                      <a:gd name="T33" fmla="*/ 99 h 178"/>
                      <a:gd name="T34" fmla="*/ 54 w 67"/>
                      <a:gd name="T35" fmla="*/ 102 h 178"/>
                      <a:gd name="T36" fmla="*/ 54 w 67"/>
                      <a:gd name="T37" fmla="*/ 111 h 178"/>
                      <a:gd name="T38" fmla="*/ 54 w 67"/>
                      <a:gd name="T39" fmla="*/ 123 h 178"/>
                      <a:gd name="T40" fmla="*/ 45 w 67"/>
                      <a:gd name="T41" fmla="*/ 129 h 178"/>
                      <a:gd name="T42" fmla="*/ 48 w 67"/>
                      <a:gd name="T43" fmla="*/ 120 h 178"/>
                      <a:gd name="T44" fmla="*/ 48 w 67"/>
                      <a:gd name="T45" fmla="*/ 111 h 178"/>
                      <a:gd name="T46" fmla="*/ 57 w 67"/>
                      <a:gd name="T47" fmla="*/ 102 h 178"/>
                      <a:gd name="T48" fmla="*/ 57 w 67"/>
                      <a:gd name="T49" fmla="*/ 93 h 178"/>
                      <a:gd name="T50" fmla="*/ 48 w 67"/>
                      <a:gd name="T51" fmla="*/ 93 h 178"/>
                      <a:gd name="T52" fmla="*/ 36 w 67"/>
                      <a:gd name="T53" fmla="*/ 96 h 178"/>
                      <a:gd name="T54" fmla="*/ 39 w 67"/>
                      <a:gd name="T55" fmla="*/ 105 h 178"/>
                      <a:gd name="T56" fmla="*/ 30 w 67"/>
                      <a:gd name="T57" fmla="*/ 96 h 178"/>
                      <a:gd name="T58" fmla="*/ 36 w 67"/>
                      <a:gd name="T59" fmla="*/ 87 h 178"/>
                      <a:gd name="T60" fmla="*/ 36 w 67"/>
                      <a:gd name="T61" fmla="*/ 78 h 178"/>
                      <a:gd name="T62" fmla="*/ 27 w 67"/>
                      <a:gd name="T63" fmla="*/ 72 h 178"/>
                      <a:gd name="T64" fmla="*/ 39 w 67"/>
                      <a:gd name="T65" fmla="*/ 69 h 178"/>
                      <a:gd name="T66" fmla="*/ 48 w 67"/>
                      <a:gd name="T67" fmla="*/ 72 h 178"/>
                      <a:gd name="T68" fmla="*/ 39 w 67"/>
                      <a:gd name="T69" fmla="*/ 66 h 178"/>
                      <a:gd name="T70" fmla="*/ 30 w 67"/>
                      <a:gd name="T71" fmla="*/ 57 h 178"/>
                      <a:gd name="T72" fmla="*/ 21 w 67"/>
                      <a:gd name="T73" fmla="*/ 51 h 178"/>
                      <a:gd name="T74" fmla="*/ 30 w 67"/>
                      <a:gd name="T75" fmla="*/ 51 h 178"/>
                      <a:gd name="T76" fmla="*/ 30 w 67"/>
                      <a:gd name="T77" fmla="*/ 42 h 178"/>
                      <a:gd name="T78" fmla="*/ 21 w 67"/>
                      <a:gd name="T79" fmla="*/ 33 h 178"/>
                      <a:gd name="T80" fmla="*/ 30 w 67"/>
                      <a:gd name="T81" fmla="*/ 33 h 178"/>
                      <a:gd name="T82" fmla="*/ 21 w 67"/>
                      <a:gd name="T83" fmla="*/ 30 h 178"/>
                      <a:gd name="T84" fmla="*/ 30 w 67"/>
                      <a:gd name="T85" fmla="*/ 18 h 178"/>
                      <a:gd name="T86" fmla="*/ 30 w 67"/>
                      <a:gd name="T87" fmla="*/ 9 h 178"/>
                      <a:gd name="T88" fmla="*/ 36 w 67"/>
                      <a:gd name="T89" fmla="*/ 0 h 178"/>
                      <a:gd name="T90" fmla="*/ 33 w 67"/>
                      <a:gd name="T91" fmla="*/ 9 h 178"/>
                      <a:gd name="T92" fmla="*/ 24 w 67"/>
                      <a:gd name="T93" fmla="*/ 18 h 178"/>
                      <a:gd name="T94" fmla="*/ 18 w 67"/>
                      <a:gd name="T95" fmla="*/ 9 h 178"/>
                      <a:gd name="T96" fmla="*/ 9 w 67"/>
                      <a:gd name="T97" fmla="*/ 9 h 178"/>
                      <a:gd name="T98" fmla="*/ 0 w 67"/>
                      <a:gd name="T99" fmla="*/ 9 h 178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</a:gdLst>
                    <a:ahLst/>
                    <a:cxnLst>
                      <a:cxn ang="T100">
                        <a:pos x="T0" y="T1"/>
                      </a:cxn>
                      <a:cxn ang="T101">
                        <a:pos x="T2" y="T3"/>
                      </a:cxn>
                      <a:cxn ang="T102">
                        <a:pos x="T4" y="T5"/>
                      </a:cxn>
                      <a:cxn ang="T103">
                        <a:pos x="T6" y="T7"/>
                      </a:cxn>
                      <a:cxn ang="T104">
                        <a:pos x="T8" y="T9"/>
                      </a:cxn>
                      <a:cxn ang="T105">
                        <a:pos x="T10" y="T11"/>
                      </a:cxn>
                      <a:cxn ang="T106">
                        <a:pos x="T12" y="T13"/>
                      </a:cxn>
                      <a:cxn ang="T107">
                        <a:pos x="T14" y="T15"/>
                      </a:cxn>
                      <a:cxn ang="T108">
                        <a:pos x="T16" y="T17"/>
                      </a:cxn>
                      <a:cxn ang="T109">
                        <a:pos x="T18" y="T19"/>
                      </a:cxn>
                      <a:cxn ang="T110">
                        <a:pos x="T20" y="T21"/>
                      </a:cxn>
                      <a:cxn ang="T111">
                        <a:pos x="T22" y="T23"/>
                      </a:cxn>
                      <a:cxn ang="T112">
                        <a:pos x="T24" y="T25"/>
                      </a:cxn>
                      <a:cxn ang="T113">
                        <a:pos x="T26" y="T27"/>
                      </a:cxn>
                      <a:cxn ang="T114">
                        <a:pos x="T28" y="T29"/>
                      </a:cxn>
                      <a:cxn ang="T115">
                        <a:pos x="T30" y="T31"/>
                      </a:cxn>
                      <a:cxn ang="T116">
                        <a:pos x="T32" y="T33"/>
                      </a:cxn>
                      <a:cxn ang="T117">
                        <a:pos x="T34" y="T35"/>
                      </a:cxn>
                      <a:cxn ang="T118">
                        <a:pos x="T36" y="T37"/>
                      </a:cxn>
                      <a:cxn ang="T119">
                        <a:pos x="T38" y="T39"/>
                      </a:cxn>
                      <a:cxn ang="T120">
                        <a:pos x="T40" y="T41"/>
                      </a:cxn>
                      <a:cxn ang="T121">
                        <a:pos x="T42" y="T43"/>
                      </a:cxn>
                      <a:cxn ang="T122">
                        <a:pos x="T44" y="T45"/>
                      </a:cxn>
                      <a:cxn ang="T123">
                        <a:pos x="T46" y="T47"/>
                      </a:cxn>
                      <a:cxn ang="T124">
                        <a:pos x="T48" y="T49"/>
                      </a:cxn>
                      <a:cxn ang="T125">
                        <a:pos x="T50" y="T51"/>
                      </a:cxn>
                      <a:cxn ang="T126">
                        <a:pos x="T52" y="T53"/>
                      </a:cxn>
                      <a:cxn ang="T127">
                        <a:pos x="T54" y="T55"/>
                      </a:cxn>
                      <a:cxn ang="T128">
                        <a:pos x="T56" y="T57"/>
                      </a:cxn>
                      <a:cxn ang="T129">
                        <a:pos x="T58" y="T59"/>
                      </a:cxn>
                      <a:cxn ang="T130">
                        <a:pos x="T60" y="T61"/>
                      </a:cxn>
                      <a:cxn ang="T131">
                        <a:pos x="T62" y="T63"/>
                      </a:cxn>
                      <a:cxn ang="T132">
                        <a:pos x="T64" y="T65"/>
                      </a:cxn>
                      <a:cxn ang="T133">
                        <a:pos x="T66" y="T67"/>
                      </a:cxn>
                      <a:cxn ang="T134">
                        <a:pos x="T68" y="T69"/>
                      </a:cxn>
                      <a:cxn ang="T135">
                        <a:pos x="T70" y="T71"/>
                      </a:cxn>
                      <a:cxn ang="T136">
                        <a:pos x="T72" y="T73"/>
                      </a:cxn>
                      <a:cxn ang="T137">
                        <a:pos x="T74" y="T75"/>
                      </a:cxn>
                      <a:cxn ang="T138">
                        <a:pos x="T76" y="T77"/>
                      </a:cxn>
                      <a:cxn ang="T139">
                        <a:pos x="T78" y="T79"/>
                      </a:cxn>
                      <a:cxn ang="T140">
                        <a:pos x="T80" y="T81"/>
                      </a:cxn>
                      <a:cxn ang="T141">
                        <a:pos x="T82" y="T83"/>
                      </a:cxn>
                      <a:cxn ang="T142">
                        <a:pos x="T84" y="T85"/>
                      </a:cxn>
                      <a:cxn ang="T143">
                        <a:pos x="T86" y="T87"/>
                      </a:cxn>
                      <a:cxn ang="T144">
                        <a:pos x="T88" y="T89"/>
                      </a:cxn>
                      <a:cxn ang="T145">
                        <a:pos x="T90" y="T91"/>
                      </a:cxn>
                      <a:cxn ang="T146">
                        <a:pos x="T92" y="T93"/>
                      </a:cxn>
                      <a:cxn ang="T147">
                        <a:pos x="T94" y="T95"/>
                      </a:cxn>
                      <a:cxn ang="T148">
                        <a:pos x="T96" y="T97"/>
                      </a:cxn>
                      <a:cxn ang="T149">
                        <a:pos x="T98" y="T99"/>
                      </a:cxn>
                    </a:cxnLst>
                    <a:rect l="0" t="0" r="r" b="b"/>
                    <a:pathLst>
                      <a:path w="67" h="178">
                        <a:moveTo>
                          <a:pt x="9" y="177"/>
                        </a:moveTo>
                        <a:lnTo>
                          <a:pt x="18" y="177"/>
                        </a:lnTo>
                        <a:lnTo>
                          <a:pt x="27" y="177"/>
                        </a:lnTo>
                        <a:lnTo>
                          <a:pt x="33" y="165"/>
                        </a:lnTo>
                        <a:lnTo>
                          <a:pt x="42" y="159"/>
                        </a:lnTo>
                        <a:lnTo>
                          <a:pt x="54" y="150"/>
                        </a:lnTo>
                        <a:lnTo>
                          <a:pt x="63" y="144"/>
                        </a:lnTo>
                        <a:lnTo>
                          <a:pt x="63" y="135"/>
                        </a:lnTo>
                        <a:lnTo>
                          <a:pt x="63" y="126"/>
                        </a:lnTo>
                        <a:lnTo>
                          <a:pt x="66" y="117"/>
                        </a:lnTo>
                        <a:lnTo>
                          <a:pt x="66" y="108"/>
                        </a:lnTo>
                        <a:lnTo>
                          <a:pt x="66" y="99"/>
                        </a:lnTo>
                        <a:lnTo>
                          <a:pt x="66" y="90"/>
                        </a:lnTo>
                        <a:lnTo>
                          <a:pt x="57" y="90"/>
                        </a:lnTo>
                        <a:lnTo>
                          <a:pt x="48" y="90"/>
                        </a:lnTo>
                        <a:lnTo>
                          <a:pt x="57" y="90"/>
                        </a:lnTo>
                        <a:lnTo>
                          <a:pt x="63" y="99"/>
                        </a:lnTo>
                        <a:lnTo>
                          <a:pt x="54" y="102"/>
                        </a:lnTo>
                        <a:lnTo>
                          <a:pt x="54" y="111"/>
                        </a:lnTo>
                        <a:lnTo>
                          <a:pt x="54" y="123"/>
                        </a:lnTo>
                        <a:lnTo>
                          <a:pt x="45" y="129"/>
                        </a:lnTo>
                        <a:lnTo>
                          <a:pt x="48" y="120"/>
                        </a:lnTo>
                        <a:lnTo>
                          <a:pt x="48" y="111"/>
                        </a:lnTo>
                        <a:lnTo>
                          <a:pt x="57" y="102"/>
                        </a:lnTo>
                        <a:lnTo>
                          <a:pt x="57" y="93"/>
                        </a:lnTo>
                        <a:lnTo>
                          <a:pt x="48" y="93"/>
                        </a:lnTo>
                        <a:lnTo>
                          <a:pt x="36" y="96"/>
                        </a:lnTo>
                        <a:lnTo>
                          <a:pt x="39" y="105"/>
                        </a:lnTo>
                        <a:lnTo>
                          <a:pt x="30" y="96"/>
                        </a:lnTo>
                        <a:lnTo>
                          <a:pt x="36" y="87"/>
                        </a:lnTo>
                        <a:lnTo>
                          <a:pt x="36" y="78"/>
                        </a:lnTo>
                        <a:lnTo>
                          <a:pt x="27" y="72"/>
                        </a:lnTo>
                        <a:lnTo>
                          <a:pt x="39" y="69"/>
                        </a:lnTo>
                        <a:lnTo>
                          <a:pt x="48" y="72"/>
                        </a:lnTo>
                        <a:lnTo>
                          <a:pt x="39" y="66"/>
                        </a:lnTo>
                        <a:lnTo>
                          <a:pt x="30" y="57"/>
                        </a:lnTo>
                        <a:lnTo>
                          <a:pt x="21" y="51"/>
                        </a:lnTo>
                        <a:lnTo>
                          <a:pt x="30" y="51"/>
                        </a:lnTo>
                        <a:lnTo>
                          <a:pt x="30" y="42"/>
                        </a:lnTo>
                        <a:lnTo>
                          <a:pt x="21" y="33"/>
                        </a:lnTo>
                        <a:lnTo>
                          <a:pt x="30" y="33"/>
                        </a:lnTo>
                        <a:lnTo>
                          <a:pt x="21" y="30"/>
                        </a:lnTo>
                        <a:lnTo>
                          <a:pt x="30" y="18"/>
                        </a:lnTo>
                        <a:lnTo>
                          <a:pt x="30" y="9"/>
                        </a:lnTo>
                        <a:lnTo>
                          <a:pt x="36" y="0"/>
                        </a:lnTo>
                        <a:lnTo>
                          <a:pt x="33" y="9"/>
                        </a:lnTo>
                        <a:lnTo>
                          <a:pt x="24" y="18"/>
                        </a:lnTo>
                        <a:lnTo>
                          <a:pt x="18" y="9"/>
                        </a:lnTo>
                        <a:lnTo>
                          <a:pt x="9" y="9"/>
                        </a:lnTo>
                        <a:lnTo>
                          <a:pt x="0" y="9"/>
                        </a:lnTo>
                      </a:path>
                    </a:pathLst>
                  </a:custGeom>
                  <a:noFill/>
                  <a:ln w="12700" cap="rnd" cmpd="sng">
                    <a:solidFill>
                      <a:schemeClr val="tx2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373" name="Freeform 95">
                    <a:extLst>
                      <a:ext uri="{FF2B5EF4-FFF2-40B4-BE49-F238E27FC236}">
                        <a16:creationId xmlns:a16="http://schemas.microsoft.com/office/drawing/2014/main" id="{B28E62A1-A348-4547-87B9-249B2BA43BC3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610" y="4299"/>
                    <a:ext cx="19" cy="4"/>
                  </a:xfrm>
                  <a:custGeom>
                    <a:avLst/>
                    <a:gdLst>
                      <a:gd name="T0" fmla="*/ 18 w 19"/>
                      <a:gd name="T1" fmla="*/ 3 h 4"/>
                      <a:gd name="T2" fmla="*/ 9 w 19"/>
                      <a:gd name="T3" fmla="*/ 0 h 4"/>
                      <a:gd name="T4" fmla="*/ 0 w 19"/>
                      <a:gd name="T5" fmla="*/ 0 h 4"/>
                      <a:gd name="T6" fmla="*/ 9 w 19"/>
                      <a:gd name="T7" fmla="*/ 0 h 4"/>
                      <a:gd name="T8" fmla="*/ 18 w 19"/>
                      <a:gd name="T9" fmla="*/ 3 h 4"/>
                      <a:gd name="T10" fmla="*/ 18 w 19"/>
                      <a:gd name="T11" fmla="*/ 3 h 4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0" t="0" r="r" b="b"/>
                    <a:pathLst>
                      <a:path w="19" h="4">
                        <a:moveTo>
                          <a:pt x="18" y="3"/>
                        </a:moveTo>
                        <a:lnTo>
                          <a:pt x="9" y="0"/>
                        </a:lnTo>
                        <a:lnTo>
                          <a:pt x="0" y="0"/>
                        </a:lnTo>
                        <a:lnTo>
                          <a:pt x="9" y="0"/>
                        </a:lnTo>
                        <a:lnTo>
                          <a:pt x="18" y="3"/>
                        </a:lnTo>
                      </a:path>
                    </a:pathLst>
                  </a:custGeom>
                  <a:solidFill>
                    <a:schemeClr val="accent1"/>
                  </a:solidFill>
                  <a:ln w="12700" cap="rnd" cmpd="sng">
                    <a:solidFill>
                      <a:schemeClr val="tx2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374" name="Freeform 96">
                    <a:extLst>
                      <a:ext uri="{FF2B5EF4-FFF2-40B4-BE49-F238E27FC236}">
                        <a16:creationId xmlns:a16="http://schemas.microsoft.com/office/drawing/2014/main" id="{52E43161-0302-4012-8C98-407E8DFFCC8E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622" y="4302"/>
                    <a:ext cx="7" cy="4"/>
                  </a:xfrm>
                  <a:custGeom>
                    <a:avLst/>
                    <a:gdLst>
                      <a:gd name="T0" fmla="*/ 6 w 7"/>
                      <a:gd name="T1" fmla="*/ 3 h 4"/>
                      <a:gd name="T2" fmla="*/ 0 w 7"/>
                      <a:gd name="T3" fmla="*/ 0 h 4"/>
                      <a:gd name="T4" fmla="*/ 0 60000 65536"/>
                      <a:gd name="T5" fmla="*/ 0 60000 65536"/>
                    </a:gdLst>
                    <a:ahLst/>
                    <a:cxnLst>
                      <a:cxn ang="T4">
                        <a:pos x="T0" y="T1"/>
                      </a:cxn>
                      <a:cxn ang="T5">
                        <a:pos x="T2" y="T3"/>
                      </a:cxn>
                    </a:cxnLst>
                    <a:rect l="0" t="0" r="r" b="b"/>
                    <a:pathLst>
                      <a:path w="7" h="4">
                        <a:moveTo>
                          <a:pt x="6" y="3"/>
                        </a:moveTo>
                        <a:lnTo>
                          <a:pt x="0" y="0"/>
                        </a:lnTo>
                      </a:path>
                    </a:pathLst>
                  </a:custGeom>
                  <a:noFill/>
                  <a:ln w="12700" cap="rnd" cmpd="sng">
                    <a:solidFill>
                      <a:schemeClr val="tx2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375" name="Freeform 97">
                    <a:extLst>
                      <a:ext uri="{FF2B5EF4-FFF2-40B4-BE49-F238E27FC236}">
                        <a16:creationId xmlns:a16="http://schemas.microsoft.com/office/drawing/2014/main" id="{2BB6FB11-D121-43CC-ABA6-23FE3E0E9035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604" y="4281"/>
                    <a:ext cx="19" cy="4"/>
                  </a:xfrm>
                  <a:custGeom>
                    <a:avLst/>
                    <a:gdLst>
                      <a:gd name="T0" fmla="*/ 0 w 19"/>
                      <a:gd name="T1" fmla="*/ 0 h 4"/>
                      <a:gd name="T2" fmla="*/ 9 w 19"/>
                      <a:gd name="T3" fmla="*/ 0 h 4"/>
                      <a:gd name="T4" fmla="*/ 18 w 19"/>
                      <a:gd name="T5" fmla="*/ 3 h 4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19" h="4">
                        <a:moveTo>
                          <a:pt x="0" y="0"/>
                        </a:moveTo>
                        <a:lnTo>
                          <a:pt x="9" y="0"/>
                        </a:lnTo>
                        <a:lnTo>
                          <a:pt x="18" y="3"/>
                        </a:lnTo>
                      </a:path>
                    </a:pathLst>
                  </a:custGeom>
                  <a:noFill/>
                  <a:ln w="12700" cap="rnd" cmpd="sng">
                    <a:solidFill>
                      <a:schemeClr val="tx2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376" name="Freeform 98">
                    <a:extLst>
                      <a:ext uri="{FF2B5EF4-FFF2-40B4-BE49-F238E27FC236}">
                        <a16:creationId xmlns:a16="http://schemas.microsoft.com/office/drawing/2014/main" id="{526373B0-7D00-4FCC-97EC-446F4F89AFA5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502" y="4815"/>
                    <a:ext cx="340" cy="247"/>
                  </a:xfrm>
                  <a:custGeom>
                    <a:avLst/>
                    <a:gdLst>
                      <a:gd name="T0" fmla="*/ 336 w 340"/>
                      <a:gd name="T1" fmla="*/ 216 h 247"/>
                      <a:gd name="T2" fmla="*/ 288 w 340"/>
                      <a:gd name="T3" fmla="*/ 246 h 247"/>
                      <a:gd name="T4" fmla="*/ 288 w 340"/>
                      <a:gd name="T5" fmla="*/ 30 h 247"/>
                      <a:gd name="T6" fmla="*/ 339 w 340"/>
                      <a:gd name="T7" fmla="*/ 0 h 247"/>
                      <a:gd name="T8" fmla="*/ 285 w 340"/>
                      <a:gd name="T9" fmla="*/ 30 h 247"/>
                      <a:gd name="T10" fmla="*/ 0 w 340"/>
                      <a:gd name="T11" fmla="*/ 18 h 247"/>
                      <a:gd name="T12" fmla="*/ 0 w 340"/>
                      <a:gd name="T13" fmla="*/ 237 h 247"/>
                      <a:gd name="T14" fmla="*/ 285 w 340"/>
                      <a:gd name="T15" fmla="*/ 246 h 247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340" h="247">
                        <a:moveTo>
                          <a:pt x="336" y="216"/>
                        </a:moveTo>
                        <a:lnTo>
                          <a:pt x="288" y="246"/>
                        </a:lnTo>
                        <a:lnTo>
                          <a:pt x="288" y="30"/>
                        </a:lnTo>
                        <a:lnTo>
                          <a:pt x="339" y="0"/>
                        </a:lnTo>
                        <a:lnTo>
                          <a:pt x="285" y="30"/>
                        </a:lnTo>
                        <a:lnTo>
                          <a:pt x="0" y="18"/>
                        </a:lnTo>
                        <a:lnTo>
                          <a:pt x="0" y="237"/>
                        </a:lnTo>
                        <a:lnTo>
                          <a:pt x="285" y="246"/>
                        </a:lnTo>
                      </a:path>
                    </a:pathLst>
                  </a:custGeom>
                  <a:noFill/>
                  <a:ln w="12700" cap="rnd" cmpd="sng">
                    <a:solidFill>
                      <a:schemeClr val="tx2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377" name="Freeform 99">
                    <a:extLst>
                      <a:ext uri="{FF2B5EF4-FFF2-40B4-BE49-F238E27FC236}">
                        <a16:creationId xmlns:a16="http://schemas.microsoft.com/office/drawing/2014/main" id="{7591BF14-2669-4E6A-BAEE-E9509D4A309D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628" y="4785"/>
                    <a:ext cx="169" cy="4"/>
                  </a:xfrm>
                  <a:custGeom>
                    <a:avLst/>
                    <a:gdLst>
                      <a:gd name="T0" fmla="*/ 0 w 169"/>
                      <a:gd name="T1" fmla="*/ 0 h 4"/>
                      <a:gd name="T2" fmla="*/ 168 w 169"/>
                      <a:gd name="T3" fmla="*/ 3 h 4"/>
                      <a:gd name="T4" fmla="*/ 0 60000 65536"/>
                      <a:gd name="T5" fmla="*/ 0 60000 65536"/>
                    </a:gdLst>
                    <a:ahLst/>
                    <a:cxnLst>
                      <a:cxn ang="T4">
                        <a:pos x="T0" y="T1"/>
                      </a:cxn>
                      <a:cxn ang="T5">
                        <a:pos x="T2" y="T3"/>
                      </a:cxn>
                    </a:cxnLst>
                    <a:rect l="0" t="0" r="r" b="b"/>
                    <a:pathLst>
                      <a:path w="169" h="4">
                        <a:moveTo>
                          <a:pt x="0" y="0"/>
                        </a:moveTo>
                        <a:lnTo>
                          <a:pt x="168" y="3"/>
                        </a:lnTo>
                      </a:path>
                    </a:pathLst>
                  </a:custGeom>
                  <a:noFill/>
                  <a:ln w="12700" cap="rnd" cmpd="sng">
                    <a:solidFill>
                      <a:schemeClr val="tx2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378" name="Freeform 100">
                    <a:extLst>
                      <a:ext uri="{FF2B5EF4-FFF2-40B4-BE49-F238E27FC236}">
                        <a16:creationId xmlns:a16="http://schemas.microsoft.com/office/drawing/2014/main" id="{B4DF8A23-8AAB-4802-8ED7-08C71CE7F708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643" y="4572"/>
                    <a:ext cx="31" cy="40"/>
                  </a:xfrm>
                  <a:custGeom>
                    <a:avLst/>
                    <a:gdLst>
                      <a:gd name="T0" fmla="*/ 27 w 31"/>
                      <a:gd name="T1" fmla="*/ 39 h 40"/>
                      <a:gd name="T2" fmla="*/ 18 w 31"/>
                      <a:gd name="T3" fmla="*/ 39 h 40"/>
                      <a:gd name="T4" fmla="*/ 9 w 31"/>
                      <a:gd name="T5" fmla="*/ 36 h 40"/>
                      <a:gd name="T6" fmla="*/ 3 w 31"/>
                      <a:gd name="T7" fmla="*/ 27 h 40"/>
                      <a:gd name="T8" fmla="*/ 0 w 31"/>
                      <a:gd name="T9" fmla="*/ 18 h 40"/>
                      <a:gd name="T10" fmla="*/ 0 w 31"/>
                      <a:gd name="T11" fmla="*/ 9 h 40"/>
                      <a:gd name="T12" fmla="*/ 0 w 31"/>
                      <a:gd name="T13" fmla="*/ 0 h 40"/>
                      <a:gd name="T14" fmla="*/ 3 w 31"/>
                      <a:gd name="T15" fmla="*/ 9 h 40"/>
                      <a:gd name="T16" fmla="*/ 12 w 31"/>
                      <a:gd name="T17" fmla="*/ 15 h 40"/>
                      <a:gd name="T18" fmla="*/ 21 w 31"/>
                      <a:gd name="T19" fmla="*/ 21 h 40"/>
                      <a:gd name="T20" fmla="*/ 27 w 31"/>
                      <a:gd name="T21" fmla="*/ 30 h 40"/>
                      <a:gd name="T22" fmla="*/ 30 w 31"/>
                      <a:gd name="T23" fmla="*/ 39 h 40"/>
                      <a:gd name="T24" fmla="*/ 27 w 31"/>
                      <a:gd name="T25" fmla="*/ 39 h 40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</a:gdLst>
                    <a:ahLst/>
                    <a:cxnLst>
                      <a:cxn ang="T26">
                        <a:pos x="T0" y="T1"/>
                      </a:cxn>
                      <a:cxn ang="T27">
                        <a:pos x="T2" y="T3"/>
                      </a:cxn>
                      <a:cxn ang="T28">
                        <a:pos x="T4" y="T5"/>
                      </a:cxn>
                      <a:cxn ang="T29">
                        <a:pos x="T6" y="T7"/>
                      </a:cxn>
                      <a:cxn ang="T30">
                        <a:pos x="T8" y="T9"/>
                      </a:cxn>
                      <a:cxn ang="T31">
                        <a:pos x="T10" y="T11"/>
                      </a:cxn>
                      <a:cxn ang="T32">
                        <a:pos x="T12" y="T13"/>
                      </a:cxn>
                      <a:cxn ang="T33">
                        <a:pos x="T14" y="T15"/>
                      </a:cxn>
                      <a:cxn ang="T34">
                        <a:pos x="T16" y="T17"/>
                      </a:cxn>
                      <a:cxn ang="T35">
                        <a:pos x="T18" y="T19"/>
                      </a:cxn>
                      <a:cxn ang="T36">
                        <a:pos x="T20" y="T21"/>
                      </a:cxn>
                      <a:cxn ang="T37">
                        <a:pos x="T22" y="T23"/>
                      </a:cxn>
                      <a:cxn ang="T38">
                        <a:pos x="T24" y="T25"/>
                      </a:cxn>
                    </a:cxnLst>
                    <a:rect l="0" t="0" r="r" b="b"/>
                    <a:pathLst>
                      <a:path w="31" h="40">
                        <a:moveTo>
                          <a:pt x="27" y="39"/>
                        </a:moveTo>
                        <a:lnTo>
                          <a:pt x="18" y="39"/>
                        </a:lnTo>
                        <a:lnTo>
                          <a:pt x="9" y="36"/>
                        </a:lnTo>
                        <a:lnTo>
                          <a:pt x="3" y="27"/>
                        </a:lnTo>
                        <a:lnTo>
                          <a:pt x="0" y="18"/>
                        </a:lnTo>
                        <a:lnTo>
                          <a:pt x="0" y="9"/>
                        </a:lnTo>
                        <a:lnTo>
                          <a:pt x="0" y="0"/>
                        </a:lnTo>
                        <a:lnTo>
                          <a:pt x="3" y="9"/>
                        </a:lnTo>
                        <a:lnTo>
                          <a:pt x="12" y="15"/>
                        </a:lnTo>
                        <a:lnTo>
                          <a:pt x="21" y="21"/>
                        </a:lnTo>
                        <a:lnTo>
                          <a:pt x="27" y="30"/>
                        </a:lnTo>
                        <a:lnTo>
                          <a:pt x="30" y="39"/>
                        </a:lnTo>
                        <a:lnTo>
                          <a:pt x="27" y="39"/>
                        </a:lnTo>
                      </a:path>
                    </a:pathLst>
                  </a:custGeom>
                  <a:solidFill>
                    <a:schemeClr val="accent1"/>
                  </a:solidFill>
                  <a:ln w="12700" cap="rnd" cmpd="sng">
                    <a:solidFill>
                      <a:schemeClr val="tx2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379" name="Freeform 101">
                    <a:extLst>
                      <a:ext uri="{FF2B5EF4-FFF2-40B4-BE49-F238E27FC236}">
                        <a16:creationId xmlns:a16="http://schemas.microsoft.com/office/drawing/2014/main" id="{7BCB2809-43DB-4E28-B672-FBF86E9F0A9B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643" y="4593"/>
                    <a:ext cx="34" cy="19"/>
                  </a:xfrm>
                  <a:custGeom>
                    <a:avLst/>
                    <a:gdLst>
                      <a:gd name="T0" fmla="*/ 33 w 34"/>
                      <a:gd name="T1" fmla="*/ 18 h 19"/>
                      <a:gd name="T2" fmla="*/ 0 w 34"/>
                      <a:gd name="T3" fmla="*/ 0 h 19"/>
                      <a:gd name="T4" fmla="*/ 0 60000 65536"/>
                      <a:gd name="T5" fmla="*/ 0 60000 65536"/>
                    </a:gdLst>
                    <a:ahLst/>
                    <a:cxnLst>
                      <a:cxn ang="T4">
                        <a:pos x="T0" y="T1"/>
                      </a:cxn>
                      <a:cxn ang="T5">
                        <a:pos x="T2" y="T3"/>
                      </a:cxn>
                    </a:cxnLst>
                    <a:rect l="0" t="0" r="r" b="b"/>
                    <a:pathLst>
                      <a:path w="34" h="19">
                        <a:moveTo>
                          <a:pt x="33" y="18"/>
                        </a:moveTo>
                        <a:lnTo>
                          <a:pt x="0" y="0"/>
                        </a:lnTo>
                      </a:path>
                    </a:pathLst>
                  </a:custGeom>
                  <a:noFill/>
                  <a:ln w="12700" cap="rnd" cmpd="sng">
                    <a:solidFill>
                      <a:schemeClr val="tx2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380" name="Freeform 102">
                    <a:extLst>
                      <a:ext uri="{FF2B5EF4-FFF2-40B4-BE49-F238E27FC236}">
                        <a16:creationId xmlns:a16="http://schemas.microsoft.com/office/drawing/2014/main" id="{B50027F9-FE9A-46BA-B25F-AA7400F4F14E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357" y="3912"/>
                    <a:ext cx="415" cy="625"/>
                  </a:xfrm>
                  <a:custGeom>
                    <a:avLst/>
                    <a:gdLst>
                      <a:gd name="T0" fmla="*/ 228 w 415"/>
                      <a:gd name="T1" fmla="*/ 33 h 625"/>
                      <a:gd name="T2" fmla="*/ 228 w 415"/>
                      <a:gd name="T3" fmla="*/ 30 h 625"/>
                      <a:gd name="T4" fmla="*/ 255 w 415"/>
                      <a:gd name="T5" fmla="*/ 18 h 625"/>
                      <a:gd name="T6" fmla="*/ 297 w 415"/>
                      <a:gd name="T7" fmla="*/ 0 h 625"/>
                      <a:gd name="T8" fmla="*/ 354 w 415"/>
                      <a:gd name="T9" fmla="*/ 9 h 625"/>
                      <a:gd name="T10" fmla="*/ 411 w 415"/>
                      <a:gd name="T11" fmla="*/ 60 h 625"/>
                      <a:gd name="T12" fmla="*/ 414 w 415"/>
                      <a:gd name="T13" fmla="*/ 117 h 625"/>
                      <a:gd name="T14" fmla="*/ 387 w 415"/>
                      <a:gd name="T15" fmla="*/ 171 h 625"/>
                      <a:gd name="T16" fmla="*/ 339 w 415"/>
                      <a:gd name="T17" fmla="*/ 192 h 625"/>
                      <a:gd name="T18" fmla="*/ 327 w 415"/>
                      <a:gd name="T19" fmla="*/ 183 h 625"/>
                      <a:gd name="T20" fmla="*/ 360 w 415"/>
                      <a:gd name="T21" fmla="*/ 150 h 625"/>
                      <a:gd name="T22" fmla="*/ 324 w 415"/>
                      <a:gd name="T23" fmla="*/ 159 h 625"/>
                      <a:gd name="T24" fmla="*/ 321 w 415"/>
                      <a:gd name="T25" fmla="*/ 117 h 625"/>
                      <a:gd name="T26" fmla="*/ 312 w 415"/>
                      <a:gd name="T27" fmla="*/ 63 h 625"/>
                      <a:gd name="T28" fmla="*/ 327 w 415"/>
                      <a:gd name="T29" fmla="*/ 54 h 625"/>
                      <a:gd name="T30" fmla="*/ 291 w 415"/>
                      <a:gd name="T31" fmla="*/ 48 h 625"/>
                      <a:gd name="T32" fmla="*/ 255 w 415"/>
                      <a:gd name="T33" fmla="*/ 48 h 625"/>
                      <a:gd name="T34" fmla="*/ 216 w 415"/>
                      <a:gd name="T35" fmla="*/ 78 h 625"/>
                      <a:gd name="T36" fmla="*/ 207 w 415"/>
                      <a:gd name="T37" fmla="*/ 126 h 625"/>
                      <a:gd name="T38" fmla="*/ 237 w 415"/>
                      <a:gd name="T39" fmla="*/ 156 h 625"/>
                      <a:gd name="T40" fmla="*/ 219 w 415"/>
                      <a:gd name="T41" fmla="*/ 198 h 625"/>
                      <a:gd name="T42" fmla="*/ 267 w 415"/>
                      <a:gd name="T43" fmla="*/ 234 h 625"/>
                      <a:gd name="T44" fmla="*/ 276 w 415"/>
                      <a:gd name="T45" fmla="*/ 294 h 625"/>
                      <a:gd name="T46" fmla="*/ 261 w 415"/>
                      <a:gd name="T47" fmla="*/ 279 h 625"/>
                      <a:gd name="T48" fmla="*/ 246 w 415"/>
                      <a:gd name="T49" fmla="*/ 297 h 625"/>
                      <a:gd name="T50" fmla="*/ 252 w 415"/>
                      <a:gd name="T51" fmla="*/ 345 h 625"/>
                      <a:gd name="T52" fmla="*/ 273 w 415"/>
                      <a:gd name="T53" fmla="*/ 345 h 625"/>
                      <a:gd name="T54" fmla="*/ 276 w 415"/>
                      <a:gd name="T55" fmla="*/ 300 h 625"/>
                      <a:gd name="T56" fmla="*/ 282 w 415"/>
                      <a:gd name="T57" fmla="*/ 342 h 625"/>
                      <a:gd name="T58" fmla="*/ 294 w 415"/>
                      <a:gd name="T59" fmla="*/ 324 h 625"/>
                      <a:gd name="T60" fmla="*/ 339 w 415"/>
                      <a:gd name="T61" fmla="*/ 285 h 625"/>
                      <a:gd name="T62" fmla="*/ 372 w 415"/>
                      <a:gd name="T63" fmla="*/ 234 h 625"/>
                      <a:gd name="T64" fmla="*/ 375 w 415"/>
                      <a:gd name="T65" fmla="*/ 216 h 625"/>
                      <a:gd name="T66" fmla="*/ 378 w 415"/>
                      <a:gd name="T67" fmla="*/ 276 h 625"/>
                      <a:gd name="T68" fmla="*/ 348 w 415"/>
                      <a:gd name="T69" fmla="*/ 327 h 625"/>
                      <a:gd name="T70" fmla="*/ 312 w 415"/>
                      <a:gd name="T71" fmla="*/ 357 h 625"/>
                      <a:gd name="T72" fmla="*/ 264 w 415"/>
                      <a:gd name="T73" fmla="*/ 402 h 625"/>
                      <a:gd name="T74" fmla="*/ 258 w 415"/>
                      <a:gd name="T75" fmla="*/ 420 h 625"/>
                      <a:gd name="T76" fmla="*/ 252 w 415"/>
                      <a:gd name="T77" fmla="*/ 477 h 625"/>
                      <a:gd name="T78" fmla="*/ 249 w 415"/>
                      <a:gd name="T79" fmla="*/ 534 h 625"/>
                      <a:gd name="T80" fmla="*/ 243 w 415"/>
                      <a:gd name="T81" fmla="*/ 591 h 625"/>
                      <a:gd name="T82" fmla="*/ 201 w 415"/>
                      <a:gd name="T83" fmla="*/ 618 h 625"/>
                      <a:gd name="T84" fmla="*/ 195 w 415"/>
                      <a:gd name="T85" fmla="*/ 567 h 625"/>
                      <a:gd name="T86" fmla="*/ 201 w 415"/>
                      <a:gd name="T87" fmla="*/ 546 h 625"/>
                      <a:gd name="T88" fmla="*/ 198 w 415"/>
                      <a:gd name="T89" fmla="*/ 510 h 625"/>
                      <a:gd name="T90" fmla="*/ 183 w 415"/>
                      <a:gd name="T91" fmla="*/ 444 h 625"/>
                      <a:gd name="T92" fmla="*/ 174 w 415"/>
                      <a:gd name="T93" fmla="*/ 411 h 625"/>
                      <a:gd name="T94" fmla="*/ 162 w 415"/>
                      <a:gd name="T95" fmla="*/ 414 h 625"/>
                      <a:gd name="T96" fmla="*/ 186 w 415"/>
                      <a:gd name="T97" fmla="*/ 480 h 625"/>
                      <a:gd name="T98" fmla="*/ 171 w 415"/>
                      <a:gd name="T99" fmla="*/ 543 h 625"/>
                      <a:gd name="T100" fmla="*/ 144 w 415"/>
                      <a:gd name="T101" fmla="*/ 600 h 625"/>
                      <a:gd name="T102" fmla="*/ 15 w 415"/>
                      <a:gd name="T103" fmla="*/ 603 h 625"/>
                      <a:gd name="T104" fmla="*/ 66 w 415"/>
                      <a:gd name="T105" fmla="*/ 555 h 625"/>
                      <a:gd name="T106" fmla="*/ 111 w 415"/>
                      <a:gd name="T107" fmla="*/ 573 h 625"/>
                      <a:gd name="T108" fmla="*/ 78 w 415"/>
                      <a:gd name="T109" fmla="*/ 567 h 625"/>
                      <a:gd name="T110" fmla="*/ 66 w 415"/>
                      <a:gd name="T111" fmla="*/ 552 h 625"/>
                      <a:gd name="T112" fmla="*/ 93 w 415"/>
                      <a:gd name="T113" fmla="*/ 492 h 625"/>
                      <a:gd name="T114" fmla="*/ 117 w 415"/>
                      <a:gd name="T115" fmla="*/ 432 h 625"/>
                      <a:gd name="T116" fmla="*/ 141 w 415"/>
                      <a:gd name="T117" fmla="*/ 375 h 625"/>
                      <a:gd name="T118" fmla="*/ 171 w 415"/>
                      <a:gd name="T119" fmla="*/ 318 h 625"/>
                      <a:gd name="T120" fmla="*/ 198 w 415"/>
                      <a:gd name="T121" fmla="*/ 294 h 625"/>
                      <a:gd name="T122" fmla="*/ 252 w 415"/>
                      <a:gd name="T123" fmla="*/ 273 h 625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  <a:gd name="T159" fmla="*/ 0 60000 65536"/>
                      <a:gd name="T160" fmla="*/ 0 60000 65536"/>
                      <a:gd name="T161" fmla="*/ 0 60000 65536"/>
                      <a:gd name="T162" fmla="*/ 0 60000 65536"/>
                      <a:gd name="T163" fmla="*/ 0 60000 65536"/>
                      <a:gd name="T164" fmla="*/ 0 60000 65536"/>
                      <a:gd name="T165" fmla="*/ 0 60000 65536"/>
                      <a:gd name="T166" fmla="*/ 0 60000 65536"/>
                      <a:gd name="T167" fmla="*/ 0 60000 65536"/>
                      <a:gd name="T168" fmla="*/ 0 60000 65536"/>
                      <a:gd name="T169" fmla="*/ 0 60000 65536"/>
                      <a:gd name="T170" fmla="*/ 0 60000 65536"/>
                      <a:gd name="T171" fmla="*/ 0 60000 65536"/>
                      <a:gd name="T172" fmla="*/ 0 60000 65536"/>
                      <a:gd name="T173" fmla="*/ 0 60000 65536"/>
                      <a:gd name="T174" fmla="*/ 0 60000 65536"/>
                      <a:gd name="T175" fmla="*/ 0 60000 65536"/>
                      <a:gd name="T176" fmla="*/ 0 60000 65536"/>
                      <a:gd name="T177" fmla="*/ 0 60000 65536"/>
                      <a:gd name="T178" fmla="*/ 0 60000 65536"/>
                      <a:gd name="T179" fmla="*/ 0 60000 65536"/>
                      <a:gd name="T180" fmla="*/ 0 60000 65536"/>
                      <a:gd name="T181" fmla="*/ 0 60000 65536"/>
                      <a:gd name="T182" fmla="*/ 0 60000 65536"/>
                      <a:gd name="T183" fmla="*/ 0 60000 65536"/>
                      <a:gd name="T184" fmla="*/ 0 60000 65536"/>
                      <a:gd name="T185" fmla="*/ 0 60000 65536"/>
                    </a:gdLst>
                    <a:ahLst/>
                    <a:cxnLst>
                      <a:cxn ang="T124">
                        <a:pos x="T0" y="T1"/>
                      </a:cxn>
                      <a:cxn ang="T125">
                        <a:pos x="T2" y="T3"/>
                      </a:cxn>
                      <a:cxn ang="T126">
                        <a:pos x="T4" y="T5"/>
                      </a:cxn>
                      <a:cxn ang="T127">
                        <a:pos x="T6" y="T7"/>
                      </a:cxn>
                      <a:cxn ang="T128">
                        <a:pos x="T8" y="T9"/>
                      </a:cxn>
                      <a:cxn ang="T129">
                        <a:pos x="T10" y="T11"/>
                      </a:cxn>
                      <a:cxn ang="T130">
                        <a:pos x="T12" y="T13"/>
                      </a:cxn>
                      <a:cxn ang="T131">
                        <a:pos x="T14" y="T15"/>
                      </a:cxn>
                      <a:cxn ang="T132">
                        <a:pos x="T16" y="T17"/>
                      </a:cxn>
                      <a:cxn ang="T133">
                        <a:pos x="T18" y="T19"/>
                      </a:cxn>
                      <a:cxn ang="T134">
                        <a:pos x="T20" y="T21"/>
                      </a:cxn>
                      <a:cxn ang="T135">
                        <a:pos x="T22" y="T23"/>
                      </a:cxn>
                      <a:cxn ang="T136">
                        <a:pos x="T24" y="T25"/>
                      </a:cxn>
                      <a:cxn ang="T137">
                        <a:pos x="T26" y="T27"/>
                      </a:cxn>
                      <a:cxn ang="T138">
                        <a:pos x="T28" y="T29"/>
                      </a:cxn>
                      <a:cxn ang="T139">
                        <a:pos x="T30" y="T31"/>
                      </a:cxn>
                      <a:cxn ang="T140">
                        <a:pos x="T32" y="T33"/>
                      </a:cxn>
                      <a:cxn ang="T141">
                        <a:pos x="T34" y="T35"/>
                      </a:cxn>
                      <a:cxn ang="T142">
                        <a:pos x="T36" y="T37"/>
                      </a:cxn>
                      <a:cxn ang="T143">
                        <a:pos x="T38" y="T39"/>
                      </a:cxn>
                      <a:cxn ang="T144">
                        <a:pos x="T40" y="T41"/>
                      </a:cxn>
                      <a:cxn ang="T145">
                        <a:pos x="T42" y="T43"/>
                      </a:cxn>
                      <a:cxn ang="T146">
                        <a:pos x="T44" y="T45"/>
                      </a:cxn>
                      <a:cxn ang="T147">
                        <a:pos x="T46" y="T47"/>
                      </a:cxn>
                      <a:cxn ang="T148">
                        <a:pos x="T48" y="T49"/>
                      </a:cxn>
                      <a:cxn ang="T149">
                        <a:pos x="T50" y="T51"/>
                      </a:cxn>
                      <a:cxn ang="T150">
                        <a:pos x="T52" y="T53"/>
                      </a:cxn>
                      <a:cxn ang="T151">
                        <a:pos x="T54" y="T55"/>
                      </a:cxn>
                      <a:cxn ang="T152">
                        <a:pos x="T56" y="T57"/>
                      </a:cxn>
                      <a:cxn ang="T153">
                        <a:pos x="T58" y="T59"/>
                      </a:cxn>
                      <a:cxn ang="T154">
                        <a:pos x="T60" y="T61"/>
                      </a:cxn>
                      <a:cxn ang="T155">
                        <a:pos x="T62" y="T63"/>
                      </a:cxn>
                      <a:cxn ang="T156">
                        <a:pos x="T64" y="T65"/>
                      </a:cxn>
                      <a:cxn ang="T157">
                        <a:pos x="T66" y="T67"/>
                      </a:cxn>
                      <a:cxn ang="T158">
                        <a:pos x="T68" y="T69"/>
                      </a:cxn>
                      <a:cxn ang="T159">
                        <a:pos x="T70" y="T71"/>
                      </a:cxn>
                      <a:cxn ang="T160">
                        <a:pos x="T72" y="T73"/>
                      </a:cxn>
                      <a:cxn ang="T161">
                        <a:pos x="T74" y="T75"/>
                      </a:cxn>
                      <a:cxn ang="T162">
                        <a:pos x="T76" y="T77"/>
                      </a:cxn>
                      <a:cxn ang="T163">
                        <a:pos x="T78" y="T79"/>
                      </a:cxn>
                      <a:cxn ang="T164">
                        <a:pos x="T80" y="T81"/>
                      </a:cxn>
                      <a:cxn ang="T165">
                        <a:pos x="T82" y="T83"/>
                      </a:cxn>
                      <a:cxn ang="T166">
                        <a:pos x="T84" y="T85"/>
                      </a:cxn>
                      <a:cxn ang="T167">
                        <a:pos x="T86" y="T87"/>
                      </a:cxn>
                      <a:cxn ang="T168">
                        <a:pos x="T88" y="T89"/>
                      </a:cxn>
                      <a:cxn ang="T169">
                        <a:pos x="T90" y="T91"/>
                      </a:cxn>
                      <a:cxn ang="T170">
                        <a:pos x="T92" y="T93"/>
                      </a:cxn>
                      <a:cxn ang="T171">
                        <a:pos x="T94" y="T95"/>
                      </a:cxn>
                      <a:cxn ang="T172">
                        <a:pos x="T96" y="T97"/>
                      </a:cxn>
                      <a:cxn ang="T173">
                        <a:pos x="T98" y="T99"/>
                      </a:cxn>
                      <a:cxn ang="T174">
                        <a:pos x="T100" y="T101"/>
                      </a:cxn>
                      <a:cxn ang="T175">
                        <a:pos x="T102" y="T103"/>
                      </a:cxn>
                      <a:cxn ang="T176">
                        <a:pos x="T104" y="T105"/>
                      </a:cxn>
                      <a:cxn ang="T177">
                        <a:pos x="T106" y="T107"/>
                      </a:cxn>
                      <a:cxn ang="T178">
                        <a:pos x="T108" y="T109"/>
                      </a:cxn>
                      <a:cxn ang="T179">
                        <a:pos x="T110" y="T111"/>
                      </a:cxn>
                      <a:cxn ang="T180">
                        <a:pos x="T112" y="T113"/>
                      </a:cxn>
                      <a:cxn ang="T181">
                        <a:pos x="T114" y="T115"/>
                      </a:cxn>
                      <a:cxn ang="T182">
                        <a:pos x="T116" y="T117"/>
                      </a:cxn>
                      <a:cxn ang="T183">
                        <a:pos x="T118" y="T119"/>
                      </a:cxn>
                      <a:cxn ang="T184">
                        <a:pos x="T120" y="T121"/>
                      </a:cxn>
                      <a:cxn ang="T185">
                        <a:pos x="T122" y="T123"/>
                      </a:cxn>
                    </a:cxnLst>
                    <a:rect l="0" t="0" r="r" b="b"/>
                    <a:pathLst>
                      <a:path w="415" h="625">
                        <a:moveTo>
                          <a:pt x="210" y="54"/>
                        </a:moveTo>
                        <a:lnTo>
                          <a:pt x="219" y="54"/>
                        </a:lnTo>
                        <a:lnTo>
                          <a:pt x="228" y="54"/>
                        </a:lnTo>
                        <a:lnTo>
                          <a:pt x="219" y="48"/>
                        </a:lnTo>
                        <a:lnTo>
                          <a:pt x="219" y="39"/>
                        </a:lnTo>
                        <a:lnTo>
                          <a:pt x="228" y="33"/>
                        </a:lnTo>
                        <a:lnTo>
                          <a:pt x="237" y="33"/>
                        </a:lnTo>
                        <a:lnTo>
                          <a:pt x="243" y="45"/>
                        </a:lnTo>
                        <a:lnTo>
                          <a:pt x="234" y="51"/>
                        </a:lnTo>
                        <a:lnTo>
                          <a:pt x="237" y="39"/>
                        </a:lnTo>
                        <a:lnTo>
                          <a:pt x="237" y="30"/>
                        </a:lnTo>
                        <a:lnTo>
                          <a:pt x="228" y="30"/>
                        </a:lnTo>
                        <a:lnTo>
                          <a:pt x="228" y="39"/>
                        </a:lnTo>
                        <a:lnTo>
                          <a:pt x="231" y="30"/>
                        </a:lnTo>
                        <a:lnTo>
                          <a:pt x="240" y="27"/>
                        </a:lnTo>
                        <a:lnTo>
                          <a:pt x="249" y="33"/>
                        </a:lnTo>
                        <a:lnTo>
                          <a:pt x="246" y="24"/>
                        </a:lnTo>
                        <a:lnTo>
                          <a:pt x="255" y="18"/>
                        </a:lnTo>
                        <a:lnTo>
                          <a:pt x="264" y="18"/>
                        </a:lnTo>
                        <a:lnTo>
                          <a:pt x="273" y="18"/>
                        </a:lnTo>
                        <a:lnTo>
                          <a:pt x="270" y="9"/>
                        </a:lnTo>
                        <a:lnTo>
                          <a:pt x="279" y="6"/>
                        </a:lnTo>
                        <a:lnTo>
                          <a:pt x="288" y="0"/>
                        </a:lnTo>
                        <a:lnTo>
                          <a:pt x="297" y="0"/>
                        </a:lnTo>
                        <a:lnTo>
                          <a:pt x="306" y="0"/>
                        </a:lnTo>
                        <a:lnTo>
                          <a:pt x="318" y="0"/>
                        </a:lnTo>
                        <a:lnTo>
                          <a:pt x="327" y="0"/>
                        </a:lnTo>
                        <a:lnTo>
                          <a:pt x="336" y="0"/>
                        </a:lnTo>
                        <a:lnTo>
                          <a:pt x="345" y="3"/>
                        </a:lnTo>
                        <a:lnTo>
                          <a:pt x="354" y="9"/>
                        </a:lnTo>
                        <a:lnTo>
                          <a:pt x="369" y="6"/>
                        </a:lnTo>
                        <a:lnTo>
                          <a:pt x="378" y="9"/>
                        </a:lnTo>
                        <a:lnTo>
                          <a:pt x="405" y="33"/>
                        </a:lnTo>
                        <a:lnTo>
                          <a:pt x="408" y="42"/>
                        </a:lnTo>
                        <a:lnTo>
                          <a:pt x="411" y="51"/>
                        </a:lnTo>
                        <a:lnTo>
                          <a:pt x="411" y="60"/>
                        </a:lnTo>
                        <a:lnTo>
                          <a:pt x="414" y="69"/>
                        </a:lnTo>
                        <a:lnTo>
                          <a:pt x="414" y="78"/>
                        </a:lnTo>
                        <a:lnTo>
                          <a:pt x="414" y="87"/>
                        </a:lnTo>
                        <a:lnTo>
                          <a:pt x="414" y="96"/>
                        </a:lnTo>
                        <a:lnTo>
                          <a:pt x="414" y="108"/>
                        </a:lnTo>
                        <a:lnTo>
                          <a:pt x="414" y="117"/>
                        </a:lnTo>
                        <a:lnTo>
                          <a:pt x="414" y="126"/>
                        </a:lnTo>
                        <a:lnTo>
                          <a:pt x="408" y="135"/>
                        </a:lnTo>
                        <a:lnTo>
                          <a:pt x="408" y="144"/>
                        </a:lnTo>
                        <a:lnTo>
                          <a:pt x="399" y="153"/>
                        </a:lnTo>
                        <a:lnTo>
                          <a:pt x="396" y="162"/>
                        </a:lnTo>
                        <a:lnTo>
                          <a:pt x="387" y="171"/>
                        </a:lnTo>
                        <a:lnTo>
                          <a:pt x="384" y="180"/>
                        </a:lnTo>
                        <a:lnTo>
                          <a:pt x="375" y="186"/>
                        </a:lnTo>
                        <a:lnTo>
                          <a:pt x="366" y="186"/>
                        </a:lnTo>
                        <a:lnTo>
                          <a:pt x="357" y="183"/>
                        </a:lnTo>
                        <a:lnTo>
                          <a:pt x="348" y="189"/>
                        </a:lnTo>
                        <a:lnTo>
                          <a:pt x="339" y="192"/>
                        </a:lnTo>
                        <a:lnTo>
                          <a:pt x="327" y="198"/>
                        </a:lnTo>
                        <a:lnTo>
                          <a:pt x="324" y="207"/>
                        </a:lnTo>
                        <a:lnTo>
                          <a:pt x="315" y="216"/>
                        </a:lnTo>
                        <a:lnTo>
                          <a:pt x="315" y="201"/>
                        </a:lnTo>
                        <a:lnTo>
                          <a:pt x="321" y="192"/>
                        </a:lnTo>
                        <a:lnTo>
                          <a:pt x="327" y="183"/>
                        </a:lnTo>
                        <a:lnTo>
                          <a:pt x="336" y="180"/>
                        </a:lnTo>
                        <a:lnTo>
                          <a:pt x="345" y="180"/>
                        </a:lnTo>
                        <a:lnTo>
                          <a:pt x="354" y="177"/>
                        </a:lnTo>
                        <a:lnTo>
                          <a:pt x="357" y="168"/>
                        </a:lnTo>
                        <a:lnTo>
                          <a:pt x="357" y="159"/>
                        </a:lnTo>
                        <a:lnTo>
                          <a:pt x="360" y="150"/>
                        </a:lnTo>
                        <a:lnTo>
                          <a:pt x="360" y="141"/>
                        </a:lnTo>
                        <a:lnTo>
                          <a:pt x="351" y="138"/>
                        </a:lnTo>
                        <a:lnTo>
                          <a:pt x="339" y="138"/>
                        </a:lnTo>
                        <a:lnTo>
                          <a:pt x="327" y="141"/>
                        </a:lnTo>
                        <a:lnTo>
                          <a:pt x="321" y="150"/>
                        </a:lnTo>
                        <a:lnTo>
                          <a:pt x="324" y="159"/>
                        </a:lnTo>
                        <a:lnTo>
                          <a:pt x="318" y="150"/>
                        </a:lnTo>
                        <a:lnTo>
                          <a:pt x="318" y="141"/>
                        </a:lnTo>
                        <a:lnTo>
                          <a:pt x="327" y="141"/>
                        </a:lnTo>
                        <a:lnTo>
                          <a:pt x="324" y="117"/>
                        </a:lnTo>
                        <a:lnTo>
                          <a:pt x="315" y="108"/>
                        </a:lnTo>
                        <a:lnTo>
                          <a:pt x="321" y="117"/>
                        </a:lnTo>
                        <a:lnTo>
                          <a:pt x="312" y="111"/>
                        </a:lnTo>
                        <a:lnTo>
                          <a:pt x="312" y="99"/>
                        </a:lnTo>
                        <a:lnTo>
                          <a:pt x="321" y="102"/>
                        </a:lnTo>
                        <a:lnTo>
                          <a:pt x="321" y="84"/>
                        </a:lnTo>
                        <a:lnTo>
                          <a:pt x="315" y="72"/>
                        </a:lnTo>
                        <a:lnTo>
                          <a:pt x="312" y="63"/>
                        </a:lnTo>
                        <a:lnTo>
                          <a:pt x="318" y="72"/>
                        </a:lnTo>
                        <a:lnTo>
                          <a:pt x="324" y="81"/>
                        </a:lnTo>
                        <a:lnTo>
                          <a:pt x="324" y="63"/>
                        </a:lnTo>
                        <a:lnTo>
                          <a:pt x="324" y="54"/>
                        </a:lnTo>
                        <a:lnTo>
                          <a:pt x="330" y="63"/>
                        </a:lnTo>
                        <a:lnTo>
                          <a:pt x="327" y="54"/>
                        </a:lnTo>
                        <a:lnTo>
                          <a:pt x="336" y="48"/>
                        </a:lnTo>
                        <a:lnTo>
                          <a:pt x="327" y="51"/>
                        </a:lnTo>
                        <a:lnTo>
                          <a:pt x="318" y="51"/>
                        </a:lnTo>
                        <a:lnTo>
                          <a:pt x="294" y="48"/>
                        </a:lnTo>
                        <a:lnTo>
                          <a:pt x="291" y="39"/>
                        </a:lnTo>
                        <a:lnTo>
                          <a:pt x="291" y="48"/>
                        </a:lnTo>
                        <a:lnTo>
                          <a:pt x="282" y="51"/>
                        </a:lnTo>
                        <a:lnTo>
                          <a:pt x="273" y="54"/>
                        </a:lnTo>
                        <a:lnTo>
                          <a:pt x="264" y="54"/>
                        </a:lnTo>
                        <a:lnTo>
                          <a:pt x="255" y="54"/>
                        </a:lnTo>
                        <a:lnTo>
                          <a:pt x="264" y="45"/>
                        </a:lnTo>
                        <a:lnTo>
                          <a:pt x="255" y="48"/>
                        </a:lnTo>
                        <a:lnTo>
                          <a:pt x="246" y="48"/>
                        </a:lnTo>
                        <a:lnTo>
                          <a:pt x="237" y="51"/>
                        </a:lnTo>
                        <a:lnTo>
                          <a:pt x="228" y="51"/>
                        </a:lnTo>
                        <a:lnTo>
                          <a:pt x="219" y="60"/>
                        </a:lnTo>
                        <a:lnTo>
                          <a:pt x="219" y="69"/>
                        </a:lnTo>
                        <a:lnTo>
                          <a:pt x="216" y="78"/>
                        </a:lnTo>
                        <a:lnTo>
                          <a:pt x="213" y="90"/>
                        </a:lnTo>
                        <a:lnTo>
                          <a:pt x="207" y="99"/>
                        </a:lnTo>
                        <a:lnTo>
                          <a:pt x="207" y="108"/>
                        </a:lnTo>
                        <a:lnTo>
                          <a:pt x="213" y="117"/>
                        </a:lnTo>
                        <a:lnTo>
                          <a:pt x="216" y="126"/>
                        </a:lnTo>
                        <a:lnTo>
                          <a:pt x="207" y="126"/>
                        </a:lnTo>
                        <a:lnTo>
                          <a:pt x="216" y="123"/>
                        </a:lnTo>
                        <a:lnTo>
                          <a:pt x="216" y="132"/>
                        </a:lnTo>
                        <a:lnTo>
                          <a:pt x="198" y="156"/>
                        </a:lnTo>
                        <a:lnTo>
                          <a:pt x="213" y="165"/>
                        </a:lnTo>
                        <a:lnTo>
                          <a:pt x="225" y="168"/>
                        </a:lnTo>
                        <a:lnTo>
                          <a:pt x="237" y="156"/>
                        </a:lnTo>
                        <a:lnTo>
                          <a:pt x="225" y="165"/>
                        </a:lnTo>
                        <a:lnTo>
                          <a:pt x="207" y="168"/>
                        </a:lnTo>
                        <a:lnTo>
                          <a:pt x="213" y="186"/>
                        </a:lnTo>
                        <a:lnTo>
                          <a:pt x="240" y="189"/>
                        </a:lnTo>
                        <a:lnTo>
                          <a:pt x="219" y="192"/>
                        </a:lnTo>
                        <a:lnTo>
                          <a:pt x="219" y="198"/>
                        </a:lnTo>
                        <a:lnTo>
                          <a:pt x="216" y="210"/>
                        </a:lnTo>
                        <a:lnTo>
                          <a:pt x="213" y="222"/>
                        </a:lnTo>
                        <a:lnTo>
                          <a:pt x="225" y="231"/>
                        </a:lnTo>
                        <a:lnTo>
                          <a:pt x="240" y="234"/>
                        </a:lnTo>
                        <a:lnTo>
                          <a:pt x="258" y="231"/>
                        </a:lnTo>
                        <a:lnTo>
                          <a:pt x="267" y="234"/>
                        </a:lnTo>
                        <a:lnTo>
                          <a:pt x="261" y="246"/>
                        </a:lnTo>
                        <a:lnTo>
                          <a:pt x="261" y="258"/>
                        </a:lnTo>
                        <a:lnTo>
                          <a:pt x="261" y="267"/>
                        </a:lnTo>
                        <a:lnTo>
                          <a:pt x="261" y="276"/>
                        </a:lnTo>
                        <a:lnTo>
                          <a:pt x="267" y="285"/>
                        </a:lnTo>
                        <a:lnTo>
                          <a:pt x="276" y="294"/>
                        </a:lnTo>
                        <a:lnTo>
                          <a:pt x="282" y="306"/>
                        </a:lnTo>
                        <a:lnTo>
                          <a:pt x="282" y="315"/>
                        </a:lnTo>
                        <a:lnTo>
                          <a:pt x="279" y="303"/>
                        </a:lnTo>
                        <a:lnTo>
                          <a:pt x="276" y="291"/>
                        </a:lnTo>
                        <a:lnTo>
                          <a:pt x="267" y="288"/>
                        </a:lnTo>
                        <a:lnTo>
                          <a:pt x="261" y="279"/>
                        </a:lnTo>
                        <a:lnTo>
                          <a:pt x="258" y="270"/>
                        </a:lnTo>
                        <a:lnTo>
                          <a:pt x="258" y="261"/>
                        </a:lnTo>
                        <a:lnTo>
                          <a:pt x="258" y="270"/>
                        </a:lnTo>
                        <a:lnTo>
                          <a:pt x="252" y="279"/>
                        </a:lnTo>
                        <a:lnTo>
                          <a:pt x="249" y="288"/>
                        </a:lnTo>
                        <a:lnTo>
                          <a:pt x="246" y="297"/>
                        </a:lnTo>
                        <a:lnTo>
                          <a:pt x="237" y="303"/>
                        </a:lnTo>
                        <a:lnTo>
                          <a:pt x="237" y="312"/>
                        </a:lnTo>
                        <a:lnTo>
                          <a:pt x="249" y="318"/>
                        </a:lnTo>
                        <a:lnTo>
                          <a:pt x="249" y="327"/>
                        </a:lnTo>
                        <a:lnTo>
                          <a:pt x="246" y="336"/>
                        </a:lnTo>
                        <a:lnTo>
                          <a:pt x="252" y="345"/>
                        </a:lnTo>
                        <a:lnTo>
                          <a:pt x="261" y="354"/>
                        </a:lnTo>
                        <a:lnTo>
                          <a:pt x="267" y="363"/>
                        </a:lnTo>
                        <a:lnTo>
                          <a:pt x="273" y="372"/>
                        </a:lnTo>
                        <a:lnTo>
                          <a:pt x="273" y="363"/>
                        </a:lnTo>
                        <a:lnTo>
                          <a:pt x="273" y="354"/>
                        </a:lnTo>
                        <a:lnTo>
                          <a:pt x="273" y="345"/>
                        </a:lnTo>
                        <a:lnTo>
                          <a:pt x="273" y="333"/>
                        </a:lnTo>
                        <a:lnTo>
                          <a:pt x="273" y="324"/>
                        </a:lnTo>
                        <a:lnTo>
                          <a:pt x="273" y="315"/>
                        </a:lnTo>
                        <a:lnTo>
                          <a:pt x="273" y="303"/>
                        </a:lnTo>
                        <a:lnTo>
                          <a:pt x="273" y="291"/>
                        </a:lnTo>
                        <a:lnTo>
                          <a:pt x="276" y="300"/>
                        </a:lnTo>
                        <a:lnTo>
                          <a:pt x="279" y="324"/>
                        </a:lnTo>
                        <a:lnTo>
                          <a:pt x="279" y="342"/>
                        </a:lnTo>
                        <a:lnTo>
                          <a:pt x="279" y="351"/>
                        </a:lnTo>
                        <a:lnTo>
                          <a:pt x="282" y="360"/>
                        </a:lnTo>
                        <a:lnTo>
                          <a:pt x="282" y="351"/>
                        </a:lnTo>
                        <a:lnTo>
                          <a:pt x="282" y="342"/>
                        </a:lnTo>
                        <a:lnTo>
                          <a:pt x="282" y="333"/>
                        </a:lnTo>
                        <a:lnTo>
                          <a:pt x="285" y="324"/>
                        </a:lnTo>
                        <a:lnTo>
                          <a:pt x="288" y="333"/>
                        </a:lnTo>
                        <a:lnTo>
                          <a:pt x="288" y="342"/>
                        </a:lnTo>
                        <a:lnTo>
                          <a:pt x="291" y="333"/>
                        </a:lnTo>
                        <a:lnTo>
                          <a:pt x="294" y="324"/>
                        </a:lnTo>
                        <a:lnTo>
                          <a:pt x="303" y="318"/>
                        </a:lnTo>
                        <a:lnTo>
                          <a:pt x="303" y="309"/>
                        </a:lnTo>
                        <a:lnTo>
                          <a:pt x="312" y="300"/>
                        </a:lnTo>
                        <a:lnTo>
                          <a:pt x="321" y="291"/>
                        </a:lnTo>
                        <a:lnTo>
                          <a:pt x="330" y="288"/>
                        </a:lnTo>
                        <a:lnTo>
                          <a:pt x="339" y="285"/>
                        </a:lnTo>
                        <a:lnTo>
                          <a:pt x="345" y="276"/>
                        </a:lnTo>
                        <a:lnTo>
                          <a:pt x="354" y="270"/>
                        </a:lnTo>
                        <a:lnTo>
                          <a:pt x="360" y="261"/>
                        </a:lnTo>
                        <a:lnTo>
                          <a:pt x="366" y="252"/>
                        </a:lnTo>
                        <a:lnTo>
                          <a:pt x="369" y="243"/>
                        </a:lnTo>
                        <a:lnTo>
                          <a:pt x="372" y="234"/>
                        </a:lnTo>
                        <a:lnTo>
                          <a:pt x="372" y="225"/>
                        </a:lnTo>
                        <a:lnTo>
                          <a:pt x="372" y="216"/>
                        </a:lnTo>
                        <a:lnTo>
                          <a:pt x="369" y="204"/>
                        </a:lnTo>
                        <a:lnTo>
                          <a:pt x="369" y="195"/>
                        </a:lnTo>
                        <a:lnTo>
                          <a:pt x="369" y="204"/>
                        </a:lnTo>
                        <a:lnTo>
                          <a:pt x="375" y="216"/>
                        </a:lnTo>
                        <a:lnTo>
                          <a:pt x="384" y="225"/>
                        </a:lnTo>
                        <a:lnTo>
                          <a:pt x="390" y="234"/>
                        </a:lnTo>
                        <a:lnTo>
                          <a:pt x="396" y="246"/>
                        </a:lnTo>
                        <a:lnTo>
                          <a:pt x="393" y="255"/>
                        </a:lnTo>
                        <a:lnTo>
                          <a:pt x="387" y="264"/>
                        </a:lnTo>
                        <a:lnTo>
                          <a:pt x="378" y="276"/>
                        </a:lnTo>
                        <a:lnTo>
                          <a:pt x="372" y="285"/>
                        </a:lnTo>
                        <a:lnTo>
                          <a:pt x="369" y="294"/>
                        </a:lnTo>
                        <a:lnTo>
                          <a:pt x="366" y="303"/>
                        </a:lnTo>
                        <a:lnTo>
                          <a:pt x="363" y="312"/>
                        </a:lnTo>
                        <a:lnTo>
                          <a:pt x="357" y="321"/>
                        </a:lnTo>
                        <a:lnTo>
                          <a:pt x="348" y="327"/>
                        </a:lnTo>
                        <a:lnTo>
                          <a:pt x="339" y="324"/>
                        </a:lnTo>
                        <a:lnTo>
                          <a:pt x="330" y="321"/>
                        </a:lnTo>
                        <a:lnTo>
                          <a:pt x="327" y="330"/>
                        </a:lnTo>
                        <a:lnTo>
                          <a:pt x="324" y="339"/>
                        </a:lnTo>
                        <a:lnTo>
                          <a:pt x="321" y="348"/>
                        </a:lnTo>
                        <a:lnTo>
                          <a:pt x="312" y="357"/>
                        </a:lnTo>
                        <a:lnTo>
                          <a:pt x="303" y="363"/>
                        </a:lnTo>
                        <a:lnTo>
                          <a:pt x="294" y="372"/>
                        </a:lnTo>
                        <a:lnTo>
                          <a:pt x="285" y="381"/>
                        </a:lnTo>
                        <a:lnTo>
                          <a:pt x="279" y="390"/>
                        </a:lnTo>
                        <a:lnTo>
                          <a:pt x="273" y="399"/>
                        </a:lnTo>
                        <a:lnTo>
                          <a:pt x="264" y="402"/>
                        </a:lnTo>
                        <a:lnTo>
                          <a:pt x="258" y="390"/>
                        </a:lnTo>
                        <a:lnTo>
                          <a:pt x="261" y="381"/>
                        </a:lnTo>
                        <a:lnTo>
                          <a:pt x="261" y="390"/>
                        </a:lnTo>
                        <a:lnTo>
                          <a:pt x="261" y="399"/>
                        </a:lnTo>
                        <a:lnTo>
                          <a:pt x="261" y="408"/>
                        </a:lnTo>
                        <a:lnTo>
                          <a:pt x="258" y="420"/>
                        </a:lnTo>
                        <a:lnTo>
                          <a:pt x="252" y="429"/>
                        </a:lnTo>
                        <a:lnTo>
                          <a:pt x="249" y="438"/>
                        </a:lnTo>
                        <a:lnTo>
                          <a:pt x="249" y="447"/>
                        </a:lnTo>
                        <a:lnTo>
                          <a:pt x="249" y="456"/>
                        </a:lnTo>
                        <a:lnTo>
                          <a:pt x="252" y="468"/>
                        </a:lnTo>
                        <a:lnTo>
                          <a:pt x="252" y="477"/>
                        </a:lnTo>
                        <a:lnTo>
                          <a:pt x="252" y="486"/>
                        </a:lnTo>
                        <a:lnTo>
                          <a:pt x="252" y="495"/>
                        </a:lnTo>
                        <a:lnTo>
                          <a:pt x="249" y="504"/>
                        </a:lnTo>
                        <a:lnTo>
                          <a:pt x="249" y="513"/>
                        </a:lnTo>
                        <a:lnTo>
                          <a:pt x="249" y="522"/>
                        </a:lnTo>
                        <a:lnTo>
                          <a:pt x="249" y="534"/>
                        </a:lnTo>
                        <a:lnTo>
                          <a:pt x="249" y="543"/>
                        </a:lnTo>
                        <a:lnTo>
                          <a:pt x="249" y="552"/>
                        </a:lnTo>
                        <a:lnTo>
                          <a:pt x="249" y="561"/>
                        </a:lnTo>
                        <a:lnTo>
                          <a:pt x="249" y="570"/>
                        </a:lnTo>
                        <a:lnTo>
                          <a:pt x="246" y="582"/>
                        </a:lnTo>
                        <a:lnTo>
                          <a:pt x="243" y="591"/>
                        </a:lnTo>
                        <a:lnTo>
                          <a:pt x="240" y="600"/>
                        </a:lnTo>
                        <a:lnTo>
                          <a:pt x="237" y="609"/>
                        </a:lnTo>
                        <a:lnTo>
                          <a:pt x="237" y="618"/>
                        </a:lnTo>
                        <a:lnTo>
                          <a:pt x="225" y="624"/>
                        </a:lnTo>
                        <a:lnTo>
                          <a:pt x="213" y="621"/>
                        </a:lnTo>
                        <a:lnTo>
                          <a:pt x="201" y="618"/>
                        </a:lnTo>
                        <a:lnTo>
                          <a:pt x="192" y="615"/>
                        </a:lnTo>
                        <a:lnTo>
                          <a:pt x="189" y="606"/>
                        </a:lnTo>
                        <a:lnTo>
                          <a:pt x="189" y="597"/>
                        </a:lnTo>
                        <a:lnTo>
                          <a:pt x="189" y="585"/>
                        </a:lnTo>
                        <a:lnTo>
                          <a:pt x="192" y="576"/>
                        </a:lnTo>
                        <a:lnTo>
                          <a:pt x="195" y="567"/>
                        </a:lnTo>
                        <a:lnTo>
                          <a:pt x="195" y="555"/>
                        </a:lnTo>
                        <a:lnTo>
                          <a:pt x="195" y="543"/>
                        </a:lnTo>
                        <a:lnTo>
                          <a:pt x="195" y="534"/>
                        </a:lnTo>
                        <a:lnTo>
                          <a:pt x="195" y="525"/>
                        </a:lnTo>
                        <a:lnTo>
                          <a:pt x="198" y="537"/>
                        </a:lnTo>
                        <a:lnTo>
                          <a:pt x="201" y="546"/>
                        </a:lnTo>
                        <a:lnTo>
                          <a:pt x="207" y="555"/>
                        </a:lnTo>
                        <a:lnTo>
                          <a:pt x="210" y="564"/>
                        </a:lnTo>
                        <a:lnTo>
                          <a:pt x="210" y="546"/>
                        </a:lnTo>
                        <a:lnTo>
                          <a:pt x="207" y="534"/>
                        </a:lnTo>
                        <a:lnTo>
                          <a:pt x="201" y="522"/>
                        </a:lnTo>
                        <a:lnTo>
                          <a:pt x="198" y="510"/>
                        </a:lnTo>
                        <a:lnTo>
                          <a:pt x="195" y="498"/>
                        </a:lnTo>
                        <a:lnTo>
                          <a:pt x="195" y="486"/>
                        </a:lnTo>
                        <a:lnTo>
                          <a:pt x="192" y="477"/>
                        </a:lnTo>
                        <a:lnTo>
                          <a:pt x="189" y="468"/>
                        </a:lnTo>
                        <a:lnTo>
                          <a:pt x="186" y="456"/>
                        </a:lnTo>
                        <a:lnTo>
                          <a:pt x="183" y="444"/>
                        </a:lnTo>
                        <a:lnTo>
                          <a:pt x="180" y="435"/>
                        </a:lnTo>
                        <a:lnTo>
                          <a:pt x="177" y="426"/>
                        </a:lnTo>
                        <a:lnTo>
                          <a:pt x="177" y="417"/>
                        </a:lnTo>
                        <a:lnTo>
                          <a:pt x="177" y="408"/>
                        </a:lnTo>
                        <a:lnTo>
                          <a:pt x="174" y="396"/>
                        </a:lnTo>
                        <a:lnTo>
                          <a:pt x="174" y="411"/>
                        </a:lnTo>
                        <a:lnTo>
                          <a:pt x="174" y="420"/>
                        </a:lnTo>
                        <a:lnTo>
                          <a:pt x="174" y="432"/>
                        </a:lnTo>
                        <a:lnTo>
                          <a:pt x="174" y="444"/>
                        </a:lnTo>
                        <a:lnTo>
                          <a:pt x="171" y="432"/>
                        </a:lnTo>
                        <a:lnTo>
                          <a:pt x="165" y="423"/>
                        </a:lnTo>
                        <a:lnTo>
                          <a:pt x="162" y="414"/>
                        </a:lnTo>
                        <a:lnTo>
                          <a:pt x="174" y="423"/>
                        </a:lnTo>
                        <a:lnTo>
                          <a:pt x="174" y="435"/>
                        </a:lnTo>
                        <a:lnTo>
                          <a:pt x="180" y="444"/>
                        </a:lnTo>
                        <a:lnTo>
                          <a:pt x="183" y="456"/>
                        </a:lnTo>
                        <a:lnTo>
                          <a:pt x="186" y="468"/>
                        </a:lnTo>
                        <a:lnTo>
                          <a:pt x="186" y="480"/>
                        </a:lnTo>
                        <a:lnTo>
                          <a:pt x="186" y="492"/>
                        </a:lnTo>
                        <a:lnTo>
                          <a:pt x="186" y="504"/>
                        </a:lnTo>
                        <a:lnTo>
                          <a:pt x="186" y="516"/>
                        </a:lnTo>
                        <a:lnTo>
                          <a:pt x="177" y="525"/>
                        </a:lnTo>
                        <a:lnTo>
                          <a:pt x="174" y="534"/>
                        </a:lnTo>
                        <a:lnTo>
                          <a:pt x="171" y="543"/>
                        </a:lnTo>
                        <a:lnTo>
                          <a:pt x="171" y="552"/>
                        </a:lnTo>
                        <a:lnTo>
                          <a:pt x="168" y="561"/>
                        </a:lnTo>
                        <a:lnTo>
                          <a:pt x="162" y="570"/>
                        </a:lnTo>
                        <a:lnTo>
                          <a:pt x="156" y="579"/>
                        </a:lnTo>
                        <a:lnTo>
                          <a:pt x="153" y="588"/>
                        </a:lnTo>
                        <a:lnTo>
                          <a:pt x="144" y="600"/>
                        </a:lnTo>
                        <a:lnTo>
                          <a:pt x="138" y="609"/>
                        </a:lnTo>
                        <a:lnTo>
                          <a:pt x="0" y="621"/>
                        </a:lnTo>
                        <a:lnTo>
                          <a:pt x="6" y="609"/>
                        </a:lnTo>
                        <a:lnTo>
                          <a:pt x="12" y="600"/>
                        </a:lnTo>
                        <a:lnTo>
                          <a:pt x="6" y="609"/>
                        </a:lnTo>
                        <a:lnTo>
                          <a:pt x="15" y="603"/>
                        </a:lnTo>
                        <a:lnTo>
                          <a:pt x="21" y="594"/>
                        </a:lnTo>
                        <a:lnTo>
                          <a:pt x="30" y="585"/>
                        </a:lnTo>
                        <a:lnTo>
                          <a:pt x="39" y="579"/>
                        </a:lnTo>
                        <a:lnTo>
                          <a:pt x="48" y="570"/>
                        </a:lnTo>
                        <a:lnTo>
                          <a:pt x="57" y="561"/>
                        </a:lnTo>
                        <a:lnTo>
                          <a:pt x="66" y="555"/>
                        </a:lnTo>
                        <a:lnTo>
                          <a:pt x="75" y="555"/>
                        </a:lnTo>
                        <a:lnTo>
                          <a:pt x="87" y="561"/>
                        </a:lnTo>
                        <a:lnTo>
                          <a:pt x="96" y="567"/>
                        </a:lnTo>
                        <a:lnTo>
                          <a:pt x="105" y="573"/>
                        </a:lnTo>
                        <a:lnTo>
                          <a:pt x="114" y="582"/>
                        </a:lnTo>
                        <a:lnTo>
                          <a:pt x="111" y="573"/>
                        </a:lnTo>
                        <a:lnTo>
                          <a:pt x="99" y="567"/>
                        </a:lnTo>
                        <a:lnTo>
                          <a:pt x="81" y="567"/>
                        </a:lnTo>
                        <a:lnTo>
                          <a:pt x="69" y="561"/>
                        </a:lnTo>
                        <a:lnTo>
                          <a:pt x="57" y="561"/>
                        </a:lnTo>
                        <a:lnTo>
                          <a:pt x="66" y="564"/>
                        </a:lnTo>
                        <a:lnTo>
                          <a:pt x="78" y="567"/>
                        </a:lnTo>
                        <a:lnTo>
                          <a:pt x="81" y="552"/>
                        </a:lnTo>
                        <a:lnTo>
                          <a:pt x="63" y="546"/>
                        </a:lnTo>
                        <a:lnTo>
                          <a:pt x="72" y="555"/>
                        </a:lnTo>
                        <a:lnTo>
                          <a:pt x="63" y="552"/>
                        </a:lnTo>
                        <a:lnTo>
                          <a:pt x="54" y="552"/>
                        </a:lnTo>
                        <a:lnTo>
                          <a:pt x="66" y="552"/>
                        </a:lnTo>
                        <a:lnTo>
                          <a:pt x="72" y="540"/>
                        </a:lnTo>
                        <a:lnTo>
                          <a:pt x="78" y="528"/>
                        </a:lnTo>
                        <a:lnTo>
                          <a:pt x="84" y="519"/>
                        </a:lnTo>
                        <a:lnTo>
                          <a:pt x="84" y="510"/>
                        </a:lnTo>
                        <a:lnTo>
                          <a:pt x="90" y="501"/>
                        </a:lnTo>
                        <a:lnTo>
                          <a:pt x="93" y="492"/>
                        </a:lnTo>
                        <a:lnTo>
                          <a:pt x="96" y="480"/>
                        </a:lnTo>
                        <a:lnTo>
                          <a:pt x="102" y="471"/>
                        </a:lnTo>
                        <a:lnTo>
                          <a:pt x="108" y="459"/>
                        </a:lnTo>
                        <a:lnTo>
                          <a:pt x="111" y="450"/>
                        </a:lnTo>
                        <a:lnTo>
                          <a:pt x="114" y="441"/>
                        </a:lnTo>
                        <a:lnTo>
                          <a:pt x="117" y="432"/>
                        </a:lnTo>
                        <a:lnTo>
                          <a:pt x="120" y="423"/>
                        </a:lnTo>
                        <a:lnTo>
                          <a:pt x="123" y="414"/>
                        </a:lnTo>
                        <a:lnTo>
                          <a:pt x="129" y="405"/>
                        </a:lnTo>
                        <a:lnTo>
                          <a:pt x="135" y="396"/>
                        </a:lnTo>
                        <a:lnTo>
                          <a:pt x="138" y="384"/>
                        </a:lnTo>
                        <a:lnTo>
                          <a:pt x="141" y="375"/>
                        </a:lnTo>
                        <a:lnTo>
                          <a:pt x="144" y="363"/>
                        </a:lnTo>
                        <a:lnTo>
                          <a:pt x="150" y="354"/>
                        </a:lnTo>
                        <a:lnTo>
                          <a:pt x="153" y="345"/>
                        </a:lnTo>
                        <a:lnTo>
                          <a:pt x="159" y="336"/>
                        </a:lnTo>
                        <a:lnTo>
                          <a:pt x="165" y="327"/>
                        </a:lnTo>
                        <a:lnTo>
                          <a:pt x="171" y="318"/>
                        </a:lnTo>
                        <a:lnTo>
                          <a:pt x="180" y="315"/>
                        </a:lnTo>
                        <a:lnTo>
                          <a:pt x="180" y="327"/>
                        </a:lnTo>
                        <a:lnTo>
                          <a:pt x="180" y="312"/>
                        </a:lnTo>
                        <a:lnTo>
                          <a:pt x="180" y="303"/>
                        </a:lnTo>
                        <a:lnTo>
                          <a:pt x="189" y="300"/>
                        </a:lnTo>
                        <a:lnTo>
                          <a:pt x="198" y="294"/>
                        </a:lnTo>
                        <a:lnTo>
                          <a:pt x="207" y="288"/>
                        </a:lnTo>
                        <a:lnTo>
                          <a:pt x="216" y="285"/>
                        </a:lnTo>
                        <a:lnTo>
                          <a:pt x="225" y="282"/>
                        </a:lnTo>
                        <a:lnTo>
                          <a:pt x="234" y="279"/>
                        </a:lnTo>
                        <a:lnTo>
                          <a:pt x="243" y="276"/>
                        </a:lnTo>
                        <a:lnTo>
                          <a:pt x="252" y="273"/>
                        </a:lnTo>
                      </a:path>
                    </a:pathLst>
                  </a:custGeom>
                  <a:noFill/>
                  <a:ln w="12700" cap="rnd" cmpd="sng">
                    <a:solidFill>
                      <a:schemeClr val="tx2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381" name="Freeform 103">
                    <a:extLst>
                      <a:ext uri="{FF2B5EF4-FFF2-40B4-BE49-F238E27FC236}">
                        <a16:creationId xmlns:a16="http://schemas.microsoft.com/office/drawing/2014/main" id="{CB1282DE-AC81-43A4-B8DB-87DD8E8E8553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579" y="4158"/>
                    <a:ext cx="283" cy="664"/>
                  </a:xfrm>
                  <a:custGeom>
                    <a:avLst/>
                    <a:gdLst>
                      <a:gd name="T0" fmla="*/ 195 w 283"/>
                      <a:gd name="T1" fmla="*/ 30 h 664"/>
                      <a:gd name="T2" fmla="*/ 213 w 283"/>
                      <a:gd name="T3" fmla="*/ 57 h 664"/>
                      <a:gd name="T4" fmla="*/ 213 w 283"/>
                      <a:gd name="T5" fmla="*/ 48 h 664"/>
                      <a:gd name="T6" fmla="*/ 195 w 283"/>
                      <a:gd name="T7" fmla="*/ 27 h 664"/>
                      <a:gd name="T8" fmla="*/ 174 w 283"/>
                      <a:gd name="T9" fmla="*/ 6 h 664"/>
                      <a:gd name="T10" fmla="*/ 210 w 283"/>
                      <a:gd name="T11" fmla="*/ 15 h 664"/>
                      <a:gd name="T12" fmla="*/ 231 w 283"/>
                      <a:gd name="T13" fmla="*/ 39 h 664"/>
                      <a:gd name="T14" fmla="*/ 249 w 283"/>
                      <a:gd name="T15" fmla="*/ 66 h 664"/>
                      <a:gd name="T16" fmla="*/ 258 w 283"/>
                      <a:gd name="T17" fmla="*/ 93 h 664"/>
                      <a:gd name="T18" fmla="*/ 258 w 283"/>
                      <a:gd name="T19" fmla="*/ 123 h 664"/>
                      <a:gd name="T20" fmla="*/ 264 w 283"/>
                      <a:gd name="T21" fmla="*/ 153 h 664"/>
                      <a:gd name="T22" fmla="*/ 267 w 283"/>
                      <a:gd name="T23" fmla="*/ 186 h 664"/>
                      <a:gd name="T24" fmla="*/ 282 w 283"/>
                      <a:gd name="T25" fmla="*/ 336 h 664"/>
                      <a:gd name="T26" fmla="*/ 204 w 283"/>
                      <a:gd name="T27" fmla="*/ 519 h 664"/>
                      <a:gd name="T28" fmla="*/ 177 w 283"/>
                      <a:gd name="T29" fmla="*/ 525 h 664"/>
                      <a:gd name="T30" fmla="*/ 171 w 283"/>
                      <a:gd name="T31" fmla="*/ 555 h 664"/>
                      <a:gd name="T32" fmla="*/ 153 w 283"/>
                      <a:gd name="T33" fmla="*/ 549 h 664"/>
                      <a:gd name="T34" fmla="*/ 126 w 283"/>
                      <a:gd name="T35" fmla="*/ 534 h 664"/>
                      <a:gd name="T36" fmla="*/ 96 w 283"/>
                      <a:gd name="T37" fmla="*/ 531 h 664"/>
                      <a:gd name="T38" fmla="*/ 108 w 283"/>
                      <a:gd name="T39" fmla="*/ 531 h 664"/>
                      <a:gd name="T40" fmla="*/ 138 w 283"/>
                      <a:gd name="T41" fmla="*/ 540 h 664"/>
                      <a:gd name="T42" fmla="*/ 156 w 283"/>
                      <a:gd name="T43" fmla="*/ 561 h 664"/>
                      <a:gd name="T44" fmla="*/ 147 w 283"/>
                      <a:gd name="T45" fmla="*/ 588 h 664"/>
                      <a:gd name="T46" fmla="*/ 135 w 283"/>
                      <a:gd name="T47" fmla="*/ 615 h 664"/>
                      <a:gd name="T48" fmla="*/ 120 w 283"/>
                      <a:gd name="T49" fmla="*/ 639 h 664"/>
                      <a:gd name="T50" fmla="*/ 105 w 283"/>
                      <a:gd name="T51" fmla="*/ 648 h 664"/>
                      <a:gd name="T52" fmla="*/ 96 w 283"/>
                      <a:gd name="T53" fmla="*/ 660 h 664"/>
                      <a:gd name="T54" fmla="*/ 90 w 283"/>
                      <a:gd name="T55" fmla="*/ 660 h 664"/>
                      <a:gd name="T56" fmla="*/ 105 w 283"/>
                      <a:gd name="T57" fmla="*/ 639 h 664"/>
                      <a:gd name="T58" fmla="*/ 75 w 283"/>
                      <a:gd name="T59" fmla="*/ 654 h 664"/>
                      <a:gd name="T60" fmla="*/ 45 w 283"/>
                      <a:gd name="T61" fmla="*/ 663 h 664"/>
                      <a:gd name="T62" fmla="*/ 69 w 283"/>
                      <a:gd name="T63" fmla="*/ 642 h 664"/>
                      <a:gd name="T64" fmla="*/ 45 w 283"/>
                      <a:gd name="T65" fmla="*/ 657 h 664"/>
                      <a:gd name="T66" fmla="*/ 21 w 283"/>
                      <a:gd name="T67" fmla="*/ 651 h 664"/>
                      <a:gd name="T68" fmla="*/ 42 w 283"/>
                      <a:gd name="T69" fmla="*/ 633 h 664"/>
                      <a:gd name="T70" fmla="*/ 51 w 283"/>
                      <a:gd name="T71" fmla="*/ 606 h 664"/>
                      <a:gd name="T72" fmla="*/ 9 w 283"/>
                      <a:gd name="T73" fmla="*/ 603 h 664"/>
                      <a:gd name="T74" fmla="*/ 18 w 283"/>
                      <a:gd name="T75" fmla="*/ 609 h 664"/>
                      <a:gd name="T76" fmla="*/ 27 w 283"/>
                      <a:gd name="T77" fmla="*/ 603 h 664"/>
                      <a:gd name="T78" fmla="*/ 0 w 283"/>
                      <a:gd name="T79" fmla="*/ 594 h 664"/>
                      <a:gd name="T80" fmla="*/ 27 w 283"/>
                      <a:gd name="T81" fmla="*/ 570 h 664"/>
                      <a:gd name="T82" fmla="*/ 45 w 283"/>
                      <a:gd name="T83" fmla="*/ 543 h 664"/>
                      <a:gd name="T84" fmla="*/ 78 w 283"/>
                      <a:gd name="T85" fmla="*/ 528 h 664"/>
                      <a:gd name="T86" fmla="*/ 117 w 283"/>
                      <a:gd name="T87" fmla="*/ 474 h 664"/>
                      <a:gd name="T88" fmla="*/ 162 w 283"/>
                      <a:gd name="T89" fmla="*/ 342 h 664"/>
                      <a:gd name="T90" fmla="*/ 192 w 283"/>
                      <a:gd name="T91" fmla="*/ 345 h 664"/>
                      <a:gd name="T92" fmla="*/ 198 w 283"/>
                      <a:gd name="T93" fmla="*/ 360 h 664"/>
                      <a:gd name="T94" fmla="*/ 183 w 283"/>
                      <a:gd name="T95" fmla="*/ 357 h 664"/>
                      <a:gd name="T96" fmla="*/ 156 w 283"/>
                      <a:gd name="T97" fmla="*/ 351 h 664"/>
                      <a:gd name="T98" fmla="*/ 174 w 283"/>
                      <a:gd name="T99" fmla="*/ 228 h 664"/>
                      <a:gd name="T100" fmla="*/ 186 w 283"/>
                      <a:gd name="T101" fmla="*/ 93 h 664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</a:gdLst>
                    <a:ahLst/>
                    <a:cxnLst>
                      <a:cxn ang="T102">
                        <a:pos x="T0" y="T1"/>
                      </a:cxn>
                      <a:cxn ang="T103">
                        <a:pos x="T2" y="T3"/>
                      </a:cxn>
                      <a:cxn ang="T104">
                        <a:pos x="T4" y="T5"/>
                      </a:cxn>
                      <a:cxn ang="T105">
                        <a:pos x="T6" y="T7"/>
                      </a:cxn>
                      <a:cxn ang="T106">
                        <a:pos x="T8" y="T9"/>
                      </a:cxn>
                      <a:cxn ang="T107">
                        <a:pos x="T10" y="T11"/>
                      </a:cxn>
                      <a:cxn ang="T108">
                        <a:pos x="T12" y="T13"/>
                      </a:cxn>
                      <a:cxn ang="T109">
                        <a:pos x="T14" y="T15"/>
                      </a:cxn>
                      <a:cxn ang="T110">
                        <a:pos x="T16" y="T17"/>
                      </a:cxn>
                      <a:cxn ang="T111">
                        <a:pos x="T18" y="T19"/>
                      </a:cxn>
                      <a:cxn ang="T112">
                        <a:pos x="T20" y="T21"/>
                      </a:cxn>
                      <a:cxn ang="T113">
                        <a:pos x="T22" y="T23"/>
                      </a:cxn>
                      <a:cxn ang="T114">
                        <a:pos x="T24" y="T25"/>
                      </a:cxn>
                      <a:cxn ang="T115">
                        <a:pos x="T26" y="T27"/>
                      </a:cxn>
                      <a:cxn ang="T116">
                        <a:pos x="T28" y="T29"/>
                      </a:cxn>
                      <a:cxn ang="T117">
                        <a:pos x="T30" y="T31"/>
                      </a:cxn>
                      <a:cxn ang="T118">
                        <a:pos x="T32" y="T33"/>
                      </a:cxn>
                      <a:cxn ang="T119">
                        <a:pos x="T34" y="T35"/>
                      </a:cxn>
                      <a:cxn ang="T120">
                        <a:pos x="T36" y="T37"/>
                      </a:cxn>
                      <a:cxn ang="T121">
                        <a:pos x="T38" y="T39"/>
                      </a:cxn>
                      <a:cxn ang="T122">
                        <a:pos x="T40" y="T41"/>
                      </a:cxn>
                      <a:cxn ang="T123">
                        <a:pos x="T42" y="T43"/>
                      </a:cxn>
                      <a:cxn ang="T124">
                        <a:pos x="T44" y="T45"/>
                      </a:cxn>
                      <a:cxn ang="T125">
                        <a:pos x="T46" y="T47"/>
                      </a:cxn>
                      <a:cxn ang="T126">
                        <a:pos x="T48" y="T49"/>
                      </a:cxn>
                      <a:cxn ang="T127">
                        <a:pos x="T50" y="T51"/>
                      </a:cxn>
                      <a:cxn ang="T128">
                        <a:pos x="T52" y="T53"/>
                      </a:cxn>
                      <a:cxn ang="T129">
                        <a:pos x="T54" y="T55"/>
                      </a:cxn>
                      <a:cxn ang="T130">
                        <a:pos x="T56" y="T57"/>
                      </a:cxn>
                      <a:cxn ang="T131">
                        <a:pos x="T58" y="T59"/>
                      </a:cxn>
                      <a:cxn ang="T132">
                        <a:pos x="T60" y="T61"/>
                      </a:cxn>
                      <a:cxn ang="T133">
                        <a:pos x="T62" y="T63"/>
                      </a:cxn>
                      <a:cxn ang="T134">
                        <a:pos x="T64" y="T65"/>
                      </a:cxn>
                      <a:cxn ang="T135">
                        <a:pos x="T66" y="T67"/>
                      </a:cxn>
                      <a:cxn ang="T136">
                        <a:pos x="T68" y="T69"/>
                      </a:cxn>
                      <a:cxn ang="T137">
                        <a:pos x="T70" y="T71"/>
                      </a:cxn>
                      <a:cxn ang="T138">
                        <a:pos x="T72" y="T73"/>
                      </a:cxn>
                      <a:cxn ang="T139">
                        <a:pos x="T74" y="T75"/>
                      </a:cxn>
                      <a:cxn ang="T140">
                        <a:pos x="T76" y="T77"/>
                      </a:cxn>
                      <a:cxn ang="T141">
                        <a:pos x="T78" y="T79"/>
                      </a:cxn>
                      <a:cxn ang="T142">
                        <a:pos x="T80" y="T81"/>
                      </a:cxn>
                      <a:cxn ang="T143">
                        <a:pos x="T82" y="T83"/>
                      </a:cxn>
                      <a:cxn ang="T144">
                        <a:pos x="T84" y="T85"/>
                      </a:cxn>
                      <a:cxn ang="T145">
                        <a:pos x="T86" y="T87"/>
                      </a:cxn>
                      <a:cxn ang="T146">
                        <a:pos x="T88" y="T89"/>
                      </a:cxn>
                      <a:cxn ang="T147">
                        <a:pos x="T90" y="T91"/>
                      </a:cxn>
                      <a:cxn ang="T148">
                        <a:pos x="T92" y="T93"/>
                      </a:cxn>
                      <a:cxn ang="T149">
                        <a:pos x="T94" y="T95"/>
                      </a:cxn>
                      <a:cxn ang="T150">
                        <a:pos x="T96" y="T97"/>
                      </a:cxn>
                      <a:cxn ang="T151">
                        <a:pos x="T98" y="T99"/>
                      </a:cxn>
                      <a:cxn ang="T152">
                        <a:pos x="T100" y="T101"/>
                      </a:cxn>
                    </a:cxnLst>
                    <a:rect l="0" t="0" r="r" b="b"/>
                    <a:pathLst>
                      <a:path w="283" h="664">
                        <a:moveTo>
                          <a:pt x="177" y="15"/>
                        </a:moveTo>
                        <a:lnTo>
                          <a:pt x="186" y="21"/>
                        </a:lnTo>
                        <a:lnTo>
                          <a:pt x="195" y="30"/>
                        </a:lnTo>
                        <a:lnTo>
                          <a:pt x="198" y="39"/>
                        </a:lnTo>
                        <a:lnTo>
                          <a:pt x="207" y="45"/>
                        </a:lnTo>
                        <a:lnTo>
                          <a:pt x="213" y="57"/>
                        </a:lnTo>
                        <a:lnTo>
                          <a:pt x="216" y="66"/>
                        </a:lnTo>
                        <a:lnTo>
                          <a:pt x="216" y="57"/>
                        </a:lnTo>
                        <a:lnTo>
                          <a:pt x="213" y="48"/>
                        </a:lnTo>
                        <a:lnTo>
                          <a:pt x="210" y="39"/>
                        </a:lnTo>
                        <a:lnTo>
                          <a:pt x="201" y="36"/>
                        </a:lnTo>
                        <a:lnTo>
                          <a:pt x="195" y="27"/>
                        </a:lnTo>
                        <a:lnTo>
                          <a:pt x="189" y="18"/>
                        </a:lnTo>
                        <a:lnTo>
                          <a:pt x="180" y="18"/>
                        </a:lnTo>
                        <a:lnTo>
                          <a:pt x="174" y="6"/>
                        </a:lnTo>
                        <a:lnTo>
                          <a:pt x="192" y="0"/>
                        </a:lnTo>
                        <a:lnTo>
                          <a:pt x="201" y="9"/>
                        </a:lnTo>
                        <a:lnTo>
                          <a:pt x="210" y="15"/>
                        </a:lnTo>
                        <a:lnTo>
                          <a:pt x="219" y="21"/>
                        </a:lnTo>
                        <a:lnTo>
                          <a:pt x="222" y="30"/>
                        </a:lnTo>
                        <a:lnTo>
                          <a:pt x="231" y="39"/>
                        </a:lnTo>
                        <a:lnTo>
                          <a:pt x="240" y="48"/>
                        </a:lnTo>
                        <a:lnTo>
                          <a:pt x="246" y="57"/>
                        </a:lnTo>
                        <a:lnTo>
                          <a:pt x="249" y="66"/>
                        </a:lnTo>
                        <a:lnTo>
                          <a:pt x="255" y="75"/>
                        </a:lnTo>
                        <a:lnTo>
                          <a:pt x="258" y="84"/>
                        </a:lnTo>
                        <a:lnTo>
                          <a:pt x="258" y="93"/>
                        </a:lnTo>
                        <a:lnTo>
                          <a:pt x="258" y="102"/>
                        </a:lnTo>
                        <a:lnTo>
                          <a:pt x="258" y="114"/>
                        </a:lnTo>
                        <a:lnTo>
                          <a:pt x="258" y="123"/>
                        </a:lnTo>
                        <a:lnTo>
                          <a:pt x="258" y="132"/>
                        </a:lnTo>
                        <a:lnTo>
                          <a:pt x="258" y="141"/>
                        </a:lnTo>
                        <a:lnTo>
                          <a:pt x="264" y="153"/>
                        </a:lnTo>
                        <a:lnTo>
                          <a:pt x="264" y="165"/>
                        </a:lnTo>
                        <a:lnTo>
                          <a:pt x="264" y="177"/>
                        </a:lnTo>
                        <a:lnTo>
                          <a:pt x="267" y="186"/>
                        </a:lnTo>
                        <a:lnTo>
                          <a:pt x="267" y="195"/>
                        </a:lnTo>
                        <a:lnTo>
                          <a:pt x="279" y="282"/>
                        </a:lnTo>
                        <a:lnTo>
                          <a:pt x="282" y="336"/>
                        </a:lnTo>
                        <a:lnTo>
                          <a:pt x="267" y="351"/>
                        </a:lnTo>
                        <a:lnTo>
                          <a:pt x="207" y="510"/>
                        </a:lnTo>
                        <a:lnTo>
                          <a:pt x="204" y="519"/>
                        </a:lnTo>
                        <a:lnTo>
                          <a:pt x="195" y="522"/>
                        </a:lnTo>
                        <a:lnTo>
                          <a:pt x="186" y="522"/>
                        </a:lnTo>
                        <a:lnTo>
                          <a:pt x="177" y="525"/>
                        </a:lnTo>
                        <a:lnTo>
                          <a:pt x="177" y="537"/>
                        </a:lnTo>
                        <a:lnTo>
                          <a:pt x="177" y="546"/>
                        </a:lnTo>
                        <a:lnTo>
                          <a:pt x="171" y="555"/>
                        </a:lnTo>
                        <a:lnTo>
                          <a:pt x="162" y="567"/>
                        </a:lnTo>
                        <a:lnTo>
                          <a:pt x="156" y="558"/>
                        </a:lnTo>
                        <a:lnTo>
                          <a:pt x="153" y="549"/>
                        </a:lnTo>
                        <a:lnTo>
                          <a:pt x="144" y="546"/>
                        </a:lnTo>
                        <a:lnTo>
                          <a:pt x="135" y="540"/>
                        </a:lnTo>
                        <a:lnTo>
                          <a:pt x="126" y="534"/>
                        </a:lnTo>
                        <a:lnTo>
                          <a:pt x="114" y="531"/>
                        </a:lnTo>
                        <a:lnTo>
                          <a:pt x="105" y="531"/>
                        </a:lnTo>
                        <a:lnTo>
                          <a:pt x="96" y="531"/>
                        </a:lnTo>
                        <a:lnTo>
                          <a:pt x="87" y="531"/>
                        </a:lnTo>
                        <a:lnTo>
                          <a:pt x="99" y="531"/>
                        </a:lnTo>
                        <a:lnTo>
                          <a:pt x="108" y="531"/>
                        </a:lnTo>
                        <a:lnTo>
                          <a:pt x="117" y="531"/>
                        </a:lnTo>
                        <a:lnTo>
                          <a:pt x="126" y="534"/>
                        </a:lnTo>
                        <a:lnTo>
                          <a:pt x="138" y="540"/>
                        </a:lnTo>
                        <a:lnTo>
                          <a:pt x="147" y="543"/>
                        </a:lnTo>
                        <a:lnTo>
                          <a:pt x="153" y="552"/>
                        </a:lnTo>
                        <a:lnTo>
                          <a:pt x="156" y="561"/>
                        </a:lnTo>
                        <a:lnTo>
                          <a:pt x="159" y="570"/>
                        </a:lnTo>
                        <a:lnTo>
                          <a:pt x="153" y="579"/>
                        </a:lnTo>
                        <a:lnTo>
                          <a:pt x="147" y="588"/>
                        </a:lnTo>
                        <a:lnTo>
                          <a:pt x="144" y="597"/>
                        </a:lnTo>
                        <a:lnTo>
                          <a:pt x="138" y="606"/>
                        </a:lnTo>
                        <a:lnTo>
                          <a:pt x="135" y="615"/>
                        </a:lnTo>
                        <a:lnTo>
                          <a:pt x="132" y="624"/>
                        </a:lnTo>
                        <a:lnTo>
                          <a:pt x="129" y="633"/>
                        </a:lnTo>
                        <a:lnTo>
                          <a:pt x="120" y="639"/>
                        </a:lnTo>
                        <a:lnTo>
                          <a:pt x="117" y="648"/>
                        </a:lnTo>
                        <a:lnTo>
                          <a:pt x="108" y="657"/>
                        </a:lnTo>
                        <a:lnTo>
                          <a:pt x="105" y="648"/>
                        </a:lnTo>
                        <a:lnTo>
                          <a:pt x="111" y="639"/>
                        </a:lnTo>
                        <a:lnTo>
                          <a:pt x="105" y="657"/>
                        </a:lnTo>
                        <a:lnTo>
                          <a:pt x="96" y="660"/>
                        </a:lnTo>
                        <a:lnTo>
                          <a:pt x="87" y="660"/>
                        </a:lnTo>
                        <a:lnTo>
                          <a:pt x="78" y="663"/>
                        </a:lnTo>
                        <a:lnTo>
                          <a:pt x="90" y="660"/>
                        </a:lnTo>
                        <a:lnTo>
                          <a:pt x="99" y="657"/>
                        </a:lnTo>
                        <a:lnTo>
                          <a:pt x="105" y="648"/>
                        </a:lnTo>
                        <a:lnTo>
                          <a:pt x="105" y="639"/>
                        </a:lnTo>
                        <a:lnTo>
                          <a:pt x="93" y="642"/>
                        </a:lnTo>
                        <a:lnTo>
                          <a:pt x="84" y="648"/>
                        </a:lnTo>
                        <a:lnTo>
                          <a:pt x="75" y="654"/>
                        </a:lnTo>
                        <a:lnTo>
                          <a:pt x="63" y="660"/>
                        </a:lnTo>
                        <a:lnTo>
                          <a:pt x="54" y="663"/>
                        </a:lnTo>
                        <a:lnTo>
                          <a:pt x="45" y="663"/>
                        </a:lnTo>
                        <a:lnTo>
                          <a:pt x="54" y="654"/>
                        </a:lnTo>
                        <a:lnTo>
                          <a:pt x="63" y="651"/>
                        </a:lnTo>
                        <a:lnTo>
                          <a:pt x="69" y="642"/>
                        </a:lnTo>
                        <a:lnTo>
                          <a:pt x="60" y="645"/>
                        </a:lnTo>
                        <a:lnTo>
                          <a:pt x="54" y="654"/>
                        </a:lnTo>
                        <a:lnTo>
                          <a:pt x="45" y="657"/>
                        </a:lnTo>
                        <a:lnTo>
                          <a:pt x="33" y="660"/>
                        </a:lnTo>
                        <a:lnTo>
                          <a:pt x="24" y="663"/>
                        </a:lnTo>
                        <a:lnTo>
                          <a:pt x="21" y="651"/>
                        </a:lnTo>
                        <a:lnTo>
                          <a:pt x="30" y="648"/>
                        </a:lnTo>
                        <a:lnTo>
                          <a:pt x="39" y="642"/>
                        </a:lnTo>
                        <a:lnTo>
                          <a:pt x="42" y="633"/>
                        </a:lnTo>
                        <a:lnTo>
                          <a:pt x="48" y="624"/>
                        </a:lnTo>
                        <a:lnTo>
                          <a:pt x="51" y="615"/>
                        </a:lnTo>
                        <a:lnTo>
                          <a:pt x="51" y="606"/>
                        </a:lnTo>
                        <a:lnTo>
                          <a:pt x="39" y="600"/>
                        </a:lnTo>
                        <a:lnTo>
                          <a:pt x="18" y="600"/>
                        </a:lnTo>
                        <a:lnTo>
                          <a:pt x="9" y="603"/>
                        </a:lnTo>
                        <a:lnTo>
                          <a:pt x="0" y="606"/>
                        </a:lnTo>
                        <a:lnTo>
                          <a:pt x="9" y="606"/>
                        </a:lnTo>
                        <a:lnTo>
                          <a:pt x="18" y="609"/>
                        </a:lnTo>
                        <a:lnTo>
                          <a:pt x="27" y="609"/>
                        </a:lnTo>
                        <a:lnTo>
                          <a:pt x="36" y="603"/>
                        </a:lnTo>
                        <a:lnTo>
                          <a:pt x="27" y="603"/>
                        </a:lnTo>
                        <a:lnTo>
                          <a:pt x="18" y="606"/>
                        </a:lnTo>
                        <a:lnTo>
                          <a:pt x="6" y="603"/>
                        </a:lnTo>
                        <a:lnTo>
                          <a:pt x="0" y="594"/>
                        </a:lnTo>
                        <a:lnTo>
                          <a:pt x="12" y="588"/>
                        </a:lnTo>
                        <a:lnTo>
                          <a:pt x="18" y="579"/>
                        </a:lnTo>
                        <a:lnTo>
                          <a:pt x="27" y="570"/>
                        </a:lnTo>
                        <a:lnTo>
                          <a:pt x="33" y="561"/>
                        </a:lnTo>
                        <a:lnTo>
                          <a:pt x="39" y="552"/>
                        </a:lnTo>
                        <a:lnTo>
                          <a:pt x="45" y="543"/>
                        </a:lnTo>
                        <a:lnTo>
                          <a:pt x="54" y="537"/>
                        </a:lnTo>
                        <a:lnTo>
                          <a:pt x="66" y="531"/>
                        </a:lnTo>
                        <a:lnTo>
                          <a:pt x="78" y="528"/>
                        </a:lnTo>
                        <a:lnTo>
                          <a:pt x="90" y="528"/>
                        </a:lnTo>
                        <a:lnTo>
                          <a:pt x="114" y="501"/>
                        </a:lnTo>
                        <a:lnTo>
                          <a:pt x="117" y="474"/>
                        </a:lnTo>
                        <a:lnTo>
                          <a:pt x="147" y="366"/>
                        </a:lnTo>
                        <a:lnTo>
                          <a:pt x="156" y="351"/>
                        </a:lnTo>
                        <a:lnTo>
                          <a:pt x="162" y="342"/>
                        </a:lnTo>
                        <a:lnTo>
                          <a:pt x="174" y="342"/>
                        </a:lnTo>
                        <a:lnTo>
                          <a:pt x="183" y="342"/>
                        </a:lnTo>
                        <a:lnTo>
                          <a:pt x="192" y="345"/>
                        </a:lnTo>
                        <a:lnTo>
                          <a:pt x="180" y="348"/>
                        </a:lnTo>
                        <a:lnTo>
                          <a:pt x="189" y="354"/>
                        </a:lnTo>
                        <a:lnTo>
                          <a:pt x="198" y="360"/>
                        </a:lnTo>
                        <a:lnTo>
                          <a:pt x="207" y="372"/>
                        </a:lnTo>
                        <a:lnTo>
                          <a:pt x="195" y="366"/>
                        </a:lnTo>
                        <a:lnTo>
                          <a:pt x="183" y="357"/>
                        </a:lnTo>
                        <a:lnTo>
                          <a:pt x="171" y="357"/>
                        </a:lnTo>
                        <a:lnTo>
                          <a:pt x="147" y="357"/>
                        </a:lnTo>
                        <a:lnTo>
                          <a:pt x="156" y="351"/>
                        </a:lnTo>
                        <a:lnTo>
                          <a:pt x="159" y="342"/>
                        </a:lnTo>
                        <a:lnTo>
                          <a:pt x="177" y="300"/>
                        </a:lnTo>
                        <a:lnTo>
                          <a:pt x="174" y="228"/>
                        </a:lnTo>
                        <a:lnTo>
                          <a:pt x="177" y="162"/>
                        </a:lnTo>
                        <a:lnTo>
                          <a:pt x="180" y="117"/>
                        </a:lnTo>
                        <a:lnTo>
                          <a:pt x="186" y="93"/>
                        </a:lnTo>
                      </a:path>
                    </a:pathLst>
                  </a:custGeom>
                  <a:noFill/>
                  <a:ln w="12700" cap="rnd" cmpd="sng">
                    <a:solidFill>
                      <a:schemeClr val="tx2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382" name="Freeform 104">
                    <a:extLst>
                      <a:ext uri="{FF2B5EF4-FFF2-40B4-BE49-F238E27FC236}">
                        <a16:creationId xmlns:a16="http://schemas.microsoft.com/office/drawing/2014/main" id="{F81E3FBB-ECAF-44A4-A1A9-D39117173D01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588" y="4527"/>
                    <a:ext cx="133" cy="19"/>
                  </a:xfrm>
                  <a:custGeom>
                    <a:avLst/>
                    <a:gdLst>
                      <a:gd name="T0" fmla="*/ 0 w 133"/>
                      <a:gd name="T1" fmla="*/ 0 h 19"/>
                      <a:gd name="T2" fmla="*/ 9 w 133"/>
                      <a:gd name="T3" fmla="*/ 3 h 19"/>
                      <a:gd name="T4" fmla="*/ 18 w 133"/>
                      <a:gd name="T5" fmla="*/ 3 h 19"/>
                      <a:gd name="T6" fmla="*/ 27 w 133"/>
                      <a:gd name="T7" fmla="*/ 3 h 19"/>
                      <a:gd name="T8" fmla="*/ 36 w 133"/>
                      <a:gd name="T9" fmla="*/ 6 h 19"/>
                      <a:gd name="T10" fmla="*/ 60 w 133"/>
                      <a:gd name="T11" fmla="*/ 9 h 19"/>
                      <a:gd name="T12" fmla="*/ 69 w 133"/>
                      <a:gd name="T13" fmla="*/ 9 h 19"/>
                      <a:gd name="T14" fmla="*/ 78 w 133"/>
                      <a:gd name="T15" fmla="*/ 12 h 19"/>
                      <a:gd name="T16" fmla="*/ 90 w 133"/>
                      <a:gd name="T17" fmla="*/ 15 h 19"/>
                      <a:gd name="T18" fmla="*/ 111 w 133"/>
                      <a:gd name="T19" fmla="*/ 15 h 19"/>
                      <a:gd name="T20" fmla="*/ 123 w 133"/>
                      <a:gd name="T21" fmla="*/ 18 h 19"/>
                      <a:gd name="T22" fmla="*/ 132 w 133"/>
                      <a:gd name="T23" fmla="*/ 18 h 19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33" h="19">
                        <a:moveTo>
                          <a:pt x="0" y="0"/>
                        </a:moveTo>
                        <a:lnTo>
                          <a:pt x="9" y="3"/>
                        </a:lnTo>
                        <a:lnTo>
                          <a:pt x="18" y="3"/>
                        </a:lnTo>
                        <a:lnTo>
                          <a:pt x="27" y="3"/>
                        </a:lnTo>
                        <a:lnTo>
                          <a:pt x="36" y="6"/>
                        </a:lnTo>
                        <a:lnTo>
                          <a:pt x="60" y="9"/>
                        </a:lnTo>
                        <a:lnTo>
                          <a:pt x="69" y="9"/>
                        </a:lnTo>
                        <a:lnTo>
                          <a:pt x="78" y="12"/>
                        </a:lnTo>
                        <a:lnTo>
                          <a:pt x="90" y="15"/>
                        </a:lnTo>
                        <a:lnTo>
                          <a:pt x="111" y="15"/>
                        </a:lnTo>
                        <a:lnTo>
                          <a:pt x="123" y="18"/>
                        </a:lnTo>
                        <a:lnTo>
                          <a:pt x="132" y="18"/>
                        </a:lnTo>
                      </a:path>
                    </a:pathLst>
                  </a:custGeom>
                  <a:noFill/>
                  <a:ln w="12700" cap="rnd" cmpd="sng">
                    <a:solidFill>
                      <a:schemeClr val="tx2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383" name="Freeform 105">
                    <a:extLst>
                      <a:ext uri="{FF2B5EF4-FFF2-40B4-BE49-F238E27FC236}">
                        <a16:creationId xmlns:a16="http://schemas.microsoft.com/office/drawing/2014/main" id="{A092A4B2-8430-4AD8-A56B-69BBDE269BCE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640" y="4575"/>
                    <a:ext cx="43" cy="49"/>
                  </a:xfrm>
                  <a:custGeom>
                    <a:avLst/>
                    <a:gdLst>
                      <a:gd name="T0" fmla="*/ 42 w 43"/>
                      <a:gd name="T1" fmla="*/ 39 h 49"/>
                      <a:gd name="T2" fmla="*/ 33 w 43"/>
                      <a:gd name="T3" fmla="*/ 39 h 49"/>
                      <a:gd name="T4" fmla="*/ 27 w 43"/>
                      <a:gd name="T5" fmla="*/ 27 h 49"/>
                      <a:gd name="T6" fmla="*/ 21 w 43"/>
                      <a:gd name="T7" fmla="*/ 18 h 49"/>
                      <a:gd name="T8" fmla="*/ 12 w 43"/>
                      <a:gd name="T9" fmla="*/ 9 h 49"/>
                      <a:gd name="T10" fmla="*/ 3 w 43"/>
                      <a:gd name="T11" fmla="*/ 0 h 49"/>
                      <a:gd name="T12" fmla="*/ 0 w 43"/>
                      <a:gd name="T13" fmla="*/ 9 h 49"/>
                      <a:gd name="T14" fmla="*/ 3 w 43"/>
                      <a:gd name="T15" fmla="*/ 18 h 49"/>
                      <a:gd name="T16" fmla="*/ 12 w 43"/>
                      <a:gd name="T17" fmla="*/ 27 h 49"/>
                      <a:gd name="T18" fmla="*/ 18 w 43"/>
                      <a:gd name="T19" fmla="*/ 36 h 49"/>
                      <a:gd name="T20" fmla="*/ 21 w 43"/>
                      <a:gd name="T21" fmla="*/ 48 h 49"/>
                      <a:gd name="T22" fmla="*/ 24 w 43"/>
                      <a:gd name="T23" fmla="*/ 33 h 49"/>
                      <a:gd name="T24" fmla="*/ 27 w 43"/>
                      <a:gd name="T25" fmla="*/ 24 h 49"/>
                      <a:gd name="T26" fmla="*/ 21 w 43"/>
                      <a:gd name="T27" fmla="*/ 12 h 49"/>
                      <a:gd name="T28" fmla="*/ 21 w 43"/>
                      <a:gd name="T29" fmla="*/ 21 h 49"/>
                      <a:gd name="T30" fmla="*/ 42 w 43"/>
                      <a:gd name="T31" fmla="*/ 39 h 49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</a:gdLst>
                    <a:ahLst/>
                    <a:cxnLst>
                      <a:cxn ang="T32">
                        <a:pos x="T0" y="T1"/>
                      </a:cxn>
                      <a:cxn ang="T33">
                        <a:pos x="T2" y="T3"/>
                      </a:cxn>
                      <a:cxn ang="T34">
                        <a:pos x="T4" y="T5"/>
                      </a:cxn>
                      <a:cxn ang="T35">
                        <a:pos x="T6" y="T7"/>
                      </a:cxn>
                      <a:cxn ang="T36">
                        <a:pos x="T8" y="T9"/>
                      </a:cxn>
                      <a:cxn ang="T37">
                        <a:pos x="T10" y="T11"/>
                      </a:cxn>
                      <a:cxn ang="T38">
                        <a:pos x="T12" y="T13"/>
                      </a:cxn>
                      <a:cxn ang="T39">
                        <a:pos x="T14" y="T15"/>
                      </a:cxn>
                      <a:cxn ang="T40">
                        <a:pos x="T16" y="T17"/>
                      </a:cxn>
                      <a:cxn ang="T41">
                        <a:pos x="T18" y="T19"/>
                      </a:cxn>
                      <a:cxn ang="T42">
                        <a:pos x="T20" y="T21"/>
                      </a:cxn>
                      <a:cxn ang="T43">
                        <a:pos x="T22" y="T23"/>
                      </a:cxn>
                      <a:cxn ang="T44">
                        <a:pos x="T24" y="T25"/>
                      </a:cxn>
                      <a:cxn ang="T45">
                        <a:pos x="T26" y="T27"/>
                      </a:cxn>
                      <a:cxn ang="T46">
                        <a:pos x="T28" y="T29"/>
                      </a:cxn>
                      <a:cxn ang="T47">
                        <a:pos x="T30" y="T31"/>
                      </a:cxn>
                    </a:cxnLst>
                    <a:rect l="0" t="0" r="r" b="b"/>
                    <a:pathLst>
                      <a:path w="43" h="49">
                        <a:moveTo>
                          <a:pt x="42" y="39"/>
                        </a:moveTo>
                        <a:lnTo>
                          <a:pt x="33" y="39"/>
                        </a:lnTo>
                        <a:lnTo>
                          <a:pt x="27" y="27"/>
                        </a:lnTo>
                        <a:lnTo>
                          <a:pt x="21" y="18"/>
                        </a:lnTo>
                        <a:lnTo>
                          <a:pt x="12" y="9"/>
                        </a:lnTo>
                        <a:lnTo>
                          <a:pt x="3" y="0"/>
                        </a:lnTo>
                        <a:lnTo>
                          <a:pt x="0" y="9"/>
                        </a:lnTo>
                        <a:lnTo>
                          <a:pt x="3" y="18"/>
                        </a:lnTo>
                        <a:lnTo>
                          <a:pt x="12" y="27"/>
                        </a:lnTo>
                        <a:lnTo>
                          <a:pt x="18" y="36"/>
                        </a:lnTo>
                        <a:lnTo>
                          <a:pt x="21" y="48"/>
                        </a:lnTo>
                        <a:lnTo>
                          <a:pt x="24" y="33"/>
                        </a:lnTo>
                        <a:lnTo>
                          <a:pt x="27" y="24"/>
                        </a:lnTo>
                        <a:lnTo>
                          <a:pt x="21" y="12"/>
                        </a:lnTo>
                        <a:lnTo>
                          <a:pt x="21" y="21"/>
                        </a:lnTo>
                        <a:lnTo>
                          <a:pt x="42" y="39"/>
                        </a:lnTo>
                      </a:path>
                    </a:pathLst>
                  </a:custGeom>
                  <a:solidFill>
                    <a:schemeClr val="accent1"/>
                  </a:solidFill>
                  <a:ln w="12700" cap="rnd" cmpd="sng">
                    <a:solidFill>
                      <a:schemeClr val="tx2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384" name="Freeform 106">
                    <a:extLst>
                      <a:ext uri="{FF2B5EF4-FFF2-40B4-BE49-F238E27FC236}">
                        <a16:creationId xmlns:a16="http://schemas.microsoft.com/office/drawing/2014/main" id="{92511337-C682-43B3-818A-740C595EBF3A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726" y="4677"/>
                    <a:ext cx="16" cy="25"/>
                  </a:xfrm>
                  <a:custGeom>
                    <a:avLst/>
                    <a:gdLst>
                      <a:gd name="T0" fmla="*/ 12 w 16"/>
                      <a:gd name="T1" fmla="*/ 0 h 25"/>
                      <a:gd name="T2" fmla="*/ 3 w 16"/>
                      <a:gd name="T3" fmla="*/ 9 h 25"/>
                      <a:gd name="T4" fmla="*/ 0 w 16"/>
                      <a:gd name="T5" fmla="*/ 18 h 25"/>
                      <a:gd name="T6" fmla="*/ 9 w 16"/>
                      <a:gd name="T7" fmla="*/ 24 h 25"/>
                      <a:gd name="T8" fmla="*/ 15 w 16"/>
                      <a:gd name="T9" fmla="*/ 12 h 25"/>
                      <a:gd name="T10" fmla="*/ 12 w 16"/>
                      <a:gd name="T11" fmla="*/ 0 h 25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0" t="0" r="r" b="b"/>
                    <a:pathLst>
                      <a:path w="16" h="25">
                        <a:moveTo>
                          <a:pt x="12" y="0"/>
                        </a:moveTo>
                        <a:lnTo>
                          <a:pt x="3" y="9"/>
                        </a:lnTo>
                        <a:lnTo>
                          <a:pt x="0" y="18"/>
                        </a:lnTo>
                        <a:lnTo>
                          <a:pt x="9" y="24"/>
                        </a:lnTo>
                        <a:lnTo>
                          <a:pt x="15" y="12"/>
                        </a:lnTo>
                        <a:lnTo>
                          <a:pt x="12" y="0"/>
                        </a:lnTo>
                      </a:path>
                    </a:pathLst>
                  </a:custGeom>
                  <a:solidFill>
                    <a:schemeClr val="accent1"/>
                  </a:solidFill>
                  <a:ln w="12700" cap="rnd" cmpd="sng">
                    <a:solidFill>
                      <a:schemeClr val="tx2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385" name="Freeform 107">
                    <a:extLst>
                      <a:ext uri="{FF2B5EF4-FFF2-40B4-BE49-F238E27FC236}">
                        <a16:creationId xmlns:a16="http://schemas.microsoft.com/office/drawing/2014/main" id="{435006E8-E7EC-4275-A8B0-D7EF49B04229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750" y="4617"/>
                    <a:ext cx="70" cy="793"/>
                  </a:xfrm>
                  <a:custGeom>
                    <a:avLst/>
                    <a:gdLst>
                      <a:gd name="T0" fmla="*/ 63 w 70"/>
                      <a:gd name="T1" fmla="*/ 9 h 793"/>
                      <a:gd name="T2" fmla="*/ 63 w 70"/>
                      <a:gd name="T3" fmla="*/ 27 h 793"/>
                      <a:gd name="T4" fmla="*/ 63 w 70"/>
                      <a:gd name="T5" fmla="*/ 45 h 793"/>
                      <a:gd name="T6" fmla="*/ 63 w 70"/>
                      <a:gd name="T7" fmla="*/ 66 h 793"/>
                      <a:gd name="T8" fmla="*/ 63 w 70"/>
                      <a:gd name="T9" fmla="*/ 66 h 793"/>
                      <a:gd name="T10" fmla="*/ 63 w 70"/>
                      <a:gd name="T11" fmla="*/ 48 h 793"/>
                      <a:gd name="T12" fmla="*/ 69 w 70"/>
                      <a:gd name="T13" fmla="*/ 69 h 793"/>
                      <a:gd name="T14" fmla="*/ 69 w 70"/>
                      <a:gd name="T15" fmla="*/ 90 h 793"/>
                      <a:gd name="T16" fmla="*/ 69 w 70"/>
                      <a:gd name="T17" fmla="*/ 111 h 793"/>
                      <a:gd name="T18" fmla="*/ 66 w 70"/>
                      <a:gd name="T19" fmla="*/ 129 h 793"/>
                      <a:gd name="T20" fmla="*/ 63 w 70"/>
                      <a:gd name="T21" fmla="*/ 150 h 793"/>
                      <a:gd name="T22" fmla="*/ 51 w 70"/>
                      <a:gd name="T23" fmla="*/ 168 h 793"/>
                      <a:gd name="T24" fmla="*/ 48 w 70"/>
                      <a:gd name="T25" fmla="*/ 186 h 793"/>
                      <a:gd name="T26" fmla="*/ 57 w 70"/>
                      <a:gd name="T27" fmla="*/ 183 h 793"/>
                      <a:gd name="T28" fmla="*/ 54 w 70"/>
                      <a:gd name="T29" fmla="*/ 204 h 793"/>
                      <a:gd name="T30" fmla="*/ 54 w 70"/>
                      <a:gd name="T31" fmla="*/ 243 h 793"/>
                      <a:gd name="T32" fmla="*/ 39 w 70"/>
                      <a:gd name="T33" fmla="*/ 381 h 793"/>
                      <a:gd name="T34" fmla="*/ 33 w 70"/>
                      <a:gd name="T35" fmla="*/ 456 h 793"/>
                      <a:gd name="T36" fmla="*/ 15 w 70"/>
                      <a:gd name="T37" fmla="*/ 477 h 793"/>
                      <a:gd name="T38" fmla="*/ 3 w 70"/>
                      <a:gd name="T39" fmla="*/ 498 h 793"/>
                      <a:gd name="T40" fmla="*/ 6 w 70"/>
                      <a:gd name="T41" fmla="*/ 498 h 793"/>
                      <a:gd name="T42" fmla="*/ 18 w 70"/>
                      <a:gd name="T43" fmla="*/ 480 h 793"/>
                      <a:gd name="T44" fmla="*/ 27 w 70"/>
                      <a:gd name="T45" fmla="*/ 480 h 793"/>
                      <a:gd name="T46" fmla="*/ 27 w 70"/>
                      <a:gd name="T47" fmla="*/ 504 h 793"/>
                      <a:gd name="T48" fmla="*/ 15 w 70"/>
                      <a:gd name="T49" fmla="*/ 525 h 793"/>
                      <a:gd name="T50" fmla="*/ 6 w 70"/>
                      <a:gd name="T51" fmla="*/ 546 h 793"/>
                      <a:gd name="T52" fmla="*/ 9 w 70"/>
                      <a:gd name="T53" fmla="*/ 525 h 793"/>
                      <a:gd name="T54" fmla="*/ 9 w 70"/>
                      <a:gd name="T55" fmla="*/ 507 h 793"/>
                      <a:gd name="T56" fmla="*/ 18 w 70"/>
                      <a:gd name="T57" fmla="*/ 507 h 793"/>
                      <a:gd name="T58" fmla="*/ 27 w 70"/>
                      <a:gd name="T59" fmla="*/ 519 h 793"/>
                      <a:gd name="T60" fmla="*/ 30 w 70"/>
                      <a:gd name="T61" fmla="*/ 522 h 793"/>
                      <a:gd name="T62" fmla="*/ 51 w 70"/>
                      <a:gd name="T63" fmla="*/ 669 h 793"/>
                      <a:gd name="T64" fmla="*/ 0 60000 65536"/>
                      <a:gd name="T65" fmla="*/ 0 60000 655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</a:gdLst>
                    <a:ahLst/>
                    <a:cxnLst>
                      <a:cxn ang="T64">
                        <a:pos x="T0" y="T1"/>
                      </a:cxn>
                      <a:cxn ang="T65">
                        <a:pos x="T2" y="T3"/>
                      </a:cxn>
                      <a:cxn ang="T66">
                        <a:pos x="T4" y="T5"/>
                      </a:cxn>
                      <a:cxn ang="T67">
                        <a:pos x="T6" y="T7"/>
                      </a:cxn>
                      <a:cxn ang="T68">
                        <a:pos x="T8" y="T9"/>
                      </a:cxn>
                      <a:cxn ang="T69">
                        <a:pos x="T10" y="T11"/>
                      </a:cxn>
                      <a:cxn ang="T70">
                        <a:pos x="T12" y="T13"/>
                      </a:cxn>
                      <a:cxn ang="T71">
                        <a:pos x="T14" y="T15"/>
                      </a:cxn>
                      <a:cxn ang="T72">
                        <a:pos x="T16" y="T17"/>
                      </a:cxn>
                      <a:cxn ang="T73">
                        <a:pos x="T18" y="T19"/>
                      </a:cxn>
                      <a:cxn ang="T74">
                        <a:pos x="T20" y="T21"/>
                      </a:cxn>
                      <a:cxn ang="T75">
                        <a:pos x="T22" y="T23"/>
                      </a:cxn>
                      <a:cxn ang="T76">
                        <a:pos x="T24" y="T25"/>
                      </a:cxn>
                      <a:cxn ang="T77">
                        <a:pos x="T26" y="T27"/>
                      </a:cxn>
                      <a:cxn ang="T78">
                        <a:pos x="T28" y="T29"/>
                      </a:cxn>
                      <a:cxn ang="T79">
                        <a:pos x="T30" y="T31"/>
                      </a:cxn>
                      <a:cxn ang="T80">
                        <a:pos x="T32" y="T33"/>
                      </a:cxn>
                      <a:cxn ang="T81">
                        <a:pos x="T34" y="T35"/>
                      </a:cxn>
                      <a:cxn ang="T82">
                        <a:pos x="T36" y="T37"/>
                      </a:cxn>
                      <a:cxn ang="T83">
                        <a:pos x="T38" y="T39"/>
                      </a:cxn>
                      <a:cxn ang="T84">
                        <a:pos x="T40" y="T41"/>
                      </a:cxn>
                      <a:cxn ang="T85">
                        <a:pos x="T42" y="T43"/>
                      </a:cxn>
                      <a:cxn ang="T86">
                        <a:pos x="T44" y="T45"/>
                      </a:cxn>
                      <a:cxn ang="T87">
                        <a:pos x="T46" y="T47"/>
                      </a:cxn>
                      <a:cxn ang="T88">
                        <a:pos x="T48" y="T49"/>
                      </a:cxn>
                      <a:cxn ang="T89">
                        <a:pos x="T50" y="T51"/>
                      </a:cxn>
                      <a:cxn ang="T90">
                        <a:pos x="T52" y="T53"/>
                      </a:cxn>
                      <a:cxn ang="T91">
                        <a:pos x="T54" y="T55"/>
                      </a:cxn>
                      <a:cxn ang="T92">
                        <a:pos x="T56" y="T57"/>
                      </a:cxn>
                      <a:cxn ang="T93">
                        <a:pos x="T58" y="T59"/>
                      </a:cxn>
                      <a:cxn ang="T94">
                        <a:pos x="T60" y="T61"/>
                      </a:cxn>
                      <a:cxn ang="T95">
                        <a:pos x="T62" y="T63"/>
                      </a:cxn>
                    </a:cxnLst>
                    <a:rect l="0" t="0" r="r" b="b"/>
                    <a:pathLst>
                      <a:path w="70" h="793">
                        <a:moveTo>
                          <a:pt x="63" y="0"/>
                        </a:moveTo>
                        <a:lnTo>
                          <a:pt x="63" y="9"/>
                        </a:lnTo>
                        <a:lnTo>
                          <a:pt x="63" y="18"/>
                        </a:lnTo>
                        <a:lnTo>
                          <a:pt x="63" y="27"/>
                        </a:lnTo>
                        <a:lnTo>
                          <a:pt x="63" y="36"/>
                        </a:lnTo>
                        <a:lnTo>
                          <a:pt x="63" y="45"/>
                        </a:lnTo>
                        <a:lnTo>
                          <a:pt x="63" y="57"/>
                        </a:lnTo>
                        <a:lnTo>
                          <a:pt x="63" y="66"/>
                        </a:lnTo>
                        <a:lnTo>
                          <a:pt x="63" y="75"/>
                        </a:lnTo>
                        <a:lnTo>
                          <a:pt x="63" y="66"/>
                        </a:lnTo>
                        <a:lnTo>
                          <a:pt x="63" y="57"/>
                        </a:lnTo>
                        <a:lnTo>
                          <a:pt x="63" y="48"/>
                        </a:lnTo>
                        <a:lnTo>
                          <a:pt x="69" y="57"/>
                        </a:lnTo>
                        <a:lnTo>
                          <a:pt x="69" y="69"/>
                        </a:lnTo>
                        <a:lnTo>
                          <a:pt x="69" y="81"/>
                        </a:lnTo>
                        <a:lnTo>
                          <a:pt x="69" y="90"/>
                        </a:lnTo>
                        <a:lnTo>
                          <a:pt x="69" y="102"/>
                        </a:lnTo>
                        <a:lnTo>
                          <a:pt x="69" y="111"/>
                        </a:lnTo>
                        <a:lnTo>
                          <a:pt x="69" y="120"/>
                        </a:lnTo>
                        <a:lnTo>
                          <a:pt x="66" y="129"/>
                        </a:lnTo>
                        <a:lnTo>
                          <a:pt x="63" y="138"/>
                        </a:lnTo>
                        <a:lnTo>
                          <a:pt x="63" y="150"/>
                        </a:lnTo>
                        <a:lnTo>
                          <a:pt x="57" y="159"/>
                        </a:lnTo>
                        <a:lnTo>
                          <a:pt x="51" y="168"/>
                        </a:lnTo>
                        <a:lnTo>
                          <a:pt x="48" y="177"/>
                        </a:lnTo>
                        <a:lnTo>
                          <a:pt x="48" y="186"/>
                        </a:lnTo>
                        <a:lnTo>
                          <a:pt x="51" y="174"/>
                        </a:lnTo>
                        <a:lnTo>
                          <a:pt x="57" y="183"/>
                        </a:lnTo>
                        <a:lnTo>
                          <a:pt x="57" y="195"/>
                        </a:lnTo>
                        <a:lnTo>
                          <a:pt x="54" y="204"/>
                        </a:lnTo>
                        <a:lnTo>
                          <a:pt x="45" y="213"/>
                        </a:lnTo>
                        <a:lnTo>
                          <a:pt x="54" y="243"/>
                        </a:lnTo>
                        <a:lnTo>
                          <a:pt x="45" y="324"/>
                        </a:lnTo>
                        <a:lnTo>
                          <a:pt x="39" y="381"/>
                        </a:lnTo>
                        <a:lnTo>
                          <a:pt x="27" y="432"/>
                        </a:lnTo>
                        <a:lnTo>
                          <a:pt x="33" y="456"/>
                        </a:lnTo>
                        <a:lnTo>
                          <a:pt x="24" y="465"/>
                        </a:lnTo>
                        <a:lnTo>
                          <a:pt x="15" y="477"/>
                        </a:lnTo>
                        <a:lnTo>
                          <a:pt x="9" y="489"/>
                        </a:lnTo>
                        <a:lnTo>
                          <a:pt x="3" y="498"/>
                        </a:lnTo>
                        <a:lnTo>
                          <a:pt x="0" y="510"/>
                        </a:lnTo>
                        <a:lnTo>
                          <a:pt x="6" y="498"/>
                        </a:lnTo>
                        <a:lnTo>
                          <a:pt x="12" y="489"/>
                        </a:lnTo>
                        <a:lnTo>
                          <a:pt x="18" y="480"/>
                        </a:lnTo>
                        <a:lnTo>
                          <a:pt x="21" y="468"/>
                        </a:lnTo>
                        <a:lnTo>
                          <a:pt x="27" y="480"/>
                        </a:lnTo>
                        <a:lnTo>
                          <a:pt x="30" y="492"/>
                        </a:lnTo>
                        <a:lnTo>
                          <a:pt x="27" y="504"/>
                        </a:lnTo>
                        <a:lnTo>
                          <a:pt x="24" y="516"/>
                        </a:lnTo>
                        <a:lnTo>
                          <a:pt x="15" y="525"/>
                        </a:lnTo>
                        <a:lnTo>
                          <a:pt x="9" y="534"/>
                        </a:lnTo>
                        <a:lnTo>
                          <a:pt x="6" y="546"/>
                        </a:lnTo>
                        <a:lnTo>
                          <a:pt x="6" y="537"/>
                        </a:lnTo>
                        <a:lnTo>
                          <a:pt x="9" y="525"/>
                        </a:lnTo>
                        <a:lnTo>
                          <a:pt x="9" y="516"/>
                        </a:lnTo>
                        <a:lnTo>
                          <a:pt x="9" y="507"/>
                        </a:lnTo>
                        <a:lnTo>
                          <a:pt x="9" y="498"/>
                        </a:lnTo>
                        <a:lnTo>
                          <a:pt x="18" y="507"/>
                        </a:lnTo>
                        <a:lnTo>
                          <a:pt x="18" y="519"/>
                        </a:lnTo>
                        <a:lnTo>
                          <a:pt x="27" y="519"/>
                        </a:lnTo>
                        <a:lnTo>
                          <a:pt x="30" y="510"/>
                        </a:lnTo>
                        <a:lnTo>
                          <a:pt x="30" y="522"/>
                        </a:lnTo>
                        <a:lnTo>
                          <a:pt x="51" y="588"/>
                        </a:lnTo>
                        <a:lnTo>
                          <a:pt x="51" y="669"/>
                        </a:lnTo>
                        <a:lnTo>
                          <a:pt x="60" y="792"/>
                        </a:lnTo>
                      </a:path>
                    </a:pathLst>
                  </a:custGeom>
                  <a:noFill/>
                  <a:ln w="12700" cap="rnd" cmpd="sng">
                    <a:solidFill>
                      <a:schemeClr val="tx2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386" name="Freeform 108">
                    <a:extLst>
                      <a:ext uri="{FF2B5EF4-FFF2-40B4-BE49-F238E27FC236}">
                        <a16:creationId xmlns:a16="http://schemas.microsoft.com/office/drawing/2014/main" id="{CCADACF7-8B22-4BBE-9B47-F5EFCE85C172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759" y="4653"/>
                    <a:ext cx="49" cy="772"/>
                  </a:xfrm>
                  <a:custGeom>
                    <a:avLst/>
                    <a:gdLst>
                      <a:gd name="T0" fmla="*/ 48 w 49"/>
                      <a:gd name="T1" fmla="*/ 759 h 772"/>
                      <a:gd name="T2" fmla="*/ 36 w 49"/>
                      <a:gd name="T3" fmla="*/ 765 h 772"/>
                      <a:gd name="T4" fmla="*/ 27 w 49"/>
                      <a:gd name="T5" fmla="*/ 768 h 772"/>
                      <a:gd name="T6" fmla="*/ 18 w 49"/>
                      <a:gd name="T7" fmla="*/ 771 h 772"/>
                      <a:gd name="T8" fmla="*/ 12 w 49"/>
                      <a:gd name="T9" fmla="*/ 657 h 772"/>
                      <a:gd name="T10" fmla="*/ 12 w 49"/>
                      <a:gd name="T11" fmla="*/ 552 h 772"/>
                      <a:gd name="T12" fmla="*/ 9 w 49"/>
                      <a:gd name="T13" fmla="*/ 492 h 772"/>
                      <a:gd name="T14" fmla="*/ 3 w 49"/>
                      <a:gd name="T15" fmla="*/ 453 h 772"/>
                      <a:gd name="T16" fmla="*/ 12 w 49"/>
                      <a:gd name="T17" fmla="*/ 417 h 772"/>
                      <a:gd name="T18" fmla="*/ 0 w 49"/>
                      <a:gd name="T19" fmla="*/ 402 h 772"/>
                      <a:gd name="T20" fmla="*/ 9 w 49"/>
                      <a:gd name="T21" fmla="*/ 285 h 772"/>
                      <a:gd name="T22" fmla="*/ 9 w 49"/>
                      <a:gd name="T23" fmla="*/ 201 h 772"/>
                      <a:gd name="T24" fmla="*/ 24 w 49"/>
                      <a:gd name="T25" fmla="*/ 168 h 772"/>
                      <a:gd name="T26" fmla="*/ 24 w 49"/>
                      <a:gd name="T27" fmla="*/ 147 h 772"/>
                      <a:gd name="T28" fmla="*/ 33 w 49"/>
                      <a:gd name="T29" fmla="*/ 108 h 772"/>
                      <a:gd name="T30" fmla="*/ 39 w 49"/>
                      <a:gd name="T31" fmla="*/ 60 h 772"/>
                      <a:gd name="T32" fmla="*/ 39 w 49"/>
                      <a:gd name="T33" fmla="*/ 0 h 772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</a:gdLst>
                    <a:ahLst/>
                    <a:cxnLst>
                      <a:cxn ang="T34">
                        <a:pos x="T0" y="T1"/>
                      </a:cxn>
                      <a:cxn ang="T35">
                        <a:pos x="T2" y="T3"/>
                      </a:cxn>
                      <a:cxn ang="T36">
                        <a:pos x="T4" y="T5"/>
                      </a:cxn>
                      <a:cxn ang="T37">
                        <a:pos x="T6" y="T7"/>
                      </a:cxn>
                      <a:cxn ang="T38">
                        <a:pos x="T8" y="T9"/>
                      </a:cxn>
                      <a:cxn ang="T39">
                        <a:pos x="T10" y="T11"/>
                      </a:cxn>
                      <a:cxn ang="T40">
                        <a:pos x="T12" y="T13"/>
                      </a:cxn>
                      <a:cxn ang="T41">
                        <a:pos x="T14" y="T15"/>
                      </a:cxn>
                      <a:cxn ang="T42">
                        <a:pos x="T16" y="T17"/>
                      </a:cxn>
                      <a:cxn ang="T43">
                        <a:pos x="T18" y="T19"/>
                      </a:cxn>
                      <a:cxn ang="T44">
                        <a:pos x="T20" y="T21"/>
                      </a:cxn>
                      <a:cxn ang="T45">
                        <a:pos x="T22" y="T23"/>
                      </a:cxn>
                      <a:cxn ang="T46">
                        <a:pos x="T24" y="T25"/>
                      </a:cxn>
                      <a:cxn ang="T47">
                        <a:pos x="T26" y="T27"/>
                      </a:cxn>
                      <a:cxn ang="T48">
                        <a:pos x="T28" y="T29"/>
                      </a:cxn>
                      <a:cxn ang="T49">
                        <a:pos x="T30" y="T31"/>
                      </a:cxn>
                      <a:cxn ang="T50">
                        <a:pos x="T32" y="T33"/>
                      </a:cxn>
                    </a:cxnLst>
                    <a:rect l="0" t="0" r="r" b="b"/>
                    <a:pathLst>
                      <a:path w="49" h="772">
                        <a:moveTo>
                          <a:pt x="48" y="759"/>
                        </a:moveTo>
                        <a:lnTo>
                          <a:pt x="36" y="765"/>
                        </a:lnTo>
                        <a:lnTo>
                          <a:pt x="27" y="768"/>
                        </a:lnTo>
                        <a:lnTo>
                          <a:pt x="18" y="771"/>
                        </a:lnTo>
                        <a:lnTo>
                          <a:pt x="12" y="657"/>
                        </a:lnTo>
                        <a:lnTo>
                          <a:pt x="12" y="552"/>
                        </a:lnTo>
                        <a:lnTo>
                          <a:pt x="9" y="492"/>
                        </a:lnTo>
                        <a:lnTo>
                          <a:pt x="3" y="453"/>
                        </a:lnTo>
                        <a:lnTo>
                          <a:pt x="12" y="417"/>
                        </a:lnTo>
                        <a:lnTo>
                          <a:pt x="0" y="402"/>
                        </a:lnTo>
                        <a:lnTo>
                          <a:pt x="9" y="285"/>
                        </a:lnTo>
                        <a:lnTo>
                          <a:pt x="9" y="201"/>
                        </a:lnTo>
                        <a:lnTo>
                          <a:pt x="24" y="168"/>
                        </a:lnTo>
                        <a:lnTo>
                          <a:pt x="24" y="147"/>
                        </a:lnTo>
                        <a:lnTo>
                          <a:pt x="33" y="108"/>
                        </a:lnTo>
                        <a:lnTo>
                          <a:pt x="39" y="60"/>
                        </a:lnTo>
                        <a:lnTo>
                          <a:pt x="39" y="0"/>
                        </a:lnTo>
                      </a:path>
                    </a:pathLst>
                  </a:custGeom>
                  <a:noFill/>
                  <a:ln w="12700" cap="rnd" cmpd="sng">
                    <a:solidFill>
                      <a:schemeClr val="tx2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387" name="Freeform 109">
                    <a:extLst>
                      <a:ext uri="{FF2B5EF4-FFF2-40B4-BE49-F238E27FC236}">
                        <a16:creationId xmlns:a16="http://schemas.microsoft.com/office/drawing/2014/main" id="{0933E73C-4281-48DF-87BF-CA1DA090B84E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330" y="4821"/>
                    <a:ext cx="445" cy="631"/>
                  </a:xfrm>
                  <a:custGeom>
                    <a:avLst/>
                    <a:gdLst>
                      <a:gd name="T0" fmla="*/ 417 w 445"/>
                      <a:gd name="T1" fmla="*/ 615 h 631"/>
                      <a:gd name="T2" fmla="*/ 369 w 445"/>
                      <a:gd name="T3" fmla="*/ 621 h 631"/>
                      <a:gd name="T4" fmla="*/ 327 w 445"/>
                      <a:gd name="T5" fmla="*/ 630 h 631"/>
                      <a:gd name="T6" fmla="*/ 300 w 445"/>
                      <a:gd name="T7" fmla="*/ 594 h 631"/>
                      <a:gd name="T8" fmla="*/ 309 w 445"/>
                      <a:gd name="T9" fmla="*/ 378 h 631"/>
                      <a:gd name="T10" fmla="*/ 321 w 445"/>
                      <a:gd name="T11" fmla="*/ 330 h 631"/>
                      <a:gd name="T12" fmla="*/ 342 w 445"/>
                      <a:gd name="T13" fmla="*/ 375 h 631"/>
                      <a:gd name="T14" fmla="*/ 324 w 445"/>
                      <a:gd name="T15" fmla="*/ 312 h 631"/>
                      <a:gd name="T16" fmla="*/ 327 w 445"/>
                      <a:gd name="T17" fmla="*/ 333 h 631"/>
                      <a:gd name="T18" fmla="*/ 318 w 445"/>
                      <a:gd name="T19" fmla="*/ 315 h 631"/>
                      <a:gd name="T20" fmla="*/ 285 w 445"/>
                      <a:gd name="T21" fmla="*/ 282 h 631"/>
                      <a:gd name="T22" fmla="*/ 273 w 445"/>
                      <a:gd name="T23" fmla="*/ 240 h 631"/>
                      <a:gd name="T24" fmla="*/ 267 w 445"/>
                      <a:gd name="T25" fmla="*/ 240 h 631"/>
                      <a:gd name="T26" fmla="*/ 246 w 445"/>
                      <a:gd name="T27" fmla="*/ 273 h 631"/>
                      <a:gd name="T28" fmla="*/ 264 w 445"/>
                      <a:gd name="T29" fmla="*/ 261 h 631"/>
                      <a:gd name="T30" fmla="*/ 252 w 445"/>
                      <a:gd name="T31" fmla="*/ 234 h 631"/>
                      <a:gd name="T32" fmla="*/ 270 w 445"/>
                      <a:gd name="T33" fmla="*/ 222 h 631"/>
                      <a:gd name="T34" fmla="*/ 159 w 445"/>
                      <a:gd name="T35" fmla="*/ 18 h 631"/>
                      <a:gd name="T36" fmla="*/ 144 w 445"/>
                      <a:gd name="T37" fmla="*/ 216 h 631"/>
                      <a:gd name="T38" fmla="*/ 147 w 445"/>
                      <a:gd name="T39" fmla="*/ 246 h 631"/>
                      <a:gd name="T40" fmla="*/ 138 w 445"/>
                      <a:gd name="T41" fmla="*/ 537 h 631"/>
                      <a:gd name="T42" fmla="*/ 219 w 445"/>
                      <a:gd name="T43" fmla="*/ 543 h 631"/>
                      <a:gd name="T44" fmla="*/ 255 w 445"/>
                      <a:gd name="T45" fmla="*/ 534 h 631"/>
                      <a:gd name="T46" fmla="*/ 276 w 445"/>
                      <a:gd name="T47" fmla="*/ 519 h 631"/>
                      <a:gd name="T48" fmla="*/ 270 w 445"/>
                      <a:gd name="T49" fmla="*/ 558 h 631"/>
                      <a:gd name="T50" fmla="*/ 261 w 445"/>
                      <a:gd name="T51" fmla="*/ 591 h 631"/>
                      <a:gd name="T52" fmla="*/ 207 w 445"/>
                      <a:gd name="T53" fmla="*/ 588 h 631"/>
                      <a:gd name="T54" fmla="*/ 168 w 445"/>
                      <a:gd name="T55" fmla="*/ 591 h 631"/>
                      <a:gd name="T56" fmla="*/ 111 w 445"/>
                      <a:gd name="T57" fmla="*/ 600 h 631"/>
                      <a:gd name="T58" fmla="*/ 48 w 445"/>
                      <a:gd name="T59" fmla="*/ 603 h 631"/>
                      <a:gd name="T60" fmla="*/ 0 w 445"/>
                      <a:gd name="T61" fmla="*/ 606 h 631"/>
                      <a:gd name="T62" fmla="*/ 30 w 445"/>
                      <a:gd name="T63" fmla="*/ 588 h 631"/>
                      <a:gd name="T64" fmla="*/ 27 w 445"/>
                      <a:gd name="T65" fmla="*/ 582 h 631"/>
                      <a:gd name="T66" fmla="*/ 0 w 445"/>
                      <a:gd name="T67" fmla="*/ 597 h 631"/>
                      <a:gd name="T68" fmla="*/ 12 w 445"/>
                      <a:gd name="T69" fmla="*/ 576 h 631"/>
                      <a:gd name="T70" fmla="*/ 63 w 445"/>
                      <a:gd name="T71" fmla="*/ 567 h 631"/>
                      <a:gd name="T72" fmla="*/ 102 w 445"/>
                      <a:gd name="T73" fmla="*/ 537 h 631"/>
                      <a:gd name="T74" fmla="*/ 93 w 445"/>
                      <a:gd name="T75" fmla="*/ 561 h 631"/>
                      <a:gd name="T76" fmla="*/ 111 w 445"/>
                      <a:gd name="T77" fmla="*/ 540 h 631"/>
                      <a:gd name="T78" fmla="*/ 90 w 445"/>
                      <a:gd name="T79" fmla="*/ 558 h 631"/>
                      <a:gd name="T80" fmla="*/ 57 w 445"/>
                      <a:gd name="T81" fmla="*/ 570 h 631"/>
                      <a:gd name="T82" fmla="*/ 15 w 445"/>
                      <a:gd name="T83" fmla="*/ 579 h 631"/>
                      <a:gd name="T84" fmla="*/ 0 w 445"/>
                      <a:gd name="T85" fmla="*/ 615 h 631"/>
                      <a:gd name="T86" fmla="*/ 48 w 445"/>
                      <a:gd name="T87" fmla="*/ 621 h 631"/>
                      <a:gd name="T88" fmla="*/ 111 w 445"/>
                      <a:gd name="T89" fmla="*/ 621 h 631"/>
                      <a:gd name="T90" fmla="*/ 174 w 445"/>
                      <a:gd name="T91" fmla="*/ 621 h 631"/>
                      <a:gd name="T92" fmla="*/ 225 w 445"/>
                      <a:gd name="T93" fmla="*/ 618 h 631"/>
                      <a:gd name="T94" fmla="*/ 279 w 445"/>
                      <a:gd name="T95" fmla="*/ 603 h 631"/>
                      <a:gd name="T96" fmla="*/ 270 w 445"/>
                      <a:gd name="T97" fmla="*/ 567 h 631"/>
                      <a:gd name="T98" fmla="*/ 270 w 445"/>
                      <a:gd name="T99" fmla="*/ 579 h 631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</a:gdLst>
                    <a:ahLst/>
                    <a:cxnLst>
                      <a:cxn ang="T100">
                        <a:pos x="T0" y="T1"/>
                      </a:cxn>
                      <a:cxn ang="T101">
                        <a:pos x="T2" y="T3"/>
                      </a:cxn>
                      <a:cxn ang="T102">
                        <a:pos x="T4" y="T5"/>
                      </a:cxn>
                      <a:cxn ang="T103">
                        <a:pos x="T6" y="T7"/>
                      </a:cxn>
                      <a:cxn ang="T104">
                        <a:pos x="T8" y="T9"/>
                      </a:cxn>
                      <a:cxn ang="T105">
                        <a:pos x="T10" y="T11"/>
                      </a:cxn>
                      <a:cxn ang="T106">
                        <a:pos x="T12" y="T13"/>
                      </a:cxn>
                      <a:cxn ang="T107">
                        <a:pos x="T14" y="T15"/>
                      </a:cxn>
                      <a:cxn ang="T108">
                        <a:pos x="T16" y="T17"/>
                      </a:cxn>
                      <a:cxn ang="T109">
                        <a:pos x="T18" y="T19"/>
                      </a:cxn>
                      <a:cxn ang="T110">
                        <a:pos x="T20" y="T21"/>
                      </a:cxn>
                      <a:cxn ang="T111">
                        <a:pos x="T22" y="T23"/>
                      </a:cxn>
                      <a:cxn ang="T112">
                        <a:pos x="T24" y="T25"/>
                      </a:cxn>
                      <a:cxn ang="T113">
                        <a:pos x="T26" y="T27"/>
                      </a:cxn>
                      <a:cxn ang="T114">
                        <a:pos x="T28" y="T29"/>
                      </a:cxn>
                      <a:cxn ang="T115">
                        <a:pos x="T30" y="T31"/>
                      </a:cxn>
                      <a:cxn ang="T116">
                        <a:pos x="T32" y="T33"/>
                      </a:cxn>
                      <a:cxn ang="T117">
                        <a:pos x="T34" y="T35"/>
                      </a:cxn>
                      <a:cxn ang="T118">
                        <a:pos x="T36" y="T37"/>
                      </a:cxn>
                      <a:cxn ang="T119">
                        <a:pos x="T38" y="T39"/>
                      </a:cxn>
                      <a:cxn ang="T120">
                        <a:pos x="T40" y="T41"/>
                      </a:cxn>
                      <a:cxn ang="T121">
                        <a:pos x="T42" y="T43"/>
                      </a:cxn>
                      <a:cxn ang="T122">
                        <a:pos x="T44" y="T45"/>
                      </a:cxn>
                      <a:cxn ang="T123">
                        <a:pos x="T46" y="T47"/>
                      </a:cxn>
                      <a:cxn ang="T124">
                        <a:pos x="T48" y="T49"/>
                      </a:cxn>
                      <a:cxn ang="T125">
                        <a:pos x="T50" y="T51"/>
                      </a:cxn>
                      <a:cxn ang="T126">
                        <a:pos x="T52" y="T53"/>
                      </a:cxn>
                      <a:cxn ang="T127">
                        <a:pos x="T54" y="T55"/>
                      </a:cxn>
                      <a:cxn ang="T128">
                        <a:pos x="T56" y="T57"/>
                      </a:cxn>
                      <a:cxn ang="T129">
                        <a:pos x="T58" y="T59"/>
                      </a:cxn>
                      <a:cxn ang="T130">
                        <a:pos x="T60" y="T61"/>
                      </a:cxn>
                      <a:cxn ang="T131">
                        <a:pos x="T62" y="T63"/>
                      </a:cxn>
                      <a:cxn ang="T132">
                        <a:pos x="T64" y="T65"/>
                      </a:cxn>
                      <a:cxn ang="T133">
                        <a:pos x="T66" y="T67"/>
                      </a:cxn>
                      <a:cxn ang="T134">
                        <a:pos x="T68" y="T69"/>
                      </a:cxn>
                      <a:cxn ang="T135">
                        <a:pos x="T70" y="T71"/>
                      </a:cxn>
                      <a:cxn ang="T136">
                        <a:pos x="T72" y="T73"/>
                      </a:cxn>
                      <a:cxn ang="T137">
                        <a:pos x="T74" y="T75"/>
                      </a:cxn>
                      <a:cxn ang="T138">
                        <a:pos x="T76" y="T77"/>
                      </a:cxn>
                      <a:cxn ang="T139">
                        <a:pos x="T78" y="T79"/>
                      </a:cxn>
                      <a:cxn ang="T140">
                        <a:pos x="T80" y="T81"/>
                      </a:cxn>
                      <a:cxn ang="T141">
                        <a:pos x="T82" y="T83"/>
                      </a:cxn>
                      <a:cxn ang="T142">
                        <a:pos x="T84" y="T85"/>
                      </a:cxn>
                      <a:cxn ang="T143">
                        <a:pos x="T86" y="T87"/>
                      </a:cxn>
                      <a:cxn ang="T144">
                        <a:pos x="T88" y="T89"/>
                      </a:cxn>
                      <a:cxn ang="T145">
                        <a:pos x="T90" y="T91"/>
                      </a:cxn>
                      <a:cxn ang="T146">
                        <a:pos x="T92" y="T93"/>
                      </a:cxn>
                      <a:cxn ang="T147">
                        <a:pos x="T94" y="T95"/>
                      </a:cxn>
                      <a:cxn ang="T148">
                        <a:pos x="T96" y="T97"/>
                      </a:cxn>
                      <a:cxn ang="T149">
                        <a:pos x="T98" y="T99"/>
                      </a:cxn>
                    </a:cxnLst>
                    <a:rect l="0" t="0" r="r" b="b"/>
                    <a:pathLst>
                      <a:path w="445" h="631">
                        <a:moveTo>
                          <a:pt x="444" y="603"/>
                        </a:moveTo>
                        <a:lnTo>
                          <a:pt x="435" y="609"/>
                        </a:lnTo>
                        <a:lnTo>
                          <a:pt x="426" y="615"/>
                        </a:lnTo>
                        <a:lnTo>
                          <a:pt x="417" y="615"/>
                        </a:lnTo>
                        <a:lnTo>
                          <a:pt x="408" y="621"/>
                        </a:lnTo>
                        <a:lnTo>
                          <a:pt x="387" y="621"/>
                        </a:lnTo>
                        <a:lnTo>
                          <a:pt x="378" y="621"/>
                        </a:lnTo>
                        <a:lnTo>
                          <a:pt x="369" y="621"/>
                        </a:lnTo>
                        <a:lnTo>
                          <a:pt x="360" y="624"/>
                        </a:lnTo>
                        <a:lnTo>
                          <a:pt x="348" y="627"/>
                        </a:lnTo>
                        <a:lnTo>
                          <a:pt x="339" y="630"/>
                        </a:lnTo>
                        <a:lnTo>
                          <a:pt x="327" y="630"/>
                        </a:lnTo>
                        <a:lnTo>
                          <a:pt x="318" y="621"/>
                        </a:lnTo>
                        <a:lnTo>
                          <a:pt x="315" y="612"/>
                        </a:lnTo>
                        <a:lnTo>
                          <a:pt x="309" y="603"/>
                        </a:lnTo>
                        <a:lnTo>
                          <a:pt x="300" y="594"/>
                        </a:lnTo>
                        <a:lnTo>
                          <a:pt x="300" y="582"/>
                        </a:lnTo>
                        <a:lnTo>
                          <a:pt x="300" y="558"/>
                        </a:lnTo>
                        <a:lnTo>
                          <a:pt x="300" y="549"/>
                        </a:lnTo>
                        <a:lnTo>
                          <a:pt x="309" y="378"/>
                        </a:lnTo>
                        <a:lnTo>
                          <a:pt x="306" y="303"/>
                        </a:lnTo>
                        <a:lnTo>
                          <a:pt x="312" y="312"/>
                        </a:lnTo>
                        <a:lnTo>
                          <a:pt x="318" y="321"/>
                        </a:lnTo>
                        <a:lnTo>
                          <a:pt x="321" y="330"/>
                        </a:lnTo>
                        <a:lnTo>
                          <a:pt x="324" y="339"/>
                        </a:lnTo>
                        <a:lnTo>
                          <a:pt x="330" y="351"/>
                        </a:lnTo>
                        <a:lnTo>
                          <a:pt x="336" y="363"/>
                        </a:lnTo>
                        <a:lnTo>
                          <a:pt x="342" y="375"/>
                        </a:lnTo>
                        <a:lnTo>
                          <a:pt x="336" y="351"/>
                        </a:lnTo>
                        <a:lnTo>
                          <a:pt x="333" y="333"/>
                        </a:lnTo>
                        <a:lnTo>
                          <a:pt x="330" y="321"/>
                        </a:lnTo>
                        <a:lnTo>
                          <a:pt x="324" y="312"/>
                        </a:lnTo>
                        <a:lnTo>
                          <a:pt x="318" y="303"/>
                        </a:lnTo>
                        <a:lnTo>
                          <a:pt x="321" y="315"/>
                        </a:lnTo>
                        <a:lnTo>
                          <a:pt x="324" y="324"/>
                        </a:lnTo>
                        <a:lnTo>
                          <a:pt x="327" y="333"/>
                        </a:lnTo>
                        <a:lnTo>
                          <a:pt x="333" y="345"/>
                        </a:lnTo>
                        <a:lnTo>
                          <a:pt x="333" y="333"/>
                        </a:lnTo>
                        <a:lnTo>
                          <a:pt x="327" y="324"/>
                        </a:lnTo>
                        <a:lnTo>
                          <a:pt x="318" y="315"/>
                        </a:lnTo>
                        <a:lnTo>
                          <a:pt x="309" y="306"/>
                        </a:lnTo>
                        <a:lnTo>
                          <a:pt x="300" y="300"/>
                        </a:lnTo>
                        <a:lnTo>
                          <a:pt x="291" y="291"/>
                        </a:lnTo>
                        <a:lnTo>
                          <a:pt x="285" y="282"/>
                        </a:lnTo>
                        <a:lnTo>
                          <a:pt x="276" y="270"/>
                        </a:lnTo>
                        <a:lnTo>
                          <a:pt x="273" y="258"/>
                        </a:lnTo>
                        <a:lnTo>
                          <a:pt x="273" y="249"/>
                        </a:lnTo>
                        <a:lnTo>
                          <a:pt x="273" y="240"/>
                        </a:lnTo>
                        <a:lnTo>
                          <a:pt x="270" y="231"/>
                        </a:lnTo>
                        <a:lnTo>
                          <a:pt x="270" y="222"/>
                        </a:lnTo>
                        <a:lnTo>
                          <a:pt x="267" y="231"/>
                        </a:lnTo>
                        <a:lnTo>
                          <a:pt x="267" y="240"/>
                        </a:lnTo>
                        <a:lnTo>
                          <a:pt x="267" y="249"/>
                        </a:lnTo>
                        <a:lnTo>
                          <a:pt x="258" y="258"/>
                        </a:lnTo>
                        <a:lnTo>
                          <a:pt x="249" y="264"/>
                        </a:lnTo>
                        <a:lnTo>
                          <a:pt x="246" y="273"/>
                        </a:lnTo>
                        <a:lnTo>
                          <a:pt x="246" y="285"/>
                        </a:lnTo>
                        <a:lnTo>
                          <a:pt x="246" y="276"/>
                        </a:lnTo>
                        <a:lnTo>
                          <a:pt x="255" y="270"/>
                        </a:lnTo>
                        <a:lnTo>
                          <a:pt x="264" y="261"/>
                        </a:lnTo>
                        <a:lnTo>
                          <a:pt x="264" y="249"/>
                        </a:lnTo>
                        <a:lnTo>
                          <a:pt x="264" y="240"/>
                        </a:lnTo>
                        <a:lnTo>
                          <a:pt x="264" y="231"/>
                        </a:lnTo>
                        <a:lnTo>
                          <a:pt x="252" y="234"/>
                        </a:lnTo>
                        <a:lnTo>
                          <a:pt x="240" y="240"/>
                        </a:lnTo>
                        <a:lnTo>
                          <a:pt x="252" y="234"/>
                        </a:lnTo>
                        <a:lnTo>
                          <a:pt x="261" y="231"/>
                        </a:lnTo>
                        <a:lnTo>
                          <a:pt x="270" y="222"/>
                        </a:lnTo>
                        <a:lnTo>
                          <a:pt x="276" y="213"/>
                        </a:lnTo>
                        <a:lnTo>
                          <a:pt x="276" y="129"/>
                        </a:lnTo>
                        <a:lnTo>
                          <a:pt x="270" y="0"/>
                        </a:lnTo>
                        <a:lnTo>
                          <a:pt x="159" y="18"/>
                        </a:lnTo>
                        <a:lnTo>
                          <a:pt x="156" y="66"/>
                        </a:lnTo>
                        <a:lnTo>
                          <a:pt x="150" y="120"/>
                        </a:lnTo>
                        <a:lnTo>
                          <a:pt x="141" y="168"/>
                        </a:lnTo>
                        <a:lnTo>
                          <a:pt x="144" y="216"/>
                        </a:lnTo>
                        <a:lnTo>
                          <a:pt x="165" y="258"/>
                        </a:lnTo>
                        <a:lnTo>
                          <a:pt x="147" y="210"/>
                        </a:lnTo>
                        <a:lnTo>
                          <a:pt x="147" y="222"/>
                        </a:lnTo>
                        <a:lnTo>
                          <a:pt x="147" y="246"/>
                        </a:lnTo>
                        <a:lnTo>
                          <a:pt x="108" y="528"/>
                        </a:lnTo>
                        <a:lnTo>
                          <a:pt x="117" y="531"/>
                        </a:lnTo>
                        <a:lnTo>
                          <a:pt x="126" y="534"/>
                        </a:lnTo>
                        <a:lnTo>
                          <a:pt x="138" y="537"/>
                        </a:lnTo>
                        <a:lnTo>
                          <a:pt x="162" y="537"/>
                        </a:lnTo>
                        <a:lnTo>
                          <a:pt x="183" y="543"/>
                        </a:lnTo>
                        <a:lnTo>
                          <a:pt x="207" y="543"/>
                        </a:lnTo>
                        <a:lnTo>
                          <a:pt x="219" y="543"/>
                        </a:lnTo>
                        <a:lnTo>
                          <a:pt x="228" y="543"/>
                        </a:lnTo>
                        <a:lnTo>
                          <a:pt x="237" y="540"/>
                        </a:lnTo>
                        <a:lnTo>
                          <a:pt x="246" y="537"/>
                        </a:lnTo>
                        <a:lnTo>
                          <a:pt x="255" y="534"/>
                        </a:lnTo>
                        <a:lnTo>
                          <a:pt x="264" y="528"/>
                        </a:lnTo>
                        <a:lnTo>
                          <a:pt x="273" y="519"/>
                        </a:lnTo>
                        <a:lnTo>
                          <a:pt x="288" y="291"/>
                        </a:lnTo>
                        <a:lnTo>
                          <a:pt x="276" y="519"/>
                        </a:lnTo>
                        <a:lnTo>
                          <a:pt x="267" y="528"/>
                        </a:lnTo>
                        <a:lnTo>
                          <a:pt x="261" y="540"/>
                        </a:lnTo>
                        <a:lnTo>
                          <a:pt x="264" y="549"/>
                        </a:lnTo>
                        <a:lnTo>
                          <a:pt x="270" y="558"/>
                        </a:lnTo>
                        <a:lnTo>
                          <a:pt x="273" y="567"/>
                        </a:lnTo>
                        <a:lnTo>
                          <a:pt x="273" y="576"/>
                        </a:lnTo>
                        <a:lnTo>
                          <a:pt x="270" y="585"/>
                        </a:lnTo>
                        <a:lnTo>
                          <a:pt x="261" y="591"/>
                        </a:lnTo>
                        <a:lnTo>
                          <a:pt x="252" y="591"/>
                        </a:lnTo>
                        <a:lnTo>
                          <a:pt x="243" y="588"/>
                        </a:lnTo>
                        <a:lnTo>
                          <a:pt x="225" y="588"/>
                        </a:lnTo>
                        <a:lnTo>
                          <a:pt x="207" y="588"/>
                        </a:lnTo>
                        <a:lnTo>
                          <a:pt x="198" y="588"/>
                        </a:lnTo>
                        <a:lnTo>
                          <a:pt x="189" y="588"/>
                        </a:lnTo>
                        <a:lnTo>
                          <a:pt x="177" y="588"/>
                        </a:lnTo>
                        <a:lnTo>
                          <a:pt x="168" y="591"/>
                        </a:lnTo>
                        <a:lnTo>
                          <a:pt x="144" y="594"/>
                        </a:lnTo>
                        <a:lnTo>
                          <a:pt x="135" y="597"/>
                        </a:lnTo>
                        <a:lnTo>
                          <a:pt x="123" y="600"/>
                        </a:lnTo>
                        <a:lnTo>
                          <a:pt x="111" y="600"/>
                        </a:lnTo>
                        <a:lnTo>
                          <a:pt x="99" y="600"/>
                        </a:lnTo>
                        <a:lnTo>
                          <a:pt x="81" y="600"/>
                        </a:lnTo>
                        <a:lnTo>
                          <a:pt x="72" y="600"/>
                        </a:lnTo>
                        <a:lnTo>
                          <a:pt x="48" y="603"/>
                        </a:lnTo>
                        <a:lnTo>
                          <a:pt x="27" y="603"/>
                        </a:lnTo>
                        <a:lnTo>
                          <a:pt x="18" y="603"/>
                        </a:lnTo>
                        <a:lnTo>
                          <a:pt x="9" y="606"/>
                        </a:lnTo>
                        <a:lnTo>
                          <a:pt x="0" y="606"/>
                        </a:lnTo>
                        <a:lnTo>
                          <a:pt x="0" y="597"/>
                        </a:lnTo>
                        <a:lnTo>
                          <a:pt x="3" y="588"/>
                        </a:lnTo>
                        <a:lnTo>
                          <a:pt x="12" y="588"/>
                        </a:lnTo>
                        <a:lnTo>
                          <a:pt x="30" y="588"/>
                        </a:lnTo>
                        <a:lnTo>
                          <a:pt x="39" y="588"/>
                        </a:lnTo>
                        <a:lnTo>
                          <a:pt x="48" y="585"/>
                        </a:lnTo>
                        <a:lnTo>
                          <a:pt x="36" y="582"/>
                        </a:lnTo>
                        <a:lnTo>
                          <a:pt x="27" y="582"/>
                        </a:lnTo>
                        <a:lnTo>
                          <a:pt x="18" y="582"/>
                        </a:lnTo>
                        <a:lnTo>
                          <a:pt x="9" y="582"/>
                        </a:lnTo>
                        <a:lnTo>
                          <a:pt x="0" y="588"/>
                        </a:lnTo>
                        <a:lnTo>
                          <a:pt x="0" y="597"/>
                        </a:lnTo>
                        <a:lnTo>
                          <a:pt x="0" y="606"/>
                        </a:lnTo>
                        <a:lnTo>
                          <a:pt x="0" y="591"/>
                        </a:lnTo>
                        <a:lnTo>
                          <a:pt x="0" y="582"/>
                        </a:lnTo>
                        <a:lnTo>
                          <a:pt x="12" y="576"/>
                        </a:lnTo>
                        <a:lnTo>
                          <a:pt x="21" y="576"/>
                        </a:lnTo>
                        <a:lnTo>
                          <a:pt x="42" y="573"/>
                        </a:lnTo>
                        <a:lnTo>
                          <a:pt x="51" y="570"/>
                        </a:lnTo>
                        <a:lnTo>
                          <a:pt x="63" y="567"/>
                        </a:lnTo>
                        <a:lnTo>
                          <a:pt x="72" y="558"/>
                        </a:lnTo>
                        <a:lnTo>
                          <a:pt x="84" y="555"/>
                        </a:lnTo>
                        <a:lnTo>
                          <a:pt x="93" y="546"/>
                        </a:lnTo>
                        <a:lnTo>
                          <a:pt x="102" y="537"/>
                        </a:lnTo>
                        <a:lnTo>
                          <a:pt x="105" y="528"/>
                        </a:lnTo>
                        <a:lnTo>
                          <a:pt x="105" y="537"/>
                        </a:lnTo>
                        <a:lnTo>
                          <a:pt x="96" y="549"/>
                        </a:lnTo>
                        <a:lnTo>
                          <a:pt x="93" y="561"/>
                        </a:lnTo>
                        <a:lnTo>
                          <a:pt x="102" y="561"/>
                        </a:lnTo>
                        <a:lnTo>
                          <a:pt x="96" y="552"/>
                        </a:lnTo>
                        <a:lnTo>
                          <a:pt x="102" y="543"/>
                        </a:lnTo>
                        <a:lnTo>
                          <a:pt x="111" y="540"/>
                        </a:lnTo>
                        <a:lnTo>
                          <a:pt x="120" y="540"/>
                        </a:lnTo>
                        <a:lnTo>
                          <a:pt x="108" y="540"/>
                        </a:lnTo>
                        <a:lnTo>
                          <a:pt x="96" y="549"/>
                        </a:lnTo>
                        <a:lnTo>
                          <a:pt x="90" y="558"/>
                        </a:lnTo>
                        <a:lnTo>
                          <a:pt x="81" y="561"/>
                        </a:lnTo>
                        <a:lnTo>
                          <a:pt x="72" y="561"/>
                        </a:lnTo>
                        <a:lnTo>
                          <a:pt x="66" y="570"/>
                        </a:lnTo>
                        <a:lnTo>
                          <a:pt x="57" y="570"/>
                        </a:lnTo>
                        <a:lnTo>
                          <a:pt x="48" y="570"/>
                        </a:lnTo>
                        <a:lnTo>
                          <a:pt x="36" y="573"/>
                        </a:lnTo>
                        <a:lnTo>
                          <a:pt x="24" y="576"/>
                        </a:lnTo>
                        <a:lnTo>
                          <a:pt x="15" y="579"/>
                        </a:lnTo>
                        <a:lnTo>
                          <a:pt x="6" y="585"/>
                        </a:lnTo>
                        <a:lnTo>
                          <a:pt x="3" y="594"/>
                        </a:lnTo>
                        <a:lnTo>
                          <a:pt x="0" y="603"/>
                        </a:lnTo>
                        <a:lnTo>
                          <a:pt x="0" y="615"/>
                        </a:lnTo>
                        <a:lnTo>
                          <a:pt x="9" y="621"/>
                        </a:lnTo>
                        <a:lnTo>
                          <a:pt x="18" y="621"/>
                        </a:lnTo>
                        <a:lnTo>
                          <a:pt x="27" y="621"/>
                        </a:lnTo>
                        <a:lnTo>
                          <a:pt x="48" y="621"/>
                        </a:lnTo>
                        <a:lnTo>
                          <a:pt x="66" y="621"/>
                        </a:lnTo>
                        <a:lnTo>
                          <a:pt x="75" y="621"/>
                        </a:lnTo>
                        <a:lnTo>
                          <a:pt x="93" y="621"/>
                        </a:lnTo>
                        <a:lnTo>
                          <a:pt x="111" y="621"/>
                        </a:lnTo>
                        <a:lnTo>
                          <a:pt x="123" y="621"/>
                        </a:lnTo>
                        <a:lnTo>
                          <a:pt x="147" y="621"/>
                        </a:lnTo>
                        <a:lnTo>
                          <a:pt x="165" y="621"/>
                        </a:lnTo>
                        <a:lnTo>
                          <a:pt x="174" y="621"/>
                        </a:lnTo>
                        <a:lnTo>
                          <a:pt x="186" y="621"/>
                        </a:lnTo>
                        <a:lnTo>
                          <a:pt x="195" y="621"/>
                        </a:lnTo>
                        <a:lnTo>
                          <a:pt x="213" y="621"/>
                        </a:lnTo>
                        <a:lnTo>
                          <a:pt x="225" y="618"/>
                        </a:lnTo>
                        <a:lnTo>
                          <a:pt x="234" y="612"/>
                        </a:lnTo>
                        <a:lnTo>
                          <a:pt x="255" y="612"/>
                        </a:lnTo>
                        <a:lnTo>
                          <a:pt x="279" y="612"/>
                        </a:lnTo>
                        <a:lnTo>
                          <a:pt x="279" y="603"/>
                        </a:lnTo>
                        <a:lnTo>
                          <a:pt x="279" y="594"/>
                        </a:lnTo>
                        <a:lnTo>
                          <a:pt x="273" y="585"/>
                        </a:lnTo>
                        <a:lnTo>
                          <a:pt x="270" y="576"/>
                        </a:lnTo>
                        <a:lnTo>
                          <a:pt x="270" y="567"/>
                        </a:lnTo>
                        <a:lnTo>
                          <a:pt x="270" y="558"/>
                        </a:lnTo>
                        <a:lnTo>
                          <a:pt x="270" y="549"/>
                        </a:lnTo>
                        <a:lnTo>
                          <a:pt x="270" y="567"/>
                        </a:lnTo>
                        <a:lnTo>
                          <a:pt x="270" y="579"/>
                        </a:lnTo>
                        <a:lnTo>
                          <a:pt x="270" y="591"/>
                        </a:lnTo>
                        <a:lnTo>
                          <a:pt x="270" y="582"/>
                        </a:lnTo>
                        <a:lnTo>
                          <a:pt x="270" y="591"/>
                        </a:lnTo>
                      </a:path>
                    </a:pathLst>
                  </a:custGeom>
                  <a:noFill/>
                  <a:ln w="12700" cap="rnd" cmpd="sng">
                    <a:solidFill>
                      <a:schemeClr val="tx2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388" name="Freeform 110">
                    <a:extLst>
                      <a:ext uri="{FF2B5EF4-FFF2-40B4-BE49-F238E27FC236}">
                        <a16:creationId xmlns:a16="http://schemas.microsoft.com/office/drawing/2014/main" id="{F4E7C2C0-2C12-4872-AA3D-13E6D32D7539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543" y="5430"/>
                    <a:ext cx="265" cy="142"/>
                  </a:xfrm>
                  <a:custGeom>
                    <a:avLst/>
                    <a:gdLst>
                      <a:gd name="T0" fmla="*/ 90 w 265"/>
                      <a:gd name="T1" fmla="*/ 12 h 142"/>
                      <a:gd name="T2" fmla="*/ 90 w 265"/>
                      <a:gd name="T3" fmla="*/ 30 h 142"/>
                      <a:gd name="T4" fmla="*/ 108 w 265"/>
                      <a:gd name="T5" fmla="*/ 39 h 142"/>
                      <a:gd name="T6" fmla="*/ 117 w 265"/>
                      <a:gd name="T7" fmla="*/ 48 h 142"/>
                      <a:gd name="T8" fmla="*/ 102 w 265"/>
                      <a:gd name="T9" fmla="*/ 63 h 142"/>
                      <a:gd name="T10" fmla="*/ 102 w 265"/>
                      <a:gd name="T11" fmla="*/ 81 h 142"/>
                      <a:gd name="T12" fmla="*/ 111 w 265"/>
                      <a:gd name="T13" fmla="*/ 90 h 142"/>
                      <a:gd name="T14" fmla="*/ 105 w 265"/>
                      <a:gd name="T15" fmla="*/ 81 h 142"/>
                      <a:gd name="T16" fmla="*/ 75 w 265"/>
                      <a:gd name="T17" fmla="*/ 87 h 142"/>
                      <a:gd name="T18" fmla="*/ 84 w 265"/>
                      <a:gd name="T19" fmla="*/ 93 h 142"/>
                      <a:gd name="T20" fmla="*/ 75 w 265"/>
                      <a:gd name="T21" fmla="*/ 93 h 142"/>
                      <a:gd name="T22" fmla="*/ 57 w 265"/>
                      <a:gd name="T23" fmla="*/ 99 h 142"/>
                      <a:gd name="T24" fmla="*/ 39 w 265"/>
                      <a:gd name="T25" fmla="*/ 99 h 142"/>
                      <a:gd name="T26" fmla="*/ 21 w 265"/>
                      <a:gd name="T27" fmla="*/ 99 h 142"/>
                      <a:gd name="T28" fmla="*/ 21 w 265"/>
                      <a:gd name="T29" fmla="*/ 81 h 142"/>
                      <a:gd name="T30" fmla="*/ 36 w 265"/>
                      <a:gd name="T31" fmla="*/ 69 h 142"/>
                      <a:gd name="T32" fmla="*/ 54 w 265"/>
                      <a:gd name="T33" fmla="*/ 60 h 142"/>
                      <a:gd name="T34" fmla="*/ 75 w 265"/>
                      <a:gd name="T35" fmla="*/ 45 h 142"/>
                      <a:gd name="T36" fmla="*/ 75 w 265"/>
                      <a:gd name="T37" fmla="*/ 45 h 142"/>
                      <a:gd name="T38" fmla="*/ 57 w 265"/>
                      <a:gd name="T39" fmla="*/ 60 h 142"/>
                      <a:gd name="T40" fmla="*/ 39 w 265"/>
                      <a:gd name="T41" fmla="*/ 75 h 142"/>
                      <a:gd name="T42" fmla="*/ 21 w 265"/>
                      <a:gd name="T43" fmla="*/ 87 h 142"/>
                      <a:gd name="T44" fmla="*/ 6 w 265"/>
                      <a:gd name="T45" fmla="*/ 108 h 142"/>
                      <a:gd name="T46" fmla="*/ 6 w 265"/>
                      <a:gd name="T47" fmla="*/ 126 h 142"/>
                      <a:gd name="T48" fmla="*/ 24 w 265"/>
                      <a:gd name="T49" fmla="*/ 126 h 142"/>
                      <a:gd name="T50" fmla="*/ 45 w 265"/>
                      <a:gd name="T51" fmla="*/ 126 h 142"/>
                      <a:gd name="T52" fmla="*/ 63 w 265"/>
                      <a:gd name="T53" fmla="*/ 126 h 142"/>
                      <a:gd name="T54" fmla="*/ 81 w 265"/>
                      <a:gd name="T55" fmla="*/ 126 h 142"/>
                      <a:gd name="T56" fmla="*/ 102 w 265"/>
                      <a:gd name="T57" fmla="*/ 117 h 142"/>
                      <a:gd name="T58" fmla="*/ 120 w 265"/>
                      <a:gd name="T59" fmla="*/ 114 h 142"/>
                      <a:gd name="T60" fmla="*/ 141 w 265"/>
                      <a:gd name="T61" fmla="*/ 102 h 142"/>
                      <a:gd name="T62" fmla="*/ 159 w 265"/>
                      <a:gd name="T63" fmla="*/ 96 h 142"/>
                      <a:gd name="T64" fmla="*/ 177 w 265"/>
                      <a:gd name="T65" fmla="*/ 87 h 142"/>
                      <a:gd name="T66" fmla="*/ 207 w 265"/>
                      <a:gd name="T67" fmla="*/ 81 h 142"/>
                      <a:gd name="T68" fmla="*/ 222 w 265"/>
                      <a:gd name="T69" fmla="*/ 72 h 142"/>
                      <a:gd name="T70" fmla="*/ 243 w 265"/>
                      <a:gd name="T71" fmla="*/ 63 h 142"/>
                      <a:gd name="T72" fmla="*/ 222 w 265"/>
                      <a:gd name="T73" fmla="*/ 63 h 142"/>
                      <a:gd name="T74" fmla="*/ 204 w 265"/>
                      <a:gd name="T75" fmla="*/ 78 h 142"/>
                      <a:gd name="T76" fmla="*/ 183 w 265"/>
                      <a:gd name="T77" fmla="*/ 87 h 142"/>
                      <a:gd name="T78" fmla="*/ 210 w 265"/>
                      <a:gd name="T79" fmla="*/ 81 h 142"/>
                      <a:gd name="T80" fmla="*/ 240 w 265"/>
                      <a:gd name="T81" fmla="*/ 69 h 142"/>
                      <a:gd name="T82" fmla="*/ 240 w 265"/>
                      <a:gd name="T83" fmla="*/ 54 h 142"/>
                      <a:gd name="T84" fmla="*/ 222 w 265"/>
                      <a:gd name="T85" fmla="*/ 57 h 142"/>
                      <a:gd name="T86" fmla="*/ 222 w 265"/>
                      <a:gd name="T87" fmla="*/ 39 h 142"/>
                      <a:gd name="T88" fmla="*/ 231 w 265"/>
                      <a:gd name="T89" fmla="*/ 21 h 142"/>
                      <a:gd name="T90" fmla="*/ 249 w 265"/>
                      <a:gd name="T91" fmla="*/ 0 h 142"/>
                      <a:gd name="T92" fmla="*/ 261 w 265"/>
                      <a:gd name="T93" fmla="*/ 18 h 142"/>
                      <a:gd name="T94" fmla="*/ 264 w 265"/>
                      <a:gd name="T95" fmla="*/ 39 h 142"/>
                      <a:gd name="T96" fmla="*/ 264 w 265"/>
                      <a:gd name="T97" fmla="*/ 63 h 142"/>
                      <a:gd name="T98" fmla="*/ 258 w 265"/>
                      <a:gd name="T99" fmla="*/ 81 h 142"/>
                      <a:gd name="T100" fmla="*/ 153 w 265"/>
                      <a:gd name="T101" fmla="*/ 123 h 142"/>
                      <a:gd name="T102" fmla="*/ 90 w 265"/>
                      <a:gd name="T103" fmla="*/ 141 h 142"/>
                      <a:gd name="T104" fmla="*/ 51 w 265"/>
                      <a:gd name="T105" fmla="*/ 141 h 142"/>
                      <a:gd name="T106" fmla="*/ 24 w 265"/>
                      <a:gd name="T107" fmla="*/ 141 h 142"/>
                      <a:gd name="T108" fmla="*/ 9 w 265"/>
                      <a:gd name="T109" fmla="*/ 132 h 142"/>
                      <a:gd name="T110" fmla="*/ 0 w 265"/>
                      <a:gd name="T111" fmla="*/ 114 h 142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  <a:gd name="T159" fmla="*/ 0 60000 65536"/>
                      <a:gd name="T160" fmla="*/ 0 60000 65536"/>
                      <a:gd name="T161" fmla="*/ 0 60000 65536"/>
                      <a:gd name="T162" fmla="*/ 0 60000 65536"/>
                      <a:gd name="T163" fmla="*/ 0 60000 65536"/>
                      <a:gd name="T164" fmla="*/ 0 60000 65536"/>
                      <a:gd name="T165" fmla="*/ 0 60000 65536"/>
                      <a:gd name="T166" fmla="*/ 0 60000 65536"/>
                      <a:gd name="T167" fmla="*/ 0 60000 65536"/>
                    </a:gdLst>
                    <a:ahLst/>
                    <a:cxnLst>
                      <a:cxn ang="T112">
                        <a:pos x="T0" y="T1"/>
                      </a:cxn>
                      <a:cxn ang="T113">
                        <a:pos x="T2" y="T3"/>
                      </a:cxn>
                      <a:cxn ang="T114">
                        <a:pos x="T4" y="T5"/>
                      </a:cxn>
                      <a:cxn ang="T115">
                        <a:pos x="T6" y="T7"/>
                      </a:cxn>
                      <a:cxn ang="T116">
                        <a:pos x="T8" y="T9"/>
                      </a:cxn>
                      <a:cxn ang="T117">
                        <a:pos x="T10" y="T11"/>
                      </a:cxn>
                      <a:cxn ang="T118">
                        <a:pos x="T12" y="T13"/>
                      </a:cxn>
                      <a:cxn ang="T119">
                        <a:pos x="T14" y="T15"/>
                      </a:cxn>
                      <a:cxn ang="T120">
                        <a:pos x="T16" y="T17"/>
                      </a:cxn>
                      <a:cxn ang="T121">
                        <a:pos x="T18" y="T19"/>
                      </a:cxn>
                      <a:cxn ang="T122">
                        <a:pos x="T20" y="T21"/>
                      </a:cxn>
                      <a:cxn ang="T123">
                        <a:pos x="T22" y="T23"/>
                      </a:cxn>
                      <a:cxn ang="T124">
                        <a:pos x="T24" y="T25"/>
                      </a:cxn>
                      <a:cxn ang="T125">
                        <a:pos x="T26" y="T27"/>
                      </a:cxn>
                      <a:cxn ang="T126">
                        <a:pos x="T28" y="T29"/>
                      </a:cxn>
                      <a:cxn ang="T127">
                        <a:pos x="T30" y="T31"/>
                      </a:cxn>
                      <a:cxn ang="T128">
                        <a:pos x="T32" y="T33"/>
                      </a:cxn>
                      <a:cxn ang="T129">
                        <a:pos x="T34" y="T35"/>
                      </a:cxn>
                      <a:cxn ang="T130">
                        <a:pos x="T36" y="T37"/>
                      </a:cxn>
                      <a:cxn ang="T131">
                        <a:pos x="T38" y="T39"/>
                      </a:cxn>
                      <a:cxn ang="T132">
                        <a:pos x="T40" y="T41"/>
                      </a:cxn>
                      <a:cxn ang="T133">
                        <a:pos x="T42" y="T43"/>
                      </a:cxn>
                      <a:cxn ang="T134">
                        <a:pos x="T44" y="T45"/>
                      </a:cxn>
                      <a:cxn ang="T135">
                        <a:pos x="T46" y="T47"/>
                      </a:cxn>
                      <a:cxn ang="T136">
                        <a:pos x="T48" y="T49"/>
                      </a:cxn>
                      <a:cxn ang="T137">
                        <a:pos x="T50" y="T51"/>
                      </a:cxn>
                      <a:cxn ang="T138">
                        <a:pos x="T52" y="T53"/>
                      </a:cxn>
                      <a:cxn ang="T139">
                        <a:pos x="T54" y="T55"/>
                      </a:cxn>
                      <a:cxn ang="T140">
                        <a:pos x="T56" y="T57"/>
                      </a:cxn>
                      <a:cxn ang="T141">
                        <a:pos x="T58" y="T59"/>
                      </a:cxn>
                      <a:cxn ang="T142">
                        <a:pos x="T60" y="T61"/>
                      </a:cxn>
                      <a:cxn ang="T143">
                        <a:pos x="T62" y="T63"/>
                      </a:cxn>
                      <a:cxn ang="T144">
                        <a:pos x="T64" y="T65"/>
                      </a:cxn>
                      <a:cxn ang="T145">
                        <a:pos x="T66" y="T67"/>
                      </a:cxn>
                      <a:cxn ang="T146">
                        <a:pos x="T68" y="T69"/>
                      </a:cxn>
                      <a:cxn ang="T147">
                        <a:pos x="T70" y="T71"/>
                      </a:cxn>
                      <a:cxn ang="T148">
                        <a:pos x="T72" y="T73"/>
                      </a:cxn>
                      <a:cxn ang="T149">
                        <a:pos x="T74" y="T75"/>
                      </a:cxn>
                      <a:cxn ang="T150">
                        <a:pos x="T76" y="T77"/>
                      </a:cxn>
                      <a:cxn ang="T151">
                        <a:pos x="T78" y="T79"/>
                      </a:cxn>
                      <a:cxn ang="T152">
                        <a:pos x="T80" y="T81"/>
                      </a:cxn>
                      <a:cxn ang="T153">
                        <a:pos x="T82" y="T83"/>
                      </a:cxn>
                      <a:cxn ang="T154">
                        <a:pos x="T84" y="T85"/>
                      </a:cxn>
                      <a:cxn ang="T155">
                        <a:pos x="T86" y="T87"/>
                      </a:cxn>
                      <a:cxn ang="T156">
                        <a:pos x="T88" y="T89"/>
                      </a:cxn>
                      <a:cxn ang="T157">
                        <a:pos x="T90" y="T91"/>
                      </a:cxn>
                      <a:cxn ang="T158">
                        <a:pos x="T92" y="T93"/>
                      </a:cxn>
                      <a:cxn ang="T159">
                        <a:pos x="T94" y="T95"/>
                      </a:cxn>
                      <a:cxn ang="T160">
                        <a:pos x="T96" y="T97"/>
                      </a:cxn>
                      <a:cxn ang="T161">
                        <a:pos x="T98" y="T99"/>
                      </a:cxn>
                      <a:cxn ang="T162">
                        <a:pos x="T100" y="T101"/>
                      </a:cxn>
                      <a:cxn ang="T163">
                        <a:pos x="T102" y="T103"/>
                      </a:cxn>
                      <a:cxn ang="T164">
                        <a:pos x="T104" y="T105"/>
                      </a:cxn>
                      <a:cxn ang="T165">
                        <a:pos x="T106" y="T107"/>
                      </a:cxn>
                      <a:cxn ang="T166">
                        <a:pos x="T108" y="T109"/>
                      </a:cxn>
                      <a:cxn ang="T167">
                        <a:pos x="T110" y="T111"/>
                      </a:cxn>
                    </a:cxnLst>
                    <a:rect l="0" t="0" r="r" b="b"/>
                    <a:pathLst>
                      <a:path w="265" h="142">
                        <a:moveTo>
                          <a:pt x="99" y="6"/>
                        </a:moveTo>
                        <a:lnTo>
                          <a:pt x="90" y="12"/>
                        </a:lnTo>
                        <a:lnTo>
                          <a:pt x="87" y="21"/>
                        </a:lnTo>
                        <a:lnTo>
                          <a:pt x="90" y="30"/>
                        </a:lnTo>
                        <a:lnTo>
                          <a:pt x="99" y="36"/>
                        </a:lnTo>
                        <a:lnTo>
                          <a:pt x="108" y="39"/>
                        </a:lnTo>
                        <a:lnTo>
                          <a:pt x="117" y="45"/>
                        </a:lnTo>
                        <a:lnTo>
                          <a:pt x="117" y="48"/>
                        </a:lnTo>
                        <a:lnTo>
                          <a:pt x="108" y="54"/>
                        </a:lnTo>
                        <a:lnTo>
                          <a:pt x="102" y="63"/>
                        </a:lnTo>
                        <a:lnTo>
                          <a:pt x="102" y="72"/>
                        </a:lnTo>
                        <a:lnTo>
                          <a:pt x="102" y="81"/>
                        </a:lnTo>
                        <a:lnTo>
                          <a:pt x="102" y="90"/>
                        </a:lnTo>
                        <a:lnTo>
                          <a:pt x="111" y="90"/>
                        </a:lnTo>
                        <a:lnTo>
                          <a:pt x="120" y="84"/>
                        </a:lnTo>
                        <a:lnTo>
                          <a:pt x="105" y="81"/>
                        </a:lnTo>
                        <a:lnTo>
                          <a:pt x="93" y="84"/>
                        </a:lnTo>
                        <a:lnTo>
                          <a:pt x="75" y="87"/>
                        </a:lnTo>
                        <a:lnTo>
                          <a:pt x="66" y="87"/>
                        </a:lnTo>
                        <a:lnTo>
                          <a:pt x="84" y="93"/>
                        </a:lnTo>
                        <a:lnTo>
                          <a:pt x="93" y="93"/>
                        </a:lnTo>
                        <a:lnTo>
                          <a:pt x="75" y="93"/>
                        </a:lnTo>
                        <a:lnTo>
                          <a:pt x="66" y="93"/>
                        </a:lnTo>
                        <a:lnTo>
                          <a:pt x="57" y="99"/>
                        </a:lnTo>
                        <a:lnTo>
                          <a:pt x="48" y="99"/>
                        </a:lnTo>
                        <a:lnTo>
                          <a:pt x="39" y="99"/>
                        </a:lnTo>
                        <a:lnTo>
                          <a:pt x="30" y="99"/>
                        </a:lnTo>
                        <a:lnTo>
                          <a:pt x="21" y="99"/>
                        </a:lnTo>
                        <a:lnTo>
                          <a:pt x="21" y="90"/>
                        </a:lnTo>
                        <a:lnTo>
                          <a:pt x="21" y="81"/>
                        </a:lnTo>
                        <a:lnTo>
                          <a:pt x="27" y="72"/>
                        </a:lnTo>
                        <a:lnTo>
                          <a:pt x="36" y="69"/>
                        </a:lnTo>
                        <a:lnTo>
                          <a:pt x="45" y="66"/>
                        </a:lnTo>
                        <a:lnTo>
                          <a:pt x="54" y="60"/>
                        </a:lnTo>
                        <a:lnTo>
                          <a:pt x="66" y="54"/>
                        </a:lnTo>
                        <a:lnTo>
                          <a:pt x="75" y="45"/>
                        </a:lnTo>
                        <a:lnTo>
                          <a:pt x="81" y="36"/>
                        </a:lnTo>
                        <a:lnTo>
                          <a:pt x="75" y="45"/>
                        </a:lnTo>
                        <a:lnTo>
                          <a:pt x="66" y="54"/>
                        </a:lnTo>
                        <a:lnTo>
                          <a:pt x="57" y="60"/>
                        </a:lnTo>
                        <a:lnTo>
                          <a:pt x="45" y="66"/>
                        </a:lnTo>
                        <a:lnTo>
                          <a:pt x="39" y="75"/>
                        </a:lnTo>
                        <a:lnTo>
                          <a:pt x="30" y="78"/>
                        </a:lnTo>
                        <a:lnTo>
                          <a:pt x="21" y="87"/>
                        </a:lnTo>
                        <a:lnTo>
                          <a:pt x="15" y="96"/>
                        </a:lnTo>
                        <a:lnTo>
                          <a:pt x="6" y="108"/>
                        </a:lnTo>
                        <a:lnTo>
                          <a:pt x="3" y="117"/>
                        </a:lnTo>
                        <a:lnTo>
                          <a:pt x="6" y="126"/>
                        </a:lnTo>
                        <a:lnTo>
                          <a:pt x="15" y="126"/>
                        </a:lnTo>
                        <a:lnTo>
                          <a:pt x="24" y="126"/>
                        </a:lnTo>
                        <a:lnTo>
                          <a:pt x="36" y="126"/>
                        </a:lnTo>
                        <a:lnTo>
                          <a:pt x="45" y="126"/>
                        </a:lnTo>
                        <a:lnTo>
                          <a:pt x="54" y="126"/>
                        </a:lnTo>
                        <a:lnTo>
                          <a:pt x="63" y="126"/>
                        </a:lnTo>
                        <a:lnTo>
                          <a:pt x="72" y="126"/>
                        </a:lnTo>
                        <a:lnTo>
                          <a:pt x="81" y="126"/>
                        </a:lnTo>
                        <a:lnTo>
                          <a:pt x="90" y="120"/>
                        </a:lnTo>
                        <a:lnTo>
                          <a:pt x="102" y="117"/>
                        </a:lnTo>
                        <a:lnTo>
                          <a:pt x="111" y="114"/>
                        </a:lnTo>
                        <a:lnTo>
                          <a:pt x="120" y="114"/>
                        </a:lnTo>
                        <a:lnTo>
                          <a:pt x="129" y="105"/>
                        </a:lnTo>
                        <a:lnTo>
                          <a:pt x="141" y="102"/>
                        </a:lnTo>
                        <a:lnTo>
                          <a:pt x="150" y="99"/>
                        </a:lnTo>
                        <a:lnTo>
                          <a:pt x="159" y="96"/>
                        </a:lnTo>
                        <a:lnTo>
                          <a:pt x="168" y="90"/>
                        </a:lnTo>
                        <a:lnTo>
                          <a:pt x="177" y="87"/>
                        </a:lnTo>
                        <a:lnTo>
                          <a:pt x="198" y="84"/>
                        </a:lnTo>
                        <a:lnTo>
                          <a:pt x="207" y="81"/>
                        </a:lnTo>
                        <a:lnTo>
                          <a:pt x="216" y="81"/>
                        </a:lnTo>
                        <a:lnTo>
                          <a:pt x="222" y="72"/>
                        </a:lnTo>
                        <a:lnTo>
                          <a:pt x="234" y="66"/>
                        </a:lnTo>
                        <a:lnTo>
                          <a:pt x="243" y="63"/>
                        </a:lnTo>
                        <a:lnTo>
                          <a:pt x="231" y="60"/>
                        </a:lnTo>
                        <a:lnTo>
                          <a:pt x="222" y="63"/>
                        </a:lnTo>
                        <a:lnTo>
                          <a:pt x="213" y="72"/>
                        </a:lnTo>
                        <a:lnTo>
                          <a:pt x="204" y="78"/>
                        </a:lnTo>
                        <a:lnTo>
                          <a:pt x="192" y="81"/>
                        </a:lnTo>
                        <a:lnTo>
                          <a:pt x="183" y="87"/>
                        </a:lnTo>
                        <a:lnTo>
                          <a:pt x="198" y="87"/>
                        </a:lnTo>
                        <a:lnTo>
                          <a:pt x="210" y="81"/>
                        </a:lnTo>
                        <a:lnTo>
                          <a:pt x="228" y="78"/>
                        </a:lnTo>
                        <a:lnTo>
                          <a:pt x="240" y="69"/>
                        </a:lnTo>
                        <a:lnTo>
                          <a:pt x="252" y="60"/>
                        </a:lnTo>
                        <a:lnTo>
                          <a:pt x="240" y="54"/>
                        </a:lnTo>
                        <a:lnTo>
                          <a:pt x="231" y="57"/>
                        </a:lnTo>
                        <a:lnTo>
                          <a:pt x="222" y="57"/>
                        </a:lnTo>
                        <a:lnTo>
                          <a:pt x="222" y="48"/>
                        </a:lnTo>
                        <a:lnTo>
                          <a:pt x="222" y="39"/>
                        </a:lnTo>
                        <a:lnTo>
                          <a:pt x="222" y="30"/>
                        </a:lnTo>
                        <a:lnTo>
                          <a:pt x="231" y="21"/>
                        </a:lnTo>
                        <a:lnTo>
                          <a:pt x="240" y="12"/>
                        </a:lnTo>
                        <a:lnTo>
                          <a:pt x="249" y="0"/>
                        </a:lnTo>
                        <a:lnTo>
                          <a:pt x="258" y="9"/>
                        </a:lnTo>
                        <a:lnTo>
                          <a:pt x="261" y="18"/>
                        </a:lnTo>
                        <a:lnTo>
                          <a:pt x="261" y="30"/>
                        </a:lnTo>
                        <a:lnTo>
                          <a:pt x="264" y="39"/>
                        </a:lnTo>
                        <a:lnTo>
                          <a:pt x="264" y="51"/>
                        </a:lnTo>
                        <a:lnTo>
                          <a:pt x="264" y="63"/>
                        </a:lnTo>
                        <a:lnTo>
                          <a:pt x="264" y="72"/>
                        </a:lnTo>
                        <a:lnTo>
                          <a:pt x="258" y="81"/>
                        </a:lnTo>
                        <a:lnTo>
                          <a:pt x="249" y="87"/>
                        </a:lnTo>
                        <a:lnTo>
                          <a:pt x="153" y="123"/>
                        </a:lnTo>
                        <a:lnTo>
                          <a:pt x="99" y="141"/>
                        </a:lnTo>
                        <a:lnTo>
                          <a:pt x="90" y="141"/>
                        </a:lnTo>
                        <a:lnTo>
                          <a:pt x="60" y="141"/>
                        </a:lnTo>
                        <a:lnTo>
                          <a:pt x="51" y="141"/>
                        </a:lnTo>
                        <a:lnTo>
                          <a:pt x="42" y="141"/>
                        </a:lnTo>
                        <a:lnTo>
                          <a:pt x="24" y="141"/>
                        </a:lnTo>
                        <a:lnTo>
                          <a:pt x="15" y="141"/>
                        </a:lnTo>
                        <a:lnTo>
                          <a:pt x="9" y="132"/>
                        </a:lnTo>
                        <a:lnTo>
                          <a:pt x="6" y="123"/>
                        </a:lnTo>
                        <a:lnTo>
                          <a:pt x="0" y="114"/>
                        </a:lnTo>
                      </a:path>
                    </a:pathLst>
                  </a:custGeom>
                  <a:noFill/>
                  <a:ln w="12700" cap="rnd" cmpd="sng">
                    <a:solidFill>
                      <a:schemeClr val="tx2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389" name="Freeform 111">
                    <a:extLst>
                      <a:ext uri="{FF2B5EF4-FFF2-40B4-BE49-F238E27FC236}">
                        <a16:creationId xmlns:a16="http://schemas.microsoft.com/office/drawing/2014/main" id="{BB592C70-4207-4760-BEFF-EED09E4EA1BD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711" y="4740"/>
                    <a:ext cx="31" cy="52"/>
                  </a:xfrm>
                  <a:custGeom>
                    <a:avLst/>
                    <a:gdLst>
                      <a:gd name="T0" fmla="*/ 30 w 31"/>
                      <a:gd name="T1" fmla="*/ 0 h 52"/>
                      <a:gd name="T2" fmla="*/ 30 w 31"/>
                      <a:gd name="T3" fmla="*/ 45 h 52"/>
                      <a:gd name="T4" fmla="*/ 0 w 31"/>
                      <a:gd name="T5" fmla="*/ 51 h 52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31" h="52">
                        <a:moveTo>
                          <a:pt x="30" y="0"/>
                        </a:moveTo>
                        <a:lnTo>
                          <a:pt x="30" y="45"/>
                        </a:lnTo>
                        <a:lnTo>
                          <a:pt x="0" y="51"/>
                        </a:lnTo>
                      </a:path>
                    </a:pathLst>
                  </a:custGeom>
                  <a:noFill/>
                  <a:ln w="12700" cap="rnd" cmpd="sng">
                    <a:solidFill>
                      <a:schemeClr val="tx2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390" name="Freeform 112">
                    <a:extLst>
                      <a:ext uri="{FF2B5EF4-FFF2-40B4-BE49-F238E27FC236}">
                        <a16:creationId xmlns:a16="http://schemas.microsoft.com/office/drawing/2014/main" id="{1BBF3E61-2BED-471B-88FA-F0B36C1F7300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291" y="4515"/>
                    <a:ext cx="430" cy="328"/>
                  </a:xfrm>
                  <a:custGeom>
                    <a:avLst/>
                    <a:gdLst>
                      <a:gd name="T0" fmla="*/ 189 w 430"/>
                      <a:gd name="T1" fmla="*/ 327 h 328"/>
                      <a:gd name="T2" fmla="*/ 0 w 430"/>
                      <a:gd name="T3" fmla="*/ 243 h 328"/>
                      <a:gd name="T4" fmla="*/ 9 w 430"/>
                      <a:gd name="T5" fmla="*/ 36 h 328"/>
                      <a:gd name="T6" fmla="*/ 246 w 430"/>
                      <a:gd name="T7" fmla="*/ 0 h 328"/>
                      <a:gd name="T8" fmla="*/ 429 w 430"/>
                      <a:gd name="T9" fmla="*/ 33 h 328"/>
                      <a:gd name="T10" fmla="*/ 426 w 430"/>
                      <a:gd name="T11" fmla="*/ 54 h 328"/>
                      <a:gd name="T12" fmla="*/ 180 w 430"/>
                      <a:gd name="T13" fmla="*/ 93 h 328"/>
                      <a:gd name="T14" fmla="*/ 18 w 430"/>
                      <a:gd name="T15" fmla="*/ 36 h 328"/>
                      <a:gd name="T16" fmla="*/ 189 w 430"/>
                      <a:gd name="T17" fmla="*/ 90 h 328"/>
                      <a:gd name="T18" fmla="*/ 189 w 430"/>
                      <a:gd name="T19" fmla="*/ 327 h 328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430" h="328">
                        <a:moveTo>
                          <a:pt x="189" y="327"/>
                        </a:moveTo>
                        <a:lnTo>
                          <a:pt x="0" y="243"/>
                        </a:lnTo>
                        <a:lnTo>
                          <a:pt x="9" y="36"/>
                        </a:lnTo>
                        <a:lnTo>
                          <a:pt x="246" y="0"/>
                        </a:lnTo>
                        <a:lnTo>
                          <a:pt x="429" y="33"/>
                        </a:lnTo>
                        <a:lnTo>
                          <a:pt x="426" y="54"/>
                        </a:lnTo>
                        <a:lnTo>
                          <a:pt x="180" y="93"/>
                        </a:lnTo>
                        <a:lnTo>
                          <a:pt x="18" y="36"/>
                        </a:lnTo>
                        <a:lnTo>
                          <a:pt x="189" y="90"/>
                        </a:lnTo>
                        <a:lnTo>
                          <a:pt x="189" y="327"/>
                        </a:lnTo>
                      </a:path>
                    </a:pathLst>
                  </a:custGeom>
                  <a:noFill/>
                  <a:ln w="12700" cap="rnd" cmpd="sng">
                    <a:solidFill>
                      <a:schemeClr val="tx2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sp>
              <p:nvSpPr>
                <p:cNvPr id="5351" name="Freeform 113">
                  <a:extLst>
                    <a:ext uri="{FF2B5EF4-FFF2-40B4-BE49-F238E27FC236}">
                      <a16:creationId xmlns:a16="http://schemas.microsoft.com/office/drawing/2014/main" id="{BF0B0451-5823-4636-AF6B-78492FE8CEE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746" y="4524"/>
                  <a:ext cx="19" cy="7"/>
                </a:xfrm>
                <a:custGeom>
                  <a:avLst/>
                  <a:gdLst>
                    <a:gd name="T0" fmla="*/ 0 w 19"/>
                    <a:gd name="T1" fmla="*/ 0 h 7"/>
                    <a:gd name="T2" fmla="*/ 18 w 19"/>
                    <a:gd name="T3" fmla="*/ 6 h 7"/>
                    <a:gd name="T4" fmla="*/ 0 w 19"/>
                    <a:gd name="T5" fmla="*/ 6 h 7"/>
                    <a:gd name="T6" fmla="*/ 18 w 19"/>
                    <a:gd name="T7" fmla="*/ 6 h 7"/>
                    <a:gd name="T8" fmla="*/ 0 w 19"/>
                    <a:gd name="T9" fmla="*/ 0 h 7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19" h="7">
                      <a:moveTo>
                        <a:pt x="0" y="0"/>
                      </a:moveTo>
                      <a:lnTo>
                        <a:pt x="18" y="6"/>
                      </a:lnTo>
                      <a:lnTo>
                        <a:pt x="0" y="6"/>
                      </a:lnTo>
                      <a:lnTo>
                        <a:pt x="18" y="6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chemeClr val="accent1"/>
                </a:solidFill>
                <a:ln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352" name="Freeform 114">
                  <a:extLst>
                    <a:ext uri="{FF2B5EF4-FFF2-40B4-BE49-F238E27FC236}">
                      <a16:creationId xmlns:a16="http://schemas.microsoft.com/office/drawing/2014/main" id="{3D4F3BCD-8743-4B9E-A89E-97E8D47F0C7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606" y="4014"/>
                  <a:ext cx="25" cy="19"/>
                </a:xfrm>
                <a:custGeom>
                  <a:avLst/>
                  <a:gdLst>
                    <a:gd name="T0" fmla="*/ 6 w 25"/>
                    <a:gd name="T1" fmla="*/ 18 h 19"/>
                    <a:gd name="T2" fmla="*/ 24 w 25"/>
                    <a:gd name="T3" fmla="*/ 12 h 19"/>
                    <a:gd name="T4" fmla="*/ 6 w 25"/>
                    <a:gd name="T5" fmla="*/ 0 h 19"/>
                    <a:gd name="T6" fmla="*/ 0 w 25"/>
                    <a:gd name="T7" fmla="*/ 18 h 19"/>
                    <a:gd name="T8" fmla="*/ 6 w 25"/>
                    <a:gd name="T9" fmla="*/ 18 h 19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25" h="19">
                      <a:moveTo>
                        <a:pt x="6" y="18"/>
                      </a:moveTo>
                      <a:lnTo>
                        <a:pt x="24" y="12"/>
                      </a:lnTo>
                      <a:lnTo>
                        <a:pt x="6" y="0"/>
                      </a:lnTo>
                      <a:lnTo>
                        <a:pt x="0" y="18"/>
                      </a:lnTo>
                      <a:lnTo>
                        <a:pt x="6" y="18"/>
                      </a:lnTo>
                    </a:path>
                  </a:pathLst>
                </a:custGeom>
                <a:solidFill>
                  <a:schemeClr val="accent1"/>
                </a:solidFill>
                <a:ln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5347" name="Group 115">
                <a:extLst>
                  <a:ext uri="{FF2B5EF4-FFF2-40B4-BE49-F238E27FC236}">
                    <a16:creationId xmlns:a16="http://schemas.microsoft.com/office/drawing/2014/main" id="{8AFF0C91-F213-421A-8191-52753CB0B64B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85" y="4548"/>
                <a:ext cx="3790" cy="0"/>
                <a:chOff x="185" y="4548"/>
                <a:chExt cx="3790" cy="0"/>
              </a:xfrm>
            </p:grpSpPr>
            <p:sp>
              <p:nvSpPr>
                <p:cNvPr id="5348" name="Line 116">
                  <a:extLst>
                    <a:ext uri="{FF2B5EF4-FFF2-40B4-BE49-F238E27FC236}">
                      <a16:creationId xmlns:a16="http://schemas.microsoft.com/office/drawing/2014/main" id="{493CE8B0-E754-4B60-BAA1-13A8FB0FE6E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85" y="4548"/>
                  <a:ext cx="1705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349" name="Line 117">
                  <a:extLst>
                    <a:ext uri="{FF2B5EF4-FFF2-40B4-BE49-F238E27FC236}">
                      <a16:creationId xmlns:a16="http://schemas.microsoft.com/office/drawing/2014/main" id="{4E05E911-3FC9-41BE-ABFB-77713E124EA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225" y="4548"/>
                  <a:ext cx="175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</p:grpSp>
      <p:sp>
        <p:nvSpPr>
          <p:cNvPr id="5137" name="Rectangle 118">
            <a:extLst>
              <a:ext uri="{FF2B5EF4-FFF2-40B4-BE49-F238E27FC236}">
                <a16:creationId xmlns:a16="http://schemas.microsoft.com/office/drawing/2014/main" id="{62A1AFC7-21FB-40F2-AF8F-0E472B6458AE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261938" y="2554288"/>
            <a:ext cx="1847850" cy="20526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grpSp>
        <p:nvGrpSpPr>
          <p:cNvPr id="5138" name="Group 119">
            <a:extLst>
              <a:ext uri="{FF2B5EF4-FFF2-40B4-BE49-F238E27FC236}">
                <a16:creationId xmlns:a16="http://schemas.microsoft.com/office/drawing/2014/main" id="{3765B349-8C00-4AA6-BA5C-60C2A4C9C84C}"/>
              </a:ext>
            </a:extLst>
          </p:cNvPr>
          <p:cNvGrpSpPr>
            <a:grpSpLocks/>
          </p:cNvGrpSpPr>
          <p:nvPr/>
        </p:nvGrpSpPr>
        <p:grpSpPr bwMode="auto">
          <a:xfrm>
            <a:off x="1312863" y="2576513"/>
            <a:ext cx="938212" cy="1981200"/>
            <a:chOff x="192" y="2208"/>
            <a:chExt cx="796" cy="1503"/>
          </a:xfrm>
        </p:grpSpPr>
        <p:grpSp>
          <p:nvGrpSpPr>
            <p:cNvPr id="5218" name="Group 120">
              <a:extLst>
                <a:ext uri="{FF2B5EF4-FFF2-40B4-BE49-F238E27FC236}">
                  <a16:creationId xmlns:a16="http://schemas.microsoft.com/office/drawing/2014/main" id="{D8505C8A-9306-4951-9608-98013D9FF3D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80" y="2208"/>
              <a:ext cx="404" cy="352"/>
              <a:chOff x="1226" y="1607"/>
              <a:chExt cx="404" cy="352"/>
            </a:xfrm>
          </p:grpSpPr>
          <p:grpSp>
            <p:nvGrpSpPr>
              <p:cNvPr id="5334" name="Group 121">
                <a:extLst>
                  <a:ext uri="{FF2B5EF4-FFF2-40B4-BE49-F238E27FC236}">
                    <a16:creationId xmlns:a16="http://schemas.microsoft.com/office/drawing/2014/main" id="{059CD2DC-4094-4A2C-99BF-6CD5DBE8D203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410" y="1607"/>
                <a:ext cx="220" cy="324"/>
                <a:chOff x="1410" y="1607"/>
                <a:chExt cx="220" cy="324"/>
              </a:xfrm>
            </p:grpSpPr>
            <p:sp>
              <p:nvSpPr>
                <p:cNvPr id="5338" name="Freeform 122">
                  <a:extLst>
                    <a:ext uri="{FF2B5EF4-FFF2-40B4-BE49-F238E27FC236}">
                      <a16:creationId xmlns:a16="http://schemas.microsoft.com/office/drawing/2014/main" id="{4A0949FF-B84F-4C06-BA4E-44EA85D16A0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467" y="1741"/>
                  <a:ext cx="163" cy="190"/>
                </a:xfrm>
                <a:custGeom>
                  <a:avLst/>
                  <a:gdLst>
                    <a:gd name="T0" fmla="*/ 162 w 163"/>
                    <a:gd name="T1" fmla="*/ 91 h 190"/>
                    <a:gd name="T2" fmla="*/ 162 w 163"/>
                    <a:gd name="T3" fmla="*/ 0 h 190"/>
                    <a:gd name="T4" fmla="*/ 158 w 163"/>
                    <a:gd name="T5" fmla="*/ 14 h 190"/>
                    <a:gd name="T6" fmla="*/ 150 w 163"/>
                    <a:gd name="T7" fmla="*/ 26 h 190"/>
                    <a:gd name="T8" fmla="*/ 141 w 163"/>
                    <a:gd name="T9" fmla="*/ 36 h 190"/>
                    <a:gd name="T10" fmla="*/ 131 w 163"/>
                    <a:gd name="T11" fmla="*/ 46 h 190"/>
                    <a:gd name="T12" fmla="*/ 115 w 163"/>
                    <a:gd name="T13" fmla="*/ 55 h 190"/>
                    <a:gd name="T14" fmla="*/ 98 w 163"/>
                    <a:gd name="T15" fmla="*/ 64 h 190"/>
                    <a:gd name="T16" fmla="*/ 80 w 163"/>
                    <a:gd name="T17" fmla="*/ 71 h 190"/>
                    <a:gd name="T18" fmla="*/ 57 w 163"/>
                    <a:gd name="T19" fmla="*/ 77 h 190"/>
                    <a:gd name="T20" fmla="*/ 37 w 163"/>
                    <a:gd name="T21" fmla="*/ 82 h 190"/>
                    <a:gd name="T22" fmla="*/ 16 w 163"/>
                    <a:gd name="T23" fmla="*/ 86 h 190"/>
                    <a:gd name="T24" fmla="*/ 0 w 163"/>
                    <a:gd name="T25" fmla="*/ 88 h 190"/>
                    <a:gd name="T26" fmla="*/ 0 w 163"/>
                    <a:gd name="T27" fmla="*/ 189 h 190"/>
                    <a:gd name="T28" fmla="*/ 14 w 163"/>
                    <a:gd name="T29" fmla="*/ 187 h 190"/>
                    <a:gd name="T30" fmla="*/ 29 w 163"/>
                    <a:gd name="T31" fmla="*/ 185 h 190"/>
                    <a:gd name="T32" fmla="*/ 42 w 163"/>
                    <a:gd name="T33" fmla="*/ 182 h 190"/>
                    <a:gd name="T34" fmla="*/ 52 w 163"/>
                    <a:gd name="T35" fmla="*/ 180 h 190"/>
                    <a:gd name="T36" fmla="*/ 65 w 163"/>
                    <a:gd name="T37" fmla="*/ 177 h 190"/>
                    <a:gd name="T38" fmla="*/ 80 w 163"/>
                    <a:gd name="T39" fmla="*/ 173 h 190"/>
                    <a:gd name="T40" fmla="*/ 91 w 163"/>
                    <a:gd name="T41" fmla="*/ 169 h 190"/>
                    <a:gd name="T42" fmla="*/ 103 w 163"/>
                    <a:gd name="T43" fmla="*/ 163 h 190"/>
                    <a:gd name="T44" fmla="*/ 109 w 163"/>
                    <a:gd name="T45" fmla="*/ 160 h 190"/>
                    <a:gd name="T46" fmla="*/ 116 w 163"/>
                    <a:gd name="T47" fmla="*/ 157 h 190"/>
                    <a:gd name="T48" fmla="*/ 123 w 163"/>
                    <a:gd name="T49" fmla="*/ 152 h 190"/>
                    <a:gd name="T50" fmla="*/ 131 w 163"/>
                    <a:gd name="T51" fmla="*/ 146 h 190"/>
                    <a:gd name="T52" fmla="*/ 137 w 163"/>
                    <a:gd name="T53" fmla="*/ 142 h 190"/>
                    <a:gd name="T54" fmla="*/ 141 w 163"/>
                    <a:gd name="T55" fmla="*/ 138 h 190"/>
                    <a:gd name="T56" fmla="*/ 146 w 163"/>
                    <a:gd name="T57" fmla="*/ 134 h 190"/>
                    <a:gd name="T58" fmla="*/ 150 w 163"/>
                    <a:gd name="T59" fmla="*/ 128 h 190"/>
                    <a:gd name="T60" fmla="*/ 154 w 163"/>
                    <a:gd name="T61" fmla="*/ 123 h 190"/>
                    <a:gd name="T62" fmla="*/ 158 w 163"/>
                    <a:gd name="T63" fmla="*/ 117 h 190"/>
                    <a:gd name="T64" fmla="*/ 160 w 163"/>
                    <a:gd name="T65" fmla="*/ 110 h 190"/>
                    <a:gd name="T66" fmla="*/ 161 w 163"/>
                    <a:gd name="T67" fmla="*/ 104 h 190"/>
                    <a:gd name="T68" fmla="*/ 162 w 163"/>
                    <a:gd name="T69" fmla="*/ 98 h 190"/>
                    <a:gd name="T70" fmla="*/ 162 w 163"/>
                    <a:gd name="T71" fmla="*/ 91 h 190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</a:gdLst>
                  <a:ahLst/>
                  <a:cxnLst>
                    <a:cxn ang="T72">
                      <a:pos x="T0" y="T1"/>
                    </a:cxn>
                    <a:cxn ang="T73">
                      <a:pos x="T2" y="T3"/>
                    </a:cxn>
                    <a:cxn ang="T74">
                      <a:pos x="T4" y="T5"/>
                    </a:cxn>
                    <a:cxn ang="T75">
                      <a:pos x="T6" y="T7"/>
                    </a:cxn>
                    <a:cxn ang="T76">
                      <a:pos x="T8" y="T9"/>
                    </a:cxn>
                    <a:cxn ang="T77">
                      <a:pos x="T10" y="T11"/>
                    </a:cxn>
                    <a:cxn ang="T78">
                      <a:pos x="T12" y="T13"/>
                    </a:cxn>
                    <a:cxn ang="T79">
                      <a:pos x="T14" y="T15"/>
                    </a:cxn>
                    <a:cxn ang="T80">
                      <a:pos x="T16" y="T17"/>
                    </a:cxn>
                    <a:cxn ang="T81">
                      <a:pos x="T18" y="T19"/>
                    </a:cxn>
                    <a:cxn ang="T82">
                      <a:pos x="T20" y="T21"/>
                    </a:cxn>
                    <a:cxn ang="T83">
                      <a:pos x="T22" y="T23"/>
                    </a:cxn>
                    <a:cxn ang="T84">
                      <a:pos x="T24" y="T25"/>
                    </a:cxn>
                    <a:cxn ang="T85">
                      <a:pos x="T26" y="T27"/>
                    </a:cxn>
                    <a:cxn ang="T86">
                      <a:pos x="T28" y="T29"/>
                    </a:cxn>
                    <a:cxn ang="T87">
                      <a:pos x="T30" y="T31"/>
                    </a:cxn>
                    <a:cxn ang="T88">
                      <a:pos x="T32" y="T33"/>
                    </a:cxn>
                    <a:cxn ang="T89">
                      <a:pos x="T34" y="T35"/>
                    </a:cxn>
                    <a:cxn ang="T90">
                      <a:pos x="T36" y="T37"/>
                    </a:cxn>
                    <a:cxn ang="T91">
                      <a:pos x="T38" y="T39"/>
                    </a:cxn>
                    <a:cxn ang="T92">
                      <a:pos x="T40" y="T41"/>
                    </a:cxn>
                    <a:cxn ang="T93">
                      <a:pos x="T42" y="T43"/>
                    </a:cxn>
                    <a:cxn ang="T94">
                      <a:pos x="T44" y="T45"/>
                    </a:cxn>
                    <a:cxn ang="T95">
                      <a:pos x="T46" y="T47"/>
                    </a:cxn>
                    <a:cxn ang="T96">
                      <a:pos x="T48" y="T49"/>
                    </a:cxn>
                    <a:cxn ang="T97">
                      <a:pos x="T50" y="T51"/>
                    </a:cxn>
                    <a:cxn ang="T98">
                      <a:pos x="T52" y="T53"/>
                    </a:cxn>
                    <a:cxn ang="T99">
                      <a:pos x="T54" y="T55"/>
                    </a:cxn>
                    <a:cxn ang="T100">
                      <a:pos x="T56" y="T57"/>
                    </a:cxn>
                    <a:cxn ang="T101">
                      <a:pos x="T58" y="T59"/>
                    </a:cxn>
                    <a:cxn ang="T102">
                      <a:pos x="T60" y="T61"/>
                    </a:cxn>
                    <a:cxn ang="T103">
                      <a:pos x="T62" y="T63"/>
                    </a:cxn>
                    <a:cxn ang="T104">
                      <a:pos x="T64" y="T65"/>
                    </a:cxn>
                    <a:cxn ang="T105">
                      <a:pos x="T66" y="T67"/>
                    </a:cxn>
                    <a:cxn ang="T106">
                      <a:pos x="T68" y="T69"/>
                    </a:cxn>
                    <a:cxn ang="T107">
                      <a:pos x="T70" y="T71"/>
                    </a:cxn>
                  </a:cxnLst>
                  <a:rect l="0" t="0" r="r" b="b"/>
                  <a:pathLst>
                    <a:path w="163" h="190">
                      <a:moveTo>
                        <a:pt x="162" y="91"/>
                      </a:moveTo>
                      <a:lnTo>
                        <a:pt x="162" y="0"/>
                      </a:lnTo>
                      <a:lnTo>
                        <a:pt x="158" y="14"/>
                      </a:lnTo>
                      <a:lnTo>
                        <a:pt x="150" y="26"/>
                      </a:lnTo>
                      <a:lnTo>
                        <a:pt x="141" y="36"/>
                      </a:lnTo>
                      <a:lnTo>
                        <a:pt x="131" y="46"/>
                      </a:lnTo>
                      <a:lnTo>
                        <a:pt x="115" y="55"/>
                      </a:lnTo>
                      <a:lnTo>
                        <a:pt x="98" y="64"/>
                      </a:lnTo>
                      <a:lnTo>
                        <a:pt x="80" y="71"/>
                      </a:lnTo>
                      <a:lnTo>
                        <a:pt x="57" y="77"/>
                      </a:lnTo>
                      <a:lnTo>
                        <a:pt x="37" y="82"/>
                      </a:lnTo>
                      <a:lnTo>
                        <a:pt x="16" y="86"/>
                      </a:lnTo>
                      <a:lnTo>
                        <a:pt x="0" y="88"/>
                      </a:lnTo>
                      <a:lnTo>
                        <a:pt x="0" y="189"/>
                      </a:lnTo>
                      <a:lnTo>
                        <a:pt x="14" y="187"/>
                      </a:lnTo>
                      <a:lnTo>
                        <a:pt x="29" y="185"/>
                      </a:lnTo>
                      <a:lnTo>
                        <a:pt x="42" y="182"/>
                      </a:lnTo>
                      <a:lnTo>
                        <a:pt x="52" y="180"/>
                      </a:lnTo>
                      <a:lnTo>
                        <a:pt x="65" y="177"/>
                      </a:lnTo>
                      <a:lnTo>
                        <a:pt x="80" y="173"/>
                      </a:lnTo>
                      <a:lnTo>
                        <a:pt x="91" y="169"/>
                      </a:lnTo>
                      <a:lnTo>
                        <a:pt x="103" y="163"/>
                      </a:lnTo>
                      <a:lnTo>
                        <a:pt x="109" y="160"/>
                      </a:lnTo>
                      <a:lnTo>
                        <a:pt x="116" y="157"/>
                      </a:lnTo>
                      <a:lnTo>
                        <a:pt x="123" y="152"/>
                      </a:lnTo>
                      <a:lnTo>
                        <a:pt x="131" y="146"/>
                      </a:lnTo>
                      <a:lnTo>
                        <a:pt x="137" y="142"/>
                      </a:lnTo>
                      <a:lnTo>
                        <a:pt x="141" y="138"/>
                      </a:lnTo>
                      <a:lnTo>
                        <a:pt x="146" y="134"/>
                      </a:lnTo>
                      <a:lnTo>
                        <a:pt x="150" y="128"/>
                      </a:lnTo>
                      <a:lnTo>
                        <a:pt x="154" y="123"/>
                      </a:lnTo>
                      <a:lnTo>
                        <a:pt x="158" y="117"/>
                      </a:lnTo>
                      <a:lnTo>
                        <a:pt x="160" y="110"/>
                      </a:lnTo>
                      <a:lnTo>
                        <a:pt x="161" y="104"/>
                      </a:lnTo>
                      <a:lnTo>
                        <a:pt x="162" y="98"/>
                      </a:lnTo>
                      <a:lnTo>
                        <a:pt x="162" y="91"/>
                      </a:lnTo>
                    </a:path>
                  </a:pathLst>
                </a:custGeom>
                <a:solidFill>
                  <a:srgbClr val="800000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339" name="Freeform 123">
                  <a:extLst>
                    <a:ext uri="{FF2B5EF4-FFF2-40B4-BE49-F238E27FC236}">
                      <a16:creationId xmlns:a16="http://schemas.microsoft.com/office/drawing/2014/main" id="{C85A70EA-9AF3-43CB-B33D-F8CCCE70D60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410" y="1607"/>
                  <a:ext cx="220" cy="227"/>
                </a:xfrm>
                <a:custGeom>
                  <a:avLst/>
                  <a:gdLst>
                    <a:gd name="T0" fmla="*/ 219 w 220"/>
                    <a:gd name="T1" fmla="*/ 132 h 227"/>
                    <a:gd name="T2" fmla="*/ 219 w 220"/>
                    <a:gd name="T3" fmla="*/ 127 h 227"/>
                    <a:gd name="T4" fmla="*/ 218 w 220"/>
                    <a:gd name="T5" fmla="*/ 118 h 227"/>
                    <a:gd name="T6" fmla="*/ 216 w 220"/>
                    <a:gd name="T7" fmla="*/ 107 h 227"/>
                    <a:gd name="T8" fmla="*/ 211 w 220"/>
                    <a:gd name="T9" fmla="*/ 101 h 227"/>
                    <a:gd name="T10" fmla="*/ 205 w 220"/>
                    <a:gd name="T11" fmla="*/ 93 h 227"/>
                    <a:gd name="T12" fmla="*/ 200 w 220"/>
                    <a:gd name="T13" fmla="*/ 86 h 227"/>
                    <a:gd name="T14" fmla="*/ 193 w 220"/>
                    <a:gd name="T15" fmla="*/ 81 h 227"/>
                    <a:gd name="T16" fmla="*/ 185 w 220"/>
                    <a:gd name="T17" fmla="*/ 74 h 227"/>
                    <a:gd name="T18" fmla="*/ 176 w 220"/>
                    <a:gd name="T19" fmla="*/ 68 h 227"/>
                    <a:gd name="T20" fmla="*/ 167 w 220"/>
                    <a:gd name="T21" fmla="*/ 63 h 227"/>
                    <a:gd name="T22" fmla="*/ 155 w 220"/>
                    <a:gd name="T23" fmla="*/ 57 h 227"/>
                    <a:gd name="T24" fmla="*/ 141 w 220"/>
                    <a:gd name="T25" fmla="*/ 51 h 227"/>
                    <a:gd name="T26" fmla="*/ 132 w 220"/>
                    <a:gd name="T27" fmla="*/ 48 h 227"/>
                    <a:gd name="T28" fmla="*/ 123 w 220"/>
                    <a:gd name="T29" fmla="*/ 45 h 227"/>
                    <a:gd name="T30" fmla="*/ 113 w 220"/>
                    <a:gd name="T31" fmla="*/ 43 h 227"/>
                    <a:gd name="T32" fmla="*/ 105 w 220"/>
                    <a:gd name="T33" fmla="*/ 41 h 227"/>
                    <a:gd name="T34" fmla="*/ 98 w 220"/>
                    <a:gd name="T35" fmla="*/ 39 h 227"/>
                    <a:gd name="T36" fmla="*/ 89 w 220"/>
                    <a:gd name="T37" fmla="*/ 38 h 227"/>
                    <a:gd name="T38" fmla="*/ 81 w 220"/>
                    <a:gd name="T39" fmla="*/ 37 h 227"/>
                    <a:gd name="T40" fmla="*/ 70 w 220"/>
                    <a:gd name="T41" fmla="*/ 35 h 227"/>
                    <a:gd name="T42" fmla="*/ 56 w 220"/>
                    <a:gd name="T43" fmla="*/ 33 h 227"/>
                    <a:gd name="T44" fmla="*/ 56 w 220"/>
                    <a:gd name="T45" fmla="*/ 0 h 227"/>
                    <a:gd name="T46" fmla="*/ 0 w 220"/>
                    <a:gd name="T47" fmla="*/ 78 h 227"/>
                    <a:gd name="T48" fmla="*/ 56 w 220"/>
                    <a:gd name="T49" fmla="*/ 172 h 227"/>
                    <a:gd name="T50" fmla="*/ 56 w 220"/>
                    <a:gd name="T51" fmla="*/ 136 h 227"/>
                    <a:gd name="T52" fmla="*/ 66 w 220"/>
                    <a:gd name="T53" fmla="*/ 137 h 227"/>
                    <a:gd name="T54" fmla="*/ 76 w 220"/>
                    <a:gd name="T55" fmla="*/ 139 h 227"/>
                    <a:gd name="T56" fmla="*/ 87 w 220"/>
                    <a:gd name="T57" fmla="*/ 141 h 227"/>
                    <a:gd name="T58" fmla="*/ 98 w 220"/>
                    <a:gd name="T59" fmla="*/ 142 h 227"/>
                    <a:gd name="T60" fmla="*/ 107 w 220"/>
                    <a:gd name="T61" fmla="*/ 145 h 227"/>
                    <a:gd name="T62" fmla="*/ 116 w 220"/>
                    <a:gd name="T63" fmla="*/ 147 h 227"/>
                    <a:gd name="T64" fmla="*/ 131 w 220"/>
                    <a:gd name="T65" fmla="*/ 151 h 227"/>
                    <a:gd name="T66" fmla="*/ 144 w 220"/>
                    <a:gd name="T67" fmla="*/ 156 h 227"/>
                    <a:gd name="T68" fmla="*/ 153 w 220"/>
                    <a:gd name="T69" fmla="*/ 159 h 227"/>
                    <a:gd name="T70" fmla="*/ 161 w 220"/>
                    <a:gd name="T71" fmla="*/ 163 h 227"/>
                    <a:gd name="T72" fmla="*/ 169 w 220"/>
                    <a:gd name="T73" fmla="*/ 166 h 227"/>
                    <a:gd name="T74" fmla="*/ 174 w 220"/>
                    <a:gd name="T75" fmla="*/ 170 h 227"/>
                    <a:gd name="T76" fmla="*/ 181 w 220"/>
                    <a:gd name="T77" fmla="*/ 173 h 227"/>
                    <a:gd name="T78" fmla="*/ 185 w 220"/>
                    <a:gd name="T79" fmla="*/ 177 h 227"/>
                    <a:gd name="T80" fmla="*/ 190 w 220"/>
                    <a:gd name="T81" fmla="*/ 180 h 227"/>
                    <a:gd name="T82" fmla="*/ 193 w 220"/>
                    <a:gd name="T83" fmla="*/ 183 h 227"/>
                    <a:gd name="T84" fmla="*/ 199 w 220"/>
                    <a:gd name="T85" fmla="*/ 188 h 227"/>
                    <a:gd name="T86" fmla="*/ 202 w 220"/>
                    <a:gd name="T87" fmla="*/ 192 h 227"/>
                    <a:gd name="T88" fmla="*/ 206 w 220"/>
                    <a:gd name="T89" fmla="*/ 196 h 227"/>
                    <a:gd name="T90" fmla="*/ 210 w 220"/>
                    <a:gd name="T91" fmla="*/ 200 h 227"/>
                    <a:gd name="T92" fmla="*/ 212 w 220"/>
                    <a:gd name="T93" fmla="*/ 205 h 227"/>
                    <a:gd name="T94" fmla="*/ 214 w 220"/>
                    <a:gd name="T95" fmla="*/ 209 h 227"/>
                    <a:gd name="T96" fmla="*/ 216 w 220"/>
                    <a:gd name="T97" fmla="*/ 213 h 227"/>
                    <a:gd name="T98" fmla="*/ 217 w 220"/>
                    <a:gd name="T99" fmla="*/ 217 h 227"/>
                    <a:gd name="T100" fmla="*/ 218 w 220"/>
                    <a:gd name="T101" fmla="*/ 221 h 227"/>
                    <a:gd name="T102" fmla="*/ 219 w 220"/>
                    <a:gd name="T103" fmla="*/ 226 h 227"/>
                    <a:gd name="T104" fmla="*/ 219 w 220"/>
                    <a:gd name="T105" fmla="*/ 132 h 227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</a:gdLst>
                  <a:ahLst/>
                  <a:cxnLst>
                    <a:cxn ang="T106">
                      <a:pos x="T0" y="T1"/>
                    </a:cxn>
                    <a:cxn ang="T107">
                      <a:pos x="T2" y="T3"/>
                    </a:cxn>
                    <a:cxn ang="T108">
                      <a:pos x="T4" y="T5"/>
                    </a:cxn>
                    <a:cxn ang="T109">
                      <a:pos x="T6" y="T7"/>
                    </a:cxn>
                    <a:cxn ang="T110">
                      <a:pos x="T8" y="T9"/>
                    </a:cxn>
                    <a:cxn ang="T111">
                      <a:pos x="T10" y="T11"/>
                    </a:cxn>
                    <a:cxn ang="T112">
                      <a:pos x="T12" y="T13"/>
                    </a:cxn>
                    <a:cxn ang="T113">
                      <a:pos x="T14" y="T15"/>
                    </a:cxn>
                    <a:cxn ang="T114">
                      <a:pos x="T16" y="T17"/>
                    </a:cxn>
                    <a:cxn ang="T115">
                      <a:pos x="T18" y="T19"/>
                    </a:cxn>
                    <a:cxn ang="T116">
                      <a:pos x="T20" y="T21"/>
                    </a:cxn>
                    <a:cxn ang="T117">
                      <a:pos x="T22" y="T23"/>
                    </a:cxn>
                    <a:cxn ang="T118">
                      <a:pos x="T24" y="T25"/>
                    </a:cxn>
                    <a:cxn ang="T119">
                      <a:pos x="T26" y="T27"/>
                    </a:cxn>
                    <a:cxn ang="T120">
                      <a:pos x="T28" y="T29"/>
                    </a:cxn>
                    <a:cxn ang="T121">
                      <a:pos x="T30" y="T31"/>
                    </a:cxn>
                    <a:cxn ang="T122">
                      <a:pos x="T32" y="T33"/>
                    </a:cxn>
                    <a:cxn ang="T123">
                      <a:pos x="T34" y="T35"/>
                    </a:cxn>
                    <a:cxn ang="T124">
                      <a:pos x="T36" y="T37"/>
                    </a:cxn>
                    <a:cxn ang="T125">
                      <a:pos x="T38" y="T39"/>
                    </a:cxn>
                    <a:cxn ang="T126">
                      <a:pos x="T40" y="T41"/>
                    </a:cxn>
                    <a:cxn ang="T127">
                      <a:pos x="T42" y="T43"/>
                    </a:cxn>
                    <a:cxn ang="T128">
                      <a:pos x="T44" y="T45"/>
                    </a:cxn>
                    <a:cxn ang="T129">
                      <a:pos x="T46" y="T47"/>
                    </a:cxn>
                    <a:cxn ang="T130">
                      <a:pos x="T48" y="T49"/>
                    </a:cxn>
                    <a:cxn ang="T131">
                      <a:pos x="T50" y="T51"/>
                    </a:cxn>
                    <a:cxn ang="T132">
                      <a:pos x="T52" y="T53"/>
                    </a:cxn>
                    <a:cxn ang="T133">
                      <a:pos x="T54" y="T55"/>
                    </a:cxn>
                    <a:cxn ang="T134">
                      <a:pos x="T56" y="T57"/>
                    </a:cxn>
                    <a:cxn ang="T135">
                      <a:pos x="T58" y="T59"/>
                    </a:cxn>
                    <a:cxn ang="T136">
                      <a:pos x="T60" y="T61"/>
                    </a:cxn>
                    <a:cxn ang="T137">
                      <a:pos x="T62" y="T63"/>
                    </a:cxn>
                    <a:cxn ang="T138">
                      <a:pos x="T64" y="T65"/>
                    </a:cxn>
                    <a:cxn ang="T139">
                      <a:pos x="T66" y="T67"/>
                    </a:cxn>
                    <a:cxn ang="T140">
                      <a:pos x="T68" y="T69"/>
                    </a:cxn>
                    <a:cxn ang="T141">
                      <a:pos x="T70" y="T71"/>
                    </a:cxn>
                    <a:cxn ang="T142">
                      <a:pos x="T72" y="T73"/>
                    </a:cxn>
                    <a:cxn ang="T143">
                      <a:pos x="T74" y="T75"/>
                    </a:cxn>
                    <a:cxn ang="T144">
                      <a:pos x="T76" y="T77"/>
                    </a:cxn>
                    <a:cxn ang="T145">
                      <a:pos x="T78" y="T79"/>
                    </a:cxn>
                    <a:cxn ang="T146">
                      <a:pos x="T80" y="T81"/>
                    </a:cxn>
                    <a:cxn ang="T147">
                      <a:pos x="T82" y="T83"/>
                    </a:cxn>
                    <a:cxn ang="T148">
                      <a:pos x="T84" y="T85"/>
                    </a:cxn>
                    <a:cxn ang="T149">
                      <a:pos x="T86" y="T87"/>
                    </a:cxn>
                    <a:cxn ang="T150">
                      <a:pos x="T88" y="T89"/>
                    </a:cxn>
                    <a:cxn ang="T151">
                      <a:pos x="T90" y="T91"/>
                    </a:cxn>
                    <a:cxn ang="T152">
                      <a:pos x="T92" y="T93"/>
                    </a:cxn>
                    <a:cxn ang="T153">
                      <a:pos x="T94" y="T95"/>
                    </a:cxn>
                    <a:cxn ang="T154">
                      <a:pos x="T96" y="T97"/>
                    </a:cxn>
                    <a:cxn ang="T155">
                      <a:pos x="T98" y="T99"/>
                    </a:cxn>
                    <a:cxn ang="T156">
                      <a:pos x="T100" y="T101"/>
                    </a:cxn>
                    <a:cxn ang="T157">
                      <a:pos x="T102" y="T103"/>
                    </a:cxn>
                    <a:cxn ang="T158">
                      <a:pos x="T104" y="T105"/>
                    </a:cxn>
                  </a:cxnLst>
                  <a:rect l="0" t="0" r="r" b="b"/>
                  <a:pathLst>
                    <a:path w="220" h="227">
                      <a:moveTo>
                        <a:pt x="219" y="132"/>
                      </a:moveTo>
                      <a:lnTo>
                        <a:pt x="219" y="127"/>
                      </a:lnTo>
                      <a:lnTo>
                        <a:pt x="218" y="118"/>
                      </a:lnTo>
                      <a:lnTo>
                        <a:pt x="216" y="107"/>
                      </a:lnTo>
                      <a:lnTo>
                        <a:pt x="211" y="101"/>
                      </a:lnTo>
                      <a:lnTo>
                        <a:pt x="205" y="93"/>
                      </a:lnTo>
                      <a:lnTo>
                        <a:pt x="200" y="86"/>
                      </a:lnTo>
                      <a:lnTo>
                        <a:pt x="193" y="81"/>
                      </a:lnTo>
                      <a:lnTo>
                        <a:pt x="185" y="74"/>
                      </a:lnTo>
                      <a:lnTo>
                        <a:pt x="176" y="68"/>
                      </a:lnTo>
                      <a:lnTo>
                        <a:pt x="167" y="63"/>
                      </a:lnTo>
                      <a:lnTo>
                        <a:pt x="155" y="57"/>
                      </a:lnTo>
                      <a:lnTo>
                        <a:pt x="141" y="51"/>
                      </a:lnTo>
                      <a:lnTo>
                        <a:pt x="132" y="48"/>
                      </a:lnTo>
                      <a:lnTo>
                        <a:pt x="123" y="45"/>
                      </a:lnTo>
                      <a:lnTo>
                        <a:pt x="113" y="43"/>
                      </a:lnTo>
                      <a:lnTo>
                        <a:pt x="105" y="41"/>
                      </a:lnTo>
                      <a:lnTo>
                        <a:pt x="98" y="39"/>
                      </a:lnTo>
                      <a:lnTo>
                        <a:pt x="89" y="38"/>
                      </a:lnTo>
                      <a:lnTo>
                        <a:pt x="81" y="37"/>
                      </a:lnTo>
                      <a:lnTo>
                        <a:pt x="70" y="35"/>
                      </a:lnTo>
                      <a:lnTo>
                        <a:pt x="56" y="33"/>
                      </a:lnTo>
                      <a:lnTo>
                        <a:pt x="56" y="0"/>
                      </a:lnTo>
                      <a:lnTo>
                        <a:pt x="0" y="78"/>
                      </a:lnTo>
                      <a:lnTo>
                        <a:pt x="56" y="172"/>
                      </a:lnTo>
                      <a:lnTo>
                        <a:pt x="56" y="136"/>
                      </a:lnTo>
                      <a:lnTo>
                        <a:pt x="66" y="137"/>
                      </a:lnTo>
                      <a:lnTo>
                        <a:pt x="76" y="139"/>
                      </a:lnTo>
                      <a:lnTo>
                        <a:pt x="87" y="141"/>
                      </a:lnTo>
                      <a:lnTo>
                        <a:pt x="98" y="142"/>
                      </a:lnTo>
                      <a:lnTo>
                        <a:pt x="107" y="145"/>
                      </a:lnTo>
                      <a:lnTo>
                        <a:pt x="116" y="147"/>
                      </a:lnTo>
                      <a:lnTo>
                        <a:pt x="131" y="151"/>
                      </a:lnTo>
                      <a:lnTo>
                        <a:pt x="144" y="156"/>
                      </a:lnTo>
                      <a:lnTo>
                        <a:pt x="153" y="159"/>
                      </a:lnTo>
                      <a:lnTo>
                        <a:pt x="161" y="163"/>
                      </a:lnTo>
                      <a:lnTo>
                        <a:pt x="169" y="166"/>
                      </a:lnTo>
                      <a:lnTo>
                        <a:pt x="174" y="170"/>
                      </a:lnTo>
                      <a:lnTo>
                        <a:pt x="181" y="173"/>
                      </a:lnTo>
                      <a:lnTo>
                        <a:pt x="185" y="177"/>
                      </a:lnTo>
                      <a:lnTo>
                        <a:pt x="190" y="180"/>
                      </a:lnTo>
                      <a:lnTo>
                        <a:pt x="193" y="183"/>
                      </a:lnTo>
                      <a:lnTo>
                        <a:pt x="199" y="188"/>
                      </a:lnTo>
                      <a:lnTo>
                        <a:pt x="202" y="192"/>
                      </a:lnTo>
                      <a:lnTo>
                        <a:pt x="206" y="196"/>
                      </a:lnTo>
                      <a:lnTo>
                        <a:pt x="210" y="200"/>
                      </a:lnTo>
                      <a:lnTo>
                        <a:pt x="212" y="205"/>
                      </a:lnTo>
                      <a:lnTo>
                        <a:pt x="214" y="209"/>
                      </a:lnTo>
                      <a:lnTo>
                        <a:pt x="216" y="213"/>
                      </a:lnTo>
                      <a:lnTo>
                        <a:pt x="217" y="217"/>
                      </a:lnTo>
                      <a:lnTo>
                        <a:pt x="218" y="221"/>
                      </a:lnTo>
                      <a:lnTo>
                        <a:pt x="219" y="226"/>
                      </a:lnTo>
                      <a:lnTo>
                        <a:pt x="219" y="132"/>
                      </a:lnTo>
                    </a:path>
                  </a:pathLst>
                </a:custGeom>
                <a:solidFill>
                  <a:srgbClr val="FF0000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5335" name="Group 124">
                <a:extLst>
                  <a:ext uri="{FF2B5EF4-FFF2-40B4-BE49-F238E27FC236}">
                    <a16:creationId xmlns:a16="http://schemas.microsoft.com/office/drawing/2014/main" id="{5A5C2001-0450-4DAF-BC50-35A357B2478B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226" y="1635"/>
                <a:ext cx="219" cy="324"/>
                <a:chOff x="1226" y="1635"/>
                <a:chExt cx="219" cy="324"/>
              </a:xfrm>
            </p:grpSpPr>
            <p:sp>
              <p:nvSpPr>
                <p:cNvPr id="5336" name="Freeform 125">
                  <a:extLst>
                    <a:ext uri="{FF2B5EF4-FFF2-40B4-BE49-F238E27FC236}">
                      <a16:creationId xmlns:a16="http://schemas.microsoft.com/office/drawing/2014/main" id="{E7910566-2521-4F8D-BDD0-187383E7E13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226" y="1733"/>
                  <a:ext cx="219" cy="226"/>
                </a:xfrm>
                <a:custGeom>
                  <a:avLst/>
                  <a:gdLst>
                    <a:gd name="T0" fmla="*/ 0 w 219"/>
                    <a:gd name="T1" fmla="*/ 93 h 226"/>
                    <a:gd name="T2" fmla="*/ 0 w 219"/>
                    <a:gd name="T3" fmla="*/ 99 h 226"/>
                    <a:gd name="T4" fmla="*/ 1 w 219"/>
                    <a:gd name="T5" fmla="*/ 107 h 226"/>
                    <a:gd name="T6" fmla="*/ 3 w 219"/>
                    <a:gd name="T7" fmla="*/ 118 h 226"/>
                    <a:gd name="T8" fmla="*/ 8 w 219"/>
                    <a:gd name="T9" fmla="*/ 125 h 226"/>
                    <a:gd name="T10" fmla="*/ 13 w 219"/>
                    <a:gd name="T11" fmla="*/ 133 h 226"/>
                    <a:gd name="T12" fmla="*/ 19 w 219"/>
                    <a:gd name="T13" fmla="*/ 139 h 226"/>
                    <a:gd name="T14" fmla="*/ 25 w 219"/>
                    <a:gd name="T15" fmla="*/ 144 h 226"/>
                    <a:gd name="T16" fmla="*/ 33 w 219"/>
                    <a:gd name="T17" fmla="*/ 151 h 226"/>
                    <a:gd name="T18" fmla="*/ 43 w 219"/>
                    <a:gd name="T19" fmla="*/ 157 h 226"/>
                    <a:gd name="T20" fmla="*/ 52 w 219"/>
                    <a:gd name="T21" fmla="*/ 163 h 226"/>
                    <a:gd name="T22" fmla="*/ 64 w 219"/>
                    <a:gd name="T23" fmla="*/ 168 h 226"/>
                    <a:gd name="T24" fmla="*/ 77 w 219"/>
                    <a:gd name="T25" fmla="*/ 174 h 226"/>
                    <a:gd name="T26" fmla="*/ 87 w 219"/>
                    <a:gd name="T27" fmla="*/ 177 h 226"/>
                    <a:gd name="T28" fmla="*/ 96 w 219"/>
                    <a:gd name="T29" fmla="*/ 180 h 226"/>
                    <a:gd name="T30" fmla="*/ 106 w 219"/>
                    <a:gd name="T31" fmla="*/ 182 h 226"/>
                    <a:gd name="T32" fmla="*/ 114 w 219"/>
                    <a:gd name="T33" fmla="*/ 185 h 226"/>
                    <a:gd name="T34" fmla="*/ 121 w 219"/>
                    <a:gd name="T35" fmla="*/ 186 h 226"/>
                    <a:gd name="T36" fmla="*/ 129 w 219"/>
                    <a:gd name="T37" fmla="*/ 188 h 226"/>
                    <a:gd name="T38" fmla="*/ 138 w 219"/>
                    <a:gd name="T39" fmla="*/ 189 h 226"/>
                    <a:gd name="T40" fmla="*/ 149 w 219"/>
                    <a:gd name="T41" fmla="*/ 190 h 226"/>
                    <a:gd name="T42" fmla="*/ 162 w 219"/>
                    <a:gd name="T43" fmla="*/ 193 h 226"/>
                    <a:gd name="T44" fmla="*/ 162 w 219"/>
                    <a:gd name="T45" fmla="*/ 225 h 226"/>
                    <a:gd name="T46" fmla="*/ 218 w 219"/>
                    <a:gd name="T47" fmla="*/ 147 h 226"/>
                    <a:gd name="T48" fmla="*/ 162 w 219"/>
                    <a:gd name="T49" fmla="*/ 53 h 226"/>
                    <a:gd name="T50" fmla="*/ 162 w 219"/>
                    <a:gd name="T51" fmla="*/ 89 h 226"/>
                    <a:gd name="T52" fmla="*/ 153 w 219"/>
                    <a:gd name="T53" fmla="*/ 89 h 226"/>
                    <a:gd name="T54" fmla="*/ 143 w 219"/>
                    <a:gd name="T55" fmla="*/ 87 h 226"/>
                    <a:gd name="T56" fmla="*/ 132 w 219"/>
                    <a:gd name="T57" fmla="*/ 85 h 226"/>
                    <a:gd name="T58" fmla="*/ 121 w 219"/>
                    <a:gd name="T59" fmla="*/ 84 h 226"/>
                    <a:gd name="T60" fmla="*/ 112 w 219"/>
                    <a:gd name="T61" fmla="*/ 81 h 226"/>
                    <a:gd name="T62" fmla="*/ 102 w 219"/>
                    <a:gd name="T63" fmla="*/ 78 h 226"/>
                    <a:gd name="T64" fmla="*/ 88 w 219"/>
                    <a:gd name="T65" fmla="*/ 74 h 226"/>
                    <a:gd name="T66" fmla="*/ 75 w 219"/>
                    <a:gd name="T67" fmla="*/ 70 h 226"/>
                    <a:gd name="T68" fmla="*/ 66 w 219"/>
                    <a:gd name="T69" fmla="*/ 66 h 226"/>
                    <a:gd name="T70" fmla="*/ 58 w 219"/>
                    <a:gd name="T71" fmla="*/ 63 h 226"/>
                    <a:gd name="T72" fmla="*/ 50 w 219"/>
                    <a:gd name="T73" fmla="*/ 59 h 226"/>
                    <a:gd name="T74" fmla="*/ 44 w 219"/>
                    <a:gd name="T75" fmla="*/ 56 h 226"/>
                    <a:gd name="T76" fmla="*/ 38 w 219"/>
                    <a:gd name="T77" fmla="*/ 52 h 226"/>
                    <a:gd name="T78" fmla="*/ 33 w 219"/>
                    <a:gd name="T79" fmla="*/ 49 h 226"/>
                    <a:gd name="T80" fmla="*/ 29 w 219"/>
                    <a:gd name="T81" fmla="*/ 45 h 226"/>
                    <a:gd name="T82" fmla="*/ 25 w 219"/>
                    <a:gd name="T83" fmla="*/ 42 h 226"/>
                    <a:gd name="T84" fmla="*/ 20 w 219"/>
                    <a:gd name="T85" fmla="*/ 38 h 226"/>
                    <a:gd name="T86" fmla="*/ 16 w 219"/>
                    <a:gd name="T87" fmla="*/ 34 h 226"/>
                    <a:gd name="T88" fmla="*/ 13 w 219"/>
                    <a:gd name="T89" fmla="*/ 30 h 226"/>
                    <a:gd name="T90" fmla="*/ 9 w 219"/>
                    <a:gd name="T91" fmla="*/ 26 h 226"/>
                    <a:gd name="T92" fmla="*/ 7 w 219"/>
                    <a:gd name="T93" fmla="*/ 21 h 226"/>
                    <a:gd name="T94" fmla="*/ 4 w 219"/>
                    <a:gd name="T95" fmla="*/ 17 h 226"/>
                    <a:gd name="T96" fmla="*/ 3 w 219"/>
                    <a:gd name="T97" fmla="*/ 12 h 226"/>
                    <a:gd name="T98" fmla="*/ 2 w 219"/>
                    <a:gd name="T99" fmla="*/ 9 h 226"/>
                    <a:gd name="T100" fmla="*/ 1 w 219"/>
                    <a:gd name="T101" fmla="*/ 5 h 226"/>
                    <a:gd name="T102" fmla="*/ 0 w 219"/>
                    <a:gd name="T103" fmla="*/ 0 h 226"/>
                    <a:gd name="T104" fmla="*/ 0 w 219"/>
                    <a:gd name="T105" fmla="*/ 93 h 22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</a:gdLst>
                  <a:ahLst/>
                  <a:cxnLst>
                    <a:cxn ang="T106">
                      <a:pos x="T0" y="T1"/>
                    </a:cxn>
                    <a:cxn ang="T107">
                      <a:pos x="T2" y="T3"/>
                    </a:cxn>
                    <a:cxn ang="T108">
                      <a:pos x="T4" y="T5"/>
                    </a:cxn>
                    <a:cxn ang="T109">
                      <a:pos x="T6" y="T7"/>
                    </a:cxn>
                    <a:cxn ang="T110">
                      <a:pos x="T8" y="T9"/>
                    </a:cxn>
                    <a:cxn ang="T111">
                      <a:pos x="T10" y="T11"/>
                    </a:cxn>
                    <a:cxn ang="T112">
                      <a:pos x="T12" y="T13"/>
                    </a:cxn>
                    <a:cxn ang="T113">
                      <a:pos x="T14" y="T15"/>
                    </a:cxn>
                    <a:cxn ang="T114">
                      <a:pos x="T16" y="T17"/>
                    </a:cxn>
                    <a:cxn ang="T115">
                      <a:pos x="T18" y="T19"/>
                    </a:cxn>
                    <a:cxn ang="T116">
                      <a:pos x="T20" y="T21"/>
                    </a:cxn>
                    <a:cxn ang="T117">
                      <a:pos x="T22" y="T23"/>
                    </a:cxn>
                    <a:cxn ang="T118">
                      <a:pos x="T24" y="T25"/>
                    </a:cxn>
                    <a:cxn ang="T119">
                      <a:pos x="T26" y="T27"/>
                    </a:cxn>
                    <a:cxn ang="T120">
                      <a:pos x="T28" y="T29"/>
                    </a:cxn>
                    <a:cxn ang="T121">
                      <a:pos x="T30" y="T31"/>
                    </a:cxn>
                    <a:cxn ang="T122">
                      <a:pos x="T32" y="T33"/>
                    </a:cxn>
                    <a:cxn ang="T123">
                      <a:pos x="T34" y="T35"/>
                    </a:cxn>
                    <a:cxn ang="T124">
                      <a:pos x="T36" y="T37"/>
                    </a:cxn>
                    <a:cxn ang="T125">
                      <a:pos x="T38" y="T39"/>
                    </a:cxn>
                    <a:cxn ang="T126">
                      <a:pos x="T40" y="T41"/>
                    </a:cxn>
                    <a:cxn ang="T127">
                      <a:pos x="T42" y="T43"/>
                    </a:cxn>
                    <a:cxn ang="T128">
                      <a:pos x="T44" y="T45"/>
                    </a:cxn>
                    <a:cxn ang="T129">
                      <a:pos x="T46" y="T47"/>
                    </a:cxn>
                    <a:cxn ang="T130">
                      <a:pos x="T48" y="T49"/>
                    </a:cxn>
                    <a:cxn ang="T131">
                      <a:pos x="T50" y="T51"/>
                    </a:cxn>
                    <a:cxn ang="T132">
                      <a:pos x="T52" y="T53"/>
                    </a:cxn>
                    <a:cxn ang="T133">
                      <a:pos x="T54" y="T55"/>
                    </a:cxn>
                    <a:cxn ang="T134">
                      <a:pos x="T56" y="T57"/>
                    </a:cxn>
                    <a:cxn ang="T135">
                      <a:pos x="T58" y="T59"/>
                    </a:cxn>
                    <a:cxn ang="T136">
                      <a:pos x="T60" y="T61"/>
                    </a:cxn>
                    <a:cxn ang="T137">
                      <a:pos x="T62" y="T63"/>
                    </a:cxn>
                    <a:cxn ang="T138">
                      <a:pos x="T64" y="T65"/>
                    </a:cxn>
                    <a:cxn ang="T139">
                      <a:pos x="T66" y="T67"/>
                    </a:cxn>
                    <a:cxn ang="T140">
                      <a:pos x="T68" y="T69"/>
                    </a:cxn>
                    <a:cxn ang="T141">
                      <a:pos x="T70" y="T71"/>
                    </a:cxn>
                    <a:cxn ang="T142">
                      <a:pos x="T72" y="T73"/>
                    </a:cxn>
                    <a:cxn ang="T143">
                      <a:pos x="T74" y="T75"/>
                    </a:cxn>
                    <a:cxn ang="T144">
                      <a:pos x="T76" y="T77"/>
                    </a:cxn>
                    <a:cxn ang="T145">
                      <a:pos x="T78" y="T79"/>
                    </a:cxn>
                    <a:cxn ang="T146">
                      <a:pos x="T80" y="T81"/>
                    </a:cxn>
                    <a:cxn ang="T147">
                      <a:pos x="T82" y="T83"/>
                    </a:cxn>
                    <a:cxn ang="T148">
                      <a:pos x="T84" y="T85"/>
                    </a:cxn>
                    <a:cxn ang="T149">
                      <a:pos x="T86" y="T87"/>
                    </a:cxn>
                    <a:cxn ang="T150">
                      <a:pos x="T88" y="T89"/>
                    </a:cxn>
                    <a:cxn ang="T151">
                      <a:pos x="T90" y="T91"/>
                    </a:cxn>
                    <a:cxn ang="T152">
                      <a:pos x="T92" y="T93"/>
                    </a:cxn>
                    <a:cxn ang="T153">
                      <a:pos x="T94" y="T95"/>
                    </a:cxn>
                    <a:cxn ang="T154">
                      <a:pos x="T96" y="T97"/>
                    </a:cxn>
                    <a:cxn ang="T155">
                      <a:pos x="T98" y="T99"/>
                    </a:cxn>
                    <a:cxn ang="T156">
                      <a:pos x="T100" y="T101"/>
                    </a:cxn>
                    <a:cxn ang="T157">
                      <a:pos x="T102" y="T103"/>
                    </a:cxn>
                    <a:cxn ang="T158">
                      <a:pos x="T104" y="T105"/>
                    </a:cxn>
                  </a:cxnLst>
                  <a:rect l="0" t="0" r="r" b="b"/>
                  <a:pathLst>
                    <a:path w="219" h="226">
                      <a:moveTo>
                        <a:pt x="0" y="93"/>
                      </a:moveTo>
                      <a:lnTo>
                        <a:pt x="0" y="99"/>
                      </a:lnTo>
                      <a:lnTo>
                        <a:pt x="1" y="107"/>
                      </a:lnTo>
                      <a:lnTo>
                        <a:pt x="3" y="118"/>
                      </a:lnTo>
                      <a:lnTo>
                        <a:pt x="8" y="125"/>
                      </a:lnTo>
                      <a:lnTo>
                        <a:pt x="13" y="133"/>
                      </a:lnTo>
                      <a:lnTo>
                        <a:pt x="19" y="139"/>
                      </a:lnTo>
                      <a:lnTo>
                        <a:pt x="25" y="144"/>
                      </a:lnTo>
                      <a:lnTo>
                        <a:pt x="33" y="151"/>
                      </a:lnTo>
                      <a:lnTo>
                        <a:pt x="43" y="157"/>
                      </a:lnTo>
                      <a:lnTo>
                        <a:pt x="52" y="163"/>
                      </a:lnTo>
                      <a:lnTo>
                        <a:pt x="64" y="168"/>
                      </a:lnTo>
                      <a:lnTo>
                        <a:pt x="77" y="174"/>
                      </a:lnTo>
                      <a:lnTo>
                        <a:pt x="87" y="177"/>
                      </a:lnTo>
                      <a:lnTo>
                        <a:pt x="96" y="180"/>
                      </a:lnTo>
                      <a:lnTo>
                        <a:pt x="106" y="182"/>
                      </a:lnTo>
                      <a:lnTo>
                        <a:pt x="114" y="185"/>
                      </a:lnTo>
                      <a:lnTo>
                        <a:pt x="121" y="186"/>
                      </a:lnTo>
                      <a:lnTo>
                        <a:pt x="129" y="188"/>
                      </a:lnTo>
                      <a:lnTo>
                        <a:pt x="138" y="189"/>
                      </a:lnTo>
                      <a:lnTo>
                        <a:pt x="149" y="190"/>
                      </a:lnTo>
                      <a:lnTo>
                        <a:pt x="162" y="193"/>
                      </a:lnTo>
                      <a:lnTo>
                        <a:pt x="162" y="225"/>
                      </a:lnTo>
                      <a:lnTo>
                        <a:pt x="218" y="147"/>
                      </a:lnTo>
                      <a:lnTo>
                        <a:pt x="162" y="53"/>
                      </a:lnTo>
                      <a:lnTo>
                        <a:pt x="162" y="89"/>
                      </a:lnTo>
                      <a:lnTo>
                        <a:pt x="153" y="89"/>
                      </a:lnTo>
                      <a:lnTo>
                        <a:pt x="143" y="87"/>
                      </a:lnTo>
                      <a:lnTo>
                        <a:pt x="132" y="85"/>
                      </a:lnTo>
                      <a:lnTo>
                        <a:pt x="121" y="84"/>
                      </a:lnTo>
                      <a:lnTo>
                        <a:pt x="112" y="81"/>
                      </a:lnTo>
                      <a:lnTo>
                        <a:pt x="102" y="78"/>
                      </a:lnTo>
                      <a:lnTo>
                        <a:pt x="88" y="74"/>
                      </a:lnTo>
                      <a:lnTo>
                        <a:pt x="75" y="70"/>
                      </a:lnTo>
                      <a:lnTo>
                        <a:pt x="66" y="66"/>
                      </a:lnTo>
                      <a:lnTo>
                        <a:pt x="58" y="63"/>
                      </a:lnTo>
                      <a:lnTo>
                        <a:pt x="50" y="59"/>
                      </a:lnTo>
                      <a:lnTo>
                        <a:pt x="44" y="56"/>
                      </a:lnTo>
                      <a:lnTo>
                        <a:pt x="38" y="52"/>
                      </a:lnTo>
                      <a:lnTo>
                        <a:pt x="33" y="49"/>
                      </a:lnTo>
                      <a:lnTo>
                        <a:pt x="29" y="45"/>
                      </a:lnTo>
                      <a:lnTo>
                        <a:pt x="25" y="42"/>
                      </a:lnTo>
                      <a:lnTo>
                        <a:pt x="20" y="38"/>
                      </a:lnTo>
                      <a:lnTo>
                        <a:pt x="16" y="34"/>
                      </a:lnTo>
                      <a:lnTo>
                        <a:pt x="13" y="30"/>
                      </a:lnTo>
                      <a:lnTo>
                        <a:pt x="9" y="26"/>
                      </a:lnTo>
                      <a:lnTo>
                        <a:pt x="7" y="21"/>
                      </a:lnTo>
                      <a:lnTo>
                        <a:pt x="4" y="17"/>
                      </a:lnTo>
                      <a:lnTo>
                        <a:pt x="3" y="12"/>
                      </a:lnTo>
                      <a:lnTo>
                        <a:pt x="2" y="9"/>
                      </a:lnTo>
                      <a:lnTo>
                        <a:pt x="1" y="5"/>
                      </a:lnTo>
                      <a:lnTo>
                        <a:pt x="0" y="0"/>
                      </a:lnTo>
                      <a:lnTo>
                        <a:pt x="0" y="93"/>
                      </a:lnTo>
                    </a:path>
                  </a:pathLst>
                </a:custGeom>
                <a:solidFill>
                  <a:srgbClr val="800000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337" name="Freeform 126">
                  <a:extLst>
                    <a:ext uri="{FF2B5EF4-FFF2-40B4-BE49-F238E27FC236}">
                      <a16:creationId xmlns:a16="http://schemas.microsoft.com/office/drawing/2014/main" id="{40EA52AE-BC24-45DD-98B6-6D67EDE0038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226" y="1635"/>
                  <a:ext cx="164" cy="191"/>
                </a:xfrm>
                <a:custGeom>
                  <a:avLst/>
                  <a:gdLst>
                    <a:gd name="T0" fmla="*/ 0 w 164"/>
                    <a:gd name="T1" fmla="*/ 98 h 191"/>
                    <a:gd name="T2" fmla="*/ 0 w 164"/>
                    <a:gd name="T3" fmla="*/ 190 h 191"/>
                    <a:gd name="T4" fmla="*/ 4 w 164"/>
                    <a:gd name="T5" fmla="*/ 176 h 191"/>
                    <a:gd name="T6" fmla="*/ 11 w 164"/>
                    <a:gd name="T7" fmla="*/ 164 h 191"/>
                    <a:gd name="T8" fmla="*/ 21 w 164"/>
                    <a:gd name="T9" fmla="*/ 153 h 191"/>
                    <a:gd name="T10" fmla="*/ 32 w 164"/>
                    <a:gd name="T11" fmla="*/ 144 h 191"/>
                    <a:gd name="T12" fmla="*/ 47 w 164"/>
                    <a:gd name="T13" fmla="*/ 134 h 191"/>
                    <a:gd name="T14" fmla="*/ 64 w 164"/>
                    <a:gd name="T15" fmla="*/ 126 h 191"/>
                    <a:gd name="T16" fmla="*/ 82 w 164"/>
                    <a:gd name="T17" fmla="*/ 118 h 191"/>
                    <a:gd name="T18" fmla="*/ 106 w 164"/>
                    <a:gd name="T19" fmla="*/ 112 h 191"/>
                    <a:gd name="T20" fmla="*/ 125 w 164"/>
                    <a:gd name="T21" fmla="*/ 107 h 191"/>
                    <a:gd name="T22" fmla="*/ 146 w 164"/>
                    <a:gd name="T23" fmla="*/ 104 h 191"/>
                    <a:gd name="T24" fmla="*/ 163 w 164"/>
                    <a:gd name="T25" fmla="*/ 101 h 191"/>
                    <a:gd name="T26" fmla="*/ 163 w 164"/>
                    <a:gd name="T27" fmla="*/ 0 h 191"/>
                    <a:gd name="T28" fmla="*/ 148 w 164"/>
                    <a:gd name="T29" fmla="*/ 2 h 191"/>
                    <a:gd name="T30" fmla="*/ 134 w 164"/>
                    <a:gd name="T31" fmla="*/ 4 h 191"/>
                    <a:gd name="T32" fmla="*/ 121 w 164"/>
                    <a:gd name="T33" fmla="*/ 7 h 191"/>
                    <a:gd name="T34" fmla="*/ 110 w 164"/>
                    <a:gd name="T35" fmla="*/ 9 h 191"/>
                    <a:gd name="T36" fmla="*/ 97 w 164"/>
                    <a:gd name="T37" fmla="*/ 12 h 191"/>
                    <a:gd name="T38" fmla="*/ 82 w 164"/>
                    <a:gd name="T39" fmla="*/ 17 h 191"/>
                    <a:gd name="T40" fmla="*/ 72 w 164"/>
                    <a:gd name="T41" fmla="*/ 21 h 191"/>
                    <a:gd name="T42" fmla="*/ 60 w 164"/>
                    <a:gd name="T43" fmla="*/ 26 h 191"/>
                    <a:gd name="T44" fmla="*/ 54 w 164"/>
                    <a:gd name="T45" fmla="*/ 29 h 191"/>
                    <a:gd name="T46" fmla="*/ 46 w 164"/>
                    <a:gd name="T47" fmla="*/ 33 h 191"/>
                    <a:gd name="T48" fmla="*/ 39 w 164"/>
                    <a:gd name="T49" fmla="*/ 37 h 191"/>
                    <a:gd name="T50" fmla="*/ 31 w 164"/>
                    <a:gd name="T51" fmla="*/ 43 h 191"/>
                    <a:gd name="T52" fmla="*/ 26 w 164"/>
                    <a:gd name="T53" fmla="*/ 48 h 191"/>
                    <a:gd name="T54" fmla="*/ 21 w 164"/>
                    <a:gd name="T55" fmla="*/ 51 h 191"/>
                    <a:gd name="T56" fmla="*/ 16 w 164"/>
                    <a:gd name="T57" fmla="*/ 56 h 191"/>
                    <a:gd name="T58" fmla="*/ 12 w 164"/>
                    <a:gd name="T59" fmla="*/ 61 h 191"/>
                    <a:gd name="T60" fmla="*/ 9 w 164"/>
                    <a:gd name="T61" fmla="*/ 66 h 191"/>
                    <a:gd name="T62" fmla="*/ 4 w 164"/>
                    <a:gd name="T63" fmla="*/ 73 h 191"/>
                    <a:gd name="T64" fmla="*/ 2 w 164"/>
                    <a:gd name="T65" fmla="*/ 80 h 191"/>
                    <a:gd name="T66" fmla="*/ 1 w 164"/>
                    <a:gd name="T67" fmla="*/ 85 h 191"/>
                    <a:gd name="T68" fmla="*/ 0 w 164"/>
                    <a:gd name="T69" fmla="*/ 91 h 191"/>
                    <a:gd name="T70" fmla="*/ 0 w 164"/>
                    <a:gd name="T71" fmla="*/ 98 h 191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</a:gdLst>
                  <a:ahLst/>
                  <a:cxnLst>
                    <a:cxn ang="T72">
                      <a:pos x="T0" y="T1"/>
                    </a:cxn>
                    <a:cxn ang="T73">
                      <a:pos x="T2" y="T3"/>
                    </a:cxn>
                    <a:cxn ang="T74">
                      <a:pos x="T4" y="T5"/>
                    </a:cxn>
                    <a:cxn ang="T75">
                      <a:pos x="T6" y="T7"/>
                    </a:cxn>
                    <a:cxn ang="T76">
                      <a:pos x="T8" y="T9"/>
                    </a:cxn>
                    <a:cxn ang="T77">
                      <a:pos x="T10" y="T11"/>
                    </a:cxn>
                    <a:cxn ang="T78">
                      <a:pos x="T12" y="T13"/>
                    </a:cxn>
                    <a:cxn ang="T79">
                      <a:pos x="T14" y="T15"/>
                    </a:cxn>
                    <a:cxn ang="T80">
                      <a:pos x="T16" y="T17"/>
                    </a:cxn>
                    <a:cxn ang="T81">
                      <a:pos x="T18" y="T19"/>
                    </a:cxn>
                    <a:cxn ang="T82">
                      <a:pos x="T20" y="T21"/>
                    </a:cxn>
                    <a:cxn ang="T83">
                      <a:pos x="T22" y="T23"/>
                    </a:cxn>
                    <a:cxn ang="T84">
                      <a:pos x="T24" y="T25"/>
                    </a:cxn>
                    <a:cxn ang="T85">
                      <a:pos x="T26" y="T27"/>
                    </a:cxn>
                    <a:cxn ang="T86">
                      <a:pos x="T28" y="T29"/>
                    </a:cxn>
                    <a:cxn ang="T87">
                      <a:pos x="T30" y="T31"/>
                    </a:cxn>
                    <a:cxn ang="T88">
                      <a:pos x="T32" y="T33"/>
                    </a:cxn>
                    <a:cxn ang="T89">
                      <a:pos x="T34" y="T35"/>
                    </a:cxn>
                    <a:cxn ang="T90">
                      <a:pos x="T36" y="T37"/>
                    </a:cxn>
                    <a:cxn ang="T91">
                      <a:pos x="T38" y="T39"/>
                    </a:cxn>
                    <a:cxn ang="T92">
                      <a:pos x="T40" y="T41"/>
                    </a:cxn>
                    <a:cxn ang="T93">
                      <a:pos x="T42" y="T43"/>
                    </a:cxn>
                    <a:cxn ang="T94">
                      <a:pos x="T44" y="T45"/>
                    </a:cxn>
                    <a:cxn ang="T95">
                      <a:pos x="T46" y="T47"/>
                    </a:cxn>
                    <a:cxn ang="T96">
                      <a:pos x="T48" y="T49"/>
                    </a:cxn>
                    <a:cxn ang="T97">
                      <a:pos x="T50" y="T51"/>
                    </a:cxn>
                    <a:cxn ang="T98">
                      <a:pos x="T52" y="T53"/>
                    </a:cxn>
                    <a:cxn ang="T99">
                      <a:pos x="T54" y="T55"/>
                    </a:cxn>
                    <a:cxn ang="T100">
                      <a:pos x="T56" y="T57"/>
                    </a:cxn>
                    <a:cxn ang="T101">
                      <a:pos x="T58" y="T59"/>
                    </a:cxn>
                    <a:cxn ang="T102">
                      <a:pos x="T60" y="T61"/>
                    </a:cxn>
                    <a:cxn ang="T103">
                      <a:pos x="T62" y="T63"/>
                    </a:cxn>
                    <a:cxn ang="T104">
                      <a:pos x="T64" y="T65"/>
                    </a:cxn>
                    <a:cxn ang="T105">
                      <a:pos x="T66" y="T67"/>
                    </a:cxn>
                    <a:cxn ang="T106">
                      <a:pos x="T68" y="T69"/>
                    </a:cxn>
                    <a:cxn ang="T107">
                      <a:pos x="T70" y="T71"/>
                    </a:cxn>
                  </a:cxnLst>
                  <a:rect l="0" t="0" r="r" b="b"/>
                  <a:pathLst>
                    <a:path w="164" h="191">
                      <a:moveTo>
                        <a:pt x="0" y="98"/>
                      </a:moveTo>
                      <a:lnTo>
                        <a:pt x="0" y="190"/>
                      </a:lnTo>
                      <a:lnTo>
                        <a:pt x="4" y="176"/>
                      </a:lnTo>
                      <a:lnTo>
                        <a:pt x="11" y="164"/>
                      </a:lnTo>
                      <a:lnTo>
                        <a:pt x="21" y="153"/>
                      </a:lnTo>
                      <a:lnTo>
                        <a:pt x="32" y="144"/>
                      </a:lnTo>
                      <a:lnTo>
                        <a:pt x="47" y="134"/>
                      </a:lnTo>
                      <a:lnTo>
                        <a:pt x="64" y="126"/>
                      </a:lnTo>
                      <a:lnTo>
                        <a:pt x="82" y="118"/>
                      </a:lnTo>
                      <a:lnTo>
                        <a:pt x="106" y="112"/>
                      </a:lnTo>
                      <a:lnTo>
                        <a:pt x="125" y="107"/>
                      </a:lnTo>
                      <a:lnTo>
                        <a:pt x="146" y="104"/>
                      </a:lnTo>
                      <a:lnTo>
                        <a:pt x="163" y="101"/>
                      </a:lnTo>
                      <a:lnTo>
                        <a:pt x="163" y="0"/>
                      </a:lnTo>
                      <a:lnTo>
                        <a:pt x="148" y="2"/>
                      </a:lnTo>
                      <a:lnTo>
                        <a:pt x="134" y="4"/>
                      </a:lnTo>
                      <a:lnTo>
                        <a:pt x="121" y="7"/>
                      </a:lnTo>
                      <a:lnTo>
                        <a:pt x="110" y="9"/>
                      </a:lnTo>
                      <a:lnTo>
                        <a:pt x="97" y="12"/>
                      </a:lnTo>
                      <a:lnTo>
                        <a:pt x="82" y="17"/>
                      </a:lnTo>
                      <a:lnTo>
                        <a:pt x="72" y="21"/>
                      </a:lnTo>
                      <a:lnTo>
                        <a:pt x="60" y="26"/>
                      </a:lnTo>
                      <a:lnTo>
                        <a:pt x="54" y="29"/>
                      </a:lnTo>
                      <a:lnTo>
                        <a:pt x="46" y="33"/>
                      </a:lnTo>
                      <a:lnTo>
                        <a:pt x="39" y="37"/>
                      </a:lnTo>
                      <a:lnTo>
                        <a:pt x="31" y="43"/>
                      </a:lnTo>
                      <a:lnTo>
                        <a:pt x="26" y="48"/>
                      </a:lnTo>
                      <a:lnTo>
                        <a:pt x="21" y="51"/>
                      </a:lnTo>
                      <a:lnTo>
                        <a:pt x="16" y="56"/>
                      </a:lnTo>
                      <a:lnTo>
                        <a:pt x="12" y="61"/>
                      </a:lnTo>
                      <a:lnTo>
                        <a:pt x="9" y="66"/>
                      </a:lnTo>
                      <a:lnTo>
                        <a:pt x="4" y="73"/>
                      </a:lnTo>
                      <a:lnTo>
                        <a:pt x="2" y="80"/>
                      </a:lnTo>
                      <a:lnTo>
                        <a:pt x="1" y="85"/>
                      </a:lnTo>
                      <a:lnTo>
                        <a:pt x="0" y="91"/>
                      </a:lnTo>
                      <a:lnTo>
                        <a:pt x="0" y="98"/>
                      </a:lnTo>
                    </a:path>
                  </a:pathLst>
                </a:custGeom>
                <a:solidFill>
                  <a:srgbClr val="FF0000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grpSp>
          <p:nvGrpSpPr>
            <p:cNvPr id="5219" name="Group 127">
              <a:extLst>
                <a:ext uri="{FF2B5EF4-FFF2-40B4-BE49-F238E27FC236}">
                  <a16:creationId xmlns:a16="http://schemas.microsoft.com/office/drawing/2014/main" id="{4F871878-B3AD-46FA-813C-EA8B658B242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79" y="3360"/>
              <a:ext cx="404" cy="351"/>
              <a:chOff x="1282" y="2754"/>
              <a:chExt cx="404" cy="351"/>
            </a:xfrm>
          </p:grpSpPr>
          <p:grpSp>
            <p:nvGrpSpPr>
              <p:cNvPr id="5328" name="Group 128">
                <a:extLst>
                  <a:ext uri="{FF2B5EF4-FFF2-40B4-BE49-F238E27FC236}">
                    <a16:creationId xmlns:a16="http://schemas.microsoft.com/office/drawing/2014/main" id="{DD67B4C3-AEDD-4A4A-8951-BE19A13C8A25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467" y="2782"/>
                <a:ext cx="219" cy="323"/>
                <a:chOff x="1467" y="2782"/>
                <a:chExt cx="219" cy="323"/>
              </a:xfrm>
            </p:grpSpPr>
            <p:sp>
              <p:nvSpPr>
                <p:cNvPr id="5332" name="Freeform 129">
                  <a:extLst>
                    <a:ext uri="{FF2B5EF4-FFF2-40B4-BE49-F238E27FC236}">
                      <a16:creationId xmlns:a16="http://schemas.microsoft.com/office/drawing/2014/main" id="{DB75824C-18F5-40E0-AAAA-4D59AB711C1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22" y="2782"/>
                  <a:ext cx="164" cy="190"/>
                </a:xfrm>
                <a:custGeom>
                  <a:avLst/>
                  <a:gdLst>
                    <a:gd name="T0" fmla="*/ 163 w 164"/>
                    <a:gd name="T1" fmla="*/ 98 h 190"/>
                    <a:gd name="T2" fmla="*/ 163 w 164"/>
                    <a:gd name="T3" fmla="*/ 189 h 190"/>
                    <a:gd name="T4" fmla="*/ 159 w 164"/>
                    <a:gd name="T5" fmla="*/ 175 h 190"/>
                    <a:gd name="T6" fmla="*/ 152 w 164"/>
                    <a:gd name="T7" fmla="*/ 163 h 190"/>
                    <a:gd name="T8" fmla="*/ 142 w 164"/>
                    <a:gd name="T9" fmla="*/ 152 h 190"/>
                    <a:gd name="T10" fmla="*/ 131 w 164"/>
                    <a:gd name="T11" fmla="*/ 143 h 190"/>
                    <a:gd name="T12" fmla="*/ 116 w 164"/>
                    <a:gd name="T13" fmla="*/ 134 h 190"/>
                    <a:gd name="T14" fmla="*/ 99 w 164"/>
                    <a:gd name="T15" fmla="*/ 125 h 190"/>
                    <a:gd name="T16" fmla="*/ 81 w 164"/>
                    <a:gd name="T17" fmla="*/ 117 h 190"/>
                    <a:gd name="T18" fmla="*/ 57 w 164"/>
                    <a:gd name="T19" fmla="*/ 112 h 190"/>
                    <a:gd name="T20" fmla="*/ 38 w 164"/>
                    <a:gd name="T21" fmla="*/ 106 h 190"/>
                    <a:gd name="T22" fmla="*/ 17 w 164"/>
                    <a:gd name="T23" fmla="*/ 103 h 190"/>
                    <a:gd name="T24" fmla="*/ 0 w 164"/>
                    <a:gd name="T25" fmla="*/ 101 h 190"/>
                    <a:gd name="T26" fmla="*/ 0 w 164"/>
                    <a:gd name="T27" fmla="*/ 0 h 190"/>
                    <a:gd name="T28" fmla="*/ 15 w 164"/>
                    <a:gd name="T29" fmla="*/ 2 h 190"/>
                    <a:gd name="T30" fmla="*/ 29 w 164"/>
                    <a:gd name="T31" fmla="*/ 3 h 190"/>
                    <a:gd name="T32" fmla="*/ 42 w 164"/>
                    <a:gd name="T33" fmla="*/ 6 h 190"/>
                    <a:gd name="T34" fmla="*/ 53 w 164"/>
                    <a:gd name="T35" fmla="*/ 9 h 190"/>
                    <a:gd name="T36" fmla="*/ 66 w 164"/>
                    <a:gd name="T37" fmla="*/ 12 h 190"/>
                    <a:gd name="T38" fmla="*/ 81 w 164"/>
                    <a:gd name="T39" fmla="*/ 16 h 190"/>
                    <a:gd name="T40" fmla="*/ 91 w 164"/>
                    <a:gd name="T41" fmla="*/ 20 h 190"/>
                    <a:gd name="T42" fmla="*/ 103 w 164"/>
                    <a:gd name="T43" fmla="*/ 26 h 190"/>
                    <a:gd name="T44" fmla="*/ 109 w 164"/>
                    <a:gd name="T45" fmla="*/ 28 h 190"/>
                    <a:gd name="T46" fmla="*/ 117 w 164"/>
                    <a:gd name="T47" fmla="*/ 32 h 190"/>
                    <a:gd name="T48" fmla="*/ 124 w 164"/>
                    <a:gd name="T49" fmla="*/ 37 h 190"/>
                    <a:gd name="T50" fmla="*/ 132 w 164"/>
                    <a:gd name="T51" fmla="*/ 43 h 190"/>
                    <a:gd name="T52" fmla="*/ 137 w 164"/>
                    <a:gd name="T53" fmla="*/ 47 h 190"/>
                    <a:gd name="T54" fmla="*/ 142 w 164"/>
                    <a:gd name="T55" fmla="*/ 51 h 190"/>
                    <a:gd name="T56" fmla="*/ 147 w 164"/>
                    <a:gd name="T57" fmla="*/ 55 h 190"/>
                    <a:gd name="T58" fmla="*/ 151 w 164"/>
                    <a:gd name="T59" fmla="*/ 60 h 190"/>
                    <a:gd name="T60" fmla="*/ 154 w 164"/>
                    <a:gd name="T61" fmla="*/ 66 h 190"/>
                    <a:gd name="T62" fmla="*/ 159 w 164"/>
                    <a:gd name="T63" fmla="*/ 72 h 190"/>
                    <a:gd name="T64" fmla="*/ 161 w 164"/>
                    <a:gd name="T65" fmla="*/ 79 h 190"/>
                    <a:gd name="T66" fmla="*/ 162 w 164"/>
                    <a:gd name="T67" fmla="*/ 85 h 190"/>
                    <a:gd name="T68" fmla="*/ 163 w 164"/>
                    <a:gd name="T69" fmla="*/ 91 h 190"/>
                    <a:gd name="T70" fmla="*/ 163 w 164"/>
                    <a:gd name="T71" fmla="*/ 98 h 190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</a:gdLst>
                  <a:ahLst/>
                  <a:cxnLst>
                    <a:cxn ang="T72">
                      <a:pos x="T0" y="T1"/>
                    </a:cxn>
                    <a:cxn ang="T73">
                      <a:pos x="T2" y="T3"/>
                    </a:cxn>
                    <a:cxn ang="T74">
                      <a:pos x="T4" y="T5"/>
                    </a:cxn>
                    <a:cxn ang="T75">
                      <a:pos x="T6" y="T7"/>
                    </a:cxn>
                    <a:cxn ang="T76">
                      <a:pos x="T8" y="T9"/>
                    </a:cxn>
                    <a:cxn ang="T77">
                      <a:pos x="T10" y="T11"/>
                    </a:cxn>
                    <a:cxn ang="T78">
                      <a:pos x="T12" y="T13"/>
                    </a:cxn>
                    <a:cxn ang="T79">
                      <a:pos x="T14" y="T15"/>
                    </a:cxn>
                    <a:cxn ang="T80">
                      <a:pos x="T16" y="T17"/>
                    </a:cxn>
                    <a:cxn ang="T81">
                      <a:pos x="T18" y="T19"/>
                    </a:cxn>
                    <a:cxn ang="T82">
                      <a:pos x="T20" y="T21"/>
                    </a:cxn>
                    <a:cxn ang="T83">
                      <a:pos x="T22" y="T23"/>
                    </a:cxn>
                    <a:cxn ang="T84">
                      <a:pos x="T24" y="T25"/>
                    </a:cxn>
                    <a:cxn ang="T85">
                      <a:pos x="T26" y="T27"/>
                    </a:cxn>
                    <a:cxn ang="T86">
                      <a:pos x="T28" y="T29"/>
                    </a:cxn>
                    <a:cxn ang="T87">
                      <a:pos x="T30" y="T31"/>
                    </a:cxn>
                    <a:cxn ang="T88">
                      <a:pos x="T32" y="T33"/>
                    </a:cxn>
                    <a:cxn ang="T89">
                      <a:pos x="T34" y="T35"/>
                    </a:cxn>
                    <a:cxn ang="T90">
                      <a:pos x="T36" y="T37"/>
                    </a:cxn>
                    <a:cxn ang="T91">
                      <a:pos x="T38" y="T39"/>
                    </a:cxn>
                    <a:cxn ang="T92">
                      <a:pos x="T40" y="T41"/>
                    </a:cxn>
                    <a:cxn ang="T93">
                      <a:pos x="T42" y="T43"/>
                    </a:cxn>
                    <a:cxn ang="T94">
                      <a:pos x="T44" y="T45"/>
                    </a:cxn>
                    <a:cxn ang="T95">
                      <a:pos x="T46" y="T47"/>
                    </a:cxn>
                    <a:cxn ang="T96">
                      <a:pos x="T48" y="T49"/>
                    </a:cxn>
                    <a:cxn ang="T97">
                      <a:pos x="T50" y="T51"/>
                    </a:cxn>
                    <a:cxn ang="T98">
                      <a:pos x="T52" y="T53"/>
                    </a:cxn>
                    <a:cxn ang="T99">
                      <a:pos x="T54" y="T55"/>
                    </a:cxn>
                    <a:cxn ang="T100">
                      <a:pos x="T56" y="T57"/>
                    </a:cxn>
                    <a:cxn ang="T101">
                      <a:pos x="T58" y="T59"/>
                    </a:cxn>
                    <a:cxn ang="T102">
                      <a:pos x="T60" y="T61"/>
                    </a:cxn>
                    <a:cxn ang="T103">
                      <a:pos x="T62" y="T63"/>
                    </a:cxn>
                    <a:cxn ang="T104">
                      <a:pos x="T64" y="T65"/>
                    </a:cxn>
                    <a:cxn ang="T105">
                      <a:pos x="T66" y="T67"/>
                    </a:cxn>
                    <a:cxn ang="T106">
                      <a:pos x="T68" y="T69"/>
                    </a:cxn>
                    <a:cxn ang="T107">
                      <a:pos x="T70" y="T71"/>
                    </a:cxn>
                  </a:cxnLst>
                  <a:rect l="0" t="0" r="r" b="b"/>
                  <a:pathLst>
                    <a:path w="164" h="190">
                      <a:moveTo>
                        <a:pt x="163" y="98"/>
                      </a:moveTo>
                      <a:lnTo>
                        <a:pt x="163" y="189"/>
                      </a:lnTo>
                      <a:lnTo>
                        <a:pt x="159" y="175"/>
                      </a:lnTo>
                      <a:lnTo>
                        <a:pt x="152" y="163"/>
                      </a:lnTo>
                      <a:lnTo>
                        <a:pt x="142" y="152"/>
                      </a:lnTo>
                      <a:lnTo>
                        <a:pt x="131" y="143"/>
                      </a:lnTo>
                      <a:lnTo>
                        <a:pt x="116" y="134"/>
                      </a:lnTo>
                      <a:lnTo>
                        <a:pt x="99" y="125"/>
                      </a:lnTo>
                      <a:lnTo>
                        <a:pt x="81" y="117"/>
                      </a:lnTo>
                      <a:lnTo>
                        <a:pt x="57" y="112"/>
                      </a:lnTo>
                      <a:lnTo>
                        <a:pt x="38" y="106"/>
                      </a:lnTo>
                      <a:lnTo>
                        <a:pt x="17" y="103"/>
                      </a:lnTo>
                      <a:lnTo>
                        <a:pt x="0" y="101"/>
                      </a:lnTo>
                      <a:lnTo>
                        <a:pt x="0" y="0"/>
                      </a:lnTo>
                      <a:lnTo>
                        <a:pt x="15" y="2"/>
                      </a:lnTo>
                      <a:lnTo>
                        <a:pt x="29" y="3"/>
                      </a:lnTo>
                      <a:lnTo>
                        <a:pt x="42" y="6"/>
                      </a:lnTo>
                      <a:lnTo>
                        <a:pt x="53" y="9"/>
                      </a:lnTo>
                      <a:lnTo>
                        <a:pt x="66" y="12"/>
                      </a:lnTo>
                      <a:lnTo>
                        <a:pt x="81" y="16"/>
                      </a:lnTo>
                      <a:lnTo>
                        <a:pt x="91" y="20"/>
                      </a:lnTo>
                      <a:lnTo>
                        <a:pt x="103" y="26"/>
                      </a:lnTo>
                      <a:lnTo>
                        <a:pt x="109" y="28"/>
                      </a:lnTo>
                      <a:lnTo>
                        <a:pt x="117" y="32"/>
                      </a:lnTo>
                      <a:lnTo>
                        <a:pt x="124" y="37"/>
                      </a:lnTo>
                      <a:lnTo>
                        <a:pt x="132" y="43"/>
                      </a:lnTo>
                      <a:lnTo>
                        <a:pt x="137" y="47"/>
                      </a:lnTo>
                      <a:lnTo>
                        <a:pt x="142" y="51"/>
                      </a:lnTo>
                      <a:lnTo>
                        <a:pt x="147" y="55"/>
                      </a:lnTo>
                      <a:lnTo>
                        <a:pt x="151" y="60"/>
                      </a:lnTo>
                      <a:lnTo>
                        <a:pt x="154" y="66"/>
                      </a:lnTo>
                      <a:lnTo>
                        <a:pt x="159" y="72"/>
                      </a:lnTo>
                      <a:lnTo>
                        <a:pt x="161" y="79"/>
                      </a:lnTo>
                      <a:lnTo>
                        <a:pt x="162" y="85"/>
                      </a:lnTo>
                      <a:lnTo>
                        <a:pt x="163" y="91"/>
                      </a:lnTo>
                      <a:lnTo>
                        <a:pt x="163" y="98"/>
                      </a:lnTo>
                    </a:path>
                  </a:pathLst>
                </a:custGeom>
                <a:solidFill>
                  <a:srgbClr val="800000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333" name="Freeform 130">
                  <a:extLst>
                    <a:ext uri="{FF2B5EF4-FFF2-40B4-BE49-F238E27FC236}">
                      <a16:creationId xmlns:a16="http://schemas.microsoft.com/office/drawing/2014/main" id="{A0ACB313-F878-42FB-99FC-555C438D547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467" y="2879"/>
                  <a:ext cx="219" cy="226"/>
                </a:xfrm>
                <a:custGeom>
                  <a:avLst/>
                  <a:gdLst>
                    <a:gd name="T0" fmla="*/ 218 w 219"/>
                    <a:gd name="T1" fmla="*/ 93 h 226"/>
                    <a:gd name="T2" fmla="*/ 218 w 219"/>
                    <a:gd name="T3" fmla="*/ 99 h 226"/>
                    <a:gd name="T4" fmla="*/ 217 w 219"/>
                    <a:gd name="T5" fmla="*/ 107 h 226"/>
                    <a:gd name="T6" fmla="*/ 215 w 219"/>
                    <a:gd name="T7" fmla="*/ 118 h 226"/>
                    <a:gd name="T8" fmla="*/ 210 w 219"/>
                    <a:gd name="T9" fmla="*/ 125 h 226"/>
                    <a:gd name="T10" fmla="*/ 205 w 219"/>
                    <a:gd name="T11" fmla="*/ 133 h 226"/>
                    <a:gd name="T12" fmla="*/ 199 w 219"/>
                    <a:gd name="T13" fmla="*/ 140 h 226"/>
                    <a:gd name="T14" fmla="*/ 193 w 219"/>
                    <a:gd name="T15" fmla="*/ 145 h 226"/>
                    <a:gd name="T16" fmla="*/ 185 w 219"/>
                    <a:gd name="T17" fmla="*/ 152 h 226"/>
                    <a:gd name="T18" fmla="*/ 175 w 219"/>
                    <a:gd name="T19" fmla="*/ 158 h 226"/>
                    <a:gd name="T20" fmla="*/ 166 w 219"/>
                    <a:gd name="T21" fmla="*/ 163 h 226"/>
                    <a:gd name="T22" fmla="*/ 154 w 219"/>
                    <a:gd name="T23" fmla="*/ 169 h 226"/>
                    <a:gd name="T24" fmla="*/ 141 w 219"/>
                    <a:gd name="T25" fmla="*/ 174 h 226"/>
                    <a:gd name="T26" fmla="*/ 131 w 219"/>
                    <a:gd name="T27" fmla="*/ 177 h 226"/>
                    <a:gd name="T28" fmla="*/ 122 w 219"/>
                    <a:gd name="T29" fmla="*/ 181 h 226"/>
                    <a:gd name="T30" fmla="*/ 112 w 219"/>
                    <a:gd name="T31" fmla="*/ 183 h 226"/>
                    <a:gd name="T32" fmla="*/ 104 w 219"/>
                    <a:gd name="T33" fmla="*/ 185 h 226"/>
                    <a:gd name="T34" fmla="*/ 97 w 219"/>
                    <a:gd name="T35" fmla="*/ 187 h 226"/>
                    <a:gd name="T36" fmla="*/ 89 w 219"/>
                    <a:gd name="T37" fmla="*/ 188 h 226"/>
                    <a:gd name="T38" fmla="*/ 80 w 219"/>
                    <a:gd name="T39" fmla="*/ 189 h 226"/>
                    <a:gd name="T40" fmla="*/ 69 w 219"/>
                    <a:gd name="T41" fmla="*/ 191 h 226"/>
                    <a:gd name="T42" fmla="*/ 56 w 219"/>
                    <a:gd name="T43" fmla="*/ 193 h 226"/>
                    <a:gd name="T44" fmla="*/ 56 w 219"/>
                    <a:gd name="T45" fmla="*/ 225 h 226"/>
                    <a:gd name="T46" fmla="*/ 0 w 219"/>
                    <a:gd name="T47" fmla="*/ 147 h 226"/>
                    <a:gd name="T48" fmla="*/ 56 w 219"/>
                    <a:gd name="T49" fmla="*/ 53 h 226"/>
                    <a:gd name="T50" fmla="*/ 56 w 219"/>
                    <a:gd name="T51" fmla="*/ 90 h 226"/>
                    <a:gd name="T52" fmla="*/ 65 w 219"/>
                    <a:gd name="T53" fmla="*/ 89 h 226"/>
                    <a:gd name="T54" fmla="*/ 75 w 219"/>
                    <a:gd name="T55" fmla="*/ 87 h 226"/>
                    <a:gd name="T56" fmla="*/ 86 w 219"/>
                    <a:gd name="T57" fmla="*/ 85 h 226"/>
                    <a:gd name="T58" fmla="*/ 97 w 219"/>
                    <a:gd name="T59" fmla="*/ 84 h 226"/>
                    <a:gd name="T60" fmla="*/ 106 w 219"/>
                    <a:gd name="T61" fmla="*/ 81 h 226"/>
                    <a:gd name="T62" fmla="*/ 116 w 219"/>
                    <a:gd name="T63" fmla="*/ 79 h 226"/>
                    <a:gd name="T64" fmla="*/ 130 w 219"/>
                    <a:gd name="T65" fmla="*/ 74 h 226"/>
                    <a:gd name="T66" fmla="*/ 143 w 219"/>
                    <a:gd name="T67" fmla="*/ 70 h 226"/>
                    <a:gd name="T68" fmla="*/ 152 w 219"/>
                    <a:gd name="T69" fmla="*/ 66 h 226"/>
                    <a:gd name="T70" fmla="*/ 160 w 219"/>
                    <a:gd name="T71" fmla="*/ 63 h 226"/>
                    <a:gd name="T72" fmla="*/ 168 w 219"/>
                    <a:gd name="T73" fmla="*/ 59 h 226"/>
                    <a:gd name="T74" fmla="*/ 174 w 219"/>
                    <a:gd name="T75" fmla="*/ 56 h 226"/>
                    <a:gd name="T76" fmla="*/ 180 w 219"/>
                    <a:gd name="T77" fmla="*/ 52 h 226"/>
                    <a:gd name="T78" fmla="*/ 185 w 219"/>
                    <a:gd name="T79" fmla="*/ 49 h 226"/>
                    <a:gd name="T80" fmla="*/ 189 w 219"/>
                    <a:gd name="T81" fmla="*/ 45 h 226"/>
                    <a:gd name="T82" fmla="*/ 193 w 219"/>
                    <a:gd name="T83" fmla="*/ 43 h 226"/>
                    <a:gd name="T84" fmla="*/ 198 w 219"/>
                    <a:gd name="T85" fmla="*/ 38 h 226"/>
                    <a:gd name="T86" fmla="*/ 202 w 219"/>
                    <a:gd name="T87" fmla="*/ 34 h 226"/>
                    <a:gd name="T88" fmla="*/ 205 w 219"/>
                    <a:gd name="T89" fmla="*/ 30 h 226"/>
                    <a:gd name="T90" fmla="*/ 209 w 219"/>
                    <a:gd name="T91" fmla="*/ 26 h 226"/>
                    <a:gd name="T92" fmla="*/ 211 w 219"/>
                    <a:gd name="T93" fmla="*/ 21 h 226"/>
                    <a:gd name="T94" fmla="*/ 214 w 219"/>
                    <a:gd name="T95" fmla="*/ 17 h 226"/>
                    <a:gd name="T96" fmla="*/ 215 w 219"/>
                    <a:gd name="T97" fmla="*/ 13 h 226"/>
                    <a:gd name="T98" fmla="*/ 216 w 219"/>
                    <a:gd name="T99" fmla="*/ 9 h 226"/>
                    <a:gd name="T100" fmla="*/ 217 w 219"/>
                    <a:gd name="T101" fmla="*/ 5 h 226"/>
                    <a:gd name="T102" fmla="*/ 218 w 219"/>
                    <a:gd name="T103" fmla="*/ 0 h 226"/>
                    <a:gd name="T104" fmla="*/ 218 w 219"/>
                    <a:gd name="T105" fmla="*/ 93 h 22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</a:gdLst>
                  <a:ahLst/>
                  <a:cxnLst>
                    <a:cxn ang="T106">
                      <a:pos x="T0" y="T1"/>
                    </a:cxn>
                    <a:cxn ang="T107">
                      <a:pos x="T2" y="T3"/>
                    </a:cxn>
                    <a:cxn ang="T108">
                      <a:pos x="T4" y="T5"/>
                    </a:cxn>
                    <a:cxn ang="T109">
                      <a:pos x="T6" y="T7"/>
                    </a:cxn>
                    <a:cxn ang="T110">
                      <a:pos x="T8" y="T9"/>
                    </a:cxn>
                    <a:cxn ang="T111">
                      <a:pos x="T10" y="T11"/>
                    </a:cxn>
                    <a:cxn ang="T112">
                      <a:pos x="T12" y="T13"/>
                    </a:cxn>
                    <a:cxn ang="T113">
                      <a:pos x="T14" y="T15"/>
                    </a:cxn>
                    <a:cxn ang="T114">
                      <a:pos x="T16" y="T17"/>
                    </a:cxn>
                    <a:cxn ang="T115">
                      <a:pos x="T18" y="T19"/>
                    </a:cxn>
                    <a:cxn ang="T116">
                      <a:pos x="T20" y="T21"/>
                    </a:cxn>
                    <a:cxn ang="T117">
                      <a:pos x="T22" y="T23"/>
                    </a:cxn>
                    <a:cxn ang="T118">
                      <a:pos x="T24" y="T25"/>
                    </a:cxn>
                    <a:cxn ang="T119">
                      <a:pos x="T26" y="T27"/>
                    </a:cxn>
                    <a:cxn ang="T120">
                      <a:pos x="T28" y="T29"/>
                    </a:cxn>
                    <a:cxn ang="T121">
                      <a:pos x="T30" y="T31"/>
                    </a:cxn>
                    <a:cxn ang="T122">
                      <a:pos x="T32" y="T33"/>
                    </a:cxn>
                    <a:cxn ang="T123">
                      <a:pos x="T34" y="T35"/>
                    </a:cxn>
                    <a:cxn ang="T124">
                      <a:pos x="T36" y="T37"/>
                    </a:cxn>
                    <a:cxn ang="T125">
                      <a:pos x="T38" y="T39"/>
                    </a:cxn>
                    <a:cxn ang="T126">
                      <a:pos x="T40" y="T41"/>
                    </a:cxn>
                    <a:cxn ang="T127">
                      <a:pos x="T42" y="T43"/>
                    </a:cxn>
                    <a:cxn ang="T128">
                      <a:pos x="T44" y="T45"/>
                    </a:cxn>
                    <a:cxn ang="T129">
                      <a:pos x="T46" y="T47"/>
                    </a:cxn>
                    <a:cxn ang="T130">
                      <a:pos x="T48" y="T49"/>
                    </a:cxn>
                    <a:cxn ang="T131">
                      <a:pos x="T50" y="T51"/>
                    </a:cxn>
                    <a:cxn ang="T132">
                      <a:pos x="T52" y="T53"/>
                    </a:cxn>
                    <a:cxn ang="T133">
                      <a:pos x="T54" y="T55"/>
                    </a:cxn>
                    <a:cxn ang="T134">
                      <a:pos x="T56" y="T57"/>
                    </a:cxn>
                    <a:cxn ang="T135">
                      <a:pos x="T58" y="T59"/>
                    </a:cxn>
                    <a:cxn ang="T136">
                      <a:pos x="T60" y="T61"/>
                    </a:cxn>
                    <a:cxn ang="T137">
                      <a:pos x="T62" y="T63"/>
                    </a:cxn>
                    <a:cxn ang="T138">
                      <a:pos x="T64" y="T65"/>
                    </a:cxn>
                    <a:cxn ang="T139">
                      <a:pos x="T66" y="T67"/>
                    </a:cxn>
                    <a:cxn ang="T140">
                      <a:pos x="T68" y="T69"/>
                    </a:cxn>
                    <a:cxn ang="T141">
                      <a:pos x="T70" y="T71"/>
                    </a:cxn>
                    <a:cxn ang="T142">
                      <a:pos x="T72" y="T73"/>
                    </a:cxn>
                    <a:cxn ang="T143">
                      <a:pos x="T74" y="T75"/>
                    </a:cxn>
                    <a:cxn ang="T144">
                      <a:pos x="T76" y="T77"/>
                    </a:cxn>
                    <a:cxn ang="T145">
                      <a:pos x="T78" y="T79"/>
                    </a:cxn>
                    <a:cxn ang="T146">
                      <a:pos x="T80" y="T81"/>
                    </a:cxn>
                    <a:cxn ang="T147">
                      <a:pos x="T82" y="T83"/>
                    </a:cxn>
                    <a:cxn ang="T148">
                      <a:pos x="T84" y="T85"/>
                    </a:cxn>
                    <a:cxn ang="T149">
                      <a:pos x="T86" y="T87"/>
                    </a:cxn>
                    <a:cxn ang="T150">
                      <a:pos x="T88" y="T89"/>
                    </a:cxn>
                    <a:cxn ang="T151">
                      <a:pos x="T90" y="T91"/>
                    </a:cxn>
                    <a:cxn ang="T152">
                      <a:pos x="T92" y="T93"/>
                    </a:cxn>
                    <a:cxn ang="T153">
                      <a:pos x="T94" y="T95"/>
                    </a:cxn>
                    <a:cxn ang="T154">
                      <a:pos x="T96" y="T97"/>
                    </a:cxn>
                    <a:cxn ang="T155">
                      <a:pos x="T98" y="T99"/>
                    </a:cxn>
                    <a:cxn ang="T156">
                      <a:pos x="T100" y="T101"/>
                    </a:cxn>
                    <a:cxn ang="T157">
                      <a:pos x="T102" y="T103"/>
                    </a:cxn>
                    <a:cxn ang="T158">
                      <a:pos x="T104" y="T105"/>
                    </a:cxn>
                  </a:cxnLst>
                  <a:rect l="0" t="0" r="r" b="b"/>
                  <a:pathLst>
                    <a:path w="219" h="226">
                      <a:moveTo>
                        <a:pt x="218" y="93"/>
                      </a:moveTo>
                      <a:lnTo>
                        <a:pt x="218" y="99"/>
                      </a:lnTo>
                      <a:lnTo>
                        <a:pt x="217" y="107"/>
                      </a:lnTo>
                      <a:lnTo>
                        <a:pt x="215" y="118"/>
                      </a:lnTo>
                      <a:lnTo>
                        <a:pt x="210" y="125"/>
                      </a:lnTo>
                      <a:lnTo>
                        <a:pt x="205" y="133"/>
                      </a:lnTo>
                      <a:lnTo>
                        <a:pt x="199" y="140"/>
                      </a:lnTo>
                      <a:lnTo>
                        <a:pt x="193" y="145"/>
                      </a:lnTo>
                      <a:lnTo>
                        <a:pt x="185" y="152"/>
                      </a:lnTo>
                      <a:lnTo>
                        <a:pt x="175" y="158"/>
                      </a:lnTo>
                      <a:lnTo>
                        <a:pt x="166" y="163"/>
                      </a:lnTo>
                      <a:lnTo>
                        <a:pt x="154" y="169"/>
                      </a:lnTo>
                      <a:lnTo>
                        <a:pt x="141" y="174"/>
                      </a:lnTo>
                      <a:lnTo>
                        <a:pt x="131" y="177"/>
                      </a:lnTo>
                      <a:lnTo>
                        <a:pt x="122" y="181"/>
                      </a:lnTo>
                      <a:lnTo>
                        <a:pt x="112" y="183"/>
                      </a:lnTo>
                      <a:lnTo>
                        <a:pt x="104" y="185"/>
                      </a:lnTo>
                      <a:lnTo>
                        <a:pt x="97" y="187"/>
                      </a:lnTo>
                      <a:lnTo>
                        <a:pt x="89" y="188"/>
                      </a:lnTo>
                      <a:lnTo>
                        <a:pt x="80" y="189"/>
                      </a:lnTo>
                      <a:lnTo>
                        <a:pt x="69" y="191"/>
                      </a:lnTo>
                      <a:lnTo>
                        <a:pt x="56" y="193"/>
                      </a:lnTo>
                      <a:lnTo>
                        <a:pt x="56" y="225"/>
                      </a:lnTo>
                      <a:lnTo>
                        <a:pt x="0" y="147"/>
                      </a:lnTo>
                      <a:lnTo>
                        <a:pt x="56" y="53"/>
                      </a:lnTo>
                      <a:lnTo>
                        <a:pt x="56" y="90"/>
                      </a:lnTo>
                      <a:lnTo>
                        <a:pt x="65" y="89"/>
                      </a:lnTo>
                      <a:lnTo>
                        <a:pt x="75" y="87"/>
                      </a:lnTo>
                      <a:lnTo>
                        <a:pt x="86" y="85"/>
                      </a:lnTo>
                      <a:lnTo>
                        <a:pt x="97" y="84"/>
                      </a:lnTo>
                      <a:lnTo>
                        <a:pt x="106" y="81"/>
                      </a:lnTo>
                      <a:lnTo>
                        <a:pt x="116" y="79"/>
                      </a:lnTo>
                      <a:lnTo>
                        <a:pt x="130" y="74"/>
                      </a:lnTo>
                      <a:lnTo>
                        <a:pt x="143" y="70"/>
                      </a:lnTo>
                      <a:lnTo>
                        <a:pt x="152" y="66"/>
                      </a:lnTo>
                      <a:lnTo>
                        <a:pt x="160" y="63"/>
                      </a:lnTo>
                      <a:lnTo>
                        <a:pt x="168" y="59"/>
                      </a:lnTo>
                      <a:lnTo>
                        <a:pt x="174" y="56"/>
                      </a:lnTo>
                      <a:lnTo>
                        <a:pt x="180" y="52"/>
                      </a:lnTo>
                      <a:lnTo>
                        <a:pt x="185" y="49"/>
                      </a:lnTo>
                      <a:lnTo>
                        <a:pt x="189" y="45"/>
                      </a:lnTo>
                      <a:lnTo>
                        <a:pt x="193" y="43"/>
                      </a:lnTo>
                      <a:lnTo>
                        <a:pt x="198" y="38"/>
                      </a:lnTo>
                      <a:lnTo>
                        <a:pt x="202" y="34"/>
                      </a:lnTo>
                      <a:lnTo>
                        <a:pt x="205" y="30"/>
                      </a:lnTo>
                      <a:lnTo>
                        <a:pt x="209" y="26"/>
                      </a:lnTo>
                      <a:lnTo>
                        <a:pt x="211" y="21"/>
                      </a:lnTo>
                      <a:lnTo>
                        <a:pt x="214" y="17"/>
                      </a:lnTo>
                      <a:lnTo>
                        <a:pt x="215" y="13"/>
                      </a:lnTo>
                      <a:lnTo>
                        <a:pt x="216" y="9"/>
                      </a:lnTo>
                      <a:lnTo>
                        <a:pt x="217" y="5"/>
                      </a:lnTo>
                      <a:lnTo>
                        <a:pt x="218" y="0"/>
                      </a:lnTo>
                      <a:lnTo>
                        <a:pt x="218" y="93"/>
                      </a:lnTo>
                    </a:path>
                  </a:pathLst>
                </a:custGeom>
                <a:solidFill>
                  <a:srgbClr val="FF0000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5329" name="Group 131">
                <a:extLst>
                  <a:ext uri="{FF2B5EF4-FFF2-40B4-BE49-F238E27FC236}">
                    <a16:creationId xmlns:a16="http://schemas.microsoft.com/office/drawing/2014/main" id="{A34BA69F-C641-498A-95CE-A03C9FE00698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282" y="2754"/>
                <a:ext cx="220" cy="323"/>
                <a:chOff x="1282" y="2754"/>
                <a:chExt cx="220" cy="323"/>
              </a:xfrm>
            </p:grpSpPr>
            <p:sp>
              <p:nvSpPr>
                <p:cNvPr id="5330" name="Freeform 132">
                  <a:extLst>
                    <a:ext uri="{FF2B5EF4-FFF2-40B4-BE49-F238E27FC236}">
                      <a16:creationId xmlns:a16="http://schemas.microsoft.com/office/drawing/2014/main" id="{886EDAB5-BBE1-4563-A990-54340466FD5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282" y="2754"/>
                  <a:ext cx="220" cy="226"/>
                </a:xfrm>
                <a:custGeom>
                  <a:avLst/>
                  <a:gdLst>
                    <a:gd name="T0" fmla="*/ 0 w 220"/>
                    <a:gd name="T1" fmla="*/ 132 h 226"/>
                    <a:gd name="T2" fmla="*/ 0 w 220"/>
                    <a:gd name="T3" fmla="*/ 126 h 226"/>
                    <a:gd name="T4" fmla="*/ 1 w 220"/>
                    <a:gd name="T5" fmla="*/ 118 h 226"/>
                    <a:gd name="T6" fmla="*/ 3 w 220"/>
                    <a:gd name="T7" fmla="*/ 107 h 226"/>
                    <a:gd name="T8" fmla="*/ 8 w 220"/>
                    <a:gd name="T9" fmla="*/ 100 h 226"/>
                    <a:gd name="T10" fmla="*/ 14 w 220"/>
                    <a:gd name="T11" fmla="*/ 92 h 226"/>
                    <a:gd name="T12" fmla="*/ 19 w 220"/>
                    <a:gd name="T13" fmla="*/ 85 h 226"/>
                    <a:gd name="T14" fmla="*/ 26 w 220"/>
                    <a:gd name="T15" fmla="*/ 80 h 226"/>
                    <a:gd name="T16" fmla="*/ 34 w 220"/>
                    <a:gd name="T17" fmla="*/ 73 h 226"/>
                    <a:gd name="T18" fmla="*/ 43 w 220"/>
                    <a:gd name="T19" fmla="*/ 67 h 226"/>
                    <a:gd name="T20" fmla="*/ 52 w 220"/>
                    <a:gd name="T21" fmla="*/ 62 h 226"/>
                    <a:gd name="T22" fmla="*/ 64 w 220"/>
                    <a:gd name="T23" fmla="*/ 56 h 226"/>
                    <a:gd name="T24" fmla="*/ 78 w 220"/>
                    <a:gd name="T25" fmla="*/ 51 h 226"/>
                    <a:gd name="T26" fmla="*/ 87 w 220"/>
                    <a:gd name="T27" fmla="*/ 48 h 226"/>
                    <a:gd name="T28" fmla="*/ 96 w 220"/>
                    <a:gd name="T29" fmla="*/ 44 h 226"/>
                    <a:gd name="T30" fmla="*/ 106 w 220"/>
                    <a:gd name="T31" fmla="*/ 42 h 226"/>
                    <a:gd name="T32" fmla="*/ 114 w 220"/>
                    <a:gd name="T33" fmla="*/ 40 h 226"/>
                    <a:gd name="T34" fmla="*/ 121 w 220"/>
                    <a:gd name="T35" fmla="*/ 38 h 226"/>
                    <a:gd name="T36" fmla="*/ 130 w 220"/>
                    <a:gd name="T37" fmla="*/ 38 h 226"/>
                    <a:gd name="T38" fmla="*/ 138 w 220"/>
                    <a:gd name="T39" fmla="*/ 36 h 226"/>
                    <a:gd name="T40" fmla="*/ 149 w 220"/>
                    <a:gd name="T41" fmla="*/ 34 h 226"/>
                    <a:gd name="T42" fmla="*/ 163 w 220"/>
                    <a:gd name="T43" fmla="*/ 32 h 226"/>
                    <a:gd name="T44" fmla="*/ 163 w 220"/>
                    <a:gd name="T45" fmla="*/ 0 h 226"/>
                    <a:gd name="T46" fmla="*/ 219 w 220"/>
                    <a:gd name="T47" fmla="*/ 78 h 226"/>
                    <a:gd name="T48" fmla="*/ 163 w 220"/>
                    <a:gd name="T49" fmla="*/ 172 h 226"/>
                    <a:gd name="T50" fmla="*/ 163 w 220"/>
                    <a:gd name="T51" fmla="*/ 135 h 226"/>
                    <a:gd name="T52" fmla="*/ 153 w 220"/>
                    <a:gd name="T53" fmla="*/ 136 h 226"/>
                    <a:gd name="T54" fmla="*/ 143 w 220"/>
                    <a:gd name="T55" fmla="*/ 138 h 226"/>
                    <a:gd name="T56" fmla="*/ 132 w 220"/>
                    <a:gd name="T57" fmla="*/ 140 h 226"/>
                    <a:gd name="T58" fmla="*/ 121 w 220"/>
                    <a:gd name="T59" fmla="*/ 141 h 226"/>
                    <a:gd name="T60" fmla="*/ 112 w 220"/>
                    <a:gd name="T61" fmla="*/ 144 h 226"/>
                    <a:gd name="T62" fmla="*/ 103 w 220"/>
                    <a:gd name="T63" fmla="*/ 146 h 226"/>
                    <a:gd name="T64" fmla="*/ 88 w 220"/>
                    <a:gd name="T65" fmla="*/ 151 h 226"/>
                    <a:gd name="T66" fmla="*/ 75 w 220"/>
                    <a:gd name="T67" fmla="*/ 155 h 226"/>
                    <a:gd name="T68" fmla="*/ 66 w 220"/>
                    <a:gd name="T69" fmla="*/ 159 h 226"/>
                    <a:gd name="T70" fmla="*/ 58 w 220"/>
                    <a:gd name="T71" fmla="*/ 162 h 226"/>
                    <a:gd name="T72" fmla="*/ 50 w 220"/>
                    <a:gd name="T73" fmla="*/ 166 h 226"/>
                    <a:gd name="T74" fmla="*/ 45 w 220"/>
                    <a:gd name="T75" fmla="*/ 169 h 226"/>
                    <a:gd name="T76" fmla="*/ 38 w 220"/>
                    <a:gd name="T77" fmla="*/ 172 h 226"/>
                    <a:gd name="T78" fmla="*/ 34 w 220"/>
                    <a:gd name="T79" fmla="*/ 176 h 226"/>
                    <a:gd name="T80" fmla="*/ 29 w 220"/>
                    <a:gd name="T81" fmla="*/ 179 h 226"/>
                    <a:gd name="T82" fmla="*/ 26 w 220"/>
                    <a:gd name="T83" fmla="*/ 182 h 226"/>
                    <a:gd name="T84" fmla="*/ 20 w 220"/>
                    <a:gd name="T85" fmla="*/ 188 h 226"/>
                    <a:gd name="T86" fmla="*/ 17 w 220"/>
                    <a:gd name="T87" fmla="*/ 191 h 226"/>
                    <a:gd name="T88" fmla="*/ 13 w 220"/>
                    <a:gd name="T89" fmla="*/ 195 h 226"/>
                    <a:gd name="T90" fmla="*/ 9 w 220"/>
                    <a:gd name="T91" fmla="*/ 199 h 226"/>
                    <a:gd name="T92" fmla="*/ 7 w 220"/>
                    <a:gd name="T93" fmla="*/ 204 h 226"/>
                    <a:gd name="T94" fmla="*/ 5 w 220"/>
                    <a:gd name="T95" fmla="*/ 208 h 226"/>
                    <a:gd name="T96" fmla="*/ 3 w 220"/>
                    <a:gd name="T97" fmla="*/ 212 h 226"/>
                    <a:gd name="T98" fmla="*/ 2 w 220"/>
                    <a:gd name="T99" fmla="*/ 216 h 226"/>
                    <a:gd name="T100" fmla="*/ 1 w 220"/>
                    <a:gd name="T101" fmla="*/ 220 h 226"/>
                    <a:gd name="T102" fmla="*/ 0 w 220"/>
                    <a:gd name="T103" fmla="*/ 225 h 226"/>
                    <a:gd name="T104" fmla="*/ 0 w 220"/>
                    <a:gd name="T105" fmla="*/ 132 h 22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</a:gdLst>
                  <a:ahLst/>
                  <a:cxnLst>
                    <a:cxn ang="T106">
                      <a:pos x="T0" y="T1"/>
                    </a:cxn>
                    <a:cxn ang="T107">
                      <a:pos x="T2" y="T3"/>
                    </a:cxn>
                    <a:cxn ang="T108">
                      <a:pos x="T4" y="T5"/>
                    </a:cxn>
                    <a:cxn ang="T109">
                      <a:pos x="T6" y="T7"/>
                    </a:cxn>
                    <a:cxn ang="T110">
                      <a:pos x="T8" y="T9"/>
                    </a:cxn>
                    <a:cxn ang="T111">
                      <a:pos x="T10" y="T11"/>
                    </a:cxn>
                    <a:cxn ang="T112">
                      <a:pos x="T12" y="T13"/>
                    </a:cxn>
                    <a:cxn ang="T113">
                      <a:pos x="T14" y="T15"/>
                    </a:cxn>
                    <a:cxn ang="T114">
                      <a:pos x="T16" y="T17"/>
                    </a:cxn>
                    <a:cxn ang="T115">
                      <a:pos x="T18" y="T19"/>
                    </a:cxn>
                    <a:cxn ang="T116">
                      <a:pos x="T20" y="T21"/>
                    </a:cxn>
                    <a:cxn ang="T117">
                      <a:pos x="T22" y="T23"/>
                    </a:cxn>
                    <a:cxn ang="T118">
                      <a:pos x="T24" y="T25"/>
                    </a:cxn>
                    <a:cxn ang="T119">
                      <a:pos x="T26" y="T27"/>
                    </a:cxn>
                    <a:cxn ang="T120">
                      <a:pos x="T28" y="T29"/>
                    </a:cxn>
                    <a:cxn ang="T121">
                      <a:pos x="T30" y="T31"/>
                    </a:cxn>
                    <a:cxn ang="T122">
                      <a:pos x="T32" y="T33"/>
                    </a:cxn>
                    <a:cxn ang="T123">
                      <a:pos x="T34" y="T35"/>
                    </a:cxn>
                    <a:cxn ang="T124">
                      <a:pos x="T36" y="T37"/>
                    </a:cxn>
                    <a:cxn ang="T125">
                      <a:pos x="T38" y="T39"/>
                    </a:cxn>
                    <a:cxn ang="T126">
                      <a:pos x="T40" y="T41"/>
                    </a:cxn>
                    <a:cxn ang="T127">
                      <a:pos x="T42" y="T43"/>
                    </a:cxn>
                    <a:cxn ang="T128">
                      <a:pos x="T44" y="T45"/>
                    </a:cxn>
                    <a:cxn ang="T129">
                      <a:pos x="T46" y="T47"/>
                    </a:cxn>
                    <a:cxn ang="T130">
                      <a:pos x="T48" y="T49"/>
                    </a:cxn>
                    <a:cxn ang="T131">
                      <a:pos x="T50" y="T51"/>
                    </a:cxn>
                    <a:cxn ang="T132">
                      <a:pos x="T52" y="T53"/>
                    </a:cxn>
                    <a:cxn ang="T133">
                      <a:pos x="T54" y="T55"/>
                    </a:cxn>
                    <a:cxn ang="T134">
                      <a:pos x="T56" y="T57"/>
                    </a:cxn>
                    <a:cxn ang="T135">
                      <a:pos x="T58" y="T59"/>
                    </a:cxn>
                    <a:cxn ang="T136">
                      <a:pos x="T60" y="T61"/>
                    </a:cxn>
                    <a:cxn ang="T137">
                      <a:pos x="T62" y="T63"/>
                    </a:cxn>
                    <a:cxn ang="T138">
                      <a:pos x="T64" y="T65"/>
                    </a:cxn>
                    <a:cxn ang="T139">
                      <a:pos x="T66" y="T67"/>
                    </a:cxn>
                    <a:cxn ang="T140">
                      <a:pos x="T68" y="T69"/>
                    </a:cxn>
                    <a:cxn ang="T141">
                      <a:pos x="T70" y="T71"/>
                    </a:cxn>
                    <a:cxn ang="T142">
                      <a:pos x="T72" y="T73"/>
                    </a:cxn>
                    <a:cxn ang="T143">
                      <a:pos x="T74" y="T75"/>
                    </a:cxn>
                    <a:cxn ang="T144">
                      <a:pos x="T76" y="T77"/>
                    </a:cxn>
                    <a:cxn ang="T145">
                      <a:pos x="T78" y="T79"/>
                    </a:cxn>
                    <a:cxn ang="T146">
                      <a:pos x="T80" y="T81"/>
                    </a:cxn>
                    <a:cxn ang="T147">
                      <a:pos x="T82" y="T83"/>
                    </a:cxn>
                    <a:cxn ang="T148">
                      <a:pos x="T84" y="T85"/>
                    </a:cxn>
                    <a:cxn ang="T149">
                      <a:pos x="T86" y="T87"/>
                    </a:cxn>
                    <a:cxn ang="T150">
                      <a:pos x="T88" y="T89"/>
                    </a:cxn>
                    <a:cxn ang="T151">
                      <a:pos x="T90" y="T91"/>
                    </a:cxn>
                    <a:cxn ang="T152">
                      <a:pos x="T92" y="T93"/>
                    </a:cxn>
                    <a:cxn ang="T153">
                      <a:pos x="T94" y="T95"/>
                    </a:cxn>
                    <a:cxn ang="T154">
                      <a:pos x="T96" y="T97"/>
                    </a:cxn>
                    <a:cxn ang="T155">
                      <a:pos x="T98" y="T99"/>
                    </a:cxn>
                    <a:cxn ang="T156">
                      <a:pos x="T100" y="T101"/>
                    </a:cxn>
                    <a:cxn ang="T157">
                      <a:pos x="T102" y="T103"/>
                    </a:cxn>
                    <a:cxn ang="T158">
                      <a:pos x="T104" y="T105"/>
                    </a:cxn>
                  </a:cxnLst>
                  <a:rect l="0" t="0" r="r" b="b"/>
                  <a:pathLst>
                    <a:path w="220" h="226">
                      <a:moveTo>
                        <a:pt x="0" y="132"/>
                      </a:moveTo>
                      <a:lnTo>
                        <a:pt x="0" y="126"/>
                      </a:lnTo>
                      <a:lnTo>
                        <a:pt x="1" y="118"/>
                      </a:lnTo>
                      <a:lnTo>
                        <a:pt x="3" y="107"/>
                      </a:lnTo>
                      <a:lnTo>
                        <a:pt x="8" y="100"/>
                      </a:lnTo>
                      <a:lnTo>
                        <a:pt x="14" y="92"/>
                      </a:lnTo>
                      <a:lnTo>
                        <a:pt x="19" y="85"/>
                      </a:lnTo>
                      <a:lnTo>
                        <a:pt x="26" y="80"/>
                      </a:lnTo>
                      <a:lnTo>
                        <a:pt x="34" y="73"/>
                      </a:lnTo>
                      <a:lnTo>
                        <a:pt x="43" y="67"/>
                      </a:lnTo>
                      <a:lnTo>
                        <a:pt x="52" y="62"/>
                      </a:lnTo>
                      <a:lnTo>
                        <a:pt x="64" y="56"/>
                      </a:lnTo>
                      <a:lnTo>
                        <a:pt x="78" y="51"/>
                      </a:lnTo>
                      <a:lnTo>
                        <a:pt x="87" y="48"/>
                      </a:lnTo>
                      <a:lnTo>
                        <a:pt x="96" y="44"/>
                      </a:lnTo>
                      <a:lnTo>
                        <a:pt x="106" y="42"/>
                      </a:lnTo>
                      <a:lnTo>
                        <a:pt x="114" y="40"/>
                      </a:lnTo>
                      <a:lnTo>
                        <a:pt x="121" y="38"/>
                      </a:lnTo>
                      <a:lnTo>
                        <a:pt x="130" y="38"/>
                      </a:lnTo>
                      <a:lnTo>
                        <a:pt x="138" y="36"/>
                      </a:lnTo>
                      <a:lnTo>
                        <a:pt x="149" y="34"/>
                      </a:lnTo>
                      <a:lnTo>
                        <a:pt x="163" y="32"/>
                      </a:lnTo>
                      <a:lnTo>
                        <a:pt x="163" y="0"/>
                      </a:lnTo>
                      <a:lnTo>
                        <a:pt x="219" y="78"/>
                      </a:lnTo>
                      <a:lnTo>
                        <a:pt x="163" y="172"/>
                      </a:lnTo>
                      <a:lnTo>
                        <a:pt x="163" y="135"/>
                      </a:lnTo>
                      <a:lnTo>
                        <a:pt x="153" y="136"/>
                      </a:lnTo>
                      <a:lnTo>
                        <a:pt x="143" y="138"/>
                      </a:lnTo>
                      <a:lnTo>
                        <a:pt x="132" y="140"/>
                      </a:lnTo>
                      <a:lnTo>
                        <a:pt x="121" y="141"/>
                      </a:lnTo>
                      <a:lnTo>
                        <a:pt x="112" y="144"/>
                      </a:lnTo>
                      <a:lnTo>
                        <a:pt x="103" y="146"/>
                      </a:lnTo>
                      <a:lnTo>
                        <a:pt x="88" y="151"/>
                      </a:lnTo>
                      <a:lnTo>
                        <a:pt x="75" y="155"/>
                      </a:lnTo>
                      <a:lnTo>
                        <a:pt x="66" y="159"/>
                      </a:lnTo>
                      <a:lnTo>
                        <a:pt x="58" y="162"/>
                      </a:lnTo>
                      <a:lnTo>
                        <a:pt x="50" y="166"/>
                      </a:lnTo>
                      <a:lnTo>
                        <a:pt x="45" y="169"/>
                      </a:lnTo>
                      <a:lnTo>
                        <a:pt x="38" y="172"/>
                      </a:lnTo>
                      <a:lnTo>
                        <a:pt x="34" y="176"/>
                      </a:lnTo>
                      <a:lnTo>
                        <a:pt x="29" y="179"/>
                      </a:lnTo>
                      <a:lnTo>
                        <a:pt x="26" y="182"/>
                      </a:lnTo>
                      <a:lnTo>
                        <a:pt x="20" y="188"/>
                      </a:lnTo>
                      <a:lnTo>
                        <a:pt x="17" y="191"/>
                      </a:lnTo>
                      <a:lnTo>
                        <a:pt x="13" y="195"/>
                      </a:lnTo>
                      <a:lnTo>
                        <a:pt x="9" y="199"/>
                      </a:lnTo>
                      <a:lnTo>
                        <a:pt x="7" y="204"/>
                      </a:lnTo>
                      <a:lnTo>
                        <a:pt x="5" y="208"/>
                      </a:lnTo>
                      <a:lnTo>
                        <a:pt x="3" y="212"/>
                      </a:lnTo>
                      <a:lnTo>
                        <a:pt x="2" y="216"/>
                      </a:lnTo>
                      <a:lnTo>
                        <a:pt x="1" y="220"/>
                      </a:lnTo>
                      <a:lnTo>
                        <a:pt x="0" y="225"/>
                      </a:lnTo>
                      <a:lnTo>
                        <a:pt x="0" y="132"/>
                      </a:lnTo>
                    </a:path>
                  </a:pathLst>
                </a:custGeom>
                <a:solidFill>
                  <a:srgbClr val="800000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331" name="Freeform 133">
                  <a:extLst>
                    <a:ext uri="{FF2B5EF4-FFF2-40B4-BE49-F238E27FC236}">
                      <a16:creationId xmlns:a16="http://schemas.microsoft.com/office/drawing/2014/main" id="{C489B100-97A1-49AC-9561-524DFBD87F7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282" y="2887"/>
                  <a:ext cx="163" cy="190"/>
                </a:xfrm>
                <a:custGeom>
                  <a:avLst/>
                  <a:gdLst>
                    <a:gd name="T0" fmla="*/ 0 w 163"/>
                    <a:gd name="T1" fmla="*/ 91 h 190"/>
                    <a:gd name="T2" fmla="*/ 0 w 163"/>
                    <a:gd name="T3" fmla="*/ 0 h 190"/>
                    <a:gd name="T4" fmla="*/ 4 w 163"/>
                    <a:gd name="T5" fmla="*/ 14 h 190"/>
                    <a:gd name="T6" fmla="*/ 12 w 163"/>
                    <a:gd name="T7" fmla="*/ 26 h 190"/>
                    <a:gd name="T8" fmla="*/ 21 w 163"/>
                    <a:gd name="T9" fmla="*/ 36 h 190"/>
                    <a:gd name="T10" fmla="*/ 31 w 163"/>
                    <a:gd name="T11" fmla="*/ 46 h 190"/>
                    <a:gd name="T12" fmla="*/ 47 w 163"/>
                    <a:gd name="T13" fmla="*/ 55 h 190"/>
                    <a:gd name="T14" fmla="*/ 64 w 163"/>
                    <a:gd name="T15" fmla="*/ 64 h 190"/>
                    <a:gd name="T16" fmla="*/ 82 w 163"/>
                    <a:gd name="T17" fmla="*/ 72 h 190"/>
                    <a:gd name="T18" fmla="*/ 105 w 163"/>
                    <a:gd name="T19" fmla="*/ 77 h 190"/>
                    <a:gd name="T20" fmla="*/ 125 w 163"/>
                    <a:gd name="T21" fmla="*/ 83 h 190"/>
                    <a:gd name="T22" fmla="*/ 146 w 163"/>
                    <a:gd name="T23" fmla="*/ 86 h 190"/>
                    <a:gd name="T24" fmla="*/ 162 w 163"/>
                    <a:gd name="T25" fmla="*/ 88 h 190"/>
                    <a:gd name="T26" fmla="*/ 162 w 163"/>
                    <a:gd name="T27" fmla="*/ 189 h 190"/>
                    <a:gd name="T28" fmla="*/ 148 w 163"/>
                    <a:gd name="T29" fmla="*/ 187 h 190"/>
                    <a:gd name="T30" fmla="*/ 133 w 163"/>
                    <a:gd name="T31" fmla="*/ 186 h 190"/>
                    <a:gd name="T32" fmla="*/ 120 w 163"/>
                    <a:gd name="T33" fmla="*/ 183 h 190"/>
                    <a:gd name="T34" fmla="*/ 110 w 163"/>
                    <a:gd name="T35" fmla="*/ 180 h 190"/>
                    <a:gd name="T36" fmla="*/ 97 w 163"/>
                    <a:gd name="T37" fmla="*/ 177 h 190"/>
                    <a:gd name="T38" fmla="*/ 82 w 163"/>
                    <a:gd name="T39" fmla="*/ 173 h 190"/>
                    <a:gd name="T40" fmla="*/ 71 w 163"/>
                    <a:gd name="T41" fmla="*/ 169 h 190"/>
                    <a:gd name="T42" fmla="*/ 59 w 163"/>
                    <a:gd name="T43" fmla="*/ 163 h 190"/>
                    <a:gd name="T44" fmla="*/ 53 w 163"/>
                    <a:gd name="T45" fmla="*/ 160 h 190"/>
                    <a:gd name="T46" fmla="*/ 46 w 163"/>
                    <a:gd name="T47" fmla="*/ 157 h 190"/>
                    <a:gd name="T48" fmla="*/ 39 w 163"/>
                    <a:gd name="T49" fmla="*/ 152 h 190"/>
                    <a:gd name="T50" fmla="*/ 31 w 163"/>
                    <a:gd name="T51" fmla="*/ 146 h 190"/>
                    <a:gd name="T52" fmla="*/ 25 w 163"/>
                    <a:gd name="T53" fmla="*/ 142 h 190"/>
                    <a:gd name="T54" fmla="*/ 21 w 163"/>
                    <a:gd name="T55" fmla="*/ 138 h 190"/>
                    <a:gd name="T56" fmla="*/ 16 w 163"/>
                    <a:gd name="T57" fmla="*/ 134 h 190"/>
                    <a:gd name="T58" fmla="*/ 12 w 163"/>
                    <a:gd name="T59" fmla="*/ 129 h 190"/>
                    <a:gd name="T60" fmla="*/ 8 w 163"/>
                    <a:gd name="T61" fmla="*/ 123 h 190"/>
                    <a:gd name="T62" fmla="*/ 4 w 163"/>
                    <a:gd name="T63" fmla="*/ 117 h 190"/>
                    <a:gd name="T64" fmla="*/ 2 w 163"/>
                    <a:gd name="T65" fmla="*/ 110 h 190"/>
                    <a:gd name="T66" fmla="*/ 1 w 163"/>
                    <a:gd name="T67" fmla="*/ 104 h 190"/>
                    <a:gd name="T68" fmla="*/ 0 w 163"/>
                    <a:gd name="T69" fmla="*/ 98 h 190"/>
                    <a:gd name="T70" fmla="*/ 0 w 163"/>
                    <a:gd name="T71" fmla="*/ 91 h 190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</a:gdLst>
                  <a:ahLst/>
                  <a:cxnLst>
                    <a:cxn ang="T72">
                      <a:pos x="T0" y="T1"/>
                    </a:cxn>
                    <a:cxn ang="T73">
                      <a:pos x="T2" y="T3"/>
                    </a:cxn>
                    <a:cxn ang="T74">
                      <a:pos x="T4" y="T5"/>
                    </a:cxn>
                    <a:cxn ang="T75">
                      <a:pos x="T6" y="T7"/>
                    </a:cxn>
                    <a:cxn ang="T76">
                      <a:pos x="T8" y="T9"/>
                    </a:cxn>
                    <a:cxn ang="T77">
                      <a:pos x="T10" y="T11"/>
                    </a:cxn>
                    <a:cxn ang="T78">
                      <a:pos x="T12" y="T13"/>
                    </a:cxn>
                    <a:cxn ang="T79">
                      <a:pos x="T14" y="T15"/>
                    </a:cxn>
                    <a:cxn ang="T80">
                      <a:pos x="T16" y="T17"/>
                    </a:cxn>
                    <a:cxn ang="T81">
                      <a:pos x="T18" y="T19"/>
                    </a:cxn>
                    <a:cxn ang="T82">
                      <a:pos x="T20" y="T21"/>
                    </a:cxn>
                    <a:cxn ang="T83">
                      <a:pos x="T22" y="T23"/>
                    </a:cxn>
                    <a:cxn ang="T84">
                      <a:pos x="T24" y="T25"/>
                    </a:cxn>
                    <a:cxn ang="T85">
                      <a:pos x="T26" y="T27"/>
                    </a:cxn>
                    <a:cxn ang="T86">
                      <a:pos x="T28" y="T29"/>
                    </a:cxn>
                    <a:cxn ang="T87">
                      <a:pos x="T30" y="T31"/>
                    </a:cxn>
                    <a:cxn ang="T88">
                      <a:pos x="T32" y="T33"/>
                    </a:cxn>
                    <a:cxn ang="T89">
                      <a:pos x="T34" y="T35"/>
                    </a:cxn>
                    <a:cxn ang="T90">
                      <a:pos x="T36" y="T37"/>
                    </a:cxn>
                    <a:cxn ang="T91">
                      <a:pos x="T38" y="T39"/>
                    </a:cxn>
                    <a:cxn ang="T92">
                      <a:pos x="T40" y="T41"/>
                    </a:cxn>
                    <a:cxn ang="T93">
                      <a:pos x="T42" y="T43"/>
                    </a:cxn>
                    <a:cxn ang="T94">
                      <a:pos x="T44" y="T45"/>
                    </a:cxn>
                    <a:cxn ang="T95">
                      <a:pos x="T46" y="T47"/>
                    </a:cxn>
                    <a:cxn ang="T96">
                      <a:pos x="T48" y="T49"/>
                    </a:cxn>
                    <a:cxn ang="T97">
                      <a:pos x="T50" y="T51"/>
                    </a:cxn>
                    <a:cxn ang="T98">
                      <a:pos x="T52" y="T53"/>
                    </a:cxn>
                    <a:cxn ang="T99">
                      <a:pos x="T54" y="T55"/>
                    </a:cxn>
                    <a:cxn ang="T100">
                      <a:pos x="T56" y="T57"/>
                    </a:cxn>
                    <a:cxn ang="T101">
                      <a:pos x="T58" y="T59"/>
                    </a:cxn>
                    <a:cxn ang="T102">
                      <a:pos x="T60" y="T61"/>
                    </a:cxn>
                    <a:cxn ang="T103">
                      <a:pos x="T62" y="T63"/>
                    </a:cxn>
                    <a:cxn ang="T104">
                      <a:pos x="T64" y="T65"/>
                    </a:cxn>
                    <a:cxn ang="T105">
                      <a:pos x="T66" y="T67"/>
                    </a:cxn>
                    <a:cxn ang="T106">
                      <a:pos x="T68" y="T69"/>
                    </a:cxn>
                    <a:cxn ang="T107">
                      <a:pos x="T70" y="T71"/>
                    </a:cxn>
                  </a:cxnLst>
                  <a:rect l="0" t="0" r="r" b="b"/>
                  <a:pathLst>
                    <a:path w="163" h="190">
                      <a:moveTo>
                        <a:pt x="0" y="91"/>
                      </a:moveTo>
                      <a:lnTo>
                        <a:pt x="0" y="0"/>
                      </a:lnTo>
                      <a:lnTo>
                        <a:pt x="4" y="14"/>
                      </a:lnTo>
                      <a:lnTo>
                        <a:pt x="12" y="26"/>
                      </a:lnTo>
                      <a:lnTo>
                        <a:pt x="21" y="36"/>
                      </a:lnTo>
                      <a:lnTo>
                        <a:pt x="31" y="46"/>
                      </a:lnTo>
                      <a:lnTo>
                        <a:pt x="47" y="55"/>
                      </a:lnTo>
                      <a:lnTo>
                        <a:pt x="64" y="64"/>
                      </a:lnTo>
                      <a:lnTo>
                        <a:pt x="82" y="72"/>
                      </a:lnTo>
                      <a:lnTo>
                        <a:pt x="105" y="77"/>
                      </a:lnTo>
                      <a:lnTo>
                        <a:pt x="125" y="83"/>
                      </a:lnTo>
                      <a:lnTo>
                        <a:pt x="146" y="86"/>
                      </a:lnTo>
                      <a:lnTo>
                        <a:pt x="162" y="88"/>
                      </a:lnTo>
                      <a:lnTo>
                        <a:pt x="162" y="189"/>
                      </a:lnTo>
                      <a:lnTo>
                        <a:pt x="148" y="187"/>
                      </a:lnTo>
                      <a:lnTo>
                        <a:pt x="133" y="186"/>
                      </a:lnTo>
                      <a:lnTo>
                        <a:pt x="120" y="183"/>
                      </a:lnTo>
                      <a:lnTo>
                        <a:pt x="110" y="180"/>
                      </a:lnTo>
                      <a:lnTo>
                        <a:pt x="97" y="177"/>
                      </a:lnTo>
                      <a:lnTo>
                        <a:pt x="82" y="173"/>
                      </a:lnTo>
                      <a:lnTo>
                        <a:pt x="71" y="169"/>
                      </a:lnTo>
                      <a:lnTo>
                        <a:pt x="59" y="163"/>
                      </a:lnTo>
                      <a:lnTo>
                        <a:pt x="53" y="160"/>
                      </a:lnTo>
                      <a:lnTo>
                        <a:pt x="46" y="157"/>
                      </a:lnTo>
                      <a:lnTo>
                        <a:pt x="39" y="152"/>
                      </a:lnTo>
                      <a:lnTo>
                        <a:pt x="31" y="146"/>
                      </a:lnTo>
                      <a:lnTo>
                        <a:pt x="25" y="142"/>
                      </a:lnTo>
                      <a:lnTo>
                        <a:pt x="21" y="138"/>
                      </a:lnTo>
                      <a:lnTo>
                        <a:pt x="16" y="134"/>
                      </a:lnTo>
                      <a:lnTo>
                        <a:pt x="12" y="129"/>
                      </a:lnTo>
                      <a:lnTo>
                        <a:pt x="8" y="123"/>
                      </a:lnTo>
                      <a:lnTo>
                        <a:pt x="4" y="117"/>
                      </a:lnTo>
                      <a:lnTo>
                        <a:pt x="2" y="110"/>
                      </a:lnTo>
                      <a:lnTo>
                        <a:pt x="1" y="104"/>
                      </a:lnTo>
                      <a:lnTo>
                        <a:pt x="0" y="98"/>
                      </a:lnTo>
                      <a:lnTo>
                        <a:pt x="0" y="91"/>
                      </a:lnTo>
                    </a:path>
                  </a:pathLst>
                </a:custGeom>
                <a:solidFill>
                  <a:srgbClr val="FF0000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grpSp>
          <p:nvGrpSpPr>
            <p:cNvPr id="5220" name="Group 134">
              <a:extLst>
                <a:ext uri="{FF2B5EF4-FFF2-40B4-BE49-F238E27FC236}">
                  <a16:creationId xmlns:a16="http://schemas.microsoft.com/office/drawing/2014/main" id="{D0950F5A-A887-4577-AE19-5C0E1DEE8C3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92" y="2592"/>
              <a:ext cx="796" cy="808"/>
              <a:chOff x="1632" y="2160"/>
              <a:chExt cx="796" cy="808"/>
            </a:xfrm>
          </p:grpSpPr>
          <p:grpSp>
            <p:nvGrpSpPr>
              <p:cNvPr id="5221" name="Group 135">
                <a:extLst>
                  <a:ext uri="{FF2B5EF4-FFF2-40B4-BE49-F238E27FC236}">
                    <a16:creationId xmlns:a16="http://schemas.microsoft.com/office/drawing/2014/main" id="{6D36C15E-7FB4-4029-BAC1-974CC6CEFD2B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642" y="2464"/>
                <a:ext cx="786" cy="504"/>
                <a:chOff x="1022" y="1027"/>
                <a:chExt cx="786" cy="504"/>
              </a:xfrm>
            </p:grpSpPr>
            <p:sp>
              <p:nvSpPr>
                <p:cNvPr id="5305" name="Freeform 136">
                  <a:extLst>
                    <a:ext uri="{FF2B5EF4-FFF2-40B4-BE49-F238E27FC236}">
                      <a16:creationId xmlns:a16="http://schemas.microsoft.com/office/drawing/2014/main" id="{DBC92F17-952A-4585-9BF0-1124B48621E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200" y="1088"/>
                  <a:ext cx="608" cy="443"/>
                </a:xfrm>
                <a:custGeom>
                  <a:avLst/>
                  <a:gdLst>
                    <a:gd name="T0" fmla="*/ 133 w 608"/>
                    <a:gd name="T1" fmla="*/ 18 h 443"/>
                    <a:gd name="T2" fmla="*/ 229 w 608"/>
                    <a:gd name="T3" fmla="*/ 0 h 443"/>
                    <a:gd name="T4" fmla="*/ 307 w 608"/>
                    <a:gd name="T5" fmla="*/ 15 h 443"/>
                    <a:gd name="T6" fmla="*/ 388 w 608"/>
                    <a:gd name="T7" fmla="*/ 49 h 443"/>
                    <a:gd name="T8" fmla="*/ 461 w 608"/>
                    <a:gd name="T9" fmla="*/ 81 h 443"/>
                    <a:gd name="T10" fmla="*/ 527 w 608"/>
                    <a:gd name="T11" fmla="*/ 107 h 443"/>
                    <a:gd name="T12" fmla="*/ 544 w 608"/>
                    <a:gd name="T13" fmla="*/ 121 h 443"/>
                    <a:gd name="T14" fmla="*/ 545 w 608"/>
                    <a:gd name="T15" fmla="*/ 151 h 443"/>
                    <a:gd name="T16" fmla="*/ 527 w 608"/>
                    <a:gd name="T17" fmla="*/ 166 h 443"/>
                    <a:gd name="T18" fmla="*/ 497 w 608"/>
                    <a:gd name="T19" fmla="*/ 171 h 443"/>
                    <a:gd name="T20" fmla="*/ 472 w 608"/>
                    <a:gd name="T21" fmla="*/ 170 h 443"/>
                    <a:gd name="T22" fmla="*/ 444 w 608"/>
                    <a:gd name="T23" fmla="*/ 164 h 443"/>
                    <a:gd name="T24" fmla="*/ 454 w 608"/>
                    <a:gd name="T25" fmla="*/ 179 h 443"/>
                    <a:gd name="T26" fmla="*/ 463 w 608"/>
                    <a:gd name="T27" fmla="*/ 191 h 443"/>
                    <a:gd name="T28" fmla="*/ 505 w 608"/>
                    <a:gd name="T29" fmla="*/ 218 h 443"/>
                    <a:gd name="T30" fmla="*/ 527 w 608"/>
                    <a:gd name="T31" fmla="*/ 239 h 443"/>
                    <a:gd name="T32" fmla="*/ 547 w 608"/>
                    <a:gd name="T33" fmla="*/ 259 h 443"/>
                    <a:gd name="T34" fmla="*/ 579 w 608"/>
                    <a:gd name="T35" fmla="*/ 287 h 443"/>
                    <a:gd name="T36" fmla="*/ 596 w 608"/>
                    <a:gd name="T37" fmla="*/ 306 h 443"/>
                    <a:gd name="T38" fmla="*/ 605 w 608"/>
                    <a:gd name="T39" fmla="*/ 324 h 443"/>
                    <a:gd name="T40" fmla="*/ 606 w 608"/>
                    <a:gd name="T41" fmla="*/ 342 h 443"/>
                    <a:gd name="T42" fmla="*/ 594 w 608"/>
                    <a:gd name="T43" fmla="*/ 359 h 443"/>
                    <a:gd name="T44" fmla="*/ 592 w 608"/>
                    <a:gd name="T45" fmla="*/ 374 h 443"/>
                    <a:gd name="T46" fmla="*/ 594 w 608"/>
                    <a:gd name="T47" fmla="*/ 389 h 443"/>
                    <a:gd name="T48" fmla="*/ 590 w 608"/>
                    <a:gd name="T49" fmla="*/ 401 h 443"/>
                    <a:gd name="T50" fmla="*/ 584 w 608"/>
                    <a:gd name="T51" fmla="*/ 409 h 443"/>
                    <a:gd name="T52" fmla="*/ 572 w 608"/>
                    <a:gd name="T53" fmla="*/ 414 h 443"/>
                    <a:gd name="T54" fmla="*/ 550 w 608"/>
                    <a:gd name="T55" fmla="*/ 414 h 443"/>
                    <a:gd name="T56" fmla="*/ 539 w 608"/>
                    <a:gd name="T57" fmla="*/ 418 h 443"/>
                    <a:gd name="T58" fmla="*/ 536 w 608"/>
                    <a:gd name="T59" fmla="*/ 432 h 443"/>
                    <a:gd name="T60" fmla="*/ 530 w 608"/>
                    <a:gd name="T61" fmla="*/ 439 h 443"/>
                    <a:gd name="T62" fmla="*/ 521 w 608"/>
                    <a:gd name="T63" fmla="*/ 441 h 443"/>
                    <a:gd name="T64" fmla="*/ 508 w 608"/>
                    <a:gd name="T65" fmla="*/ 441 h 443"/>
                    <a:gd name="T66" fmla="*/ 482 w 608"/>
                    <a:gd name="T67" fmla="*/ 433 h 443"/>
                    <a:gd name="T68" fmla="*/ 429 w 608"/>
                    <a:gd name="T69" fmla="*/ 405 h 443"/>
                    <a:gd name="T70" fmla="*/ 399 w 608"/>
                    <a:gd name="T71" fmla="*/ 396 h 443"/>
                    <a:gd name="T72" fmla="*/ 369 w 608"/>
                    <a:gd name="T73" fmla="*/ 391 h 443"/>
                    <a:gd name="T74" fmla="*/ 301 w 608"/>
                    <a:gd name="T75" fmla="*/ 365 h 443"/>
                    <a:gd name="T76" fmla="*/ 250 w 608"/>
                    <a:gd name="T77" fmla="*/ 338 h 443"/>
                    <a:gd name="T78" fmla="*/ 212 w 608"/>
                    <a:gd name="T79" fmla="*/ 322 h 443"/>
                    <a:gd name="T80" fmla="*/ 183 w 608"/>
                    <a:gd name="T81" fmla="*/ 307 h 443"/>
                    <a:gd name="T82" fmla="*/ 151 w 608"/>
                    <a:gd name="T83" fmla="*/ 285 h 443"/>
                    <a:gd name="T84" fmla="*/ 50 w 608"/>
                    <a:gd name="T85" fmla="*/ 193 h 443"/>
                    <a:gd name="T86" fmla="*/ 38 w 608"/>
                    <a:gd name="T87" fmla="*/ 38 h 443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</a:gdLst>
                  <a:ahLst/>
                  <a:cxnLst>
                    <a:cxn ang="T88">
                      <a:pos x="T0" y="T1"/>
                    </a:cxn>
                    <a:cxn ang="T89">
                      <a:pos x="T2" y="T3"/>
                    </a:cxn>
                    <a:cxn ang="T90">
                      <a:pos x="T4" y="T5"/>
                    </a:cxn>
                    <a:cxn ang="T91">
                      <a:pos x="T6" y="T7"/>
                    </a:cxn>
                    <a:cxn ang="T92">
                      <a:pos x="T8" y="T9"/>
                    </a:cxn>
                    <a:cxn ang="T93">
                      <a:pos x="T10" y="T11"/>
                    </a:cxn>
                    <a:cxn ang="T94">
                      <a:pos x="T12" y="T13"/>
                    </a:cxn>
                    <a:cxn ang="T95">
                      <a:pos x="T14" y="T15"/>
                    </a:cxn>
                    <a:cxn ang="T96">
                      <a:pos x="T16" y="T17"/>
                    </a:cxn>
                    <a:cxn ang="T97">
                      <a:pos x="T18" y="T19"/>
                    </a:cxn>
                    <a:cxn ang="T98">
                      <a:pos x="T20" y="T21"/>
                    </a:cxn>
                    <a:cxn ang="T99">
                      <a:pos x="T22" y="T23"/>
                    </a:cxn>
                    <a:cxn ang="T100">
                      <a:pos x="T24" y="T25"/>
                    </a:cxn>
                    <a:cxn ang="T101">
                      <a:pos x="T26" y="T27"/>
                    </a:cxn>
                    <a:cxn ang="T102">
                      <a:pos x="T28" y="T29"/>
                    </a:cxn>
                    <a:cxn ang="T103">
                      <a:pos x="T30" y="T31"/>
                    </a:cxn>
                    <a:cxn ang="T104">
                      <a:pos x="T32" y="T33"/>
                    </a:cxn>
                    <a:cxn ang="T105">
                      <a:pos x="T34" y="T35"/>
                    </a:cxn>
                    <a:cxn ang="T106">
                      <a:pos x="T36" y="T37"/>
                    </a:cxn>
                    <a:cxn ang="T107">
                      <a:pos x="T38" y="T39"/>
                    </a:cxn>
                    <a:cxn ang="T108">
                      <a:pos x="T40" y="T41"/>
                    </a:cxn>
                    <a:cxn ang="T109">
                      <a:pos x="T42" y="T43"/>
                    </a:cxn>
                    <a:cxn ang="T110">
                      <a:pos x="T44" y="T45"/>
                    </a:cxn>
                    <a:cxn ang="T111">
                      <a:pos x="T46" y="T47"/>
                    </a:cxn>
                    <a:cxn ang="T112">
                      <a:pos x="T48" y="T49"/>
                    </a:cxn>
                    <a:cxn ang="T113">
                      <a:pos x="T50" y="T51"/>
                    </a:cxn>
                    <a:cxn ang="T114">
                      <a:pos x="T52" y="T53"/>
                    </a:cxn>
                    <a:cxn ang="T115">
                      <a:pos x="T54" y="T55"/>
                    </a:cxn>
                    <a:cxn ang="T116">
                      <a:pos x="T56" y="T57"/>
                    </a:cxn>
                    <a:cxn ang="T117">
                      <a:pos x="T58" y="T59"/>
                    </a:cxn>
                    <a:cxn ang="T118">
                      <a:pos x="T60" y="T61"/>
                    </a:cxn>
                    <a:cxn ang="T119">
                      <a:pos x="T62" y="T63"/>
                    </a:cxn>
                    <a:cxn ang="T120">
                      <a:pos x="T64" y="T65"/>
                    </a:cxn>
                    <a:cxn ang="T121">
                      <a:pos x="T66" y="T67"/>
                    </a:cxn>
                    <a:cxn ang="T122">
                      <a:pos x="T68" y="T69"/>
                    </a:cxn>
                    <a:cxn ang="T123">
                      <a:pos x="T70" y="T71"/>
                    </a:cxn>
                    <a:cxn ang="T124">
                      <a:pos x="T72" y="T73"/>
                    </a:cxn>
                    <a:cxn ang="T125">
                      <a:pos x="T74" y="T75"/>
                    </a:cxn>
                    <a:cxn ang="T126">
                      <a:pos x="T76" y="T77"/>
                    </a:cxn>
                    <a:cxn ang="T127">
                      <a:pos x="T78" y="T79"/>
                    </a:cxn>
                    <a:cxn ang="T128">
                      <a:pos x="T80" y="T81"/>
                    </a:cxn>
                    <a:cxn ang="T129">
                      <a:pos x="T82" y="T83"/>
                    </a:cxn>
                    <a:cxn ang="T130">
                      <a:pos x="T84" y="T85"/>
                    </a:cxn>
                    <a:cxn ang="T131">
                      <a:pos x="T86" y="T87"/>
                    </a:cxn>
                  </a:cxnLst>
                  <a:rect l="0" t="0" r="r" b="b"/>
                  <a:pathLst>
                    <a:path w="608" h="443">
                      <a:moveTo>
                        <a:pt x="99" y="21"/>
                      </a:moveTo>
                      <a:lnTo>
                        <a:pt x="133" y="18"/>
                      </a:lnTo>
                      <a:lnTo>
                        <a:pt x="188" y="9"/>
                      </a:lnTo>
                      <a:lnTo>
                        <a:pt x="229" y="0"/>
                      </a:lnTo>
                      <a:lnTo>
                        <a:pt x="286" y="6"/>
                      </a:lnTo>
                      <a:lnTo>
                        <a:pt x="307" y="15"/>
                      </a:lnTo>
                      <a:lnTo>
                        <a:pt x="353" y="32"/>
                      </a:lnTo>
                      <a:lnTo>
                        <a:pt x="388" y="49"/>
                      </a:lnTo>
                      <a:lnTo>
                        <a:pt x="436" y="69"/>
                      </a:lnTo>
                      <a:lnTo>
                        <a:pt x="461" y="81"/>
                      </a:lnTo>
                      <a:lnTo>
                        <a:pt x="497" y="93"/>
                      </a:lnTo>
                      <a:lnTo>
                        <a:pt x="527" y="107"/>
                      </a:lnTo>
                      <a:lnTo>
                        <a:pt x="537" y="112"/>
                      </a:lnTo>
                      <a:lnTo>
                        <a:pt x="544" y="121"/>
                      </a:lnTo>
                      <a:lnTo>
                        <a:pt x="549" y="137"/>
                      </a:lnTo>
                      <a:lnTo>
                        <a:pt x="545" y="151"/>
                      </a:lnTo>
                      <a:lnTo>
                        <a:pt x="537" y="160"/>
                      </a:lnTo>
                      <a:lnTo>
                        <a:pt x="527" y="166"/>
                      </a:lnTo>
                      <a:lnTo>
                        <a:pt x="512" y="171"/>
                      </a:lnTo>
                      <a:lnTo>
                        <a:pt x="497" y="171"/>
                      </a:lnTo>
                      <a:lnTo>
                        <a:pt x="485" y="171"/>
                      </a:lnTo>
                      <a:lnTo>
                        <a:pt x="472" y="170"/>
                      </a:lnTo>
                      <a:lnTo>
                        <a:pt x="458" y="168"/>
                      </a:lnTo>
                      <a:lnTo>
                        <a:pt x="444" y="164"/>
                      </a:lnTo>
                      <a:lnTo>
                        <a:pt x="414" y="152"/>
                      </a:lnTo>
                      <a:lnTo>
                        <a:pt x="454" y="179"/>
                      </a:lnTo>
                      <a:lnTo>
                        <a:pt x="461" y="185"/>
                      </a:lnTo>
                      <a:lnTo>
                        <a:pt x="463" y="191"/>
                      </a:lnTo>
                      <a:lnTo>
                        <a:pt x="485" y="203"/>
                      </a:lnTo>
                      <a:lnTo>
                        <a:pt x="505" y="218"/>
                      </a:lnTo>
                      <a:lnTo>
                        <a:pt x="518" y="233"/>
                      </a:lnTo>
                      <a:lnTo>
                        <a:pt x="527" y="239"/>
                      </a:lnTo>
                      <a:lnTo>
                        <a:pt x="537" y="246"/>
                      </a:lnTo>
                      <a:lnTo>
                        <a:pt x="547" y="259"/>
                      </a:lnTo>
                      <a:lnTo>
                        <a:pt x="554" y="269"/>
                      </a:lnTo>
                      <a:lnTo>
                        <a:pt x="579" y="287"/>
                      </a:lnTo>
                      <a:lnTo>
                        <a:pt x="587" y="294"/>
                      </a:lnTo>
                      <a:lnTo>
                        <a:pt x="596" y="306"/>
                      </a:lnTo>
                      <a:lnTo>
                        <a:pt x="600" y="314"/>
                      </a:lnTo>
                      <a:lnTo>
                        <a:pt x="605" y="324"/>
                      </a:lnTo>
                      <a:lnTo>
                        <a:pt x="607" y="334"/>
                      </a:lnTo>
                      <a:lnTo>
                        <a:pt x="606" y="342"/>
                      </a:lnTo>
                      <a:lnTo>
                        <a:pt x="603" y="352"/>
                      </a:lnTo>
                      <a:lnTo>
                        <a:pt x="594" y="359"/>
                      </a:lnTo>
                      <a:lnTo>
                        <a:pt x="586" y="362"/>
                      </a:lnTo>
                      <a:lnTo>
                        <a:pt x="592" y="374"/>
                      </a:lnTo>
                      <a:lnTo>
                        <a:pt x="594" y="381"/>
                      </a:lnTo>
                      <a:lnTo>
                        <a:pt x="594" y="389"/>
                      </a:lnTo>
                      <a:lnTo>
                        <a:pt x="592" y="397"/>
                      </a:lnTo>
                      <a:lnTo>
                        <a:pt x="590" y="401"/>
                      </a:lnTo>
                      <a:lnTo>
                        <a:pt x="587" y="406"/>
                      </a:lnTo>
                      <a:lnTo>
                        <a:pt x="584" y="409"/>
                      </a:lnTo>
                      <a:lnTo>
                        <a:pt x="579" y="413"/>
                      </a:lnTo>
                      <a:lnTo>
                        <a:pt x="572" y="414"/>
                      </a:lnTo>
                      <a:lnTo>
                        <a:pt x="563" y="416"/>
                      </a:lnTo>
                      <a:lnTo>
                        <a:pt x="550" y="414"/>
                      </a:lnTo>
                      <a:lnTo>
                        <a:pt x="538" y="409"/>
                      </a:lnTo>
                      <a:lnTo>
                        <a:pt x="539" y="418"/>
                      </a:lnTo>
                      <a:lnTo>
                        <a:pt x="538" y="427"/>
                      </a:lnTo>
                      <a:lnTo>
                        <a:pt x="536" y="432"/>
                      </a:lnTo>
                      <a:lnTo>
                        <a:pt x="533" y="436"/>
                      </a:lnTo>
                      <a:lnTo>
                        <a:pt x="530" y="439"/>
                      </a:lnTo>
                      <a:lnTo>
                        <a:pt x="526" y="441"/>
                      </a:lnTo>
                      <a:lnTo>
                        <a:pt x="521" y="441"/>
                      </a:lnTo>
                      <a:lnTo>
                        <a:pt x="515" y="442"/>
                      </a:lnTo>
                      <a:lnTo>
                        <a:pt x="508" y="441"/>
                      </a:lnTo>
                      <a:lnTo>
                        <a:pt x="502" y="439"/>
                      </a:lnTo>
                      <a:lnTo>
                        <a:pt x="482" y="433"/>
                      </a:lnTo>
                      <a:lnTo>
                        <a:pt x="465" y="424"/>
                      </a:lnTo>
                      <a:lnTo>
                        <a:pt x="429" y="405"/>
                      </a:lnTo>
                      <a:lnTo>
                        <a:pt x="409" y="391"/>
                      </a:lnTo>
                      <a:lnTo>
                        <a:pt x="399" y="396"/>
                      </a:lnTo>
                      <a:lnTo>
                        <a:pt x="388" y="396"/>
                      </a:lnTo>
                      <a:lnTo>
                        <a:pt x="369" y="391"/>
                      </a:lnTo>
                      <a:lnTo>
                        <a:pt x="336" y="380"/>
                      </a:lnTo>
                      <a:lnTo>
                        <a:pt x="301" y="365"/>
                      </a:lnTo>
                      <a:lnTo>
                        <a:pt x="266" y="349"/>
                      </a:lnTo>
                      <a:lnTo>
                        <a:pt x="250" y="338"/>
                      </a:lnTo>
                      <a:lnTo>
                        <a:pt x="232" y="328"/>
                      </a:lnTo>
                      <a:lnTo>
                        <a:pt x="212" y="322"/>
                      </a:lnTo>
                      <a:lnTo>
                        <a:pt x="197" y="315"/>
                      </a:lnTo>
                      <a:lnTo>
                        <a:pt x="183" y="307"/>
                      </a:lnTo>
                      <a:lnTo>
                        <a:pt x="172" y="302"/>
                      </a:lnTo>
                      <a:lnTo>
                        <a:pt x="151" y="285"/>
                      </a:lnTo>
                      <a:lnTo>
                        <a:pt x="107" y="244"/>
                      </a:lnTo>
                      <a:lnTo>
                        <a:pt x="50" y="193"/>
                      </a:lnTo>
                      <a:lnTo>
                        <a:pt x="0" y="127"/>
                      </a:lnTo>
                      <a:lnTo>
                        <a:pt x="38" y="38"/>
                      </a:lnTo>
                      <a:lnTo>
                        <a:pt x="99" y="21"/>
                      </a:lnTo>
                    </a:path>
                  </a:pathLst>
                </a:custGeom>
                <a:solidFill>
                  <a:srgbClr val="FF9F9F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306" name="Freeform 137">
                  <a:extLst>
                    <a:ext uri="{FF2B5EF4-FFF2-40B4-BE49-F238E27FC236}">
                      <a16:creationId xmlns:a16="http://schemas.microsoft.com/office/drawing/2014/main" id="{728D0FD9-FB0A-48DD-B2E7-AC7CED9AD7C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432" y="1355"/>
                  <a:ext cx="185" cy="124"/>
                </a:xfrm>
                <a:custGeom>
                  <a:avLst/>
                  <a:gdLst>
                    <a:gd name="T0" fmla="*/ 176 w 185"/>
                    <a:gd name="T1" fmla="*/ 123 h 124"/>
                    <a:gd name="T2" fmla="*/ 182 w 185"/>
                    <a:gd name="T3" fmla="*/ 114 h 124"/>
                    <a:gd name="T4" fmla="*/ 184 w 185"/>
                    <a:gd name="T5" fmla="*/ 105 h 124"/>
                    <a:gd name="T6" fmla="*/ 183 w 185"/>
                    <a:gd name="T7" fmla="*/ 97 h 124"/>
                    <a:gd name="T8" fmla="*/ 177 w 185"/>
                    <a:gd name="T9" fmla="*/ 86 h 124"/>
                    <a:gd name="T10" fmla="*/ 167 w 185"/>
                    <a:gd name="T11" fmla="*/ 77 h 124"/>
                    <a:gd name="T12" fmla="*/ 154 w 185"/>
                    <a:gd name="T13" fmla="*/ 68 h 124"/>
                    <a:gd name="T14" fmla="*/ 139 w 185"/>
                    <a:gd name="T15" fmla="*/ 61 h 124"/>
                    <a:gd name="T16" fmla="*/ 124 w 185"/>
                    <a:gd name="T17" fmla="*/ 57 h 124"/>
                    <a:gd name="T18" fmla="*/ 110 w 185"/>
                    <a:gd name="T19" fmla="*/ 53 h 124"/>
                    <a:gd name="T20" fmla="*/ 102 w 185"/>
                    <a:gd name="T21" fmla="*/ 45 h 124"/>
                    <a:gd name="T22" fmla="*/ 94 w 185"/>
                    <a:gd name="T23" fmla="*/ 38 h 124"/>
                    <a:gd name="T24" fmla="*/ 83 w 185"/>
                    <a:gd name="T25" fmla="*/ 30 h 124"/>
                    <a:gd name="T26" fmla="*/ 74 w 185"/>
                    <a:gd name="T27" fmla="*/ 23 h 124"/>
                    <a:gd name="T28" fmla="*/ 61 w 185"/>
                    <a:gd name="T29" fmla="*/ 17 h 124"/>
                    <a:gd name="T30" fmla="*/ 54 w 185"/>
                    <a:gd name="T31" fmla="*/ 14 h 124"/>
                    <a:gd name="T32" fmla="*/ 40 w 185"/>
                    <a:gd name="T33" fmla="*/ 6 h 124"/>
                    <a:gd name="T34" fmla="*/ 26 w 185"/>
                    <a:gd name="T35" fmla="*/ 2 h 124"/>
                    <a:gd name="T36" fmla="*/ 10 w 185"/>
                    <a:gd name="T37" fmla="*/ 0 h 124"/>
                    <a:gd name="T38" fmla="*/ 0 w 185"/>
                    <a:gd name="T39" fmla="*/ 0 h 124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</a:gdLst>
                  <a:ahLst/>
                  <a:cxnLst>
                    <a:cxn ang="T40">
                      <a:pos x="T0" y="T1"/>
                    </a:cxn>
                    <a:cxn ang="T41">
                      <a:pos x="T2" y="T3"/>
                    </a:cxn>
                    <a:cxn ang="T42">
                      <a:pos x="T4" y="T5"/>
                    </a:cxn>
                    <a:cxn ang="T43">
                      <a:pos x="T6" y="T7"/>
                    </a:cxn>
                    <a:cxn ang="T44">
                      <a:pos x="T8" y="T9"/>
                    </a:cxn>
                    <a:cxn ang="T45">
                      <a:pos x="T10" y="T11"/>
                    </a:cxn>
                    <a:cxn ang="T46">
                      <a:pos x="T12" y="T13"/>
                    </a:cxn>
                    <a:cxn ang="T47">
                      <a:pos x="T14" y="T15"/>
                    </a:cxn>
                    <a:cxn ang="T48">
                      <a:pos x="T16" y="T17"/>
                    </a:cxn>
                    <a:cxn ang="T49">
                      <a:pos x="T18" y="T19"/>
                    </a:cxn>
                    <a:cxn ang="T50">
                      <a:pos x="T20" y="T21"/>
                    </a:cxn>
                    <a:cxn ang="T51">
                      <a:pos x="T22" y="T23"/>
                    </a:cxn>
                    <a:cxn ang="T52">
                      <a:pos x="T24" y="T25"/>
                    </a:cxn>
                    <a:cxn ang="T53">
                      <a:pos x="T26" y="T27"/>
                    </a:cxn>
                    <a:cxn ang="T54">
                      <a:pos x="T28" y="T29"/>
                    </a:cxn>
                    <a:cxn ang="T55">
                      <a:pos x="T30" y="T31"/>
                    </a:cxn>
                    <a:cxn ang="T56">
                      <a:pos x="T32" y="T33"/>
                    </a:cxn>
                    <a:cxn ang="T57">
                      <a:pos x="T34" y="T35"/>
                    </a:cxn>
                    <a:cxn ang="T58">
                      <a:pos x="T36" y="T37"/>
                    </a:cxn>
                    <a:cxn ang="T59">
                      <a:pos x="T38" y="T39"/>
                    </a:cxn>
                  </a:cxnLst>
                  <a:rect l="0" t="0" r="r" b="b"/>
                  <a:pathLst>
                    <a:path w="185" h="124">
                      <a:moveTo>
                        <a:pt x="176" y="123"/>
                      </a:moveTo>
                      <a:lnTo>
                        <a:pt x="182" y="114"/>
                      </a:lnTo>
                      <a:lnTo>
                        <a:pt x="184" y="105"/>
                      </a:lnTo>
                      <a:lnTo>
                        <a:pt x="183" y="97"/>
                      </a:lnTo>
                      <a:lnTo>
                        <a:pt x="177" y="86"/>
                      </a:lnTo>
                      <a:lnTo>
                        <a:pt x="167" y="77"/>
                      </a:lnTo>
                      <a:lnTo>
                        <a:pt x="154" y="68"/>
                      </a:lnTo>
                      <a:lnTo>
                        <a:pt x="139" y="61"/>
                      </a:lnTo>
                      <a:lnTo>
                        <a:pt x="124" y="57"/>
                      </a:lnTo>
                      <a:lnTo>
                        <a:pt x="110" y="53"/>
                      </a:lnTo>
                      <a:lnTo>
                        <a:pt x="102" y="45"/>
                      </a:lnTo>
                      <a:lnTo>
                        <a:pt x="94" y="38"/>
                      </a:lnTo>
                      <a:lnTo>
                        <a:pt x="83" y="30"/>
                      </a:lnTo>
                      <a:lnTo>
                        <a:pt x="74" y="23"/>
                      </a:lnTo>
                      <a:lnTo>
                        <a:pt x="61" y="17"/>
                      </a:lnTo>
                      <a:lnTo>
                        <a:pt x="54" y="14"/>
                      </a:lnTo>
                      <a:lnTo>
                        <a:pt x="40" y="6"/>
                      </a:lnTo>
                      <a:lnTo>
                        <a:pt x="26" y="2"/>
                      </a:lnTo>
                      <a:lnTo>
                        <a:pt x="10" y="0"/>
                      </a:lnTo>
                      <a:lnTo>
                        <a:pt x="0" y="0"/>
                      </a:lnTo>
                    </a:path>
                  </a:pathLst>
                </a:custGeom>
                <a:noFill/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307" name="Freeform 138">
                  <a:extLst>
                    <a:ext uri="{FF2B5EF4-FFF2-40B4-BE49-F238E27FC236}">
                      <a16:creationId xmlns:a16="http://schemas.microsoft.com/office/drawing/2014/main" id="{47732696-501C-4388-9283-C538C6243F1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41" y="1344"/>
                  <a:ext cx="197" cy="153"/>
                </a:xfrm>
                <a:custGeom>
                  <a:avLst/>
                  <a:gdLst>
                    <a:gd name="T0" fmla="*/ 196 w 197"/>
                    <a:gd name="T1" fmla="*/ 152 h 153"/>
                    <a:gd name="T2" fmla="*/ 194 w 197"/>
                    <a:gd name="T3" fmla="*/ 146 h 153"/>
                    <a:gd name="T4" fmla="*/ 192 w 197"/>
                    <a:gd name="T5" fmla="*/ 140 h 153"/>
                    <a:gd name="T6" fmla="*/ 188 w 197"/>
                    <a:gd name="T7" fmla="*/ 133 h 153"/>
                    <a:gd name="T8" fmla="*/ 185 w 197"/>
                    <a:gd name="T9" fmla="*/ 128 h 153"/>
                    <a:gd name="T10" fmla="*/ 180 w 197"/>
                    <a:gd name="T11" fmla="*/ 123 h 153"/>
                    <a:gd name="T12" fmla="*/ 166 w 197"/>
                    <a:gd name="T13" fmla="*/ 110 h 153"/>
                    <a:gd name="T14" fmla="*/ 148 w 197"/>
                    <a:gd name="T15" fmla="*/ 99 h 153"/>
                    <a:gd name="T16" fmla="*/ 134 w 197"/>
                    <a:gd name="T17" fmla="*/ 93 h 153"/>
                    <a:gd name="T18" fmla="*/ 115 w 197"/>
                    <a:gd name="T19" fmla="*/ 88 h 153"/>
                    <a:gd name="T20" fmla="*/ 100 w 197"/>
                    <a:gd name="T21" fmla="*/ 75 h 153"/>
                    <a:gd name="T22" fmla="*/ 85 w 197"/>
                    <a:gd name="T23" fmla="*/ 61 h 153"/>
                    <a:gd name="T24" fmla="*/ 70 w 197"/>
                    <a:gd name="T25" fmla="*/ 50 h 153"/>
                    <a:gd name="T26" fmla="*/ 52 w 197"/>
                    <a:gd name="T27" fmla="*/ 39 h 153"/>
                    <a:gd name="T28" fmla="*/ 36 w 197"/>
                    <a:gd name="T29" fmla="*/ 29 h 153"/>
                    <a:gd name="T30" fmla="*/ 22 w 197"/>
                    <a:gd name="T31" fmla="*/ 13 h 153"/>
                    <a:gd name="T32" fmla="*/ 0 w 197"/>
                    <a:gd name="T33" fmla="*/ 0 h 153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</a:gdLst>
                  <a:ahLst/>
                  <a:cxnLst>
                    <a:cxn ang="T34">
                      <a:pos x="T0" y="T1"/>
                    </a:cxn>
                    <a:cxn ang="T35">
                      <a:pos x="T2" y="T3"/>
                    </a:cxn>
                    <a:cxn ang="T36">
                      <a:pos x="T4" y="T5"/>
                    </a:cxn>
                    <a:cxn ang="T37">
                      <a:pos x="T6" y="T7"/>
                    </a:cxn>
                    <a:cxn ang="T38">
                      <a:pos x="T8" y="T9"/>
                    </a:cxn>
                    <a:cxn ang="T39">
                      <a:pos x="T10" y="T11"/>
                    </a:cxn>
                    <a:cxn ang="T40">
                      <a:pos x="T12" y="T13"/>
                    </a:cxn>
                    <a:cxn ang="T41">
                      <a:pos x="T14" y="T15"/>
                    </a:cxn>
                    <a:cxn ang="T42">
                      <a:pos x="T16" y="T17"/>
                    </a:cxn>
                    <a:cxn ang="T43">
                      <a:pos x="T18" y="T19"/>
                    </a:cxn>
                    <a:cxn ang="T44">
                      <a:pos x="T20" y="T21"/>
                    </a:cxn>
                    <a:cxn ang="T45">
                      <a:pos x="T22" y="T23"/>
                    </a:cxn>
                    <a:cxn ang="T46">
                      <a:pos x="T24" y="T25"/>
                    </a:cxn>
                    <a:cxn ang="T47">
                      <a:pos x="T26" y="T27"/>
                    </a:cxn>
                    <a:cxn ang="T48">
                      <a:pos x="T28" y="T29"/>
                    </a:cxn>
                    <a:cxn ang="T49">
                      <a:pos x="T30" y="T31"/>
                    </a:cxn>
                    <a:cxn ang="T50">
                      <a:pos x="T32" y="T33"/>
                    </a:cxn>
                  </a:cxnLst>
                  <a:rect l="0" t="0" r="r" b="b"/>
                  <a:pathLst>
                    <a:path w="197" h="153">
                      <a:moveTo>
                        <a:pt x="196" y="152"/>
                      </a:moveTo>
                      <a:lnTo>
                        <a:pt x="194" y="146"/>
                      </a:lnTo>
                      <a:lnTo>
                        <a:pt x="192" y="140"/>
                      </a:lnTo>
                      <a:lnTo>
                        <a:pt x="188" y="133"/>
                      </a:lnTo>
                      <a:lnTo>
                        <a:pt x="185" y="128"/>
                      </a:lnTo>
                      <a:lnTo>
                        <a:pt x="180" y="123"/>
                      </a:lnTo>
                      <a:lnTo>
                        <a:pt x="166" y="110"/>
                      </a:lnTo>
                      <a:lnTo>
                        <a:pt x="148" y="99"/>
                      </a:lnTo>
                      <a:lnTo>
                        <a:pt x="134" y="93"/>
                      </a:lnTo>
                      <a:lnTo>
                        <a:pt x="115" y="88"/>
                      </a:lnTo>
                      <a:lnTo>
                        <a:pt x="100" y="75"/>
                      </a:lnTo>
                      <a:lnTo>
                        <a:pt x="85" y="61"/>
                      </a:lnTo>
                      <a:lnTo>
                        <a:pt x="70" y="50"/>
                      </a:lnTo>
                      <a:lnTo>
                        <a:pt x="52" y="39"/>
                      </a:lnTo>
                      <a:lnTo>
                        <a:pt x="36" y="29"/>
                      </a:lnTo>
                      <a:lnTo>
                        <a:pt x="22" y="13"/>
                      </a:lnTo>
                      <a:lnTo>
                        <a:pt x="0" y="0"/>
                      </a:lnTo>
                    </a:path>
                  </a:pathLst>
                </a:custGeom>
                <a:noFill/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308" name="Freeform 139">
                  <a:extLst>
                    <a:ext uri="{FF2B5EF4-FFF2-40B4-BE49-F238E27FC236}">
                      <a16:creationId xmlns:a16="http://schemas.microsoft.com/office/drawing/2014/main" id="{F6BFD434-B17D-480D-9D34-E5C0355CD0F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91" y="1299"/>
                  <a:ext cx="196" cy="153"/>
                </a:xfrm>
                <a:custGeom>
                  <a:avLst/>
                  <a:gdLst>
                    <a:gd name="T0" fmla="*/ 195 w 196"/>
                    <a:gd name="T1" fmla="*/ 152 h 153"/>
                    <a:gd name="T2" fmla="*/ 187 w 196"/>
                    <a:gd name="T3" fmla="*/ 141 h 153"/>
                    <a:gd name="T4" fmla="*/ 180 w 196"/>
                    <a:gd name="T5" fmla="*/ 134 h 153"/>
                    <a:gd name="T6" fmla="*/ 173 w 196"/>
                    <a:gd name="T7" fmla="*/ 128 h 153"/>
                    <a:gd name="T8" fmla="*/ 145 w 196"/>
                    <a:gd name="T9" fmla="*/ 109 h 153"/>
                    <a:gd name="T10" fmla="*/ 127 w 196"/>
                    <a:gd name="T11" fmla="*/ 99 h 153"/>
                    <a:gd name="T12" fmla="*/ 114 w 196"/>
                    <a:gd name="T13" fmla="*/ 85 h 153"/>
                    <a:gd name="T14" fmla="*/ 99 w 196"/>
                    <a:gd name="T15" fmla="*/ 72 h 153"/>
                    <a:gd name="T16" fmla="*/ 84 w 196"/>
                    <a:gd name="T17" fmla="*/ 61 h 153"/>
                    <a:gd name="T18" fmla="*/ 68 w 196"/>
                    <a:gd name="T19" fmla="*/ 51 h 153"/>
                    <a:gd name="T20" fmla="*/ 59 w 196"/>
                    <a:gd name="T21" fmla="*/ 45 h 153"/>
                    <a:gd name="T22" fmla="*/ 41 w 196"/>
                    <a:gd name="T23" fmla="*/ 35 h 153"/>
                    <a:gd name="T24" fmla="*/ 23 w 196"/>
                    <a:gd name="T25" fmla="*/ 15 h 153"/>
                    <a:gd name="T26" fmla="*/ 0 w 196"/>
                    <a:gd name="T27" fmla="*/ 0 h 153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</a:gdLst>
                  <a:ahLst/>
                  <a:cxnLst>
                    <a:cxn ang="T28">
                      <a:pos x="T0" y="T1"/>
                    </a:cxn>
                    <a:cxn ang="T29">
                      <a:pos x="T2" y="T3"/>
                    </a:cxn>
                    <a:cxn ang="T30">
                      <a:pos x="T4" y="T5"/>
                    </a:cxn>
                    <a:cxn ang="T31">
                      <a:pos x="T6" y="T7"/>
                    </a:cxn>
                    <a:cxn ang="T32">
                      <a:pos x="T8" y="T9"/>
                    </a:cxn>
                    <a:cxn ang="T33">
                      <a:pos x="T10" y="T11"/>
                    </a:cxn>
                    <a:cxn ang="T34">
                      <a:pos x="T12" y="T13"/>
                    </a:cxn>
                    <a:cxn ang="T35">
                      <a:pos x="T14" y="T15"/>
                    </a:cxn>
                    <a:cxn ang="T36">
                      <a:pos x="T16" y="T17"/>
                    </a:cxn>
                    <a:cxn ang="T37">
                      <a:pos x="T18" y="T19"/>
                    </a:cxn>
                    <a:cxn ang="T38">
                      <a:pos x="T20" y="T21"/>
                    </a:cxn>
                    <a:cxn ang="T39">
                      <a:pos x="T22" y="T23"/>
                    </a:cxn>
                    <a:cxn ang="T40">
                      <a:pos x="T24" y="T25"/>
                    </a:cxn>
                    <a:cxn ang="T41">
                      <a:pos x="T26" y="T27"/>
                    </a:cxn>
                  </a:cxnLst>
                  <a:rect l="0" t="0" r="r" b="b"/>
                  <a:pathLst>
                    <a:path w="196" h="153">
                      <a:moveTo>
                        <a:pt x="195" y="152"/>
                      </a:moveTo>
                      <a:lnTo>
                        <a:pt x="187" y="141"/>
                      </a:lnTo>
                      <a:lnTo>
                        <a:pt x="180" y="134"/>
                      </a:lnTo>
                      <a:lnTo>
                        <a:pt x="173" y="128"/>
                      </a:lnTo>
                      <a:lnTo>
                        <a:pt x="145" y="109"/>
                      </a:lnTo>
                      <a:lnTo>
                        <a:pt x="127" y="99"/>
                      </a:lnTo>
                      <a:lnTo>
                        <a:pt x="114" y="85"/>
                      </a:lnTo>
                      <a:lnTo>
                        <a:pt x="99" y="72"/>
                      </a:lnTo>
                      <a:lnTo>
                        <a:pt x="84" y="61"/>
                      </a:lnTo>
                      <a:lnTo>
                        <a:pt x="68" y="51"/>
                      </a:lnTo>
                      <a:lnTo>
                        <a:pt x="59" y="45"/>
                      </a:lnTo>
                      <a:lnTo>
                        <a:pt x="41" y="35"/>
                      </a:lnTo>
                      <a:lnTo>
                        <a:pt x="23" y="15"/>
                      </a:lnTo>
                      <a:lnTo>
                        <a:pt x="0" y="0"/>
                      </a:lnTo>
                    </a:path>
                  </a:pathLst>
                </a:custGeom>
                <a:noFill/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309" name="Freeform 140">
                  <a:extLst>
                    <a:ext uri="{FF2B5EF4-FFF2-40B4-BE49-F238E27FC236}">
                      <a16:creationId xmlns:a16="http://schemas.microsoft.com/office/drawing/2014/main" id="{43AF4D44-7B04-497E-B4E9-2242E80D62F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622" y="1177"/>
                  <a:ext cx="8" cy="58"/>
                </a:xfrm>
                <a:custGeom>
                  <a:avLst/>
                  <a:gdLst>
                    <a:gd name="T0" fmla="*/ 4 w 8"/>
                    <a:gd name="T1" fmla="*/ 57 h 58"/>
                    <a:gd name="T2" fmla="*/ 1 w 8"/>
                    <a:gd name="T3" fmla="*/ 39 h 58"/>
                    <a:gd name="T4" fmla="*/ 0 w 8"/>
                    <a:gd name="T5" fmla="*/ 28 h 58"/>
                    <a:gd name="T6" fmla="*/ 3 w 8"/>
                    <a:gd name="T7" fmla="*/ 12 h 58"/>
                    <a:gd name="T8" fmla="*/ 7 w 8"/>
                    <a:gd name="T9" fmla="*/ 0 h 58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8" h="58">
                      <a:moveTo>
                        <a:pt x="4" y="57"/>
                      </a:moveTo>
                      <a:lnTo>
                        <a:pt x="1" y="39"/>
                      </a:lnTo>
                      <a:lnTo>
                        <a:pt x="0" y="28"/>
                      </a:lnTo>
                      <a:lnTo>
                        <a:pt x="3" y="12"/>
                      </a:lnTo>
                      <a:lnTo>
                        <a:pt x="7" y="0"/>
                      </a:lnTo>
                    </a:path>
                  </a:pathLst>
                </a:custGeom>
                <a:noFill/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310" name="Freeform 141">
                  <a:extLst>
                    <a:ext uri="{FF2B5EF4-FFF2-40B4-BE49-F238E27FC236}">
                      <a16:creationId xmlns:a16="http://schemas.microsoft.com/office/drawing/2014/main" id="{576B0AF8-D69A-475C-BDC9-C775D03F44C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631" y="1280"/>
                  <a:ext cx="34" cy="34"/>
                </a:xfrm>
                <a:custGeom>
                  <a:avLst/>
                  <a:gdLst>
                    <a:gd name="T0" fmla="*/ 33 w 34"/>
                    <a:gd name="T1" fmla="*/ 0 h 34"/>
                    <a:gd name="T2" fmla="*/ 25 w 34"/>
                    <a:gd name="T3" fmla="*/ 2 h 34"/>
                    <a:gd name="T4" fmla="*/ 15 w 34"/>
                    <a:gd name="T5" fmla="*/ 6 h 34"/>
                    <a:gd name="T6" fmla="*/ 8 w 34"/>
                    <a:gd name="T7" fmla="*/ 14 h 34"/>
                    <a:gd name="T8" fmla="*/ 4 w 34"/>
                    <a:gd name="T9" fmla="*/ 20 h 34"/>
                    <a:gd name="T10" fmla="*/ 0 w 34"/>
                    <a:gd name="T11" fmla="*/ 33 h 34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0" t="0" r="r" b="b"/>
                  <a:pathLst>
                    <a:path w="34" h="34">
                      <a:moveTo>
                        <a:pt x="33" y="0"/>
                      </a:moveTo>
                      <a:lnTo>
                        <a:pt x="25" y="2"/>
                      </a:lnTo>
                      <a:lnTo>
                        <a:pt x="15" y="6"/>
                      </a:lnTo>
                      <a:lnTo>
                        <a:pt x="8" y="14"/>
                      </a:lnTo>
                      <a:lnTo>
                        <a:pt x="4" y="20"/>
                      </a:lnTo>
                      <a:lnTo>
                        <a:pt x="0" y="33"/>
                      </a:lnTo>
                    </a:path>
                  </a:pathLst>
                </a:custGeom>
                <a:noFill/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311" name="Freeform 142">
                  <a:extLst>
                    <a:ext uri="{FF2B5EF4-FFF2-40B4-BE49-F238E27FC236}">
                      <a16:creationId xmlns:a16="http://schemas.microsoft.com/office/drawing/2014/main" id="{B23D5368-7720-4015-977D-7170048DC2B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77" y="1330"/>
                  <a:ext cx="53" cy="23"/>
                </a:xfrm>
                <a:custGeom>
                  <a:avLst/>
                  <a:gdLst>
                    <a:gd name="T0" fmla="*/ 52 w 53"/>
                    <a:gd name="T1" fmla="*/ 1 h 23"/>
                    <a:gd name="T2" fmla="*/ 42 w 53"/>
                    <a:gd name="T3" fmla="*/ 0 h 23"/>
                    <a:gd name="T4" fmla="*/ 29 w 53"/>
                    <a:gd name="T5" fmla="*/ 2 h 23"/>
                    <a:gd name="T6" fmla="*/ 16 w 53"/>
                    <a:gd name="T7" fmla="*/ 6 h 23"/>
                    <a:gd name="T8" fmla="*/ 9 w 53"/>
                    <a:gd name="T9" fmla="*/ 11 h 23"/>
                    <a:gd name="T10" fmla="*/ 0 w 53"/>
                    <a:gd name="T11" fmla="*/ 22 h 23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0" t="0" r="r" b="b"/>
                  <a:pathLst>
                    <a:path w="53" h="23">
                      <a:moveTo>
                        <a:pt x="52" y="1"/>
                      </a:moveTo>
                      <a:lnTo>
                        <a:pt x="42" y="0"/>
                      </a:lnTo>
                      <a:lnTo>
                        <a:pt x="29" y="2"/>
                      </a:lnTo>
                      <a:lnTo>
                        <a:pt x="16" y="6"/>
                      </a:lnTo>
                      <a:lnTo>
                        <a:pt x="9" y="11"/>
                      </a:lnTo>
                      <a:lnTo>
                        <a:pt x="0" y="22"/>
                      </a:lnTo>
                    </a:path>
                  </a:pathLst>
                </a:custGeom>
                <a:noFill/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312" name="Freeform 143">
                  <a:extLst>
                    <a:ext uri="{FF2B5EF4-FFF2-40B4-BE49-F238E27FC236}">
                      <a16:creationId xmlns:a16="http://schemas.microsoft.com/office/drawing/2014/main" id="{ACF345F6-1188-4E2D-B22C-688D35B433F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07" y="1363"/>
                  <a:ext cx="60" cy="13"/>
                </a:xfrm>
                <a:custGeom>
                  <a:avLst/>
                  <a:gdLst>
                    <a:gd name="T0" fmla="*/ 59 w 60"/>
                    <a:gd name="T1" fmla="*/ 1 h 13"/>
                    <a:gd name="T2" fmla="*/ 46 w 60"/>
                    <a:gd name="T3" fmla="*/ 0 h 13"/>
                    <a:gd name="T4" fmla="*/ 31 w 60"/>
                    <a:gd name="T5" fmla="*/ 1 h 13"/>
                    <a:gd name="T6" fmla="*/ 20 w 60"/>
                    <a:gd name="T7" fmla="*/ 4 h 13"/>
                    <a:gd name="T8" fmla="*/ 8 w 60"/>
                    <a:gd name="T9" fmla="*/ 8 h 13"/>
                    <a:gd name="T10" fmla="*/ 0 w 60"/>
                    <a:gd name="T11" fmla="*/ 12 h 13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0" t="0" r="r" b="b"/>
                  <a:pathLst>
                    <a:path w="60" h="13">
                      <a:moveTo>
                        <a:pt x="59" y="1"/>
                      </a:moveTo>
                      <a:lnTo>
                        <a:pt x="46" y="0"/>
                      </a:lnTo>
                      <a:lnTo>
                        <a:pt x="31" y="1"/>
                      </a:lnTo>
                      <a:lnTo>
                        <a:pt x="20" y="4"/>
                      </a:lnTo>
                      <a:lnTo>
                        <a:pt x="8" y="8"/>
                      </a:lnTo>
                      <a:lnTo>
                        <a:pt x="0" y="12"/>
                      </a:lnTo>
                    </a:path>
                  </a:pathLst>
                </a:custGeom>
                <a:noFill/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313" name="Freeform 144">
                  <a:extLst>
                    <a:ext uri="{FF2B5EF4-FFF2-40B4-BE49-F238E27FC236}">
                      <a16:creationId xmlns:a16="http://schemas.microsoft.com/office/drawing/2014/main" id="{38F03516-56F7-4412-ABF2-78A17F6FB32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688" y="1320"/>
                  <a:ext cx="29" cy="20"/>
                </a:xfrm>
                <a:custGeom>
                  <a:avLst/>
                  <a:gdLst>
                    <a:gd name="T0" fmla="*/ 28 w 29"/>
                    <a:gd name="T1" fmla="*/ 0 h 20"/>
                    <a:gd name="T2" fmla="*/ 18 w 29"/>
                    <a:gd name="T3" fmla="*/ 2 h 20"/>
                    <a:gd name="T4" fmla="*/ 9 w 29"/>
                    <a:gd name="T5" fmla="*/ 7 h 20"/>
                    <a:gd name="T6" fmla="*/ 0 w 29"/>
                    <a:gd name="T7" fmla="*/ 19 h 20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29" h="20">
                      <a:moveTo>
                        <a:pt x="28" y="0"/>
                      </a:moveTo>
                      <a:lnTo>
                        <a:pt x="18" y="2"/>
                      </a:lnTo>
                      <a:lnTo>
                        <a:pt x="9" y="7"/>
                      </a:lnTo>
                      <a:lnTo>
                        <a:pt x="0" y="19"/>
                      </a:lnTo>
                    </a:path>
                  </a:pathLst>
                </a:custGeom>
                <a:noFill/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314" name="Freeform 145">
                  <a:extLst>
                    <a:ext uri="{FF2B5EF4-FFF2-40B4-BE49-F238E27FC236}">
                      <a16:creationId xmlns:a16="http://schemas.microsoft.com/office/drawing/2014/main" id="{D7532D2C-7B77-4A34-81C5-261C871F246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629" y="1360"/>
                  <a:ext cx="46" cy="24"/>
                </a:xfrm>
                <a:custGeom>
                  <a:avLst/>
                  <a:gdLst>
                    <a:gd name="T0" fmla="*/ 45 w 46"/>
                    <a:gd name="T1" fmla="*/ 1 h 24"/>
                    <a:gd name="T2" fmla="*/ 31 w 46"/>
                    <a:gd name="T3" fmla="*/ 0 h 24"/>
                    <a:gd name="T4" fmla="*/ 21 w 46"/>
                    <a:gd name="T5" fmla="*/ 4 h 24"/>
                    <a:gd name="T6" fmla="*/ 11 w 46"/>
                    <a:gd name="T7" fmla="*/ 11 h 24"/>
                    <a:gd name="T8" fmla="*/ 0 w 46"/>
                    <a:gd name="T9" fmla="*/ 23 h 24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46" h="24">
                      <a:moveTo>
                        <a:pt x="45" y="1"/>
                      </a:moveTo>
                      <a:lnTo>
                        <a:pt x="31" y="0"/>
                      </a:lnTo>
                      <a:lnTo>
                        <a:pt x="21" y="4"/>
                      </a:lnTo>
                      <a:lnTo>
                        <a:pt x="11" y="11"/>
                      </a:lnTo>
                      <a:lnTo>
                        <a:pt x="0" y="23"/>
                      </a:lnTo>
                    </a:path>
                  </a:pathLst>
                </a:custGeom>
                <a:noFill/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315" name="Freeform 146">
                  <a:extLst>
                    <a:ext uri="{FF2B5EF4-FFF2-40B4-BE49-F238E27FC236}">
                      <a16:creationId xmlns:a16="http://schemas.microsoft.com/office/drawing/2014/main" id="{4740C7B6-9C8A-4325-BA72-0580F319C90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694" y="1406"/>
                  <a:ext cx="39" cy="19"/>
                </a:xfrm>
                <a:custGeom>
                  <a:avLst/>
                  <a:gdLst>
                    <a:gd name="T0" fmla="*/ 38 w 39"/>
                    <a:gd name="T1" fmla="*/ 0 h 19"/>
                    <a:gd name="T2" fmla="*/ 29 w 39"/>
                    <a:gd name="T3" fmla="*/ 0 h 19"/>
                    <a:gd name="T4" fmla="*/ 19 w 39"/>
                    <a:gd name="T5" fmla="*/ 3 h 19"/>
                    <a:gd name="T6" fmla="*/ 8 w 39"/>
                    <a:gd name="T7" fmla="*/ 9 h 19"/>
                    <a:gd name="T8" fmla="*/ 0 w 39"/>
                    <a:gd name="T9" fmla="*/ 18 h 19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39" h="19">
                      <a:moveTo>
                        <a:pt x="38" y="0"/>
                      </a:moveTo>
                      <a:lnTo>
                        <a:pt x="29" y="0"/>
                      </a:lnTo>
                      <a:lnTo>
                        <a:pt x="19" y="3"/>
                      </a:lnTo>
                      <a:lnTo>
                        <a:pt x="8" y="9"/>
                      </a:lnTo>
                      <a:lnTo>
                        <a:pt x="0" y="18"/>
                      </a:lnTo>
                    </a:path>
                  </a:pathLst>
                </a:custGeom>
                <a:noFill/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316" name="Freeform 147">
                  <a:extLst>
                    <a:ext uri="{FF2B5EF4-FFF2-40B4-BE49-F238E27FC236}">
                      <a16:creationId xmlns:a16="http://schemas.microsoft.com/office/drawing/2014/main" id="{51AD630F-2F03-4254-8F7D-82A78A515BF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626" y="1435"/>
                  <a:ext cx="39" cy="20"/>
                </a:xfrm>
                <a:custGeom>
                  <a:avLst/>
                  <a:gdLst>
                    <a:gd name="T0" fmla="*/ 38 w 39"/>
                    <a:gd name="T1" fmla="*/ 0 h 20"/>
                    <a:gd name="T2" fmla="*/ 24 w 39"/>
                    <a:gd name="T3" fmla="*/ 3 h 20"/>
                    <a:gd name="T4" fmla="*/ 15 w 39"/>
                    <a:gd name="T5" fmla="*/ 6 h 20"/>
                    <a:gd name="T6" fmla="*/ 7 w 39"/>
                    <a:gd name="T7" fmla="*/ 13 h 20"/>
                    <a:gd name="T8" fmla="*/ 0 w 39"/>
                    <a:gd name="T9" fmla="*/ 19 h 20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39" h="20">
                      <a:moveTo>
                        <a:pt x="38" y="0"/>
                      </a:moveTo>
                      <a:lnTo>
                        <a:pt x="24" y="3"/>
                      </a:lnTo>
                      <a:lnTo>
                        <a:pt x="15" y="6"/>
                      </a:lnTo>
                      <a:lnTo>
                        <a:pt x="7" y="13"/>
                      </a:lnTo>
                      <a:lnTo>
                        <a:pt x="0" y="19"/>
                      </a:lnTo>
                    </a:path>
                  </a:pathLst>
                </a:custGeom>
                <a:noFill/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317" name="Freeform 148">
                  <a:extLst>
                    <a:ext uri="{FF2B5EF4-FFF2-40B4-BE49-F238E27FC236}">
                      <a16:creationId xmlns:a16="http://schemas.microsoft.com/office/drawing/2014/main" id="{03191E97-206E-4123-B8C0-F032D0C3532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58" y="1239"/>
                  <a:ext cx="55" cy="48"/>
                </a:xfrm>
                <a:custGeom>
                  <a:avLst/>
                  <a:gdLst>
                    <a:gd name="T0" fmla="*/ 0 w 55"/>
                    <a:gd name="T1" fmla="*/ 47 h 48"/>
                    <a:gd name="T2" fmla="*/ 12 w 55"/>
                    <a:gd name="T3" fmla="*/ 38 h 48"/>
                    <a:gd name="T4" fmla="*/ 26 w 55"/>
                    <a:gd name="T5" fmla="*/ 26 h 48"/>
                    <a:gd name="T6" fmla="*/ 42 w 55"/>
                    <a:gd name="T7" fmla="*/ 13 h 48"/>
                    <a:gd name="T8" fmla="*/ 54 w 55"/>
                    <a:gd name="T9" fmla="*/ 0 h 48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55" h="48">
                      <a:moveTo>
                        <a:pt x="0" y="47"/>
                      </a:moveTo>
                      <a:lnTo>
                        <a:pt x="12" y="38"/>
                      </a:lnTo>
                      <a:lnTo>
                        <a:pt x="26" y="26"/>
                      </a:lnTo>
                      <a:lnTo>
                        <a:pt x="42" y="13"/>
                      </a:lnTo>
                      <a:lnTo>
                        <a:pt x="54" y="0"/>
                      </a:lnTo>
                    </a:path>
                  </a:pathLst>
                </a:custGeom>
                <a:noFill/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318" name="Freeform 149">
                  <a:extLst>
                    <a:ext uri="{FF2B5EF4-FFF2-40B4-BE49-F238E27FC236}">
                      <a16:creationId xmlns:a16="http://schemas.microsoft.com/office/drawing/2014/main" id="{77098542-86CB-4318-962A-BE254CEE02B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59" y="1389"/>
                  <a:ext cx="44" cy="18"/>
                </a:xfrm>
                <a:custGeom>
                  <a:avLst/>
                  <a:gdLst>
                    <a:gd name="T0" fmla="*/ 43 w 44"/>
                    <a:gd name="T1" fmla="*/ 0 h 18"/>
                    <a:gd name="T2" fmla="*/ 27 w 44"/>
                    <a:gd name="T3" fmla="*/ 1 h 18"/>
                    <a:gd name="T4" fmla="*/ 16 w 44"/>
                    <a:gd name="T5" fmla="*/ 5 h 18"/>
                    <a:gd name="T6" fmla="*/ 8 w 44"/>
                    <a:gd name="T7" fmla="*/ 10 h 18"/>
                    <a:gd name="T8" fmla="*/ 0 w 44"/>
                    <a:gd name="T9" fmla="*/ 17 h 18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44" h="18">
                      <a:moveTo>
                        <a:pt x="43" y="0"/>
                      </a:moveTo>
                      <a:lnTo>
                        <a:pt x="27" y="1"/>
                      </a:lnTo>
                      <a:lnTo>
                        <a:pt x="16" y="5"/>
                      </a:lnTo>
                      <a:lnTo>
                        <a:pt x="8" y="10"/>
                      </a:lnTo>
                      <a:lnTo>
                        <a:pt x="0" y="17"/>
                      </a:lnTo>
                    </a:path>
                  </a:pathLst>
                </a:custGeom>
                <a:noFill/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319" name="Freeform 150">
                  <a:extLst>
                    <a:ext uri="{FF2B5EF4-FFF2-40B4-BE49-F238E27FC236}">
                      <a16:creationId xmlns:a16="http://schemas.microsoft.com/office/drawing/2014/main" id="{5129A389-2969-4B78-8E52-D6C9A63A941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726" y="1360"/>
                  <a:ext cx="38" cy="15"/>
                </a:xfrm>
                <a:custGeom>
                  <a:avLst/>
                  <a:gdLst>
                    <a:gd name="T0" fmla="*/ 37 w 38"/>
                    <a:gd name="T1" fmla="*/ 3 h 15"/>
                    <a:gd name="T2" fmla="*/ 27 w 38"/>
                    <a:gd name="T3" fmla="*/ 0 h 15"/>
                    <a:gd name="T4" fmla="*/ 18 w 38"/>
                    <a:gd name="T5" fmla="*/ 0 h 15"/>
                    <a:gd name="T6" fmla="*/ 9 w 38"/>
                    <a:gd name="T7" fmla="*/ 4 h 15"/>
                    <a:gd name="T8" fmla="*/ 3 w 38"/>
                    <a:gd name="T9" fmla="*/ 8 h 15"/>
                    <a:gd name="T10" fmla="*/ 0 w 38"/>
                    <a:gd name="T11" fmla="*/ 14 h 15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0" t="0" r="r" b="b"/>
                  <a:pathLst>
                    <a:path w="38" h="15">
                      <a:moveTo>
                        <a:pt x="37" y="3"/>
                      </a:moveTo>
                      <a:lnTo>
                        <a:pt x="27" y="0"/>
                      </a:lnTo>
                      <a:lnTo>
                        <a:pt x="18" y="0"/>
                      </a:lnTo>
                      <a:lnTo>
                        <a:pt x="9" y="4"/>
                      </a:lnTo>
                      <a:lnTo>
                        <a:pt x="3" y="8"/>
                      </a:lnTo>
                      <a:lnTo>
                        <a:pt x="0" y="14"/>
                      </a:lnTo>
                    </a:path>
                  </a:pathLst>
                </a:custGeom>
                <a:noFill/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320" name="Freeform 151">
                  <a:extLst>
                    <a:ext uri="{FF2B5EF4-FFF2-40B4-BE49-F238E27FC236}">
                      <a16:creationId xmlns:a16="http://schemas.microsoft.com/office/drawing/2014/main" id="{5875B038-E81B-44FD-8204-45CA7F9FFDD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11" y="1410"/>
                  <a:ext cx="35" cy="14"/>
                </a:xfrm>
                <a:custGeom>
                  <a:avLst/>
                  <a:gdLst>
                    <a:gd name="T0" fmla="*/ 34 w 35"/>
                    <a:gd name="T1" fmla="*/ 0 h 14"/>
                    <a:gd name="T2" fmla="*/ 28 w 35"/>
                    <a:gd name="T3" fmla="*/ 0 h 14"/>
                    <a:gd name="T4" fmla="*/ 19 w 35"/>
                    <a:gd name="T5" fmla="*/ 1 h 14"/>
                    <a:gd name="T6" fmla="*/ 11 w 35"/>
                    <a:gd name="T7" fmla="*/ 4 h 14"/>
                    <a:gd name="T8" fmla="*/ 7 w 35"/>
                    <a:gd name="T9" fmla="*/ 6 h 14"/>
                    <a:gd name="T10" fmla="*/ 3 w 35"/>
                    <a:gd name="T11" fmla="*/ 10 h 14"/>
                    <a:gd name="T12" fmla="*/ 0 w 35"/>
                    <a:gd name="T13" fmla="*/ 13 h 14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0" t="0" r="r" b="b"/>
                  <a:pathLst>
                    <a:path w="35" h="14">
                      <a:moveTo>
                        <a:pt x="34" y="0"/>
                      </a:moveTo>
                      <a:lnTo>
                        <a:pt x="28" y="0"/>
                      </a:lnTo>
                      <a:lnTo>
                        <a:pt x="19" y="1"/>
                      </a:lnTo>
                      <a:lnTo>
                        <a:pt x="11" y="4"/>
                      </a:lnTo>
                      <a:lnTo>
                        <a:pt x="7" y="6"/>
                      </a:lnTo>
                      <a:lnTo>
                        <a:pt x="3" y="10"/>
                      </a:lnTo>
                      <a:lnTo>
                        <a:pt x="0" y="13"/>
                      </a:lnTo>
                    </a:path>
                  </a:pathLst>
                </a:custGeom>
                <a:noFill/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321" name="Freeform 152">
                  <a:extLst>
                    <a:ext uri="{FF2B5EF4-FFF2-40B4-BE49-F238E27FC236}">
                      <a16:creationId xmlns:a16="http://schemas.microsoft.com/office/drawing/2014/main" id="{EBC0B051-2D39-4295-ABF7-0C701219C11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461" y="1344"/>
                  <a:ext cx="9" cy="15"/>
                </a:xfrm>
                <a:custGeom>
                  <a:avLst/>
                  <a:gdLst>
                    <a:gd name="T0" fmla="*/ 0 w 9"/>
                    <a:gd name="T1" fmla="*/ 14 h 15"/>
                    <a:gd name="T2" fmla="*/ 2 w 9"/>
                    <a:gd name="T3" fmla="*/ 6 h 15"/>
                    <a:gd name="T4" fmla="*/ 6 w 9"/>
                    <a:gd name="T5" fmla="*/ 2 h 15"/>
                    <a:gd name="T6" fmla="*/ 8 w 9"/>
                    <a:gd name="T7" fmla="*/ 0 h 15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9" h="15">
                      <a:moveTo>
                        <a:pt x="0" y="14"/>
                      </a:moveTo>
                      <a:lnTo>
                        <a:pt x="2" y="6"/>
                      </a:lnTo>
                      <a:lnTo>
                        <a:pt x="6" y="2"/>
                      </a:lnTo>
                      <a:lnTo>
                        <a:pt x="8" y="0"/>
                      </a:lnTo>
                    </a:path>
                  </a:pathLst>
                </a:custGeom>
                <a:noFill/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322" name="Freeform 153">
                  <a:extLst>
                    <a:ext uri="{FF2B5EF4-FFF2-40B4-BE49-F238E27FC236}">
                      <a16:creationId xmlns:a16="http://schemas.microsoft.com/office/drawing/2014/main" id="{290B9DD6-815A-48D3-B12D-12B050F03A7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377" y="1172"/>
                  <a:ext cx="190" cy="50"/>
                </a:xfrm>
                <a:custGeom>
                  <a:avLst/>
                  <a:gdLst>
                    <a:gd name="T0" fmla="*/ 0 w 190"/>
                    <a:gd name="T1" fmla="*/ 0 h 50"/>
                    <a:gd name="T2" fmla="*/ 29 w 190"/>
                    <a:gd name="T3" fmla="*/ 26 h 50"/>
                    <a:gd name="T4" fmla="*/ 50 w 190"/>
                    <a:gd name="T5" fmla="*/ 38 h 50"/>
                    <a:gd name="T6" fmla="*/ 70 w 190"/>
                    <a:gd name="T7" fmla="*/ 46 h 50"/>
                    <a:gd name="T8" fmla="*/ 134 w 190"/>
                    <a:gd name="T9" fmla="*/ 49 h 50"/>
                    <a:gd name="T10" fmla="*/ 160 w 190"/>
                    <a:gd name="T11" fmla="*/ 44 h 50"/>
                    <a:gd name="T12" fmla="*/ 174 w 190"/>
                    <a:gd name="T13" fmla="*/ 38 h 50"/>
                    <a:gd name="T14" fmla="*/ 189 w 190"/>
                    <a:gd name="T15" fmla="*/ 38 h 50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190" h="50">
                      <a:moveTo>
                        <a:pt x="0" y="0"/>
                      </a:moveTo>
                      <a:lnTo>
                        <a:pt x="29" y="26"/>
                      </a:lnTo>
                      <a:lnTo>
                        <a:pt x="50" y="38"/>
                      </a:lnTo>
                      <a:lnTo>
                        <a:pt x="70" y="46"/>
                      </a:lnTo>
                      <a:lnTo>
                        <a:pt x="134" y="49"/>
                      </a:lnTo>
                      <a:lnTo>
                        <a:pt x="160" y="44"/>
                      </a:lnTo>
                      <a:lnTo>
                        <a:pt x="174" y="38"/>
                      </a:lnTo>
                      <a:lnTo>
                        <a:pt x="189" y="38"/>
                      </a:lnTo>
                    </a:path>
                  </a:pathLst>
                </a:custGeom>
                <a:noFill/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323" name="Freeform 154">
                  <a:extLst>
                    <a:ext uri="{FF2B5EF4-FFF2-40B4-BE49-F238E27FC236}">
                      <a16:creationId xmlns:a16="http://schemas.microsoft.com/office/drawing/2014/main" id="{37D30D5E-BE6E-42F3-AB2A-D1FF2394053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386" y="1184"/>
                  <a:ext cx="33" cy="73"/>
                </a:xfrm>
                <a:custGeom>
                  <a:avLst/>
                  <a:gdLst>
                    <a:gd name="T0" fmla="*/ 0 w 33"/>
                    <a:gd name="T1" fmla="*/ 0 h 73"/>
                    <a:gd name="T2" fmla="*/ 14 w 33"/>
                    <a:gd name="T3" fmla="*/ 20 h 73"/>
                    <a:gd name="T4" fmla="*/ 23 w 33"/>
                    <a:gd name="T5" fmla="*/ 40 h 73"/>
                    <a:gd name="T6" fmla="*/ 26 w 33"/>
                    <a:gd name="T7" fmla="*/ 52 h 73"/>
                    <a:gd name="T8" fmla="*/ 32 w 33"/>
                    <a:gd name="T9" fmla="*/ 72 h 73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33" h="73">
                      <a:moveTo>
                        <a:pt x="0" y="0"/>
                      </a:moveTo>
                      <a:lnTo>
                        <a:pt x="14" y="20"/>
                      </a:lnTo>
                      <a:lnTo>
                        <a:pt x="23" y="40"/>
                      </a:lnTo>
                      <a:lnTo>
                        <a:pt x="26" y="52"/>
                      </a:lnTo>
                      <a:lnTo>
                        <a:pt x="32" y="72"/>
                      </a:lnTo>
                    </a:path>
                  </a:pathLst>
                </a:custGeom>
                <a:noFill/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324" name="Freeform 155">
                  <a:extLst>
                    <a:ext uri="{FF2B5EF4-FFF2-40B4-BE49-F238E27FC236}">
                      <a16:creationId xmlns:a16="http://schemas.microsoft.com/office/drawing/2014/main" id="{B070E264-19D3-43B8-B5EF-E5FA2ED7844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360" y="1273"/>
                  <a:ext cx="183" cy="79"/>
                </a:xfrm>
                <a:custGeom>
                  <a:avLst/>
                  <a:gdLst>
                    <a:gd name="T0" fmla="*/ 182 w 183"/>
                    <a:gd name="T1" fmla="*/ 0 h 79"/>
                    <a:gd name="T2" fmla="*/ 147 w 183"/>
                    <a:gd name="T3" fmla="*/ 20 h 79"/>
                    <a:gd name="T4" fmla="*/ 124 w 183"/>
                    <a:gd name="T5" fmla="*/ 26 h 79"/>
                    <a:gd name="T6" fmla="*/ 93 w 183"/>
                    <a:gd name="T7" fmla="*/ 37 h 79"/>
                    <a:gd name="T8" fmla="*/ 61 w 183"/>
                    <a:gd name="T9" fmla="*/ 46 h 79"/>
                    <a:gd name="T10" fmla="*/ 32 w 183"/>
                    <a:gd name="T11" fmla="*/ 58 h 79"/>
                    <a:gd name="T12" fmla="*/ 3 w 183"/>
                    <a:gd name="T13" fmla="*/ 72 h 79"/>
                    <a:gd name="T14" fmla="*/ 0 w 183"/>
                    <a:gd name="T15" fmla="*/ 78 h 79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183" h="79">
                      <a:moveTo>
                        <a:pt x="182" y="0"/>
                      </a:moveTo>
                      <a:lnTo>
                        <a:pt x="147" y="20"/>
                      </a:lnTo>
                      <a:lnTo>
                        <a:pt x="124" y="26"/>
                      </a:lnTo>
                      <a:lnTo>
                        <a:pt x="93" y="37"/>
                      </a:lnTo>
                      <a:lnTo>
                        <a:pt x="61" y="46"/>
                      </a:lnTo>
                      <a:lnTo>
                        <a:pt x="32" y="58"/>
                      </a:lnTo>
                      <a:lnTo>
                        <a:pt x="3" y="72"/>
                      </a:lnTo>
                      <a:lnTo>
                        <a:pt x="0" y="78"/>
                      </a:lnTo>
                    </a:path>
                  </a:pathLst>
                </a:custGeom>
                <a:noFill/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325" name="Freeform 156">
                  <a:extLst>
                    <a:ext uri="{FF2B5EF4-FFF2-40B4-BE49-F238E27FC236}">
                      <a16:creationId xmlns:a16="http://schemas.microsoft.com/office/drawing/2014/main" id="{6A415BF5-E9BF-4263-BE13-174D677B09C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96" y="1281"/>
                  <a:ext cx="6" cy="22"/>
                </a:xfrm>
                <a:custGeom>
                  <a:avLst/>
                  <a:gdLst>
                    <a:gd name="T0" fmla="*/ 3 w 6"/>
                    <a:gd name="T1" fmla="*/ 21 h 22"/>
                    <a:gd name="T2" fmla="*/ 5 w 6"/>
                    <a:gd name="T3" fmla="*/ 16 h 22"/>
                    <a:gd name="T4" fmla="*/ 0 w 6"/>
                    <a:gd name="T5" fmla="*/ 6 h 22"/>
                    <a:gd name="T6" fmla="*/ 0 w 6"/>
                    <a:gd name="T7" fmla="*/ 0 h 22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6" h="22">
                      <a:moveTo>
                        <a:pt x="3" y="21"/>
                      </a:moveTo>
                      <a:lnTo>
                        <a:pt x="5" y="16"/>
                      </a:lnTo>
                      <a:lnTo>
                        <a:pt x="0" y="6"/>
                      </a:lnTo>
                      <a:lnTo>
                        <a:pt x="0" y="0"/>
                      </a:lnTo>
                    </a:path>
                  </a:pathLst>
                </a:custGeom>
                <a:noFill/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326" name="Freeform 157">
                  <a:extLst>
                    <a:ext uri="{FF2B5EF4-FFF2-40B4-BE49-F238E27FC236}">
                      <a16:creationId xmlns:a16="http://schemas.microsoft.com/office/drawing/2014/main" id="{DD707391-14BF-43C4-95E0-928D7DD8132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74" y="1212"/>
                  <a:ext cx="38" cy="28"/>
                </a:xfrm>
                <a:custGeom>
                  <a:avLst/>
                  <a:gdLst>
                    <a:gd name="T0" fmla="*/ 0 w 38"/>
                    <a:gd name="T1" fmla="*/ 0 h 28"/>
                    <a:gd name="T2" fmla="*/ 10 w 38"/>
                    <a:gd name="T3" fmla="*/ 9 h 28"/>
                    <a:gd name="T4" fmla="*/ 20 w 38"/>
                    <a:gd name="T5" fmla="*/ 16 h 28"/>
                    <a:gd name="T6" fmla="*/ 37 w 38"/>
                    <a:gd name="T7" fmla="*/ 27 h 28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38" h="28">
                      <a:moveTo>
                        <a:pt x="0" y="0"/>
                      </a:moveTo>
                      <a:lnTo>
                        <a:pt x="10" y="9"/>
                      </a:lnTo>
                      <a:lnTo>
                        <a:pt x="20" y="16"/>
                      </a:lnTo>
                      <a:lnTo>
                        <a:pt x="37" y="27"/>
                      </a:lnTo>
                    </a:path>
                  </a:pathLst>
                </a:custGeom>
                <a:noFill/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327" name="Freeform 158">
                  <a:extLst>
                    <a:ext uri="{FF2B5EF4-FFF2-40B4-BE49-F238E27FC236}">
                      <a16:creationId xmlns:a16="http://schemas.microsoft.com/office/drawing/2014/main" id="{EFC1173E-8A03-497E-8105-292B6695A78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022" y="1027"/>
                  <a:ext cx="313" cy="262"/>
                </a:xfrm>
                <a:custGeom>
                  <a:avLst/>
                  <a:gdLst>
                    <a:gd name="T0" fmla="*/ 173 w 313"/>
                    <a:gd name="T1" fmla="*/ 9 h 262"/>
                    <a:gd name="T2" fmla="*/ 312 w 313"/>
                    <a:gd name="T3" fmla="*/ 78 h 262"/>
                    <a:gd name="T4" fmla="*/ 286 w 313"/>
                    <a:gd name="T5" fmla="*/ 84 h 262"/>
                    <a:gd name="T6" fmla="*/ 246 w 313"/>
                    <a:gd name="T7" fmla="*/ 98 h 262"/>
                    <a:gd name="T8" fmla="*/ 219 w 313"/>
                    <a:gd name="T9" fmla="*/ 115 h 262"/>
                    <a:gd name="T10" fmla="*/ 202 w 313"/>
                    <a:gd name="T11" fmla="*/ 138 h 262"/>
                    <a:gd name="T12" fmla="*/ 190 w 313"/>
                    <a:gd name="T13" fmla="*/ 170 h 262"/>
                    <a:gd name="T14" fmla="*/ 190 w 313"/>
                    <a:gd name="T15" fmla="*/ 208 h 262"/>
                    <a:gd name="T16" fmla="*/ 199 w 313"/>
                    <a:gd name="T17" fmla="*/ 261 h 262"/>
                    <a:gd name="T18" fmla="*/ 9 w 313"/>
                    <a:gd name="T19" fmla="*/ 182 h 262"/>
                    <a:gd name="T20" fmla="*/ 0 w 313"/>
                    <a:gd name="T21" fmla="*/ 144 h 262"/>
                    <a:gd name="T22" fmla="*/ 9 w 313"/>
                    <a:gd name="T23" fmla="*/ 101 h 262"/>
                    <a:gd name="T24" fmla="*/ 23 w 313"/>
                    <a:gd name="T25" fmla="*/ 61 h 262"/>
                    <a:gd name="T26" fmla="*/ 46 w 313"/>
                    <a:gd name="T27" fmla="*/ 32 h 262"/>
                    <a:gd name="T28" fmla="*/ 86 w 313"/>
                    <a:gd name="T29" fmla="*/ 9 h 262"/>
                    <a:gd name="T30" fmla="*/ 118 w 313"/>
                    <a:gd name="T31" fmla="*/ 0 h 262"/>
                    <a:gd name="T32" fmla="*/ 173 w 313"/>
                    <a:gd name="T33" fmla="*/ 9 h 262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</a:gdLst>
                  <a:ahLst/>
                  <a:cxnLst>
                    <a:cxn ang="T34">
                      <a:pos x="T0" y="T1"/>
                    </a:cxn>
                    <a:cxn ang="T35">
                      <a:pos x="T2" y="T3"/>
                    </a:cxn>
                    <a:cxn ang="T36">
                      <a:pos x="T4" y="T5"/>
                    </a:cxn>
                    <a:cxn ang="T37">
                      <a:pos x="T6" y="T7"/>
                    </a:cxn>
                    <a:cxn ang="T38">
                      <a:pos x="T8" y="T9"/>
                    </a:cxn>
                    <a:cxn ang="T39">
                      <a:pos x="T10" y="T11"/>
                    </a:cxn>
                    <a:cxn ang="T40">
                      <a:pos x="T12" y="T13"/>
                    </a:cxn>
                    <a:cxn ang="T41">
                      <a:pos x="T14" y="T15"/>
                    </a:cxn>
                    <a:cxn ang="T42">
                      <a:pos x="T16" y="T17"/>
                    </a:cxn>
                    <a:cxn ang="T43">
                      <a:pos x="T18" y="T19"/>
                    </a:cxn>
                    <a:cxn ang="T44">
                      <a:pos x="T20" y="T21"/>
                    </a:cxn>
                    <a:cxn ang="T45">
                      <a:pos x="T22" y="T23"/>
                    </a:cxn>
                    <a:cxn ang="T46">
                      <a:pos x="T24" y="T25"/>
                    </a:cxn>
                    <a:cxn ang="T47">
                      <a:pos x="T26" y="T27"/>
                    </a:cxn>
                    <a:cxn ang="T48">
                      <a:pos x="T28" y="T29"/>
                    </a:cxn>
                    <a:cxn ang="T49">
                      <a:pos x="T30" y="T31"/>
                    </a:cxn>
                    <a:cxn ang="T50">
                      <a:pos x="T32" y="T33"/>
                    </a:cxn>
                  </a:cxnLst>
                  <a:rect l="0" t="0" r="r" b="b"/>
                  <a:pathLst>
                    <a:path w="313" h="262">
                      <a:moveTo>
                        <a:pt x="173" y="9"/>
                      </a:moveTo>
                      <a:lnTo>
                        <a:pt x="312" y="78"/>
                      </a:lnTo>
                      <a:lnTo>
                        <a:pt x="286" y="84"/>
                      </a:lnTo>
                      <a:lnTo>
                        <a:pt x="246" y="98"/>
                      </a:lnTo>
                      <a:lnTo>
                        <a:pt x="219" y="115"/>
                      </a:lnTo>
                      <a:lnTo>
                        <a:pt x="202" y="138"/>
                      </a:lnTo>
                      <a:lnTo>
                        <a:pt x="190" y="170"/>
                      </a:lnTo>
                      <a:lnTo>
                        <a:pt x="190" y="208"/>
                      </a:lnTo>
                      <a:lnTo>
                        <a:pt x="199" y="261"/>
                      </a:lnTo>
                      <a:lnTo>
                        <a:pt x="9" y="182"/>
                      </a:lnTo>
                      <a:lnTo>
                        <a:pt x="0" y="144"/>
                      </a:lnTo>
                      <a:lnTo>
                        <a:pt x="9" y="101"/>
                      </a:lnTo>
                      <a:lnTo>
                        <a:pt x="23" y="61"/>
                      </a:lnTo>
                      <a:lnTo>
                        <a:pt x="46" y="32"/>
                      </a:lnTo>
                      <a:lnTo>
                        <a:pt x="86" y="9"/>
                      </a:lnTo>
                      <a:lnTo>
                        <a:pt x="118" y="0"/>
                      </a:lnTo>
                      <a:lnTo>
                        <a:pt x="173" y="9"/>
                      </a:lnTo>
                    </a:path>
                  </a:pathLst>
                </a:custGeom>
                <a:solidFill>
                  <a:srgbClr val="9FBFFF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5222" name="Group 159">
                <a:extLst>
                  <a:ext uri="{FF2B5EF4-FFF2-40B4-BE49-F238E27FC236}">
                    <a16:creationId xmlns:a16="http://schemas.microsoft.com/office/drawing/2014/main" id="{A438B00C-1829-4D15-B233-1E988EC8957B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632" y="2160"/>
                <a:ext cx="623" cy="448"/>
                <a:chOff x="1012" y="723"/>
                <a:chExt cx="623" cy="448"/>
              </a:xfrm>
            </p:grpSpPr>
            <p:grpSp>
              <p:nvGrpSpPr>
                <p:cNvPr id="5284" name="Group 160">
                  <a:extLst>
                    <a:ext uri="{FF2B5EF4-FFF2-40B4-BE49-F238E27FC236}">
                      <a16:creationId xmlns:a16="http://schemas.microsoft.com/office/drawing/2014/main" id="{E3281847-6818-4BB5-A739-36D49A475638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1159" y="723"/>
                  <a:ext cx="476" cy="365"/>
                  <a:chOff x="1159" y="723"/>
                  <a:chExt cx="476" cy="365"/>
                </a:xfrm>
              </p:grpSpPr>
              <p:sp>
                <p:nvSpPr>
                  <p:cNvPr id="5288" name="Freeform 161">
                    <a:extLst>
                      <a:ext uri="{FF2B5EF4-FFF2-40B4-BE49-F238E27FC236}">
                        <a16:creationId xmlns:a16="http://schemas.microsoft.com/office/drawing/2014/main" id="{1A47D685-6803-4403-B759-C9F1326A4AD9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159" y="723"/>
                    <a:ext cx="476" cy="365"/>
                  </a:xfrm>
                  <a:custGeom>
                    <a:avLst/>
                    <a:gdLst>
                      <a:gd name="T0" fmla="*/ 78 w 476"/>
                      <a:gd name="T1" fmla="*/ 364 h 365"/>
                      <a:gd name="T2" fmla="*/ 118 w 476"/>
                      <a:gd name="T3" fmla="*/ 362 h 365"/>
                      <a:gd name="T4" fmla="*/ 152 w 476"/>
                      <a:gd name="T5" fmla="*/ 357 h 365"/>
                      <a:gd name="T6" fmla="*/ 182 w 476"/>
                      <a:gd name="T7" fmla="*/ 350 h 365"/>
                      <a:gd name="T8" fmla="*/ 214 w 476"/>
                      <a:gd name="T9" fmla="*/ 337 h 365"/>
                      <a:gd name="T10" fmla="*/ 240 w 476"/>
                      <a:gd name="T11" fmla="*/ 324 h 365"/>
                      <a:gd name="T12" fmla="*/ 275 w 476"/>
                      <a:gd name="T13" fmla="*/ 301 h 365"/>
                      <a:gd name="T14" fmla="*/ 312 w 476"/>
                      <a:gd name="T15" fmla="*/ 263 h 365"/>
                      <a:gd name="T16" fmla="*/ 350 w 476"/>
                      <a:gd name="T17" fmla="*/ 226 h 365"/>
                      <a:gd name="T18" fmla="*/ 385 w 476"/>
                      <a:gd name="T19" fmla="*/ 174 h 365"/>
                      <a:gd name="T20" fmla="*/ 415 w 476"/>
                      <a:gd name="T21" fmla="*/ 145 h 365"/>
                      <a:gd name="T22" fmla="*/ 444 w 476"/>
                      <a:gd name="T23" fmla="*/ 120 h 365"/>
                      <a:gd name="T24" fmla="*/ 453 w 476"/>
                      <a:gd name="T25" fmla="*/ 114 h 365"/>
                      <a:gd name="T26" fmla="*/ 456 w 476"/>
                      <a:gd name="T27" fmla="*/ 109 h 365"/>
                      <a:gd name="T28" fmla="*/ 460 w 476"/>
                      <a:gd name="T29" fmla="*/ 105 h 365"/>
                      <a:gd name="T30" fmla="*/ 462 w 476"/>
                      <a:gd name="T31" fmla="*/ 99 h 365"/>
                      <a:gd name="T32" fmla="*/ 463 w 476"/>
                      <a:gd name="T33" fmla="*/ 93 h 365"/>
                      <a:gd name="T34" fmla="*/ 462 w 476"/>
                      <a:gd name="T35" fmla="*/ 87 h 365"/>
                      <a:gd name="T36" fmla="*/ 459 w 476"/>
                      <a:gd name="T37" fmla="*/ 80 h 365"/>
                      <a:gd name="T38" fmla="*/ 454 w 476"/>
                      <a:gd name="T39" fmla="*/ 77 h 365"/>
                      <a:gd name="T40" fmla="*/ 446 w 476"/>
                      <a:gd name="T41" fmla="*/ 77 h 365"/>
                      <a:gd name="T42" fmla="*/ 458 w 476"/>
                      <a:gd name="T43" fmla="*/ 70 h 365"/>
                      <a:gd name="T44" fmla="*/ 463 w 476"/>
                      <a:gd name="T45" fmla="*/ 65 h 365"/>
                      <a:gd name="T46" fmla="*/ 467 w 476"/>
                      <a:gd name="T47" fmla="*/ 60 h 365"/>
                      <a:gd name="T48" fmla="*/ 471 w 476"/>
                      <a:gd name="T49" fmla="*/ 53 h 365"/>
                      <a:gd name="T50" fmla="*/ 473 w 476"/>
                      <a:gd name="T51" fmla="*/ 48 h 365"/>
                      <a:gd name="T52" fmla="*/ 475 w 476"/>
                      <a:gd name="T53" fmla="*/ 42 h 365"/>
                      <a:gd name="T54" fmla="*/ 474 w 476"/>
                      <a:gd name="T55" fmla="*/ 37 h 365"/>
                      <a:gd name="T56" fmla="*/ 472 w 476"/>
                      <a:gd name="T57" fmla="*/ 33 h 365"/>
                      <a:gd name="T58" fmla="*/ 470 w 476"/>
                      <a:gd name="T59" fmla="*/ 27 h 365"/>
                      <a:gd name="T60" fmla="*/ 466 w 476"/>
                      <a:gd name="T61" fmla="*/ 24 h 365"/>
                      <a:gd name="T62" fmla="*/ 462 w 476"/>
                      <a:gd name="T63" fmla="*/ 23 h 365"/>
                      <a:gd name="T64" fmla="*/ 456 w 476"/>
                      <a:gd name="T65" fmla="*/ 22 h 365"/>
                      <a:gd name="T66" fmla="*/ 449 w 476"/>
                      <a:gd name="T67" fmla="*/ 22 h 365"/>
                      <a:gd name="T68" fmla="*/ 448 w 476"/>
                      <a:gd name="T69" fmla="*/ 15 h 365"/>
                      <a:gd name="T70" fmla="*/ 445 w 476"/>
                      <a:gd name="T71" fmla="*/ 8 h 365"/>
                      <a:gd name="T72" fmla="*/ 441 w 476"/>
                      <a:gd name="T73" fmla="*/ 5 h 365"/>
                      <a:gd name="T74" fmla="*/ 435 w 476"/>
                      <a:gd name="T75" fmla="*/ 2 h 365"/>
                      <a:gd name="T76" fmla="*/ 429 w 476"/>
                      <a:gd name="T77" fmla="*/ 0 h 365"/>
                      <a:gd name="T78" fmla="*/ 421 w 476"/>
                      <a:gd name="T79" fmla="*/ 0 h 365"/>
                      <a:gd name="T80" fmla="*/ 414 w 476"/>
                      <a:gd name="T81" fmla="*/ 1 h 365"/>
                      <a:gd name="T82" fmla="*/ 402 w 476"/>
                      <a:gd name="T83" fmla="*/ 4 h 365"/>
                      <a:gd name="T84" fmla="*/ 376 w 476"/>
                      <a:gd name="T85" fmla="*/ 4 h 365"/>
                      <a:gd name="T86" fmla="*/ 346 w 476"/>
                      <a:gd name="T87" fmla="*/ 0 h 365"/>
                      <a:gd name="T88" fmla="*/ 314 w 476"/>
                      <a:gd name="T89" fmla="*/ 3 h 365"/>
                      <a:gd name="T90" fmla="*/ 304 w 476"/>
                      <a:gd name="T91" fmla="*/ 3 h 365"/>
                      <a:gd name="T92" fmla="*/ 277 w 476"/>
                      <a:gd name="T93" fmla="*/ 1 h 365"/>
                      <a:gd name="T94" fmla="*/ 266 w 476"/>
                      <a:gd name="T95" fmla="*/ 3 h 365"/>
                      <a:gd name="T96" fmla="*/ 243 w 476"/>
                      <a:gd name="T97" fmla="*/ 10 h 365"/>
                      <a:gd name="T98" fmla="*/ 212 w 476"/>
                      <a:gd name="T99" fmla="*/ 20 h 365"/>
                      <a:gd name="T100" fmla="*/ 182 w 476"/>
                      <a:gd name="T101" fmla="*/ 27 h 365"/>
                      <a:gd name="T102" fmla="*/ 168 w 476"/>
                      <a:gd name="T103" fmla="*/ 30 h 365"/>
                      <a:gd name="T104" fmla="*/ 133 w 476"/>
                      <a:gd name="T105" fmla="*/ 41 h 365"/>
                      <a:gd name="T106" fmla="*/ 116 w 476"/>
                      <a:gd name="T107" fmla="*/ 39 h 365"/>
                      <a:gd name="T108" fmla="*/ 102 w 476"/>
                      <a:gd name="T109" fmla="*/ 41 h 365"/>
                      <a:gd name="T110" fmla="*/ 90 w 476"/>
                      <a:gd name="T111" fmla="*/ 52 h 365"/>
                      <a:gd name="T112" fmla="*/ 84 w 476"/>
                      <a:gd name="T113" fmla="*/ 64 h 365"/>
                      <a:gd name="T114" fmla="*/ 64 w 476"/>
                      <a:gd name="T115" fmla="*/ 107 h 365"/>
                      <a:gd name="T116" fmla="*/ 52 w 476"/>
                      <a:gd name="T117" fmla="*/ 128 h 365"/>
                      <a:gd name="T118" fmla="*/ 47 w 476"/>
                      <a:gd name="T119" fmla="*/ 148 h 365"/>
                      <a:gd name="T120" fmla="*/ 38 w 476"/>
                      <a:gd name="T121" fmla="*/ 171 h 365"/>
                      <a:gd name="T122" fmla="*/ 0 w 476"/>
                      <a:gd name="T123" fmla="*/ 212 h 365"/>
                      <a:gd name="T124" fmla="*/ 78 w 476"/>
                      <a:gd name="T125" fmla="*/ 364 h 365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  <a:gd name="T159" fmla="*/ 0 60000 65536"/>
                      <a:gd name="T160" fmla="*/ 0 60000 65536"/>
                      <a:gd name="T161" fmla="*/ 0 60000 65536"/>
                      <a:gd name="T162" fmla="*/ 0 60000 65536"/>
                      <a:gd name="T163" fmla="*/ 0 60000 65536"/>
                      <a:gd name="T164" fmla="*/ 0 60000 65536"/>
                      <a:gd name="T165" fmla="*/ 0 60000 65536"/>
                      <a:gd name="T166" fmla="*/ 0 60000 65536"/>
                      <a:gd name="T167" fmla="*/ 0 60000 65536"/>
                      <a:gd name="T168" fmla="*/ 0 60000 65536"/>
                      <a:gd name="T169" fmla="*/ 0 60000 65536"/>
                      <a:gd name="T170" fmla="*/ 0 60000 65536"/>
                      <a:gd name="T171" fmla="*/ 0 60000 65536"/>
                      <a:gd name="T172" fmla="*/ 0 60000 65536"/>
                      <a:gd name="T173" fmla="*/ 0 60000 65536"/>
                      <a:gd name="T174" fmla="*/ 0 60000 65536"/>
                      <a:gd name="T175" fmla="*/ 0 60000 65536"/>
                      <a:gd name="T176" fmla="*/ 0 60000 65536"/>
                      <a:gd name="T177" fmla="*/ 0 60000 65536"/>
                      <a:gd name="T178" fmla="*/ 0 60000 65536"/>
                      <a:gd name="T179" fmla="*/ 0 60000 65536"/>
                      <a:gd name="T180" fmla="*/ 0 60000 65536"/>
                      <a:gd name="T181" fmla="*/ 0 60000 65536"/>
                      <a:gd name="T182" fmla="*/ 0 60000 65536"/>
                      <a:gd name="T183" fmla="*/ 0 60000 65536"/>
                      <a:gd name="T184" fmla="*/ 0 60000 65536"/>
                      <a:gd name="T185" fmla="*/ 0 60000 65536"/>
                      <a:gd name="T186" fmla="*/ 0 60000 65536"/>
                      <a:gd name="T187" fmla="*/ 0 60000 65536"/>
                      <a:gd name="T188" fmla="*/ 0 60000 65536"/>
                    </a:gdLst>
                    <a:ahLst/>
                    <a:cxnLst>
                      <a:cxn ang="T126">
                        <a:pos x="T0" y="T1"/>
                      </a:cxn>
                      <a:cxn ang="T127">
                        <a:pos x="T2" y="T3"/>
                      </a:cxn>
                      <a:cxn ang="T128">
                        <a:pos x="T4" y="T5"/>
                      </a:cxn>
                      <a:cxn ang="T129">
                        <a:pos x="T6" y="T7"/>
                      </a:cxn>
                      <a:cxn ang="T130">
                        <a:pos x="T8" y="T9"/>
                      </a:cxn>
                      <a:cxn ang="T131">
                        <a:pos x="T10" y="T11"/>
                      </a:cxn>
                      <a:cxn ang="T132">
                        <a:pos x="T12" y="T13"/>
                      </a:cxn>
                      <a:cxn ang="T133">
                        <a:pos x="T14" y="T15"/>
                      </a:cxn>
                      <a:cxn ang="T134">
                        <a:pos x="T16" y="T17"/>
                      </a:cxn>
                      <a:cxn ang="T135">
                        <a:pos x="T18" y="T19"/>
                      </a:cxn>
                      <a:cxn ang="T136">
                        <a:pos x="T20" y="T21"/>
                      </a:cxn>
                      <a:cxn ang="T137">
                        <a:pos x="T22" y="T23"/>
                      </a:cxn>
                      <a:cxn ang="T138">
                        <a:pos x="T24" y="T25"/>
                      </a:cxn>
                      <a:cxn ang="T139">
                        <a:pos x="T26" y="T27"/>
                      </a:cxn>
                      <a:cxn ang="T140">
                        <a:pos x="T28" y="T29"/>
                      </a:cxn>
                      <a:cxn ang="T141">
                        <a:pos x="T30" y="T31"/>
                      </a:cxn>
                      <a:cxn ang="T142">
                        <a:pos x="T32" y="T33"/>
                      </a:cxn>
                      <a:cxn ang="T143">
                        <a:pos x="T34" y="T35"/>
                      </a:cxn>
                      <a:cxn ang="T144">
                        <a:pos x="T36" y="T37"/>
                      </a:cxn>
                      <a:cxn ang="T145">
                        <a:pos x="T38" y="T39"/>
                      </a:cxn>
                      <a:cxn ang="T146">
                        <a:pos x="T40" y="T41"/>
                      </a:cxn>
                      <a:cxn ang="T147">
                        <a:pos x="T42" y="T43"/>
                      </a:cxn>
                      <a:cxn ang="T148">
                        <a:pos x="T44" y="T45"/>
                      </a:cxn>
                      <a:cxn ang="T149">
                        <a:pos x="T46" y="T47"/>
                      </a:cxn>
                      <a:cxn ang="T150">
                        <a:pos x="T48" y="T49"/>
                      </a:cxn>
                      <a:cxn ang="T151">
                        <a:pos x="T50" y="T51"/>
                      </a:cxn>
                      <a:cxn ang="T152">
                        <a:pos x="T52" y="T53"/>
                      </a:cxn>
                      <a:cxn ang="T153">
                        <a:pos x="T54" y="T55"/>
                      </a:cxn>
                      <a:cxn ang="T154">
                        <a:pos x="T56" y="T57"/>
                      </a:cxn>
                      <a:cxn ang="T155">
                        <a:pos x="T58" y="T59"/>
                      </a:cxn>
                      <a:cxn ang="T156">
                        <a:pos x="T60" y="T61"/>
                      </a:cxn>
                      <a:cxn ang="T157">
                        <a:pos x="T62" y="T63"/>
                      </a:cxn>
                      <a:cxn ang="T158">
                        <a:pos x="T64" y="T65"/>
                      </a:cxn>
                      <a:cxn ang="T159">
                        <a:pos x="T66" y="T67"/>
                      </a:cxn>
                      <a:cxn ang="T160">
                        <a:pos x="T68" y="T69"/>
                      </a:cxn>
                      <a:cxn ang="T161">
                        <a:pos x="T70" y="T71"/>
                      </a:cxn>
                      <a:cxn ang="T162">
                        <a:pos x="T72" y="T73"/>
                      </a:cxn>
                      <a:cxn ang="T163">
                        <a:pos x="T74" y="T75"/>
                      </a:cxn>
                      <a:cxn ang="T164">
                        <a:pos x="T76" y="T77"/>
                      </a:cxn>
                      <a:cxn ang="T165">
                        <a:pos x="T78" y="T79"/>
                      </a:cxn>
                      <a:cxn ang="T166">
                        <a:pos x="T80" y="T81"/>
                      </a:cxn>
                      <a:cxn ang="T167">
                        <a:pos x="T82" y="T83"/>
                      </a:cxn>
                      <a:cxn ang="T168">
                        <a:pos x="T84" y="T85"/>
                      </a:cxn>
                      <a:cxn ang="T169">
                        <a:pos x="T86" y="T87"/>
                      </a:cxn>
                      <a:cxn ang="T170">
                        <a:pos x="T88" y="T89"/>
                      </a:cxn>
                      <a:cxn ang="T171">
                        <a:pos x="T90" y="T91"/>
                      </a:cxn>
                      <a:cxn ang="T172">
                        <a:pos x="T92" y="T93"/>
                      </a:cxn>
                      <a:cxn ang="T173">
                        <a:pos x="T94" y="T95"/>
                      </a:cxn>
                      <a:cxn ang="T174">
                        <a:pos x="T96" y="T97"/>
                      </a:cxn>
                      <a:cxn ang="T175">
                        <a:pos x="T98" y="T99"/>
                      </a:cxn>
                      <a:cxn ang="T176">
                        <a:pos x="T100" y="T101"/>
                      </a:cxn>
                      <a:cxn ang="T177">
                        <a:pos x="T102" y="T103"/>
                      </a:cxn>
                      <a:cxn ang="T178">
                        <a:pos x="T104" y="T105"/>
                      </a:cxn>
                      <a:cxn ang="T179">
                        <a:pos x="T106" y="T107"/>
                      </a:cxn>
                      <a:cxn ang="T180">
                        <a:pos x="T108" y="T109"/>
                      </a:cxn>
                      <a:cxn ang="T181">
                        <a:pos x="T110" y="T111"/>
                      </a:cxn>
                      <a:cxn ang="T182">
                        <a:pos x="T112" y="T113"/>
                      </a:cxn>
                      <a:cxn ang="T183">
                        <a:pos x="T114" y="T115"/>
                      </a:cxn>
                      <a:cxn ang="T184">
                        <a:pos x="T116" y="T117"/>
                      </a:cxn>
                      <a:cxn ang="T185">
                        <a:pos x="T118" y="T119"/>
                      </a:cxn>
                      <a:cxn ang="T186">
                        <a:pos x="T120" y="T121"/>
                      </a:cxn>
                      <a:cxn ang="T187">
                        <a:pos x="T122" y="T123"/>
                      </a:cxn>
                      <a:cxn ang="T188">
                        <a:pos x="T124" y="T125"/>
                      </a:cxn>
                    </a:cxnLst>
                    <a:rect l="0" t="0" r="r" b="b"/>
                    <a:pathLst>
                      <a:path w="476" h="365">
                        <a:moveTo>
                          <a:pt x="78" y="364"/>
                        </a:moveTo>
                        <a:lnTo>
                          <a:pt x="118" y="362"/>
                        </a:lnTo>
                        <a:lnTo>
                          <a:pt x="152" y="357"/>
                        </a:lnTo>
                        <a:lnTo>
                          <a:pt x="182" y="350"/>
                        </a:lnTo>
                        <a:lnTo>
                          <a:pt x="214" y="337"/>
                        </a:lnTo>
                        <a:lnTo>
                          <a:pt x="240" y="324"/>
                        </a:lnTo>
                        <a:lnTo>
                          <a:pt x="275" y="301"/>
                        </a:lnTo>
                        <a:lnTo>
                          <a:pt x="312" y="263"/>
                        </a:lnTo>
                        <a:lnTo>
                          <a:pt x="350" y="226"/>
                        </a:lnTo>
                        <a:lnTo>
                          <a:pt x="385" y="174"/>
                        </a:lnTo>
                        <a:lnTo>
                          <a:pt x="415" y="145"/>
                        </a:lnTo>
                        <a:lnTo>
                          <a:pt x="444" y="120"/>
                        </a:lnTo>
                        <a:lnTo>
                          <a:pt x="453" y="114"/>
                        </a:lnTo>
                        <a:lnTo>
                          <a:pt x="456" y="109"/>
                        </a:lnTo>
                        <a:lnTo>
                          <a:pt x="460" y="105"/>
                        </a:lnTo>
                        <a:lnTo>
                          <a:pt x="462" y="99"/>
                        </a:lnTo>
                        <a:lnTo>
                          <a:pt x="463" y="93"/>
                        </a:lnTo>
                        <a:lnTo>
                          <a:pt x="462" y="87"/>
                        </a:lnTo>
                        <a:lnTo>
                          <a:pt x="459" y="80"/>
                        </a:lnTo>
                        <a:lnTo>
                          <a:pt x="454" y="77"/>
                        </a:lnTo>
                        <a:lnTo>
                          <a:pt x="446" y="77"/>
                        </a:lnTo>
                        <a:lnTo>
                          <a:pt x="458" y="70"/>
                        </a:lnTo>
                        <a:lnTo>
                          <a:pt x="463" y="65"/>
                        </a:lnTo>
                        <a:lnTo>
                          <a:pt x="467" y="60"/>
                        </a:lnTo>
                        <a:lnTo>
                          <a:pt x="471" y="53"/>
                        </a:lnTo>
                        <a:lnTo>
                          <a:pt x="473" y="48"/>
                        </a:lnTo>
                        <a:lnTo>
                          <a:pt x="475" y="42"/>
                        </a:lnTo>
                        <a:lnTo>
                          <a:pt x="474" y="37"/>
                        </a:lnTo>
                        <a:lnTo>
                          <a:pt x="472" y="33"/>
                        </a:lnTo>
                        <a:lnTo>
                          <a:pt x="470" y="27"/>
                        </a:lnTo>
                        <a:lnTo>
                          <a:pt x="466" y="24"/>
                        </a:lnTo>
                        <a:lnTo>
                          <a:pt x="462" y="23"/>
                        </a:lnTo>
                        <a:lnTo>
                          <a:pt x="456" y="22"/>
                        </a:lnTo>
                        <a:lnTo>
                          <a:pt x="449" y="22"/>
                        </a:lnTo>
                        <a:lnTo>
                          <a:pt x="448" y="15"/>
                        </a:lnTo>
                        <a:lnTo>
                          <a:pt x="445" y="8"/>
                        </a:lnTo>
                        <a:lnTo>
                          <a:pt x="441" y="5"/>
                        </a:lnTo>
                        <a:lnTo>
                          <a:pt x="435" y="2"/>
                        </a:lnTo>
                        <a:lnTo>
                          <a:pt x="429" y="0"/>
                        </a:lnTo>
                        <a:lnTo>
                          <a:pt x="421" y="0"/>
                        </a:lnTo>
                        <a:lnTo>
                          <a:pt x="414" y="1"/>
                        </a:lnTo>
                        <a:lnTo>
                          <a:pt x="402" y="4"/>
                        </a:lnTo>
                        <a:lnTo>
                          <a:pt x="376" y="4"/>
                        </a:lnTo>
                        <a:lnTo>
                          <a:pt x="346" y="0"/>
                        </a:lnTo>
                        <a:lnTo>
                          <a:pt x="314" y="3"/>
                        </a:lnTo>
                        <a:lnTo>
                          <a:pt x="304" y="3"/>
                        </a:lnTo>
                        <a:lnTo>
                          <a:pt x="277" y="1"/>
                        </a:lnTo>
                        <a:lnTo>
                          <a:pt x="266" y="3"/>
                        </a:lnTo>
                        <a:lnTo>
                          <a:pt x="243" y="10"/>
                        </a:lnTo>
                        <a:lnTo>
                          <a:pt x="212" y="20"/>
                        </a:lnTo>
                        <a:lnTo>
                          <a:pt x="182" y="27"/>
                        </a:lnTo>
                        <a:lnTo>
                          <a:pt x="168" y="30"/>
                        </a:lnTo>
                        <a:lnTo>
                          <a:pt x="133" y="41"/>
                        </a:lnTo>
                        <a:lnTo>
                          <a:pt x="116" y="39"/>
                        </a:lnTo>
                        <a:lnTo>
                          <a:pt x="102" y="41"/>
                        </a:lnTo>
                        <a:lnTo>
                          <a:pt x="90" y="52"/>
                        </a:lnTo>
                        <a:lnTo>
                          <a:pt x="84" y="64"/>
                        </a:lnTo>
                        <a:lnTo>
                          <a:pt x="64" y="107"/>
                        </a:lnTo>
                        <a:lnTo>
                          <a:pt x="52" y="128"/>
                        </a:lnTo>
                        <a:lnTo>
                          <a:pt x="47" y="148"/>
                        </a:lnTo>
                        <a:lnTo>
                          <a:pt x="38" y="171"/>
                        </a:lnTo>
                        <a:lnTo>
                          <a:pt x="0" y="212"/>
                        </a:lnTo>
                        <a:lnTo>
                          <a:pt x="78" y="364"/>
                        </a:lnTo>
                      </a:path>
                    </a:pathLst>
                  </a:custGeom>
                  <a:solidFill>
                    <a:srgbClr val="FF9F9F"/>
                  </a:solidFill>
                  <a:ln w="12700" cap="rnd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289" name="Freeform 162">
                    <a:extLst>
                      <a:ext uri="{FF2B5EF4-FFF2-40B4-BE49-F238E27FC236}">
                        <a16:creationId xmlns:a16="http://schemas.microsoft.com/office/drawing/2014/main" id="{5111C267-7C47-491D-ADFF-B46974385E30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349" y="750"/>
                    <a:ext cx="134" cy="114"/>
                  </a:xfrm>
                  <a:custGeom>
                    <a:avLst/>
                    <a:gdLst>
                      <a:gd name="T0" fmla="*/ 0 w 134"/>
                      <a:gd name="T1" fmla="*/ 0 h 114"/>
                      <a:gd name="T2" fmla="*/ 13 w 134"/>
                      <a:gd name="T3" fmla="*/ 7 h 114"/>
                      <a:gd name="T4" fmla="*/ 22 w 134"/>
                      <a:gd name="T5" fmla="*/ 20 h 114"/>
                      <a:gd name="T6" fmla="*/ 24 w 134"/>
                      <a:gd name="T7" fmla="*/ 35 h 114"/>
                      <a:gd name="T8" fmla="*/ 30 w 134"/>
                      <a:gd name="T9" fmla="*/ 37 h 114"/>
                      <a:gd name="T10" fmla="*/ 44 w 134"/>
                      <a:gd name="T11" fmla="*/ 37 h 114"/>
                      <a:gd name="T12" fmla="*/ 59 w 134"/>
                      <a:gd name="T13" fmla="*/ 35 h 114"/>
                      <a:gd name="T14" fmla="*/ 73 w 134"/>
                      <a:gd name="T15" fmla="*/ 35 h 114"/>
                      <a:gd name="T16" fmla="*/ 82 w 134"/>
                      <a:gd name="T17" fmla="*/ 43 h 114"/>
                      <a:gd name="T18" fmla="*/ 85 w 134"/>
                      <a:gd name="T19" fmla="*/ 55 h 114"/>
                      <a:gd name="T20" fmla="*/ 87 w 134"/>
                      <a:gd name="T21" fmla="*/ 66 h 114"/>
                      <a:gd name="T22" fmla="*/ 99 w 134"/>
                      <a:gd name="T23" fmla="*/ 75 h 114"/>
                      <a:gd name="T24" fmla="*/ 116 w 134"/>
                      <a:gd name="T25" fmla="*/ 81 h 114"/>
                      <a:gd name="T26" fmla="*/ 125 w 134"/>
                      <a:gd name="T27" fmla="*/ 95 h 114"/>
                      <a:gd name="T28" fmla="*/ 133 w 134"/>
                      <a:gd name="T29" fmla="*/ 113 h 114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</a:gdLst>
                    <a:ahLst/>
                    <a:cxnLst>
                      <a:cxn ang="T30">
                        <a:pos x="T0" y="T1"/>
                      </a:cxn>
                      <a:cxn ang="T31">
                        <a:pos x="T2" y="T3"/>
                      </a:cxn>
                      <a:cxn ang="T32">
                        <a:pos x="T4" y="T5"/>
                      </a:cxn>
                      <a:cxn ang="T33">
                        <a:pos x="T6" y="T7"/>
                      </a:cxn>
                      <a:cxn ang="T34">
                        <a:pos x="T8" y="T9"/>
                      </a:cxn>
                      <a:cxn ang="T35">
                        <a:pos x="T10" y="T11"/>
                      </a:cxn>
                      <a:cxn ang="T36">
                        <a:pos x="T12" y="T13"/>
                      </a:cxn>
                      <a:cxn ang="T37">
                        <a:pos x="T14" y="T15"/>
                      </a:cxn>
                      <a:cxn ang="T38">
                        <a:pos x="T16" y="T17"/>
                      </a:cxn>
                      <a:cxn ang="T39">
                        <a:pos x="T18" y="T19"/>
                      </a:cxn>
                      <a:cxn ang="T40">
                        <a:pos x="T20" y="T21"/>
                      </a:cxn>
                      <a:cxn ang="T41">
                        <a:pos x="T22" y="T23"/>
                      </a:cxn>
                      <a:cxn ang="T42">
                        <a:pos x="T24" y="T25"/>
                      </a:cxn>
                      <a:cxn ang="T43">
                        <a:pos x="T26" y="T27"/>
                      </a:cxn>
                      <a:cxn ang="T44">
                        <a:pos x="T28" y="T29"/>
                      </a:cxn>
                    </a:cxnLst>
                    <a:rect l="0" t="0" r="r" b="b"/>
                    <a:pathLst>
                      <a:path w="134" h="114">
                        <a:moveTo>
                          <a:pt x="0" y="0"/>
                        </a:moveTo>
                        <a:lnTo>
                          <a:pt x="13" y="7"/>
                        </a:lnTo>
                        <a:lnTo>
                          <a:pt x="22" y="20"/>
                        </a:lnTo>
                        <a:lnTo>
                          <a:pt x="24" y="35"/>
                        </a:lnTo>
                        <a:lnTo>
                          <a:pt x="30" y="37"/>
                        </a:lnTo>
                        <a:lnTo>
                          <a:pt x="44" y="37"/>
                        </a:lnTo>
                        <a:lnTo>
                          <a:pt x="59" y="35"/>
                        </a:lnTo>
                        <a:lnTo>
                          <a:pt x="73" y="35"/>
                        </a:lnTo>
                        <a:lnTo>
                          <a:pt x="82" y="43"/>
                        </a:lnTo>
                        <a:lnTo>
                          <a:pt x="85" y="55"/>
                        </a:lnTo>
                        <a:lnTo>
                          <a:pt x="87" y="66"/>
                        </a:lnTo>
                        <a:lnTo>
                          <a:pt x="99" y="75"/>
                        </a:lnTo>
                        <a:lnTo>
                          <a:pt x="116" y="81"/>
                        </a:lnTo>
                        <a:lnTo>
                          <a:pt x="125" y="95"/>
                        </a:lnTo>
                        <a:lnTo>
                          <a:pt x="133" y="113"/>
                        </a:lnTo>
                      </a:path>
                    </a:pathLst>
                  </a:custGeom>
                  <a:noFill/>
                  <a:ln w="12700" cap="rnd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290" name="Freeform 163">
                    <a:extLst>
                      <a:ext uri="{FF2B5EF4-FFF2-40B4-BE49-F238E27FC236}">
                        <a16:creationId xmlns:a16="http://schemas.microsoft.com/office/drawing/2014/main" id="{830BFE68-CC84-4145-B907-71693679FA8A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223" y="764"/>
                    <a:ext cx="74" cy="65"/>
                  </a:xfrm>
                  <a:custGeom>
                    <a:avLst/>
                    <a:gdLst>
                      <a:gd name="T0" fmla="*/ 73 w 74"/>
                      <a:gd name="T1" fmla="*/ 0 h 65"/>
                      <a:gd name="T2" fmla="*/ 53 w 74"/>
                      <a:gd name="T3" fmla="*/ 12 h 65"/>
                      <a:gd name="T4" fmla="*/ 38 w 74"/>
                      <a:gd name="T5" fmla="*/ 26 h 65"/>
                      <a:gd name="T6" fmla="*/ 24 w 74"/>
                      <a:gd name="T7" fmla="*/ 40 h 65"/>
                      <a:gd name="T8" fmla="*/ 0 w 74"/>
                      <a:gd name="T9" fmla="*/ 64 h 65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0" t="0" r="r" b="b"/>
                    <a:pathLst>
                      <a:path w="74" h="65">
                        <a:moveTo>
                          <a:pt x="73" y="0"/>
                        </a:moveTo>
                        <a:lnTo>
                          <a:pt x="53" y="12"/>
                        </a:lnTo>
                        <a:lnTo>
                          <a:pt x="38" y="26"/>
                        </a:lnTo>
                        <a:lnTo>
                          <a:pt x="24" y="40"/>
                        </a:lnTo>
                        <a:lnTo>
                          <a:pt x="0" y="64"/>
                        </a:lnTo>
                      </a:path>
                    </a:pathLst>
                  </a:custGeom>
                  <a:noFill/>
                  <a:ln w="12700" cap="rnd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291" name="Freeform 164">
                    <a:extLst>
                      <a:ext uri="{FF2B5EF4-FFF2-40B4-BE49-F238E27FC236}">
                        <a16:creationId xmlns:a16="http://schemas.microsoft.com/office/drawing/2014/main" id="{4E87EFFB-4B4C-4611-BCBE-31CC7D178BBE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277" y="1012"/>
                    <a:ext cx="36" cy="58"/>
                  </a:xfrm>
                  <a:custGeom>
                    <a:avLst/>
                    <a:gdLst>
                      <a:gd name="T0" fmla="*/ 26 w 36"/>
                      <a:gd name="T1" fmla="*/ 0 h 58"/>
                      <a:gd name="T2" fmla="*/ 35 w 36"/>
                      <a:gd name="T3" fmla="*/ 12 h 58"/>
                      <a:gd name="T4" fmla="*/ 35 w 36"/>
                      <a:gd name="T5" fmla="*/ 26 h 58"/>
                      <a:gd name="T6" fmla="*/ 29 w 36"/>
                      <a:gd name="T7" fmla="*/ 43 h 58"/>
                      <a:gd name="T8" fmla="*/ 18 w 36"/>
                      <a:gd name="T9" fmla="*/ 51 h 58"/>
                      <a:gd name="T10" fmla="*/ 0 w 36"/>
                      <a:gd name="T11" fmla="*/ 57 h 58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0" t="0" r="r" b="b"/>
                    <a:pathLst>
                      <a:path w="36" h="58">
                        <a:moveTo>
                          <a:pt x="26" y="0"/>
                        </a:moveTo>
                        <a:lnTo>
                          <a:pt x="35" y="12"/>
                        </a:lnTo>
                        <a:lnTo>
                          <a:pt x="35" y="26"/>
                        </a:lnTo>
                        <a:lnTo>
                          <a:pt x="29" y="43"/>
                        </a:lnTo>
                        <a:lnTo>
                          <a:pt x="18" y="51"/>
                        </a:lnTo>
                        <a:lnTo>
                          <a:pt x="0" y="57"/>
                        </a:lnTo>
                      </a:path>
                    </a:pathLst>
                  </a:custGeom>
                  <a:noFill/>
                  <a:ln w="12700" cap="rnd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292" name="Freeform 165">
                    <a:extLst>
                      <a:ext uri="{FF2B5EF4-FFF2-40B4-BE49-F238E27FC236}">
                        <a16:creationId xmlns:a16="http://schemas.microsoft.com/office/drawing/2014/main" id="{2798F0C7-F3D6-441F-AF73-2A51D930E564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211" y="865"/>
                    <a:ext cx="65" cy="41"/>
                  </a:xfrm>
                  <a:custGeom>
                    <a:avLst/>
                    <a:gdLst>
                      <a:gd name="T0" fmla="*/ 0 w 65"/>
                      <a:gd name="T1" fmla="*/ 40 h 41"/>
                      <a:gd name="T2" fmla="*/ 29 w 65"/>
                      <a:gd name="T3" fmla="*/ 31 h 41"/>
                      <a:gd name="T4" fmla="*/ 52 w 65"/>
                      <a:gd name="T5" fmla="*/ 14 h 41"/>
                      <a:gd name="T6" fmla="*/ 64 w 65"/>
                      <a:gd name="T7" fmla="*/ 0 h 41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0" t="0" r="r" b="b"/>
                    <a:pathLst>
                      <a:path w="65" h="41">
                        <a:moveTo>
                          <a:pt x="0" y="40"/>
                        </a:moveTo>
                        <a:lnTo>
                          <a:pt x="29" y="31"/>
                        </a:lnTo>
                        <a:lnTo>
                          <a:pt x="52" y="14"/>
                        </a:lnTo>
                        <a:lnTo>
                          <a:pt x="64" y="0"/>
                        </a:lnTo>
                      </a:path>
                    </a:pathLst>
                  </a:custGeom>
                  <a:noFill/>
                  <a:ln w="12700" cap="rnd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293" name="Freeform 166">
                    <a:extLst>
                      <a:ext uri="{FF2B5EF4-FFF2-40B4-BE49-F238E27FC236}">
                        <a16:creationId xmlns:a16="http://schemas.microsoft.com/office/drawing/2014/main" id="{92064FD9-338C-40C1-9BFD-05EFE4979199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333" y="811"/>
                    <a:ext cx="32" cy="60"/>
                  </a:xfrm>
                  <a:custGeom>
                    <a:avLst/>
                    <a:gdLst>
                      <a:gd name="T0" fmla="*/ 31 w 32"/>
                      <a:gd name="T1" fmla="*/ 0 h 60"/>
                      <a:gd name="T2" fmla="*/ 20 w 32"/>
                      <a:gd name="T3" fmla="*/ 31 h 60"/>
                      <a:gd name="T4" fmla="*/ 6 w 32"/>
                      <a:gd name="T5" fmla="*/ 51 h 60"/>
                      <a:gd name="T6" fmla="*/ 0 w 32"/>
                      <a:gd name="T7" fmla="*/ 59 h 6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0" t="0" r="r" b="b"/>
                    <a:pathLst>
                      <a:path w="32" h="60">
                        <a:moveTo>
                          <a:pt x="31" y="0"/>
                        </a:moveTo>
                        <a:lnTo>
                          <a:pt x="20" y="31"/>
                        </a:lnTo>
                        <a:lnTo>
                          <a:pt x="6" y="51"/>
                        </a:lnTo>
                        <a:lnTo>
                          <a:pt x="0" y="59"/>
                        </a:lnTo>
                      </a:path>
                    </a:pathLst>
                  </a:custGeom>
                  <a:noFill/>
                  <a:ln w="12700" cap="rnd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294" name="Freeform 167">
                    <a:extLst>
                      <a:ext uri="{FF2B5EF4-FFF2-40B4-BE49-F238E27FC236}">
                        <a16:creationId xmlns:a16="http://schemas.microsoft.com/office/drawing/2014/main" id="{74D5804D-97D5-4330-AE56-77E9B787AD7A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502" y="799"/>
                    <a:ext cx="103" cy="53"/>
                  </a:xfrm>
                  <a:custGeom>
                    <a:avLst/>
                    <a:gdLst>
                      <a:gd name="T0" fmla="*/ 102 w 103"/>
                      <a:gd name="T1" fmla="*/ 0 h 53"/>
                      <a:gd name="T2" fmla="*/ 96 w 103"/>
                      <a:gd name="T3" fmla="*/ 3 h 53"/>
                      <a:gd name="T4" fmla="*/ 87 w 103"/>
                      <a:gd name="T5" fmla="*/ 8 h 53"/>
                      <a:gd name="T6" fmla="*/ 71 w 103"/>
                      <a:gd name="T7" fmla="*/ 16 h 53"/>
                      <a:gd name="T8" fmla="*/ 59 w 103"/>
                      <a:gd name="T9" fmla="*/ 23 h 53"/>
                      <a:gd name="T10" fmla="*/ 42 w 103"/>
                      <a:gd name="T11" fmla="*/ 28 h 53"/>
                      <a:gd name="T12" fmla="*/ 32 w 103"/>
                      <a:gd name="T13" fmla="*/ 34 h 53"/>
                      <a:gd name="T14" fmla="*/ 15 w 103"/>
                      <a:gd name="T15" fmla="*/ 43 h 53"/>
                      <a:gd name="T16" fmla="*/ 0 w 103"/>
                      <a:gd name="T17" fmla="*/ 52 h 53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</a:gdLst>
                    <a:ahLst/>
                    <a:cxnLst>
                      <a:cxn ang="T18">
                        <a:pos x="T0" y="T1"/>
                      </a:cxn>
                      <a:cxn ang="T19">
                        <a:pos x="T2" y="T3"/>
                      </a:cxn>
                      <a:cxn ang="T20">
                        <a:pos x="T4" y="T5"/>
                      </a:cxn>
                      <a:cxn ang="T21">
                        <a:pos x="T6" y="T7"/>
                      </a:cxn>
                      <a:cxn ang="T22">
                        <a:pos x="T8" y="T9"/>
                      </a:cxn>
                      <a:cxn ang="T23">
                        <a:pos x="T10" y="T11"/>
                      </a:cxn>
                      <a:cxn ang="T24">
                        <a:pos x="T12" y="T13"/>
                      </a:cxn>
                      <a:cxn ang="T25">
                        <a:pos x="T14" y="T15"/>
                      </a:cxn>
                      <a:cxn ang="T26">
                        <a:pos x="T16" y="T17"/>
                      </a:cxn>
                    </a:cxnLst>
                    <a:rect l="0" t="0" r="r" b="b"/>
                    <a:pathLst>
                      <a:path w="103" h="53">
                        <a:moveTo>
                          <a:pt x="102" y="0"/>
                        </a:moveTo>
                        <a:lnTo>
                          <a:pt x="96" y="3"/>
                        </a:lnTo>
                        <a:lnTo>
                          <a:pt x="87" y="8"/>
                        </a:lnTo>
                        <a:lnTo>
                          <a:pt x="71" y="16"/>
                        </a:lnTo>
                        <a:lnTo>
                          <a:pt x="59" y="23"/>
                        </a:lnTo>
                        <a:lnTo>
                          <a:pt x="42" y="28"/>
                        </a:lnTo>
                        <a:lnTo>
                          <a:pt x="32" y="34"/>
                        </a:lnTo>
                        <a:lnTo>
                          <a:pt x="15" y="43"/>
                        </a:lnTo>
                        <a:lnTo>
                          <a:pt x="0" y="52"/>
                        </a:lnTo>
                      </a:path>
                    </a:pathLst>
                  </a:custGeom>
                  <a:noFill/>
                  <a:ln w="12700" cap="rnd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295" name="Freeform 168">
                    <a:extLst>
                      <a:ext uri="{FF2B5EF4-FFF2-40B4-BE49-F238E27FC236}">
                        <a16:creationId xmlns:a16="http://schemas.microsoft.com/office/drawing/2014/main" id="{5D89C30B-9DF6-47AA-A4F3-664156200447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457" y="757"/>
                    <a:ext cx="127" cy="55"/>
                  </a:xfrm>
                  <a:custGeom>
                    <a:avLst/>
                    <a:gdLst>
                      <a:gd name="T0" fmla="*/ 126 w 127"/>
                      <a:gd name="T1" fmla="*/ 0 h 55"/>
                      <a:gd name="T2" fmla="*/ 117 w 127"/>
                      <a:gd name="T3" fmla="*/ 4 h 55"/>
                      <a:gd name="T4" fmla="*/ 104 w 127"/>
                      <a:gd name="T5" fmla="*/ 13 h 55"/>
                      <a:gd name="T6" fmla="*/ 89 w 127"/>
                      <a:gd name="T7" fmla="*/ 17 h 55"/>
                      <a:gd name="T8" fmla="*/ 73 w 127"/>
                      <a:gd name="T9" fmla="*/ 21 h 55"/>
                      <a:gd name="T10" fmla="*/ 62 w 127"/>
                      <a:gd name="T11" fmla="*/ 25 h 55"/>
                      <a:gd name="T12" fmla="*/ 48 w 127"/>
                      <a:gd name="T13" fmla="*/ 31 h 55"/>
                      <a:gd name="T14" fmla="*/ 38 w 127"/>
                      <a:gd name="T15" fmla="*/ 39 h 55"/>
                      <a:gd name="T16" fmla="*/ 28 w 127"/>
                      <a:gd name="T17" fmla="*/ 44 h 55"/>
                      <a:gd name="T18" fmla="*/ 0 w 127"/>
                      <a:gd name="T19" fmla="*/ 54 h 55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127" h="55">
                        <a:moveTo>
                          <a:pt x="126" y="0"/>
                        </a:moveTo>
                        <a:lnTo>
                          <a:pt x="117" y="4"/>
                        </a:lnTo>
                        <a:lnTo>
                          <a:pt x="104" y="13"/>
                        </a:lnTo>
                        <a:lnTo>
                          <a:pt x="89" y="17"/>
                        </a:lnTo>
                        <a:lnTo>
                          <a:pt x="73" y="21"/>
                        </a:lnTo>
                        <a:lnTo>
                          <a:pt x="62" y="25"/>
                        </a:lnTo>
                        <a:lnTo>
                          <a:pt x="48" y="31"/>
                        </a:lnTo>
                        <a:lnTo>
                          <a:pt x="38" y="39"/>
                        </a:lnTo>
                        <a:lnTo>
                          <a:pt x="28" y="44"/>
                        </a:lnTo>
                        <a:lnTo>
                          <a:pt x="0" y="54"/>
                        </a:lnTo>
                      </a:path>
                    </a:pathLst>
                  </a:custGeom>
                  <a:noFill/>
                  <a:ln w="12700" cap="rnd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296" name="Freeform 169">
                    <a:extLst>
                      <a:ext uri="{FF2B5EF4-FFF2-40B4-BE49-F238E27FC236}">
                        <a16:creationId xmlns:a16="http://schemas.microsoft.com/office/drawing/2014/main" id="{7A23DD62-F870-4D29-A160-C0FB94488FA6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414" y="725"/>
                    <a:ext cx="152" cy="54"/>
                  </a:xfrm>
                  <a:custGeom>
                    <a:avLst/>
                    <a:gdLst>
                      <a:gd name="T0" fmla="*/ 151 w 152"/>
                      <a:gd name="T1" fmla="*/ 0 h 54"/>
                      <a:gd name="T2" fmla="*/ 84 w 152"/>
                      <a:gd name="T3" fmla="*/ 13 h 54"/>
                      <a:gd name="T4" fmla="*/ 68 w 152"/>
                      <a:gd name="T5" fmla="*/ 15 h 54"/>
                      <a:gd name="T6" fmla="*/ 49 w 152"/>
                      <a:gd name="T7" fmla="*/ 29 h 54"/>
                      <a:gd name="T8" fmla="*/ 31 w 152"/>
                      <a:gd name="T9" fmla="*/ 39 h 54"/>
                      <a:gd name="T10" fmla="*/ 12 w 152"/>
                      <a:gd name="T11" fmla="*/ 47 h 54"/>
                      <a:gd name="T12" fmla="*/ 0 w 152"/>
                      <a:gd name="T13" fmla="*/ 53 h 54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</a:gdLst>
                    <a:ahLst/>
                    <a:cxnLst>
                      <a:cxn ang="T14">
                        <a:pos x="T0" y="T1"/>
                      </a:cxn>
                      <a:cxn ang="T15">
                        <a:pos x="T2" y="T3"/>
                      </a:cxn>
                      <a:cxn ang="T16">
                        <a:pos x="T4" y="T5"/>
                      </a:cxn>
                      <a:cxn ang="T17">
                        <a:pos x="T6" y="T7"/>
                      </a:cxn>
                      <a:cxn ang="T18">
                        <a:pos x="T8" y="T9"/>
                      </a:cxn>
                      <a:cxn ang="T19">
                        <a:pos x="T10" y="T11"/>
                      </a:cxn>
                      <a:cxn ang="T20">
                        <a:pos x="T12" y="T13"/>
                      </a:cxn>
                    </a:cxnLst>
                    <a:rect l="0" t="0" r="r" b="b"/>
                    <a:pathLst>
                      <a:path w="152" h="54">
                        <a:moveTo>
                          <a:pt x="151" y="0"/>
                        </a:moveTo>
                        <a:lnTo>
                          <a:pt x="84" y="13"/>
                        </a:lnTo>
                        <a:lnTo>
                          <a:pt x="68" y="15"/>
                        </a:lnTo>
                        <a:lnTo>
                          <a:pt x="49" y="29"/>
                        </a:lnTo>
                        <a:lnTo>
                          <a:pt x="31" y="39"/>
                        </a:lnTo>
                        <a:lnTo>
                          <a:pt x="12" y="47"/>
                        </a:lnTo>
                        <a:lnTo>
                          <a:pt x="0" y="53"/>
                        </a:lnTo>
                      </a:path>
                    </a:pathLst>
                  </a:custGeom>
                  <a:noFill/>
                  <a:ln w="12700" cap="rnd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297" name="Freeform 170">
                    <a:extLst>
                      <a:ext uri="{FF2B5EF4-FFF2-40B4-BE49-F238E27FC236}">
                        <a16:creationId xmlns:a16="http://schemas.microsoft.com/office/drawing/2014/main" id="{B1ED3C7A-2DA9-4980-AB78-4A68D93BB71C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582" y="744"/>
                    <a:ext cx="45" cy="21"/>
                  </a:xfrm>
                  <a:custGeom>
                    <a:avLst/>
                    <a:gdLst>
                      <a:gd name="T0" fmla="*/ 44 w 45"/>
                      <a:gd name="T1" fmla="*/ 7 h 21"/>
                      <a:gd name="T2" fmla="*/ 39 w 45"/>
                      <a:gd name="T3" fmla="*/ 12 h 21"/>
                      <a:gd name="T4" fmla="*/ 33 w 45"/>
                      <a:gd name="T5" fmla="*/ 16 h 21"/>
                      <a:gd name="T6" fmla="*/ 27 w 45"/>
                      <a:gd name="T7" fmla="*/ 18 h 21"/>
                      <a:gd name="T8" fmla="*/ 23 w 45"/>
                      <a:gd name="T9" fmla="*/ 19 h 21"/>
                      <a:gd name="T10" fmla="*/ 18 w 45"/>
                      <a:gd name="T11" fmla="*/ 20 h 21"/>
                      <a:gd name="T12" fmla="*/ 15 w 45"/>
                      <a:gd name="T13" fmla="*/ 18 h 21"/>
                      <a:gd name="T14" fmla="*/ 10 w 45"/>
                      <a:gd name="T15" fmla="*/ 16 h 21"/>
                      <a:gd name="T16" fmla="*/ 4 w 45"/>
                      <a:gd name="T17" fmla="*/ 15 h 21"/>
                      <a:gd name="T18" fmla="*/ 0 w 45"/>
                      <a:gd name="T19" fmla="*/ 15 h 21"/>
                      <a:gd name="T20" fmla="*/ 27 w 45"/>
                      <a:gd name="T21" fmla="*/ 0 h 21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0" t="0" r="r" b="b"/>
                    <a:pathLst>
                      <a:path w="45" h="21">
                        <a:moveTo>
                          <a:pt x="44" y="7"/>
                        </a:moveTo>
                        <a:lnTo>
                          <a:pt x="39" y="12"/>
                        </a:lnTo>
                        <a:lnTo>
                          <a:pt x="33" y="16"/>
                        </a:lnTo>
                        <a:lnTo>
                          <a:pt x="27" y="18"/>
                        </a:lnTo>
                        <a:lnTo>
                          <a:pt x="23" y="19"/>
                        </a:lnTo>
                        <a:lnTo>
                          <a:pt x="18" y="20"/>
                        </a:lnTo>
                        <a:lnTo>
                          <a:pt x="15" y="18"/>
                        </a:lnTo>
                        <a:lnTo>
                          <a:pt x="10" y="16"/>
                        </a:lnTo>
                        <a:lnTo>
                          <a:pt x="4" y="15"/>
                        </a:lnTo>
                        <a:lnTo>
                          <a:pt x="0" y="15"/>
                        </a:lnTo>
                        <a:lnTo>
                          <a:pt x="27" y="0"/>
                        </a:lnTo>
                      </a:path>
                    </a:pathLst>
                  </a:custGeom>
                  <a:noFill/>
                  <a:ln w="12700" cap="rnd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298" name="Freeform 171">
                    <a:extLst>
                      <a:ext uri="{FF2B5EF4-FFF2-40B4-BE49-F238E27FC236}">
                        <a16:creationId xmlns:a16="http://schemas.microsoft.com/office/drawing/2014/main" id="{120F01C5-84CB-4C60-A879-FBE6F02F1CE5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590" y="807"/>
                    <a:ext cx="30" cy="7"/>
                  </a:xfrm>
                  <a:custGeom>
                    <a:avLst/>
                    <a:gdLst>
                      <a:gd name="T0" fmla="*/ 0 w 30"/>
                      <a:gd name="T1" fmla="*/ 1 h 7"/>
                      <a:gd name="T2" fmla="*/ 6 w 30"/>
                      <a:gd name="T3" fmla="*/ 4 h 7"/>
                      <a:gd name="T4" fmla="*/ 15 w 30"/>
                      <a:gd name="T5" fmla="*/ 6 h 7"/>
                      <a:gd name="T6" fmla="*/ 22 w 30"/>
                      <a:gd name="T7" fmla="*/ 3 h 7"/>
                      <a:gd name="T8" fmla="*/ 29 w 30"/>
                      <a:gd name="T9" fmla="*/ 0 h 7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0" t="0" r="r" b="b"/>
                    <a:pathLst>
                      <a:path w="30" h="7">
                        <a:moveTo>
                          <a:pt x="0" y="1"/>
                        </a:moveTo>
                        <a:lnTo>
                          <a:pt x="6" y="4"/>
                        </a:lnTo>
                        <a:lnTo>
                          <a:pt x="15" y="6"/>
                        </a:lnTo>
                        <a:lnTo>
                          <a:pt x="22" y="3"/>
                        </a:lnTo>
                        <a:lnTo>
                          <a:pt x="29" y="0"/>
                        </a:lnTo>
                      </a:path>
                    </a:pathLst>
                  </a:custGeom>
                  <a:noFill/>
                  <a:ln w="12700" cap="rnd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299" name="Freeform 172">
                    <a:extLst>
                      <a:ext uri="{FF2B5EF4-FFF2-40B4-BE49-F238E27FC236}">
                        <a16:creationId xmlns:a16="http://schemas.microsoft.com/office/drawing/2014/main" id="{FD0AC50E-650B-440B-87F9-8C498961CCCB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558" y="728"/>
                    <a:ext cx="46" cy="11"/>
                  </a:xfrm>
                  <a:custGeom>
                    <a:avLst/>
                    <a:gdLst>
                      <a:gd name="T0" fmla="*/ 0 w 46"/>
                      <a:gd name="T1" fmla="*/ 0 h 11"/>
                      <a:gd name="T2" fmla="*/ 13 w 46"/>
                      <a:gd name="T3" fmla="*/ 7 h 11"/>
                      <a:gd name="T4" fmla="*/ 19 w 46"/>
                      <a:gd name="T5" fmla="*/ 10 h 11"/>
                      <a:gd name="T6" fmla="*/ 25 w 46"/>
                      <a:gd name="T7" fmla="*/ 10 h 11"/>
                      <a:gd name="T8" fmla="*/ 32 w 46"/>
                      <a:gd name="T9" fmla="*/ 9 h 11"/>
                      <a:gd name="T10" fmla="*/ 38 w 46"/>
                      <a:gd name="T11" fmla="*/ 7 h 11"/>
                      <a:gd name="T12" fmla="*/ 45 w 46"/>
                      <a:gd name="T13" fmla="*/ 3 h 11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</a:gdLst>
                    <a:ahLst/>
                    <a:cxnLst>
                      <a:cxn ang="T14">
                        <a:pos x="T0" y="T1"/>
                      </a:cxn>
                      <a:cxn ang="T15">
                        <a:pos x="T2" y="T3"/>
                      </a:cxn>
                      <a:cxn ang="T16">
                        <a:pos x="T4" y="T5"/>
                      </a:cxn>
                      <a:cxn ang="T17">
                        <a:pos x="T6" y="T7"/>
                      </a:cxn>
                      <a:cxn ang="T18">
                        <a:pos x="T8" y="T9"/>
                      </a:cxn>
                      <a:cxn ang="T19">
                        <a:pos x="T10" y="T11"/>
                      </a:cxn>
                      <a:cxn ang="T20">
                        <a:pos x="T12" y="T13"/>
                      </a:cxn>
                    </a:cxnLst>
                    <a:rect l="0" t="0" r="r" b="b"/>
                    <a:pathLst>
                      <a:path w="46" h="11">
                        <a:moveTo>
                          <a:pt x="0" y="0"/>
                        </a:moveTo>
                        <a:lnTo>
                          <a:pt x="13" y="7"/>
                        </a:lnTo>
                        <a:lnTo>
                          <a:pt x="19" y="10"/>
                        </a:lnTo>
                        <a:lnTo>
                          <a:pt x="25" y="10"/>
                        </a:lnTo>
                        <a:lnTo>
                          <a:pt x="32" y="9"/>
                        </a:lnTo>
                        <a:lnTo>
                          <a:pt x="38" y="7"/>
                        </a:lnTo>
                        <a:lnTo>
                          <a:pt x="45" y="3"/>
                        </a:lnTo>
                      </a:path>
                    </a:pathLst>
                  </a:custGeom>
                  <a:noFill/>
                  <a:ln w="12700" cap="rnd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300" name="Freeform 173">
                    <a:extLst>
                      <a:ext uri="{FF2B5EF4-FFF2-40B4-BE49-F238E27FC236}">
                        <a16:creationId xmlns:a16="http://schemas.microsoft.com/office/drawing/2014/main" id="{4C23D35F-641E-43DC-BF31-C3DB41D1CA13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561" y="770"/>
                    <a:ext cx="17" cy="12"/>
                  </a:xfrm>
                  <a:custGeom>
                    <a:avLst/>
                    <a:gdLst>
                      <a:gd name="T0" fmla="*/ 0 w 17"/>
                      <a:gd name="T1" fmla="*/ 0 h 12"/>
                      <a:gd name="T2" fmla="*/ 9 w 17"/>
                      <a:gd name="T3" fmla="*/ 3 h 12"/>
                      <a:gd name="T4" fmla="*/ 14 w 17"/>
                      <a:gd name="T5" fmla="*/ 8 h 12"/>
                      <a:gd name="T6" fmla="*/ 16 w 17"/>
                      <a:gd name="T7" fmla="*/ 11 h 12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0" t="0" r="r" b="b"/>
                    <a:pathLst>
                      <a:path w="17" h="12">
                        <a:moveTo>
                          <a:pt x="0" y="0"/>
                        </a:moveTo>
                        <a:lnTo>
                          <a:pt x="9" y="3"/>
                        </a:lnTo>
                        <a:lnTo>
                          <a:pt x="14" y="8"/>
                        </a:lnTo>
                        <a:lnTo>
                          <a:pt x="16" y="11"/>
                        </a:lnTo>
                      </a:path>
                    </a:pathLst>
                  </a:custGeom>
                  <a:noFill/>
                  <a:ln w="12700" cap="rnd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301" name="Freeform 174">
                    <a:extLst>
                      <a:ext uri="{FF2B5EF4-FFF2-40B4-BE49-F238E27FC236}">
                        <a16:creationId xmlns:a16="http://schemas.microsoft.com/office/drawing/2014/main" id="{1B04204C-231B-402E-BE08-FDC54DB022BB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542" y="757"/>
                    <a:ext cx="16" cy="18"/>
                  </a:xfrm>
                  <a:custGeom>
                    <a:avLst/>
                    <a:gdLst>
                      <a:gd name="T0" fmla="*/ 15 w 16"/>
                      <a:gd name="T1" fmla="*/ 0 h 18"/>
                      <a:gd name="T2" fmla="*/ 15 w 16"/>
                      <a:gd name="T3" fmla="*/ 2 h 18"/>
                      <a:gd name="T4" fmla="*/ 13 w 16"/>
                      <a:gd name="T5" fmla="*/ 5 h 18"/>
                      <a:gd name="T6" fmla="*/ 11 w 16"/>
                      <a:gd name="T7" fmla="*/ 11 h 18"/>
                      <a:gd name="T8" fmla="*/ 8 w 16"/>
                      <a:gd name="T9" fmla="*/ 13 h 18"/>
                      <a:gd name="T10" fmla="*/ 5 w 16"/>
                      <a:gd name="T11" fmla="*/ 15 h 18"/>
                      <a:gd name="T12" fmla="*/ 0 w 16"/>
                      <a:gd name="T13" fmla="*/ 17 h 18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</a:gdLst>
                    <a:ahLst/>
                    <a:cxnLst>
                      <a:cxn ang="T14">
                        <a:pos x="T0" y="T1"/>
                      </a:cxn>
                      <a:cxn ang="T15">
                        <a:pos x="T2" y="T3"/>
                      </a:cxn>
                      <a:cxn ang="T16">
                        <a:pos x="T4" y="T5"/>
                      </a:cxn>
                      <a:cxn ang="T17">
                        <a:pos x="T6" y="T7"/>
                      </a:cxn>
                      <a:cxn ang="T18">
                        <a:pos x="T8" y="T9"/>
                      </a:cxn>
                      <a:cxn ang="T19">
                        <a:pos x="T10" y="T11"/>
                      </a:cxn>
                      <a:cxn ang="T20">
                        <a:pos x="T12" y="T13"/>
                      </a:cxn>
                    </a:cxnLst>
                    <a:rect l="0" t="0" r="r" b="b"/>
                    <a:pathLst>
                      <a:path w="16" h="18">
                        <a:moveTo>
                          <a:pt x="15" y="0"/>
                        </a:moveTo>
                        <a:lnTo>
                          <a:pt x="15" y="2"/>
                        </a:lnTo>
                        <a:lnTo>
                          <a:pt x="13" y="5"/>
                        </a:lnTo>
                        <a:lnTo>
                          <a:pt x="11" y="11"/>
                        </a:lnTo>
                        <a:lnTo>
                          <a:pt x="8" y="13"/>
                        </a:lnTo>
                        <a:lnTo>
                          <a:pt x="5" y="15"/>
                        </a:lnTo>
                        <a:lnTo>
                          <a:pt x="0" y="17"/>
                        </a:lnTo>
                      </a:path>
                    </a:pathLst>
                  </a:custGeom>
                  <a:noFill/>
                  <a:ln w="12700" cap="rnd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302" name="Freeform 175">
                    <a:extLst>
                      <a:ext uri="{FF2B5EF4-FFF2-40B4-BE49-F238E27FC236}">
                        <a16:creationId xmlns:a16="http://schemas.microsoft.com/office/drawing/2014/main" id="{EA207DB6-C54F-436F-8704-DA6CD9F90412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487" y="746"/>
                    <a:ext cx="27" cy="9"/>
                  </a:xfrm>
                  <a:custGeom>
                    <a:avLst/>
                    <a:gdLst>
                      <a:gd name="T0" fmla="*/ 0 w 27"/>
                      <a:gd name="T1" fmla="*/ 0 h 9"/>
                      <a:gd name="T2" fmla="*/ 1 w 27"/>
                      <a:gd name="T3" fmla="*/ 3 h 9"/>
                      <a:gd name="T4" fmla="*/ 5 w 27"/>
                      <a:gd name="T5" fmla="*/ 5 h 9"/>
                      <a:gd name="T6" fmla="*/ 9 w 27"/>
                      <a:gd name="T7" fmla="*/ 7 h 9"/>
                      <a:gd name="T8" fmla="*/ 15 w 27"/>
                      <a:gd name="T9" fmla="*/ 8 h 9"/>
                      <a:gd name="T10" fmla="*/ 21 w 27"/>
                      <a:gd name="T11" fmla="*/ 8 h 9"/>
                      <a:gd name="T12" fmla="*/ 26 w 27"/>
                      <a:gd name="T13" fmla="*/ 8 h 9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</a:gdLst>
                    <a:ahLst/>
                    <a:cxnLst>
                      <a:cxn ang="T14">
                        <a:pos x="T0" y="T1"/>
                      </a:cxn>
                      <a:cxn ang="T15">
                        <a:pos x="T2" y="T3"/>
                      </a:cxn>
                      <a:cxn ang="T16">
                        <a:pos x="T4" y="T5"/>
                      </a:cxn>
                      <a:cxn ang="T17">
                        <a:pos x="T6" y="T7"/>
                      </a:cxn>
                      <a:cxn ang="T18">
                        <a:pos x="T8" y="T9"/>
                      </a:cxn>
                      <a:cxn ang="T19">
                        <a:pos x="T10" y="T11"/>
                      </a:cxn>
                      <a:cxn ang="T20">
                        <a:pos x="T12" y="T13"/>
                      </a:cxn>
                    </a:cxnLst>
                    <a:rect l="0" t="0" r="r" b="b"/>
                    <a:pathLst>
                      <a:path w="27" h="9">
                        <a:moveTo>
                          <a:pt x="0" y="0"/>
                        </a:moveTo>
                        <a:lnTo>
                          <a:pt x="1" y="3"/>
                        </a:lnTo>
                        <a:lnTo>
                          <a:pt x="5" y="5"/>
                        </a:lnTo>
                        <a:lnTo>
                          <a:pt x="9" y="7"/>
                        </a:lnTo>
                        <a:lnTo>
                          <a:pt x="15" y="8"/>
                        </a:lnTo>
                        <a:lnTo>
                          <a:pt x="21" y="8"/>
                        </a:lnTo>
                        <a:lnTo>
                          <a:pt x="26" y="8"/>
                        </a:lnTo>
                      </a:path>
                    </a:pathLst>
                  </a:custGeom>
                  <a:noFill/>
                  <a:ln w="12700" cap="rnd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303" name="Freeform 176">
                    <a:extLst>
                      <a:ext uri="{FF2B5EF4-FFF2-40B4-BE49-F238E27FC236}">
                        <a16:creationId xmlns:a16="http://schemas.microsoft.com/office/drawing/2014/main" id="{DE03237E-0965-4624-845E-AEC19F86498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559" y="830"/>
                    <a:ext cx="25" cy="5"/>
                  </a:xfrm>
                  <a:custGeom>
                    <a:avLst/>
                    <a:gdLst>
                      <a:gd name="T0" fmla="*/ 0 w 25"/>
                      <a:gd name="T1" fmla="*/ 0 h 5"/>
                      <a:gd name="T2" fmla="*/ 6 w 25"/>
                      <a:gd name="T3" fmla="*/ 3 h 5"/>
                      <a:gd name="T4" fmla="*/ 11 w 25"/>
                      <a:gd name="T5" fmla="*/ 4 h 5"/>
                      <a:gd name="T6" fmla="*/ 17 w 25"/>
                      <a:gd name="T7" fmla="*/ 4 h 5"/>
                      <a:gd name="T8" fmla="*/ 24 w 25"/>
                      <a:gd name="T9" fmla="*/ 4 h 5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0" t="0" r="r" b="b"/>
                    <a:pathLst>
                      <a:path w="25" h="5">
                        <a:moveTo>
                          <a:pt x="0" y="0"/>
                        </a:moveTo>
                        <a:lnTo>
                          <a:pt x="6" y="3"/>
                        </a:lnTo>
                        <a:lnTo>
                          <a:pt x="11" y="4"/>
                        </a:lnTo>
                        <a:lnTo>
                          <a:pt x="17" y="4"/>
                        </a:lnTo>
                        <a:lnTo>
                          <a:pt x="24" y="4"/>
                        </a:lnTo>
                      </a:path>
                    </a:pathLst>
                  </a:custGeom>
                  <a:noFill/>
                  <a:ln w="12700" cap="rnd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304" name="Freeform 177">
                    <a:extLst>
                      <a:ext uri="{FF2B5EF4-FFF2-40B4-BE49-F238E27FC236}">
                        <a16:creationId xmlns:a16="http://schemas.microsoft.com/office/drawing/2014/main" id="{D7D427CF-E197-4BCC-B273-3769033100D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438" y="728"/>
                    <a:ext cx="22" cy="16"/>
                  </a:xfrm>
                  <a:custGeom>
                    <a:avLst/>
                    <a:gdLst>
                      <a:gd name="T0" fmla="*/ 0 w 22"/>
                      <a:gd name="T1" fmla="*/ 0 h 16"/>
                      <a:gd name="T2" fmla="*/ 7 w 22"/>
                      <a:gd name="T3" fmla="*/ 4 h 16"/>
                      <a:gd name="T4" fmla="*/ 12 w 22"/>
                      <a:gd name="T5" fmla="*/ 8 h 16"/>
                      <a:gd name="T6" fmla="*/ 16 w 22"/>
                      <a:gd name="T7" fmla="*/ 13 h 16"/>
                      <a:gd name="T8" fmla="*/ 21 w 22"/>
                      <a:gd name="T9" fmla="*/ 15 h 16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0" t="0" r="r" b="b"/>
                    <a:pathLst>
                      <a:path w="22" h="16">
                        <a:moveTo>
                          <a:pt x="0" y="0"/>
                        </a:moveTo>
                        <a:lnTo>
                          <a:pt x="7" y="4"/>
                        </a:lnTo>
                        <a:lnTo>
                          <a:pt x="12" y="8"/>
                        </a:lnTo>
                        <a:lnTo>
                          <a:pt x="16" y="13"/>
                        </a:lnTo>
                        <a:lnTo>
                          <a:pt x="21" y="15"/>
                        </a:lnTo>
                      </a:path>
                    </a:pathLst>
                  </a:custGeom>
                  <a:noFill/>
                  <a:ln w="12700" cap="rnd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5285" name="Group 178">
                  <a:extLst>
                    <a:ext uri="{FF2B5EF4-FFF2-40B4-BE49-F238E27FC236}">
                      <a16:creationId xmlns:a16="http://schemas.microsoft.com/office/drawing/2014/main" id="{EE5DA521-E143-4124-8028-7C4D1579FF74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1012" y="920"/>
                  <a:ext cx="247" cy="251"/>
                  <a:chOff x="1012" y="920"/>
                  <a:chExt cx="247" cy="251"/>
                </a:xfrm>
              </p:grpSpPr>
              <p:sp>
                <p:nvSpPr>
                  <p:cNvPr id="5286" name="Freeform 179">
                    <a:extLst>
                      <a:ext uri="{FF2B5EF4-FFF2-40B4-BE49-F238E27FC236}">
                        <a16:creationId xmlns:a16="http://schemas.microsoft.com/office/drawing/2014/main" id="{DB5E413D-50D7-4EE4-8ADB-4CA0B16A2D5A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012" y="920"/>
                    <a:ext cx="247" cy="251"/>
                  </a:xfrm>
                  <a:custGeom>
                    <a:avLst/>
                    <a:gdLst>
                      <a:gd name="T0" fmla="*/ 3 w 247"/>
                      <a:gd name="T1" fmla="*/ 12 h 251"/>
                      <a:gd name="T2" fmla="*/ 165 w 247"/>
                      <a:gd name="T3" fmla="*/ 0 h 251"/>
                      <a:gd name="T4" fmla="*/ 211 w 247"/>
                      <a:gd name="T5" fmla="*/ 35 h 251"/>
                      <a:gd name="T6" fmla="*/ 229 w 247"/>
                      <a:gd name="T7" fmla="*/ 55 h 251"/>
                      <a:gd name="T8" fmla="*/ 240 w 247"/>
                      <a:gd name="T9" fmla="*/ 78 h 251"/>
                      <a:gd name="T10" fmla="*/ 243 w 247"/>
                      <a:gd name="T11" fmla="*/ 104 h 251"/>
                      <a:gd name="T12" fmla="*/ 246 w 247"/>
                      <a:gd name="T13" fmla="*/ 144 h 251"/>
                      <a:gd name="T14" fmla="*/ 240 w 247"/>
                      <a:gd name="T15" fmla="*/ 181 h 251"/>
                      <a:gd name="T16" fmla="*/ 220 w 247"/>
                      <a:gd name="T17" fmla="*/ 215 h 251"/>
                      <a:gd name="T18" fmla="*/ 0 w 247"/>
                      <a:gd name="T19" fmla="*/ 250 h 251"/>
                      <a:gd name="T20" fmla="*/ 26 w 247"/>
                      <a:gd name="T21" fmla="*/ 215 h 251"/>
                      <a:gd name="T22" fmla="*/ 40 w 247"/>
                      <a:gd name="T23" fmla="*/ 175 h 251"/>
                      <a:gd name="T24" fmla="*/ 43 w 247"/>
                      <a:gd name="T25" fmla="*/ 127 h 251"/>
                      <a:gd name="T26" fmla="*/ 43 w 247"/>
                      <a:gd name="T27" fmla="*/ 95 h 251"/>
                      <a:gd name="T28" fmla="*/ 20 w 247"/>
                      <a:gd name="T29" fmla="*/ 49 h 251"/>
                      <a:gd name="T30" fmla="*/ 3 w 247"/>
                      <a:gd name="T31" fmla="*/ 12 h 251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</a:gdLst>
                    <a:ahLst/>
                    <a:cxnLst>
                      <a:cxn ang="T32">
                        <a:pos x="T0" y="T1"/>
                      </a:cxn>
                      <a:cxn ang="T33">
                        <a:pos x="T2" y="T3"/>
                      </a:cxn>
                      <a:cxn ang="T34">
                        <a:pos x="T4" y="T5"/>
                      </a:cxn>
                      <a:cxn ang="T35">
                        <a:pos x="T6" y="T7"/>
                      </a:cxn>
                      <a:cxn ang="T36">
                        <a:pos x="T8" y="T9"/>
                      </a:cxn>
                      <a:cxn ang="T37">
                        <a:pos x="T10" y="T11"/>
                      </a:cxn>
                      <a:cxn ang="T38">
                        <a:pos x="T12" y="T13"/>
                      </a:cxn>
                      <a:cxn ang="T39">
                        <a:pos x="T14" y="T15"/>
                      </a:cxn>
                      <a:cxn ang="T40">
                        <a:pos x="T16" y="T17"/>
                      </a:cxn>
                      <a:cxn ang="T41">
                        <a:pos x="T18" y="T19"/>
                      </a:cxn>
                      <a:cxn ang="T42">
                        <a:pos x="T20" y="T21"/>
                      </a:cxn>
                      <a:cxn ang="T43">
                        <a:pos x="T22" y="T23"/>
                      </a:cxn>
                      <a:cxn ang="T44">
                        <a:pos x="T24" y="T25"/>
                      </a:cxn>
                      <a:cxn ang="T45">
                        <a:pos x="T26" y="T27"/>
                      </a:cxn>
                      <a:cxn ang="T46">
                        <a:pos x="T28" y="T29"/>
                      </a:cxn>
                      <a:cxn ang="T47">
                        <a:pos x="T30" y="T31"/>
                      </a:cxn>
                    </a:cxnLst>
                    <a:rect l="0" t="0" r="r" b="b"/>
                    <a:pathLst>
                      <a:path w="247" h="251">
                        <a:moveTo>
                          <a:pt x="3" y="12"/>
                        </a:moveTo>
                        <a:lnTo>
                          <a:pt x="165" y="0"/>
                        </a:lnTo>
                        <a:lnTo>
                          <a:pt x="211" y="35"/>
                        </a:lnTo>
                        <a:lnTo>
                          <a:pt x="229" y="55"/>
                        </a:lnTo>
                        <a:lnTo>
                          <a:pt x="240" y="78"/>
                        </a:lnTo>
                        <a:lnTo>
                          <a:pt x="243" y="104"/>
                        </a:lnTo>
                        <a:lnTo>
                          <a:pt x="246" y="144"/>
                        </a:lnTo>
                        <a:lnTo>
                          <a:pt x="240" y="181"/>
                        </a:lnTo>
                        <a:lnTo>
                          <a:pt x="220" y="215"/>
                        </a:lnTo>
                        <a:lnTo>
                          <a:pt x="0" y="250"/>
                        </a:lnTo>
                        <a:lnTo>
                          <a:pt x="26" y="215"/>
                        </a:lnTo>
                        <a:lnTo>
                          <a:pt x="40" y="175"/>
                        </a:lnTo>
                        <a:lnTo>
                          <a:pt x="43" y="127"/>
                        </a:lnTo>
                        <a:lnTo>
                          <a:pt x="43" y="95"/>
                        </a:lnTo>
                        <a:lnTo>
                          <a:pt x="20" y="49"/>
                        </a:lnTo>
                        <a:lnTo>
                          <a:pt x="3" y="12"/>
                        </a:lnTo>
                      </a:path>
                    </a:pathLst>
                  </a:custGeom>
                  <a:solidFill>
                    <a:srgbClr val="9FBFFF"/>
                  </a:solidFill>
                  <a:ln w="12700" cap="rnd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287" name="Oval 180">
                    <a:extLst>
                      <a:ext uri="{FF2B5EF4-FFF2-40B4-BE49-F238E27FC236}">
                        <a16:creationId xmlns:a16="http://schemas.microsoft.com/office/drawing/2014/main" id="{AD29B597-1B98-4C35-90AD-D02510C22D0B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1174" y="1104"/>
                    <a:ext cx="25" cy="22"/>
                  </a:xfrm>
                  <a:prstGeom prst="ellipse">
                    <a:avLst/>
                  </a:prstGeom>
                  <a:solidFill>
                    <a:srgbClr val="FFFFFF"/>
                  </a:solidFill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1pPr>
                    <a:lvl2pPr marL="742950" indent="-285750"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2pPr>
                    <a:lvl3pPr marL="1143000" indent="-228600"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3pPr>
                    <a:lvl4pPr marL="1600200" indent="-228600"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4pPr>
                    <a:lvl5pPr marL="2057400" indent="-228600"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9pPr>
                  </a:lstStyle>
                  <a:p>
                    <a:endParaRPr lang="en-US" altLang="en-US"/>
                  </a:p>
                </p:txBody>
              </p:sp>
            </p:grpSp>
          </p:grpSp>
          <p:grpSp>
            <p:nvGrpSpPr>
              <p:cNvPr id="5223" name="Group 181">
                <a:extLst>
                  <a:ext uri="{FF2B5EF4-FFF2-40B4-BE49-F238E27FC236}">
                    <a16:creationId xmlns:a16="http://schemas.microsoft.com/office/drawing/2014/main" id="{FAA86B8C-0D06-43E8-916D-F3DE48BAFBA5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965" y="2448"/>
                <a:ext cx="349" cy="352"/>
                <a:chOff x="2475" y="2208"/>
                <a:chExt cx="440" cy="361"/>
              </a:xfrm>
            </p:grpSpPr>
            <p:sp>
              <p:nvSpPr>
                <p:cNvPr id="5224" name="Freeform 182">
                  <a:extLst>
                    <a:ext uri="{FF2B5EF4-FFF2-40B4-BE49-F238E27FC236}">
                      <a16:creationId xmlns:a16="http://schemas.microsoft.com/office/drawing/2014/main" id="{54B7E169-3793-4D44-9FED-758E0760B23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524" y="2500"/>
                  <a:ext cx="295" cy="63"/>
                </a:xfrm>
                <a:custGeom>
                  <a:avLst/>
                  <a:gdLst>
                    <a:gd name="T0" fmla="*/ 0 w 1766"/>
                    <a:gd name="T1" fmla="*/ 0 h 377"/>
                    <a:gd name="T2" fmla="*/ 0 w 1766"/>
                    <a:gd name="T3" fmla="*/ 0 h 377"/>
                    <a:gd name="T4" fmla="*/ 0 w 1766"/>
                    <a:gd name="T5" fmla="*/ 0 h 377"/>
                    <a:gd name="T6" fmla="*/ 0 w 1766"/>
                    <a:gd name="T7" fmla="*/ 0 h 377"/>
                    <a:gd name="T8" fmla="*/ 0 w 1766"/>
                    <a:gd name="T9" fmla="*/ 0 h 377"/>
                    <a:gd name="T10" fmla="*/ 0 w 1766"/>
                    <a:gd name="T11" fmla="*/ 0 h 377"/>
                    <a:gd name="T12" fmla="*/ 0 w 1766"/>
                    <a:gd name="T13" fmla="*/ 0 h 377"/>
                    <a:gd name="T14" fmla="*/ 0 w 1766"/>
                    <a:gd name="T15" fmla="*/ 0 h 377"/>
                    <a:gd name="T16" fmla="*/ 0 w 1766"/>
                    <a:gd name="T17" fmla="*/ 0 h 377"/>
                    <a:gd name="T18" fmla="*/ 0 w 1766"/>
                    <a:gd name="T19" fmla="*/ 0 h 377"/>
                    <a:gd name="T20" fmla="*/ 0 w 1766"/>
                    <a:gd name="T21" fmla="*/ 0 h 377"/>
                    <a:gd name="T22" fmla="*/ 0 w 1766"/>
                    <a:gd name="T23" fmla="*/ 0 h 377"/>
                    <a:gd name="T24" fmla="*/ 0 w 1766"/>
                    <a:gd name="T25" fmla="*/ 0 h 377"/>
                    <a:gd name="T26" fmla="*/ 0 w 1766"/>
                    <a:gd name="T27" fmla="*/ 0 h 377"/>
                    <a:gd name="T28" fmla="*/ 0 w 1766"/>
                    <a:gd name="T29" fmla="*/ 0 h 377"/>
                    <a:gd name="T30" fmla="*/ 0 w 1766"/>
                    <a:gd name="T31" fmla="*/ 0 h 377"/>
                    <a:gd name="T32" fmla="*/ 0 w 1766"/>
                    <a:gd name="T33" fmla="*/ 0 h 377"/>
                    <a:gd name="T34" fmla="*/ 0 w 1766"/>
                    <a:gd name="T35" fmla="*/ 0 h 377"/>
                    <a:gd name="T36" fmla="*/ 0 w 1766"/>
                    <a:gd name="T37" fmla="*/ 0 h 377"/>
                    <a:gd name="T38" fmla="*/ 0 w 1766"/>
                    <a:gd name="T39" fmla="*/ 0 h 377"/>
                    <a:gd name="T40" fmla="*/ 0 w 1766"/>
                    <a:gd name="T41" fmla="*/ 0 h 377"/>
                    <a:gd name="T42" fmla="*/ 0 w 1766"/>
                    <a:gd name="T43" fmla="*/ 0 h 377"/>
                    <a:gd name="T44" fmla="*/ 0 w 1766"/>
                    <a:gd name="T45" fmla="*/ 0 h 377"/>
                    <a:gd name="T46" fmla="*/ 0 w 1766"/>
                    <a:gd name="T47" fmla="*/ 0 h 377"/>
                    <a:gd name="T48" fmla="*/ 0 w 1766"/>
                    <a:gd name="T49" fmla="*/ 0 h 377"/>
                    <a:gd name="T50" fmla="*/ 0 w 1766"/>
                    <a:gd name="T51" fmla="*/ 0 h 377"/>
                    <a:gd name="T52" fmla="*/ 0 w 1766"/>
                    <a:gd name="T53" fmla="*/ 0 h 377"/>
                    <a:gd name="T54" fmla="*/ 0 w 1766"/>
                    <a:gd name="T55" fmla="*/ 0 h 377"/>
                    <a:gd name="T56" fmla="*/ 0 w 1766"/>
                    <a:gd name="T57" fmla="*/ 0 h 377"/>
                    <a:gd name="T58" fmla="*/ 0 w 1766"/>
                    <a:gd name="T59" fmla="*/ 0 h 377"/>
                    <a:gd name="T60" fmla="*/ 0 w 1766"/>
                    <a:gd name="T61" fmla="*/ 0 h 377"/>
                    <a:gd name="T62" fmla="*/ 0 w 1766"/>
                    <a:gd name="T63" fmla="*/ 0 h 377"/>
                    <a:gd name="T64" fmla="*/ 0 w 1766"/>
                    <a:gd name="T65" fmla="*/ 0 h 377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0" t="0" r="r" b="b"/>
                  <a:pathLst>
                    <a:path w="1766" h="377">
                      <a:moveTo>
                        <a:pt x="904" y="13"/>
                      </a:moveTo>
                      <a:lnTo>
                        <a:pt x="724" y="2"/>
                      </a:lnTo>
                      <a:lnTo>
                        <a:pt x="557" y="0"/>
                      </a:lnTo>
                      <a:lnTo>
                        <a:pt x="404" y="4"/>
                      </a:lnTo>
                      <a:lnTo>
                        <a:pt x="273" y="17"/>
                      </a:lnTo>
                      <a:lnTo>
                        <a:pt x="160" y="34"/>
                      </a:lnTo>
                      <a:lnTo>
                        <a:pt x="76" y="58"/>
                      </a:lnTo>
                      <a:lnTo>
                        <a:pt x="21" y="88"/>
                      </a:lnTo>
                      <a:lnTo>
                        <a:pt x="0" y="122"/>
                      </a:lnTo>
                      <a:lnTo>
                        <a:pt x="12" y="158"/>
                      </a:lnTo>
                      <a:lnTo>
                        <a:pt x="60" y="196"/>
                      </a:lnTo>
                      <a:lnTo>
                        <a:pt x="138" y="230"/>
                      </a:lnTo>
                      <a:lnTo>
                        <a:pt x="244" y="265"/>
                      </a:lnTo>
                      <a:lnTo>
                        <a:pt x="371" y="296"/>
                      </a:lnTo>
                      <a:lnTo>
                        <a:pt x="519" y="324"/>
                      </a:lnTo>
                      <a:lnTo>
                        <a:pt x="683" y="346"/>
                      </a:lnTo>
                      <a:lnTo>
                        <a:pt x="861" y="364"/>
                      </a:lnTo>
                      <a:lnTo>
                        <a:pt x="1038" y="373"/>
                      </a:lnTo>
                      <a:lnTo>
                        <a:pt x="1204" y="377"/>
                      </a:lnTo>
                      <a:lnTo>
                        <a:pt x="1356" y="371"/>
                      </a:lnTo>
                      <a:lnTo>
                        <a:pt x="1490" y="361"/>
                      </a:lnTo>
                      <a:lnTo>
                        <a:pt x="1600" y="342"/>
                      </a:lnTo>
                      <a:lnTo>
                        <a:pt x="1686" y="318"/>
                      </a:lnTo>
                      <a:lnTo>
                        <a:pt x="1742" y="289"/>
                      </a:lnTo>
                      <a:lnTo>
                        <a:pt x="1766" y="255"/>
                      </a:lnTo>
                      <a:lnTo>
                        <a:pt x="1751" y="218"/>
                      </a:lnTo>
                      <a:lnTo>
                        <a:pt x="1704" y="181"/>
                      </a:lnTo>
                      <a:lnTo>
                        <a:pt x="1625" y="144"/>
                      </a:lnTo>
                      <a:lnTo>
                        <a:pt x="1520" y="111"/>
                      </a:lnTo>
                      <a:lnTo>
                        <a:pt x="1391" y="79"/>
                      </a:lnTo>
                      <a:lnTo>
                        <a:pt x="1244" y="52"/>
                      </a:lnTo>
                      <a:lnTo>
                        <a:pt x="1079" y="29"/>
                      </a:lnTo>
                      <a:lnTo>
                        <a:pt x="904" y="13"/>
                      </a:lnTo>
                      <a:close/>
                    </a:path>
                  </a:pathLst>
                </a:custGeom>
                <a:solidFill>
                  <a:srgbClr val="D9C9D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225" name="Freeform 183">
                  <a:extLst>
                    <a:ext uri="{FF2B5EF4-FFF2-40B4-BE49-F238E27FC236}">
                      <a16:creationId xmlns:a16="http://schemas.microsoft.com/office/drawing/2014/main" id="{28EEED1D-EA04-4C96-802C-4CF91A10671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549" y="2504"/>
                  <a:ext cx="265" cy="56"/>
                </a:xfrm>
                <a:custGeom>
                  <a:avLst/>
                  <a:gdLst>
                    <a:gd name="T0" fmla="*/ 0 w 1587"/>
                    <a:gd name="T1" fmla="*/ 0 h 338"/>
                    <a:gd name="T2" fmla="*/ 0 w 1587"/>
                    <a:gd name="T3" fmla="*/ 0 h 338"/>
                    <a:gd name="T4" fmla="*/ 0 w 1587"/>
                    <a:gd name="T5" fmla="*/ 0 h 338"/>
                    <a:gd name="T6" fmla="*/ 0 w 1587"/>
                    <a:gd name="T7" fmla="*/ 0 h 338"/>
                    <a:gd name="T8" fmla="*/ 0 w 1587"/>
                    <a:gd name="T9" fmla="*/ 0 h 338"/>
                    <a:gd name="T10" fmla="*/ 0 w 1587"/>
                    <a:gd name="T11" fmla="*/ 0 h 338"/>
                    <a:gd name="T12" fmla="*/ 0 w 1587"/>
                    <a:gd name="T13" fmla="*/ 0 h 338"/>
                    <a:gd name="T14" fmla="*/ 0 w 1587"/>
                    <a:gd name="T15" fmla="*/ 0 h 338"/>
                    <a:gd name="T16" fmla="*/ 0 w 1587"/>
                    <a:gd name="T17" fmla="*/ 0 h 338"/>
                    <a:gd name="T18" fmla="*/ 0 w 1587"/>
                    <a:gd name="T19" fmla="*/ 0 h 338"/>
                    <a:gd name="T20" fmla="*/ 0 w 1587"/>
                    <a:gd name="T21" fmla="*/ 0 h 338"/>
                    <a:gd name="T22" fmla="*/ 0 w 1587"/>
                    <a:gd name="T23" fmla="*/ 0 h 338"/>
                    <a:gd name="T24" fmla="*/ 0 w 1587"/>
                    <a:gd name="T25" fmla="*/ 0 h 338"/>
                    <a:gd name="T26" fmla="*/ 0 w 1587"/>
                    <a:gd name="T27" fmla="*/ 0 h 338"/>
                    <a:gd name="T28" fmla="*/ 0 w 1587"/>
                    <a:gd name="T29" fmla="*/ 0 h 338"/>
                    <a:gd name="T30" fmla="*/ 0 w 1587"/>
                    <a:gd name="T31" fmla="*/ 0 h 338"/>
                    <a:gd name="T32" fmla="*/ 0 w 1587"/>
                    <a:gd name="T33" fmla="*/ 0 h 338"/>
                    <a:gd name="T34" fmla="*/ 0 w 1587"/>
                    <a:gd name="T35" fmla="*/ 0 h 338"/>
                    <a:gd name="T36" fmla="*/ 0 w 1587"/>
                    <a:gd name="T37" fmla="*/ 0 h 338"/>
                    <a:gd name="T38" fmla="*/ 0 w 1587"/>
                    <a:gd name="T39" fmla="*/ 0 h 338"/>
                    <a:gd name="T40" fmla="*/ 0 w 1587"/>
                    <a:gd name="T41" fmla="*/ 0 h 338"/>
                    <a:gd name="T42" fmla="*/ 0 w 1587"/>
                    <a:gd name="T43" fmla="*/ 0 h 338"/>
                    <a:gd name="T44" fmla="*/ 0 w 1587"/>
                    <a:gd name="T45" fmla="*/ 0 h 338"/>
                    <a:gd name="T46" fmla="*/ 0 w 1587"/>
                    <a:gd name="T47" fmla="*/ 0 h 338"/>
                    <a:gd name="T48" fmla="*/ 0 w 1587"/>
                    <a:gd name="T49" fmla="*/ 0 h 338"/>
                    <a:gd name="T50" fmla="*/ 0 w 1587"/>
                    <a:gd name="T51" fmla="*/ 0 h 338"/>
                    <a:gd name="T52" fmla="*/ 0 w 1587"/>
                    <a:gd name="T53" fmla="*/ 0 h 338"/>
                    <a:gd name="T54" fmla="*/ 0 w 1587"/>
                    <a:gd name="T55" fmla="*/ 0 h 338"/>
                    <a:gd name="T56" fmla="*/ 0 w 1587"/>
                    <a:gd name="T57" fmla="*/ 0 h 338"/>
                    <a:gd name="T58" fmla="*/ 0 w 1587"/>
                    <a:gd name="T59" fmla="*/ 0 h 338"/>
                    <a:gd name="T60" fmla="*/ 0 w 1587"/>
                    <a:gd name="T61" fmla="*/ 0 h 338"/>
                    <a:gd name="T62" fmla="*/ 0 w 1587"/>
                    <a:gd name="T63" fmla="*/ 0 h 338"/>
                    <a:gd name="T64" fmla="*/ 0 w 1587"/>
                    <a:gd name="T65" fmla="*/ 0 h 338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0" t="0" r="r" b="b"/>
                  <a:pathLst>
                    <a:path w="1587" h="338">
                      <a:moveTo>
                        <a:pt x="813" y="13"/>
                      </a:moveTo>
                      <a:lnTo>
                        <a:pt x="652" y="2"/>
                      </a:lnTo>
                      <a:lnTo>
                        <a:pt x="503" y="0"/>
                      </a:lnTo>
                      <a:lnTo>
                        <a:pt x="365" y="5"/>
                      </a:lnTo>
                      <a:lnTo>
                        <a:pt x="246" y="16"/>
                      </a:lnTo>
                      <a:lnTo>
                        <a:pt x="145" y="32"/>
                      </a:lnTo>
                      <a:lnTo>
                        <a:pt x="69" y="53"/>
                      </a:lnTo>
                      <a:lnTo>
                        <a:pt x="19" y="79"/>
                      </a:lnTo>
                      <a:lnTo>
                        <a:pt x="0" y="112"/>
                      </a:lnTo>
                      <a:lnTo>
                        <a:pt x="11" y="143"/>
                      </a:lnTo>
                      <a:lnTo>
                        <a:pt x="54" y="177"/>
                      </a:lnTo>
                      <a:lnTo>
                        <a:pt x="124" y="208"/>
                      </a:lnTo>
                      <a:lnTo>
                        <a:pt x="219" y="240"/>
                      </a:lnTo>
                      <a:lnTo>
                        <a:pt x="334" y="267"/>
                      </a:lnTo>
                      <a:lnTo>
                        <a:pt x="468" y="291"/>
                      </a:lnTo>
                      <a:lnTo>
                        <a:pt x="615" y="311"/>
                      </a:lnTo>
                      <a:lnTo>
                        <a:pt x="775" y="327"/>
                      </a:lnTo>
                      <a:lnTo>
                        <a:pt x="935" y="335"/>
                      </a:lnTo>
                      <a:lnTo>
                        <a:pt x="1084" y="338"/>
                      </a:lnTo>
                      <a:lnTo>
                        <a:pt x="1220" y="333"/>
                      </a:lnTo>
                      <a:lnTo>
                        <a:pt x="1341" y="323"/>
                      </a:lnTo>
                      <a:lnTo>
                        <a:pt x="1440" y="306"/>
                      </a:lnTo>
                      <a:lnTo>
                        <a:pt x="1516" y="286"/>
                      </a:lnTo>
                      <a:lnTo>
                        <a:pt x="1566" y="260"/>
                      </a:lnTo>
                      <a:lnTo>
                        <a:pt x="1587" y="231"/>
                      </a:lnTo>
                      <a:lnTo>
                        <a:pt x="1574" y="197"/>
                      </a:lnTo>
                      <a:lnTo>
                        <a:pt x="1531" y="164"/>
                      </a:lnTo>
                      <a:lnTo>
                        <a:pt x="1460" y="132"/>
                      </a:lnTo>
                      <a:lnTo>
                        <a:pt x="1367" y="101"/>
                      </a:lnTo>
                      <a:lnTo>
                        <a:pt x="1251" y="72"/>
                      </a:lnTo>
                      <a:lnTo>
                        <a:pt x="1119" y="49"/>
                      </a:lnTo>
                      <a:lnTo>
                        <a:pt x="972" y="27"/>
                      </a:lnTo>
                      <a:lnTo>
                        <a:pt x="813" y="13"/>
                      </a:lnTo>
                      <a:close/>
                    </a:path>
                  </a:pathLst>
                </a:custGeom>
                <a:solidFill>
                  <a:srgbClr val="D4C2D4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226" name="Freeform 184">
                  <a:extLst>
                    <a:ext uri="{FF2B5EF4-FFF2-40B4-BE49-F238E27FC236}">
                      <a16:creationId xmlns:a16="http://schemas.microsoft.com/office/drawing/2014/main" id="{971366A0-5280-4E72-B1FE-F3822B40FBC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574" y="2508"/>
                  <a:ext cx="234" cy="50"/>
                </a:xfrm>
                <a:custGeom>
                  <a:avLst/>
                  <a:gdLst>
                    <a:gd name="T0" fmla="*/ 0 w 1406"/>
                    <a:gd name="T1" fmla="*/ 0 h 299"/>
                    <a:gd name="T2" fmla="*/ 0 w 1406"/>
                    <a:gd name="T3" fmla="*/ 0 h 299"/>
                    <a:gd name="T4" fmla="*/ 0 w 1406"/>
                    <a:gd name="T5" fmla="*/ 0 h 299"/>
                    <a:gd name="T6" fmla="*/ 0 w 1406"/>
                    <a:gd name="T7" fmla="*/ 0 h 299"/>
                    <a:gd name="T8" fmla="*/ 0 w 1406"/>
                    <a:gd name="T9" fmla="*/ 0 h 299"/>
                    <a:gd name="T10" fmla="*/ 0 w 1406"/>
                    <a:gd name="T11" fmla="*/ 0 h 299"/>
                    <a:gd name="T12" fmla="*/ 0 w 1406"/>
                    <a:gd name="T13" fmla="*/ 0 h 299"/>
                    <a:gd name="T14" fmla="*/ 0 w 1406"/>
                    <a:gd name="T15" fmla="*/ 0 h 299"/>
                    <a:gd name="T16" fmla="*/ 0 w 1406"/>
                    <a:gd name="T17" fmla="*/ 0 h 299"/>
                    <a:gd name="T18" fmla="*/ 0 w 1406"/>
                    <a:gd name="T19" fmla="*/ 0 h 299"/>
                    <a:gd name="T20" fmla="*/ 0 w 1406"/>
                    <a:gd name="T21" fmla="*/ 0 h 299"/>
                    <a:gd name="T22" fmla="*/ 0 w 1406"/>
                    <a:gd name="T23" fmla="*/ 0 h 299"/>
                    <a:gd name="T24" fmla="*/ 0 w 1406"/>
                    <a:gd name="T25" fmla="*/ 0 h 299"/>
                    <a:gd name="T26" fmla="*/ 0 w 1406"/>
                    <a:gd name="T27" fmla="*/ 0 h 299"/>
                    <a:gd name="T28" fmla="*/ 0 w 1406"/>
                    <a:gd name="T29" fmla="*/ 0 h 299"/>
                    <a:gd name="T30" fmla="*/ 0 w 1406"/>
                    <a:gd name="T31" fmla="*/ 0 h 299"/>
                    <a:gd name="T32" fmla="*/ 0 w 1406"/>
                    <a:gd name="T33" fmla="*/ 0 h 299"/>
                    <a:gd name="T34" fmla="*/ 0 w 1406"/>
                    <a:gd name="T35" fmla="*/ 0 h 299"/>
                    <a:gd name="T36" fmla="*/ 0 w 1406"/>
                    <a:gd name="T37" fmla="*/ 0 h 299"/>
                    <a:gd name="T38" fmla="*/ 0 w 1406"/>
                    <a:gd name="T39" fmla="*/ 0 h 299"/>
                    <a:gd name="T40" fmla="*/ 0 w 1406"/>
                    <a:gd name="T41" fmla="*/ 0 h 299"/>
                    <a:gd name="T42" fmla="*/ 0 w 1406"/>
                    <a:gd name="T43" fmla="*/ 0 h 299"/>
                    <a:gd name="T44" fmla="*/ 0 w 1406"/>
                    <a:gd name="T45" fmla="*/ 0 h 299"/>
                    <a:gd name="T46" fmla="*/ 0 w 1406"/>
                    <a:gd name="T47" fmla="*/ 0 h 299"/>
                    <a:gd name="T48" fmla="*/ 0 w 1406"/>
                    <a:gd name="T49" fmla="*/ 0 h 299"/>
                    <a:gd name="T50" fmla="*/ 0 w 1406"/>
                    <a:gd name="T51" fmla="*/ 0 h 299"/>
                    <a:gd name="T52" fmla="*/ 0 w 1406"/>
                    <a:gd name="T53" fmla="*/ 0 h 299"/>
                    <a:gd name="T54" fmla="*/ 0 w 1406"/>
                    <a:gd name="T55" fmla="*/ 0 h 299"/>
                    <a:gd name="T56" fmla="*/ 0 w 1406"/>
                    <a:gd name="T57" fmla="*/ 0 h 299"/>
                    <a:gd name="T58" fmla="*/ 0 w 1406"/>
                    <a:gd name="T59" fmla="*/ 0 h 299"/>
                    <a:gd name="T60" fmla="*/ 0 w 1406"/>
                    <a:gd name="T61" fmla="*/ 0 h 299"/>
                    <a:gd name="T62" fmla="*/ 0 w 1406"/>
                    <a:gd name="T63" fmla="*/ 0 h 299"/>
                    <a:gd name="T64" fmla="*/ 0 w 1406"/>
                    <a:gd name="T65" fmla="*/ 0 h 299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0" t="0" r="r" b="b"/>
                  <a:pathLst>
                    <a:path w="1406" h="299">
                      <a:moveTo>
                        <a:pt x="721" y="10"/>
                      </a:moveTo>
                      <a:lnTo>
                        <a:pt x="578" y="1"/>
                      </a:lnTo>
                      <a:lnTo>
                        <a:pt x="445" y="0"/>
                      </a:lnTo>
                      <a:lnTo>
                        <a:pt x="324" y="3"/>
                      </a:lnTo>
                      <a:lnTo>
                        <a:pt x="218" y="13"/>
                      </a:lnTo>
                      <a:lnTo>
                        <a:pt x="129" y="27"/>
                      </a:lnTo>
                      <a:lnTo>
                        <a:pt x="62" y="46"/>
                      </a:lnTo>
                      <a:lnTo>
                        <a:pt x="17" y="69"/>
                      </a:lnTo>
                      <a:lnTo>
                        <a:pt x="0" y="96"/>
                      </a:lnTo>
                      <a:lnTo>
                        <a:pt x="10" y="126"/>
                      </a:lnTo>
                      <a:lnTo>
                        <a:pt x="48" y="155"/>
                      </a:lnTo>
                      <a:lnTo>
                        <a:pt x="110" y="183"/>
                      </a:lnTo>
                      <a:lnTo>
                        <a:pt x="194" y="211"/>
                      </a:lnTo>
                      <a:lnTo>
                        <a:pt x="295" y="236"/>
                      </a:lnTo>
                      <a:lnTo>
                        <a:pt x="414" y="258"/>
                      </a:lnTo>
                      <a:lnTo>
                        <a:pt x="544" y="275"/>
                      </a:lnTo>
                      <a:lnTo>
                        <a:pt x="687" y="290"/>
                      </a:lnTo>
                      <a:lnTo>
                        <a:pt x="828" y="297"/>
                      </a:lnTo>
                      <a:lnTo>
                        <a:pt x="960" y="299"/>
                      </a:lnTo>
                      <a:lnTo>
                        <a:pt x="1081" y="295"/>
                      </a:lnTo>
                      <a:lnTo>
                        <a:pt x="1188" y="286"/>
                      </a:lnTo>
                      <a:lnTo>
                        <a:pt x="1274" y="272"/>
                      </a:lnTo>
                      <a:lnTo>
                        <a:pt x="1343" y="254"/>
                      </a:lnTo>
                      <a:lnTo>
                        <a:pt x="1387" y="230"/>
                      </a:lnTo>
                      <a:lnTo>
                        <a:pt x="1406" y="203"/>
                      </a:lnTo>
                      <a:lnTo>
                        <a:pt x="1393" y="173"/>
                      </a:lnTo>
                      <a:lnTo>
                        <a:pt x="1355" y="144"/>
                      </a:lnTo>
                      <a:lnTo>
                        <a:pt x="1292" y="114"/>
                      </a:lnTo>
                      <a:lnTo>
                        <a:pt x="1210" y="89"/>
                      </a:lnTo>
                      <a:lnTo>
                        <a:pt x="1108" y="63"/>
                      </a:lnTo>
                      <a:lnTo>
                        <a:pt x="991" y="41"/>
                      </a:lnTo>
                      <a:lnTo>
                        <a:pt x="860" y="22"/>
                      </a:lnTo>
                      <a:lnTo>
                        <a:pt x="721" y="10"/>
                      </a:lnTo>
                      <a:close/>
                    </a:path>
                  </a:pathLst>
                </a:custGeom>
                <a:solidFill>
                  <a:srgbClr val="CFBAC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227" name="Freeform 185">
                  <a:extLst>
                    <a:ext uri="{FF2B5EF4-FFF2-40B4-BE49-F238E27FC236}">
                      <a16:creationId xmlns:a16="http://schemas.microsoft.com/office/drawing/2014/main" id="{9A2AE3FE-00BF-4648-8649-ABAA5914D3F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599" y="2511"/>
                  <a:ext cx="204" cy="44"/>
                </a:xfrm>
                <a:custGeom>
                  <a:avLst/>
                  <a:gdLst>
                    <a:gd name="T0" fmla="*/ 0 w 1226"/>
                    <a:gd name="T1" fmla="*/ 0 h 263"/>
                    <a:gd name="T2" fmla="*/ 0 w 1226"/>
                    <a:gd name="T3" fmla="*/ 0 h 263"/>
                    <a:gd name="T4" fmla="*/ 0 w 1226"/>
                    <a:gd name="T5" fmla="*/ 0 h 263"/>
                    <a:gd name="T6" fmla="*/ 0 w 1226"/>
                    <a:gd name="T7" fmla="*/ 0 h 263"/>
                    <a:gd name="T8" fmla="*/ 0 w 1226"/>
                    <a:gd name="T9" fmla="*/ 0 h 263"/>
                    <a:gd name="T10" fmla="*/ 0 w 1226"/>
                    <a:gd name="T11" fmla="*/ 0 h 263"/>
                    <a:gd name="T12" fmla="*/ 0 w 1226"/>
                    <a:gd name="T13" fmla="*/ 0 h 263"/>
                    <a:gd name="T14" fmla="*/ 0 w 1226"/>
                    <a:gd name="T15" fmla="*/ 0 h 263"/>
                    <a:gd name="T16" fmla="*/ 0 w 1226"/>
                    <a:gd name="T17" fmla="*/ 0 h 263"/>
                    <a:gd name="T18" fmla="*/ 0 w 1226"/>
                    <a:gd name="T19" fmla="*/ 0 h 263"/>
                    <a:gd name="T20" fmla="*/ 0 w 1226"/>
                    <a:gd name="T21" fmla="*/ 0 h 263"/>
                    <a:gd name="T22" fmla="*/ 0 w 1226"/>
                    <a:gd name="T23" fmla="*/ 0 h 263"/>
                    <a:gd name="T24" fmla="*/ 0 w 1226"/>
                    <a:gd name="T25" fmla="*/ 0 h 263"/>
                    <a:gd name="T26" fmla="*/ 0 w 1226"/>
                    <a:gd name="T27" fmla="*/ 0 h 263"/>
                    <a:gd name="T28" fmla="*/ 0 w 1226"/>
                    <a:gd name="T29" fmla="*/ 0 h 263"/>
                    <a:gd name="T30" fmla="*/ 0 w 1226"/>
                    <a:gd name="T31" fmla="*/ 0 h 263"/>
                    <a:gd name="T32" fmla="*/ 0 w 1226"/>
                    <a:gd name="T33" fmla="*/ 0 h 263"/>
                    <a:gd name="T34" fmla="*/ 0 w 1226"/>
                    <a:gd name="T35" fmla="*/ 0 h 263"/>
                    <a:gd name="T36" fmla="*/ 0 w 1226"/>
                    <a:gd name="T37" fmla="*/ 0 h 263"/>
                    <a:gd name="T38" fmla="*/ 0 w 1226"/>
                    <a:gd name="T39" fmla="*/ 0 h 263"/>
                    <a:gd name="T40" fmla="*/ 0 w 1226"/>
                    <a:gd name="T41" fmla="*/ 0 h 263"/>
                    <a:gd name="T42" fmla="*/ 0 w 1226"/>
                    <a:gd name="T43" fmla="*/ 0 h 263"/>
                    <a:gd name="T44" fmla="*/ 0 w 1226"/>
                    <a:gd name="T45" fmla="*/ 0 h 263"/>
                    <a:gd name="T46" fmla="*/ 0 w 1226"/>
                    <a:gd name="T47" fmla="*/ 0 h 263"/>
                    <a:gd name="T48" fmla="*/ 0 w 1226"/>
                    <a:gd name="T49" fmla="*/ 0 h 263"/>
                    <a:gd name="T50" fmla="*/ 0 w 1226"/>
                    <a:gd name="T51" fmla="*/ 0 h 263"/>
                    <a:gd name="T52" fmla="*/ 0 w 1226"/>
                    <a:gd name="T53" fmla="*/ 0 h 263"/>
                    <a:gd name="T54" fmla="*/ 0 w 1226"/>
                    <a:gd name="T55" fmla="*/ 0 h 263"/>
                    <a:gd name="T56" fmla="*/ 0 w 1226"/>
                    <a:gd name="T57" fmla="*/ 0 h 263"/>
                    <a:gd name="T58" fmla="*/ 0 w 1226"/>
                    <a:gd name="T59" fmla="*/ 0 h 263"/>
                    <a:gd name="T60" fmla="*/ 0 w 1226"/>
                    <a:gd name="T61" fmla="*/ 0 h 263"/>
                    <a:gd name="T62" fmla="*/ 0 w 1226"/>
                    <a:gd name="T63" fmla="*/ 0 h 263"/>
                    <a:gd name="T64" fmla="*/ 0 w 1226"/>
                    <a:gd name="T65" fmla="*/ 0 h 263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0" t="0" r="r" b="b"/>
                  <a:pathLst>
                    <a:path w="1226" h="263">
                      <a:moveTo>
                        <a:pt x="627" y="9"/>
                      </a:moveTo>
                      <a:lnTo>
                        <a:pt x="503" y="1"/>
                      </a:lnTo>
                      <a:lnTo>
                        <a:pt x="387" y="0"/>
                      </a:lnTo>
                      <a:lnTo>
                        <a:pt x="281" y="3"/>
                      </a:lnTo>
                      <a:lnTo>
                        <a:pt x="189" y="12"/>
                      </a:lnTo>
                      <a:lnTo>
                        <a:pt x="112" y="25"/>
                      </a:lnTo>
                      <a:lnTo>
                        <a:pt x="53" y="42"/>
                      </a:lnTo>
                      <a:lnTo>
                        <a:pt x="15" y="62"/>
                      </a:lnTo>
                      <a:lnTo>
                        <a:pt x="0" y="86"/>
                      </a:lnTo>
                      <a:lnTo>
                        <a:pt x="9" y="110"/>
                      </a:lnTo>
                      <a:lnTo>
                        <a:pt x="42" y="136"/>
                      </a:lnTo>
                      <a:lnTo>
                        <a:pt x="96" y="161"/>
                      </a:lnTo>
                      <a:lnTo>
                        <a:pt x="170" y="186"/>
                      </a:lnTo>
                      <a:lnTo>
                        <a:pt x="258" y="206"/>
                      </a:lnTo>
                      <a:lnTo>
                        <a:pt x="361" y="226"/>
                      </a:lnTo>
                      <a:lnTo>
                        <a:pt x="475" y="242"/>
                      </a:lnTo>
                      <a:lnTo>
                        <a:pt x="600" y="255"/>
                      </a:lnTo>
                      <a:lnTo>
                        <a:pt x="722" y="261"/>
                      </a:lnTo>
                      <a:lnTo>
                        <a:pt x="838" y="263"/>
                      </a:lnTo>
                      <a:lnTo>
                        <a:pt x="943" y="259"/>
                      </a:lnTo>
                      <a:lnTo>
                        <a:pt x="1036" y="251"/>
                      </a:lnTo>
                      <a:lnTo>
                        <a:pt x="1113" y="237"/>
                      </a:lnTo>
                      <a:lnTo>
                        <a:pt x="1172" y="222"/>
                      </a:lnTo>
                      <a:lnTo>
                        <a:pt x="1211" y="203"/>
                      </a:lnTo>
                      <a:lnTo>
                        <a:pt x="1226" y="180"/>
                      </a:lnTo>
                      <a:lnTo>
                        <a:pt x="1215" y="153"/>
                      </a:lnTo>
                      <a:lnTo>
                        <a:pt x="1182" y="127"/>
                      </a:lnTo>
                      <a:lnTo>
                        <a:pt x="1128" y="101"/>
                      </a:lnTo>
                      <a:lnTo>
                        <a:pt x="1057" y="78"/>
                      </a:lnTo>
                      <a:lnTo>
                        <a:pt x="967" y="55"/>
                      </a:lnTo>
                      <a:lnTo>
                        <a:pt x="863" y="36"/>
                      </a:lnTo>
                      <a:lnTo>
                        <a:pt x="749" y="20"/>
                      </a:lnTo>
                      <a:lnTo>
                        <a:pt x="627" y="9"/>
                      </a:lnTo>
                      <a:close/>
                    </a:path>
                  </a:pathLst>
                </a:custGeom>
                <a:solidFill>
                  <a:srgbClr val="C9B3C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228" name="Freeform 186">
                  <a:extLst>
                    <a:ext uri="{FF2B5EF4-FFF2-40B4-BE49-F238E27FC236}">
                      <a16:creationId xmlns:a16="http://schemas.microsoft.com/office/drawing/2014/main" id="{1F3EAD46-C98F-4BDC-BCAD-D4C3F315646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624" y="2515"/>
                  <a:ext cx="174" cy="37"/>
                </a:xfrm>
                <a:custGeom>
                  <a:avLst/>
                  <a:gdLst>
                    <a:gd name="T0" fmla="*/ 0 w 1046"/>
                    <a:gd name="T1" fmla="*/ 0 h 223"/>
                    <a:gd name="T2" fmla="*/ 0 w 1046"/>
                    <a:gd name="T3" fmla="*/ 0 h 223"/>
                    <a:gd name="T4" fmla="*/ 0 w 1046"/>
                    <a:gd name="T5" fmla="*/ 0 h 223"/>
                    <a:gd name="T6" fmla="*/ 0 w 1046"/>
                    <a:gd name="T7" fmla="*/ 0 h 223"/>
                    <a:gd name="T8" fmla="*/ 0 w 1046"/>
                    <a:gd name="T9" fmla="*/ 0 h 223"/>
                    <a:gd name="T10" fmla="*/ 0 w 1046"/>
                    <a:gd name="T11" fmla="*/ 0 h 223"/>
                    <a:gd name="T12" fmla="*/ 0 w 1046"/>
                    <a:gd name="T13" fmla="*/ 0 h 223"/>
                    <a:gd name="T14" fmla="*/ 0 w 1046"/>
                    <a:gd name="T15" fmla="*/ 0 h 223"/>
                    <a:gd name="T16" fmla="*/ 0 w 1046"/>
                    <a:gd name="T17" fmla="*/ 0 h 223"/>
                    <a:gd name="T18" fmla="*/ 0 w 1046"/>
                    <a:gd name="T19" fmla="*/ 0 h 223"/>
                    <a:gd name="T20" fmla="*/ 0 w 1046"/>
                    <a:gd name="T21" fmla="*/ 0 h 223"/>
                    <a:gd name="T22" fmla="*/ 0 w 1046"/>
                    <a:gd name="T23" fmla="*/ 0 h 223"/>
                    <a:gd name="T24" fmla="*/ 0 w 1046"/>
                    <a:gd name="T25" fmla="*/ 0 h 223"/>
                    <a:gd name="T26" fmla="*/ 0 w 1046"/>
                    <a:gd name="T27" fmla="*/ 0 h 223"/>
                    <a:gd name="T28" fmla="*/ 0 w 1046"/>
                    <a:gd name="T29" fmla="*/ 0 h 223"/>
                    <a:gd name="T30" fmla="*/ 0 w 1046"/>
                    <a:gd name="T31" fmla="*/ 0 h 223"/>
                    <a:gd name="T32" fmla="*/ 0 w 1046"/>
                    <a:gd name="T33" fmla="*/ 0 h 223"/>
                    <a:gd name="T34" fmla="*/ 0 w 1046"/>
                    <a:gd name="T35" fmla="*/ 0 h 223"/>
                    <a:gd name="T36" fmla="*/ 0 w 1046"/>
                    <a:gd name="T37" fmla="*/ 0 h 223"/>
                    <a:gd name="T38" fmla="*/ 0 w 1046"/>
                    <a:gd name="T39" fmla="*/ 0 h 223"/>
                    <a:gd name="T40" fmla="*/ 0 w 1046"/>
                    <a:gd name="T41" fmla="*/ 0 h 223"/>
                    <a:gd name="T42" fmla="*/ 0 w 1046"/>
                    <a:gd name="T43" fmla="*/ 0 h 223"/>
                    <a:gd name="T44" fmla="*/ 0 w 1046"/>
                    <a:gd name="T45" fmla="*/ 0 h 223"/>
                    <a:gd name="T46" fmla="*/ 0 w 1046"/>
                    <a:gd name="T47" fmla="*/ 0 h 223"/>
                    <a:gd name="T48" fmla="*/ 0 w 1046"/>
                    <a:gd name="T49" fmla="*/ 0 h 223"/>
                    <a:gd name="T50" fmla="*/ 0 w 1046"/>
                    <a:gd name="T51" fmla="*/ 0 h 223"/>
                    <a:gd name="T52" fmla="*/ 0 w 1046"/>
                    <a:gd name="T53" fmla="*/ 0 h 223"/>
                    <a:gd name="T54" fmla="*/ 0 w 1046"/>
                    <a:gd name="T55" fmla="*/ 0 h 223"/>
                    <a:gd name="T56" fmla="*/ 0 w 1046"/>
                    <a:gd name="T57" fmla="*/ 0 h 223"/>
                    <a:gd name="T58" fmla="*/ 0 w 1046"/>
                    <a:gd name="T59" fmla="*/ 0 h 223"/>
                    <a:gd name="T60" fmla="*/ 0 w 1046"/>
                    <a:gd name="T61" fmla="*/ 0 h 223"/>
                    <a:gd name="T62" fmla="*/ 0 w 1046"/>
                    <a:gd name="T63" fmla="*/ 0 h 223"/>
                    <a:gd name="T64" fmla="*/ 0 w 1046"/>
                    <a:gd name="T65" fmla="*/ 0 h 223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0" t="0" r="r" b="b"/>
                  <a:pathLst>
                    <a:path w="1046" h="223">
                      <a:moveTo>
                        <a:pt x="535" y="6"/>
                      </a:moveTo>
                      <a:lnTo>
                        <a:pt x="428" y="0"/>
                      </a:lnTo>
                      <a:lnTo>
                        <a:pt x="329" y="0"/>
                      </a:lnTo>
                      <a:lnTo>
                        <a:pt x="239" y="2"/>
                      </a:lnTo>
                      <a:lnTo>
                        <a:pt x="162" y="10"/>
                      </a:lnTo>
                      <a:lnTo>
                        <a:pt x="95" y="20"/>
                      </a:lnTo>
                      <a:lnTo>
                        <a:pt x="45" y="34"/>
                      </a:lnTo>
                      <a:lnTo>
                        <a:pt x="12" y="51"/>
                      </a:lnTo>
                      <a:lnTo>
                        <a:pt x="0" y="73"/>
                      </a:lnTo>
                      <a:lnTo>
                        <a:pt x="7" y="94"/>
                      </a:lnTo>
                      <a:lnTo>
                        <a:pt x="35" y="117"/>
                      </a:lnTo>
                      <a:lnTo>
                        <a:pt x="81" y="137"/>
                      </a:lnTo>
                      <a:lnTo>
                        <a:pt x="144" y="158"/>
                      </a:lnTo>
                      <a:lnTo>
                        <a:pt x="219" y="176"/>
                      </a:lnTo>
                      <a:lnTo>
                        <a:pt x="308" y="193"/>
                      </a:lnTo>
                      <a:lnTo>
                        <a:pt x="405" y="206"/>
                      </a:lnTo>
                      <a:lnTo>
                        <a:pt x="511" y="218"/>
                      </a:lnTo>
                      <a:lnTo>
                        <a:pt x="614" y="222"/>
                      </a:lnTo>
                      <a:lnTo>
                        <a:pt x="713" y="223"/>
                      </a:lnTo>
                      <a:lnTo>
                        <a:pt x="803" y="220"/>
                      </a:lnTo>
                      <a:lnTo>
                        <a:pt x="883" y="213"/>
                      </a:lnTo>
                      <a:lnTo>
                        <a:pt x="948" y="202"/>
                      </a:lnTo>
                      <a:lnTo>
                        <a:pt x="999" y="189"/>
                      </a:lnTo>
                      <a:lnTo>
                        <a:pt x="1031" y="172"/>
                      </a:lnTo>
                      <a:lnTo>
                        <a:pt x="1046" y="151"/>
                      </a:lnTo>
                      <a:lnTo>
                        <a:pt x="1037" y="129"/>
                      </a:lnTo>
                      <a:lnTo>
                        <a:pt x="1008" y="106"/>
                      </a:lnTo>
                      <a:lnTo>
                        <a:pt x="962" y="85"/>
                      </a:lnTo>
                      <a:lnTo>
                        <a:pt x="900" y="65"/>
                      </a:lnTo>
                      <a:lnTo>
                        <a:pt x="823" y="46"/>
                      </a:lnTo>
                      <a:lnTo>
                        <a:pt x="736" y="30"/>
                      </a:lnTo>
                      <a:lnTo>
                        <a:pt x="639" y="16"/>
                      </a:lnTo>
                      <a:lnTo>
                        <a:pt x="535" y="6"/>
                      </a:lnTo>
                      <a:close/>
                    </a:path>
                  </a:pathLst>
                </a:custGeom>
                <a:solidFill>
                  <a:srgbClr val="C7ADC7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229" name="Freeform 187">
                  <a:extLst>
                    <a:ext uri="{FF2B5EF4-FFF2-40B4-BE49-F238E27FC236}">
                      <a16:creationId xmlns:a16="http://schemas.microsoft.com/office/drawing/2014/main" id="{6A7D6AC6-15A1-4C14-8D3F-68447127DB8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475" y="2253"/>
                  <a:ext cx="440" cy="312"/>
                </a:xfrm>
                <a:custGeom>
                  <a:avLst/>
                  <a:gdLst>
                    <a:gd name="T0" fmla="*/ 0 w 2639"/>
                    <a:gd name="T1" fmla="*/ 0 h 1871"/>
                    <a:gd name="T2" fmla="*/ 0 w 2639"/>
                    <a:gd name="T3" fmla="*/ 0 h 1871"/>
                    <a:gd name="T4" fmla="*/ 0 w 2639"/>
                    <a:gd name="T5" fmla="*/ 0 h 1871"/>
                    <a:gd name="T6" fmla="*/ 0 w 2639"/>
                    <a:gd name="T7" fmla="*/ 0 h 1871"/>
                    <a:gd name="T8" fmla="*/ 0 w 2639"/>
                    <a:gd name="T9" fmla="*/ 0 h 1871"/>
                    <a:gd name="T10" fmla="*/ 0 w 2639"/>
                    <a:gd name="T11" fmla="*/ 0 h 1871"/>
                    <a:gd name="T12" fmla="*/ 0 w 2639"/>
                    <a:gd name="T13" fmla="*/ 0 h 1871"/>
                    <a:gd name="T14" fmla="*/ 0 w 2639"/>
                    <a:gd name="T15" fmla="*/ 0 h 1871"/>
                    <a:gd name="T16" fmla="*/ 0 w 2639"/>
                    <a:gd name="T17" fmla="*/ 0 h 1871"/>
                    <a:gd name="T18" fmla="*/ 0 w 2639"/>
                    <a:gd name="T19" fmla="*/ 0 h 1871"/>
                    <a:gd name="T20" fmla="*/ 0 w 2639"/>
                    <a:gd name="T21" fmla="*/ 0 h 1871"/>
                    <a:gd name="T22" fmla="*/ 0 w 2639"/>
                    <a:gd name="T23" fmla="*/ 0 h 1871"/>
                    <a:gd name="T24" fmla="*/ 0 w 2639"/>
                    <a:gd name="T25" fmla="*/ 0 h 1871"/>
                    <a:gd name="T26" fmla="*/ 0 w 2639"/>
                    <a:gd name="T27" fmla="*/ 0 h 1871"/>
                    <a:gd name="T28" fmla="*/ 0 w 2639"/>
                    <a:gd name="T29" fmla="*/ 0 h 1871"/>
                    <a:gd name="T30" fmla="*/ 0 w 2639"/>
                    <a:gd name="T31" fmla="*/ 0 h 1871"/>
                    <a:gd name="T32" fmla="*/ 0 w 2639"/>
                    <a:gd name="T33" fmla="*/ 0 h 1871"/>
                    <a:gd name="T34" fmla="*/ 0 w 2639"/>
                    <a:gd name="T35" fmla="*/ 0 h 1871"/>
                    <a:gd name="T36" fmla="*/ 0 w 2639"/>
                    <a:gd name="T37" fmla="*/ 0 h 1871"/>
                    <a:gd name="T38" fmla="*/ 0 w 2639"/>
                    <a:gd name="T39" fmla="*/ 0 h 1871"/>
                    <a:gd name="T40" fmla="*/ 0 w 2639"/>
                    <a:gd name="T41" fmla="*/ 0 h 1871"/>
                    <a:gd name="T42" fmla="*/ 0 w 2639"/>
                    <a:gd name="T43" fmla="*/ 0 h 1871"/>
                    <a:gd name="T44" fmla="*/ 0 w 2639"/>
                    <a:gd name="T45" fmla="*/ 0 h 1871"/>
                    <a:gd name="T46" fmla="*/ 0 w 2639"/>
                    <a:gd name="T47" fmla="*/ 0 h 1871"/>
                    <a:gd name="T48" fmla="*/ 0 w 2639"/>
                    <a:gd name="T49" fmla="*/ 0 h 1871"/>
                    <a:gd name="T50" fmla="*/ 0 w 2639"/>
                    <a:gd name="T51" fmla="*/ 0 h 1871"/>
                    <a:gd name="T52" fmla="*/ 0 w 2639"/>
                    <a:gd name="T53" fmla="*/ 0 h 1871"/>
                    <a:gd name="T54" fmla="*/ 0 w 2639"/>
                    <a:gd name="T55" fmla="*/ 0 h 1871"/>
                    <a:gd name="T56" fmla="*/ 0 w 2639"/>
                    <a:gd name="T57" fmla="*/ 0 h 1871"/>
                    <a:gd name="T58" fmla="*/ 0 w 2639"/>
                    <a:gd name="T59" fmla="*/ 0 h 1871"/>
                    <a:gd name="T60" fmla="*/ 0 w 2639"/>
                    <a:gd name="T61" fmla="*/ 0 h 1871"/>
                    <a:gd name="T62" fmla="*/ 0 w 2639"/>
                    <a:gd name="T63" fmla="*/ 0 h 1871"/>
                    <a:gd name="T64" fmla="*/ 0 w 2639"/>
                    <a:gd name="T65" fmla="*/ 0 h 1871"/>
                    <a:gd name="T66" fmla="*/ 0 w 2639"/>
                    <a:gd name="T67" fmla="*/ 0 h 1871"/>
                    <a:gd name="T68" fmla="*/ 0 w 2639"/>
                    <a:gd name="T69" fmla="*/ 0 h 1871"/>
                    <a:gd name="T70" fmla="*/ 0 w 2639"/>
                    <a:gd name="T71" fmla="*/ 0 h 1871"/>
                    <a:gd name="T72" fmla="*/ 0 w 2639"/>
                    <a:gd name="T73" fmla="*/ 0 h 1871"/>
                    <a:gd name="T74" fmla="*/ 0 w 2639"/>
                    <a:gd name="T75" fmla="*/ 0 h 1871"/>
                    <a:gd name="T76" fmla="*/ 0 w 2639"/>
                    <a:gd name="T77" fmla="*/ 0 h 1871"/>
                    <a:gd name="T78" fmla="*/ 0 w 2639"/>
                    <a:gd name="T79" fmla="*/ 0 h 1871"/>
                    <a:gd name="T80" fmla="*/ 0 w 2639"/>
                    <a:gd name="T81" fmla="*/ 0 h 1871"/>
                    <a:gd name="T82" fmla="*/ 0 w 2639"/>
                    <a:gd name="T83" fmla="*/ 0 h 1871"/>
                    <a:gd name="T84" fmla="*/ 0 w 2639"/>
                    <a:gd name="T85" fmla="*/ 0 h 1871"/>
                    <a:gd name="T86" fmla="*/ 0 w 2639"/>
                    <a:gd name="T87" fmla="*/ 0 h 1871"/>
                    <a:gd name="T88" fmla="*/ 0 w 2639"/>
                    <a:gd name="T89" fmla="*/ 0 h 1871"/>
                    <a:gd name="T90" fmla="*/ 0 w 2639"/>
                    <a:gd name="T91" fmla="*/ 0 h 1871"/>
                    <a:gd name="T92" fmla="*/ 0 w 2639"/>
                    <a:gd name="T93" fmla="*/ 0 h 1871"/>
                    <a:gd name="T94" fmla="*/ 0 w 2639"/>
                    <a:gd name="T95" fmla="*/ 0 h 1871"/>
                    <a:gd name="T96" fmla="*/ 0 w 2639"/>
                    <a:gd name="T97" fmla="*/ 0 h 1871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</a:gdLst>
                  <a:ahLst/>
                  <a:cxnLst>
                    <a:cxn ang="T98">
                      <a:pos x="T0" y="T1"/>
                    </a:cxn>
                    <a:cxn ang="T99">
                      <a:pos x="T2" y="T3"/>
                    </a:cxn>
                    <a:cxn ang="T100">
                      <a:pos x="T4" y="T5"/>
                    </a:cxn>
                    <a:cxn ang="T101">
                      <a:pos x="T6" y="T7"/>
                    </a:cxn>
                    <a:cxn ang="T102">
                      <a:pos x="T8" y="T9"/>
                    </a:cxn>
                    <a:cxn ang="T103">
                      <a:pos x="T10" y="T11"/>
                    </a:cxn>
                    <a:cxn ang="T104">
                      <a:pos x="T12" y="T13"/>
                    </a:cxn>
                    <a:cxn ang="T105">
                      <a:pos x="T14" y="T15"/>
                    </a:cxn>
                    <a:cxn ang="T106">
                      <a:pos x="T16" y="T17"/>
                    </a:cxn>
                    <a:cxn ang="T107">
                      <a:pos x="T18" y="T19"/>
                    </a:cxn>
                    <a:cxn ang="T108">
                      <a:pos x="T20" y="T21"/>
                    </a:cxn>
                    <a:cxn ang="T109">
                      <a:pos x="T22" y="T23"/>
                    </a:cxn>
                    <a:cxn ang="T110">
                      <a:pos x="T24" y="T25"/>
                    </a:cxn>
                    <a:cxn ang="T111">
                      <a:pos x="T26" y="T27"/>
                    </a:cxn>
                    <a:cxn ang="T112">
                      <a:pos x="T28" y="T29"/>
                    </a:cxn>
                    <a:cxn ang="T113">
                      <a:pos x="T30" y="T31"/>
                    </a:cxn>
                    <a:cxn ang="T114">
                      <a:pos x="T32" y="T33"/>
                    </a:cxn>
                    <a:cxn ang="T115">
                      <a:pos x="T34" y="T35"/>
                    </a:cxn>
                    <a:cxn ang="T116">
                      <a:pos x="T36" y="T37"/>
                    </a:cxn>
                    <a:cxn ang="T117">
                      <a:pos x="T38" y="T39"/>
                    </a:cxn>
                    <a:cxn ang="T118">
                      <a:pos x="T40" y="T41"/>
                    </a:cxn>
                    <a:cxn ang="T119">
                      <a:pos x="T42" y="T43"/>
                    </a:cxn>
                    <a:cxn ang="T120">
                      <a:pos x="T44" y="T45"/>
                    </a:cxn>
                    <a:cxn ang="T121">
                      <a:pos x="T46" y="T47"/>
                    </a:cxn>
                    <a:cxn ang="T122">
                      <a:pos x="T48" y="T49"/>
                    </a:cxn>
                    <a:cxn ang="T123">
                      <a:pos x="T50" y="T51"/>
                    </a:cxn>
                    <a:cxn ang="T124">
                      <a:pos x="T52" y="T53"/>
                    </a:cxn>
                    <a:cxn ang="T125">
                      <a:pos x="T54" y="T55"/>
                    </a:cxn>
                    <a:cxn ang="T126">
                      <a:pos x="T56" y="T57"/>
                    </a:cxn>
                    <a:cxn ang="T127">
                      <a:pos x="T58" y="T59"/>
                    </a:cxn>
                    <a:cxn ang="T128">
                      <a:pos x="T60" y="T61"/>
                    </a:cxn>
                    <a:cxn ang="T129">
                      <a:pos x="T62" y="T63"/>
                    </a:cxn>
                    <a:cxn ang="T130">
                      <a:pos x="T64" y="T65"/>
                    </a:cxn>
                    <a:cxn ang="T131">
                      <a:pos x="T66" y="T67"/>
                    </a:cxn>
                    <a:cxn ang="T132">
                      <a:pos x="T68" y="T69"/>
                    </a:cxn>
                    <a:cxn ang="T133">
                      <a:pos x="T70" y="T71"/>
                    </a:cxn>
                    <a:cxn ang="T134">
                      <a:pos x="T72" y="T73"/>
                    </a:cxn>
                    <a:cxn ang="T135">
                      <a:pos x="T74" y="T75"/>
                    </a:cxn>
                    <a:cxn ang="T136">
                      <a:pos x="T76" y="T77"/>
                    </a:cxn>
                    <a:cxn ang="T137">
                      <a:pos x="T78" y="T79"/>
                    </a:cxn>
                    <a:cxn ang="T138">
                      <a:pos x="T80" y="T81"/>
                    </a:cxn>
                    <a:cxn ang="T139">
                      <a:pos x="T82" y="T83"/>
                    </a:cxn>
                    <a:cxn ang="T140">
                      <a:pos x="T84" y="T85"/>
                    </a:cxn>
                    <a:cxn ang="T141">
                      <a:pos x="T86" y="T87"/>
                    </a:cxn>
                    <a:cxn ang="T142">
                      <a:pos x="T88" y="T89"/>
                    </a:cxn>
                    <a:cxn ang="T143">
                      <a:pos x="T90" y="T91"/>
                    </a:cxn>
                    <a:cxn ang="T144">
                      <a:pos x="T92" y="T93"/>
                    </a:cxn>
                    <a:cxn ang="T145">
                      <a:pos x="T94" y="T95"/>
                    </a:cxn>
                    <a:cxn ang="T146">
                      <a:pos x="T96" y="T97"/>
                    </a:cxn>
                  </a:cxnLst>
                  <a:rect l="0" t="0" r="r" b="b"/>
                  <a:pathLst>
                    <a:path w="2639" h="1871">
                      <a:moveTo>
                        <a:pt x="273" y="230"/>
                      </a:moveTo>
                      <a:lnTo>
                        <a:pt x="398" y="120"/>
                      </a:lnTo>
                      <a:lnTo>
                        <a:pt x="533" y="50"/>
                      </a:lnTo>
                      <a:lnTo>
                        <a:pt x="673" y="12"/>
                      </a:lnTo>
                      <a:lnTo>
                        <a:pt x="817" y="0"/>
                      </a:lnTo>
                      <a:lnTo>
                        <a:pt x="959" y="2"/>
                      </a:lnTo>
                      <a:lnTo>
                        <a:pt x="1099" y="14"/>
                      </a:lnTo>
                      <a:lnTo>
                        <a:pt x="1232" y="28"/>
                      </a:lnTo>
                      <a:lnTo>
                        <a:pt x="1355" y="36"/>
                      </a:lnTo>
                      <a:lnTo>
                        <a:pt x="1472" y="31"/>
                      </a:lnTo>
                      <a:lnTo>
                        <a:pt x="1589" y="22"/>
                      </a:lnTo>
                      <a:lnTo>
                        <a:pt x="1706" y="11"/>
                      </a:lnTo>
                      <a:lnTo>
                        <a:pt x="1820" y="4"/>
                      </a:lnTo>
                      <a:lnTo>
                        <a:pt x="1929" y="2"/>
                      </a:lnTo>
                      <a:lnTo>
                        <a:pt x="2031" y="12"/>
                      </a:lnTo>
                      <a:lnTo>
                        <a:pt x="2126" y="38"/>
                      </a:lnTo>
                      <a:lnTo>
                        <a:pt x="2211" y="84"/>
                      </a:lnTo>
                      <a:lnTo>
                        <a:pt x="2287" y="140"/>
                      </a:lnTo>
                      <a:lnTo>
                        <a:pt x="2360" y="200"/>
                      </a:lnTo>
                      <a:lnTo>
                        <a:pt x="2426" y="265"/>
                      </a:lnTo>
                      <a:lnTo>
                        <a:pt x="2487" y="337"/>
                      </a:lnTo>
                      <a:lnTo>
                        <a:pt x="2539" y="417"/>
                      </a:lnTo>
                      <a:lnTo>
                        <a:pt x="2582" y="509"/>
                      </a:lnTo>
                      <a:lnTo>
                        <a:pt x="2614" y="614"/>
                      </a:lnTo>
                      <a:lnTo>
                        <a:pt x="2636" y="734"/>
                      </a:lnTo>
                      <a:lnTo>
                        <a:pt x="2639" y="859"/>
                      </a:lnTo>
                      <a:lnTo>
                        <a:pt x="2627" y="981"/>
                      </a:lnTo>
                      <a:lnTo>
                        <a:pt x="2600" y="1096"/>
                      </a:lnTo>
                      <a:lnTo>
                        <a:pt x="2564" y="1203"/>
                      </a:lnTo>
                      <a:lnTo>
                        <a:pt x="2519" y="1298"/>
                      </a:lnTo>
                      <a:lnTo>
                        <a:pt x="2471" y="1383"/>
                      </a:lnTo>
                      <a:lnTo>
                        <a:pt x="2422" y="1451"/>
                      </a:lnTo>
                      <a:lnTo>
                        <a:pt x="2375" y="1503"/>
                      </a:lnTo>
                      <a:lnTo>
                        <a:pt x="2138" y="1673"/>
                      </a:lnTo>
                      <a:lnTo>
                        <a:pt x="1865" y="1791"/>
                      </a:lnTo>
                      <a:lnTo>
                        <a:pt x="1567" y="1857"/>
                      </a:lnTo>
                      <a:lnTo>
                        <a:pt x="1259" y="1871"/>
                      </a:lnTo>
                      <a:lnTo>
                        <a:pt x="949" y="1830"/>
                      </a:lnTo>
                      <a:lnTo>
                        <a:pt x="655" y="1739"/>
                      </a:lnTo>
                      <a:lnTo>
                        <a:pt x="387" y="1593"/>
                      </a:lnTo>
                      <a:lnTo>
                        <a:pt x="160" y="1396"/>
                      </a:lnTo>
                      <a:lnTo>
                        <a:pt x="79" y="1280"/>
                      </a:lnTo>
                      <a:lnTo>
                        <a:pt x="26" y="1147"/>
                      </a:lnTo>
                      <a:lnTo>
                        <a:pt x="0" y="998"/>
                      </a:lnTo>
                      <a:lnTo>
                        <a:pt x="2" y="842"/>
                      </a:lnTo>
                      <a:lnTo>
                        <a:pt x="30" y="680"/>
                      </a:lnTo>
                      <a:lnTo>
                        <a:pt x="85" y="521"/>
                      </a:lnTo>
                      <a:lnTo>
                        <a:pt x="165" y="370"/>
                      </a:lnTo>
                      <a:lnTo>
                        <a:pt x="273" y="230"/>
                      </a:lnTo>
                      <a:close/>
                    </a:path>
                  </a:pathLst>
                </a:custGeom>
                <a:solidFill>
                  <a:srgbClr val="FF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230" name="Freeform 188">
                  <a:extLst>
                    <a:ext uri="{FF2B5EF4-FFF2-40B4-BE49-F238E27FC236}">
                      <a16:creationId xmlns:a16="http://schemas.microsoft.com/office/drawing/2014/main" id="{32F1071D-011B-47D5-8F9A-F4CCAE339C0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476" y="2388"/>
                  <a:ext cx="437" cy="177"/>
                </a:xfrm>
                <a:custGeom>
                  <a:avLst/>
                  <a:gdLst>
                    <a:gd name="T0" fmla="*/ 0 w 2623"/>
                    <a:gd name="T1" fmla="*/ 0 h 1063"/>
                    <a:gd name="T2" fmla="*/ 0 w 2623"/>
                    <a:gd name="T3" fmla="*/ 0 h 1063"/>
                    <a:gd name="T4" fmla="*/ 0 w 2623"/>
                    <a:gd name="T5" fmla="*/ 0 h 1063"/>
                    <a:gd name="T6" fmla="*/ 0 w 2623"/>
                    <a:gd name="T7" fmla="*/ 0 h 1063"/>
                    <a:gd name="T8" fmla="*/ 0 w 2623"/>
                    <a:gd name="T9" fmla="*/ 0 h 1063"/>
                    <a:gd name="T10" fmla="*/ 0 w 2623"/>
                    <a:gd name="T11" fmla="*/ 0 h 1063"/>
                    <a:gd name="T12" fmla="*/ 0 w 2623"/>
                    <a:gd name="T13" fmla="*/ 0 h 1063"/>
                    <a:gd name="T14" fmla="*/ 0 w 2623"/>
                    <a:gd name="T15" fmla="*/ 0 h 1063"/>
                    <a:gd name="T16" fmla="*/ 0 w 2623"/>
                    <a:gd name="T17" fmla="*/ 0 h 1063"/>
                    <a:gd name="T18" fmla="*/ 0 w 2623"/>
                    <a:gd name="T19" fmla="*/ 0 h 1063"/>
                    <a:gd name="T20" fmla="*/ 0 w 2623"/>
                    <a:gd name="T21" fmla="*/ 0 h 1063"/>
                    <a:gd name="T22" fmla="*/ 0 w 2623"/>
                    <a:gd name="T23" fmla="*/ 0 h 1063"/>
                    <a:gd name="T24" fmla="*/ 0 w 2623"/>
                    <a:gd name="T25" fmla="*/ 0 h 1063"/>
                    <a:gd name="T26" fmla="*/ 0 w 2623"/>
                    <a:gd name="T27" fmla="*/ 0 h 1063"/>
                    <a:gd name="T28" fmla="*/ 0 w 2623"/>
                    <a:gd name="T29" fmla="*/ 0 h 1063"/>
                    <a:gd name="T30" fmla="*/ 0 w 2623"/>
                    <a:gd name="T31" fmla="*/ 0 h 1063"/>
                    <a:gd name="T32" fmla="*/ 0 w 2623"/>
                    <a:gd name="T33" fmla="*/ 0 h 1063"/>
                    <a:gd name="T34" fmla="*/ 0 w 2623"/>
                    <a:gd name="T35" fmla="*/ 0 h 1063"/>
                    <a:gd name="T36" fmla="*/ 0 w 2623"/>
                    <a:gd name="T37" fmla="*/ 0 h 1063"/>
                    <a:gd name="T38" fmla="*/ 0 w 2623"/>
                    <a:gd name="T39" fmla="*/ 0 h 1063"/>
                    <a:gd name="T40" fmla="*/ 0 w 2623"/>
                    <a:gd name="T41" fmla="*/ 0 h 1063"/>
                    <a:gd name="T42" fmla="*/ 0 w 2623"/>
                    <a:gd name="T43" fmla="*/ 0 h 1063"/>
                    <a:gd name="T44" fmla="*/ 0 w 2623"/>
                    <a:gd name="T45" fmla="*/ 0 h 1063"/>
                    <a:gd name="T46" fmla="*/ 0 w 2623"/>
                    <a:gd name="T47" fmla="*/ 0 h 1063"/>
                    <a:gd name="T48" fmla="*/ 0 w 2623"/>
                    <a:gd name="T49" fmla="*/ 0 h 1063"/>
                    <a:gd name="T50" fmla="*/ 0 w 2623"/>
                    <a:gd name="T51" fmla="*/ 0 h 1063"/>
                    <a:gd name="T52" fmla="*/ 0 w 2623"/>
                    <a:gd name="T53" fmla="*/ 0 h 1063"/>
                    <a:gd name="T54" fmla="*/ 0 w 2623"/>
                    <a:gd name="T55" fmla="*/ 0 h 1063"/>
                    <a:gd name="T56" fmla="*/ 0 w 2623"/>
                    <a:gd name="T57" fmla="*/ 0 h 1063"/>
                    <a:gd name="T58" fmla="*/ 0 w 2623"/>
                    <a:gd name="T59" fmla="*/ 0 h 1063"/>
                    <a:gd name="T60" fmla="*/ 0 w 2623"/>
                    <a:gd name="T61" fmla="*/ 0 h 1063"/>
                    <a:gd name="T62" fmla="*/ 0 w 2623"/>
                    <a:gd name="T63" fmla="*/ 0 h 1063"/>
                    <a:gd name="T64" fmla="*/ 0 w 2623"/>
                    <a:gd name="T65" fmla="*/ 0 h 1063"/>
                    <a:gd name="T66" fmla="*/ 0 w 2623"/>
                    <a:gd name="T67" fmla="*/ 0 h 1063"/>
                    <a:gd name="T68" fmla="*/ 0 w 2623"/>
                    <a:gd name="T69" fmla="*/ 0 h 1063"/>
                    <a:gd name="T70" fmla="*/ 0 w 2623"/>
                    <a:gd name="T71" fmla="*/ 0 h 1063"/>
                    <a:gd name="T72" fmla="*/ 0 w 2623"/>
                    <a:gd name="T73" fmla="*/ 0 h 1063"/>
                    <a:gd name="T74" fmla="*/ 0 w 2623"/>
                    <a:gd name="T75" fmla="*/ 0 h 1063"/>
                    <a:gd name="T76" fmla="*/ 0 w 2623"/>
                    <a:gd name="T77" fmla="*/ 0 h 1063"/>
                    <a:gd name="T78" fmla="*/ 0 w 2623"/>
                    <a:gd name="T79" fmla="*/ 0 h 1063"/>
                    <a:gd name="T80" fmla="*/ 0 w 2623"/>
                    <a:gd name="T81" fmla="*/ 0 h 1063"/>
                    <a:gd name="T82" fmla="*/ 0 w 2623"/>
                    <a:gd name="T83" fmla="*/ 0 h 1063"/>
                    <a:gd name="T84" fmla="*/ 0 w 2623"/>
                    <a:gd name="T85" fmla="*/ 0 h 1063"/>
                    <a:gd name="T86" fmla="*/ 0 w 2623"/>
                    <a:gd name="T87" fmla="*/ 0 h 1063"/>
                    <a:gd name="T88" fmla="*/ 0 w 2623"/>
                    <a:gd name="T89" fmla="*/ 0 h 1063"/>
                    <a:gd name="T90" fmla="*/ 0 w 2623"/>
                    <a:gd name="T91" fmla="*/ 0 h 1063"/>
                    <a:gd name="T92" fmla="*/ 0 w 2623"/>
                    <a:gd name="T93" fmla="*/ 0 h 1063"/>
                    <a:gd name="T94" fmla="*/ 0 w 2623"/>
                    <a:gd name="T95" fmla="*/ 0 h 1063"/>
                    <a:gd name="T96" fmla="*/ 0 w 2623"/>
                    <a:gd name="T97" fmla="*/ 0 h 1063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</a:gdLst>
                  <a:ahLst/>
                  <a:cxnLst>
                    <a:cxn ang="T98">
                      <a:pos x="T0" y="T1"/>
                    </a:cxn>
                    <a:cxn ang="T99">
                      <a:pos x="T2" y="T3"/>
                    </a:cxn>
                    <a:cxn ang="T100">
                      <a:pos x="T4" y="T5"/>
                    </a:cxn>
                    <a:cxn ang="T101">
                      <a:pos x="T6" y="T7"/>
                    </a:cxn>
                    <a:cxn ang="T102">
                      <a:pos x="T8" y="T9"/>
                    </a:cxn>
                    <a:cxn ang="T103">
                      <a:pos x="T10" y="T11"/>
                    </a:cxn>
                    <a:cxn ang="T104">
                      <a:pos x="T12" y="T13"/>
                    </a:cxn>
                    <a:cxn ang="T105">
                      <a:pos x="T14" y="T15"/>
                    </a:cxn>
                    <a:cxn ang="T106">
                      <a:pos x="T16" y="T17"/>
                    </a:cxn>
                    <a:cxn ang="T107">
                      <a:pos x="T18" y="T19"/>
                    </a:cxn>
                    <a:cxn ang="T108">
                      <a:pos x="T20" y="T21"/>
                    </a:cxn>
                    <a:cxn ang="T109">
                      <a:pos x="T22" y="T23"/>
                    </a:cxn>
                    <a:cxn ang="T110">
                      <a:pos x="T24" y="T25"/>
                    </a:cxn>
                    <a:cxn ang="T111">
                      <a:pos x="T26" y="T27"/>
                    </a:cxn>
                    <a:cxn ang="T112">
                      <a:pos x="T28" y="T29"/>
                    </a:cxn>
                    <a:cxn ang="T113">
                      <a:pos x="T30" y="T31"/>
                    </a:cxn>
                    <a:cxn ang="T114">
                      <a:pos x="T32" y="T33"/>
                    </a:cxn>
                    <a:cxn ang="T115">
                      <a:pos x="T34" y="T35"/>
                    </a:cxn>
                    <a:cxn ang="T116">
                      <a:pos x="T36" y="T37"/>
                    </a:cxn>
                    <a:cxn ang="T117">
                      <a:pos x="T38" y="T39"/>
                    </a:cxn>
                    <a:cxn ang="T118">
                      <a:pos x="T40" y="T41"/>
                    </a:cxn>
                    <a:cxn ang="T119">
                      <a:pos x="T42" y="T43"/>
                    </a:cxn>
                    <a:cxn ang="T120">
                      <a:pos x="T44" y="T45"/>
                    </a:cxn>
                    <a:cxn ang="T121">
                      <a:pos x="T46" y="T47"/>
                    </a:cxn>
                    <a:cxn ang="T122">
                      <a:pos x="T48" y="T49"/>
                    </a:cxn>
                    <a:cxn ang="T123">
                      <a:pos x="T50" y="T51"/>
                    </a:cxn>
                    <a:cxn ang="T124">
                      <a:pos x="T52" y="T53"/>
                    </a:cxn>
                    <a:cxn ang="T125">
                      <a:pos x="T54" y="T55"/>
                    </a:cxn>
                    <a:cxn ang="T126">
                      <a:pos x="T56" y="T57"/>
                    </a:cxn>
                    <a:cxn ang="T127">
                      <a:pos x="T58" y="T59"/>
                    </a:cxn>
                    <a:cxn ang="T128">
                      <a:pos x="T60" y="T61"/>
                    </a:cxn>
                    <a:cxn ang="T129">
                      <a:pos x="T62" y="T63"/>
                    </a:cxn>
                    <a:cxn ang="T130">
                      <a:pos x="T64" y="T65"/>
                    </a:cxn>
                    <a:cxn ang="T131">
                      <a:pos x="T66" y="T67"/>
                    </a:cxn>
                    <a:cxn ang="T132">
                      <a:pos x="T68" y="T69"/>
                    </a:cxn>
                    <a:cxn ang="T133">
                      <a:pos x="T70" y="T71"/>
                    </a:cxn>
                    <a:cxn ang="T134">
                      <a:pos x="T72" y="T73"/>
                    </a:cxn>
                    <a:cxn ang="T135">
                      <a:pos x="T74" y="T75"/>
                    </a:cxn>
                    <a:cxn ang="T136">
                      <a:pos x="T76" y="T77"/>
                    </a:cxn>
                    <a:cxn ang="T137">
                      <a:pos x="T78" y="T79"/>
                    </a:cxn>
                    <a:cxn ang="T138">
                      <a:pos x="T80" y="T81"/>
                    </a:cxn>
                    <a:cxn ang="T139">
                      <a:pos x="T82" y="T83"/>
                    </a:cxn>
                    <a:cxn ang="T140">
                      <a:pos x="T84" y="T85"/>
                    </a:cxn>
                    <a:cxn ang="T141">
                      <a:pos x="T86" y="T87"/>
                    </a:cxn>
                    <a:cxn ang="T142">
                      <a:pos x="T88" y="T89"/>
                    </a:cxn>
                    <a:cxn ang="T143">
                      <a:pos x="T90" y="T91"/>
                    </a:cxn>
                    <a:cxn ang="T144">
                      <a:pos x="T92" y="T93"/>
                    </a:cxn>
                    <a:cxn ang="T145">
                      <a:pos x="T94" y="T95"/>
                    </a:cxn>
                    <a:cxn ang="T146">
                      <a:pos x="T96" y="T97"/>
                    </a:cxn>
                  </a:cxnLst>
                  <a:rect l="0" t="0" r="r" b="b"/>
                  <a:pathLst>
                    <a:path w="2623" h="1063">
                      <a:moveTo>
                        <a:pt x="18" y="13"/>
                      </a:moveTo>
                      <a:lnTo>
                        <a:pt x="42" y="60"/>
                      </a:lnTo>
                      <a:lnTo>
                        <a:pt x="123" y="134"/>
                      </a:lnTo>
                      <a:lnTo>
                        <a:pt x="247" y="222"/>
                      </a:lnTo>
                      <a:lnTo>
                        <a:pt x="402" y="316"/>
                      </a:lnTo>
                      <a:lnTo>
                        <a:pt x="573" y="405"/>
                      </a:lnTo>
                      <a:lnTo>
                        <a:pt x="750" y="483"/>
                      </a:lnTo>
                      <a:lnTo>
                        <a:pt x="919" y="538"/>
                      </a:lnTo>
                      <a:lnTo>
                        <a:pt x="1069" y="563"/>
                      </a:lnTo>
                      <a:lnTo>
                        <a:pt x="1198" y="565"/>
                      </a:lnTo>
                      <a:lnTo>
                        <a:pt x="1325" y="565"/>
                      </a:lnTo>
                      <a:lnTo>
                        <a:pt x="1448" y="557"/>
                      </a:lnTo>
                      <a:lnTo>
                        <a:pt x="1572" y="543"/>
                      </a:lnTo>
                      <a:lnTo>
                        <a:pt x="1694" y="519"/>
                      </a:lnTo>
                      <a:lnTo>
                        <a:pt x="1818" y="484"/>
                      </a:lnTo>
                      <a:lnTo>
                        <a:pt x="1943" y="435"/>
                      </a:lnTo>
                      <a:lnTo>
                        <a:pt x="2072" y="375"/>
                      </a:lnTo>
                      <a:lnTo>
                        <a:pt x="2196" y="301"/>
                      </a:lnTo>
                      <a:lnTo>
                        <a:pt x="2306" y="224"/>
                      </a:lnTo>
                      <a:lnTo>
                        <a:pt x="2403" y="151"/>
                      </a:lnTo>
                      <a:lnTo>
                        <a:pt x="2484" y="90"/>
                      </a:lnTo>
                      <a:lnTo>
                        <a:pt x="2546" y="48"/>
                      </a:lnTo>
                      <a:lnTo>
                        <a:pt x="2592" y="33"/>
                      </a:lnTo>
                      <a:lnTo>
                        <a:pt x="2618" y="51"/>
                      </a:lnTo>
                      <a:lnTo>
                        <a:pt x="2623" y="112"/>
                      </a:lnTo>
                      <a:lnTo>
                        <a:pt x="2614" y="194"/>
                      </a:lnTo>
                      <a:lnTo>
                        <a:pt x="2599" y="279"/>
                      </a:lnTo>
                      <a:lnTo>
                        <a:pt x="2575" y="362"/>
                      </a:lnTo>
                      <a:lnTo>
                        <a:pt x="2548" y="444"/>
                      </a:lnTo>
                      <a:lnTo>
                        <a:pt x="2514" y="520"/>
                      </a:lnTo>
                      <a:lnTo>
                        <a:pt x="2477" y="588"/>
                      </a:lnTo>
                      <a:lnTo>
                        <a:pt x="2437" y="648"/>
                      </a:lnTo>
                      <a:lnTo>
                        <a:pt x="2393" y="697"/>
                      </a:lnTo>
                      <a:lnTo>
                        <a:pt x="2155" y="867"/>
                      </a:lnTo>
                      <a:lnTo>
                        <a:pt x="1880" y="985"/>
                      </a:lnTo>
                      <a:lnTo>
                        <a:pt x="1578" y="1049"/>
                      </a:lnTo>
                      <a:lnTo>
                        <a:pt x="1267" y="1063"/>
                      </a:lnTo>
                      <a:lnTo>
                        <a:pt x="954" y="1022"/>
                      </a:lnTo>
                      <a:lnTo>
                        <a:pt x="656" y="929"/>
                      </a:lnTo>
                      <a:lnTo>
                        <a:pt x="386" y="784"/>
                      </a:lnTo>
                      <a:lnTo>
                        <a:pt x="158" y="586"/>
                      </a:lnTo>
                      <a:lnTo>
                        <a:pt x="79" y="478"/>
                      </a:lnTo>
                      <a:lnTo>
                        <a:pt x="32" y="367"/>
                      </a:lnTo>
                      <a:lnTo>
                        <a:pt x="7" y="259"/>
                      </a:lnTo>
                      <a:lnTo>
                        <a:pt x="0" y="162"/>
                      </a:lnTo>
                      <a:lnTo>
                        <a:pt x="4" y="82"/>
                      </a:lnTo>
                      <a:lnTo>
                        <a:pt x="13" y="26"/>
                      </a:lnTo>
                      <a:lnTo>
                        <a:pt x="18" y="0"/>
                      </a:lnTo>
                      <a:lnTo>
                        <a:pt x="18" y="13"/>
                      </a:lnTo>
                      <a:close/>
                    </a:path>
                  </a:pathLst>
                </a:custGeom>
                <a:solidFill>
                  <a:srgbClr val="FF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231" name="Freeform 189">
                  <a:extLst>
                    <a:ext uri="{FF2B5EF4-FFF2-40B4-BE49-F238E27FC236}">
                      <a16:creationId xmlns:a16="http://schemas.microsoft.com/office/drawing/2014/main" id="{D4A26D7C-0DA1-426B-A9F4-92147D07153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477" y="2393"/>
                  <a:ext cx="435" cy="173"/>
                </a:xfrm>
                <a:custGeom>
                  <a:avLst/>
                  <a:gdLst>
                    <a:gd name="T0" fmla="*/ 0 w 2611"/>
                    <a:gd name="T1" fmla="*/ 0 h 1033"/>
                    <a:gd name="T2" fmla="*/ 0 w 2611"/>
                    <a:gd name="T3" fmla="*/ 0 h 1033"/>
                    <a:gd name="T4" fmla="*/ 0 w 2611"/>
                    <a:gd name="T5" fmla="*/ 0 h 1033"/>
                    <a:gd name="T6" fmla="*/ 0 w 2611"/>
                    <a:gd name="T7" fmla="*/ 0 h 1033"/>
                    <a:gd name="T8" fmla="*/ 0 w 2611"/>
                    <a:gd name="T9" fmla="*/ 0 h 1033"/>
                    <a:gd name="T10" fmla="*/ 0 w 2611"/>
                    <a:gd name="T11" fmla="*/ 0 h 1033"/>
                    <a:gd name="T12" fmla="*/ 0 w 2611"/>
                    <a:gd name="T13" fmla="*/ 0 h 1033"/>
                    <a:gd name="T14" fmla="*/ 0 w 2611"/>
                    <a:gd name="T15" fmla="*/ 0 h 1033"/>
                    <a:gd name="T16" fmla="*/ 0 w 2611"/>
                    <a:gd name="T17" fmla="*/ 0 h 1033"/>
                    <a:gd name="T18" fmla="*/ 0 w 2611"/>
                    <a:gd name="T19" fmla="*/ 0 h 1033"/>
                    <a:gd name="T20" fmla="*/ 0 w 2611"/>
                    <a:gd name="T21" fmla="*/ 0 h 1033"/>
                    <a:gd name="T22" fmla="*/ 0 w 2611"/>
                    <a:gd name="T23" fmla="*/ 0 h 1033"/>
                    <a:gd name="T24" fmla="*/ 0 w 2611"/>
                    <a:gd name="T25" fmla="*/ 0 h 1033"/>
                    <a:gd name="T26" fmla="*/ 0 w 2611"/>
                    <a:gd name="T27" fmla="*/ 0 h 1033"/>
                    <a:gd name="T28" fmla="*/ 0 w 2611"/>
                    <a:gd name="T29" fmla="*/ 0 h 1033"/>
                    <a:gd name="T30" fmla="*/ 0 w 2611"/>
                    <a:gd name="T31" fmla="*/ 0 h 1033"/>
                    <a:gd name="T32" fmla="*/ 0 w 2611"/>
                    <a:gd name="T33" fmla="*/ 0 h 1033"/>
                    <a:gd name="T34" fmla="*/ 0 w 2611"/>
                    <a:gd name="T35" fmla="*/ 0 h 1033"/>
                    <a:gd name="T36" fmla="*/ 0 w 2611"/>
                    <a:gd name="T37" fmla="*/ 0 h 1033"/>
                    <a:gd name="T38" fmla="*/ 0 w 2611"/>
                    <a:gd name="T39" fmla="*/ 0 h 1033"/>
                    <a:gd name="T40" fmla="*/ 0 w 2611"/>
                    <a:gd name="T41" fmla="*/ 0 h 1033"/>
                    <a:gd name="T42" fmla="*/ 0 w 2611"/>
                    <a:gd name="T43" fmla="*/ 0 h 1033"/>
                    <a:gd name="T44" fmla="*/ 0 w 2611"/>
                    <a:gd name="T45" fmla="*/ 0 h 1033"/>
                    <a:gd name="T46" fmla="*/ 0 w 2611"/>
                    <a:gd name="T47" fmla="*/ 0 h 1033"/>
                    <a:gd name="T48" fmla="*/ 0 w 2611"/>
                    <a:gd name="T49" fmla="*/ 0 h 1033"/>
                    <a:gd name="T50" fmla="*/ 0 w 2611"/>
                    <a:gd name="T51" fmla="*/ 0 h 1033"/>
                    <a:gd name="T52" fmla="*/ 0 w 2611"/>
                    <a:gd name="T53" fmla="*/ 0 h 1033"/>
                    <a:gd name="T54" fmla="*/ 0 w 2611"/>
                    <a:gd name="T55" fmla="*/ 0 h 1033"/>
                    <a:gd name="T56" fmla="*/ 0 w 2611"/>
                    <a:gd name="T57" fmla="*/ 0 h 1033"/>
                    <a:gd name="T58" fmla="*/ 0 w 2611"/>
                    <a:gd name="T59" fmla="*/ 0 h 1033"/>
                    <a:gd name="T60" fmla="*/ 0 w 2611"/>
                    <a:gd name="T61" fmla="*/ 0 h 1033"/>
                    <a:gd name="T62" fmla="*/ 0 w 2611"/>
                    <a:gd name="T63" fmla="*/ 0 h 1033"/>
                    <a:gd name="T64" fmla="*/ 0 w 2611"/>
                    <a:gd name="T65" fmla="*/ 0 h 1033"/>
                    <a:gd name="T66" fmla="*/ 0 w 2611"/>
                    <a:gd name="T67" fmla="*/ 0 h 1033"/>
                    <a:gd name="T68" fmla="*/ 0 w 2611"/>
                    <a:gd name="T69" fmla="*/ 0 h 1033"/>
                    <a:gd name="T70" fmla="*/ 0 w 2611"/>
                    <a:gd name="T71" fmla="*/ 0 h 1033"/>
                    <a:gd name="T72" fmla="*/ 0 w 2611"/>
                    <a:gd name="T73" fmla="*/ 0 h 1033"/>
                    <a:gd name="T74" fmla="*/ 0 w 2611"/>
                    <a:gd name="T75" fmla="*/ 0 h 1033"/>
                    <a:gd name="T76" fmla="*/ 0 w 2611"/>
                    <a:gd name="T77" fmla="*/ 0 h 1033"/>
                    <a:gd name="T78" fmla="*/ 0 w 2611"/>
                    <a:gd name="T79" fmla="*/ 0 h 1033"/>
                    <a:gd name="T80" fmla="*/ 0 w 2611"/>
                    <a:gd name="T81" fmla="*/ 0 h 1033"/>
                    <a:gd name="T82" fmla="*/ 0 w 2611"/>
                    <a:gd name="T83" fmla="*/ 0 h 1033"/>
                    <a:gd name="T84" fmla="*/ 0 w 2611"/>
                    <a:gd name="T85" fmla="*/ 0 h 1033"/>
                    <a:gd name="T86" fmla="*/ 0 w 2611"/>
                    <a:gd name="T87" fmla="*/ 0 h 1033"/>
                    <a:gd name="T88" fmla="*/ 0 w 2611"/>
                    <a:gd name="T89" fmla="*/ 0 h 1033"/>
                    <a:gd name="T90" fmla="*/ 0 w 2611"/>
                    <a:gd name="T91" fmla="*/ 0 h 1033"/>
                    <a:gd name="T92" fmla="*/ 0 w 2611"/>
                    <a:gd name="T93" fmla="*/ 0 h 1033"/>
                    <a:gd name="T94" fmla="*/ 0 w 2611"/>
                    <a:gd name="T95" fmla="*/ 0 h 1033"/>
                    <a:gd name="T96" fmla="*/ 0 w 2611"/>
                    <a:gd name="T97" fmla="*/ 0 h 1033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</a:gdLst>
                  <a:ahLst/>
                  <a:cxnLst>
                    <a:cxn ang="T98">
                      <a:pos x="T0" y="T1"/>
                    </a:cxn>
                    <a:cxn ang="T99">
                      <a:pos x="T2" y="T3"/>
                    </a:cxn>
                    <a:cxn ang="T100">
                      <a:pos x="T4" y="T5"/>
                    </a:cxn>
                    <a:cxn ang="T101">
                      <a:pos x="T6" y="T7"/>
                    </a:cxn>
                    <a:cxn ang="T102">
                      <a:pos x="T8" y="T9"/>
                    </a:cxn>
                    <a:cxn ang="T103">
                      <a:pos x="T10" y="T11"/>
                    </a:cxn>
                    <a:cxn ang="T104">
                      <a:pos x="T12" y="T13"/>
                    </a:cxn>
                    <a:cxn ang="T105">
                      <a:pos x="T14" y="T15"/>
                    </a:cxn>
                    <a:cxn ang="T106">
                      <a:pos x="T16" y="T17"/>
                    </a:cxn>
                    <a:cxn ang="T107">
                      <a:pos x="T18" y="T19"/>
                    </a:cxn>
                    <a:cxn ang="T108">
                      <a:pos x="T20" y="T21"/>
                    </a:cxn>
                    <a:cxn ang="T109">
                      <a:pos x="T22" y="T23"/>
                    </a:cxn>
                    <a:cxn ang="T110">
                      <a:pos x="T24" y="T25"/>
                    </a:cxn>
                    <a:cxn ang="T111">
                      <a:pos x="T26" y="T27"/>
                    </a:cxn>
                    <a:cxn ang="T112">
                      <a:pos x="T28" y="T29"/>
                    </a:cxn>
                    <a:cxn ang="T113">
                      <a:pos x="T30" y="T31"/>
                    </a:cxn>
                    <a:cxn ang="T114">
                      <a:pos x="T32" y="T33"/>
                    </a:cxn>
                    <a:cxn ang="T115">
                      <a:pos x="T34" y="T35"/>
                    </a:cxn>
                    <a:cxn ang="T116">
                      <a:pos x="T36" y="T37"/>
                    </a:cxn>
                    <a:cxn ang="T117">
                      <a:pos x="T38" y="T39"/>
                    </a:cxn>
                    <a:cxn ang="T118">
                      <a:pos x="T40" y="T41"/>
                    </a:cxn>
                    <a:cxn ang="T119">
                      <a:pos x="T42" y="T43"/>
                    </a:cxn>
                    <a:cxn ang="T120">
                      <a:pos x="T44" y="T45"/>
                    </a:cxn>
                    <a:cxn ang="T121">
                      <a:pos x="T46" y="T47"/>
                    </a:cxn>
                    <a:cxn ang="T122">
                      <a:pos x="T48" y="T49"/>
                    </a:cxn>
                    <a:cxn ang="T123">
                      <a:pos x="T50" y="T51"/>
                    </a:cxn>
                    <a:cxn ang="T124">
                      <a:pos x="T52" y="T53"/>
                    </a:cxn>
                    <a:cxn ang="T125">
                      <a:pos x="T54" y="T55"/>
                    </a:cxn>
                    <a:cxn ang="T126">
                      <a:pos x="T56" y="T57"/>
                    </a:cxn>
                    <a:cxn ang="T127">
                      <a:pos x="T58" y="T59"/>
                    </a:cxn>
                    <a:cxn ang="T128">
                      <a:pos x="T60" y="T61"/>
                    </a:cxn>
                    <a:cxn ang="T129">
                      <a:pos x="T62" y="T63"/>
                    </a:cxn>
                    <a:cxn ang="T130">
                      <a:pos x="T64" y="T65"/>
                    </a:cxn>
                    <a:cxn ang="T131">
                      <a:pos x="T66" y="T67"/>
                    </a:cxn>
                    <a:cxn ang="T132">
                      <a:pos x="T68" y="T69"/>
                    </a:cxn>
                    <a:cxn ang="T133">
                      <a:pos x="T70" y="T71"/>
                    </a:cxn>
                    <a:cxn ang="T134">
                      <a:pos x="T72" y="T73"/>
                    </a:cxn>
                    <a:cxn ang="T135">
                      <a:pos x="T74" y="T75"/>
                    </a:cxn>
                    <a:cxn ang="T136">
                      <a:pos x="T76" y="T77"/>
                    </a:cxn>
                    <a:cxn ang="T137">
                      <a:pos x="T78" y="T79"/>
                    </a:cxn>
                    <a:cxn ang="T138">
                      <a:pos x="T80" y="T81"/>
                    </a:cxn>
                    <a:cxn ang="T139">
                      <a:pos x="T82" y="T83"/>
                    </a:cxn>
                    <a:cxn ang="T140">
                      <a:pos x="T84" y="T85"/>
                    </a:cxn>
                    <a:cxn ang="T141">
                      <a:pos x="T86" y="T87"/>
                    </a:cxn>
                    <a:cxn ang="T142">
                      <a:pos x="T88" y="T89"/>
                    </a:cxn>
                    <a:cxn ang="T143">
                      <a:pos x="T90" y="T91"/>
                    </a:cxn>
                    <a:cxn ang="T144">
                      <a:pos x="T92" y="T93"/>
                    </a:cxn>
                    <a:cxn ang="T145">
                      <a:pos x="T94" y="T95"/>
                    </a:cxn>
                    <a:cxn ang="T146">
                      <a:pos x="T96" y="T97"/>
                    </a:cxn>
                  </a:cxnLst>
                  <a:rect l="0" t="0" r="r" b="b"/>
                  <a:pathLst>
                    <a:path w="2611" h="1033">
                      <a:moveTo>
                        <a:pt x="15" y="11"/>
                      </a:moveTo>
                      <a:lnTo>
                        <a:pt x="41" y="55"/>
                      </a:lnTo>
                      <a:lnTo>
                        <a:pt x="121" y="126"/>
                      </a:lnTo>
                      <a:lnTo>
                        <a:pt x="242" y="212"/>
                      </a:lnTo>
                      <a:lnTo>
                        <a:pt x="392" y="307"/>
                      </a:lnTo>
                      <a:lnTo>
                        <a:pt x="559" y="398"/>
                      </a:lnTo>
                      <a:lnTo>
                        <a:pt x="732" y="477"/>
                      </a:lnTo>
                      <a:lnTo>
                        <a:pt x="897" y="533"/>
                      </a:lnTo>
                      <a:lnTo>
                        <a:pt x="1046" y="559"/>
                      </a:lnTo>
                      <a:lnTo>
                        <a:pt x="1177" y="562"/>
                      </a:lnTo>
                      <a:lnTo>
                        <a:pt x="1307" y="562"/>
                      </a:lnTo>
                      <a:lnTo>
                        <a:pt x="1432" y="555"/>
                      </a:lnTo>
                      <a:lnTo>
                        <a:pt x="1557" y="542"/>
                      </a:lnTo>
                      <a:lnTo>
                        <a:pt x="1679" y="518"/>
                      </a:lnTo>
                      <a:lnTo>
                        <a:pt x="1802" y="486"/>
                      </a:lnTo>
                      <a:lnTo>
                        <a:pt x="1925" y="439"/>
                      </a:lnTo>
                      <a:lnTo>
                        <a:pt x="2053" y="381"/>
                      </a:lnTo>
                      <a:lnTo>
                        <a:pt x="2174" y="308"/>
                      </a:lnTo>
                      <a:lnTo>
                        <a:pt x="2284" y="233"/>
                      </a:lnTo>
                      <a:lnTo>
                        <a:pt x="2381" y="159"/>
                      </a:lnTo>
                      <a:lnTo>
                        <a:pt x="2463" y="98"/>
                      </a:lnTo>
                      <a:lnTo>
                        <a:pt x="2527" y="53"/>
                      </a:lnTo>
                      <a:lnTo>
                        <a:pt x="2575" y="35"/>
                      </a:lnTo>
                      <a:lnTo>
                        <a:pt x="2603" y="50"/>
                      </a:lnTo>
                      <a:lnTo>
                        <a:pt x="2611" y="107"/>
                      </a:lnTo>
                      <a:lnTo>
                        <a:pt x="2600" y="186"/>
                      </a:lnTo>
                      <a:lnTo>
                        <a:pt x="2585" y="269"/>
                      </a:lnTo>
                      <a:lnTo>
                        <a:pt x="2560" y="350"/>
                      </a:lnTo>
                      <a:lnTo>
                        <a:pt x="2531" y="429"/>
                      </a:lnTo>
                      <a:lnTo>
                        <a:pt x="2496" y="504"/>
                      </a:lnTo>
                      <a:lnTo>
                        <a:pt x="2458" y="571"/>
                      </a:lnTo>
                      <a:lnTo>
                        <a:pt x="2416" y="628"/>
                      </a:lnTo>
                      <a:lnTo>
                        <a:pt x="2374" y="676"/>
                      </a:lnTo>
                      <a:lnTo>
                        <a:pt x="2140" y="841"/>
                      </a:lnTo>
                      <a:lnTo>
                        <a:pt x="1867" y="957"/>
                      </a:lnTo>
                      <a:lnTo>
                        <a:pt x="1568" y="1020"/>
                      </a:lnTo>
                      <a:lnTo>
                        <a:pt x="1257" y="1033"/>
                      </a:lnTo>
                      <a:lnTo>
                        <a:pt x="946" y="993"/>
                      </a:lnTo>
                      <a:lnTo>
                        <a:pt x="651" y="902"/>
                      </a:lnTo>
                      <a:lnTo>
                        <a:pt x="382" y="758"/>
                      </a:lnTo>
                      <a:lnTo>
                        <a:pt x="157" y="562"/>
                      </a:lnTo>
                      <a:lnTo>
                        <a:pt x="82" y="457"/>
                      </a:lnTo>
                      <a:lnTo>
                        <a:pt x="35" y="351"/>
                      </a:lnTo>
                      <a:lnTo>
                        <a:pt x="9" y="247"/>
                      </a:lnTo>
                      <a:lnTo>
                        <a:pt x="0" y="155"/>
                      </a:lnTo>
                      <a:lnTo>
                        <a:pt x="1" y="79"/>
                      </a:lnTo>
                      <a:lnTo>
                        <a:pt x="8" y="26"/>
                      </a:lnTo>
                      <a:lnTo>
                        <a:pt x="14" y="0"/>
                      </a:lnTo>
                      <a:lnTo>
                        <a:pt x="15" y="11"/>
                      </a:lnTo>
                      <a:close/>
                    </a:path>
                  </a:pathLst>
                </a:custGeom>
                <a:solidFill>
                  <a:srgbClr val="F703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232" name="Freeform 190">
                  <a:extLst>
                    <a:ext uri="{FF2B5EF4-FFF2-40B4-BE49-F238E27FC236}">
                      <a16:creationId xmlns:a16="http://schemas.microsoft.com/office/drawing/2014/main" id="{14C1D0F0-A346-468D-8F33-A19B81D4BF4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477" y="2399"/>
                  <a:ext cx="434" cy="167"/>
                </a:xfrm>
                <a:custGeom>
                  <a:avLst/>
                  <a:gdLst>
                    <a:gd name="T0" fmla="*/ 0 w 2600"/>
                    <a:gd name="T1" fmla="*/ 0 h 1007"/>
                    <a:gd name="T2" fmla="*/ 0 w 2600"/>
                    <a:gd name="T3" fmla="*/ 0 h 1007"/>
                    <a:gd name="T4" fmla="*/ 0 w 2600"/>
                    <a:gd name="T5" fmla="*/ 0 h 1007"/>
                    <a:gd name="T6" fmla="*/ 0 w 2600"/>
                    <a:gd name="T7" fmla="*/ 0 h 1007"/>
                    <a:gd name="T8" fmla="*/ 0 w 2600"/>
                    <a:gd name="T9" fmla="*/ 0 h 1007"/>
                    <a:gd name="T10" fmla="*/ 0 w 2600"/>
                    <a:gd name="T11" fmla="*/ 0 h 1007"/>
                    <a:gd name="T12" fmla="*/ 0 w 2600"/>
                    <a:gd name="T13" fmla="*/ 0 h 1007"/>
                    <a:gd name="T14" fmla="*/ 0 w 2600"/>
                    <a:gd name="T15" fmla="*/ 0 h 1007"/>
                    <a:gd name="T16" fmla="*/ 0 w 2600"/>
                    <a:gd name="T17" fmla="*/ 0 h 1007"/>
                    <a:gd name="T18" fmla="*/ 0 w 2600"/>
                    <a:gd name="T19" fmla="*/ 0 h 1007"/>
                    <a:gd name="T20" fmla="*/ 0 w 2600"/>
                    <a:gd name="T21" fmla="*/ 0 h 1007"/>
                    <a:gd name="T22" fmla="*/ 0 w 2600"/>
                    <a:gd name="T23" fmla="*/ 0 h 1007"/>
                    <a:gd name="T24" fmla="*/ 0 w 2600"/>
                    <a:gd name="T25" fmla="*/ 0 h 1007"/>
                    <a:gd name="T26" fmla="*/ 0 w 2600"/>
                    <a:gd name="T27" fmla="*/ 0 h 1007"/>
                    <a:gd name="T28" fmla="*/ 0 w 2600"/>
                    <a:gd name="T29" fmla="*/ 0 h 1007"/>
                    <a:gd name="T30" fmla="*/ 0 w 2600"/>
                    <a:gd name="T31" fmla="*/ 0 h 1007"/>
                    <a:gd name="T32" fmla="*/ 0 w 2600"/>
                    <a:gd name="T33" fmla="*/ 0 h 1007"/>
                    <a:gd name="T34" fmla="*/ 0 w 2600"/>
                    <a:gd name="T35" fmla="*/ 0 h 1007"/>
                    <a:gd name="T36" fmla="*/ 0 w 2600"/>
                    <a:gd name="T37" fmla="*/ 0 h 1007"/>
                    <a:gd name="T38" fmla="*/ 0 w 2600"/>
                    <a:gd name="T39" fmla="*/ 0 h 1007"/>
                    <a:gd name="T40" fmla="*/ 0 w 2600"/>
                    <a:gd name="T41" fmla="*/ 0 h 1007"/>
                    <a:gd name="T42" fmla="*/ 0 w 2600"/>
                    <a:gd name="T43" fmla="*/ 0 h 1007"/>
                    <a:gd name="T44" fmla="*/ 0 w 2600"/>
                    <a:gd name="T45" fmla="*/ 0 h 1007"/>
                    <a:gd name="T46" fmla="*/ 0 w 2600"/>
                    <a:gd name="T47" fmla="*/ 0 h 1007"/>
                    <a:gd name="T48" fmla="*/ 0 w 2600"/>
                    <a:gd name="T49" fmla="*/ 0 h 1007"/>
                    <a:gd name="T50" fmla="*/ 0 w 2600"/>
                    <a:gd name="T51" fmla="*/ 0 h 1007"/>
                    <a:gd name="T52" fmla="*/ 0 w 2600"/>
                    <a:gd name="T53" fmla="*/ 0 h 1007"/>
                    <a:gd name="T54" fmla="*/ 0 w 2600"/>
                    <a:gd name="T55" fmla="*/ 0 h 1007"/>
                    <a:gd name="T56" fmla="*/ 0 w 2600"/>
                    <a:gd name="T57" fmla="*/ 0 h 1007"/>
                    <a:gd name="T58" fmla="*/ 0 w 2600"/>
                    <a:gd name="T59" fmla="*/ 0 h 1007"/>
                    <a:gd name="T60" fmla="*/ 0 w 2600"/>
                    <a:gd name="T61" fmla="*/ 0 h 1007"/>
                    <a:gd name="T62" fmla="*/ 0 w 2600"/>
                    <a:gd name="T63" fmla="*/ 0 h 1007"/>
                    <a:gd name="T64" fmla="*/ 0 w 2600"/>
                    <a:gd name="T65" fmla="*/ 0 h 1007"/>
                    <a:gd name="T66" fmla="*/ 0 w 2600"/>
                    <a:gd name="T67" fmla="*/ 0 h 1007"/>
                    <a:gd name="T68" fmla="*/ 0 w 2600"/>
                    <a:gd name="T69" fmla="*/ 0 h 1007"/>
                    <a:gd name="T70" fmla="*/ 0 w 2600"/>
                    <a:gd name="T71" fmla="*/ 0 h 1007"/>
                    <a:gd name="T72" fmla="*/ 0 w 2600"/>
                    <a:gd name="T73" fmla="*/ 0 h 1007"/>
                    <a:gd name="T74" fmla="*/ 0 w 2600"/>
                    <a:gd name="T75" fmla="*/ 0 h 1007"/>
                    <a:gd name="T76" fmla="*/ 0 w 2600"/>
                    <a:gd name="T77" fmla="*/ 0 h 1007"/>
                    <a:gd name="T78" fmla="*/ 0 w 2600"/>
                    <a:gd name="T79" fmla="*/ 0 h 1007"/>
                    <a:gd name="T80" fmla="*/ 0 w 2600"/>
                    <a:gd name="T81" fmla="*/ 0 h 1007"/>
                    <a:gd name="T82" fmla="*/ 0 w 2600"/>
                    <a:gd name="T83" fmla="*/ 0 h 1007"/>
                    <a:gd name="T84" fmla="*/ 0 w 2600"/>
                    <a:gd name="T85" fmla="*/ 0 h 1007"/>
                    <a:gd name="T86" fmla="*/ 0 w 2600"/>
                    <a:gd name="T87" fmla="*/ 0 h 1007"/>
                    <a:gd name="T88" fmla="*/ 0 w 2600"/>
                    <a:gd name="T89" fmla="*/ 0 h 1007"/>
                    <a:gd name="T90" fmla="*/ 0 w 2600"/>
                    <a:gd name="T91" fmla="*/ 0 h 1007"/>
                    <a:gd name="T92" fmla="*/ 0 w 2600"/>
                    <a:gd name="T93" fmla="*/ 0 h 1007"/>
                    <a:gd name="T94" fmla="*/ 0 w 2600"/>
                    <a:gd name="T95" fmla="*/ 0 h 1007"/>
                    <a:gd name="T96" fmla="*/ 0 w 2600"/>
                    <a:gd name="T97" fmla="*/ 0 h 1007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</a:gdLst>
                  <a:ahLst/>
                  <a:cxnLst>
                    <a:cxn ang="T98">
                      <a:pos x="T0" y="T1"/>
                    </a:cxn>
                    <a:cxn ang="T99">
                      <a:pos x="T2" y="T3"/>
                    </a:cxn>
                    <a:cxn ang="T100">
                      <a:pos x="T4" y="T5"/>
                    </a:cxn>
                    <a:cxn ang="T101">
                      <a:pos x="T6" y="T7"/>
                    </a:cxn>
                    <a:cxn ang="T102">
                      <a:pos x="T8" y="T9"/>
                    </a:cxn>
                    <a:cxn ang="T103">
                      <a:pos x="T10" y="T11"/>
                    </a:cxn>
                    <a:cxn ang="T104">
                      <a:pos x="T12" y="T13"/>
                    </a:cxn>
                    <a:cxn ang="T105">
                      <a:pos x="T14" y="T15"/>
                    </a:cxn>
                    <a:cxn ang="T106">
                      <a:pos x="T16" y="T17"/>
                    </a:cxn>
                    <a:cxn ang="T107">
                      <a:pos x="T18" y="T19"/>
                    </a:cxn>
                    <a:cxn ang="T108">
                      <a:pos x="T20" y="T21"/>
                    </a:cxn>
                    <a:cxn ang="T109">
                      <a:pos x="T22" y="T23"/>
                    </a:cxn>
                    <a:cxn ang="T110">
                      <a:pos x="T24" y="T25"/>
                    </a:cxn>
                    <a:cxn ang="T111">
                      <a:pos x="T26" y="T27"/>
                    </a:cxn>
                    <a:cxn ang="T112">
                      <a:pos x="T28" y="T29"/>
                    </a:cxn>
                    <a:cxn ang="T113">
                      <a:pos x="T30" y="T31"/>
                    </a:cxn>
                    <a:cxn ang="T114">
                      <a:pos x="T32" y="T33"/>
                    </a:cxn>
                    <a:cxn ang="T115">
                      <a:pos x="T34" y="T35"/>
                    </a:cxn>
                    <a:cxn ang="T116">
                      <a:pos x="T36" y="T37"/>
                    </a:cxn>
                    <a:cxn ang="T117">
                      <a:pos x="T38" y="T39"/>
                    </a:cxn>
                    <a:cxn ang="T118">
                      <a:pos x="T40" y="T41"/>
                    </a:cxn>
                    <a:cxn ang="T119">
                      <a:pos x="T42" y="T43"/>
                    </a:cxn>
                    <a:cxn ang="T120">
                      <a:pos x="T44" y="T45"/>
                    </a:cxn>
                    <a:cxn ang="T121">
                      <a:pos x="T46" y="T47"/>
                    </a:cxn>
                    <a:cxn ang="T122">
                      <a:pos x="T48" y="T49"/>
                    </a:cxn>
                    <a:cxn ang="T123">
                      <a:pos x="T50" y="T51"/>
                    </a:cxn>
                    <a:cxn ang="T124">
                      <a:pos x="T52" y="T53"/>
                    </a:cxn>
                    <a:cxn ang="T125">
                      <a:pos x="T54" y="T55"/>
                    </a:cxn>
                    <a:cxn ang="T126">
                      <a:pos x="T56" y="T57"/>
                    </a:cxn>
                    <a:cxn ang="T127">
                      <a:pos x="T58" y="T59"/>
                    </a:cxn>
                    <a:cxn ang="T128">
                      <a:pos x="T60" y="T61"/>
                    </a:cxn>
                    <a:cxn ang="T129">
                      <a:pos x="T62" y="T63"/>
                    </a:cxn>
                    <a:cxn ang="T130">
                      <a:pos x="T64" y="T65"/>
                    </a:cxn>
                    <a:cxn ang="T131">
                      <a:pos x="T66" y="T67"/>
                    </a:cxn>
                    <a:cxn ang="T132">
                      <a:pos x="T68" y="T69"/>
                    </a:cxn>
                    <a:cxn ang="T133">
                      <a:pos x="T70" y="T71"/>
                    </a:cxn>
                    <a:cxn ang="T134">
                      <a:pos x="T72" y="T73"/>
                    </a:cxn>
                    <a:cxn ang="T135">
                      <a:pos x="T74" y="T75"/>
                    </a:cxn>
                    <a:cxn ang="T136">
                      <a:pos x="T76" y="T77"/>
                    </a:cxn>
                    <a:cxn ang="T137">
                      <a:pos x="T78" y="T79"/>
                    </a:cxn>
                    <a:cxn ang="T138">
                      <a:pos x="T80" y="T81"/>
                    </a:cxn>
                    <a:cxn ang="T139">
                      <a:pos x="T82" y="T83"/>
                    </a:cxn>
                    <a:cxn ang="T140">
                      <a:pos x="T84" y="T85"/>
                    </a:cxn>
                    <a:cxn ang="T141">
                      <a:pos x="T86" y="T87"/>
                    </a:cxn>
                    <a:cxn ang="T142">
                      <a:pos x="T88" y="T89"/>
                    </a:cxn>
                    <a:cxn ang="T143">
                      <a:pos x="T90" y="T91"/>
                    </a:cxn>
                    <a:cxn ang="T144">
                      <a:pos x="T92" y="T93"/>
                    </a:cxn>
                    <a:cxn ang="T145">
                      <a:pos x="T94" y="T95"/>
                    </a:cxn>
                    <a:cxn ang="T146">
                      <a:pos x="T96" y="T97"/>
                    </a:cxn>
                  </a:cxnLst>
                  <a:rect l="0" t="0" r="r" b="b"/>
                  <a:pathLst>
                    <a:path w="2600" h="1007">
                      <a:moveTo>
                        <a:pt x="14" y="8"/>
                      </a:moveTo>
                      <a:lnTo>
                        <a:pt x="41" y="49"/>
                      </a:lnTo>
                      <a:lnTo>
                        <a:pt x="119" y="118"/>
                      </a:lnTo>
                      <a:lnTo>
                        <a:pt x="238" y="205"/>
                      </a:lnTo>
                      <a:lnTo>
                        <a:pt x="384" y="299"/>
                      </a:lnTo>
                      <a:lnTo>
                        <a:pt x="546" y="390"/>
                      </a:lnTo>
                      <a:lnTo>
                        <a:pt x="716" y="470"/>
                      </a:lnTo>
                      <a:lnTo>
                        <a:pt x="879" y="528"/>
                      </a:lnTo>
                      <a:lnTo>
                        <a:pt x="1027" y="555"/>
                      </a:lnTo>
                      <a:lnTo>
                        <a:pt x="1160" y="559"/>
                      </a:lnTo>
                      <a:lnTo>
                        <a:pt x="1290" y="560"/>
                      </a:lnTo>
                      <a:lnTo>
                        <a:pt x="1416" y="555"/>
                      </a:lnTo>
                      <a:lnTo>
                        <a:pt x="1542" y="543"/>
                      </a:lnTo>
                      <a:lnTo>
                        <a:pt x="1665" y="522"/>
                      </a:lnTo>
                      <a:lnTo>
                        <a:pt x="1789" y="490"/>
                      </a:lnTo>
                      <a:lnTo>
                        <a:pt x="1912" y="448"/>
                      </a:lnTo>
                      <a:lnTo>
                        <a:pt x="2038" y="391"/>
                      </a:lnTo>
                      <a:lnTo>
                        <a:pt x="2157" y="321"/>
                      </a:lnTo>
                      <a:lnTo>
                        <a:pt x="2266" y="245"/>
                      </a:lnTo>
                      <a:lnTo>
                        <a:pt x="2361" y="171"/>
                      </a:lnTo>
                      <a:lnTo>
                        <a:pt x="2445" y="108"/>
                      </a:lnTo>
                      <a:lnTo>
                        <a:pt x="2511" y="61"/>
                      </a:lnTo>
                      <a:lnTo>
                        <a:pt x="2560" y="40"/>
                      </a:lnTo>
                      <a:lnTo>
                        <a:pt x="2590" y="52"/>
                      </a:lnTo>
                      <a:lnTo>
                        <a:pt x="2600" y="105"/>
                      </a:lnTo>
                      <a:lnTo>
                        <a:pt x="2591" y="181"/>
                      </a:lnTo>
                      <a:lnTo>
                        <a:pt x="2574" y="262"/>
                      </a:lnTo>
                      <a:lnTo>
                        <a:pt x="2549" y="341"/>
                      </a:lnTo>
                      <a:lnTo>
                        <a:pt x="2518" y="418"/>
                      </a:lnTo>
                      <a:lnTo>
                        <a:pt x="2481" y="490"/>
                      </a:lnTo>
                      <a:lnTo>
                        <a:pt x="2440" y="556"/>
                      </a:lnTo>
                      <a:lnTo>
                        <a:pt x="2398" y="611"/>
                      </a:lnTo>
                      <a:lnTo>
                        <a:pt x="2358" y="656"/>
                      </a:lnTo>
                      <a:lnTo>
                        <a:pt x="2126" y="817"/>
                      </a:lnTo>
                      <a:lnTo>
                        <a:pt x="1855" y="929"/>
                      </a:lnTo>
                      <a:lnTo>
                        <a:pt x="1557" y="993"/>
                      </a:lnTo>
                      <a:lnTo>
                        <a:pt x="1248" y="1007"/>
                      </a:lnTo>
                      <a:lnTo>
                        <a:pt x="938" y="967"/>
                      </a:lnTo>
                      <a:lnTo>
                        <a:pt x="646" y="877"/>
                      </a:lnTo>
                      <a:lnTo>
                        <a:pt x="380" y="734"/>
                      </a:lnTo>
                      <a:lnTo>
                        <a:pt x="159" y="539"/>
                      </a:lnTo>
                      <a:lnTo>
                        <a:pt x="86" y="438"/>
                      </a:lnTo>
                      <a:lnTo>
                        <a:pt x="38" y="336"/>
                      </a:lnTo>
                      <a:lnTo>
                        <a:pt x="11" y="239"/>
                      </a:lnTo>
                      <a:lnTo>
                        <a:pt x="1" y="151"/>
                      </a:lnTo>
                      <a:lnTo>
                        <a:pt x="0" y="78"/>
                      </a:lnTo>
                      <a:lnTo>
                        <a:pt x="6" y="26"/>
                      </a:lnTo>
                      <a:lnTo>
                        <a:pt x="11" y="0"/>
                      </a:lnTo>
                      <a:lnTo>
                        <a:pt x="14" y="8"/>
                      </a:lnTo>
                      <a:close/>
                    </a:path>
                  </a:pathLst>
                </a:custGeom>
                <a:solidFill>
                  <a:srgbClr val="F0080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233" name="Freeform 191">
                  <a:extLst>
                    <a:ext uri="{FF2B5EF4-FFF2-40B4-BE49-F238E27FC236}">
                      <a16:creationId xmlns:a16="http://schemas.microsoft.com/office/drawing/2014/main" id="{B7942D3C-6611-4E8A-94CB-40402F62175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478" y="2404"/>
                  <a:ext cx="431" cy="163"/>
                </a:xfrm>
                <a:custGeom>
                  <a:avLst/>
                  <a:gdLst>
                    <a:gd name="T0" fmla="*/ 0 w 2591"/>
                    <a:gd name="T1" fmla="*/ 0 h 978"/>
                    <a:gd name="T2" fmla="*/ 0 w 2591"/>
                    <a:gd name="T3" fmla="*/ 0 h 978"/>
                    <a:gd name="T4" fmla="*/ 0 w 2591"/>
                    <a:gd name="T5" fmla="*/ 0 h 978"/>
                    <a:gd name="T6" fmla="*/ 0 w 2591"/>
                    <a:gd name="T7" fmla="*/ 0 h 978"/>
                    <a:gd name="T8" fmla="*/ 0 w 2591"/>
                    <a:gd name="T9" fmla="*/ 0 h 978"/>
                    <a:gd name="T10" fmla="*/ 0 w 2591"/>
                    <a:gd name="T11" fmla="*/ 0 h 978"/>
                    <a:gd name="T12" fmla="*/ 0 w 2591"/>
                    <a:gd name="T13" fmla="*/ 0 h 978"/>
                    <a:gd name="T14" fmla="*/ 0 w 2591"/>
                    <a:gd name="T15" fmla="*/ 0 h 978"/>
                    <a:gd name="T16" fmla="*/ 0 w 2591"/>
                    <a:gd name="T17" fmla="*/ 0 h 978"/>
                    <a:gd name="T18" fmla="*/ 0 w 2591"/>
                    <a:gd name="T19" fmla="*/ 0 h 978"/>
                    <a:gd name="T20" fmla="*/ 0 w 2591"/>
                    <a:gd name="T21" fmla="*/ 0 h 978"/>
                    <a:gd name="T22" fmla="*/ 0 w 2591"/>
                    <a:gd name="T23" fmla="*/ 0 h 978"/>
                    <a:gd name="T24" fmla="*/ 0 w 2591"/>
                    <a:gd name="T25" fmla="*/ 0 h 978"/>
                    <a:gd name="T26" fmla="*/ 0 w 2591"/>
                    <a:gd name="T27" fmla="*/ 0 h 978"/>
                    <a:gd name="T28" fmla="*/ 0 w 2591"/>
                    <a:gd name="T29" fmla="*/ 0 h 978"/>
                    <a:gd name="T30" fmla="*/ 0 w 2591"/>
                    <a:gd name="T31" fmla="*/ 0 h 978"/>
                    <a:gd name="T32" fmla="*/ 0 w 2591"/>
                    <a:gd name="T33" fmla="*/ 0 h 978"/>
                    <a:gd name="T34" fmla="*/ 0 w 2591"/>
                    <a:gd name="T35" fmla="*/ 0 h 978"/>
                    <a:gd name="T36" fmla="*/ 0 w 2591"/>
                    <a:gd name="T37" fmla="*/ 0 h 978"/>
                    <a:gd name="T38" fmla="*/ 0 w 2591"/>
                    <a:gd name="T39" fmla="*/ 0 h 978"/>
                    <a:gd name="T40" fmla="*/ 0 w 2591"/>
                    <a:gd name="T41" fmla="*/ 0 h 978"/>
                    <a:gd name="T42" fmla="*/ 0 w 2591"/>
                    <a:gd name="T43" fmla="*/ 0 h 978"/>
                    <a:gd name="T44" fmla="*/ 0 w 2591"/>
                    <a:gd name="T45" fmla="*/ 0 h 978"/>
                    <a:gd name="T46" fmla="*/ 0 w 2591"/>
                    <a:gd name="T47" fmla="*/ 0 h 978"/>
                    <a:gd name="T48" fmla="*/ 0 w 2591"/>
                    <a:gd name="T49" fmla="*/ 0 h 978"/>
                    <a:gd name="T50" fmla="*/ 0 w 2591"/>
                    <a:gd name="T51" fmla="*/ 0 h 978"/>
                    <a:gd name="T52" fmla="*/ 0 w 2591"/>
                    <a:gd name="T53" fmla="*/ 0 h 978"/>
                    <a:gd name="T54" fmla="*/ 0 w 2591"/>
                    <a:gd name="T55" fmla="*/ 0 h 978"/>
                    <a:gd name="T56" fmla="*/ 0 w 2591"/>
                    <a:gd name="T57" fmla="*/ 0 h 978"/>
                    <a:gd name="T58" fmla="*/ 0 w 2591"/>
                    <a:gd name="T59" fmla="*/ 0 h 978"/>
                    <a:gd name="T60" fmla="*/ 0 w 2591"/>
                    <a:gd name="T61" fmla="*/ 0 h 978"/>
                    <a:gd name="T62" fmla="*/ 0 w 2591"/>
                    <a:gd name="T63" fmla="*/ 0 h 978"/>
                    <a:gd name="T64" fmla="*/ 0 w 2591"/>
                    <a:gd name="T65" fmla="*/ 0 h 978"/>
                    <a:gd name="T66" fmla="*/ 0 w 2591"/>
                    <a:gd name="T67" fmla="*/ 0 h 978"/>
                    <a:gd name="T68" fmla="*/ 0 w 2591"/>
                    <a:gd name="T69" fmla="*/ 0 h 978"/>
                    <a:gd name="T70" fmla="*/ 0 w 2591"/>
                    <a:gd name="T71" fmla="*/ 0 h 978"/>
                    <a:gd name="T72" fmla="*/ 0 w 2591"/>
                    <a:gd name="T73" fmla="*/ 0 h 978"/>
                    <a:gd name="T74" fmla="*/ 0 w 2591"/>
                    <a:gd name="T75" fmla="*/ 0 h 978"/>
                    <a:gd name="T76" fmla="*/ 0 w 2591"/>
                    <a:gd name="T77" fmla="*/ 0 h 978"/>
                    <a:gd name="T78" fmla="*/ 0 w 2591"/>
                    <a:gd name="T79" fmla="*/ 0 h 978"/>
                    <a:gd name="T80" fmla="*/ 0 w 2591"/>
                    <a:gd name="T81" fmla="*/ 0 h 978"/>
                    <a:gd name="T82" fmla="*/ 0 w 2591"/>
                    <a:gd name="T83" fmla="*/ 0 h 978"/>
                    <a:gd name="T84" fmla="*/ 0 w 2591"/>
                    <a:gd name="T85" fmla="*/ 0 h 978"/>
                    <a:gd name="T86" fmla="*/ 0 w 2591"/>
                    <a:gd name="T87" fmla="*/ 0 h 978"/>
                    <a:gd name="T88" fmla="*/ 0 w 2591"/>
                    <a:gd name="T89" fmla="*/ 0 h 978"/>
                    <a:gd name="T90" fmla="*/ 0 w 2591"/>
                    <a:gd name="T91" fmla="*/ 0 h 978"/>
                    <a:gd name="T92" fmla="*/ 0 w 2591"/>
                    <a:gd name="T93" fmla="*/ 0 h 978"/>
                    <a:gd name="T94" fmla="*/ 0 w 2591"/>
                    <a:gd name="T95" fmla="*/ 0 h 978"/>
                    <a:gd name="T96" fmla="*/ 0 w 2591"/>
                    <a:gd name="T97" fmla="*/ 0 h 978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</a:gdLst>
                  <a:ahLst/>
                  <a:cxnLst>
                    <a:cxn ang="T98">
                      <a:pos x="T0" y="T1"/>
                    </a:cxn>
                    <a:cxn ang="T99">
                      <a:pos x="T2" y="T3"/>
                    </a:cxn>
                    <a:cxn ang="T100">
                      <a:pos x="T4" y="T5"/>
                    </a:cxn>
                    <a:cxn ang="T101">
                      <a:pos x="T6" y="T7"/>
                    </a:cxn>
                    <a:cxn ang="T102">
                      <a:pos x="T8" y="T9"/>
                    </a:cxn>
                    <a:cxn ang="T103">
                      <a:pos x="T10" y="T11"/>
                    </a:cxn>
                    <a:cxn ang="T104">
                      <a:pos x="T12" y="T13"/>
                    </a:cxn>
                    <a:cxn ang="T105">
                      <a:pos x="T14" y="T15"/>
                    </a:cxn>
                    <a:cxn ang="T106">
                      <a:pos x="T16" y="T17"/>
                    </a:cxn>
                    <a:cxn ang="T107">
                      <a:pos x="T18" y="T19"/>
                    </a:cxn>
                    <a:cxn ang="T108">
                      <a:pos x="T20" y="T21"/>
                    </a:cxn>
                    <a:cxn ang="T109">
                      <a:pos x="T22" y="T23"/>
                    </a:cxn>
                    <a:cxn ang="T110">
                      <a:pos x="T24" y="T25"/>
                    </a:cxn>
                    <a:cxn ang="T111">
                      <a:pos x="T26" y="T27"/>
                    </a:cxn>
                    <a:cxn ang="T112">
                      <a:pos x="T28" y="T29"/>
                    </a:cxn>
                    <a:cxn ang="T113">
                      <a:pos x="T30" y="T31"/>
                    </a:cxn>
                    <a:cxn ang="T114">
                      <a:pos x="T32" y="T33"/>
                    </a:cxn>
                    <a:cxn ang="T115">
                      <a:pos x="T34" y="T35"/>
                    </a:cxn>
                    <a:cxn ang="T116">
                      <a:pos x="T36" y="T37"/>
                    </a:cxn>
                    <a:cxn ang="T117">
                      <a:pos x="T38" y="T39"/>
                    </a:cxn>
                    <a:cxn ang="T118">
                      <a:pos x="T40" y="T41"/>
                    </a:cxn>
                    <a:cxn ang="T119">
                      <a:pos x="T42" y="T43"/>
                    </a:cxn>
                    <a:cxn ang="T120">
                      <a:pos x="T44" y="T45"/>
                    </a:cxn>
                    <a:cxn ang="T121">
                      <a:pos x="T46" y="T47"/>
                    </a:cxn>
                    <a:cxn ang="T122">
                      <a:pos x="T48" y="T49"/>
                    </a:cxn>
                    <a:cxn ang="T123">
                      <a:pos x="T50" y="T51"/>
                    </a:cxn>
                    <a:cxn ang="T124">
                      <a:pos x="T52" y="T53"/>
                    </a:cxn>
                    <a:cxn ang="T125">
                      <a:pos x="T54" y="T55"/>
                    </a:cxn>
                    <a:cxn ang="T126">
                      <a:pos x="T56" y="T57"/>
                    </a:cxn>
                    <a:cxn ang="T127">
                      <a:pos x="T58" y="T59"/>
                    </a:cxn>
                    <a:cxn ang="T128">
                      <a:pos x="T60" y="T61"/>
                    </a:cxn>
                    <a:cxn ang="T129">
                      <a:pos x="T62" y="T63"/>
                    </a:cxn>
                    <a:cxn ang="T130">
                      <a:pos x="T64" y="T65"/>
                    </a:cxn>
                    <a:cxn ang="T131">
                      <a:pos x="T66" y="T67"/>
                    </a:cxn>
                    <a:cxn ang="T132">
                      <a:pos x="T68" y="T69"/>
                    </a:cxn>
                    <a:cxn ang="T133">
                      <a:pos x="T70" y="T71"/>
                    </a:cxn>
                    <a:cxn ang="T134">
                      <a:pos x="T72" y="T73"/>
                    </a:cxn>
                    <a:cxn ang="T135">
                      <a:pos x="T74" y="T75"/>
                    </a:cxn>
                    <a:cxn ang="T136">
                      <a:pos x="T76" y="T77"/>
                    </a:cxn>
                    <a:cxn ang="T137">
                      <a:pos x="T78" y="T79"/>
                    </a:cxn>
                    <a:cxn ang="T138">
                      <a:pos x="T80" y="T81"/>
                    </a:cxn>
                    <a:cxn ang="T139">
                      <a:pos x="T82" y="T83"/>
                    </a:cxn>
                    <a:cxn ang="T140">
                      <a:pos x="T84" y="T85"/>
                    </a:cxn>
                    <a:cxn ang="T141">
                      <a:pos x="T86" y="T87"/>
                    </a:cxn>
                    <a:cxn ang="T142">
                      <a:pos x="T88" y="T89"/>
                    </a:cxn>
                    <a:cxn ang="T143">
                      <a:pos x="T90" y="T91"/>
                    </a:cxn>
                    <a:cxn ang="T144">
                      <a:pos x="T92" y="T93"/>
                    </a:cxn>
                    <a:cxn ang="T145">
                      <a:pos x="T94" y="T95"/>
                    </a:cxn>
                    <a:cxn ang="T146">
                      <a:pos x="T96" y="T97"/>
                    </a:cxn>
                  </a:cxnLst>
                  <a:rect l="0" t="0" r="r" b="b"/>
                  <a:pathLst>
                    <a:path w="2591" h="978">
                      <a:moveTo>
                        <a:pt x="15" y="5"/>
                      </a:moveTo>
                      <a:lnTo>
                        <a:pt x="43" y="43"/>
                      </a:lnTo>
                      <a:lnTo>
                        <a:pt x="121" y="111"/>
                      </a:lnTo>
                      <a:lnTo>
                        <a:pt x="235" y="196"/>
                      </a:lnTo>
                      <a:lnTo>
                        <a:pt x="377" y="291"/>
                      </a:lnTo>
                      <a:lnTo>
                        <a:pt x="536" y="382"/>
                      </a:lnTo>
                      <a:lnTo>
                        <a:pt x="702" y="463"/>
                      </a:lnTo>
                      <a:lnTo>
                        <a:pt x="864" y="521"/>
                      </a:lnTo>
                      <a:lnTo>
                        <a:pt x="1014" y="548"/>
                      </a:lnTo>
                      <a:lnTo>
                        <a:pt x="1148" y="553"/>
                      </a:lnTo>
                      <a:lnTo>
                        <a:pt x="1279" y="555"/>
                      </a:lnTo>
                      <a:lnTo>
                        <a:pt x="1406" y="551"/>
                      </a:lnTo>
                      <a:lnTo>
                        <a:pt x="1532" y="540"/>
                      </a:lnTo>
                      <a:lnTo>
                        <a:pt x="1655" y="520"/>
                      </a:lnTo>
                      <a:lnTo>
                        <a:pt x="1778" y="492"/>
                      </a:lnTo>
                      <a:lnTo>
                        <a:pt x="1899" y="450"/>
                      </a:lnTo>
                      <a:lnTo>
                        <a:pt x="2022" y="399"/>
                      </a:lnTo>
                      <a:lnTo>
                        <a:pt x="2139" y="330"/>
                      </a:lnTo>
                      <a:lnTo>
                        <a:pt x="2248" y="256"/>
                      </a:lnTo>
                      <a:lnTo>
                        <a:pt x="2345" y="182"/>
                      </a:lnTo>
                      <a:lnTo>
                        <a:pt x="2429" y="116"/>
                      </a:lnTo>
                      <a:lnTo>
                        <a:pt x="2496" y="67"/>
                      </a:lnTo>
                      <a:lnTo>
                        <a:pt x="2547" y="43"/>
                      </a:lnTo>
                      <a:lnTo>
                        <a:pt x="2579" y="52"/>
                      </a:lnTo>
                      <a:lnTo>
                        <a:pt x="2591" y="102"/>
                      </a:lnTo>
                      <a:lnTo>
                        <a:pt x="2582" y="176"/>
                      </a:lnTo>
                      <a:lnTo>
                        <a:pt x="2564" y="254"/>
                      </a:lnTo>
                      <a:lnTo>
                        <a:pt x="2537" y="331"/>
                      </a:lnTo>
                      <a:lnTo>
                        <a:pt x="2504" y="407"/>
                      </a:lnTo>
                      <a:lnTo>
                        <a:pt x="2466" y="476"/>
                      </a:lnTo>
                      <a:lnTo>
                        <a:pt x="2426" y="539"/>
                      </a:lnTo>
                      <a:lnTo>
                        <a:pt x="2384" y="592"/>
                      </a:lnTo>
                      <a:lnTo>
                        <a:pt x="2345" y="635"/>
                      </a:lnTo>
                      <a:lnTo>
                        <a:pt x="2115" y="792"/>
                      </a:lnTo>
                      <a:lnTo>
                        <a:pt x="1846" y="902"/>
                      </a:lnTo>
                      <a:lnTo>
                        <a:pt x="1550" y="964"/>
                      </a:lnTo>
                      <a:lnTo>
                        <a:pt x="1243" y="978"/>
                      </a:lnTo>
                      <a:lnTo>
                        <a:pt x="936" y="940"/>
                      </a:lnTo>
                      <a:lnTo>
                        <a:pt x="645" y="852"/>
                      </a:lnTo>
                      <a:lnTo>
                        <a:pt x="383" y="710"/>
                      </a:lnTo>
                      <a:lnTo>
                        <a:pt x="166" y="516"/>
                      </a:lnTo>
                      <a:lnTo>
                        <a:pt x="94" y="418"/>
                      </a:lnTo>
                      <a:lnTo>
                        <a:pt x="46" y="320"/>
                      </a:lnTo>
                      <a:lnTo>
                        <a:pt x="17" y="227"/>
                      </a:lnTo>
                      <a:lnTo>
                        <a:pt x="4" y="143"/>
                      </a:lnTo>
                      <a:lnTo>
                        <a:pt x="0" y="74"/>
                      </a:lnTo>
                      <a:lnTo>
                        <a:pt x="4" y="25"/>
                      </a:lnTo>
                      <a:lnTo>
                        <a:pt x="10" y="0"/>
                      </a:lnTo>
                      <a:lnTo>
                        <a:pt x="15" y="5"/>
                      </a:lnTo>
                      <a:close/>
                    </a:path>
                  </a:pathLst>
                </a:custGeom>
                <a:solidFill>
                  <a:srgbClr val="E80D05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234" name="Freeform 192">
                  <a:extLst>
                    <a:ext uri="{FF2B5EF4-FFF2-40B4-BE49-F238E27FC236}">
                      <a16:creationId xmlns:a16="http://schemas.microsoft.com/office/drawing/2014/main" id="{A4026D0A-7A7C-4F8B-BE42-10F6FE46F13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478" y="2409"/>
                  <a:ext cx="430" cy="158"/>
                </a:xfrm>
                <a:custGeom>
                  <a:avLst/>
                  <a:gdLst>
                    <a:gd name="T0" fmla="*/ 0 w 2578"/>
                    <a:gd name="T1" fmla="*/ 0 h 950"/>
                    <a:gd name="T2" fmla="*/ 0 w 2578"/>
                    <a:gd name="T3" fmla="*/ 0 h 950"/>
                    <a:gd name="T4" fmla="*/ 0 w 2578"/>
                    <a:gd name="T5" fmla="*/ 0 h 950"/>
                    <a:gd name="T6" fmla="*/ 0 w 2578"/>
                    <a:gd name="T7" fmla="*/ 0 h 950"/>
                    <a:gd name="T8" fmla="*/ 0 w 2578"/>
                    <a:gd name="T9" fmla="*/ 0 h 950"/>
                    <a:gd name="T10" fmla="*/ 0 w 2578"/>
                    <a:gd name="T11" fmla="*/ 0 h 950"/>
                    <a:gd name="T12" fmla="*/ 0 w 2578"/>
                    <a:gd name="T13" fmla="*/ 0 h 950"/>
                    <a:gd name="T14" fmla="*/ 0 w 2578"/>
                    <a:gd name="T15" fmla="*/ 0 h 950"/>
                    <a:gd name="T16" fmla="*/ 0 w 2578"/>
                    <a:gd name="T17" fmla="*/ 0 h 950"/>
                    <a:gd name="T18" fmla="*/ 0 w 2578"/>
                    <a:gd name="T19" fmla="*/ 0 h 950"/>
                    <a:gd name="T20" fmla="*/ 0 w 2578"/>
                    <a:gd name="T21" fmla="*/ 0 h 950"/>
                    <a:gd name="T22" fmla="*/ 0 w 2578"/>
                    <a:gd name="T23" fmla="*/ 0 h 950"/>
                    <a:gd name="T24" fmla="*/ 0 w 2578"/>
                    <a:gd name="T25" fmla="*/ 0 h 950"/>
                    <a:gd name="T26" fmla="*/ 0 w 2578"/>
                    <a:gd name="T27" fmla="*/ 0 h 950"/>
                    <a:gd name="T28" fmla="*/ 0 w 2578"/>
                    <a:gd name="T29" fmla="*/ 0 h 950"/>
                    <a:gd name="T30" fmla="*/ 0 w 2578"/>
                    <a:gd name="T31" fmla="*/ 0 h 950"/>
                    <a:gd name="T32" fmla="*/ 0 w 2578"/>
                    <a:gd name="T33" fmla="*/ 0 h 950"/>
                    <a:gd name="T34" fmla="*/ 0 w 2578"/>
                    <a:gd name="T35" fmla="*/ 0 h 950"/>
                    <a:gd name="T36" fmla="*/ 0 w 2578"/>
                    <a:gd name="T37" fmla="*/ 0 h 950"/>
                    <a:gd name="T38" fmla="*/ 0 w 2578"/>
                    <a:gd name="T39" fmla="*/ 0 h 950"/>
                    <a:gd name="T40" fmla="*/ 0 w 2578"/>
                    <a:gd name="T41" fmla="*/ 0 h 950"/>
                    <a:gd name="T42" fmla="*/ 0 w 2578"/>
                    <a:gd name="T43" fmla="*/ 0 h 950"/>
                    <a:gd name="T44" fmla="*/ 0 w 2578"/>
                    <a:gd name="T45" fmla="*/ 0 h 950"/>
                    <a:gd name="T46" fmla="*/ 0 w 2578"/>
                    <a:gd name="T47" fmla="*/ 0 h 950"/>
                    <a:gd name="T48" fmla="*/ 0 w 2578"/>
                    <a:gd name="T49" fmla="*/ 0 h 950"/>
                    <a:gd name="T50" fmla="*/ 0 w 2578"/>
                    <a:gd name="T51" fmla="*/ 0 h 950"/>
                    <a:gd name="T52" fmla="*/ 0 w 2578"/>
                    <a:gd name="T53" fmla="*/ 0 h 950"/>
                    <a:gd name="T54" fmla="*/ 0 w 2578"/>
                    <a:gd name="T55" fmla="*/ 0 h 950"/>
                    <a:gd name="T56" fmla="*/ 0 w 2578"/>
                    <a:gd name="T57" fmla="*/ 0 h 950"/>
                    <a:gd name="T58" fmla="*/ 0 w 2578"/>
                    <a:gd name="T59" fmla="*/ 0 h 950"/>
                    <a:gd name="T60" fmla="*/ 0 w 2578"/>
                    <a:gd name="T61" fmla="*/ 0 h 950"/>
                    <a:gd name="T62" fmla="*/ 0 w 2578"/>
                    <a:gd name="T63" fmla="*/ 0 h 950"/>
                    <a:gd name="T64" fmla="*/ 0 w 2578"/>
                    <a:gd name="T65" fmla="*/ 0 h 950"/>
                    <a:gd name="T66" fmla="*/ 0 w 2578"/>
                    <a:gd name="T67" fmla="*/ 0 h 950"/>
                    <a:gd name="T68" fmla="*/ 0 w 2578"/>
                    <a:gd name="T69" fmla="*/ 0 h 950"/>
                    <a:gd name="T70" fmla="*/ 0 w 2578"/>
                    <a:gd name="T71" fmla="*/ 0 h 950"/>
                    <a:gd name="T72" fmla="*/ 0 w 2578"/>
                    <a:gd name="T73" fmla="*/ 0 h 950"/>
                    <a:gd name="T74" fmla="*/ 0 w 2578"/>
                    <a:gd name="T75" fmla="*/ 0 h 950"/>
                    <a:gd name="T76" fmla="*/ 0 w 2578"/>
                    <a:gd name="T77" fmla="*/ 0 h 950"/>
                    <a:gd name="T78" fmla="*/ 0 w 2578"/>
                    <a:gd name="T79" fmla="*/ 0 h 950"/>
                    <a:gd name="T80" fmla="*/ 0 w 2578"/>
                    <a:gd name="T81" fmla="*/ 0 h 950"/>
                    <a:gd name="T82" fmla="*/ 0 w 2578"/>
                    <a:gd name="T83" fmla="*/ 0 h 950"/>
                    <a:gd name="T84" fmla="*/ 0 w 2578"/>
                    <a:gd name="T85" fmla="*/ 0 h 950"/>
                    <a:gd name="T86" fmla="*/ 0 w 2578"/>
                    <a:gd name="T87" fmla="*/ 0 h 950"/>
                    <a:gd name="T88" fmla="*/ 0 w 2578"/>
                    <a:gd name="T89" fmla="*/ 0 h 950"/>
                    <a:gd name="T90" fmla="*/ 0 w 2578"/>
                    <a:gd name="T91" fmla="*/ 0 h 950"/>
                    <a:gd name="T92" fmla="*/ 0 w 2578"/>
                    <a:gd name="T93" fmla="*/ 0 h 950"/>
                    <a:gd name="T94" fmla="*/ 0 w 2578"/>
                    <a:gd name="T95" fmla="*/ 0 h 950"/>
                    <a:gd name="T96" fmla="*/ 0 w 2578"/>
                    <a:gd name="T97" fmla="*/ 0 h 950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</a:gdLst>
                  <a:ahLst/>
                  <a:cxnLst>
                    <a:cxn ang="T98">
                      <a:pos x="T0" y="T1"/>
                    </a:cxn>
                    <a:cxn ang="T99">
                      <a:pos x="T2" y="T3"/>
                    </a:cxn>
                    <a:cxn ang="T100">
                      <a:pos x="T4" y="T5"/>
                    </a:cxn>
                    <a:cxn ang="T101">
                      <a:pos x="T6" y="T7"/>
                    </a:cxn>
                    <a:cxn ang="T102">
                      <a:pos x="T8" y="T9"/>
                    </a:cxn>
                    <a:cxn ang="T103">
                      <a:pos x="T10" y="T11"/>
                    </a:cxn>
                    <a:cxn ang="T104">
                      <a:pos x="T12" y="T13"/>
                    </a:cxn>
                    <a:cxn ang="T105">
                      <a:pos x="T14" y="T15"/>
                    </a:cxn>
                    <a:cxn ang="T106">
                      <a:pos x="T16" y="T17"/>
                    </a:cxn>
                    <a:cxn ang="T107">
                      <a:pos x="T18" y="T19"/>
                    </a:cxn>
                    <a:cxn ang="T108">
                      <a:pos x="T20" y="T21"/>
                    </a:cxn>
                    <a:cxn ang="T109">
                      <a:pos x="T22" y="T23"/>
                    </a:cxn>
                    <a:cxn ang="T110">
                      <a:pos x="T24" y="T25"/>
                    </a:cxn>
                    <a:cxn ang="T111">
                      <a:pos x="T26" y="T27"/>
                    </a:cxn>
                    <a:cxn ang="T112">
                      <a:pos x="T28" y="T29"/>
                    </a:cxn>
                    <a:cxn ang="T113">
                      <a:pos x="T30" y="T31"/>
                    </a:cxn>
                    <a:cxn ang="T114">
                      <a:pos x="T32" y="T33"/>
                    </a:cxn>
                    <a:cxn ang="T115">
                      <a:pos x="T34" y="T35"/>
                    </a:cxn>
                    <a:cxn ang="T116">
                      <a:pos x="T36" y="T37"/>
                    </a:cxn>
                    <a:cxn ang="T117">
                      <a:pos x="T38" y="T39"/>
                    </a:cxn>
                    <a:cxn ang="T118">
                      <a:pos x="T40" y="T41"/>
                    </a:cxn>
                    <a:cxn ang="T119">
                      <a:pos x="T42" y="T43"/>
                    </a:cxn>
                    <a:cxn ang="T120">
                      <a:pos x="T44" y="T45"/>
                    </a:cxn>
                    <a:cxn ang="T121">
                      <a:pos x="T46" y="T47"/>
                    </a:cxn>
                    <a:cxn ang="T122">
                      <a:pos x="T48" y="T49"/>
                    </a:cxn>
                    <a:cxn ang="T123">
                      <a:pos x="T50" y="T51"/>
                    </a:cxn>
                    <a:cxn ang="T124">
                      <a:pos x="T52" y="T53"/>
                    </a:cxn>
                    <a:cxn ang="T125">
                      <a:pos x="T54" y="T55"/>
                    </a:cxn>
                    <a:cxn ang="T126">
                      <a:pos x="T56" y="T57"/>
                    </a:cxn>
                    <a:cxn ang="T127">
                      <a:pos x="T58" y="T59"/>
                    </a:cxn>
                    <a:cxn ang="T128">
                      <a:pos x="T60" y="T61"/>
                    </a:cxn>
                    <a:cxn ang="T129">
                      <a:pos x="T62" y="T63"/>
                    </a:cxn>
                    <a:cxn ang="T130">
                      <a:pos x="T64" y="T65"/>
                    </a:cxn>
                    <a:cxn ang="T131">
                      <a:pos x="T66" y="T67"/>
                    </a:cxn>
                    <a:cxn ang="T132">
                      <a:pos x="T68" y="T69"/>
                    </a:cxn>
                    <a:cxn ang="T133">
                      <a:pos x="T70" y="T71"/>
                    </a:cxn>
                    <a:cxn ang="T134">
                      <a:pos x="T72" y="T73"/>
                    </a:cxn>
                    <a:cxn ang="T135">
                      <a:pos x="T74" y="T75"/>
                    </a:cxn>
                    <a:cxn ang="T136">
                      <a:pos x="T76" y="T77"/>
                    </a:cxn>
                    <a:cxn ang="T137">
                      <a:pos x="T78" y="T79"/>
                    </a:cxn>
                    <a:cxn ang="T138">
                      <a:pos x="T80" y="T81"/>
                    </a:cxn>
                    <a:cxn ang="T139">
                      <a:pos x="T82" y="T83"/>
                    </a:cxn>
                    <a:cxn ang="T140">
                      <a:pos x="T84" y="T85"/>
                    </a:cxn>
                    <a:cxn ang="T141">
                      <a:pos x="T86" y="T87"/>
                    </a:cxn>
                    <a:cxn ang="T142">
                      <a:pos x="T88" y="T89"/>
                    </a:cxn>
                    <a:cxn ang="T143">
                      <a:pos x="T90" y="T91"/>
                    </a:cxn>
                    <a:cxn ang="T144">
                      <a:pos x="T92" y="T93"/>
                    </a:cxn>
                    <a:cxn ang="T145">
                      <a:pos x="T94" y="T95"/>
                    </a:cxn>
                    <a:cxn ang="T146">
                      <a:pos x="T96" y="T97"/>
                    </a:cxn>
                  </a:cxnLst>
                  <a:rect l="0" t="0" r="r" b="b"/>
                  <a:pathLst>
                    <a:path w="2578" h="950">
                      <a:moveTo>
                        <a:pt x="15" y="2"/>
                      </a:moveTo>
                      <a:lnTo>
                        <a:pt x="45" y="37"/>
                      </a:lnTo>
                      <a:lnTo>
                        <a:pt x="120" y="102"/>
                      </a:lnTo>
                      <a:lnTo>
                        <a:pt x="231" y="187"/>
                      </a:lnTo>
                      <a:lnTo>
                        <a:pt x="370" y="282"/>
                      </a:lnTo>
                      <a:lnTo>
                        <a:pt x="524" y="374"/>
                      </a:lnTo>
                      <a:lnTo>
                        <a:pt x="686" y="457"/>
                      </a:lnTo>
                      <a:lnTo>
                        <a:pt x="845" y="515"/>
                      </a:lnTo>
                      <a:lnTo>
                        <a:pt x="995" y="543"/>
                      </a:lnTo>
                      <a:lnTo>
                        <a:pt x="1131" y="549"/>
                      </a:lnTo>
                      <a:lnTo>
                        <a:pt x="1264" y="552"/>
                      </a:lnTo>
                      <a:lnTo>
                        <a:pt x="1393" y="549"/>
                      </a:lnTo>
                      <a:lnTo>
                        <a:pt x="1520" y="540"/>
                      </a:lnTo>
                      <a:lnTo>
                        <a:pt x="1643" y="522"/>
                      </a:lnTo>
                      <a:lnTo>
                        <a:pt x="1766" y="495"/>
                      </a:lnTo>
                      <a:lnTo>
                        <a:pt x="1887" y="455"/>
                      </a:lnTo>
                      <a:lnTo>
                        <a:pt x="2009" y="406"/>
                      </a:lnTo>
                      <a:lnTo>
                        <a:pt x="2123" y="341"/>
                      </a:lnTo>
                      <a:lnTo>
                        <a:pt x="2230" y="268"/>
                      </a:lnTo>
                      <a:lnTo>
                        <a:pt x="2326" y="192"/>
                      </a:lnTo>
                      <a:lnTo>
                        <a:pt x="2410" y="126"/>
                      </a:lnTo>
                      <a:lnTo>
                        <a:pt x="2479" y="74"/>
                      </a:lnTo>
                      <a:lnTo>
                        <a:pt x="2531" y="46"/>
                      </a:lnTo>
                      <a:lnTo>
                        <a:pt x="2564" y="52"/>
                      </a:lnTo>
                      <a:lnTo>
                        <a:pt x="2578" y="99"/>
                      </a:lnTo>
                      <a:lnTo>
                        <a:pt x="2572" y="170"/>
                      </a:lnTo>
                      <a:lnTo>
                        <a:pt x="2554" y="245"/>
                      </a:lnTo>
                      <a:lnTo>
                        <a:pt x="2526" y="320"/>
                      </a:lnTo>
                      <a:lnTo>
                        <a:pt x="2491" y="394"/>
                      </a:lnTo>
                      <a:lnTo>
                        <a:pt x="2452" y="461"/>
                      </a:lnTo>
                      <a:lnTo>
                        <a:pt x="2410" y="522"/>
                      </a:lnTo>
                      <a:lnTo>
                        <a:pt x="2369" y="573"/>
                      </a:lnTo>
                      <a:lnTo>
                        <a:pt x="2331" y="614"/>
                      </a:lnTo>
                      <a:lnTo>
                        <a:pt x="2103" y="767"/>
                      </a:lnTo>
                      <a:lnTo>
                        <a:pt x="1835" y="875"/>
                      </a:lnTo>
                      <a:lnTo>
                        <a:pt x="1542" y="936"/>
                      </a:lnTo>
                      <a:lnTo>
                        <a:pt x="1236" y="950"/>
                      </a:lnTo>
                      <a:lnTo>
                        <a:pt x="930" y="913"/>
                      </a:lnTo>
                      <a:lnTo>
                        <a:pt x="641" y="827"/>
                      </a:lnTo>
                      <a:lnTo>
                        <a:pt x="381" y="686"/>
                      </a:lnTo>
                      <a:lnTo>
                        <a:pt x="167" y="493"/>
                      </a:lnTo>
                      <a:lnTo>
                        <a:pt x="97" y="397"/>
                      </a:lnTo>
                      <a:lnTo>
                        <a:pt x="50" y="305"/>
                      </a:lnTo>
                      <a:lnTo>
                        <a:pt x="21" y="216"/>
                      </a:lnTo>
                      <a:lnTo>
                        <a:pt x="5" y="137"/>
                      </a:lnTo>
                      <a:lnTo>
                        <a:pt x="0" y="72"/>
                      </a:lnTo>
                      <a:lnTo>
                        <a:pt x="3" y="25"/>
                      </a:lnTo>
                      <a:lnTo>
                        <a:pt x="9" y="0"/>
                      </a:lnTo>
                      <a:lnTo>
                        <a:pt x="15" y="2"/>
                      </a:lnTo>
                      <a:close/>
                    </a:path>
                  </a:pathLst>
                </a:custGeom>
                <a:solidFill>
                  <a:srgbClr val="E01205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235" name="Freeform 193">
                  <a:extLst>
                    <a:ext uri="{FF2B5EF4-FFF2-40B4-BE49-F238E27FC236}">
                      <a16:creationId xmlns:a16="http://schemas.microsoft.com/office/drawing/2014/main" id="{D7EFA13E-E5B3-4A39-A9FE-88FECC49955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478" y="2414"/>
                  <a:ext cx="428" cy="154"/>
                </a:xfrm>
                <a:custGeom>
                  <a:avLst/>
                  <a:gdLst>
                    <a:gd name="T0" fmla="*/ 0 w 2567"/>
                    <a:gd name="T1" fmla="*/ 0 h 922"/>
                    <a:gd name="T2" fmla="*/ 0 w 2567"/>
                    <a:gd name="T3" fmla="*/ 0 h 922"/>
                    <a:gd name="T4" fmla="*/ 0 w 2567"/>
                    <a:gd name="T5" fmla="*/ 0 h 922"/>
                    <a:gd name="T6" fmla="*/ 0 w 2567"/>
                    <a:gd name="T7" fmla="*/ 0 h 922"/>
                    <a:gd name="T8" fmla="*/ 0 w 2567"/>
                    <a:gd name="T9" fmla="*/ 0 h 922"/>
                    <a:gd name="T10" fmla="*/ 0 w 2567"/>
                    <a:gd name="T11" fmla="*/ 0 h 922"/>
                    <a:gd name="T12" fmla="*/ 0 w 2567"/>
                    <a:gd name="T13" fmla="*/ 0 h 922"/>
                    <a:gd name="T14" fmla="*/ 0 w 2567"/>
                    <a:gd name="T15" fmla="*/ 0 h 922"/>
                    <a:gd name="T16" fmla="*/ 0 w 2567"/>
                    <a:gd name="T17" fmla="*/ 0 h 922"/>
                    <a:gd name="T18" fmla="*/ 0 w 2567"/>
                    <a:gd name="T19" fmla="*/ 0 h 922"/>
                    <a:gd name="T20" fmla="*/ 0 w 2567"/>
                    <a:gd name="T21" fmla="*/ 0 h 922"/>
                    <a:gd name="T22" fmla="*/ 0 w 2567"/>
                    <a:gd name="T23" fmla="*/ 0 h 922"/>
                    <a:gd name="T24" fmla="*/ 0 w 2567"/>
                    <a:gd name="T25" fmla="*/ 0 h 922"/>
                    <a:gd name="T26" fmla="*/ 0 w 2567"/>
                    <a:gd name="T27" fmla="*/ 0 h 922"/>
                    <a:gd name="T28" fmla="*/ 0 w 2567"/>
                    <a:gd name="T29" fmla="*/ 0 h 922"/>
                    <a:gd name="T30" fmla="*/ 0 w 2567"/>
                    <a:gd name="T31" fmla="*/ 0 h 922"/>
                    <a:gd name="T32" fmla="*/ 0 w 2567"/>
                    <a:gd name="T33" fmla="*/ 0 h 922"/>
                    <a:gd name="T34" fmla="*/ 0 w 2567"/>
                    <a:gd name="T35" fmla="*/ 0 h 922"/>
                    <a:gd name="T36" fmla="*/ 0 w 2567"/>
                    <a:gd name="T37" fmla="*/ 0 h 922"/>
                    <a:gd name="T38" fmla="*/ 0 w 2567"/>
                    <a:gd name="T39" fmla="*/ 0 h 922"/>
                    <a:gd name="T40" fmla="*/ 0 w 2567"/>
                    <a:gd name="T41" fmla="*/ 0 h 922"/>
                    <a:gd name="T42" fmla="*/ 0 w 2567"/>
                    <a:gd name="T43" fmla="*/ 0 h 922"/>
                    <a:gd name="T44" fmla="*/ 0 w 2567"/>
                    <a:gd name="T45" fmla="*/ 0 h 922"/>
                    <a:gd name="T46" fmla="*/ 0 w 2567"/>
                    <a:gd name="T47" fmla="*/ 0 h 922"/>
                    <a:gd name="T48" fmla="*/ 0 w 2567"/>
                    <a:gd name="T49" fmla="*/ 0 h 922"/>
                    <a:gd name="T50" fmla="*/ 0 w 2567"/>
                    <a:gd name="T51" fmla="*/ 0 h 922"/>
                    <a:gd name="T52" fmla="*/ 0 w 2567"/>
                    <a:gd name="T53" fmla="*/ 0 h 922"/>
                    <a:gd name="T54" fmla="*/ 0 w 2567"/>
                    <a:gd name="T55" fmla="*/ 0 h 922"/>
                    <a:gd name="T56" fmla="*/ 0 w 2567"/>
                    <a:gd name="T57" fmla="*/ 0 h 922"/>
                    <a:gd name="T58" fmla="*/ 0 w 2567"/>
                    <a:gd name="T59" fmla="*/ 0 h 922"/>
                    <a:gd name="T60" fmla="*/ 0 w 2567"/>
                    <a:gd name="T61" fmla="*/ 0 h 922"/>
                    <a:gd name="T62" fmla="*/ 0 w 2567"/>
                    <a:gd name="T63" fmla="*/ 0 h 922"/>
                    <a:gd name="T64" fmla="*/ 0 w 2567"/>
                    <a:gd name="T65" fmla="*/ 0 h 922"/>
                    <a:gd name="T66" fmla="*/ 0 w 2567"/>
                    <a:gd name="T67" fmla="*/ 0 h 922"/>
                    <a:gd name="T68" fmla="*/ 0 w 2567"/>
                    <a:gd name="T69" fmla="*/ 0 h 922"/>
                    <a:gd name="T70" fmla="*/ 0 w 2567"/>
                    <a:gd name="T71" fmla="*/ 0 h 922"/>
                    <a:gd name="T72" fmla="*/ 0 w 2567"/>
                    <a:gd name="T73" fmla="*/ 0 h 922"/>
                    <a:gd name="T74" fmla="*/ 0 w 2567"/>
                    <a:gd name="T75" fmla="*/ 0 h 922"/>
                    <a:gd name="T76" fmla="*/ 0 w 2567"/>
                    <a:gd name="T77" fmla="*/ 0 h 922"/>
                    <a:gd name="T78" fmla="*/ 0 w 2567"/>
                    <a:gd name="T79" fmla="*/ 0 h 922"/>
                    <a:gd name="T80" fmla="*/ 0 w 2567"/>
                    <a:gd name="T81" fmla="*/ 0 h 922"/>
                    <a:gd name="T82" fmla="*/ 0 w 2567"/>
                    <a:gd name="T83" fmla="*/ 0 h 922"/>
                    <a:gd name="T84" fmla="*/ 0 w 2567"/>
                    <a:gd name="T85" fmla="*/ 0 h 922"/>
                    <a:gd name="T86" fmla="*/ 0 w 2567"/>
                    <a:gd name="T87" fmla="*/ 0 h 922"/>
                    <a:gd name="T88" fmla="*/ 0 w 2567"/>
                    <a:gd name="T89" fmla="*/ 0 h 922"/>
                    <a:gd name="T90" fmla="*/ 0 w 2567"/>
                    <a:gd name="T91" fmla="*/ 0 h 922"/>
                    <a:gd name="T92" fmla="*/ 0 w 2567"/>
                    <a:gd name="T93" fmla="*/ 0 h 922"/>
                    <a:gd name="T94" fmla="*/ 0 w 2567"/>
                    <a:gd name="T95" fmla="*/ 0 h 922"/>
                    <a:gd name="T96" fmla="*/ 0 w 2567"/>
                    <a:gd name="T97" fmla="*/ 0 h 922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</a:gdLst>
                  <a:ahLst/>
                  <a:cxnLst>
                    <a:cxn ang="T98">
                      <a:pos x="T0" y="T1"/>
                    </a:cxn>
                    <a:cxn ang="T99">
                      <a:pos x="T2" y="T3"/>
                    </a:cxn>
                    <a:cxn ang="T100">
                      <a:pos x="T4" y="T5"/>
                    </a:cxn>
                    <a:cxn ang="T101">
                      <a:pos x="T6" y="T7"/>
                    </a:cxn>
                    <a:cxn ang="T102">
                      <a:pos x="T8" y="T9"/>
                    </a:cxn>
                    <a:cxn ang="T103">
                      <a:pos x="T10" y="T11"/>
                    </a:cxn>
                    <a:cxn ang="T104">
                      <a:pos x="T12" y="T13"/>
                    </a:cxn>
                    <a:cxn ang="T105">
                      <a:pos x="T14" y="T15"/>
                    </a:cxn>
                    <a:cxn ang="T106">
                      <a:pos x="T16" y="T17"/>
                    </a:cxn>
                    <a:cxn ang="T107">
                      <a:pos x="T18" y="T19"/>
                    </a:cxn>
                    <a:cxn ang="T108">
                      <a:pos x="T20" y="T21"/>
                    </a:cxn>
                    <a:cxn ang="T109">
                      <a:pos x="T22" y="T23"/>
                    </a:cxn>
                    <a:cxn ang="T110">
                      <a:pos x="T24" y="T25"/>
                    </a:cxn>
                    <a:cxn ang="T111">
                      <a:pos x="T26" y="T27"/>
                    </a:cxn>
                    <a:cxn ang="T112">
                      <a:pos x="T28" y="T29"/>
                    </a:cxn>
                    <a:cxn ang="T113">
                      <a:pos x="T30" y="T31"/>
                    </a:cxn>
                    <a:cxn ang="T114">
                      <a:pos x="T32" y="T33"/>
                    </a:cxn>
                    <a:cxn ang="T115">
                      <a:pos x="T34" y="T35"/>
                    </a:cxn>
                    <a:cxn ang="T116">
                      <a:pos x="T36" y="T37"/>
                    </a:cxn>
                    <a:cxn ang="T117">
                      <a:pos x="T38" y="T39"/>
                    </a:cxn>
                    <a:cxn ang="T118">
                      <a:pos x="T40" y="T41"/>
                    </a:cxn>
                    <a:cxn ang="T119">
                      <a:pos x="T42" y="T43"/>
                    </a:cxn>
                    <a:cxn ang="T120">
                      <a:pos x="T44" y="T45"/>
                    </a:cxn>
                    <a:cxn ang="T121">
                      <a:pos x="T46" y="T47"/>
                    </a:cxn>
                    <a:cxn ang="T122">
                      <a:pos x="T48" y="T49"/>
                    </a:cxn>
                    <a:cxn ang="T123">
                      <a:pos x="T50" y="T51"/>
                    </a:cxn>
                    <a:cxn ang="T124">
                      <a:pos x="T52" y="T53"/>
                    </a:cxn>
                    <a:cxn ang="T125">
                      <a:pos x="T54" y="T55"/>
                    </a:cxn>
                    <a:cxn ang="T126">
                      <a:pos x="T56" y="T57"/>
                    </a:cxn>
                    <a:cxn ang="T127">
                      <a:pos x="T58" y="T59"/>
                    </a:cxn>
                    <a:cxn ang="T128">
                      <a:pos x="T60" y="T61"/>
                    </a:cxn>
                    <a:cxn ang="T129">
                      <a:pos x="T62" y="T63"/>
                    </a:cxn>
                    <a:cxn ang="T130">
                      <a:pos x="T64" y="T65"/>
                    </a:cxn>
                    <a:cxn ang="T131">
                      <a:pos x="T66" y="T67"/>
                    </a:cxn>
                    <a:cxn ang="T132">
                      <a:pos x="T68" y="T69"/>
                    </a:cxn>
                    <a:cxn ang="T133">
                      <a:pos x="T70" y="T71"/>
                    </a:cxn>
                    <a:cxn ang="T134">
                      <a:pos x="T72" y="T73"/>
                    </a:cxn>
                    <a:cxn ang="T135">
                      <a:pos x="T74" y="T75"/>
                    </a:cxn>
                    <a:cxn ang="T136">
                      <a:pos x="T76" y="T77"/>
                    </a:cxn>
                    <a:cxn ang="T137">
                      <a:pos x="T78" y="T79"/>
                    </a:cxn>
                    <a:cxn ang="T138">
                      <a:pos x="T80" y="T81"/>
                    </a:cxn>
                    <a:cxn ang="T139">
                      <a:pos x="T82" y="T83"/>
                    </a:cxn>
                    <a:cxn ang="T140">
                      <a:pos x="T84" y="T85"/>
                    </a:cxn>
                    <a:cxn ang="T141">
                      <a:pos x="T86" y="T87"/>
                    </a:cxn>
                    <a:cxn ang="T142">
                      <a:pos x="T88" y="T89"/>
                    </a:cxn>
                    <a:cxn ang="T143">
                      <a:pos x="T90" y="T91"/>
                    </a:cxn>
                    <a:cxn ang="T144">
                      <a:pos x="T92" y="T93"/>
                    </a:cxn>
                    <a:cxn ang="T145">
                      <a:pos x="T94" y="T95"/>
                    </a:cxn>
                    <a:cxn ang="T146">
                      <a:pos x="T96" y="T97"/>
                    </a:cxn>
                  </a:cxnLst>
                  <a:rect l="0" t="0" r="r" b="b"/>
                  <a:pathLst>
                    <a:path w="2567" h="922">
                      <a:moveTo>
                        <a:pt x="15" y="1"/>
                      </a:moveTo>
                      <a:lnTo>
                        <a:pt x="46" y="31"/>
                      </a:lnTo>
                      <a:lnTo>
                        <a:pt x="120" y="95"/>
                      </a:lnTo>
                      <a:lnTo>
                        <a:pt x="228" y="179"/>
                      </a:lnTo>
                      <a:lnTo>
                        <a:pt x="362" y="274"/>
                      </a:lnTo>
                      <a:lnTo>
                        <a:pt x="512" y="366"/>
                      </a:lnTo>
                      <a:lnTo>
                        <a:pt x="670" y="449"/>
                      </a:lnTo>
                      <a:lnTo>
                        <a:pt x="828" y="510"/>
                      </a:lnTo>
                      <a:lnTo>
                        <a:pt x="977" y="539"/>
                      </a:lnTo>
                      <a:lnTo>
                        <a:pt x="1115" y="546"/>
                      </a:lnTo>
                      <a:lnTo>
                        <a:pt x="1250" y="549"/>
                      </a:lnTo>
                      <a:lnTo>
                        <a:pt x="1380" y="547"/>
                      </a:lnTo>
                      <a:lnTo>
                        <a:pt x="1508" y="539"/>
                      </a:lnTo>
                      <a:lnTo>
                        <a:pt x="1632" y="522"/>
                      </a:lnTo>
                      <a:lnTo>
                        <a:pt x="1754" y="498"/>
                      </a:lnTo>
                      <a:lnTo>
                        <a:pt x="1872" y="462"/>
                      </a:lnTo>
                      <a:lnTo>
                        <a:pt x="1990" y="414"/>
                      </a:lnTo>
                      <a:lnTo>
                        <a:pt x="2103" y="351"/>
                      </a:lnTo>
                      <a:lnTo>
                        <a:pt x="2210" y="278"/>
                      </a:lnTo>
                      <a:lnTo>
                        <a:pt x="2306" y="203"/>
                      </a:lnTo>
                      <a:lnTo>
                        <a:pt x="2393" y="134"/>
                      </a:lnTo>
                      <a:lnTo>
                        <a:pt x="2462" y="80"/>
                      </a:lnTo>
                      <a:lnTo>
                        <a:pt x="2516" y="51"/>
                      </a:lnTo>
                      <a:lnTo>
                        <a:pt x="2551" y="53"/>
                      </a:lnTo>
                      <a:lnTo>
                        <a:pt x="2567" y="97"/>
                      </a:lnTo>
                      <a:lnTo>
                        <a:pt x="2561" y="166"/>
                      </a:lnTo>
                      <a:lnTo>
                        <a:pt x="2542" y="238"/>
                      </a:lnTo>
                      <a:lnTo>
                        <a:pt x="2513" y="310"/>
                      </a:lnTo>
                      <a:lnTo>
                        <a:pt x="2477" y="382"/>
                      </a:lnTo>
                      <a:lnTo>
                        <a:pt x="2434" y="447"/>
                      </a:lnTo>
                      <a:lnTo>
                        <a:pt x="2393" y="506"/>
                      </a:lnTo>
                      <a:lnTo>
                        <a:pt x="2350" y="555"/>
                      </a:lnTo>
                      <a:lnTo>
                        <a:pt x="2315" y="592"/>
                      </a:lnTo>
                      <a:lnTo>
                        <a:pt x="2090" y="739"/>
                      </a:lnTo>
                      <a:lnTo>
                        <a:pt x="1824" y="846"/>
                      </a:lnTo>
                      <a:lnTo>
                        <a:pt x="1532" y="907"/>
                      </a:lnTo>
                      <a:lnTo>
                        <a:pt x="1228" y="922"/>
                      </a:lnTo>
                      <a:lnTo>
                        <a:pt x="925" y="886"/>
                      </a:lnTo>
                      <a:lnTo>
                        <a:pt x="638" y="800"/>
                      </a:lnTo>
                      <a:lnTo>
                        <a:pt x="381" y="661"/>
                      </a:lnTo>
                      <a:lnTo>
                        <a:pt x="170" y="468"/>
                      </a:lnTo>
                      <a:lnTo>
                        <a:pt x="102" y="376"/>
                      </a:lnTo>
                      <a:lnTo>
                        <a:pt x="56" y="287"/>
                      </a:lnTo>
                      <a:lnTo>
                        <a:pt x="25" y="203"/>
                      </a:lnTo>
                      <a:lnTo>
                        <a:pt x="8" y="130"/>
                      </a:lnTo>
                      <a:lnTo>
                        <a:pt x="0" y="68"/>
                      </a:lnTo>
                      <a:lnTo>
                        <a:pt x="1" y="24"/>
                      </a:lnTo>
                      <a:lnTo>
                        <a:pt x="6" y="0"/>
                      </a:lnTo>
                      <a:lnTo>
                        <a:pt x="15" y="1"/>
                      </a:lnTo>
                      <a:close/>
                    </a:path>
                  </a:pathLst>
                </a:custGeom>
                <a:solidFill>
                  <a:srgbClr val="DB1708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236" name="Freeform 194">
                  <a:extLst>
                    <a:ext uri="{FF2B5EF4-FFF2-40B4-BE49-F238E27FC236}">
                      <a16:creationId xmlns:a16="http://schemas.microsoft.com/office/drawing/2014/main" id="{5296C21E-9E95-43EB-B912-9F1CA18C7C6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479" y="2419"/>
                  <a:ext cx="426" cy="149"/>
                </a:xfrm>
                <a:custGeom>
                  <a:avLst/>
                  <a:gdLst>
                    <a:gd name="T0" fmla="*/ 0 w 2558"/>
                    <a:gd name="T1" fmla="*/ 0 h 895"/>
                    <a:gd name="T2" fmla="*/ 0 w 2558"/>
                    <a:gd name="T3" fmla="*/ 0 h 895"/>
                    <a:gd name="T4" fmla="*/ 0 w 2558"/>
                    <a:gd name="T5" fmla="*/ 0 h 895"/>
                    <a:gd name="T6" fmla="*/ 0 w 2558"/>
                    <a:gd name="T7" fmla="*/ 0 h 895"/>
                    <a:gd name="T8" fmla="*/ 0 w 2558"/>
                    <a:gd name="T9" fmla="*/ 0 h 895"/>
                    <a:gd name="T10" fmla="*/ 0 w 2558"/>
                    <a:gd name="T11" fmla="*/ 0 h 895"/>
                    <a:gd name="T12" fmla="*/ 0 w 2558"/>
                    <a:gd name="T13" fmla="*/ 0 h 895"/>
                    <a:gd name="T14" fmla="*/ 0 w 2558"/>
                    <a:gd name="T15" fmla="*/ 0 h 895"/>
                    <a:gd name="T16" fmla="*/ 0 w 2558"/>
                    <a:gd name="T17" fmla="*/ 0 h 895"/>
                    <a:gd name="T18" fmla="*/ 0 w 2558"/>
                    <a:gd name="T19" fmla="*/ 0 h 895"/>
                    <a:gd name="T20" fmla="*/ 0 w 2558"/>
                    <a:gd name="T21" fmla="*/ 0 h 895"/>
                    <a:gd name="T22" fmla="*/ 0 w 2558"/>
                    <a:gd name="T23" fmla="*/ 0 h 895"/>
                    <a:gd name="T24" fmla="*/ 0 w 2558"/>
                    <a:gd name="T25" fmla="*/ 0 h 895"/>
                    <a:gd name="T26" fmla="*/ 0 w 2558"/>
                    <a:gd name="T27" fmla="*/ 0 h 895"/>
                    <a:gd name="T28" fmla="*/ 0 w 2558"/>
                    <a:gd name="T29" fmla="*/ 0 h 895"/>
                    <a:gd name="T30" fmla="*/ 0 w 2558"/>
                    <a:gd name="T31" fmla="*/ 0 h 895"/>
                    <a:gd name="T32" fmla="*/ 0 w 2558"/>
                    <a:gd name="T33" fmla="*/ 0 h 895"/>
                    <a:gd name="T34" fmla="*/ 0 w 2558"/>
                    <a:gd name="T35" fmla="*/ 0 h 895"/>
                    <a:gd name="T36" fmla="*/ 0 w 2558"/>
                    <a:gd name="T37" fmla="*/ 0 h 895"/>
                    <a:gd name="T38" fmla="*/ 0 w 2558"/>
                    <a:gd name="T39" fmla="*/ 0 h 895"/>
                    <a:gd name="T40" fmla="*/ 0 w 2558"/>
                    <a:gd name="T41" fmla="*/ 0 h 895"/>
                    <a:gd name="T42" fmla="*/ 0 w 2558"/>
                    <a:gd name="T43" fmla="*/ 0 h 895"/>
                    <a:gd name="T44" fmla="*/ 0 w 2558"/>
                    <a:gd name="T45" fmla="*/ 0 h 895"/>
                    <a:gd name="T46" fmla="*/ 0 w 2558"/>
                    <a:gd name="T47" fmla="*/ 0 h 895"/>
                    <a:gd name="T48" fmla="*/ 0 w 2558"/>
                    <a:gd name="T49" fmla="*/ 0 h 895"/>
                    <a:gd name="T50" fmla="*/ 0 w 2558"/>
                    <a:gd name="T51" fmla="*/ 0 h 895"/>
                    <a:gd name="T52" fmla="*/ 0 w 2558"/>
                    <a:gd name="T53" fmla="*/ 0 h 895"/>
                    <a:gd name="T54" fmla="*/ 0 w 2558"/>
                    <a:gd name="T55" fmla="*/ 0 h 895"/>
                    <a:gd name="T56" fmla="*/ 0 w 2558"/>
                    <a:gd name="T57" fmla="*/ 0 h 895"/>
                    <a:gd name="T58" fmla="*/ 0 w 2558"/>
                    <a:gd name="T59" fmla="*/ 0 h 895"/>
                    <a:gd name="T60" fmla="*/ 0 w 2558"/>
                    <a:gd name="T61" fmla="*/ 0 h 895"/>
                    <a:gd name="T62" fmla="*/ 0 w 2558"/>
                    <a:gd name="T63" fmla="*/ 0 h 895"/>
                    <a:gd name="T64" fmla="*/ 0 w 2558"/>
                    <a:gd name="T65" fmla="*/ 0 h 895"/>
                    <a:gd name="T66" fmla="*/ 0 w 2558"/>
                    <a:gd name="T67" fmla="*/ 0 h 895"/>
                    <a:gd name="T68" fmla="*/ 0 w 2558"/>
                    <a:gd name="T69" fmla="*/ 0 h 895"/>
                    <a:gd name="T70" fmla="*/ 0 w 2558"/>
                    <a:gd name="T71" fmla="*/ 0 h 895"/>
                    <a:gd name="T72" fmla="*/ 0 w 2558"/>
                    <a:gd name="T73" fmla="*/ 0 h 895"/>
                    <a:gd name="T74" fmla="*/ 0 w 2558"/>
                    <a:gd name="T75" fmla="*/ 0 h 895"/>
                    <a:gd name="T76" fmla="*/ 0 w 2558"/>
                    <a:gd name="T77" fmla="*/ 0 h 895"/>
                    <a:gd name="T78" fmla="*/ 0 w 2558"/>
                    <a:gd name="T79" fmla="*/ 0 h 895"/>
                    <a:gd name="T80" fmla="*/ 0 w 2558"/>
                    <a:gd name="T81" fmla="*/ 0 h 895"/>
                    <a:gd name="T82" fmla="*/ 0 w 2558"/>
                    <a:gd name="T83" fmla="*/ 0 h 895"/>
                    <a:gd name="T84" fmla="*/ 0 w 2558"/>
                    <a:gd name="T85" fmla="*/ 0 h 895"/>
                    <a:gd name="T86" fmla="*/ 0 w 2558"/>
                    <a:gd name="T87" fmla="*/ 0 h 895"/>
                    <a:gd name="T88" fmla="*/ 0 w 2558"/>
                    <a:gd name="T89" fmla="*/ 0 h 895"/>
                    <a:gd name="T90" fmla="*/ 0 w 2558"/>
                    <a:gd name="T91" fmla="*/ 0 h 895"/>
                    <a:gd name="T92" fmla="*/ 0 w 2558"/>
                    <a:gd name="T93" fmla="*/ 0 h 895"/>
                    <a:gd name="T94" fmla="*/ 0 w 2558"/>
                    <a:gd name="T95" fmla="*/ 0 h 895"/>
                    <a:gd name="T96" fmla="*/ 0 w 2558"/>
                    <a:gd name="T97" fmla="*/ 0 h 895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</a:gdLst>
                  <a:ahLst/>
                  <a:cxnLst>
                    <a:cxn ang="T98">
                      <a:pos x="T0" y="T1"/>
                    </a:cxn>
                    <a:cxn ang="T99">
                      <a:pos x="T2" y="T3"/>
                    </a:cxn>
                    <a:cxn ang="T100">
                      <a:pos x="T4" y="T5"/>
                    </a:cxn>
                    <a:cxn ang="T101">
                      <a:pos x="T6" y="T7"/>
                    </a:cxn>
                    <a:cxn ang="T102">
                      <a:pos x="T8" y="T9"/>
                    </a:cxn>
                    <a:cxn ang="T103">
                      <a:pos x="T10" y="T11"/>
                    </a:cxn>
                    <a:cxn ang="T104">
                      <a:pos x="T12" y="T13"/>
                    </a:cxn>
                    <a:cxn ang="T105">
                      <a:pos x="T14" y="T15"/>
                    </a:cxn>
                    <a:cxn ang="T106">
                      <a:pos x="T16" y="T17"/>
                    </a:cxn>
                    <a:cxn ang="T107">
                      <a:pos x="T18" y="T19"/>
                    </a:cxn>
                    <a:cxn ang="T108">
                      <a:pos x="T20" y="T21"/>
                    </a:cxn>
                    <a:cxn ang="T109">
                      <a:pos x="T22" y="T23"/>
                    </a:cxn>
                    <a:cxn ang="T110">
                      <a:pos x="T24" y="T25"/>
                    </a:cxn>
                    <a:cxn ang="T111">
                      <a:pos x="T26" y="T27"/>
                    </a:cxn>
                    <a:cxn ang="T112">
                      <a:pos x="T28" y="T29"/>
                    </a:cxn>
                    <a:cxn ang="T113">
                      <a:pos x="T30" y="T31"/>
                    </a:cxn>
                    <a:cxn ang="T114">
                      <a:pos x="T32" y="T33"/>
                    </a:cxn>
                    <a:cxn ang="T115">
                      <a:pos x="T34" y="T35"/>
                    </a:cxn>
                    <a:cxn ang="T116">
                      <a:pos x="T36" y="T37"/>
                    </a:cxn>
                    <a:cxn ang="T117">
                      <a:pos x="T38" y="T39"/>
                    </a:cxn>
                    <a:cxn ang="T118">
                      <a:pos x="T40" y="T41"/>
                    </a:cxn>
                    <a:cxn ang="T119">
                      <a:pos x="T42" y="T43"/>
                    </a:cxn>
                    <a:cxn ang="T120">
                      <a:pos x="T44" y="T45"/>
                    </a:cxn>
                    <a:cxn ang="T121">
                      <a:pos x="T46" y="T47"/>
                    </a:cxn>
                    <a:cxn ang="T122">
                      <a:pos x="T48" y="T49"/>
                    </a:cxn>
                    <a:cxn ang="T123">
                      <a:pos x="T50" y="T51"/>
                    </a:cxn>
                    <a:cxn ang="T124">
                      <a:pos x="T52" y="T53"/>
                    </a:cxn>
                    <a:cxn ang="T125">
                      <a:pos x="T54" y="T55"/>
                    </a:cxn>
                    <a:cxn ang="T126">
                      <a:pos x="T56" y="T57"/>
                    </a:cxn>
                    <a:cxn ang="T127">
                      <a:pos x="T58" y="T59"/>
                    </a:cxn>
                    <a:cxn ang="T128">
                      <a:pos x="T60" y="T61"/>
                    </a:cxn>
                    <a:cxn ang="T129">
                      <a:pos x="T62" y="T63"/>
                    </a:cxn>
                    <a:cxn ang="T130">
                      <a:pos x="T64" y="T65"/>
                    </a:cxn>
                    <a:cxn ang="T131">
                      <a:pos x="T66" y="T67"/>
                    </a:cxn>
                    <a:cxn ang="T132">
                      <a:pos x="T68" y="T69"/>
                    </a:cxn>
                    <a:cxn ang="T133">
                      <a:pos x="T70" y="T71"/>
                    </a:cxn>
                    <a:cxn ang="T134">
                      <a:pos x="T72" y="T73"/>
                    </a:cxn>
                    <a:cxn ang="T135">
                      <a:pos x="T74" y="T75"/>
                    </a:cxn>
                    <a:cxn ang="T136">
                      <a:pos x="T76" y="T77"/>
                    </a:cxn>
                    <a:cxn ang="T137">
                      <a:pos x="T78" y="T79"/>
                    </a:cxn>
                    <a:cxn ang="T138">
                      <a:pos x="T80" y="T81"/>
                    </a:cxn>
                    <a:cxn ang="T139">
                      <a:pos x="T82" y="T83"/>
                    </a:cxn>
                    <a:cxn ang="T140">
                      <a:pos x="T84" y="T85"/>
                    </a:cxn>
                    <a:cxn ang="T141">
                      <a:pos x="T86" y="T87"/>
                    </a:cxn>
                    <a:cxn ang="T142">
                      <a:pos x="T88" y="T89"/>
                    </a:cxn>
                    <a:cxn ang="T143">
                      <a:pos x="T90" y="T91"/>
                    </a:cxn>
                    <a:cxn ang="T144">
                      <a:pos x="T92" y="T93"/>
                    </a:cxn>
                    <a:cxn ang="T145">
                      <a:pos x="T94" y="T95"/>
                    </a:cxn>
                    <a:cxn ang="T146">
                      <a:pos x="T96" y="T97"/>
                    </a:cxn>
                  </a:cxnLst>
                  <a:rect l="0" t="0" r="r" b="b"/>
                  <a:pathLst>
                    <a:path w="2558" h="895">
                      <a:moveTo>
                        <a:pt x="16" y="0"/>
                      </a:moveTo>
                      <a:lnTo>
                        <a:pt x="48" y="28"/>
                      </a:lnTo>
                      <a:lnTo>
                        <a:pt x="122" y="90"/>
                      </a:lnTo>
                      <a:lnTo>
                        <a:pt x="226" y="173"/>
                      </a:lnTo>
                      <a:lnTo>
                        <a:pt x="357" y="267"/>
                      </a:lnTo>
                      <a:lnTo>
                        <a:pt x="501" y="361"/>
                      </a:lnTo>
                      <a:lnTo>
                        <a:pt x="656" y="445"/>
                      </a:lnTo>
                      <a:lnTo>
                        <a:pt x="811" y="506"/>
                      </a:lnTo>
                      <a:lnTo>
                        <a:pt x="961" y="535"/>
                      </a:lnTo>
                      <a:lnTo>
                        <a:pt x="1100" y="542"/>
                      </a:lnTo>
                      <a:lnTo>
                        <a:pt x="1236" y="546"/>
                      </a:lnTo>
                      <a:lnTo>
                        <a:pt x="1368" y="545"/>
                      </a:lnTo>
                      <a:lnTo>
                        <a:pt x="1497" y="539"/>
                      </a:lnTo>
                      <a:lnTo>
                        <a:pt x="1621" y="524"/>
                      </a:lnTo>
                      <a:lnTo>
                        <a:pt x="1741" y="501"/>
                      </a:lnTo>
                      <a:lnTo>
                        <a:pt x="1859" y="468"/>
                      </a:lnTo>
                      <a:lnTo>
                        <a:pt x="1976" y="424"/>
                      </a:lnTo>
                      <a:lnTo>
                        <a:pt x="2088" y="362"/>
                      </a:lnTo>
                      <a:lnTo>
                        <a:pt x="2194" y="290"/>
                      </a:lnTo>
                      <a:lnTo>
                        <a:pt x="2290" y="213"/>
                      </a:lnTo>
                      <a:lnTo>
                        <a:pt x="2377" y="145"/>
                      </a:lnTo>
                      <a:lnTo>
                        <a:pt x="2448" y="87"/>
                      </a:lnTo>
                      <a:lnTo>
                        <a:pt x="2504" y="56"/>
                      </a:lnTo>
                      <a:lnTo>
                        <a:pt x="2541" y="55"/>
                      </a:lnTo>
                      <a:lnTo>
                        <a:pt x="2558" y="96"/>
                      </a:lnTo>
                      <a:lnTo>
                        <a:pt x="2552" y="162"/>
                      </a:lnTo>
                      <a:lnTo>
                        <a:pt x="2534" y="231"/>
                      </a:lnTo>
                      <a:lnTo>
                        <a:pt x="2503" y="302"/>
                      </a:lnTo>
                      <a:lnTo>
                        <a:pt x="2466" y="372"/>
                      </a:lnTo>
                      <a:lnTo>
                        <a:pt x="2422" y="435"/>
                      </a:lnTo>
                      <a:lnTo>
                        <a:pt x="2378" y="492"/>
                      </a:lnTo>
                      <a:lnTo>
                        <a:pt x="2336" y="538"/>
                      </a:lnTo>
                      <a:lnTo>
                        <a:pt x="2302" y="573"/>
                      </a:lnTo>
                      <a:lnTo>
                        <a:pt x="2079" y="716"/>
                      </a:lnTo>
                      <a:lnTo>
                        <a:pt x="1816" y="819"/>
                      </a:lnTo>
                      <a:lnTo>
                        <a:pt x="1524" y="879"/>
                      </a:lnTo>
                      <a:lnTo>
                        <a:pt x="1222" y="895"/>
                      </a:lnTo>
                      <a:lnTo>
                        <a:pt x="920" y="860"/>
                      </a:lnTo>
                      <a:lnTo>
                        <a:pt x="636" y="777"/>
                      </a:lnTo>
                      <a:lnTo>
                        <a:pt x="381" y="640"/>
                      </a:lnTo>
                      <a:lnTo>
                        <a:pt x="176" y="450"/>
                      </a:lnTo>
                      <a:lnTo>
                        <a:pt x="110" y="361"/>
                      </a:lnTo>
                      <a:lnTo>
                        <a:pt x="62" y="276"/>
                      </a:lnTo>
                      <a:lnTo>
                        <a:pt x="29" y="197"/>
                      </a:lnTo>
                      <a:lnTo>
                        <a:pt x="10" y="127"/>
                      </a:lnTo>
                      <a:lnTo>
                        <a:pt x="1" y="68"/>
                      </a:lnTo>
                      <a:lnTo>
                        <a:pt x="0" y="27"/>
                      </a:lnTo>
                      <a:lnTo>
                        <a:pt x="6" y="2"/>
                      </a:lnTo>
                      <a:lnTo>
                        <a:pt x="16" y="0"/>
                      </a:lnTo>
                      <a:close/>
                    </a:path>
                  </a:pathLst>
                </a:custGeom>
                <a:solidFill>
                  <a:srgbClr val="D41C0A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237" name="Freeform 195">
                  <a:extLst>
                    <a:ext uri="{FF2B5EF4-FFF2-40B4-BE49-F238E27FC236}">
                      <a16:creationId xmlns:a16="http://schemas.microsoft.com/office/drawing/2014/main" id="{500FDFDE-C280-4A37-98CD-F9DB604C319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479" y="2424"/>
                  <a:ext cx="425" cy="145"/>
                </a:xfrm>
                <a:custGeom>
                  <a:avLst/>
                  <a:gdLst>
                    <a:gd name="T0" fmla="*/ 0 w 2550"/>
                    <a:gd name="T1" fmla="*/ 0 h 869"/>
                    <a:gd name="T2" fmla="*/ 0 w 2550"/>
                    <a:gd name="T3" fmla="*/ 0 h 869"/>
                    <a:gd name="T4" fmla="*/ 0 w 2550"/>
                    <a:gd name="T5" fmla="*/ 0 h 869"/>
                    <a:gd name="T6" fmla="*/ 0 w 2550"/>
                    <a:gd name="T7" fmla="*/ 0 h 869"/>
                    <a:gd name="T8" fmla="*/ 0 w 2550"/>
                    <a:gd name="T9" fmla="*/ 0 h 869"/>
                    <a:gd name="T10" fmla="*/ 0 w 2550"/>
                    <a:gd name="T11" fmla="*/ 0 h 869"/>
                    <a:gd name="T12" fmla="*/ 0 w 2550"/>
                    <a:gd name="T13" fmla="*/ 0 h 869"/>
                    <a:gd name="T14" fmla="*/ 0 w 2550"/>
                    <a:gd name="T15" fmla="*/ 0 h 869"/>
                    <a:gd name="T16" fmla="*/ 0 w 2550"/>
                    <a:gd name="T17" fmla="*/ 0 h 869"/>
                    <a:gd name="T18" fmla="*/ 0 w 2550"/>
                    <a:gd name="T19" fmla="*/ 0 h 869"/>
                    <a:gd name="T20" fmla="*/ 0 w 2550"/>
                    <a:gd name="T21" fmla="*/ 0 h 869"/>
                    <a:gd name="T22" fmla="*/ 0 w 2550"/>
                    <a:gd name="T23" fmla="*/ 0 h 869"/>
                    <a:gd name="T24" fmla="*/ 0 w 2550"/>
                    <a:gd name="T25" fmla="*/ 0 h 869"/>
                    <a:gd name="T26" fmla="*/ 0 w 2550"/>
                    <a:gd name="T27" fmla="*/ 0 h 869"/>
                    <a:gd name="T28" fmla="*/ 0 w 2550"/>
                    <a:gd name="T29" fmla="*/ 0 h 869"/>
                    <a:gd name="T30" fmla="*/ 0 w 2550"/>
                    <a:gd name="T31" fmla="*/ 0 h 869"/>
                    <a:gd name="T32" fmla="*/ 0 w 2550"/>
                    <a:gd name="T33" fmla="*/ 0 h 869"/>
                    <a:gd name="T34" fmla="*/ 0 w 2550"/>
                    <a:gd name="T35" fmla="*/ 0 h 869"/>
                    <a:gd name="T36" fmla="*/ 0 w 2550"/>
                    <a:gd name="T37" fmla="*/ 0 h 869"/>
                    <a:gd name="T38" fmla="*/ 0 w 2550"/>
                    <a:gd name="T39" fmla="*/ 0 h 869"/>
                    <a:gd name="T40" fmla="*/ 0 w 2550"/>
                    <a:gd name="T41" fmla="*/ 0 h 869"/>
                    <a:gd name="T42" fmla="*/ 0 w 2550"/>
                    <a:gd name="T43" fmla="*/ 0 h 869"/>
                    <a:gd name="T44" fmla="*/ 0 w 2550"/>
                    <a:gd name="T45" fmla="*/ 0 h 869"/>
                    <a:gd name="T46" fmla="*/ 0 w 2550"/>
                    <a:gd name="T47" fmla="*/ 0 h 869"/>
                    <a:gd name="T48" fmla="*/ 0 w 2550"/>
                    <a:gd name="T49" fmla="*/ 0 h 869"/>
                    <a:gd name="T50" fmla="*/ 0 w 2550"/>
                    <a:gd name="T51" fmla="*/ 0 h 869"/>
                    <a:gd name="T52" fmla="*/ 0 w 2550"/>
                    <a:gd name="T53" fmla="*/ 0 h 869"/>
                    <a:gd name="T54" fmla="*/ 0 w 2550"/>
                    <a:gd name="T55" fmla="*/ 0 h 869"/>
                    <a:gd name="T56" fmla="*/ 0 w 2550"/>
                    <a:gd name="T57" fmla="*/ 0 h 869"/>
                    <a:gd name="T58" fmla="*/ 0 w 2550"/>
                    <a:gd name="T59" fmla="*/ 0 h 869"/>
                    <a:gd name="T60" fmla="*/ 0 w 2550"/>
                    <a:gd name="T61" fmla="*/ 0 h 869"/>
                    <a:gd name="T62" fmla="*/ 0 w 2550"/>
                    <a:gd name="T63" fmla="*/ 0 h 869"/>
                    <a:gd name="T64" fmla="*/ 0 w 2550"/>
                    <a:gd name="T65" fmla="*/ 0 h 869"/>
                    <a:gd name="T66" fmla="*/ 0 w 2550"/>
                    <a:gd name="T67" fmla="*/ 0 h 869"/>
                    <a:gd name="T68" fmla="*/ 0 w 2550"/>
                    <a:gd name="T69" fmla="*/ 0 h 869"/>
                    <a:gd name="T70" fmla="*/ 0 w 2550"/>
                    <a:gd name="T71" fmla="*/ 0 h 869"/>
                    <a:gd name="T72" fmla="*/ 0 w 2550"/>
                    <a:gd name="T73" fmla="*/ 0 h 869"/>
                    <a:gd name="T74" fmla="*/ 0 w 2550"/>
                    <a:gd name="T75" fmla="*/ 0 h 869"/>
                    <a:gd name="T76" fmla="*/ 0 w 2550"/>
                    <a:gd name="T77" fmla="*/ 0 h 869"/>
                    <a:gd name="T78" fmla="*/ 0 w 2550"/>
                    <a:gd name="T79" fmla="*/ 0 h 869"/>
                    <a:gd name="T80" fmla="*/ 0 w 2550"/>
                    <a:gd name="T81" fmla="*/ 0 h 869"/>
                    <a:gd name="T82" fmla="*/ 0 w 2550"/>
                    <a:gd name="T83" fmla="*/ 0 h 869"/>
                    <a:gd name="T84" fmla="*/ 0 w 2550"/>
                    <a:gd name="T85" fmla="*/ 0 h 869"/>
                    <a:gd name="T86" fmla="*/ 0 w 2550"/>
                    <a:gd name="T87" fmla="*/ 0 h 869"/>
                    <a:gd name="T88" fmla="*/ 0 w 2550"/>
                    <a:gd name="T89" fmla="*/ 0 h 869"/>
                    <a:gd name="T90" fmla="*/ 0 w 2550"/>
                    <a:gd name="T91" fmla="*/ 0 h 869"/>
                    <a:gd name="T92" fmla="*/ 0 w 2550"/>
                    <a:gd name="T93" fmla="*/ 0 h 869"/>
                    <a:gd name="T94" fmla="*/ 0 w 2550"/>
                    <a:gd name="T95" fmla="*/ 0 h 869"/>
                    <a:gd name="T96" fmla="*/ 0 w 2550"/>
                    <a:gd name="T97" fmla="*/ 0 h 869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</a:gdLst>
                  <a:ahLst/>
                  <a:cxnLst>
                    <a:cxn ang="T98">
                      <a:pos x="T0" y="T1"/>
                    </a:cxn>
                    <a:cxn ang="T99">
                      <a:pos x="T2" y="T3"/>
                    </a:cxn>
                    <a:cxn ang="T100">
                      <a:pos x="T4" y="T5"/>
                    </a:cxn>
                    <a:cxn ang="T101">
                      <a:pos x="T6" y="T7"/>
                    </a:cxn>
                    <a:cxn ang="T102">
                      <a:pos x="T8" y="T9"/>
                    </a:cxn>
                    <a:cxn ang="T103">
                      <a:pos x="T10" y="T11"/>
                    </a:cxn>
                    <a:cxn ang="T104">
                      <a:pos x="T12" y="T13"/>
                    </a:cxn>
                    <a:cxn ang="T105">
                      <a:pos x="T14" y="T15"/>
                    </a:cxn>
                    <a:cxn ang="T106">
                      <a:pos x="T16" y="T17"/>
                    </a:cxn>
                    <a:cxn ang="T107">
                      <a:pos x="T18" y="T19"/>
                    </a:cxn>
                    <a:cxn ang="T108">
                      <a:pos x="T20" y="T21"/>
                    </a:cxn>
                    <a:cxn ang="T109">
                      <a:pos x="T22" y="T23"/>
                    </a:cxn>
                    <a:cxn ang="T110">
                      <a:pos x="T24" y="T25"/>
                    </a:cxn>
                    <a:cxn ang="T111">
                      <a:pos x="T26" y="T27"/>
                    </a:cxn>
                    <a:cxn ang="T112">
                      <a:pos x="T28" y="T29"/>
                    </a:cxn>
                    <a:cxn ang="T113">
                      <a:pos x="T30" y="T31"/>
                    </a:cxn>
                    <a:cxn ang="T114">
                      <a:pos x="T32" y="T33"/>
                    </a:cxn>
                    <a:cxn ang="T115">
                      <a:pos x="T34" y="T35"/>
                    </a:cxn>
                    <a:cxn ang="T116">
                      <a:pos x="T36" y="T37"/>
                    </a:cxn>
                    <a:cxn ang="T117">
                      <a:pos x="T38" y="T39"/>
                    </a:cxn>
                    <a:cxn ang="T118">
                      <a:pos x="T40" y="T41"/>
                    </a:cxn>
                    <a:cxn ang="T119">
                      <a:pos x="T42" y="T43"/>
                    </a:cxn>
                    <a:cxn ang="T120">
                      <a:pos x="T44" y="T45"/>
                    </a:cxn>
                    <a:cxn ang="T121">
                      <a:pos x="T46" y="T47"/>
                    </a:cxn>
                    <a:cxn ang="T122">
                      <a:pos x="T48" y="T49"/>
                    </a:cxn>
                    <a:cxn ang="T123">
                      <a:pos x="T50" y="T51"/>
                    </a:cxn>
                    <a:cxn ang="T124">
                      <a:pos x="T52" y="T53"/>
                    </a:cxn>
                    <a:cxn ang="T125">
                      <a:pos x="T54" y="T55"/>
                    </a:cxn>
                    <a:cxn ang="T126">
                      <a:pos x="T56" y="T57"/>
                    </a:cxn>
                    <a:cxn ang="T127">
                      <a:pos x="T58" y="T59"/>
                    </a:cxn>
                    <a:cxn ang="T128">
                      <a:pos x="T60" y="T61"/>
                    </a:cxn>
                    <a:cxn ang="T129">
                      <a:pos x="T62" y="T63"/>
                    </a:cxn>
                    <a:cxn ang="T130">
                      <a:pos x="T64" y="T65"/>
                    </a:cxn>
                    <a:cxn ang="T131">
                      <a:pos x="T66" y="T67"/>
                    </a:cxn>
                    <a:cxn ang="T132">
                      <a:pos x="T68" y="T69"/>
                    </a:cxn>
                    <a:cxn ang="T133">
                      <a:pos x="T70" y="T71"/>
                    </a:cxn>
                    <a:cxn ang="T134">
                      <a:pos x="T72" y="T73"/>
                    </a:cxn>
                    <a:cxn ang="T135">
                      <a:pos x="T74" y="T75"/>
                    </a:cxn>
                    <a:cxn ang="T136">
                      <a:pos x="T76" y="T77"/>
                    </a:cxn>
                    <a:cxn ang="T137">
                      <a:pos x="T78" y="T79"/>
                    </a:cxn>
                    <a:cxn ang="T138">
                      <a:pos x="T80" y="T81"/>
                    </a:cxn>
                    <a:cxn ang="T139">
                      <a:pos x="T82" y="T83"/>
                    </a:cxn>
                    <a:cxn ang="T140">
                      <a:pos x="T84" y="T85"/>
                    </a:cxn>
                    <a:cxn ang="T141">
                      <a:pos x="T86" y="T87"/>
                    </a:cxn>
                    <a:cxn ang="T142">
                      <a:pos x="T88" y="T89"/>
                    </a:cxn>
                    <a:cxn ang="T143">
                      <a:pos x="T90" y="T91"/>
                    </a:cxn>
                    <a:cxn ang="T144">
                      <a:pos x="T92" y="T93"/>
                    </a:cxn>
                    <a:cxn ang="T145">
                      <a:pos x="T94" y="T95"/>
                    </a:cxn>
                    <a:cxn ang="T146">
                      <a:pos x="T96" y="T97"/>
                    </a:cxn>
                  </a:cxnLst>
                  <a:rect l="0" t="0" r="r" b="b"/>
                  <a:pathLst>
                    <a:path w="2550" h="869">
                      <a:moveTo>
                        <a:pt x="18" y="0"/>
                      </a:moveTo>
                      <a:lnTo>
                        <a:pt x="52" y="25"/>
                      </a:lnTo>
                      <a:lnTo>
                        <a:pt x="124" y="84"/>
                      </a:lnTo>
                      <a:lnTo>
                        <a:pt x="225" y="166"/>
                      </a:lnTo>
                      <a:lnTo>
                        <a:pt x="351" y="261"/>
                      </a:lnTo>
                      <a:lnTo>
                        <a:pt x="492" y="355"/>
                      </a:lnTo>
                      <a:lnTo>
                        <a:pt x="642" y="441"/>
                      </a:lnTo>
                      <a:lnTo>
                        <a:pt x="795" y="504"/>
                      </a:lnTo>
                      <a:lnTo>
                        <a:pt x="945" y="535"/>
                      </a:lnTo>
                      <a:lnTo>
                        <a:pt x="1087" y="542"/>
                      </a:lnTo>
                      <a:lnTo>
                        <a:pt x="1225" y="547"/>
                      </a:lnTo>
                      <a:lnTo>
                        <a:pt x="1358" y="546"/>
                      </a:lnTo>
                      <a:lnTo>
                        <a:pt x="1488" y="542"/>
                      </a:lnTo>
                      <a:lnTo>
                        <a:pt x="1612" y="527"/>
                      </a:lnTo>
                      <a:lnTo>
                        <a:pt x="1734" y="506"/>
                      </a:lnTo>
                      <a:lnTo>
                        <a:pt x="1850" y="474"/>
                      </a:lnTo>
                      <a:lnTo>
                        <a:pt x="1964" y="434"/>
                      </a:lnTo>
                      <a:lnTo>
                        <a:pt x="2073" y="374"/>
                      </a:lnTo>
                      <a:lnTo>
                        <a:pt x="2178" y="302"/>
                      </a:lnTo>
                      <a:lnTo>
                        <a:pt x="2275" y="226"/>
                      </a:lnTo>
                      <a:lnTo>
                        <a:pt x="2361" y="155"/>
                      </a:lnTo>
                      <a:lnTo>
                        <a:pt x="2434" y="97"/>
                      </a:lnTo>
                      <a:lnTo>
                        <a:pt x="2493" y="62"/>
                      </a:lnTo>
                      <a:lnTo>
                        <a:pt x="2531" y="57"/>
                      </a:lnTo>
                      <a:lnTo>
                        <a:pt x="2550" y="97"/>
                      </a:lnTo>
                      <a:lnTo>
                        <a:pt x="2546" y="160"/>
                      </a:lnTo>
                      <a:lnTo>
                        <a:pt x="2527" y="227"/>
                      </a:lnTo>
                      <a:lnTo>
                        <a:pt x="2494" y="296"/>
                      </a:lnTo>
                      <a:lnTo>
                        <a:pt x="2455" y="363"/>
                      </a:lnTo>
                      <a:lnTo>
                        <a:pt x="2410" y="424"/>
                      </a:lnTo>
                      <a:lnTo>
                        <a:pt x="2365" y="479"/>
                      </a:lnTo>
                      <a:lnTo>
                        <a:pt x="2323" y="524"/>
                      </a:lnTo>
                      <a:lnTo>
                        <a:pt x="2289" y="555"/>
                      </a:lnTo>
                      <a:lnTo>
                        <a:pt x="2069" y="694"/>
                      </a:lnTo>
                      <a:lnTo>
                        <a:pt x="1808" y="795"/>
                      </a:lnTo>
                      <a:lnTo>
                        <a:pt x="1519" y="853"/>
                      </a:lnTo>
                      <a:lnTo>
                        <a:pt x="1218" y="869"/>
                      </a:lnTo>
                      <a:lnTo>
                        <a:pt x="918" y="836"/>
                      </a:lnTo>
                      <a:lnTo>
                        <a:pt x="637" y="753"/>
                      </a:lnTo>
                      <a:lnTo>
                        <a:pt x="385" y="618"/>
                      </a:lnTo>
                      <a:lnTo>
                        <a:pt x="181" y="428"/>
                      </a:lnTo>
                      <a:lnTo>
                        <a:pt x="117" y="342"/>
                      </a:lnTo>
                      <a:lnTo>
                        <a:pt x="70" y="262"/>
                      </a:lnTo>
                      <a:lnTo>
                        <a:pt x="35" y="187"/>
                      </a:lnTo>
                      <a:lnTo>
                        <a:pt x="15" y="122"/>
                      </a:lnTo>
                      <a:lnTo>
                        <a:pt x="2" y="67"/>
                      </a:lnTo>
                      <a:lnTo>
                        <a:pt x="0" y="28"/>
                      </a:lnTo>
                      <a:lnTo>
                        <a:pt x="6" y="4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solidFill>
                  <a:srgbClr val="CC210A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238" name="Freeform 196">
                  <a:extLst>
                    <a:ext uri="{FF2B5EF4-FFF2-40B4-BE49-F238E27FC236}">
                      <a16:creationId xmlns:a16="http://schemas.microsoft.com/office/drawing/2014/main" id="{A16EC226-EE40-4156-8A30-2752A5468EC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479" y="2429"/>
                  <a:ext cx="423" cy="140"/>
                </a:xfrm>
                <a:custGeom>
                  <a:avLst/>
                  <a:gdLst>
                    <a:gd name="T0" fmla="*/ 0 w 2539"/>
                    <a:gd name="T1" fmla="*/ 0 h 844"/>
                    <a:gd name="T2" fmla="*/ 0 w 2539"/>
                    <a:gd name="T3" fmla="*/ 0 h 844"/>
                    <a:gd name="T4" fmla="*/ 0 w 2539"/>
                    <a:gd name="T5" fmla="*/ 0 h 844"/>
                    <a:gd name="T6" fmla="*/ 0 w 2539"/>
                    <a:gd name="T7" fmla="*/ 0 h 844"/>
                    <a:gd name="T8" fmla="*/ 0 w 2539"/>
                    <a:gd name="T9" fmla="*/ 0 h 844"/>
                    <a:gd name="T10" fmla="*/ 0 w 2539"/>
                    <a:gd name="T11" fmla="*/ 0 h 844"/>
                    <a:gd name="T12" fmla="*/ 0 w 2539"/>
                    <a:gd name="T13" fmla="*/ 0 h 844"/>
                    <a:gd name="T14" fmla="*/ 0 w 2539"/>
                    <a:gd name="T15" fmla="*/ 0 h 844"/>
                    <a:gd name="T16" fmla="*/ 0 w 2539"/>
                    <a:gd name="T17" fmla="*/ 0 h 844"/>
                    <a:gd name="T18" fmla="*/ 0 w 2539"/>
                    <a:gd name="T19" fmla="*/ 0 h 844"/>
                    <a:gd name="T20" fmla="*/ 0 w 2539"/>
                    <a:gd name="T21" fmla="*/ 0 h 844"/>
                    <a:gd name="T22" fmla="*/ 0 w 2539"/>
                    <a:gd name="T23" fmla="*/ 0 h 844"/>
                    <a:gd name="T24" fmla="*/ 0 w 2539"/>
                    <a:gd name="T25" fmla="*/ 0 h 844"/>
                    <a:gd name="T26" fmla="*/ 0 w 2539"/>
                    <a:gd name="T27" fmla="*/ 0 h 844"/>
                    <a:gd name="T28" fmla="*/ 0 w 2539"/>
                    <a:gd name="T29" fmla="*/ 0 h 844"/>
                    <a:gd name="T30" fmla="*/ 0 w 2539"/>
                    <a:gd name="T31" fmla="*/ 0 h 844"/>
                    <a:gd name="T32" fmla="*/ 0 w 2539"/>
                    <a:gd name="T33" fmla="*/ 0 h 844"/>
                    <a:gd name="T34" fmla="*/ 0 w 2539"/>
                    <a:gd name="T35" fmla="*/ 0 h 844"/>
                    <a:gd name="T36" fmla="*/ 0 w 2539"/>
                    <a:gd name="T37" fmla="*/ 0 h 844"/>
                    <a:gd name="T38" fmla="*/ 0 w 2539"/>
                    <a:gd name="T39" fmla="*/ 0 h 844"/>
                    <a:gd name="T40" fmla="*/ 0 w 2539"/>
                    <a:gd name="T41" fmla="*/ 0 h 844"/>
                    <a:gd name="T42" fmla="*/ 0 w 2539"/>
                    <a:gd name="T43" fmla="*/ 0 h 844"/>
                    <a:gd name="T44" fmla="*/ 0 w 2539"/>
                    <a:gd name="T45" fmla="*/ 0 h 844"/>
                    <a:gd name="T46" fmla="*/ 0 w 2539"/>
                    <a:gd name="T47" fmla="*/ 0 h 844"/>
                    <a:gd name="T48" fmla="*/ 0 w 2539"/>
                    <a:gd name="T49" fmla="*/ 0 h 844"/>
                    <a:gd name="T50" fmla="*/ 0 w 2539"/>
                    <a:gd name="T51" fmla="*/ 0 h 844"/>
                    <a:gd name="T52" fmla="*/ 0 w 2539"/>
                    <a:gd name="T53" fmla="*/ 0 h 844"/>
                    <a:gd name="T54" fmla="*/ 0 w 2539"/>
                    <a:gd name="T55" fmla="*/ 0 h 844"/>
                    <a:gd name="T56" fmla="*/ 0 w 2539"/>
                    <a:gd name="T57" fmla="*/ 0 h 844"/>
                    <a:gd name="T58" fmla="*/ 0 w 2539"/>
                    <a:gd name="T59" fmla="*/ 0 h 844"/>
                    <a:gd name="T60" fmla="*/ 0 w 2539"/>
                    <a:gd name="T61" fmla="*/ 0 h 844"/>
                    <a:gd name="T62" fmla="*/ 0 w 2539"/>
                    <a:gd name="T63" fmla="*/ 0 h 844"/>
                    <a:gd name="T64" fmla="*/ 0 w 2539"/>
                    <a:gd name="T65" fmla="*/ 0 h 844"/>
                    <a:gd name="T66" fmla="*/ 0 w 2539"/>
                    <a:gd name="T67" fmla="*/ 0 h 844"/>
                    <a:gd name="T68" fmla="*/ 0 w 2539"/>
                    <a:gd name="T69" fmla="*/ 0 h 844"/>
                    <a:gd name="T70" fmla="*/ 0 w 2539"/>
                    <a:gd name="T71" fmla="*/ 0 h 844"/>
                    <a:gd name="T72" fmla="*/ 0 w 2539"/>
                    <a:gd name="T73" fmla="*/ 0 h 844"/>
                    <a:gd name="T74" fmla="*/ 0 w 2539"/>
                    <a:gd name="T75" fmla="*/ 0 h 844"/>
                    <a:gd name="T76" fmla="*/ 0 w 2539"/>
                    <a:gd name="T77" fmla="*/ 0 h 844"/>
                    <a:gd name="T78" fmla="*/ 0 w 2539"/>
                    <a:gd name="T79" fmla="*/ 0 h 844"/>
                    <a:gd name="T80" fmla="*/ 0 w 2539"/>
                    <a:gd name="T81" fmla="*/ 0 h 844"/>
                    <a:gd name="T82" fmla="*/ 0 w 2539"/>
                    <a:gd name="T83" fmla="*/ 0 h 844"/>
                    <a:gd name="T84" fmla="*/ 0 w 2539"/>
                    <a:gd name="T85" fmla="*/ 0 h 844"/>
                    <a:gd name="T86" fmla="*/ 0 w 2539"/>
                    <a:gd name="T87" fmla="*/ 0 h 844"/>
                    <a:gd name="T88" fmla="*/ 0 w 2539"/>
                    <a:gd name="T89" fmla="*/ 0 h 844"/>
                    <a:gd name="T90" fmla="*/ 0 w 2539"/>
                    <a:gd name="T91" fmla="*/ 0 h 844"/>
                    <a:gd name="T92" fmla="*/ 0 w 2539"/>
                    <a:gd name="T93" fmla="*/ 0 h 844"/>
                    <a:gd name="T94" fmla="*/ 0 w 2539"/>
                    <a:gd name="T95" fmla="*/ 0 h 844"/>
                    <a:gd name="T96" fmla="*/ 0 w 2539"/>
                    <a:gd name="T97" fmla="*/ 0 h 844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</a:gdLst>
                  <a:ahLst/>
                  <a:cxnLst>
                    <a:cxn ang="T98">
                      <a:pos x="T0" y="T1"/>
                    </a:cxn>
                    <a:cxn ang="T99">
                      <a:pos x="T2" y="T3"/>
                    </a:cxn>
                    <a:cxn ang="T100">
                      <a:pos x="T4" y="T5"/>
                    </a:cxn>
                    <a:cxn ang="T101">
                      <a:pos x="T6" y="T7"/>
                    </a:cxn>
                    <a:cxn ang="T102">
                      <a:pos x="T8" y="T9"/>
                    </a:cxn>
                    <a:cxn ang="T103">
                      <a:pos x="T10" y="T11"/>
                    </a:cxn>
                    <a:cxn ang="T104">
                      <a:pos x="T12" y="T13"/>
                    </a:cxn>
                    <a:cxn ang="T105">
                      <a:pos x="T14" y="T15"/>
                    </a:cxn>
                    <a:cxn ang="T106">
                      <a:pos x="T16" y="T17"/>
                    </a:cxn>
                    <a:cxn ang="T107">
                      <a:pos x="T18" y="T19"/>
                    </a:cxn>
                    <a:cxn ang="T108">
                      <a:pos x="T20" y="T21"/>
                    </a:cxn>
                    <a:cxn ang="T109">
                      <a:pos x="T22" y="T23"/>
                    </a:cxn>
                    <a:cxn ang="T110">
                      <a:pos x="T24" y="T25"/>
                    </a:cxn>
                    <a:cxn ang="T111">
                      <a:pos x="T26" y="T27"/>
                    </a:cxn>
                    <a:cxn ang="T112">
                      <a:pos x="T28" y="T29"/>
                    </a:cxn>
                    <a:cxn ang="T113">
                      <a:pos x="T30" y="T31"/>
                    </a:cxn>
                    <a:cxn ang="T114">
                      <a:pos x="T32" y="T33"/>
                    </a:cxn>
                    <a:cxn ang="T115">
                      <a:pos x="T34" y="T35"/>
                    </a:cxn>
                    <a:cxn ang="T116">
                      <a:pos x="T36" y="T37"/>
                    </a:cxn>
                    <a:cxn ang="T117">
                      <a:pos x="T38" y="T39"/>
                    </a:cxn>
                    <a:cxn ang="T118">
                      <a:pos x="T40" y="T41"/>
                    </a:cxn>
                    <a:cxn ang="T119">
                      <a:pos x="T42" y="T43"/>
                    </a:cxn>
                    <a:cxn ang="T120">
                      <a:pos x="T44" y="T45"/>
                    </a:cxn>
                    <a:cxn ang="T121">
                      <a:pos x="T46" y="T47"/>
                    </a:cxn>
                    <a:cxn ang="T122">
                      <a:pos x="T48" y="T49"/>
                    </a:cxn>
                    <a:cxn ang="T123">
                      <a:pos x="T50" y="T51"/>
                    </a:cxn>
                    <a:cxn ang="T124">
                      <a:pos x="T52" y="T53"/>
                    </a:cxn>
                    <a:cxn ang="T125">
                      <a:pos x="T54" y="T55"/>
                    </a:cxn>
                    <a:cxn ang="T126">
                      <a:pos x="T56" y="T57"/>
                    </a:cxn>
                    <a:cxn ang="T127">
                      <a:pos x="T58" y="T59"/>
                    </a:cxn>
                    <a:cxn ang="T128">
                      <a:pos x="T60" y="T61"/>
                    </a:cxn>
                    <a:cxn ang="T129">
                      <a:pos x="T62" y="T63"/>
                    </a:cxn>
                    <a:cxn ang="T130">
                      <a:pos x="T64" y="T65"/>
                    </a:cxn>
                    <a:cxn ang="T131">
                      <a:pos x="T66" y="T67"/>
                    </a:cxn>
                    <a:cxn ang="T132">
                      <a:pos x="T68" y="T69"/>
                    </a:cxn>
                    <a:cxn ang="T133">
                      <a:pos x="T70" y="T71"/>
                    </a:cxn>
                    <a:cxn ang="T134">
                      <a:pos x="T72" y="T73"/>
                    </a:cxn>
                    <a:cxn ang="T135">
                      <a:pos x="T74" y="T75"/>
                    </a:cxn>
                    <a:cxn ang="T136">
                      <a:pos x="T76" y="T77"/>
                    </a:cxn>
                    <a:cxn ang="T137">
                      <a:pos x="T78" y="T79"/>
                    </a:cxn>
                    <a:cxn ang="T138">
                      <a:pos x="T80" y="T81"/>
                    </a:cxn>
                    <a:cxn ang="T139">
                      <a:pos x="T82" y="T83"/>
                    </a:cxn>
                    <a:cxn ang="T140">
                      <a:pos x="T84" y="T85"/>
                    </a:cxn>
                    <a:cxn ang="T141">
                      <a:pos x="T86" y="T87"/>
                    </a:cxn>
                    <a:cxn ang="T142">
                      <a:pos x="T88" y="T89"/>
                    </a:cxn>
                    <a:cxn ang="T143">
                      <a:pos x="T90" y="T91"/>
                    </a:cxn>
                    <a:cxn ang="T144">
                      <a:pos x="T92" y="T93"/>
                    </a:cxn>
                    <a:cxn ang="T145">
                      <a:pos x="T94" y="T95"/>
                    </a:cxn>
                    <a:cxn ang="T146">
                      <a:pos x="T96" y="T97"/>
                    </a:cxn>
                  </a:cxnLst>
                  <a:rect l="0" t="0" r="r" b="b"/>
                  <a:pathLst>
                    <a:path w="2539" h="844">
                      <a:moveTo>
                        <a:pt x="20" y="0"/>
                      </a:moveTo>
                      <a:lnTo>
                        <a:pt x="55" y="20"/>
                      </a:lnTo>
                      <a:lnTo>
                        <a:pt x="126" y="78"/>
                      </a:lnTo>
                      <a:lnTo>
                        <a:pt x="223" y="159"/>
                      </a:lnTo>
                      <a:lnTo>
                        <a:pt x="344" y="254"/>
                      </a:lnTo>
                      <a:lnTo>
                        <a:pt x="481" y="349"/>
                      </a:lnTo>
                      <a:lnTo>
                        <a:pt x="628" y="435"/>
                      </a:lnTo>
                      <a:lnTo>
                        <a:pt x="779" y="498"/>
                      </a:lnTo>
                      <a:lnTo>
                        <a:pt x="929" y="531"/>
                      </a:lnTo>
                      <a:lnTo>
                        <a:pt x="1073" y="539"/>
                      </a:lnTo>
                      <a:lnTo>
                        <a:pt x="1213" y="544"/>
                      </a:lnTo>
                      <a:lnTo>
                        <a:pt x="1347" y="546"/>
                      </a:lnTo>
                      <a:lnTo>
                        <a:pt x="1477" y="541"/>
                      </a:lnTo>
                      <a:lnTo>
                        <a:pt x="1602" y="529"/>
                      </a:lnTo>
                      <a:lnTo>
                        <a:pt x="1724" y="510"/>
                      </a:lnTo>
                      <a:lnTo>
                        <a:pt x="1838" y="480"/>
                      </a:lnTo>
                      <a:lnTo>
                        <a:pt x="1951" y="442"/>
                      </a:lnTo>
                      <a:lnTo>
                        <a:pt x="2058" y="386"/>
                      </a:lnTo>
                      <a:lnTo>
                        <a:pt x="2161" y="315"/>
                      </a:lnTo>
                      <a:lnTo>
                        <a:pt x="2257" y="237"/>
                      </a:lnTo>
                      <a:lnTo>
                        <a:pt x="2346" y="166"/>
                      </a:lnTo>
                      <a:lnTo>
                        <a:pt x="2419" y="104"/>
                      </a:lnTo>
                      <a:lnTo>
                        <a:pt x="2478" y="67"/>
                      </a:lnTo>
                      <a:lnTo>
                        <a:pt x="2519" y="60"/>
                      </a:lnTo>
                      <a:lnTo>
                        <a:pt x="2539" y="95"/>
                      </a:lnTo>
                      <a:lnTo>
                        <a:pt x="2536" y="153"/>
                      </a:lnTo>
                      <a:lnTo>
                        <a:pt x="2517" y="218"/>
                      </a:lnTo>
                      <a:lnTo>
                        <a:pt x="2483" y="284"/>
                      </a:lnTo>
                      <a:lnTo>
                        <a:pt x="2442" y="350"/>
                      </a:lnTo>
                      <a:lnTo>
                        <a:pt x="2395" y="410"/>
                      </a:lnTo>
                      <a:lnTo>
                        <a:pt x="2350" y="462"/>
                      </a:lnTo>
                      <a:lnTo>
                        <a:pt x="2308" y="505"/>
                      </a:lnTo>
                      <a:lnTo>
                        <a:pt x="2278" y="535"/>
                      </a:lnTo>
                      <a:lnTo>
                        <a:pt x="2060" y="670"/>
                      </a:lnTo>
                      <a:lnTo>
                        <a:pt x="1800" y="769"/>
                      </a:lnTo>
                      <a:lnTo>
                        <a:pt x="1512" y="828"/>
                      </a:lnTo>
                      <a:lnTo>
                        <a:pt x="1213" y="844"/>
                      </a:lnTo>
                      <a:lnTo>
                        <a:pt x="915" y="811"/>
                      </a:lnTo>
                      <a:lnTo>
                        <a:pt x="635" y="730"/>
                      </a:lnTo>
                      <a:lnTo>
                        <a:pt x="385" y="595"/>
                      </a:lnTo>
                      <a:lnTo>
                        <a:pt x="185" y="406"/>
                      </a:lnTo>
                      <a:lnTo>
                        <a:pt x="124" y="324"/>
                      </a:lnTo>
                      <a:lnTo>
                        <a:pt x="77" y="248"/>
                      </a:lnTo>
                      <a:lnTo>
                        <a:pt x="42" y="178"/>
                      </a:lnTo>
                      <a:lnTo>
                        <a:pt x="18" y="118"/>
                      </a:lnTo>
                      <a:lnTo>
                        <a:pt x="4" y="68"/>
                      </a:lnTo>
                      <a:lnTo>
                        <a:pt x="0" y="31"/>
                      </a:lnTo>
                      <a:lnTo>
                        <a:pt x="6" y="7"/>
                      </a:lnTo>
                      <a:lnTo>
                        <a:pt x="20" y="0"/>
                      </a:lnTo>
                      <a:close/>
                    </a:path>
                  </a:pathLst>
                </a:custGeom>
                <a:solidFill>
                  <a:srgbClr val="C4260D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239" name="Freeform 197">
                  <a:extLst>
                    <a:ext uri="{FF2B5EF4-FFF2-40B4-BE49-F238E27FC236}">
                      <a16:creationId xmlns:a16="http://schemas.microsoft.com/office/drawing/2014/main" id="{9AFA510A-B329-40FD-84FF-E4769EE01B8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479" y="2433"/>
                  <a:ext cx="422" cy="136"/>
                </a:xfrm>
                <a:custGeom>
                  <a:avLst/>
                  <a:gdLst>
                    <a:gd name="T0" fmla="*/ 0 w 2530"/>
                    <a:gd name="T1" fmla="*/ 0 h 817"/>
                    <a:gd name="T2" fmla="*/ 0 w 2530"/>
                    <a:gd name="T3" fmla="*/ 0 h 817"/>
                    <a:gd name="T4" fmla="*/ 0 w 2530"/>
                    <a:gd name="T5" fmla="*/ 0 h 817"/>
                    <a:gd name="T6" fmla="*/ 0 w 2530"/>
                    <a:gd name="T7" fmla="*/ 0 h 817"/>
                    <a:gd name="T8" fmla="*/ 0 w 2530"/>
                    <a:gd name="T9" fmla="*/ 0 h 817"/>
                    <a:gd name="T10" fmla="*/ 0 w 2530"/>
                    <a:gd name="T11" fmla="*/ 0 h 817"/>
                    <a:gd name="T12" fmla="*/ 0 w 2530"/>
                    <a:gd name="T13" fmla="*/ 0 h 817"/>
                    <a:gd name="T14" fmla="*/ 0 w 2530"/>
                    <a:gd name="T15" fmla="*/ 0 h 817"/>
                    <a:gd name="T16" fmla="*/ 0 w 2530"/>
                    <a:gd name="T17" fmla="*/ 0 h 817"/>
                    <a:gd name="T18" fmla="*/ 0 w 2530"/>
                    <a:gd name="T19" fmla="*/ 0 h 817"/>
                    <a:gd name="T20" fmla="*/ 0 w 2530"/>
                    <a:gd name="T21" fmla="*/ 0 h 817"/>
                    <a:gd name="T22" fmla="*/ 0 w 2530"/>
                    <a:gd name="T23" fmla="*/ 0 h 817"/>
                    <a:gd name="T24" fmla="*/ 0 w 2530"/>
                    <a:gd name="T25" fmla="*/ 0 h 817"/>
                    <a:gd name="T26" fmla="*/ 0 w 2530"/>
                    <a:gd name="T27" fmla="*/ 0 h 817"/>
                    <a:gd name="T28" fmla="*/ 0 w 2530"/>
                    <a:gd name="T29" fmla="*/ 0 h 817"/>
                    <a:gd name="T30" fmla="*/ 0 w 2530"/>
                    <a:gd name="T31" fmla="*/ 0 h 817"/>
                    <a:gd name="T32" fmla="*/ 0 w 2530"/>
                    <a:gd name="T33" fmla="*/ 0 h 817"/>
                    <a:gd name="T34" fmla="*/ 0 w 2530"/>
                    <a:gd name="T35" fmla="*/ 0 h 817"/>
                    <a:gd name="T36" fmla="*/ 0 w 2530"/>
                    <a:gd name="T37" fmla="*/ 0 h 817"/>
                    <a:gd name="T38" fmla="*/ 0 w 2530"/>
                    <a:gd name="T39" fmla="*/ 0 h 817"/>
                    <a:gd name="T40" fmla="*/ 0 w 2530"/>
                    <a:gd name="T41" fmla="*/ 0 h 817"/>
                    <a:gd name="T42" fmla="*/ 0 w 2530"/>
                    <a:gd name="T43" fmla="*/ 0 h 817"/>
                    <a:gd name="T44" fmla="*/ 0 w 2530"/>
                    <a:gd name="T45" fmla="*/ 0 h 817"/>
                    <a:gd name="T46" fmla="*/ 0 w 2530"/>
                    <a:gd name="T47" fmla="*/ 0 h 817"/>
                    <a:gd name="T48" fmla="*/ 0 w 2530"/>
                    <a:gd name="T49" fmla="*/ 0 h 817"/>
                    <a:gd name="T50" fmla="*/ 0 w 2530"/>
                    <a:gd name="T51" fmla="*/ 0 h 817"/>
                    <a:gd name="T52" fmla="*/ 0 w 2530"/>
                    <a:gd name="T53" fmla="*/ 0 h 817"/>
                    <a:gd name="T54" fmla="*/ 0 w 2530"/>
                    <a:gd name="T55" fmla="*/ 0 h 817"/>
                    <a:gd name="T56" fmla="*/ 0 w 2530"/>
                    <a:gd name="T57" fmla="*/ 0 h 817"/>
                    <a:gd name="T58" fmla="*/ 0 w 2530"/>
                    <a:gd name="T59" fmla="*/ 0 h 817"/>
                    <a:gd name="T60" fmla="*/ 0 w 2530"/>
                    <a:gd name="T61" fmla="*/ 0 h 817"/>
                    <a:gd name="T62" fmla="*/ 0 w 2530"/>
                    <a:gd name="T63" fmla="*/ 0 h 817"/>
                    <a:gd name="T64" fmla="*/ 0 w 2530"/>
                    <a:gd name="T65" fmla="*/ 0 h 817"/>
                    <a:gd name="T66" fmla="*/ 0 w 2530"/>
                    <a:gd name="T67" fmla="*/ 0 h 817"/>
                    <a:gd name="T68" fmla="*/ 0 w 2530"/>
                    <a:gd name="T69" fmla="*/ 0 h 817"/>
                    <a:gd name="T70" fmla="*/ 0 w 2530"/>
                    <a:gd name="T71" fmla="*/ 0 h 817"/>
                    <a:gd name="T72" fmla="*/ 0 w 2530"/>
                    <a:gd name="T73" fmla="*/ 0 h 817"/>
                    <a:gd name="T74" fmla="*/ 0 w 2530"/>
                    <a:gd name="T75" fmla="*/ 0 h 817"/>
                    <a:gd name="T76" fmla="*/ 0 w 2530"/>
                    <a:gd name="T77" fmla="*/ 0 h 817"/>
                    <a:gd name="T78" fmla="*/ 0 w 2530"/>
                    <a:gd name="T79" fmla="*/ 0 h 817"/>
                    <a:gd name="T80" fmla="*/ 0 w 2530"/>
                    <a:gd name="T81" fmla="*/ 0 h 817"/>
                    <a:gd name="T82" fmla="*/ 0 w 2530"/>
                    <a:gd name="T83" fmla="*/ 0 h 817"/>
                    <a:gd name="T84" fmla="*/ 0 w 2530"/>
                    <a:gd name="T85" fmla="*/ 0 h 817"/>
                    <a:gd name="T86" fmla="*/ 0 w 2530"/>
                    <a:gd name="T87" fmla="*/ 0 h 817"/>
                    <a:gd name="T88" fmla="*/ 0 w 2530"/>
                    <a:gd name="T89" fmla="*/ 0 h 817"/>
                    <a:gd name="T90" fmla="*/ 0 w 2530"/>
                    <a:gd name="T91" fmla="*/ 0 h 817"/>
                    <a:gd name="T92" fmla="*/ 0 w 2530"/>
                    <a:gd name="T93" fmla="*/ 0 h 817"/>
                    <a:gd name="T94" fmla="*/ 0 w 2530"/>
                    <a:gd name="T95" fmla="*/ 0 h 817"/>
                    <a:gd name="T96" fmla="*/ 0 w 2530"/>
                    <a:gd name="T97" fmla="*/ 0 h 817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</a:gdLst>
                  <a:ahLst/>
                  <a:cxnLst>
                    <a:cxn ang="T98">
                      <a:pos x="T0" y="T1"/>
                    </a:cxn>
                    <a:cxn ang="T99">
                      <a:pos x="T2" y="T3"/>
                    </a:cxn>
                    <a:cxn ang="T100">
                      <a:pos x="T4" y="T5"/>
                    </a:cxn>
                    <a:cxn ang="T101">
                      <a:pos x="T6" y="T7"/>
                    </a:cxn>
                    <a:cxn ang="T102">
                      <a:pos x="T8" y="T9"/>
                    </a:cxn>
                    <a:cxn ang="T103">
                      <a:pos x="T10" y="T11"/>
                    </a:cxn>
                    <a:cxn ang="T104">
                      <a:pos x="T12" y="T13"/>
                    </a:cxn>
                    <a:cxn ang="T105">
                      <a:pos x="T14" y="T15"/>
                    </a:cxn>
                    <a:cxn ang="T106">
                      <a:pos x="T16" y="T17"/>
                    </a:cxn>
                    <a:cxn ang="T107">
                      <a:pos x="T18" y="T19"/>
                    </a:cxn>
                    <a:cxn ang="T108">
                      <a:pos x="T20" y="T21"/>
                    </a:cxn>
                    <a:cxn ang="T109">
                      <a:pos x="T22" y="T23"/>
                    </a:cxn>
                    <a:cxn ang="T110">
                      <a:pos x="T24" y="T25"/>
                    </a:cxn>
                    <a:cxn ang="T111">
                      <a:pos x="T26" y="T27"/>
                    </a:cxn>
                    <a:cxn ang="T112">
                      <a:pos x="T28" y="T29"/>
                    </a:cxn>
                    <a:cxn ang="T113">
                      <a:pos x="T30" y="T31"/>
                    </a:cxn>
                    <a:cxn ang="T114">
                      <a:pos x="T32" y="T33"/>
                    </a:cxn>
                    <a:cxn ang="T115">
                      <a:pos x="T34" y="T35"/>
                    </a:cxn>
                    <a:cxn ang="T116">
                      <a:pos x="T36" y="T37"/>
                    </a:cxn>
                    <a:cxn ang="T117">
                      <a:pos x="T38" y="T39"/>
                    </a:cxn>
                    <a:cxn ang="T118">
                      <a:pos x="T40" y="T41"/>
                    </a:cxn>
                    <a:cxn ang="T119">
                      <a:pos x="T42" y="T43"/>
                    </a:cxn>
                    <a:cxn ang="T120">
                      <a:pos x="T44" y="T45"/>
                    </a:cxn>
                    <a:cxn ang="T121">
                      <a:pos x="T46" y="T47"/>
                    </a:cxn>
                    <a:cxn ang="T122">
                      <a:pos x="T48" y="T49"/>
                    </a:cxn>
                    <a:cxn ang="T123">
                      <a:pos x="T50" y="T51"/>
                    </a:cxn>
                    <a:cxn ang="T124">
                      <a:pos x="T52" y="T53"/>
                    </a:cxn>
                    <a:cxn ang="T125">
                      <a:pos x="T54" y="T55"/>
                    </a:cxn>
                    <a:cxn ang="T126">
                      <a:pos x="T56" y="T57"/>
                    </a:cxn>
                    <a:cxn ang="T127">
                      <a:pos x="T58" y="T59"/>
                    </a:cxn>
                    <a:cxn ang="T128">
                      <a:pos x="T60" y="T61"/>
                    </a:cxn>
                    <a:cxn ang="T129">
                      <a:pos x="T62" y="T63"/>
                    </a:cxn>
                    <a:cxn ang="T130">
                      <a:pos x="T64" y="T65"/>
                    </a:cxn>
                    <a:cxn ang="T131">
                      <a:pos x="T66" y="T67"/>
                    </a:cxn>
                    <a:cxn ang="T132">
                      <a:pos x="T68" y="T69"/>
                    </a:cxn>
                    <a:cxn ang="T133">
                      <a:pos x="T70" y="T71"/>
                    </a:cxn>
                    <a:cxn ang="T134">
                      <a:pos x="T72" y="T73"/>
                    </a:cxn>
                    <a:cxn ang="T135">
                      <a:pos x="T74" y="T75"/>
                    </a:cxn>
                    <a:cxn ang="T136">
                      <a:pos x="T76" y="T77"/>
                    </a:cxn>
                    <a:cxn ang="T137">
                      <a:pos x="T78" y="T79"/>
                    </a:cxn>
                    <a:cxn ang="T138">
                      <a:pos x="T80" y="T81"/>
                    </a:cxn>
                    <a:cxn ang="T139">
                      <a:pos x="T82" y="T83"/>
                    </a:cxn>
                    <a:cxn ang="T140">
                      <a:pos x="T84" y="T85"/>
                    </a:cxn>
                    <a:cxn ang="T141">
                      <a:pos x="T86" y="T87"/>
                    </a:cxn>
                    <a:cxn ang="T142">
                      <a:pos x="T88" y="T89"/>
                    </a:cxn>
                    <a:cxn ang="T143">
                      <a:pos x="T90" y="T91"/>
                    </a:cxn>
                    <a:cxn ang="T144">
                      <a:pos x="T92" y="T93"/>
                    </a:cxn>
                    <a:cxn ang="T145">
                      <a:pos x="T94" y="T95"/>
                    </a:cxn>
                    <a:cxn ang="T146">
                      <a:pos x="T96" y="T97"/>
                    </a:cxn>
                  </a:cxnLst>
                  <a:rect l="0" t="0" r="r" b="b"/>
                  <a:pathLst>
                    <a:path w="2530" h="817">
                      <a:moveTo>
                        <a:pt x="21" y="0"/>
                      </a:moveTo>
                      <a:lnTo>
                        <a:pt x="58" y="18"/>
                      </a:lnTo>
                      <a:lnTo>
                        <a:pt x="128" y="73"/>
                      </a:lnTo>
                      <a:lnTo>
                        <a:pt x="222" y="154"/>
                      </a:lnTo>
                      <a:lnTo>
                        <a:pt x="339" y="250"/>
                      </a:lnTo>
                      <a:lnTo>
                        <a:pt x="471" y="346"/>
                      </a:lnTo>
                      <a:lnTo>
                        <a:pt x="614" y="432"/>
                      </a:lnTo>
                      <a:lnTo>
                        <a:pt x="762" y="496"/>
                      </a:lnTo>
                      <a:lnTo>
                        <a:pt x="912" y="528"/>
                      </a:lnTo>
                      <a:lnTo>
                        <a:pt x="1056" y="538"/>
                      </a:lnTo>
                      <a:lnTo>
                        <a:pt x="1197" y="545"/>
                      </a:lnTo>
                      <a:lnTo>
                        <a:pt x="1333" y="547"/>
                      </a:lnTo>
                      <a:lnTo>
                        <a:pt x="1465" y="543"/>
                      </a:lnTo>
                      <a:lnTo>
                        <a:pt x="1590" y="532"/>
                      </a:lnTo>
                      <a:lnTo>
                        <a:pt x="1711" y="514"/>
                      </a:lnTo>
                      <a:lnTo>
                        <a:pt x="1826" y="487"/>
                      </a:lnTo>
                      <a:lnTo>
                        <a:pt x="1935" y="452"/>
                      </a:lnTo>
                      <a:lnTo>
                        <a:pt x="2041" y="398"/>
                      </a:lnTo>
                      <a:lnTo>
                        <a:pt x="2143" y="328"/>
                      </a:lnTo>
                      <a:lnTo>
                        <a:pt x="2240" y="250"/>
                      </a:lnTo>
                      <a:lnTo>
                        <a:pt x="2329" y="177"/>
                      </a:lnTo>
                      <a:lnTo>
                        <a:pt x="2404" y="113"/>
                      </a:lnTo>
                      <a:lnTo>
                        <a:pt x="2465" y="72"/>
                      </a:lnTo>
                      <a:lnTo>
                        <a:pt x="2508" y="62"/>
                      </a:lnTo>
                      <a:lnTo>
                        <a:pt x="2530" y="94"/>
                      </a:lnTo>
                      <a:lnTo>
                        <a:pt x="2527" y="150"/>
                      </a:lnTo>
                      <a:lnTo>
                        <a:pt x="2507" y="213"/>
                      </a:lnTo>
                      <a:lnTo>
                        <a:pt x="2472" y="277"/>
                      </a:lnTo>
                      <a:lnTo>
                        <a:pt x="2429" y="341"/>
                      </a:lnTo>
                      <a:lnTo>
                        <a:pt x="2381" y="398"/>
                      </a:lnTo>
                      <a:lnTo>
                        <a:pt x="2335" y="449"/>
                      </a:lnTo>
                      <a:lnTo>
                        <a:pt x="2294" y="489"/>
                      </a:lnTo>
                      <a:lnTo>
                        <a:pt x="2264" y="518"/>
                      </a:lnTo>
                      <a:lnTo>
                        <a:pt x="2048" y="648"/>
                      </a:lnTo>
                      <a:lnTo>
                        <a:pt x="1791" y="745"/>
                      </a:lnTo>
                      <a:lnTo>
                        <a:pt x="1504" y="801"/>
                      </a:lnTo>
                      <a:lnTo>
                        <a:pt x="1207" y="817"/>
                      </a:lnTo>
                      <a:lnTo>
                        <a:pt x="910" y="785"/>
                      </a:lnTo>
                      <a:lnTo>
                        <a:pt x="633" y="706"/>
                      </a:lnTo>
                      <a:lnTo>
                        <a:pt x="386" y="574"/>
                      </a:lnTo>
                      <a:lnTo>
                        <a:pt x="188" y="386"/>
                      </a:lnTo>
                      <a:lnTo>
                        <a:pt x="130" y="307"/>
                      </a:lnTo>
                      <a:lnTo>
                        <a:pt x="83" y="235"/>
                      </a:lnTo>
                      <a:lnTo>
                        <a:pt x="47" y="170"/>
                      </a:lnTo>
                      <a:lnTo>
                        <a:pt x="21" y="115"/>
                      </a:lnTo>
                      <a:lnTo>
                        <a:pt x="5" y="68"/>
                      </a:lnTo>
                      <a:lnTo>
                        <a:pt x="0" y="33"/>
                      </a:lnTo>
                      <a:lnTo>
                        <a:pt x="5" y="9"/>
                      </a:lnTo>
                      <a:lnTo>
                        <a:pt x="21" y="0"/>
                      </a:lnTo>
                      <a:close/>
                    </a:path>
                  </a:pathLst>
                </a:custGeom>
                <a:solidFill>
                  <a:srgbClr val="BF2B0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240" name="Freeform 198">
                  <a:extLst>
                    <a:ext uri="{FF2B5EF4-FFF2-40B4-BE49-F238E27FC236}">
                      <a16:creationId xmlns:a16="http://schemas.microsoft.com/office/drawing/2014/main" id="{010FA969-23E8-4BC7-B87D-087DD613917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513" y="2258"/>
                  <a:ext cx="401" cy="218"/>
                </a:xfrm>
                <a:custGeom>
                  <a:avLst/>
                  <a:gdLst>
                    <a:gd name="T0" fmla="*/ 0 w 2406"/>
                    <a:gd name="T1" fmla="*/ 0 h 1311"/>
                    <a:gd name="T2" fmla="*/ 0 w 2406"/>
                    <a:gd name="T3" fmla="*/ 0 h 1311"/>
                    <a:gd name="T4" fmla="*/ 0 w 2406"/>
                    <a:gd name="T5" fmla="*/ 0 h 1311"/>
                    <a:gd name="T6" fmla="*/ 0 w 2406"/>
                    <a:gd name="T7" fmla="*/ 0 h 1311"/>
                    <a:gd name="T8" fmla="*/ 0 w 2406"/>
                    <a:gd name="T9" fmla="*/ 0 h 1311"/>
                    <a:gd name="T10" fmla="*/ 0 w 2406"/>
                    <a:gd name="T11" fmla="*/ 0 h 1311"/>
                    <a:gd name="T12" fmla="*/ 0 w 2406"/>
                    <a:gd name="T13" fmla="*/ 0 h 1311"/>
                    <a:gd name="T14" fmla="*/ 0 w 2406"/>
                    <a:gd name="T15" fmla="*/ 0 h 1311"/>
                    <a:gd name="T16" fmla="*/ 0 w 2406"/>
                    <a:gd name="T17" fmla="*/ 0 h 1311"/>
                    <a:gd name="T18" fmla="*/ 0 w 2406"/>
                    <a:gd name="T19" fmla="*/ 0 h 1311"/>
                    <a:gd name="T20" fmla="*/ 0 w 2406"/>
                    <a:gd name="T21" fmla="*/ 0 h 1311"/>
                    <a:gd name="T22" fmla="*/ 0 w 2406"/>
                    <a:gd name="T23" fmla="*/ 0 h 1311"/>
                    <a:gd name="T24" fmla="*/ 0 w 2406"/>
                    <a:gd name="T25" fmla="*/ 0 h 1311"/>
                    <a:gd name="T26" fmla="*/ 0 w 2406"/>
                    <a:gd name="T27" fmla="*/ 0 h 1311"/>
                    <a:gd name="T28" fmla="*/ 0 w 2406"/>
                    <a:gd name="T29" fmla="*/ 0 h 1311"/>
                    <a:gd name="T30" fmla="*/ 0 w 2406"/>
                    <a:gd name="T31" fmla="*/ 0 h 1311"/>
                    <a:gd name="T32" fmla="*/ 0 w 2406"/>
                    <a:gd name="T33" fmla="*/ 0 h 1311"/>
                    <a:gd name="T34" fmla="*/ 0 w 2406"/>
                    <a:gd name="T35" fmla="*/ 0 h 1311"/>
                    <a:gd name="T36" fmla="*/ 0 w 2406"/>
                    <a:gd name="T37" fmla="*/ 0 h 1311"/>
                    <a:gd name="T38" fmla="*/ 0 w 2406"/>
                    <a:gd name="T39" fmla="*/ 0 h 1311"/>
                    <a:gd name="T40" fmla="*/ 0 w 2406"/>
                    <a:gd name="T41" fmla="*/ 0 h 1311"/>
                    <a:gd name="T42" fmla="*/ 0 w 2406"/>
                    <a:gd name="T43" fmla="*/ 0 h 1311"/>
                    <a:gd name="T44" fmla="*/ 0 w 2406"/>
                    <a:gd name="T45" fmla="*/ 0 h 1311"/>
                    <a:gd name="T46" fmla="*/ 0 w 2406"/>
                    <a:gd name="T47" fmla="*/ 0 h 1311"/>
                    <a:gd name="T48" fmla="*/ 0 w 2406"/>
                    <a:gd name="T49" fmla="*/ 0 h 1311"/>
                    <a:gd name="T50" fmla="*/ 0 w 2406"/>
                    <a:gd name="T51" fmla="*/ 0 h 1311"/>
                    <a:gd name="T52" fmla="*/ 0 w 2406"/>
                    <a:gd name="T53" fmla="*/ 0 h 1311"/>
                    <a:gd name="T54" fmla="*/ 0 w 2406"/>
                    <a:gd name="T55" fmla="*/ 0 h 1311"/>
                    <a:gd name="T56" fmla="*/ 0 w 2406"/>
                    <a:gd name="T57" fmla="*/ 0 h 1311"/>
                    <a:gd name="T58" fmla="*/ 0 w 2406"/>
                    <a:gd name="T59" fmla="*/ 0 h 1311"/>
                    <a:gd name="T60" fmla="*/ 0 w 2406"/>
                    <a:gd name="T61" fmla="*/ 0 h 1311"/>
                    <a:gd name="T62" fmla="*/ 0 w 2406"/>
                    <a:gd name="T63" fmla="*/ 0 h 1311"/>
                    <a:gd name="T64" fmla="*/ 0 w 2406"/>
                    <a:gd name="T65" fmla="*/ 0 h 1311"/>
                    <a:gd name="T66" fmla="*/ 0 w 2406"/>
                    <a:gd name="T67" fmla="*/ 0 h 1311"/>
                    <a:gd name="T68" fmla="*/ 0 w 2406"/>
                    <a:gd name="T69" fmla="*/ 0 h 1311"/>
                    <a:gd name="T70" fmla="*/ 0 w 2406"/>
                    <a:gd name="T71" fmla="*/ 0 h 1311"/>
                    <a:gd name="T72" fmla="*/ 0 w 2406"/>
                    <a:gd name="T73" fmla="*/ 0 h 1311"/>
                    <a:gd name="T74" fmla="*/ 0 w 2406"/>
                    <a:gd name="T75" fmla="*/ 0 h 1311"/>
                    <a:gd name="T76" fmla="*/ 0 w 2406"/>
                    <a:gd name="T77" fmla="*/ 0 h 1311"/>
                    <a:gd name="T78" fmla="*/ 0 w 2406"/>
                    <a:gd name="T79" fmla="*/ 0 h 1311"/>
                    <a:gd name="T80" fmla="*/ 0 w 2406"/>
                    <a:gd name="T81" fmla="*/ 0 h 1311"/>
                    <a:gd name="T82" fmla="*/ 0 w 2406"/>
                    <a:gd name="T83" fmla="*/ 0 h 1311"/>
                    <a:gd name="T84" fmla="*/ 0 w 2406"/>
                    <a:gd name="T85" fmla="*/ 0 h 1311"/>
                    <a:gd name="T86" fmla="*/ 0 w 2406"/>
                    <a:gd name="T87" fmla="*/ 0 h 1311"/>
                    <a:gd name="T88" fmla="*/ 0 w 2406"/>
                    <a:gd name="T89" fmla="*/ 0 h 1311"/>
                    <a:gd name="T90" fmla="*/ 0 w 2406"/>
                    <a:gd name="T91" fmla="*/ 0 h 1311"/>
                    <a:gd name="T92" fmla="*/ 0 w 2406"/>
                    <a:gd name="T93" fmla="*/ 0 h 1311"/>
                    <a:gd name="T94" fmla="*/ 0 w 2406"/>
                    <a:gd name="T95" fmla="*/ 0 h 1311"/>
                    <a:gd name="T96" fmla="*/ 0 w 2406"/>
                    <a:gd name="T97" fmla="*/ 0 h 1311"/>
                    <a:gd name="T98" fmla="*/ 0 w 2406"/>
                    <a:gd name="T99" fmla="*/ 0 h 1311"/>
                    <a:gd name="T100" fmla="*/ 0 w 2406"/>
                    <a:gd name="T101" fmla="*/ 0 h 1311"/>
                    <a:gd name="T102" fmla="*/ 0 w 2406"/>
                    <a:gd name="T103" fmla="*/ 0 h 1311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</a:gdLst>
                  <a:ahLst/>
                  <a:cxnLst>
                    <a:cxn ang="T104">
                      <a:pos x="T0" y="T1"/>
                    </a:cxn>
                    <a:cxn ang="T105">
                      <a:pos x="T2" y="T3"/>
                    </a:cxn>
                    <a:cxn ang="T106">
                      <a:pos x="T4" y="T5"/>
                    </a:cxn>
                    <a:cxn ang="T107">
                      <a:pos x="T6" y="T7"/>
                    </a:cxn>
                    <a:cxn ang="T108">
                      <a:pos x="T8" y="T9"/>
                    </a:cxn>
                    <a:cxn ang="T109">
                      <a:pos x="T10" y="T11"/>
                    </a:cxn>
                    <a:cxn ang="T110">
                      <a:pos x="T12" y="T13"/>
                    </a:cxn>
                    <a:cxn ang="T111">
                      <a:pos x="T14" y="T15"/>
                    </a:cxn>
                    <a:cxn ang="T112">
                      <a:pos x="T16" y="T17"/>
                    </a:cxn>
                    <a:cxn ang="T113">
                      <a:pos x="T18" y="T19"/>
                    </a:cxn>
                    <a:cxn ang="T114">
                      <a:pos x="T20" y="T21"/>
                    </a:cxn>
                    <a:cxn ang="T115">
                      <a:pos x="T22" y="T23"/>
                    </a:cxn>
                    <a:cxn ang="T116">
                      <a:pos x="T24" y="T25"/>
                    </a:cxn>
                    <a:cxn ang="T117">
                      <a:pos x="T26" y="T27"/>
                    </a:cxn>
                    <a:cxn ang="T118">
                      <a:pos x="T28" y="T29"/>
                    </a:cxn>
                    <a:cxn ang="T119">
                      <a:pos x="T30" y="T31"/>
                    </a:cxn>
                    <a:cxn ang="T120">
                      <a:pos x="T32" y="T33"/>
                    </a:cxn>
                    <a:cxn ang="T121">
                      <a:pos x="T34" y="T35"/>
                    </a:cxn>
                    <a:cxn ang="T122">
                      <a:pos x="T36" y="T37"/>
                    </a:cxn>
                    <a:cxn ang="T123">
                      <a:pos x="T38" y="T39"/>
                    </a:cxn>
                    <a:cxn ang="T124">
                      <a:pos x="T40" y="T41"/>
                    </a:cxn>
                    <a:cxn ang="T125">
                      <a:pos x="T42" y="T43"/>
                    </a:cxn>
                    <a:cxn ang="T126">
                      <a:pos x="T44" y="T45"/>
                    </a:cxn>
                    <a:cxn ang="T127">
                      <a:pos x="T46" y="T47"/>
                    </a:cxn>
                    <a:cxn ang="T128">
                      <a:pos x="T48" y="T49"/>
                    </a:cxn>
                    <a:cxn ang="T129">
                      <a:pos x="T50" y="T51"/>
                    </a:cxn>
                    <a:cxn ang="T130">
                      <a:pos x="T52" y="T53"/>
                    </a:cxn>
                    <a:cxn ang="T131">
                      <a:pos x="T54" y="T55"/>
                    </a:cxn>
                    <a:cxn ang="T132">
                      <a:pos x="T56" y="T57"/>
                    </a:cxn>
                    <a:cxn ang="T133">
                      <a:pos x="T58" y="T59"/>
                    </a:cxn>
                    <a:cxn ang="T134">
                      <a:pos x="T60" y="T61"/>
                    </a:cxn>
                    <a:cxn ang="T135">
                      <a:pos x="T62" y="T63"/>
                    </a:cxn>
                    <a:cxn ang="T136">
                      <a:pos x="T64" y="T65"/>
                    </a:cxn>
                    <a:cxn ang="T137">
                      <a:pos x="T66" y="T67"/>
                    </a:cxn>
                    <a:cxn ang="T138">
                      <a:pos x="T68" y="T69"/>
                    </a:cxn>
                    <a:cxn ang="T139">
                      <a:pos x="T70" y="T71"/>
                    </a:cxn>
                    <a:cxn ang="T140">
                      <a:pos x="T72" y="T73"/>
                    </a:cxn>
                    <a:cxn ang="T141">
                      <a:pos x="T74" y="T75"/>
                    </a:cxn>
                    <a:cxn ang="T142">
                      <a:pos x="T76" y="T77"/>
                    </a:cxn>
                    <a:cxn ang="T143">
                      <a:pos x="T78" y="T79"/>
                    </a:cxn>
                    <a:cxn ang="T144">
                      <a:pos x="T80" y="T81"/>
                    </a:cxn>
                    <a:cxn ang="T145">
                      <a:pos x="T82" y="T83"/>
                    </a:cxn>
                    <a:cxn ang="T146">
                      <a:pos x="T84" y="T85"/>
                    </a:cxn>
                    <a:cxn ang="T147">
                      <a:pos x="T86" y="T87"/>
                    </a:cxn>
                    <a:cxn ang="T148">
                      <a:pos x="T88" y="T89"/>
                    </a:cxn>
                    <a:cxn ang="T149">
                      <a:pos x="T90" y="T91"/>
                    </a:cxn>
                    <a:cxn ang="T150">
                      <a:pos x="T92" y="T93"/>
                    </a:cxn>
                    <a:cxn ang="T151">
                      <a:pos x="T94" y="T95"/>
                    </a:cxn>
                    <a:cxn ang="T152">
                      <a:pos x="T96" y="T97"/>
                    </a:cxn>
                    <a:cxn ang="T153">
                      <a:pos x="T98" y="T99"/>
                    </a:cxn>
                    <a:cxn ang="T154">
                      <a:pos x="T100" y="T101"/>
                    </a:cxn>
                    <a:cxn ang="T155">
                      <a:pos x="T102" y="T103"/>
                    </a:cxn>
                  </a:cxnLst>
                  <a:rect l="0" t="0" r="r" b="b"/>
                  <a:pathLst>
                    <a:path w="2406" h="1311">
                      <a:moveTo>
                        <a:pt x="408" y="39"/>
                      </a:moveTo>
                      <a:lnTo>
                        <a:pt x="361" y="57"/>
                      </a:lnTo>
                      <a:lnTo>
                        <a:pt x="291" y="91"/>
                      </a:lnTo>
                      <a:lnTo>
                        <a:pt x="210" y="136"/>
                      </a:lnTo>
                      <a:lnTo>
                        <a:pt x="131" y="191"/>
                      </a:lnTo>
                      <a:lnTo>
                        <a:pt x="60" y="249"/>
                      </a:lnTo>
                      <a:lnTo>
                        <a:pt x="14" y="311"/>
                      </a:lnTo>
                      <a:lnTo>
                        <a:pt x="0" y="371"/>
                      </a:lnTo>
                      <a:lnTo>
                        <a:pt x="33" y="427"/>
                      </a:lnTo>
                      <a:lnTo>
                        <a:pt x="48" y="435"/>
                      </a:lnTo>
                      <a:lnTo>
                        <a:pt x="69" y="436"/>
                      </a:lnTo>
                      <a:lnTo>
                        <a:pt x="90" y="432"/>
                      </a:lnTo>
                      <a:lnTo>
                        <a:pt x="113" y="425"/>
                      </a:lnTo>
                      <a:lnTo>
                        <a:pt x="133" y="415"/>
                      </a:lnTo>
                      <a:lnTo>
                        <a:pt x="153" y="405"/>
                      </a:lnTo>
                      <a:lnTo>
                        <a:pt x="169" y="397"/>
                      </a:lnTo>
                      <a:lnTo>
                        <a:pt x="180" y="392"/>
                      </a:lnTo>
                      <a:lnTo>
                        <a:pt x="186" y="396"/>
                      </a:lnTo>
                      <a:lnTo>
                        <a:pt x="190" y="417"/>
                      </a:lnTo>
                      <a:lnTo>
                        <a:pt x="190" y="450"/>
                      </a:lnTo>
                      <a:lnTo>
                        <a:pt x="190" y="490"/>
                      </a:lnTo>
                      <a:lnTo>
                        <a:pt x="186" y="533"/>
                      </a:lnTo>
                      <a:lnTo>
                        <a:pt x="182" y="577"/>
                      </a:lnTo>
                      <a:lnTo>
                        <a:pt x="178" y="614"/>
                      </a:lnTo>
                      <a:lnTo>
                        <a:pt x="174" y="643"/>
                      </a:lnTo>
                      <a:lnTo>
                        <a:pt x="165" y="752"/>
                      </a:lnTo>
                      <a:lnTo>
                        <a:pt x="182" y="856"/>
                      </a:lnTo>
                      <a:lnTo>
                        <a:pt x="218" y="949"/>
                      </a:lnTo>
                      <a:lnTo>
                        <a:pt x="271" y="1025"/>
                      </a:lnTo>
                      <a:lnTo>
                        <a:pt x="333" y="1078"/>
                      </a:lnTo>
                      <a:lnTo>
                        <a:pt x="402" y="1103"/>
                      </a:lnTo>
                      <a:lnTo>
                        <a:pt x="472" y="1094"/>
                      </a:lnTo>
                      <a:lnTo>
                        <a:pt x="540" y="1047"/>
                      </a:lnTo>
                      <a:lnTo>
                        <a:pt x="564" y="1011"/>
                      </a:lnTo>
                      <a:lnTo>
                        <a:pt x="594" y="953"/>
                      </a:lnTo>
                      <a:lnTo>
                        <a:pt x="628" y="881"/>
                      </a:lnTo>
                      <a:lnTo>
                        <a:pt x="665" y="806"/>
                      </a:lnTo>
                      <a:lnTo>
                        <a:pt x="702" y="733"/>
                      </a:lnTo>
                      <a:lnTo>
                        <a:pt x="738" y="671"/>
                      </a:lnTo>
                      <a:lnTo>
                        <a:pt x="769" y="630"/>
                      </a:lnTo>
                      <a:lnTo>
                        <a:pt x="796" y="618"/>
                      </a:lnTo>
                      <a:lnTo>
                        <a:pt x="832" y="660"/>
                      </a:lnTo>
                      <a:lnTo>
                        <a:pt x="814" y="749"/>
                      </a:lnTo>
                      <a:lnTo>
                        <a:pt x="771" y="868"/>
                      </a:lnTo>
                      <a:lnTo>
                        <a:pt x="735" y="1002"/>
                      </a:lnTo>
                      <a:lnTo>
                        <a:pt x="733" y="1128"/>
                      </a:lnTo>
                      <a:lnTo>
                        <a:pt x="801" y="1233"/>
                      </a:lnTo>
                      <a:lnTo>
                        <a:pt x="966" y="1300"/>
                      </a:lnTo>
                      <a:lnTo>
                        <a:pt x="1262" y="1311"/>
                      </a:lnTo>
                      <a:lnTo>
                        <a:pt x="1432" y="1267"/>
                      </a:lnTo>
                      <a:lnTo>
                        <a:pt x="1522" y="1178"/>
                      </a:lnTo>
                      <a:lnTo>
                        <a:pt x="1549" y="1060"/>
                      </a:lnTo>
                      <a:lnTo>
                        <a:pt x="1532" y="929"/>
                      </a:lnTo>
                      <a:lnTo>
                        <a:pt x="1491" y="799"/>
                      </a:lnTo>
                      <a:lnTo>
                        <a:pt x="1444" y="690"/>
                      </a:lnTo>
                      <a:lnTo>
                        <a:pt x="1411" y="616"/>
                      </a:lnTo>
                      <a:lnTo>
                        <a:pt x="1412" y="595"/>
                      </a:lnTo>
                      <a:lnTo>
                        <a:pt x="1439" y="643"/>
                      </a:lnTo>
                      <a:lnTo>
                        <a:pt x="1448" y="743"/>
                      </a:lnTo>
                      <a:lnTo>
                        <a:pt x="1453" y="870"/>
                      </a:lnTo>
                      <a:lnTo>
                        <a:pt x="1473" y="1005"/>
                      </a:lnTo>
                      <a:lnTo>
                        <a:pt x="1518" y="1124"/>
                      </a:lnTo>
                      <a:lnTo>
                        <a:pt x="1609" y="1207"/>
                      </a:lnTo>
                      <a:lnTo>
                        <a:pt x="1758" y="1232"/>
                      </a:lnTo>
                      <a:lnTo>
                        <a:pt x="1985" y="1179"/>
                      </a:lnTo>
                      <a:lnTo>
                        <a:pt x="2199" y="1074"/>
                      </a:lnTo>
                      <a:lnTo>
                        <a:pt x="2332" y="961"/>
                      </a:lnTo>
                      <a:lnTo>
                        <a:pt x="2396" y="841"/>
                      </a:lnTo>
                      <a:lnTo>
                        <a:pt x="2406" y="717"/>
                      </a:lnTo>
                      <a:lnTo>
                        <a:pt x="2375" y="592"/>
                      </a:lnTo>
                      <a:lnTo>
                        <a:pt x="2317" y="470"/>
                      </a:lnTo>
                      <a:lnTo>
                        <a:pt x="2248" y="352"/>
                      </a:lnTo>
                      <a:lnTo>
                        <a:pt x="2181" y="243"/>
                      </a:lnTo>
                      <a:lnTo>
                        <a:pt x="2123" y="159"/>
                      </a:lnTo>
                      <a:lnTo>
                        <a:pt x="2059" y="95"/>
                      </a:lnTo>
                      <a:lnTo>
                        <a:pt x="1988" y="48"/>
                      </a:lnTo>
                      <a:lnTo>
                        <a:pt x="1911" y="18"/>
                      </a:lnTo>
                      <a:lnTo>
                        <a:pt x="1829" y="1"/>
                      </a:lnTo>
                      <a:lnTo>
                        <a:pt x="1742" y="0"/>
                      </a:lnTo>
                      <a:lnTo>
                        <a:pt x="1652" y="12"/>
                      </a:lnTo>
                      <a:lnTo>
                        <a:pt x="1561" y="39"/>
                      </a:lnTo>
                      <a:lnTo>
                        <a:pt x="1511" y="56"/>
                      </a:lnTo>
                      <a:lnTo>
                        <a:pt x="1453" y="79"/>
                      </a:lnTo>
                      <a:lnTo>
                        <a:pt x="1390" y="102"/>
                      </a:lnTo>
                      <a:lnTo>
                        <a:pt x="1329" y="128"/>
                      </a:lnTo>
                      <a:lnTo>
                        <a:pt x="1268" y="152"/>
                      </a:lnTo>
                      <a:lnTo>
                        <a:pt x="1215" y="175"/>
                      </a:lnTo>
                      <a:lnTo>
                        <a:pt x="1171" y="194"/>
                      </a:lnTo>
                      <a:lnTo>
                        <a:pt x="1142" y="211"/>
                      </a:lnTo>
                      <a:lnTo>
                        <a:pt x="1118" y="218"/>
                      </a:lnTo>
                      <a:lnTo>
                        <a:pt x="1096" y="216"/>
                      </a:lnTo>
                      <a:lnTo>
                        <a:pt x="1070" y="203"/>
                      </a:lnTo>
                      <a:lnTo>
                        <a:pt x="1045" y="185"/>
                      </a:lnTo>
                      <a:lnTo>
                        <a:pt x="1019" y="161"/>
                      </a:lnTo>
                      <a:lnTo>
                        <a:pt x="994" y="134"/>
                      </a:lnTo>
                      <a:lnTo>
                        <a:pt x="970" y="104"/>
                      </a:lnTo>
                      <a:lnTo>
                        <a:pt x="947" y="75"/>
                      </a:lnTo>
                      <a:lnTo>
                        <a:pt x="912" y="55"/>
                      </a:lnTo>
                      <a:lnTo>
                        <a:pt x="854" y="41"/>
                      </a:lnTo>
                      <a:lnTo>
                        <a:pt x="776" y="30"/>
                      </a:lnTo>
                      <a:lnTo>
                        <a:pt x="691" y="25"/>
                      </a:lnTo>
                      <a:lnTo>
                        <a:pt x="602" y="22"/>
                      </a:lnTo>
                      <a:lnTo>
                        <a:pt x="520" y="25"/>
                      </a:lnTo>
                      <a:lnTo>
                        <a:pt x="452" y="29"/>
                      </a:lnTo>
                      <a:lnTo>
                        <a:pt x="408" y="39"/>
                      </a:lnTo>
                      <a:close/>
                    </a:path>
                  </a:pathLst>
                </a:custGeom>
                <a:solidFill>
                  <a:srgbClr val="FF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241" name="Freeform 199">
                  <a:extLst>
                    <a:ext uri="{FF2B5EF4-FFF2-40B4-BE49-F238E27FC236}">
                      <a16:creationId xmlns:a16="http://schemas.microsoft.com/office/drawing/2014/main" id="{604A67E9-5178-4F38-AA3C-733948F6484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517" y="2261"/>
                  <a:ext cx="393" cy="207"/>
                </a:xfrm>
                <a:custGeom>
                  <a:avLst/>
                  <a:gdLst>
                    <a:gd name="T0" fmla="*/ 0 w 2360"/>
                    <a:gd name="T1" fmla="*/ 0 h 1238"/>
                    <a:gd name="T2" fmla="*/ 0 w 2360"/>
                    <a:gd name="T3" fmla="*/ 0 h 1238"/>
                    <a:gd name="T4" fmla="*/ 0 w 2360"/>
                    <a:gd name="T5" fmla="*/ 0 h 1238"/>
                    <a:gd name="T6" fmla="*/ 0 w 2360"/>
                    <a:gd name="T7" fmla="*/ 0 h 1238"/>
                    <a:gd name="T8" fmla="*/ 0 w 2360"/>
                    <a:gd name="T9" fmla="*/ 0 h 1238"/>
                    <a:gd name="T10" fmla="*/ 0 w 2360"/>
                    <a:gd name="T11" fmla="*/ 0 h 1238"/>
                    <a:gd name="T12" fmla="*/ 0 w 2360"/>
                    <a:gd name="T13" fmla="*/ 0 h 1238"/>
                    <a:gd name="T14" fmla="*/ 0 w 2360"/>
                    <a:gd name="T15" fmla="*/ 0 h 1238"/>
                    <a:gd name="T16" fmla="*/ 0 w 2360"/>
                    <a:gd name="T17" fmla="*/ 0 h 1238"/>
                    <a:gd name="T18" fmla="*/ 0 w 2360"/>
                    <a:gd name="T19" fmla="*/ 0 h 1238"/>
                    <a:gd name="T20" fmla="*/ 0 w 2360"/>
                    <a:gd name="T21" fmla="*/ 0 h 1238"/>
                    <a:gd name="T22" fmla="*/ 0 w 2360"/>
                    <a:gd name="T23" fmla="*/ 0 h 1238"/>
                    <a:gd name="T24" fmla="*/ 0 w 2360"/>
                    <a:gd name="T25" fmla="*/ 0 h 1238"/>
                    <a:gd name="T26" fmla="*/ 0 w 2360"/>
                    <a:gd name="T27" fmla="*/ 0 h 1238"/>
                    <a:gd name="T28" fmla="*/ 0 w 2360"/>
                    <a:gd name="T29" fmla="*/ 0 h 1238"/>
                    <a:gd name="T30" fmla="*/ 0 w 2360"/>
                    <a:gd name="T31" fmla="*/ 0 h 1238"/>
                    <a:gd name="T32" fmla="*/ 0 w 2360"/>
                    <a:gd name="T33" fmla="*/ 0 h 1238"/>
                    <a:gd name="T34" fmla="*/ 0 w 2360"/>
                    <a:gd name="T35" fmla="*/ 0 h 1238"/>
                    <a:gd name="T36" fmla="*/ 0 w 2360"/>
                    <a:gd name="T37" fmla="*/ 0 h 1238"/>
                    <a:gd name="T38" fmla="*/ 0 w 2360"/>
                    <a:gd name="T39" fmla="*/ 0 h 1238"/>
                    <a:gd name="T40" fmla="*/ 0 w 2360"/>
                    <a:gd name="T41" fmla="*/ 0 h 1238"/>
                    <a:gd name="T42" fmla="*/ 0 w 2360"/>
                    <a:gd name="T43" fmla="*/ 0 h 1238"/>
                    <a:gd name="T44" fmla="*/ 0 w 2360"/>
                    <a:gd name="T45" fmla="*/ 0 h 1238"/>
                    <a:gd name="T46" fmla="*/ 0 w 2360"/>
                    <a:gd name="T47" fmla="*/ 0 h 1238"/>
                    <a:gd name="T48" fmla="*/ 0 w 2360"/>
                    <a:gd name="T49" fmla="*/ 0 h 1238"/>
                    <a:gd name="T50" fmla="*/ 0 w 2360"/>
                    <a:gd name="T51" fmla="*/ 0 h 1238"/>
                    <a:gd name="T52" fmla="*/ 0 w 2360"/>
                    <a:gd name="T53" fmla="*/ 0 h 1238"/>
                    <a:gd name="T54" fmla="*/ 0 w 2360"/>
                    <a:gd name="T55" fmla="*/ 0 h 1238"/>
                    <a:gd name="T56" fmla="*/ 0 w 2360"/>
                    <a:gd name="T57" fmla="*/ 0 h 1238"/>
                    <a:gd name="T58" fmla="*/ 0 w 2360"/>
                    <a:gd name="T59" fmla="*/ 0 h 1238"/>
                    <a:gd name="T60" fmla="*/ 0 w 2360"/>
                    <a:gd name="T61" fmla="*/ 0 h 1238"/>
                    <a:gd name="T62" fmla="*/ 0 w 2360"/>
                    <a:gd name="T63" fmla="*/ 0 h 1238"/>
                    <a:gd name="T64" fmla="*/ 0 w 2360"/>
                    <a:gd name="T65" fmla="*/ 0 h 1238"/>
                    <a:gd name="T66" fmla="*/ 0 w 2360"/>
                    <a:gd name="T67" fmla="*/ 0 h 1238"/>
                    <a:gd name="T68" fmla="*/ 0 w 2360"/>
                    <a:gd name="T69" fmla="*/ 0 h 1238"/>
                    <a:gd name="T70" fmla="*/ 0 w 2360"/>
                    <a:gd name="T71" fmla="*/ 0 h 1238"/>
                    <a:gd name="T72" fmla="*/ 0 w 2360"/>
                    <a:gd name="T73" fmla="*/ 0 h 1238"/>
                    <a:gd name="T74" fmla="*/ 0 w 2360"/>
                    <a:gd name="T75" fmla="*/ 0 h 1238"/>
                    <a:gd name="T76" fmla="*/ 0 w 2360"/>
                    <a:gd name="T77" fmla="*/ 0 h 1238"/>
                    <a:gd name="T78" fmla="*/ 0 w 2360"/>
                    <a:gd name="T79" fmla="*/ 0 h 1238"/>
                    <a:gd name="T80" fmla="*/ 0 w 2360"/>
                    <a:gd name="T81" fmla="*/ 0 h 1238"/>
                    <a:gd name="T82" fmla="*/ 0 w 2360"/>
                    <a:gd name="T83" fmla="*/ 0 h 1238"/>
                    <a:gd name="T84" fmla="*/ 0 w 2360"/>
                    <a:gd name="T85" fmla="*/ 0 h 1238"/>
                    <a:gd name="T86" fmla="*/ 0 w 2360"/>
                    <a:gd name="T87" fmla="*/ 0 h 1238"/>
                    <a:gd name="T88" fmla="*/ 0 w 2360"/>
                    <a:gd name="T89" fmla="*/ 0 h 1238"/>
                    <a:gd name="T90" fmla="*/ 0 w 2360"/>
                    <a:gd name="T91" fmla="*/ 0 h 1238"/>
                    <a:gd name="T92" fmla="*/ 0 w 2360"/>
                    <a:gd name="T93" fmla="*/ 0 h 1238"/>
                    <a:gd name="T94" fmla="*/ 0 w 2360"/>
                    <a:gd name="T95" fmla="*/ 0 h 1238"/>
                    <a:gd name="T96" fmla="*/ 0 w 2360"/>
                    <a:gd name="T97" fmla="*/ 0 h 1238"/>
                    <a:gd name="T98" fmla="*/ 0 w 2360"/>
                    <a:gd name="T99" fmla="*/ 0 h 1238"/>
                    <a:gd name="T100" fmla="*/ 0 w 2360"/>
                    <a:gd name="T101" fmla="*/ 0 h 1238"/>
                    <a:gd name="T102" fmla="*/ 0 w 2360"/>
                    <a:gd name="T103" fmla="*/ 0 h 1238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</a:gdLst>
                  <a:ahLst/>
                  <a:cxnLst>
                    <a:cxn ang="T104">
                      <a:pos x="T0" y="T1"/>
                    </a:cxn>
                    <a:cxn ang="T105">
                      <a:pos x="T2" y="T3"/>
                    </a:cxn>
                    <a:cxn ang="T106">
                      <a:pos x="T4" y="T5"/>
                    </a:cxn>
                    <a:cxn ang="T107">
                      <a:pos x="T6" y="T7"/>
                    </a:cxn>
                    <a:cxn ang="T108">
                      <a:pos x="T8" y="T9"/>
                    </a:cxn>
                    <a:cxn ang="T109">
                      <a:pos x="T10" y="T11"/>
                    </a:cxn>
                    <a:cxn ang="T110">
                      <a:pos x="T12" y="T13"/>
                    </a:cxn>
                    <a:cxn ang="T111">
                      <a:pos x="T14" y="T15"/>
                    </a:cxn>
                    <a:cxn ang="T112">
                      <a:pos x="T16" y="T17"/>
                    </a:cxn>
                    <a:cxn ang="T113">
                      <a:pos x="T18" y="T19"/>
                    </a:cxn>
                    <a:cxn ang="T114">
                      <a:pos x="T20" y="T21"/>
                    </a:cxn>
                    <a:cxn ang="T115">
                      <a:pos x="T22" y="T23"/>
                    </a:cxn>
                    <a:cxn ang="T116">
                      <a:pos x="T24" y="T25"/>
                    </a:cxn>
                    <a:cxn ang="T117">
                      <a:pos x="T26" y="T27"/>
                    </a:cxn>
                    <a:cxn ang="T118">
                      <a:pos x="T28" y="T29"/>
                    </a:cxn>
                    <a:cxn ang="T119">
                      <a:pos x="T30" y="T31"/>
                    </a:cxn>
                    <a:cxn ang="T120">
                      <a:pos x="T32" y="T33"/>
                    </a:cxn>
                    <a:cxn ang="T121">
                      <a:pos x="T34" y="T35"/>
                    </a:cxn>
                    <a:cxn ang="T122">
                      <a:pos x="T36" y="T37"/>
                    </a:cxn>
                    <a:cxn ang="T123">
                      <a:pos x="T38" y="T39"/>
                    </a:cxn>
                    <a:cxn ang="T124">
                      <a:pos x="T40" y="T41"/>
                    </a:cxn>
                    <a:cxn ang="T125">
                      <a:pos x="T42" y="T43"/>
                    </a:cxn>
                    <a:cxn ang="T126">
                      <a:pos x="T44" y="T45"/>
                    </a:cxn>
                    <a:cxn ang="T127">
                      <a:pos x="T46" y="T47"/>
                    </a:cxn>
                    <a:cxn ang="T128">
                      <a:pos x="T48" y="T49"/>
                    </a:cxn>
                    <a:cxn ang="T129">
                      <a:pos x="T50" y="T51"/>
                    </a:cxn>
                    <a:cxn ang="T130">
                      <a:pos x="T52" y="T53"/>
                    </a:cxn>
                    <a:cxn ang="T131">
                      <a:pos x="T54" y="T55"/>
                    </a:cxn>
                    <a:cxn ang="T132">
                      <a:pos x="T56" y="T57"/>
                    </a:cxn>
                    <a:cxn ang="T133">
                      <a:pos x="T58" y="T59"/>
                    </a:cxn>
                    <a:cxn ang="T134">
                      <a:pos x="T60" y="T61"/>
                    </a:cxn>
                    <a:cxn ang="T135">
                      <a:pos x="T62" y="T63"/>
                    </a:cxn>
                    <a:cxn ang="T136">
                      <a:pos x="T64" y="T65"/>
                    </a:cxn>
                    <a:cxn ang="T137">
                      <a:pos x="T66" y="T67"/>
                    </a:cxn>
                    <a:cxn ang="T138">
                      <a:pos x="T68" y="T69"/>
                    </a:cxn>
                    <a:cxn ang="T139">
                      <a:pos x="T70" y="T71"/>
                    </a:cxn>
                    <a:cxn ang="T140">
                      <a:pos x="T72" y="T73"/>
                    </a:cxn>
                    <a:cxn ang="T141">
                      <a:pos x="T74" y="T75"/>
                    </a:cxn>
                    <a:cxn ang="T142">
                      <a:pos x="T76" y="T77"/>
                    </a:cxn>
                    <a:cxn ang="T143">
                      <a:pos x="T78" y="T79"/>
                    </a:cxn>
                    <a:cxn ang="T144">
                      <a:pos x="T80" y="T81"/>
                    </a:cxn>
                    <a:cxn ang="T145">
                      <a:pos x="T82" y="T83"/>
                    </a:cxn>
                    <a:cxn ang="T146">
                      <a:pos x="T84" y="T85"/>
                    </a:cxn>
                    <a:cxn ang="T147">
                      <a:pos x="T86" y="T87"/>
                    </a:cxn>
                    <a:cxn ang="T148">
                      <a:pos x="T88" y="T89"/>
                    </a:cxn>
                    <a:cxn ang="T149">
                      <a:pos x="T90" y="T91"/>
                    </a:cxn>
                    <a:cxn ang="T150">
                      <a:pos x="T92" y="T93"/>
                    </a:cxn>
                    <a:cxn ang="T151">
                      <a:pos x="T94" y="T95"/>
                    </a:cxn>
                    <a:cxn ang="T152">
                      <a:pos x="T96" y="T97"/>
                    </a:cxn>
                    <a:cxn ang="T153">
                      <a:pos x="T98" y="T99"/>
                    </a:cxn>
                    <a:cxn ang="T154">
                      <a:pos x="T100" y="T101"/>
                    </a:cxn>
                    <a:cxn ang="T155">
                      <a:pos x="T102" y="T103"/>
                    </a:cxn>
                  </a:cxnLst>
                  <a:rect l="0" t="0" r="r" b="b"/>
                  <a:pathLst>
                    <a:path w="2360" h="1238">
                      <a:moveTo>
                        <a:pt x="396" y="29"/>
                      </a:moveTo>
                      <a:lnTo>
                        <a:pt x="349" y="46"/>
                      </a:lnTo>
                      <a:lnTo>
                        <a:pt x="283" y="78"/>
                      </a:lnTo>
                      <a:lnTo>
                        <a:pt x="205" y="119"/>
                      </a:lnTo>
                      <a:lnTo>
                        <a:pt x="127" y="169"/>
                      </a:lnTo>
                      <a:lnTo>
                        <a:pt x="60" y="222"/>
                      </a:lnTo>
                      <a:lnTo>
                        <a:pt x="15" y="278"/>
                      </a:lnTo>
                      <a:lnTo>
                        <a:pt x="0" y="333"/>
                      </a:lnTo>
                      <a:lnTo>
                        <a:pt x="31" y="385"/>
                      </a:lnTo>
                      <a:lnTo>
                        <a:pt x="45" y="391"/>
                      </a:lnTo>
                      <a:lnTo>
                        <a:pt x="66" y="393"/>
                      </a:lnTo>
                      <a:lnTo>
                        <a:pt x="87" y="388"/>
                      </a:lnTo>
                      <a:lnTo>
                        <a:pt x="112" y="381"/>
                      </a:lnTo>
                      <a:lnTo>
                        <a:pt x="134" y="371"/>
                      </a:lnTo>
                      <a:lnTo>
                        <a:pt x="156" y="361"/>
                      </a:lnTo>
                      <a:lnTo>
                        <a:pt x="174" y="353"/>
                      </a:lnTo>
                      <a:lnTo>
                        <a:pt x="188" y="349"/>
                      </a:lnTo>
                      <a:lnTo>
                        <a:pt x="195" y="354"/>
                      </a:lnTo>
                      <a:lnTo>
                        <a:pt x="198" y="376"/>
                      </a:lnTo>
                      <a:lnTo>
                        <a:pt x="198" y="408"/>
                      </a:lnTo>
                      <a:lnTo>
                        <a:pt x="197" y="449"/>
                      </a:lnTo>
                      <a:lnTo>
                        <a:pt x="193" y="490"/>
                      </a:lnTo>
                      <a:lnTo>
                        <a:pt x="188" y="533"/>
                      </a:lnTo>
                      <a:lnTo>
                        <a:pt x="184" y="570"/>
                      </a:lnTo>
                      <a:lnTo>
                        <a:pt x="180" y="598"/>
                      </a:lnTo>
                      <a:lnTo>
                        <a:pt x="171" y="701"/>
                      </a:lnTo>
                      <a:lnTo>
                        <a:pt x="187" y="798"/>
                      </a:lnTo>
                      <a:lnTo>
                        <a:pt x="222" y="883"/>
                      </a:lnTo>
                      <a:lnTo>
                        <a:pt x="271" y="952"/>
                      </a:lnTo>
                      <a:lnTo>
                        <a:pt x="330" y="999"/>
                      </a:lnTo>
                      <a:lnTo>
                        <a:pt x="395" y="1020"/>
                      </a:lnTo>
                      <a:lnTo>
                        <a:pt x="460" y="1010"/>
                      </a:lnTo>
                      <a:lnTo>
                        <a:pt x="523" y="966"/>
                      </a:lnTo>
                      <a:lnTo>
                        <a:pt x="546" y="929"/>
                      </a:lnTo>
                      <a:lnTo>
                        <a:pt x="576" y="874"/>
                      </a:lnTo>
                      <a:lnTo>
                        <a:pt x="610" y="809"/>
                      </a:lnTo>
                      <a:lnTo>
                        <a:pt x="648" y="741"/>
                      </a:lnTo>
                      <a:lnTo>
                        <a:pt x="685" y="676"/>
                      </a:lnTo>
                      <a:lnTo>
                        <a:pt x="724" y="623"/>
                      </a:lnTo>
                      <a:lnTo>
                        <a:pt x="760" y="588"/>
                      </a:lnTo>
                      <a:lnTo>
                        <a:pt x="792" y="580"/>
                      </a:lnTo>
                      <a:lnTo>
                        <a:pt x="832" y="622"/>
                      </a:lnTo>
                      <a:lnTo>
                        <a:pt x="820" y="707"/>
                      </a:lnTo>
                      <a:lnTo>
                        <a:pt x="782" y="821"/>
                      </a:lnTo>
                      <a:lnTo>
                        <a:pt x="751" y="947"/>
                      </a:lnTo>
                      <a:lnTo>
                        <a:pt x="751" y="1066"/>
                      </a:lnTo>
                      <a:lnTo>
                        <a:pt x="812" y="1166"/>
                      </a:lnTo>
                      <a:lnTo>
                        <a:pt x="964" y="1228"/>
                      </a:lnTo>
                      <a:lnTo>
                        <a:pt x="1237" y="1238"/>
                      </a:lnTo>
                      <a:lnTo>
                        <a:pt x="1400" y="1195"/>
                      </a:lnTo>
                      <a:lnTo>
                        <a:pt x="1484" y="1111"/>
                      </a:lnTo>
                      <a:lnTo>
                        <a:pt x="1507" y="999"/>
                      </a:lnTo>
                      <a:lnTo>
                        <a:pt x="1490" y="875"/>
                      </a:lnTo>
                      <a:lnTo>
                        <a:pt x="1449" y="751"/>
                      </a:lnTo>
                      <a:lnTo>
                        <a:pt x="1408" y="647"/>
                      </a:lnTo>
                      <a:lnTo>
                        <a:pt x="1383" y="574"/>
                      </a:lnTo>
                      <a:lnTo>
                        <a:pt x="1396" y="550"/>
                      </a:lnTo>
                      <a:lnTo>
                        <a:pt x="1432" y="593"/>
                      </a:lnTo>
                      <a:lnTo>
                        <a:pt x="1449" y="687"/>
                      </a:lnTo>
                      <a:lnTo>
                        <a:pt x="1462" y="809"/>
                      </a:lnTo>
                      <a:lnTo>
                        <a:pt x="1485" y="939"/>
                      </a:lnTo>
                      <a:lnTo>
                        <a:pt x="1532" y="1053"/>
                      </a:lnTo>
                      <a:lnTo>
                        <a:pt x="1620" y="1134"/>
                      </a:lnTo>
                      <a:lnTo>
                        <a:pt x="1762" y="1157"/>
                      </a:lnTo>
                      <a:lnTo>
                        <a:pt x="1976" y="1105"/>
                      </a:lnTo>
                      <a:lnTo>
                        <a:pt x="2172" y="1005"/>
                      </a:lnTo>
                      <a:lnTo>
                        <a:pt x="2294" y="897"/>
                      </a:lnTo>
                      <a:lnTo>
                        <a:pt x="2352" y="784"/>
                      </a:lnTo>
                      <a:lnTo>
                        <a:pt x="2360" y="667"/>
                      </a:lnTo>
                      <a:lnTo>
                        <a:pt x="2329" y="548"/>
                      </a:lnTo>
                      <a:lnTo>
                        <a:pt x="2274" y="432"/>
                      </a:lnTo>
                      <a:lnTo>
                        <a:pt x="2204" y="319"/>
                      </a:lnTo>
                      <a:lnTo>
                        <a:pt x="2135" y="217"/>
                      </a:lnTo>
                      <a:lnTo>
                        <a:pt x="2078" y="141"/>
                      </a:lnTo>
                      <a:lnTo>
                        <a:pt x="2014" y="82"/>
                      </a:lnTo>
                      <a:lnTo>
                        <a:pt x="1944" y="39"/>
                      </a:lnTo>
                      <a:lnTo>
                        <a:pt x="1871" y="14"/>
                      </a:lnTo>
                      <a:lnTo>
                        <a:pt x="1792" y="0"/>
                      </a:lnTo>
                      <a:lnTo>
                        <a:pt x="1709" y="2"/>
                      </a:lnTo>
                      <a:lnTo>
                        <a:pt x="1622" y="17"/>
                      </a:lnTo>
                      <a:lnTo>
                        <a:pt x="1534" y="45"/>
                      </a:lnTo>
                      <a:lnTo>
                        <a:pt x="1485" y="62"/>
                      </a:lnTo>
                      <a:lnTo>
                        <a:pt x="1430" y="83"/>
                      </a:lnTo>
                      <a:lnTo>
                        <a:pt x="1369" y="106"/>
                      </a:lnTo>
                      <a:lnTo>
                        <a:pt x="1309" y="132"/>
                      </a:lnTo>
                      <a:lnTo>
                        <a:pt x="1249" y="155"/>
                      </a:lnTo>
                      <a:lnTo>
                        <a:pt x="1197" y="178"/>
                      </a:lnTo>
                      <a:lnTo>
                        <a:pt x="1154" y="197"/>
                      </a:lnTo>
                      <a:lnTo>
                        <a:pt x="1127" y="213"/>
                      </a:lnTo>
                      <a:lnTo>
                        <a:pt x="1104" y="217"/>
                      </a:lnTo>
                      <a:lnTo>
                        <a:pt x="1078" y="215"/>
                      </a:lnTo>
                      <a:lnTo>
                        <a:pt x="1051" y="202"/>
                      </a:lnTo>
                      <a:lnTo>
                        <a:pt x="1023" y="186"/>
                      </a:lnTo>
                      <a:lnTo>
                        <a:pt x="994" y="163"/>
                      </a:lnTo>
                      <a:lnTo>
                        <a:pt x="967" y="137"/>
                      </a:lnTo>
                      <a:lnTo>
                        <a:pt x="941" y="109"/>
                      </a:lnTo>
                      <a:lnTo>
                        <a:pt x="919" y="82"/>
                      </a:lnTo>
                      <a:lnTo>
                        <a:pt x="884" y="62"/>
                      </a:lnTo>
                      <a:lnTo>
                        <a:pt x="826" y="45"/>
                      </a:lnTo>
                      <a:lnTo>
                        <a:pt x="751" y="32"/>
                      </a:lnTo>
                      <a:lnTo>
                        <a:pt x="668" y="24"/>
                      </a:lnTo>
                      <a:lnTo>
                        <a:pt x="583" y="18"/>
                      </a:lnTo>
                      <a:lnTo>
                        <a:pt x="505" y="18"/>
                      </a:lnTo>
                      <a:lnTo>
                        <a:pt x="439" y="20"/>
                      </a:lnTo>
                      <a:lnTo>
                        <a:pt x="396" y="29"/>
                      </a:lnTo>
                      <a:close/>
                    </a:path>
                  </a:pathLst>
                </a:custGeom>
                <a:solidFill>
                  <a:srgbClr val="FC0A0A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242" name="Freeform 200">
                  <a:extLst>
                    <a:ext uri="{FF2B5EF4-FFF2-40B4-BE49-F238E27FC236}">
                      <a16:creationId xmlns:a16="http://schemas.microsoft.com/office/drawing/2014/main" id="{73BBB078-8B06-4165-ABB7-57CCE7F9BA7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520" y="2265"/>
                  <a:ext cx="386" cy="194"/>
                </a:xfrm>
                <a:custGeom>
                  <a:avLst/>
                  <a:gdLst>
                    <a:gd name="T0" fmla="*/ 0 w 2310"/>
                    <a:gd name="T1" fmla="*/ 0 h 1163"/>
                    <a:gd name="T2" fmla="*/ 0 w 2310"/>
                    <a:gd name="T3" fmla="*/ 0 h 1163"/>
                    <a:gd name="T4" fmla="*/ 0 w 2310"/>
                    <a:gd name="T5" fmla="*/ 0 h 1163"/>
                    <a:gd name="T6" fmla="*/ 0 w 2310"/>
                    <a:gd name="T7" fmla="*/ 0 h 1163"/>
                    <a:gd name="T8" fmla="*/ 0 w 2310"/>
                    <a:gd name="T9" fmla="*/ 0 h 1163"/>
                    <a:gd name="T10" fmla="*/ 0 w 2310"/>
                    <a:gd name="T11" fmla="*/ 0 h 1163"/>
                    <a:gd name="T12" fmla="*/ 0 w 2310"/>
                    <a:gd name="T13" fmla="*/ 0 h 1163"/>
                    <a:gd name="T14" fmla="*/ 0 w 2310"/>
                    <a:gd name="T15" fmla="*/ 0 h 1163"/>
                    <a:gd name="T16" fmla="*/ 0 w 2310"/>
                    <a:gd name="T17" fmla="*/ 0 h 1163"/>
                    <a:gd name="T18" fmla="*/ 0 w 2310"/>
                    <a:gd name="T19" fmla="*/ 0 h 1163"/>
                    <a:gd name="T20" fmla="*/ 0 w 2310"/>
                    <a:gd name="T21" fmla="*/ 0 h 1163"/>
                    <a:gd name="T22" fmla="*/ 0 w 2310"/>
                    <a:gd name="T23" fmla="*/ 0 h 1163"/>
                    <a:gd name="T24" fmla="*/ 0 w 2310"/>
                    <a:gd name="T25" fmla="*/ 0 h 1163"/>
                    <a:gd name="T26" fmla="*/ 0 w 2310"/>
                    <a:gd name="T27" fmla="*/ 0 h 1163"/>
                    <a:gd name="T28" fmla="*/ 0 w 2310"/>
                    <a:gd name="T29" fmla="*/ 0 h 1163"/>
                    <a:gd name="T30" fmla="*/ 0 w 2310"/>
                    <a:gd name="T31" fmla="*/ 0 h 1163"/>
                    <a:gd name="T32" fmla="*/ 0 w 2310"/>
                    <a:gd name="T33" fmla="*/ 0 h 1163"/>
                    <a:gd name="T34" fmla="*/ 0 w 2310"/>
                    <a:gd name="T35" fmla="*/ 0 h 1163"/>
                    <a:gd name="T36" fmla="*/ 0 w 2310"/>
                    <a:gd name="T37" fmla="*/ 0 h 1163"/>
                    <a:gd name="T38" fmla="*/ 0 w 2310"/>
                    <a:gd name="T39" fmla="*/ 0 h 1163"/>
                    <a:gd name="T40" fmla="*/ 0 w 2310"/>
                    <a:gd name="T41" fmla="*/ 0 h 1163"/>
                    <a:gd name="T42" fmla="*/ 0 w 2310"/>
                    <a:gd name="T43" fmla="*/ 0 h 1163"/>
                    <a:gd name="T44" fmla="*/ 0 w 2310"/>
                    <a:gd name="T45" fmla="*/ 0 h 1163"/>
                    <a:gd name="T46" fmla="*/ 0 w 2310"/>
                    <a:gd name="T47" fmla="*/ 0 h 1163"/>
                    <a:gd name="T48" fmla="*/ 0 w 2310"/>
                    <a:gd name="T49" fmla="*/ 0 h 1163"/>
                    <a:gd name="T50" fmla="*/ 0 w 2310"/>
                    <a:gd name="T51" fmla="*/ 0 h 1163"/>
                    <a:gd name="T52" fmla="*/ 0 w 2310"/>
                    <a:gd name="T53" fmla="*/ 0 h 1163"/>
                    <a:gd name="T54" fmla="*/ 0 w 2310"/>
                    <a:gd name="T55" fmla="*/ 0 h 1163"/>
                    <a:gd name="T56" fmla="*/ 0 w 2310"/>
                    <a:gd name="T57" fmla="*/ 0 h 1163"/>
                    <a:gd name="T58" fmla="*/ 0 w 2310"/>
                    <a:gd name="T59" fmla="*/ 0 h 1163"/>
                    <a:gd name="T60" fmla="*/ 0 w 2310"/>
                    <a:gd name="T61" fmla="*/ 0 h 1163"/>
                    <a:gd name="T62" fmla="*/ 0 w 2310"/>
                    <a:gd name="T63" fmla="*/ 0 h 1163"/>
                    <a:gd name="T64" fmla="*/ 0 w 2310"/>
                    <a:gd name="T65" fmla="*/ 0 h 1163"/>
                    <a:gd name="T66" fmla="*/ 0 w 2310"/>
                    <a:gd name="T67" fmla="*/ 0 h 1163"/>
                    <a:gd name="T68" fmla="*/ 0 w 2310"/>
                    <a:gd name="T69" fmla="*/ 0 h 1163"/>
                    <a:gd name="T70" fmla="*/ 0 w 2310"/>
                    <a:gd name="T71" fmla="*/ 0 h 1163"/>
                    <a:gd name="T72" fmla="*/ 0 w 2310"/>
                    <a:gd name="T73" fmla="*/ 0 h 1163"/>
                    <a:gd name="T74" fmla="*/ 0 w 2310"/>
                    <a:gd name="T75" fmla="*/ 0 h 1163"/>
                    <a:gd name="T76" fmla="*/ 0 w 2310"/>
                    <a:gd name="T77" fmla="*/ 0 h 1163"/>
                    <a:gd name="T78" fmla="*/ 0 w 2310"/>
                    <a:gd name="T79" fmla="*/ 0 h 1163"/>
                    <a:gd name="T80" fmla="*/ 0 w 2310"/>
                    <a:gd name="T81" fmla="*/ 0 h 1163"/>
                    <a:gd name="T82" fmla="*/ 0 w 2310"/>
                    <a:gd name="T83" fmla="*/ 0 h 1163"/>
                    <a:gd name="T84" fmla="*/ 0 w 2310"/>
                    <a:gd name="T85" fmla="*/ 0 h 1163"/>
                    <a:gd name="T86" fmla="*/ 0 w 2310"/>
                    <a:gd name="T87" fmla="*/ 0 h 1163"/>
                    <a:gd name="T88" fmla="*/ 0 w 2310"/>
                    <a:gd name="T89" fmla="*/ 0 h 1163"/>
                    <a:gd name="T90" fmla="*/ 0 w 2310"/>
                    <a:gd name="T91" fmla="*/ 0 h 1163"/>
                    <a:gd name="T92" fmla="*/ 0 w 2310"/>
                    <a:gd name="T93" fmla="*/ 0 h 1163"/>
                    <a:gd name="T94" fmla="*/ 0 w 2310"/>
                    <a:gd name="T95" fmla="*/ 0 h 1163"/>
                    <a:gd name="T96" fmla="*/ 0 w 2310"/>
                    <a:gd name="T97" fmla="*/ 0 h 1163"/>
                    <a:gd name="T98" fmla="*/ 0 w 2310"/>
                    <a:gd name="T99" fmla="*/ 0 h 1163"/>
                    <a:gd name="T100" fmla="*/ 0 w 2310"/>
                    <a:gd name="T101" fmla="*/ 0 h 1163"/>
                    <a:gd name="T102" fmla="*/ 0 w 2310"/>
                    <a:gd name="T103" fmla="*/ 0 h 1163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</a:gdLst>
                  <a:ahLst/>
                  <a:cxnLst>
                    <a:cxn ang="T104">
                      <a:pos x="T0" y="T1"/>
                    </a:cxn>
                    <a:cxn ang="T105">
                      <a:pos x="T2" y="T3"/>
                    </a:cxn>
                    <a:cxn ang="T106">
                      <a:pos x="T4" y="T5"/>
                    </a:cxn>
                    <a:cxn ang="T107">
                      <a:pos x="T6" y="T7"/>
                    </a:cxn>
                    <a:cxn ang="T108">
                      <a:pos x="T8" y="T9"/>
                    </a:cxn>
                    <a:cxn ang="T109">
                      <a:pos x="T10" y="T11"/>
                    </a:cxn>
                    <a:cxn ang="T110">
                      <a:pos x="T12" y="T13"/>
                    </a:cxn>
                    <a:cxn ang="T111">
                      <a:pos x="T14" y="T15"/>
                    </a:cxn>
                    <a:cxn ang="T112">
                      <a:pos x="T16" y="T17"/>
                    </a:cxn>
                    <a:cxn ang="T113">
                      <a:pos x="T18" y="T19"/>
                    </a:cxn>
                    <a:cxn ang="T114">
                      <a:pos x="T20" y="T21"/>
                    </a:cxn>
                    <a:cxn ang="T115">
                      <a:pos x="T22" y="T23"/>
                    </a:cxn>
                    <a:cxn ang="T116">
                      <a:pos x="T24" y="T25"/>
                    </a:cxn>
                    <a:cxn ang="T117">
                      <a:pos x="T26" y="T27"/>
                    </a:cxn>
                    <a:cxn ang="T118">
                      <a:pos x="T28" y="T29"/>
                    </a:cxn>
                    <a:cxn ang="T119">
                      <a:pos x="T30" y="T31"/>
                    </a:cxn>
                    <a:cxn ang="T120">
                      <a:pos x="T32" y="T33"/>
                    </a:cxn>
                    <a:cxn ang="T121">
                      <a:pos x="T34" y="T35"/>
                    </a:cxn>
                    <a:cxn ang="T122">
                      <a:pos x="T36" y="T37"/>
                    </a:cxn>
                    <a:cxn ang="T123">
                      <a:pos x="T38" y="T39"/>
                    </a:cxn>
                    <a:cxn ang="T124">
                      <a:pos x="T40" y="T41"/>
                    </a:cxn>
                    <a:cxn ang="T125">
                      <a:pos x="T42" y="T43"/>
                    </a:cxn>
                    <a:cxn ang="T126">
                      <a:pos x="T44" y="T45"/>
                    </a:cxn>
                    <a:cxn ang="T127">
                      <a:pos x="T46" y="T47"/>
                    </a:cxn>
                    <a:cxn ang="T128">
                      <a:pos x="T48" y="T49"/>
                    </a:cxn>
                    <a:cxn ang="T129">
                      <a:pos x="T50" y="T51"/>
                    </a:cxn>
                    <a:cxn ang="T130">
                      <a:pos x="T52" y="T53"/>
                    </a:cxn>
                    <a:cxn ang="T131">
                      <a:pos x="T54" y="T55"/>
                    </a:cxn>
                    <a:cxn ang="T132">
                      <a:pos x="T56" y="T57"/>
                    </a:cxn>
                    <a:cxn ang="T133">
                      <a:pos x="T58" y="T59"/>
                    </a:cxn>
                    <a:cxn ang="T134">
                      <a:pos x="T60" y="T61"/>
                    </a:cxn>
                    <a:cxn ang="T135">
                      <a:pos x="T62" y="T63"/>
                    </a:cxn>
                    <a:cxn ang="T136">
                      <a:pos x="T64" y="T65"/>
                    </a:cxn>
                    <a:cxn ang="T137">
                      <a:pos x="T66" y="T67"/>
                    </a:cxn>
                    <a:cxn ang="T138">
                      <a:pos x="T68" y="T69"/>
                    </a:cxn>
                    <a:cxn ang="T139">
                      <a:pos x="T70" y="T71"/>
                    </a:cxn>
                    <a:cxn ang="T140">
                      <a:pos x="T72" y="T73"/>
                    </a:cxn>
                    <a:cxn ang="T141">
                      <a:pos x="T74" y="T75"/>
                    </a:cxn>
                    <a:cxn ang="T142">
                      <a:pos x="T76" y="T77"/>
                    </a:cxn>
                    <a:cxn ang="T143">
                      <a:pos x="T78" y="T79"/>
                    </a:cxn>
                    <a:cxn ang="T144">
                      <a:pos x="T80" y="T81"/>
                    </a:cxn>
                    <a:cxn ang="T145">
                      <a:pos x="T82" y="T83"/>
                    </a:cxn>
                    <a:cxn ang="T146">
                      <a:pos x="T84" y="T85"/>
                    </a:cxn>
                    <a:cxn ang="T147">
                      <a:pos x="T86" y="T87"/>
                    </a:cxn>
                    <a:cxn ang="T148">
                      <a:pos x="T88" y="T89"/>
                    </a:cxn>
                    <a:cxn ang="T149">
                      <a:pos x="T90" y="T91"/>
                    </a:cxn>
                    <a:cxn ang="T150">
                      <a:pos x="T92" y="T93"/>
                    </a:cxn>
                    <a:cxn ang="T151">
                      <a:pos x="T94" y="T95"/>
                    </a:cxn>
                    <a:cxn ang="T152">
                      <a:pos x="T96" y="T97"/>
                    </a:cxn>
                    <a:cxn ang="T153">
                      <a:pos x="T98" y="T99"/>
                    </a:cxn>
                    <a:cxn ang="T154">
                      <a:pos x="T100" y="T101"/>
                    </a:cxn>
                    <a:cxn ang="T155">
                      <a:pos x="T102" y="T103"/>
                    </a:cxn>
                  </a:cxnLst>
                  <a:rect l="0" t="0" r="r" b="b"/>
                  <a:pathLst>
                    <a:path w="2310" h="1163">
                      <a:moveTo>
                        <a:pt x="382" y="18"/>
                      </a:moveTo>
                      <a:lnTo>
                        <a:pt x="335" y="33"/>
                      </a:lnTo>
                      <a:lnTo>
                        <a:pt x="271" y="62"/>
                      </a:lnTo>
                      <a:lnTo>
                        <a:pt x="197" y="101"/>
                      </a:lnTo>
                      <a:lnTo>
                        <a:pt x="123" y="145"/>
                      </a:lnTo>
                      <a:lnTo>
                        <a:pt x="58" y="194"/>
                      </a:lnTo>
                      <a:lnTo>
                        <a:pt x="15" y="244"/>
                      </a:lnTo>
                      <a:lnTo>
                        <a:pt x="0" y="294"/>
                      </a:lnTo>
                      <a:lnTo>
                        <a:pt x="27" y="341"/>
                      </a:lnTo>
                      <a:lnTo>
                        <a:pt x="40" y="348"/>
                      </a:lnTo>
                      <a:lnTo>
                        <a:pt x="61" y="349"/>
                      </a:lnTo>
                      <a:lnTo>
                        <a:pt x="83" y="345"/>
                      </a:lnTo>
                      <a:lnTo>
                        <a:pt x="108" y="338"/>
                      </a:lnTo>
                      <a:lnTo>
                        <a:pt x="132" y="328"/>
                      </a:lnTo>
                      <a:lnTo>
                        <a:pt x="154" y="318"/>
                      </a:lnTo>
                      <a:lnTo>
                        <a:pt x="173" y="310"/>
                      </a:lnTo>
                      <a:lnTo>
                        <a:pt x="189" y="305"/>
                      </a:lnTo>
                      <a:lnTo>
                        <a:pt x="197" y="312"/>
                      </a:lnTo>
                      <a:lnTo>
                        <a:pt x="201" y="333"/>
                      </a:lnTo>
                      <a:lnTo>
                        <a:pt x="201" y="365"/>
                      </a:lnTo>
                      <a:lnTo>
                        <a:pt x="200" y="405"/>
                      </a:lnTo>
                      <a:lnTo>
                        <a:pt x="195" y="447"/>
                      </a:lnTo>
                      <a:lnTo>
                        <a:pt x="190" y="488"/>
                      </a:lnTo>
                      <a:lnTo>
                        <a:pt x="184" y="523"/>
                      </a:lnTo>
                      <a:lnTo>
                        <a:pt x="181" y="551"/>
                      </a:lnTo>
                      <a:lnTo>
                        <a:pt x="172" y="648"/>
                      </a:lnTo>
                      <a:lnTo>
                        <a:pt x="187" y="738"/>
                      </a:lnTo>
                      <a:lnTo>
                        <a:pt x="218" y="816"/>
                      </a:lnTo>
                      <a:lnTo>
                        <a:pt x="264" y="878"/>
                      </a:lnTo>
                      <a:lnTo>
                        <a:pt x="318" y="918"/>
                      </a:lnTo>
                      <a:lnTo>
                        <a:pt x="380" y="936"/>
                      </a:lnTo>
                      <a:lnTo>
                        <a:pt x="441" y="925"/>
                      </a:lnTo>
                      <a:lnTo>
                        <a:pt x="499" y="882"/>
                      </a:lnTo>
                      <a:lnTo>
                        <a:pt x="525" y="846"/>
                      </a:lnTo>
                      <a:lnTo>
                        <a:pt x="556" y="795"/>
                      </a:lnTo>
                      <a:lnTo>
                        <a:pt x="589" y="736"/>
                      </a:lnTo>
                      <a:lnTo>
                        <a:pt x="628" y="676"/>
                      </a:lnTo>
                      <a:lnTo>
                        <a:pt x="666" y="619"/>
                      </a:lnTo>
                      <a:lnTo>
                        <a:pt x="706" y="574"/>
                      </a:lnTo>
                      <a:lnTo>
                        <a:pt x="746" y="546"/>
                      </a:lnTo>
                      <a:lnTo>
                        <a:pt x="786" y="544"/>
                      </a:lnTo>
                      <a:lnTo>
                        <a:pt x="828" y="585"/>
                      </a:lnTo>
                      <a:lnTo>
                        <a:pt x="820" y="667"/>
                      </a:lnTo>
                      <a:lnTo>
                        <a:pt x="788" y="774"/>
                      </a:lnTo>
                      <a:lnTo>
                        <a:pt x="760" y="892"/>
                      </a:lnTo>
                      <a:lnTo>
                        <a:pt x="760" y="1003"/>
                      </a:lnTo>
                      <a:lnTo>
                        <a:pt x="819" y="1097"/>
                      </a:lnTo>
                      <a:lnTo>
                        <a:pt x="958" y="1154"/>
                      </a:lnTo>
                      <a:lnTo>
                        <a:pt x="1208" y="1163"/>
                      </a:lnTo>
                      <a:lnTo>
                        <a:pt x="1363" y="1123"/>
                      </a:lnTo>
                      <a:lnTo>
                        <a:pt x="1441" y="1044"/>
                      </a:lnTo>
                      <a:lnTo>
                        <a:pt x="1460" y="937"/>
                      </a:lnTo>
                      <a:lnTo>
                        <a:pt x="1442" y="820"/>
                      </a:lnTo>
                      <a:lnTo>
                        <a:pt x="1404" y="703"/>
                      </a:lnTo>
                      <a:lnTo>
                        <a:pt x="1368" y="603"/>
                      </a:lnTo>
                      <a:lnTo>
                        <a:pt x="1352" y="531"/>
                      </a:lnTo>
                      <a:lnTo>
                        <a:pt x="1378" y="503"/>
                      </a:lnTo>
                      <a:lnTo>
                        <a:pt x="1422" y="540"/>
                      </a:lnTo>
                      <a:lnTo>
                        <a:pt x="1447" y="629"/>
                      </a:lnTo>
                      <a:lnTo>
                        <a:pt x="1466" y="746"/>
                      </a:lnTo>
                      <a:lnTo>
                        <a:pt x="1493" y="871"/>
                      </a:lnTo>
                      <a:lnTo>
                        <a:pt x="1541" y="982"/>
                      </a:lnTo>
                      <a:lnTo>
                        <a:pt x="1626" y="1060"/>
                      </a:lnTo>
                      <a:lnTo>
                        <a:pt x="1761" y="1082"/>
                      </a:lnTo>
                      <a:lnTo>
                        <a:pt x="1962" y="1029"/>
                      </a:lnTo>
                      <a:lnTo>
                        <a:pt x="2141" y="935"/>
                      </a:lnTo>
                      <a:lnTo>
                        <a:pt x="2251" y="833"/>
                      </a:lnTo>
                      <a:lnTo>
                        <a:pt x="2304" y="725"/>
                      </a:lnTo>
                      <a:lnTo>
                        <a:pt x="2310" y="613"/>
                      </a:lnTo>
                      <a:lnTo>
                        <a:pt x="2279" y="501"/>
                      </a:lnTo>
                      <a:lnTo>
                        <a:pt x="2225" y="392"/>
                      </a:lnTo>
                      <a:lnTo>
                        <a:pt x="2156" y="287"/>
                      </a:lnTo>
                      <a:lnTo>
                        <a:pt x="2087" y="192"/>
                      </a:lnTo>
                      <a:lnTo>
                        <a:pt x="2028" y="122"/>
                      </a:lnTo>
                      <a:lnTo>
                        <a:pt x="1966" y="70"/>
                      </a:lnTo>
                      <a:lnTo>
                        <a:pt x="1899" y="33"/>
                      </a:lnTo>
                      <a:lnTo>
                        <a:pt x="1828" y="11"/>
                      </a:lnTo>
                      <a:lnTo>
                        <a:pt x="1751" y="0"/>
                      </a:lnTo>
                      <a:lnTo>
                        <a:pt x="1671" y="4"/>
                      </a:lnTo>
                      <a:lnTo>
                        <a:pt x="1589" y="20"/>
                      </a:lnTo>
                      <a:lnTo>
                        <a:pt x="1505" y="49"/>
                      </a:lnTo>
                      <a:lnTo>
                        <a:pt x="1458" y="66"/>
                      </a:lnTo>
                      <a:lnTo>
                        <a:pt x="1403" y="86"/>
                      </a:lnTo>
                      <a:lnTo>
                        <a:pt x="1343" y="108"/>
                      </a:lnTo>
                      <a:lnTo>
                        <a:pt x="1283" y="133"/>
                      </a:lnTo>
                      <a:lnTo>
                        <a:pt x="1225" y="156"/>
                      </a:lnTo>
                      <a:lnTo>
                        <a:pt x="1173" y="177"/>
                      </a:lnTo>
                      <a:lnTo>
                        <a:pt x="1132" y="195"/>
                      </a:lnTo>
                      <a:lnTo>
                        <a:pt x="1106" y="208"/>
                      </a:lnTo>
                      <a:lnTo>
                        <a:pt x="1083" y="214"/>
                      </a:lnTo>
                      <a:lnTo>
                        <a:pt x="1058" y="212"/>
                      </a:lnTo>
                      <a:lnTo>
                        <a:pt x="1028" y="202"/>
                      </a:lnTo>
                      <a:lnTo>
                        <a:pt x="999" y="186"/>
                      </a:lnTo>
                      <a:lnTo>
                        <a:pt x="967" y="165"/>
                      </a:lnTo>
                      <a:lnTo>
                        <a:pt x="938" y="141"/>
                      </a:lnTo>
                      <a:lnTo>
                        <a:pt x="910" y="116"/>
                      </a:lnTo>
                      <a:lnTo>
                        <a:pt x="887" y="92"/>
                      </a:lnTo>
                      <a:lnTo>
                        <a:pt x="850" y="68"/>
                      </a:lnTo>
                      <a:lnTo>
                        <a:pt x="793" y="49"/>
                      </a:lnTo>
                      <a:lnTo>
                        <a:pt x="721" y="33"/>
                      </a:lnTo>
                      <a:lnTo>
                        <a:pt x="642" y="21"/>
                      </a:lnTo>
                      <a:lnTo>
                        <a:pt x="561" y="12"/>
                      </a:lnTo>
                      <a:lnTo>
                        <a:pt x="487" y="9"/>
                      </a:lnTo>
                      <a:lnTo>
                        <a:pt x="424" y="11"/>
                      </a:lnTo>
                      <a:lnTo>
                        <a:pt x="382" y="18"/>
                      </a:lnTo>
                      <a:close/>
                    </a:path>
                  </a:pathLst>
                </a:custGeom>
                <a:solidFill>
                  <a:srgbClr val="FA1414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243" name="Freeform 201">
                  <a:extLst>
                    <a:ext uri="{FF2B5EF4-FFF2-40B4-BE49-F238E27FC236}">
                      <a16:creationId xmlns:a16="http://schemas.microsoft.com/office/drawing/2014/main" id="{B955B9B9-13F6-45F6-BD7F-5F4B66BF407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524" y="2268"/>
                  <a:ext cx="377" cy="182"/>
                </a:xfrm>
                <a:custGeom>
                  <a:avLst/>
                  <a:gdLst>
                    <a:gd name="T0" fmla="*/ 0 w 2265"/>
                    <a:gd name="T1" fmla="*/ 0 h 1090"/>
                    <a:gd name="T2" fmla="*/ 0 w 2265"/>
                    <a:gd name="T3" fmla="*/ 0 h 1090"/>
                    <a:gd name="T4" fmla="*/ 0 w 2265"/>
                    <a:gd name="T5" fmla="*/ 0 h 1090"/>
                    <a:gd name="T6" fmla="*/ 0 w 2265"/>
                    <a:gd name="T7" fmla="*/ 0 h 1090"/>
                    <a:gd name="T8" fmla="*/ 0 w 2265"/>
                    <a:gd name="T9" fmla="*/ 0 h 1090"/>
                    <a:gd name="T10" fmla="*/ 0 w 2265"/>
                    <a:gd name="T11" fmla="*/ 0 h 1090"/>
                    <a:gd name="T12" fmla="*/ 0 w 2265"/>
                    <a:gd name="T13" fmla="*/ 0 h 1090"/>
                    <a:gd name="T14" fmla="*/ 0 w 2265"/>
                    <a:gd name="T15" fmla="*/ 0 h 1090"/>
                    <a:gd name="T16" fmla="*/ 0 w 2265"/>
                    <a:gd name="T17" fmla="*/ 0 h 1090"/>
                    <a:gd name="T18" fmla="*/ 0 w 2265"/>
                    <a:gd name="T19" fmla="*/ 0 h 1090"/>
                    <a:gd name="T20" fmla="*/ 0 w 2265"/>
                    <a:gd name="T21" fmla="*/ 0 h 1090"/>
                    <a:gd name="T22" fmla="*/ 0 w 2265"/>
                    <a:gd name="T23" fmla="*/ 0 h 1090"/>
                    <a:gd name="T24" fmla="*/ 0 w 2265"/>
                    <a:gd name="T25" fmla="*/ 0 h 1090"/>
                    <a:gd name="T26" fmla="*/ 0 w 2265"/>
                    <a:gd name="T27" fmla="*/ 0 h 1090"/>
                    <a:gd name="T28" fmla="*/ 0 w 2265"/>
                    <a:gd name="T29" fmla="*/ 0 h 1090"/>
                    <a:gd name="T30" fmla="*/ 0 w 2265"/>
                    <a:gd name="T31" fmla="*/ 0 h 1090"/>
                    <a:gd name="T32" fmla="*/ 0 w 2265"/>
                    <a:gd name="T33" fmla="*/ 0 h 1090"/>
                    <a:gd name="T34" fmla="*/ 0 w 2265"/>
                    <a:gd name="T35" fmla="*/ 0 h 1090"/>
                    <a:gd name="T36" fmla="*/ 0 w 2265"/>
                    <a:gd name="T37" fmla="*/ 0 h 1090"/>
                    <a:gd name="T38" fmla="*/ 0 w 2265"/>
                    <a:gd name="T39" fmla="*/ 0 h 1090"/>
                    <a:gd name="T40" fmla="*/ 0 w 2265"/>
                    <a:gd name="T41" fmla="*/ 0 h 1090"/>
                    <a:gd name="T42" fmla="*/ 0 w 2265"/>
                    <a:gd name="T43" fmla="*/ 0 h 1090"/>
                    <a:gd name="T44" fmla="*/ 0 w 2265"/>
                    <a:gd name="T45" fmla="*/ 0 h 1090"/>
                    <a:gd name="T46" fmla="*/ 0 w 2265"/>
                    <a:gd name="T47" fmla="*/ 0 h 1090"/>
                    <a:gd name="T48" fmla="*/ 0 w 2265"/>
                    <a:gd name="T49" fmla="*/ 0 h 1090"/>
                    <a:gd name="T50" fmla="*/ 0 w 2265"/>
                    <a:gd name="T51" fmla="*/ 0 h 1090"/>
                    <a:gd name="T52" fmla="*/ 0 w 2265"/>
                    <a:gd name="T53" fmla="*/ 0 h 1090"/>
                    <a:gd name="T54" fmla="*/ 0 w 2265"/>
                    <a:gd name="T55" fmla="*/ 0 h 1090"/>
                    <a:gd name="T56" fmla="*/ 0 w 2265"/>
                    <a:gd name="T57" fmla="*/ 0 h 1090"/>
                    <a:gd name="T58" fmla="*/ 0 w 2265"/>
                    <a:gd name="T59" fmla="*/ 0 h 1090"/>
                    <a:gd name="T60" fmla="*/ 0 w 2265"/>
                    <a:gd name="T61" fmla="*/ 0 h 1090"/>
                    <a:gd name="T62" fmla="*/ 0 w 2265"/>
                    <a:gd name="T63" fmla="*/ 0 h 1090"/>
                    <a:gd name="T64" fmla="*/ 0 w 2265"/>
                    <a:gd name="T65" fmla="*/ 0 h 1090"/>
                    <a:gd name="T66" fmla="*/ 0 w 2265"/>
                    <a:gd name="T67" fmla="*/ 0 h 1090"/>
                    <a:gd name="T68" fmla="*/ 0 w 2265"/>
                    <a:gd name="T69" fmla="*/ 0 h 1090"/>
                    <a:gd name="T70" fmla="*/ 0 w 2265"/>
                    <a:gd name="T71" fmla="*/ 0 h 1090"/>
                    <a:gd name="T72" fmla="*/ 0 w 2265"/>
                    <a:gd name="T73" fmla="*/ 0 h 1090"/>
                    <a:gd name="T74" fmla="*/ 0 w 2265"/>
                    <a:gd name="T75" fmla="*/ 0 h 1090"/>
                    <a:gd name="T76" fmla="*/ 0 w 2265"/>
                    <a:gd name="T77" fmla="*/ 0 h 1090"/>
                    <a:gd name="T78" fmla="*/ 0 w 2265"/>
                    <a:gd name="T79" fmla="*/ 0 h 1090"/>
                    <a:gd name="T80" fmla="*/ 0 w 2265"/>
                    <a:gd name="T81" fmla="*/ 0 h 1090"/>
                    <a:gd name="T82" fmla="*/ 0 w 2265"/>
                    <a:gd name="T83" fmla="*/ 0 h 1090"/>
                    <a:gd name="T84" fmla="*/ 0 w 2265"/>
                    <a:gd name="T85" fmla="*/ 0 h 1090"/>
                    <a:gd name="T86" fmla="*/ 0 w 2265"/>
                    <a:gd name="T87" fmla="*/ 0 h 1090"/>
                    <a:gd name="T88" fmla="*/ 0 w 2265"/>
                    <a:gd name="T89" fmla="*/ 0 h 1090"/>
                    <a:gd name="T90" fmla="*/ 0 w 2265"/>
                    <a:gd name="T91" fmla="*/ 0 h 1090"/>
                    <a:gd name="T92" fmla="*/ 0 w 2265"/>
                    <a:gd name="T93" fmla="*/ 0 h 1090"/>
                    <a:gd name="T94" fmla="*/ 0 w 2265"/>
                    <a:gd name="T95" fmla="*/ 0 h 1090"/>
                    <a:gd name="T96" fmla="*/ 0 w 2265"/>
                    <a:gd name="T97" fmla="*/ 0 h 1090"/>
                    <a:gd name="T98" fmla="*/ 0 w 2265"/>
                    <a:gd name="T99" fmla="*/ 0 h 1090"/>
                    <a:gd name="T100" fmla="*/ 0 w 2265"/>
                    <a:gd name="T101" fmla="*/ 0 h 1090"/>
                    <a:gd name="T102" fmla="*/ 0 w 2265"/>
                    <a:gd name="T103" fmla="*/ 0 h 1090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</a:gdLst>
                  <a:ahLst/>
                  <a:cxnLst>
                    <a:cxn ang="T104">
                      <a:pos x="T0" y="T1"/>
                    </a:cxn>
                    <a:cxn ang="T105">
                      <a:pos x="T2" y="T3"/>
                    </a:cxn>
                    <a:cxn ang="T106">
                      <a:pos x="T4" y="T5"/>
                    </a:cxn>
                    <a:cxn ang="T107">
                      <a:pos x="T6" y="T7"/>
                    </a:cxn>
                    <a:cxn ang="T108">
                      <a:pos x="T8" y="T9"/>
                    </a:cxn>
                    <a:cxn ang="T109">
                      <a:pos x="T10" y="T11"/>
                    </a:cxn>
                    <a:cxn ang="T110">
                      <a:pos x="T12" y="T13"/>
                    </a:cxn>
                    <a:cxn ang="T111">
                      <a:pos x="T14" y="T15"/>
                    </a:cxn>
                    <a:cxn ang="T112">
                      <a:pos x="T16" y="T17"/>
                    </a:cxn>
                    <a:cxn ang="T113">
                      <a:pos x="T18" y="T19"/>
                    </a:cxn>
                    <a:cxn ang="T114">
                      <a:pos x="T20" y="T21"/>
                    </a:cxn>
                    <a:cxn ang="T115">
                      <a:pos x="T22" y="T23"/>
                    </a:cxn>
                    <a:cxn ang="T116">
                      <a:pos x="T24" y="T25"/>
                    </a:cxn>
                    <a:cxn ang="T117">
                      <a:pos x="T26" y="T27"/>
                    </a:cxn>
                    <a:cxn ang="T118">
                      <a:pos x="T28" y="T29"/>
                    </a:cxn>
                    <a:cxn ang="T119">
                      <a:pos x="T30" y="T31"/>
                    </a:cxn>
                    <a:cxn ang="T120">
                      <a:pos x="T32" y="T33"/>
                    </a:cxn>
                    <a:cxn ang="T121">
                      <a:pos x="T34" y="T35"/>
                    </a:cxn>
                    <a:cxn ang="T122">
                      <a:pos x="T36" y="T37"/>
                    </a:cxn>
                    <a:cxn ang="T123">
                      <a:pos x="T38" y="T39"/>
                    </a:cxn>
                    <a:cxn ang="T124">
                      <a:pos x="T40" y="T41"/>
                    </a:cxn>
                    <a:cxn ang="T125">
                      <a:pos x="T42" y="T43"/>
                    </a:cxn>
                    <a:cxn ang="T126">
                      <a:pos x="T44" y="T45"/>
                    </a:cxn>
                    <a:cxn ang="T127">
                      <a:pos x="T46" y="T47"/>
                    </a:cxn>
                    <a:cxn ang="T128">
                      <a:pos x="T48" y="T49"/>
                    </a:cxn>
                    <a:cxn ang="T129">
                      <a:pos x="T50" y="T51"/>
                    </a:cxn>
                    <a:cxn ang="T130">
                      <a:pos x="T52" y="T53"/>
                    </a:cxn>
                    <a:cxn ang="T131">
                      <a:pos x="T54" y="T55"/>
                    </a:cxn>
                    <a:cxn ang="T132">
                      <a:pos x="T56" y="T57"/>
                    </a:cxn>
                    <a:cxn ang="T133">
                      <a:pos x="T58" y="T59"/>
                    </a:cxn>
                    <a:cxn ang="T134">
                      <a:pos x="T60" y="T61"/>
                    </a:cxn>
                    <a:cxn ang="T135">
                      <a:pos x="T62" y="T63"/>
                    </a:cxn>
                    <a:cxn ang="T136">
                      <a:pos x="T64" y="T65"/>
                    </a:cxn>
                    <a:cxn ang="T137">
                      <a:pos x="T66" y="T67"/>
                    </a:cxn>
                    <a:cxn ang="T138">
                      <a:pos x="T68" y="T69"/>
                    </a:cxn>
                    <a:cxn ang="T139">
                      <a:pos x="T70" y="T71"/>
                    </a:cxn>
                    <a:cxn ang="T140">
                      <a:pos x="T72" y="T73"/>
                    </a:cxn>
                    <a:cxn ang="T141">
                      <a:pos x="T74" y="T75"/>
                    </a:cxn>
                    <a:cxn ang="T142">
                      <a:pos x="T76" y="T77"/>
                    </a:cxn>
                    <a:cxn ang="T143">
                      <a:pos x="T78" y="T79"/>
                    </a:cxn>
                    <a:cxn ang="T144">
                      <a:pos x="T80" y="T81"/>
                    </a:cxn>
                    <a:cxn ang="T145">
                      <a:pos x="T82" y="T83"/>
                    </a:cxn>
                    <a:cxn ang="T146">
                      <a:pos x="T84" y="T85"/>
                    </a:cxn>
                    <a:cxn ang="T147">
                      <a:pos x="T86" y="T87"/>
                    </a:cxn>
                    <a:cxn ang="T148">
                      <a:pos x="T88" y="T89"/>
                    </a:cxn>
                    <a:cxn ang="T149">
                      <a:pos x="T90" y="T91"/>
                    </a:cxn>
                    <a:cxn ang="T150">
                      <a:pos x="T92" y="T93"/>
                    </a:cxn>
                    <a:cxn ang="T151">
                      <a:pos x="T94" y="T95"/>
                    </a:cxn>
                    <a:cxn ang="T152">
                      <a:pos x="T96" y="T97"/>
                    </a:cxn>
                    <a:cxn ang="T153">
                      <a:pos x="T98" y="T99"/>
                    </a:cxn>
                    <a:cxn ang="T154">
                      <a:pos x="T100" y="T101"/>
                    </a:cxn>
                    <a:cxn ang="T155">
                      <a:pos x="T102" y="T103"/>
                    </a:cxn>
                  </a:cxnLst>
                  <a:rect l="0" t="0" r="r" b="b"/>
                  <a:pathLst>
                    <a:path w="2265" h="1090">
                      <a:moveTo>
                        <a:pt x="372" y="9"/>
                      </a:moveTo>
                      <a:lnTo>
                        <a:pt x="324" y="23"/>
                      </a:lnTo>
                      <a:lnTo>
                        <a:pt x="261" y="49"/>
                      </a:lnTo>
                      <a:lnTo>
                        <a:pt x="189" y="82"/>
                      </a:lnTo>
                      <a:lnTo>
                        <a:pt x="120" y="122"/>
                      </a:lnTo>
                      <a:lnTo>
                        <a:pt x="58" y="165"/>
                      </a:lnTo>
                      <a:lnTo>
                        <a:pt x="15" y="211"/>
                      </a:lnTo>
                      <a:lnTo>
                        <a:pt x="0" y="255"/>
                      </a:lnTo>
                      <a:lnTo>
                        <a:pt x="23" y="298"/>
                      </a:lnTo>
                      <a:lnTo>
                        <a:pt x="37" y="305"/>
                      </a:lnTo>
                      <a:lnTo>
                        <a:pt x="58" y="307"/>
                      </a:lnTo>
                      <a:lnTo>
                        <a:pt x="81" y="302"/>
                      </a:lnTo>
                      <a:lnTo>
                        <a:pt x="107" y="295"/>
                      </a:lnTo>
                      <a:lnTo>
                        <a:pt x="132" y="285"/>
                      </a:lnTo>
                      <a:lnTo>
                        <a:pt x="156" y="276"/>
                      </a:lnTo>
                      <a:lnTo>
                        <a:pt x="177" y="268"/>
                      </a:lnTo>
                      <a:lnTo>
                        <a:pt x="194" y="265"/>
                      </a:lnTo>
                      <a:lnTo>
                        <a:pt x="203" y="269"/>
                      </a:lnTo>
                      <a:lnTo>
                        <a:pt x="207" y="291"/>
                      </a:lnTo>
                      <a:lnTo>
                        <a:pt x="207" y="322"/>
                      </a:lnTo>
                      <a:lnTo>
                        <a:pt x="205" y="362"/>
                      </a:lnTo>
                      <a:lnTo>
                        <a:pt x="199" y="402"/>
                      </a:lnTo>
                      <a:lnTo>
                        <a:pt x="194" y="444"/>
                      </a:lnTo>
                      <a:lnTo>
                        <a:pt x="187" y="480"/>
                      </a:lnTo>
                      <a:lnTo>
                        <a:pt x="184" y="507"/>
                      </a:lnTo>
                      <a:lnTo>
                        <a:pt x="175" y="599"/>
                      </a:lnTo>
                      <a:lnTo>
                        <a:pt x="189" y="682"/>
                      </a:lnTo>
                      <a:lnTo>
                        <a:pt x="219" y="752"/>
                      </a:lnTo>
                      <a:lnTo>
                        <a:pt x="262" y="807"/>
                      </a:lnTo>
                      <a:lnTo>
                        <a:pt x="313" y="841"/>
                      </a:lnTo>
                      <a:lnTo>
                        <a:pt x="369" y="854"/>
                      </a:lnTo>
                      <a:lnTo>
                        <a:pt x="427" y="841"/>
                      </a:lnTo>
                      <a:lnTo>
                        <a:pt x="481" y="800"/>
                      </a:lnTo>
                      <a:lnTo>
                        <a:pt x="508" y="763"/>
                      </a:lnTo>
                      <a:lnTo>
                        <a:pt x="539" y="717"/>
                      </a:lnTo>
                      <a:lnTo>
                        <a:pt x="573" y="663"/>
                      </a:lnTo>
                      <a:lnTo>
                        <a:pt x="611" y="610"/>
                      </a:lnTo>
                      <a:lnTo>
                        <a:pt x="650" y="561"/>
                      </a:lnTo>
                      <a:lnTo>
                        <a:pt x="693" y="524"/>
                      </a:lnTo>
                      <a:lnTo>
                        <a:pt x="736" y="503"/>
                      </a:lnTo>
                      <a:lnTo>
                        <a:pt x="783" y="507"/>
                      </a:lnTo>
                      <a:lnTo>
                        <a:pt x="827" y="547"/>
                      </a:lnTo>
                      <a:lnTo>
                        <a:pt x="825" y="626"/>
                      </a:lnTo>
                      <a:lnTo>
                        <a:pt x="800" y="727"/>
                      </a:lnTo>
                      <a:lnTo>
                        <a:pt x="776" y="838"/>
                      </a:lnTo>
                      <a:lnTo>
                        <a:pt x="778" y="943"/>
                      </a:lnTo>
                      <a:lnTo>
                        <a:pt x="830" y="1030"/>
                      </a:lnTo>
                      <a:lnTo>
                        <a:pt x="956" y="1082"/>
                      </a:lnTo>
                      <a:lnTo>
                        <a:pt x="1181" y="1090"/>
                      </a:lnTo>
                      <a:lnTo>
                        <a:pt x="1328" y="1051"/>
                      </a:lnTo>
                      <a:lnTo>
                        <a:pt x="1400" y="976"/>
                      </a:lnTo>
                      <a:lnTo>
                        <a:pt x="1415" y="876"/>
                      </a:lnTo>
                      <a:lnTo>
                        <a:pt x="1397" y="766"/>
                      </a:lnTo>
                      <a:lnTo>
                        <a:pt x="1361" y="657"/>
                      </a:lnTo>
                      <a:lnTo>
                        <a:pt x="1331" y="562"/>
                      </a:lnTo>
                      <a:lnTo>
                        <a:pt x="1324" y="492"/>
                      </a:lnTo>
                      <a:lnTo>
                        <a:pt x="1361" y="461"/>
                      </a:lnTo>
                      <a:lnTo>
                        <a:pt x="1414" y="491"/>
                      </a:lnTo>
                      <a:lnTo>
                        <a:pt x="1448" y="573"/>
                      </a:lnTo>
                      <a:lnTo>
                        <a:pt x="1473" y="684"/>
                      </a:lnTo>
                      <a:lnTo>
                        <a:pt x="1505" y="805"/>
                      </a:lnTo>
                      <a:lnTo>
                        <a:pt x="1555" y="911"/>
                      </a:lnTo>
                      <a:lnTo>
                        <a:pt x="1637" y="986"/>
                      </a:lnTo>
                      <a:lnTo>
                        <a:pt x="1764" y="1006"/>
                      </a:lnTo>
                      <a:lnTo>
                        <a:pt x="1951" y="953"/>
                      </a:lnTo>
                      <a:lnTo>
                        <a:pt x="2112" y="864"/>
                      </a:lnTo>
                      <a:lnTo>
                        <a:pt x="2213" y="769"/>
                      </a:lnTo>
                      <a:lnTo>
                        <a:pt x="2260" y="666"/>
                      </a:lnTo>
                      <a:lnTo>
                        <a:pt x="2265" y="562"/>
                      </a:lnTo>
                      <a:lnTo>
                        <a:pt x="2234" y="456"/>
                      </a:lnTo>
                      <a:lnTo>
                        <a:pt x="2180" y="354"/>
                      </a:lnTo>
                      <a:lnTo>
                        <a:pt x="2112" y="256"/>
                      </a:lnTo>
                      <a:lnTo>
                        <a:pt x="2040" y="168"/>
                      </a:lnTo>
                      <a:lnTo>
                        <a:pt x="1981" y="105"/>
                      </a:lnTo>
                      <a:lnTo>
                        <a:pt x="1920" y="58"/>
                      </a:lnTo>
                      <a:lnTo>
                        <a:pt x="1855" y="24"/>
                      </a:lnTo>
                      <a:lnTo>
                        <a:pt x="1787" y="6"/>
                      </a:lnTo>
                      <a:lnTo>
                        <a:pt x="1713" y="0"/>
                      </a:lnTo>
                      <a:lnTo>
                        <a:pt x="1637" y="6"/>
                      </a:lnTo>
                      <a:lnTo>
                        <a:pt x="1557" y="24"/>
                      </a:lnTo>
                      <a:lnTo>
                        <a:pt x="1476" y="55"/>
                      </a:lnTo>
                      <a:lnTo>
                        <a:pt x="1431" y="72"/>
                      </a:lnTo>
                      <a:lnTo>
                        <a:pt x="1378" y="92"/>
                      </a:lnTo>
                      <a:lnTo>
                        <a:pt x="1320" y="113"/>
                      </a:lnTo>
                      <a:lnTo>
                        <a:pt x="1261" y="137"/>
                      </a:lnTo>
                      <a:lnTo>
                        <a:pt x="1204" y="158"/>
                      </a:lnTo>
                      <a:lnTo>
                        <a:pt x="1154" y="178"/>
                      </a:lnTo>
                      <a:lnTo>
                        <a:pt x="1115" y="195"/>
                      </a:lnTo>
                      <a:lnTo>
                        <a:pt x="1090" y="209"/>
                      </a:lnTo>
                      <a:lnTo>
                        <a:pt x="1068" y="213"/>
                      </a:lnTo>
                      <a:lnTo>
                        <a:pt x="1042" y="211"/>
                      </a:lnTo>
                      <a:lnTo>
                        <a:pt x="1009" y="202"/>
                      </a:lnTo>
                      <a:lnTo>
                        <a:pt x="977" y="187"/>
                      </a:lnTo>
                      <a:lnTo>
                        <a:pt x="942" y="168"/>
                      </a:lnTo>
                      <a:lnTo>
                        <a:pt x="910" y="147"/>
                      </a:lnTo>
                      <a:lnTo>
                        <a:pt x="881" y="124"/>
                      </a:lnTo>
                      <a:lnTo>
                        <a:pt x="859" y="103"/>
                      </a:lnTo>
                      <a:lnTo>
                        <a:pt x="819" y="77"/>
                      </a:lnTo>
                      <a:lnTo>
                        <a:pt x="764" y="56"/>
                      </a:lnTo>
                      <a:lnTo>
                        <a:pt x="694" y="36"/>
                      </a:lnTo>
                      <a:lnTo>
                        <a:pt x="620" y="21"/>
                      </a:lnTo>
                      <a:lnTo>
                        <a:pt x="544" y="7"/>
                      </a:lnTo>
                      <a:lnTo>
                        <a:pt x="474" y="2"/>
                      </a:lnTo>
                      <a:lnTo>
                        <a:pt x="413" y="2"/>
                      </a:lnTo>
                      <a:lnTo>
                        <a:pt x="372" y="9"/>
                      </a:lnTo>
                      <a:close/>
                    </a:path>
                  </a:pathLst>
                </a:custGeom>
                <a:solidFill>
                  <a:srgbClr val="FA211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244" name="Freeform 202">
                  <a:extLst>
                    <a:ext uri="{FF2B5EF4-FFF2-40B4-BE49-F238E27FC236}">
                      <a16:creationId xmlns:a16="http://schemas.microsoft.com/office/drawing/2014/main" id="{45312B54-5022-4630-B3F1-6FAD3D659B9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528" y="2270"/>
                  <a:ext cx="369" cy="171"/>
                </a:xfrm>
                <a:custGeom>
                  <a:avLst/>
                  <a:gdLst>
                    <a:gd name="T0" fmla="*/ 0 w 2216"/>
                    <a:gd name="T1" fmla="*/ 0 h 1023"/>
                    <a:gd name="T2" fmla="*/ 0 w 2216"/>
                    <a:gd name="T3" fmla="*/ 0 h 1023"/>
                    <a:gd name="T4" fmla="*/ 0 w 2216"/>
                    <a:gd name="T5" fmla="*/ 0 h 1023"/>
                    <a:gd name="T6" fmla="*/ 0 w 2216"/>
                    <a:gd name="T7" fmla="*/ 0 h 1023"/>
                    <a:gd name="T8" fmla="*/ 0 w 2216"/>
                    <a:gd name="T9" fmla="*/ 0 h 1023"/>
                    <a:gd name="T10" fmla="*/ 0 w 2216"/>
                    <a:gd name="T11" fmla="*/ 0 h 1023"/>
                    <a:gd name="T12" fmla="*/ 0 w 2216"/>
                    <a:gd name="T13" fmla="*/ 0 h 1023"/>
                    <a:gd name="T14" fmla="*/ 0 w 2216"/>
                    <a:gd name="T15" fmla="*/ 0 h 1023"/>
                    <a:gd name="T16" fmla="*/ 0 w 2216"/>
                    <a:gd name="T17" fmla="*/ 0 h 1023"/>
                    <a:gd name="T18" fmla="*/ 0 w 2216"/>
                    <a:gd name="T19" fmla="*/ 0 h 1023"/>
                    <a:gd name="T20" fmla="*/ 0 w 2216"/>
                    <a:gd name="T21" fmla="*/ 0 h 1023"/>
                    <a:gd name="T22" fmla="*/ 0 w 2216"/>
                    <a:gd name="T23" fmla="*/ 0 h 1023"/>
                    <a:gd name="T24" fmla="*/ 0 w 2216"/>
                    <a:gd name="T25" fmla="*/ 0 h 1023"/>
                    <a:gd name="T26" fmla="*/ 0 w 2216"/>
                    <a:gd name="T27" fmla="*/ 0 h 1023"/>
                    <a:gd name="T28" fmla="*/ 0 w 2216"/>
                    <a:gd name="T29" fmla="*/ 0 h 1023"/>
                    <a:gd name="T30" fmla="*/ 0 w 2216"/>
                    <a:gd name="T31" fmla="*/ 0 h 1023"/>
                    <a:gd name="T32" fmla="*/ 0 w 2216"/>
                    <a:gd name="T33" fmla="*/ 0 h 1023"/>
                    <a:gd name="T34" fmla="*/ 0 w 2216"/>
                    <a:gd name="T35" fmla="*/ 0 h 1023"/>
                    <a:gd name="T36" fmla="*/ 0 w 2216"/>
                    <a:gd name="T37" fmla="*/ 0 h 1023"/>
                    <a:gd name="T38" fmla="*/ 0 w 2216"/>
                    <a:gd name="T39" fmla="*/ 0 h 1023"/>
                    <a:gd name="T40" fmla="*/ 0 w 2216"/>
                    <a:gd name="T41" fmla="*/ 0 h 1023"/>
                    <a:gd name="T42" fmla="*/ 0 w 2216"/>
                    <a:gd name="T43" fmla="*/ 0 h 1023"/>
                    <a:gd name="T44" fmla="*/ 0 w 2216"/>
                    <a:gd name="T45" fmla="*/ 0 h 1023"/>
                    <a:gd name="T46" fmla="*/ 0 w 2216"/>
                    <a:gd name="T47" fmla="*/ 0 h 1023"/>
                    <a:gd name="T48" fmla="*/ 0 w 2216"/>
                    <a:gd name="T49" fmla="*/ 0 h 1023"/>
                    <a:gd name="T50" fmla="*/ 0 w 2216"/>
                    <a:gd name="T51" fmla="*/ 0 h 1023"/>
                    <a:gd name="T52" fmla="*/ 0 w 2216"/>
                    <a:gd name="T53" fmla="*/ 0 h 1023"/>
                    <a:gd name="T54" fmla="*/ 0 w 2216"/>
                    <a:gd name="T55" fmla="*/ 0 h 1023"/>
                    <a:gd name="T56" fmla="*/ 0 w 2216"/>
                    <a:gd name="T57" fmla="*/ 0 h 1023"/>
                    <a:gd name="T58" fmla="*/ 0 w 2216"/>
                    <a:gd name="T59" fmla="*/ 0 h 1023"/>
                    <a:gd name="T60" fmla="*/ 0 w 2216"/>
                    <a:gd name="T61" fmla="*/ 0 h 1023"/>
                    <a:gd name="T62" fmla="*/ 0 w 2216"/>
                    <a:gd name="T63" fmla="*/ 0 h 1023"/>
                    <a:gd name="T64" fmla="*/ 0 w 2216"/>
                    <a:gd name="T65" fmla="*/ 0 h 1023"/>
                    <a:gd name="T66" fmla="*/ 0 w 2216"/>
                    <a:gd name="T67" fmla="*/ 0 h 1023"/>
                    <a:gd name="T68" fmla="*/ 0 w 2216"/>
                    <a:gd name="T69" fmla="*/ 0 h 1023"/>
                    <a:gd name="T70" fmla="*/ 0 w 2216"/>
                    <a:gd name="T71" fmla="*/ 0 h 1023"/>
                    <a:gd name="T72" fmla="*/ 0 w 2216"/>
                    <a:gd name="T73" fmla="*/ 0 h 1023"/>
                    <a:gd name="T74" fmla="*/ 0 w 2216"/>
                    <a:gd name="T75" fmla="*/ 0 h 1023"/>
                    <a:gd name="T76" fmla="*/ 0 w 2216"/>
                    <a:gd name="T77" fmla="*/ 0 h 1023"/>
                    <a:gd name="T78" fmla="*/ 0 w 2216"/>
                    <a:gd name="T79" fmla="*/ 0 h 1023"/>
                    <a:gd name="T80" fmla="*/ 0 w 2216"/>
                    <a:gd name="T81" fmla="*/ 0 h 1023"/>
                    <a:gd name="T82" fmla="*/ 0 w 2216"/>
                    <a:gd name="T83" fmla="*/ 0 h 1023"/>
                    <a:gd name="T84" fmla="*/ 0 w 2216"/>
                    <a:gd name="T85" fmla="*/ 0 h 1023"/>
                    <a:gd name="T86" fmla="*/ 0 w 2216"/>
                    <a:gd name="T87" fmla="*/ 0 h 1023"/>
                    <a:gd name="T88" fmla="*/ 0 w 2216"/>
                    <a:gd name="T89" fmla="*/ 0 h 1023"/>
                    <a:gd name="T90" fmla="*/ 0 w 2216"/>
                    <a:gd name="T91" fmla="*/ 0 h 1023"/>
                    <a:gd name="T92" fmla="*/ 0 w 2216"/>
                    <a:gd name="T93" fmla="*/ 0 h 1023"/>
                    <a:gd name="T94" fmla="*/ 0 w 2216"/>
                    <a:gd name="T95" fmla="*/ 0 h 1023"/>
                    <a:gd name="T96" fmla="*/ 0 w 2216"/>
                    <a:gd name="T97" fmla="*/ 0 h 1023"/>
                    <a:gd name="T98" fmla="*/ 0 w 2216"/>
                    <a:gd name="T99" fmla="*/ 0 h 1023"/>
                    <a:gd name="T100" fmla="*/ 0 w 2216"/>
                    <a:gd name="T101" fmla="*/ 0 h 1023"/>
                    <a:gd name="T102" fmla="*/ 0 w 2216"/>
                    <a:gd name="T103" fmla="*/ 0 h 1023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</a:gdLst>
                  <a:ahLst/>
                  <a:cxnLst>
                    <a:cxn ang="T104">
                      <a:pos x="T0" y="T1"/>
                    </a:cxn>
                    <a:cxn ang="T105">
                      <a:pos x="T2" y="T3"/>
                    </a:cxn>
                    <a:cxn ang="T106">
                      <a:pos x="T4" y="T5"/>
                    </a:cxn>
                    <a:cxn ang="T107">
                      <a:pos x="T6" y="T7"/>
                    </a:cxn>
                    <a:cxn ang="T108">
                      <a:pos x="T8" y="T9"/>
                    </a:cxn>
                    <a:cxn ang="T109">
                      <a:pos x="T10" y="T11"/>
                    </a:cxn>
                    <a:cxn ang="T110">
                      <a:pos x="T12" y="T13"/>
                    </a:cxn>
                    <a:cxn ang="T111">
                      <a:pos x="T14" y="T15"/>
                    </a:cxn>
                    <a:cxn ang="T112">
                      <a:pos x="T16" y="T17"/>
                    </a:cxn>
                    <a:cxn ang="T113">
                      <a:pos x="T18" y="T19"/>
                    </a:cxn>
                    <a:cxn ang="T114">
                      <a:pos x="T20" y="T21"/>
                    </a:cxn>
                    <a:cxn ang="T115">
                      <a:pos x="T22" y="T23"/>
                    </a:cxn>
                    <a:cxn ang="T116">
                      <a:pos x="T24" y="T25"/>
                    </a:cxn>
                    <a:cxn ang="T117">
                      <a:pos x="T26" y="T27"/>
                    </a:cxn>
                    <a:cxn ang="T118">
                      <a:pos x="T28" y="T29"/>
                    </a:cxn>
                    <a:cxn ang="T119">
                      <a:pos x="T30" y="T31"/>
                    </a:cxn>
                    <a:cxn ang="T120">
                      <a:pos x="T32" y="T33"/>
                    </a:cxn>
                    <a:cxn ang="T121">
                      <a:pos x="T34" y="T35"/>
                    </a:cxn>
                    <a:cxn ang="T122">
                      <a:pos x="T36" y="T37"/>
                    </a:cxn>
                    <a:cxn ang="T123">
                      <a:pos x="T38" y="T39"/>
                    </a:cxn>
                    <a:cxn ang="T124">
                      <a:pos x="T40" y="T41"/>
                    </a:cxn>
                    <a:cxn ang="T125">
                      <a:pos x="T42" y="T43"/>
                    </a:cxn>
                    <a:cxn ang="T126">
                      <a:pos x="T44" y="T45"/>
                    </a:cxn>
                    <a:cxn ang="T127">
                      <a:pos x="T46" y="T47"/>
                    </a:cxn>
                    <a:cxn ang="T128">
                      <a:pos x="T48" y="T49"/>
                    </a:cxn>
                    <a:cxn ang="T129">
                      <a:pos x="T50" y="T51"/>
                    </a:cxn>
                    <a:cxn ang="T130">
                      <a:pos x="T52" y="T53"/>
                    </a:cxn>
                    <a:cxn ang="T131">
                      <a:pos x="T54" y="T55"/>
                    </a:cxn>
                    <a:cxn ang="T132">
                      <a:pos x="T56" y="T57"/>
                    </a:cxn>
                    <a:cxn ang="T133">
                      <a:pos x="T58" y="T59"/>
                    </a:cxn>
                    <a:cxn ang="T134">
                      <a:pos x="T60" y="T61"/>
                    </a:cxn>
                    <a:cxn ang="T135">
                      <a:pos x="T62" y="T63"/>
                    </a:cxn>
                    <a:cxn ang="T136">
                      <a:pos x="T64" y="T65"/>
                    </a:cxn>
                    <a:cxn ang="T137">
                      <a:pos x="T66" y="T67"/>
                    </a:cxn>
                    <a:cxn ang="T138">
                      <a:pos x="T68" y="T69"/>
                    </a:cxn>
                    <a:cxn ang="T139">
                      <a:pos x="T70" y="T71"/>
                    </a:cxn>
                    <a:cxn ang="T140">
                      <a:pos x="T72" y="T73"/>
                    </a:cxn>
                    <a:cxn ang="T141">
                      <a:pos x="T74" y="T75"/>
                    </a:cxn>
                    <a:cxn ang="T142">
                      <a:pos x="T76" y="T77"/>
                    </a:cxn>
                    <a:cxn ang="T143">
                      <a:pos x="T78" y="T79"/>
                    </a:cxn>
                    <a:cxn ang="T144">
                      <a:pos x="T80" y="T81"/>
                    </a:cxn>
                    <a:cxn ang="T145">
                      <a:pos x="T82" y="T83"/>
                    </a:cxn>
                    <a:cxn ang="T146">
                      <a:pos x="T84" y="T85"/>
                    </a:cxn>
                    <a:cxn ang="T147">
                      <a:pos x="T86" y="T87"/>
                    </a:cxn>
                    <a:cxn ang="T148">
                      <a:pos x="T88" y="T89"/>
                    </a:cxn>
                    <a:cxn ang="T149">
                      <a:pos x="T90" y="T91"/>
                    </a:cxn>
                    <a:cxn ang="T150">
                      <a:pos x="T92" y="T93"/>
                    </a:cxn>
                    <a:cxn ang="T151">
                      <a:pos x="T94" y="T95"/>
                    </a:cxn>
                    <a:cxn ang="T152">
                      <a:pos x="T96" y="T97"/>
                    </a:cxn>
                    <a:cxn ang="T153">
                      <a:pos x="T98" y="T99"/>
                    </a:cxn>
                    <a:cxn ang="T154">
                      <a:pos x="T100" y="T101"/>
                    </a:cxn>
                    <a:cxn ang="T155">
                      <a:pos x="T102" y="T103"/>
                    </a:cxn>
                  </a:cxnLst>
                  <a:rect l="0" t="0" r="r" b="b"/>
                  <a:pathLst>
                    <a:path w="2216" h="1023">
                      <a:moveTo>
                        <a:pt x="356" y="6"/>
                      </a:moveTo>
                      <a:lnTo>
                        <a:pt x="310" y="19"/>
                      </a:lnTo>
                      <a:lnTo>
                        <a:pt x="250" y="43"/>
                      </a:lnTo>
                      <a:lnTo>
                        <a:pt x="181" y="72"/>
                      </a:lnTo>
                      <a:lnTo>
                        <a:pt x="115" y="108"/>
                      </a:lnTo>
                      <a:lnTo>
                        <a:pt x="56" y="145"/>
                      </a:lnTo>
                      <a:lnTo>
                        <a:pt x="16" y="186"/>
                      </a:lnTo>
                      <a:lnTo>
                        <a:pt x="0" y="224"/>
                      </a:lnTo>
                      <a:lnTo>
                        <a:pt x="18" y="262"/>
                      </a:lnTo>
                      <a:lnTo>
                        <a:pt x="32" y="269"/>
                      </a:lnTo>
                      <a:lnTo>
                        <a:pt x="54" y="270"/>
                      </a:lnTo>
                      <a:lnTo>
                        <a:pt x="77" y="265"/>
                      </a:lnTo>
                      <a:lnTo>
                        <a:pt x="104" y="259"/>
                      </a:lnTo>
                      <a:lnTo>
                        <a:pt x="130" y="250"/>
                      </a:lnTo>
                      <a:lnTo>
                        <a:pt x="156" y="241"/>
                      </a:lnTo>
                      <a:lnTo>
                        <a:pt x="178" y="233"/>
                      </a:lnTo>
                      <a:lnTo>
                        <a:pt x="196" y="229"/>
                      </a:lnTo>
                      <a:lnTo>
                        <a:pt x="207" y="235"/>
                      </a:lnTo>
                      <a:lnTo>
                        <a:pt x="212" y="256"/>
                      </a:lnTo>
                      <a:lnTo>
                        <a:pt x="212" y="288"/>
                      </a:lnTo>
                      <a:lnTo>
                        <a:pt x="209" y="327"/>
                      </a:lnTo>
                      <a:lnTo>
                        <a:pt x="202" y="368"/>
                      </a:lnTo>
                      <a:lnTo>
                        <a:pt x="196" y="407"/>
                      </a:lnTo>
                      <a:lnTo>
                        <a:pt x="189" y="442"/>
                      </a:lnTo>
                      <a:lnTo>
                        <a:pt x="185" y="468"/>
                      </a:lnTo>
                      <a:lnTo>
                        <a:pt x="176" y="553"/>
                      </a:lnTo>
                      <a:lnTo>
                        <a:pt x="189" y="630"/>
                      </a:lnTo>
                      <a:lnTo>
                        <a:pt x="217" y="693"/>
                      </a:lnTo>
                      <a:lnTo>
                        <a:pt x="257" y="739"/>
                      </a:lnTo>
                      <a:lnTo>
                        <a:pt x="305" y="767"/>
                      </a:lnTo>
                      <a:lnTo>
                        <a:pt x="356" y="776"/>
                      </a:lnTo>
                      <a:lnTo>
                        <a:pt x="409" y="761"/>
                      </a:lnTo>
                      <a:lnTo>
                        <a:pt x="460" y="724"/>
                      </a:lnTo>
                      <a:lnTo>
                        <a:pt x="487" y="689"/>
                      </a:lnTo>
                      <a:lnTo>
                        <a:pt x="518" y="645"/>
                      </a:lnTo>
                      <a:lnTo>
                        <a:pt x="552" y="598"/>
                      </a:lnTo>
                      <a:lnTo>
                        <a:pt x="590" y="552"/>
                      </a:lnTo>
                      <a:lnTo>
                        <a:pt x="631" y="512"/>
                      </a:lnTo>
                      <a:lnTo>
                        <a:pt x="676" y="482"/>
                      </a:lnTo>
                      <a:lnTo>
                        <a:pt x="724" y="469"/>
                      </a:lnTo>
                      <a:lnTo>
                        <a:pt x="777" y="476"/>
                      </a:lnTo>
                      <a:lnTo>
                        <a:pt x="823" y="516"/>
                      </a:lnTo>
                      <a:lnTo>
                        <a:pt x="827" y="592"/>
                      </a:lnTo>
                      <a:lnTo>
                        <a:pt x="807" y="686"/>
                      </a:lnTo>
                      <a:lnTo>
                        <a:pt x="788" y="789"/>
                      </a:lnTo>
                      <a:lnTo>
                        <a:pt x="791" y="887"/>
                      </a:lnTo>
                      <a:lnTo>
                        <a:pt x="838" y="967"/>
                      </a:lnTo>
                      <a:lnTo>
                        <a:pt x="950" y="1017"/>
                      </a:lnTo>
                      <a:lnTo>
                        <a:pt x="1153" y="1023"/>
                      </a:lnTo>
                      <a:lnTo>
                        <a:pt x="1291" y="985"/>
                      </a:lnTo>
                      <a:lnTo>
                        <a:pt x="1358" y="915"/>
                      </a:lnTo>
                      <a:lnTo>
                        <a:pt x="1371" y="823"/>
                      </a:lnTo>
                      <a:lnTo>
                        <a:pt x="1351" y="721"/>
                      </a:lnTo>
                      <a:lnTo>
                        <a:pt x="1317" y="616"/>
                      </a:lnTo>
                      <a:lnTo>
                        <a:pt x="1292" y="525"/>
                      </a:lnTo>
                      <a:lnTo>
                        <a:pt x="1293" y="457"/>
                      </a:lnTo>
                      <a:lnTo>
                        <a:pt x="1344" y="422"/>
                      </a:lnTo>
                      <a:lnTo>
                        <a:pt x="1405" y="448"/>
                      </a:lnTo>
                      <a:lnTo>
                        <a:pt x="1446" y="524"/>
                      </a:lnTo>
                      <a:lnTo>
                        <a:pt x="1479" y="629"/>
                      </a:lnTo>
                      <a:lnTo>
                        <a:pt x="1515" y="744"/>
                      </a:lnTo>
                      <a:lnTo>
                        <a:pt x="1566" y="848"/>
                      </a:lnTo>
                      <a:lnTo>
                        <a:pt x="1645" y="920"/>
                      </a:lnTo>
                      <a:lnTo>
                        <a:pt x="1765" y="939"/>
                      </a:lnTo>
                      <a:lnTo>
                        <a:pt x="1938" y="887"/>
                      </a:lnTo>
                      <a:lnTo>
                        <a:pt x="2082" y="803"/>
                      </a:lnTo>
                      <a:lnTo>
                        <a:pt x="2172" y="712"/>
                      </a:lnTo>
                      <a:lnTo>
                        <a:pt x="2214" y="615"/>
                      </a:lnTo>
                      <a:lnTo>
                        <a:pt x="2216" y="516"/>
                      </a:lnTo>
                      <a:lnTo>
                        <a:pt x="2185" y="417"/>
                      </a:lnTo>
                      <a:lnTo>
                        <a:pt x="2134" y="322"/>
                      </a:lnTo>
                      <a:lnTo>
                        <a:pt x="2065" y="231"/>
                      </a:lnTo>
                      <a:lnTo>
                        <a:pt x="1992" y="151"/>
                      </a:lnTo>
                      <a:lnTo>
                        <a:pt x="1933" y="94"/>
                      </a:lnTo>
                      <a:lnTo>
                        <a:pt x="1873" y="53"/>
                      </a:lnTo>
                      <a:lnTo>
                        <a:pt x="1809" y="25"/>
                      </a:lnTo>
                      <a:lnTo>
                        <a:pt x="1742" y="11"/>
                      </a:lnTo>
                      <a:lnTo>
                        <a:pt x="1671" y="8"/>
                      </a:lnTo>
                      <a:lnTo>
                        <a:pt x="1599" y="17"/>
                      </a:lnTo>
                      <a:lnTo>
                        <a:pt x="1525" y="36"/>
                      </a:lnTo>
                      <a:lnTo>
                        <a:pt x="1448" y="66"/>
                      </a:lnTo>
                      <a:lnTo>
                        <a:pt x="1405" y="82"/>
                      </a:lnTo>
                      <a:lnTo>
                        <a:pt x="1353" y="102"/>
                      </a:lnTo>
                      <a:lnTo>
                        <a:pt x="1296" y="124"/>
                      </a:lnTo>
                      <a:lnTo>
                        <a:pt x="1238" y="146"/>
                      </a:lnTo>
                      <a:lnTo>
                        <a:pt x="1181" y="166"/>
                      </a:lnTo>
                      <a:lnTo>
                        <a:pt x="1133" y="187"/>
                      </a:lnTo>
                      <a:lnTo>
                        <a:pt x="1093" y="202"/>
                      </a:lnTo>
                      <a:lnTo>
                        <a:pt x="1070" y="216"/>
                      </a:lnTo>
                      <a:lnTo>
                        <a:pt x="1049" y="219"/>
                      </a:lnTo>
                      <a:lnTo>
                        <a:pt x="1021" y="217"/>
                      </a:lnTo>
                      <a:lnTo>
                        <a:pt x="989" y="208"/>
                      </a:lnTo>
                      <a:lnTo>
                        <a:pt x="954" y="196"/>
                      </a:lnTo>
                      <a:lnTo>
                        <a:pt x="917" y="178"/>
                      </a:lnTo>
                      <a:lnTo>
                        <a:pt x="882" y="159"/>
                      </a:lnTo>
                      <a:lnTo>
                        <a:pt x="851" y="137"/>
                      </a:lnTo>
                      <a:lnTo>
                        <a:pt x="828" y="117"/>
                      </a:lnTo>
                      <a:lnTo>
                        <a:pt x="787" y="90"/>
                      </a:lnTo>
                      <a:lnTo>
                        <a:pt x="732" y="66"/>
                      </a:lnTo>
                      <a:lnTo>
                        <a:pt x="666" y="44"/>
                      </a:lnTo>
                      <a:lnTo>
                        <a:pt x="595" y="26"/>
                      </a:lnTo>
                      <a:lnTo>
                        <a:pt x="522" y="10"/>
                      </a:lnTo>
                      <a:lnTo>
                        <a:pt x="455" y="2"/>
                      </a:lnTo>
                      <a:lnTo>
                        <a:pt x="398" y="0"/>
                      </a:lnTo>
                      <a:lnTo>
                        <a:pt x="356" y="6"/>
                      </a:lnTo>
                      <a:close/>
                    </a:path>
                  </a:pathLst>
                </a:custGeom>
                <a:solidFill>
                  <a:srgbClr val="F72B2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245" name="Freeform 203">
                  <a:extLst>
                    <a:ext uri="{FF2B5EF4-FFF2-40B4-BE49-F238E27FC236}">
                      <a16:creationId xmlns:a16="http://schemas.microsoft.com/office/drawing/2014/main" id="{8D8214D8-5121-4963-95BF-77792F3398E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532" y="2272"/>
                  <a:ext cx="361" cy="160"/>
                </a:xfrm>
                <a:custGeom>
                  <a:avLst/>
                  <a:gdLst>
                    <a:gd name="T0" fmla="*/ 0 w 2166"/>
                    <a:gd name="T1" fmla="*/ 0 h 962"/>
                    <a:gd name="T2" fmla="*/ 0 w 2166"/>
                    <a:gd name="T3" fmla="*/ 0 h 962"/>
                    <a:gd name="T4" fmla="*/ 0 w 2166"/>
                    <a:gd name="T5" fmla="*/ 0 h 962"/>
                    <a:gd name="T6" fmla="*/ 0 w 2166"/>
                    <a:gd name="T7" fmla="*/ 0 h 962"/>
                    <a:gd name="T8" fmla="*/ 0 w 2166"/>
                    <a:gd name="T9" fmla="*/ 0 h 962"/>
                    <a:gd name="T10" fmla="*/ 0 w 2166"/>
                    <a:gd name="T11" fmla="*/ 0 h 962"/>
                    <a:gd name="T12" fmla="*/ 0 w 2166"/>
                    <a:gd name="T13" fmla="*/ 0 h 962"/>
                    <a:gd name="T14" fmla="*/ 0 w 2166"/>
                    <a:gd name="T15" fmla="*/ 0 h 962"/>
                    <a:gd name="T16" fmla="*/ 0 w 2166"/>
                    <a:gd name="T17" fmla="*/ 0 h 962"/>
                    <a:gd name="T18" fmla="*/ 0 w 2166"/>
                    <a:gd name="T19" fmla="*/ 0 h 962"/>
                    <a:gd name="T20" fmla="*/ 0 w 2166"/>
                    <a:gd name="T21" fmla="*/ 0 h 962"/>
                    <a:gd name="T22" fmla="*/ 0 w 2166"/>
                    <a:gd name="T23" fmla="*/ 0 h 962"/>
                    <a:gd name="T24" fmla="*/ 0 w 2166"/>
                    <a:gd name="T25" fmla="*/ 0 h 962"/>
                    <a:gd name="T26" fmla="*/ 0 w 2166"/>
                    <a:gd name="T27" fmla="*/ 0 h 962"/>
                    <a:gd name="T28" fmla="*/ 0 w 2166"/>
                    <a:gd name="T29" fmla="*/ 0 h 962"/>
                    <a:gd name="T30" fmla="*/ 0 w 2166"/>
                    <a:gd name="T31" fmla="*/ 0 h 962"/>
                    <a:gd name="T32" fmla="*/ 0 w 2166"/>
                    <a:gd name="T33" fmla="*/ 0 h 962"/>
                    <a:gd name="T34" fmla="*/ 0 w 2166"/>
                    <a:gd name="T35" fmla="*/ 0 h 962"/>
                    <a:gd name="T36" fmla="*/ 0 w 2166"/>
                    <a:gd name="T37" fmla="*/ 0 h 962"/>
                    <a:gd name="T38" fmla="*/ 0 w 2166"/>
                    <a:gd name="T39" fmla="*/ 0 h 962"/>
                    <a:gd name="T40" fmla="*/ 0 w 2166"/>
                    <a:gd name="T41" fmla="*/ 0 h 962"/>
                    <a:gd name="T42" fmla="*/ 0 w 2166"/>
                    <a:gd name="T43" fmla="*/ 0 h 962"/>
                    <a:gd name="T44" fmla="*/ 0 w 2166"/>
                    <a:gd name="T45" fmla="*/ 0 h 962"/>
                    <a:gd name="T46" fmla="*/ 0 w 2166"/>
                    <a:gd name="T47" fmla="*/ 0 h 962"/>
                    <a:gd name="T48" fmla="*/ 0 w 2166"/>
                    <a:gd name="T49" fmla="*/ 0 h 962"/>
                    <a:gd name="T50" fmla="*/ 0 w 2166"/>
                    <a:gd name="T51" fmla="*/ 0 h 962"/>
                    <a:gd name="T52" fmla="*/ 0 w 2166"/>
                    <a:gd name="T53" fmla="*/ 0 h 962"/>
                    <a:gd name="T54" fmla="*/ 0 w 2166"/>
                    <a:gd name="T55" fmla="*/ 0 h 962"/>
                    <a:gd name="T56" fmla="*/ 0 w 2166"/>
                    <a:gd name="T57" fmla="*/ 0 h 962"/>
                    <a:gd name="T58" fmla="*/ 0 w 2166"/>
                    <a:gd name="T59" fmla="*/ 0 h 962"/>
                    <a:gd name="T60" fmla="*/ 0 w 2166"/>
                    <a:gd name="T61" fmla="*/ 0 h 962"/>
                    <a:gd name="T62" fmla="*/ 0 w 2166"/>
                    <a:gd name="T63" fmla="*/ 0 h 962"/>
                    <a:gd name="T64" fmla="*/ 0 w 2166"/>
                    <a:gd name="T65" fmla="*/ 0 h 962"/>
                    <a:gd name="T66" fmla="*/ 0 w 2166"/>
                    <a:gd name="T67" fmla="*/ 0 h 962"/>
                    <a:gd name="T68" fmla="*/ 0 w 2166"/>
                    <a:gd name="T69" fmla="*/ 0 h 962"/>
                    <a:gd name="T70" fmla="*/ 0 w 2166"/>
                    <a:gd name="T71" fmla="*/ 0 h 962"/>
                    <a:gd name="T72" fmla="*/ 0 w 2166"/>
                    <a:gd name="T73" fmla="*/ 0 h 962"/>
                    <a:gd name="T74" fmla="*/ 0 w 2166"/>
                    <a:gd name="T75" fmla="*/ 0 h 962"/>
                    <a:gd name="T76" fmla="*/ 0 w 2166"/>
                    <a:gd name="T77" fmla="*/ 0 h 962"/>
                    <a:gd name="T78" fmla="*/ 0 w 2166"/>
                    <a:gd name="T79" fmla="*/ 0 h 962"/>
                    <a:gd name="T80" fmla="*/ 0 w 2166"/>
                    <a:gd name="T81" fmla="*/ 0 h 962"/>
                    <a:gd name="T82" fmla="*/ 0 w 2166"/>
                    <a:gd name="T83" fmla="*/ 0 h 962"/>
                    <a:gd name="T84" fmla="*/ 0 w 2166"/>
                    <a:gd name="T85" fmla="*/ 0 h 962"/>
                    <a:gd name="T86" fmla="*/ 0 w 2166"/>
                    <a:gd name="T87" fmla="*/ 0 h 962"/>
                    <a:gd name="T88" fmla="*/ 0 w 2166"/>
                    <a:gd name="T89" fmla="*/ 0 h 962"/>
                    <a:gd name="T90" fmla="*/ 0 w 2166"/>
                    <a:gd name="T91" fmla="*/ 0 h 962"/>
                    <a:gd name="T92" fmla="*/ 0 w 2166"/>
                    <a:gd name="T93" fmla="*/ 0 h 962"/>
                    <a:gd name="T94" fmla="*/ 0 w 2166"/>
                    <a:gd name="T95" fmla="*/ 0 h 962"/>
                    <a:gd name="T96" fmla="*/ 0 w 2166"/>
                    <a:gd name="T97" fmla="*/ 0 h 962"/>
                    <a:gd name="T98" fmla="*/ 0 w 2166"/>
                    <a:gd name="T99" fmla="*/ 0 h 962"/>
                    <a:gd name="T100" fmla="*/ 0 w 2166"/>
                    <a:gd name="T101" fmla="*/ 0 h 962"/>
                    <a:gd name="T102" fmla="*/ 0 w 2166"/>
                    <a:gd name="T103" fmla="*/ 0 h 962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</a:gdLst>
                  <a:ahLst/>
                  <a:cxnLst>
                    <a:cxn ang="T104">
                      <a:pos x="T0" y="T1"/>
                    </a:cxn>
                    <a:cxn ang="T105">
                      <a:pos x="T2" y="T3"/>
                    </a:cxn>
                    <a:cxn ang="T106">
                      <a:pos x="T4" y="T5"/>
                    </a:cxn>
                    <a:cxn ang="T107">
                      <a:pos x="T6" y="T7"/>
                    </a:cxn>
                    <a:cxn ang="T108">
                      <a:pos x="T8" y="T9"/>
                    </a:cxn>
                    <a:cxn ang="T109">
                      <a:pos x="T10" y="T11"/>
                    </a:cxn>
                    <a:cxn ang="T110">
                      <a:pos x="T12" y="T13"/>
                    </a:cxn>
                    <a:cxn ang="T111">
                      <a:pos x="T14" y="T15"/>
                    </a:cxn>
                    <a:cxn ang="T112">
                      <a:pos x="T16" y="T17"/>
                    </a:cxn>
                    <a:cxn ang="T113">
                      <a:pos x="T18" y="T19"/>
                    </a:cxn>
                    <a:cxn ang="T114">
                      <a:pos x="T20" y="T21"/>
                    </a:cxn>
                    <a:cxn ang="T115">
                      <a:pos x="T22" y="T23"/>
                    </a:cxn>
                    <a:cxn ang="T116">
                      <a:pos x="T24" y="T25"/>
                    </a:cxn>
                    <a:cxn ang="T117">
                      <a:pos x="T26" y="T27"/>
                    </a:cxn>
                    <a:cxn ang="T118">
                      <a:pos x="T28" y="T29"/>
                    </a:cxn>
                    <a:cxn ang="T119">
                      <a:pos x="T30" y="T31"/>
                    </a:cxn>
                    <a:cxn ang="T120">
                      <a:pos x="T32" y="T33"/>
                    </a:cxn>
                    <a:cxn ang="T121">
                      <a:pos x="T34" y="T35"/>
                    </a:cxn>
                    <a:cxn ang="T122">
                      <a:pos x="T36" y="T37"/>
                    </a:cxn>
                    <a:cxn ang="T123">
                      <a:pos x="T38" y="T39"/>
                    </a:cxn>
                    <a:cxn ang="T124">
                      <a:pos x="T40" y="T41"/>
                    </a:cxn>
                    <a:cxn ang="T125">
                      <a:pos x="T42" y="T43"/>
                    </a:cxn>
                    <a:cxn ang="T126">
                      <a:pos x="T44" y="T45"/>
                    </a:cxn>
                    <a:cxn ang="T127">
                      <a:pos x="T46" y="T47"/>
                    </a:cxn>
                    <a:cxn ang="T128">
                      <a:pos x="T48" y="T49"/>
                    </a:cxn>
                    <a:cxn ang="T129">
                      <a:pos x="T50" y="T51"/>
                    </a:cxn>
                    <a:cxn ang="T130">
                      <a:pos x="T52" y="T53"/>
                    </a:cxn>
                    <a:cxn ang="T131">
                      <a:pos x="T54" y="T55"/>
                    </a:cxn>
                    <a:cxn ang="T132">
                      <a:pos x="T56" y="T57"/>
                    </a:cxn>
                    <a:cxn ang="T133">
                      <a:pos x="T58" y="T59"/>
                    </a:cxn>
                    <a:cxn ang="T134">
                      <a:pos x="T60" y="T61"/>
                    </a:cxn>
                    <a:cxn ang="T135">
                      <a:pos x="T62" y="T63"/>
                    </a:cxn>
                    <a:cxn ang="T136">
                      <a:pos x="T64" y="T65"/>
                    </a:cxn>
                    <a:cxn ang="T137">
                      <a:pos x="T66" y="T67"/>
                    </a:cxn>
                    <a:cxn ang="T138">
                      <a:pos x="T68" y="T69"/>
                    </a:cxn>
                    <a:cxn ang="T139">
                      <a:pos x="T70" y="T71"/>
                    </a:cxn>
                    <a:cxn ang="T140">
                      <a:pos x="T72" y="T73"/>
                    </a:cxn>
                    <a:cxn ang="T141">
                      <a:pos x="T74" y="T75"/>
                    </a:cxn>
                    <a:cxn ang="T142">
                      <a:pos x="T76" y="T77"/>
                    </a:cxn>
                    <a:cxn ang="T143">
                      <a:pos x="T78" y="T79"/>
                    </a:cxn>
                    <a:cxn ang="T144">
                      <a:pos x="T80" y="T81"/>
                    </a:cxn>
                    <a:cxn ang="T145">
                      <a:pos x="T82" y="T83"/>
                    </a:cxn>
                    <a:cxn ang="T146">
                      <a:pos x="T84" y="T85"/>
                    </a:cxn>
                    <a:cxn ang="T147">
                      <a:pos x="T86" y="T87"/>
                    </a:cxn>
                    <a:cxn ang="T148">
                      <a:pos x="T88" y="T89"/>
                    </a:cxn>
                    <a:cxn ang="T149">
                      <a:pos x="T90" y="T91"/>
                    </a:cxn>
                    <a:cxn ang="T150">
                      <a:pos x="T92" y="T93"/>
                    </a:cxn>
                    <a:cxn ang="T151">
                      <a:pos x="T94" y="T95"/>
                    </a:cxn>
                    <a:cxn ang="T152">
                      <a:pos x="T96" y="T97"/>
                    </a:cxn>
                    <a:cxn ang="T153">
                      <a:pos x="T98" y="T99"/>
                    </a:cxn>
                    <a:cxn ang="T154">
                      <a:pos x="T100" y="T101"/>
                    </a:cxn>
                    <a:cxn ang="T155">
                      <a:pos x="T102" y="T103"/>
                    </a:cxn>
                  </a:cxnLst>
                  <a:rect l="0" t="0" r="r" b="b"/>
                  <a:pathLst>
                    <a:path w="2166" h="962">
                      <a:moveTo>
                        <a:pt x="343" y="6"/>
                      </a:moveTo>
                      <a:lnTo>
                        <a:pt x="299" y="19"/>
                      </a:lnTo>
                      <a:lnTo>
                        <a:pt x="240" y="40"/>
                      </a:lnTo>
                      <a:lnTo>
                        <a:pt x="175" y="66"/>
                      </a:lnTo>
                      <a:lnTo>
                        <a:pt x="112" y="97"/>
                      </a:lnTo>
                      <a:lnTo>
                        <a:pt x="56" y="129"/>
                      </a:lnTo>
                      <a:lnTo>
                        <a:pt x="16" y="164"/>
                      </a:lnTo>
                      <a:lnTo>
                        <a:pt x="0" y="198"/>
                      </a:lnTo>
                      <a:lnTo>
                        <a:pt x="15" y="232"/>
                      </a:lnTo>
                      <a:lnTo>
                        <a:pt x="29" y="238"/>
                      </a:lnTo>
                      <a:lnTo>
                        <a:pt x="50" y="239"/>
                      </a:lnTo>
                      <a:lnTo>
                        <a:pt x="74" y="235"/>
                      </a:lnTo>
                      <a:lnTo>
                        <a:pt x="102" y="228"/>
                      </a:lnTo>
                      <a:lnTo>
                        <a:pt x="129" y="218"/>
                      </a:lnTo>
                      <a:lnTo>
                        <a:pt x="156" y="209"/>
                      </a:lnTo>
                      <a:lnTo>
                        <a:pt x="179" y="201"/>
                      </a:lnTo>
                      <a:lnTo>
                        <a:pt x="201" y="198"/>
                      </a:lnTo>
                      <a:lnTo>
                        <a:pt x="212" y="205"/>
                      </a:lnTo>
                      <a:lnTo>
                        <a:pt x="218" y="227"/>
                      </a:lnTo>
                      <a:lnTo>
                        <a:pt x="218" y="259"/>
                      </a:lnTo>
                      <a:lnTo>
                        <a:pt x="214" y="297"/>
                      </a:lnTo>
                      <a:lnTo>
                        <a:pt x="207" y="337"/>
                      </a:lnTo>
                      <a:lnTo>
                        <a:pt x="200" y="377"/>
                      </a:lnTo>
                      <a:lnTo>
                        <a:pt x="193" y="409"/>
                      </a:lnTo>
                      <a:lnTo>
                        <a:pt x="188" y="434"/>
                      </a:lnTo>
                      <a:lnTo>
                        <a:pt x="180" y="515"/>
                      </a:lnTo>
                      <a:lnTo>
                        <a:pt x="192" y="584"/>
                      </a:lnTo>
                      <a:lnTo>
                        <a:pt x="216" y="637"/>
                      </a:lnTo>
                      <a:lnTo>
                        <a:pt x="254" y="678"/>
                      </a:lnTo>
                      <a:lnTo>
                        <a:pt x="296" y="699"/>
                      </a:lnTo>
                      <a:lnTo>
                        <a:pt x="345" y="705"/>
                      </a:lnTo>
                      <a:lnTo>
                        <a:pt x="393" y="690"/>
                      </a:lnTo>
                      <a:lnTo>
                        <a:pt x="439" y="655"/>
                      </a:lnTo>
                      <a:lnTo>
                        <a:pt x="467" y="621"/>
                      </a:lnTo>
                      <a:lnTo>
                        <a:pt x="499" y="580"/>
                      </a:lnTo>
                      <a:lnTo>
                        <a:pt x="532" y="539"/>
                      </a:lnTo>
                      <a:lnTo>
                        <a:pt x="571" y="500"/>
                      </a:lnTo>
                      <a:lnTo>
                        <a:pt x="611" y="467"/>
                      </a:lnTo>
                      <a:lnTo>
                        <a:pt x="658" y="445"/>
                      </a:lnTo>
                      <a:lnTo>
                        <a:pt x="710" y="437"/>
                      </a:lnTo>
                      <a:lnTo>
                        <a:pt x="770" y="450"/>
                      </a:lnTo>
                      <a:lnTo>
                        <a:pt x="819" y="491"/>
                      </a:lnTo>
                      <a:lnTo>
                        <a:pt x="828" y="563"/>
                      </a:lnTo>
                      <a:lnTo>
                        <a:pt x="815" y="652"/>
                      </a:lnTo>
                      <a:lnTo>
                        <a:pt x="801" y="748"/>
                      </a:lnTo>
                      <a:lnTo>
                        <a:pt x="804" y="838"/>
                      </a:lnTo>
                      <a:lnTo>
                        <a:pt x="846" y="912"/>
                      </a:lnTo>
                      <a:lnTo>
                        <a:pt x="946" y="957"/>
                      </a:lnTo>
                      <a:lnTo>
                        <a:pt x="1125" y="962"/>
                      </a:lnTo>
                      <a:lnTo>
                        <a:pt x="1256" y="925"/>
                      </a:lnTo>
                      <a:lnTo>
                        <a:pt x="1315" y="860"/>
                      </a:lnTo>
                      <a:lnTo>
                        <a:pt x="1324" y="775"/>
                      </a:lnTo>
                      <a:lnTo>
                        <a:pt x="1304" y="679"/>
                      </a:lnTo>
                      <a:lnTo>
                        <a:pt x="1273" y="582"/>
                      </a:lnTo>
                      <a:lnTo>
                        <a:pt x="1252" y="497"/>
                      </a:lnTo>
                      <a:lnTo>
                        <a:pt x="1263" y="428"/>
                      </a:lnTo>
                      <a:lnTo>
                        <a:pt x="1326" y="391"/>
                      </a:lnTo>
                      <a:lnTo>
                        <a:pt x="1396" y="410"/>
                      </a:lnTo>
                      <a:lnTo>
                        <a:pt x="1446" y="480"/>
                      </a:lnTo>
                      <a:lnTo>
                        <a:pt x="1484" y="580"/>
                      </a:lnTo>
                      <a:lnTo>
                        <a:pt x="1526" y="690"/>
                      </a:lnTo>
                      <a:lnTo>
                        <a:pt x="1577" y="789"/>
                      </a:lnTo>
                      <a:lnTo>
                        <a:pt x="1654" y="858"/>
                      </a:lnTo>
                      <a:lnTo>
                        <a:pt x="1765" y="876"/>
                      </a:lnTo>
                      <a:lnTo>
                        <a:pt x="1925" y="823"/>
                      </a:lnTo>
                      <a:lnTo>
                        <a:pt x="2051" y="744"/>
                      </a:lnTo>
                      <a:lnTo>
                        <a:pt x="2130" y="659"/>
                      </a:lnTo>
                      <a:lnTo>
                        <a:pt x="2165" y="568"/>
                      </a:lnTo>
                      <a:lnTo>
                        <a:pt x="2166" y="476"/>
                      </a:lnTo>
                      <a:lnTo>
                        <a:pt x="2137" y="383"/>
                      </a:lnTo>
                      <a:lnTo>
                        <a:pt x="2085" y="295"/>
                      </a:lnTo>
                      <a:lnTo>
                        <a:pt x="2018" y="210"/>
                      </a:lnTo>
                      <a:lnTo>
                        <a:pt x="1943" y="137"/>
                      </a:lnTo>
                      <a:lnTo>
                        <a:pt x="1885" y="88"/>
                      </a:lnTo>
                      <a:lnTo>
                        <a:pt x="1824" y="53"/>
                      </a:lnTo>
                      <a:lnTo>
                        <a:pt x="1762" y="29"/>
                      </a:lnTo>
                      <a:lnTo>
                        <a:pt x="1699" y="19"/>
                      </a:lnTo>
                      <a:lnTo>
                        <a:pt x="1631" y="19"/>
                      </a:lnTo>
                      <a:lnTo>
                        <a:pt x="1563" y="30"/>
                      </a:lnTo>
                      <a:lnTo>
                        <a:pt x="1492" y="51"/>
                      </a:lnTo>
                      <a:lnTo>
                        <a:pt x="1418" y="82"/>
                      </a:lnTo>
                      <a:lnTo>
                        <a:pt x="1377" y="99"/>
                      </a:lnTo>
                      <a:lnTo>
                        <a:pt x="1328" y="119"/>
                      </a:lnTo>
                      <a:lnTo>
                        <a:pt x="1272" y="139"/>
                      </a:lnTo>
                      <a:lnTo>
                        <a:pt x="1215" y="161"/>
                      </a:lnTo>
                      <a:lnTo>
                        <a:pt x="1159" y="180"/>
                      </a:lnTo>
                      <a:lnTo>
                        <a:pt x="1111" y="199"/>
                      </a:lnTo>
                      <a:lnTo>
                        <a:pt x="1074" y="214"/>
                      </a:lnTo>
                      <a:lnTo>
                        <a:pt x="1051" y="226"/>
                      </a:lnTo>
                      <a:lnTo>
                        <a:pt x="1031" y="230"/>
                      </a:lnTo>
                      <a:lnTo>
                        <a:pt x="1002" y="228"/>
                      </a:lnTo>
                      <a:lnTo>
                        <a:pt x="967" y="220"/>
                      </a:lnTo>
                      <a:lnTo>
                        <a:pt x="930" y="209"/>
                      </a:lnTo>
                      <a:lnTo>
                        <a:pt x="889" y="192"/>
                      </a:lnTo>
                      <a:lnTo>
                        <a:pt x="853" y="174"/>
                      </a:lnTo>
                      <a:lnTo>
                        <a:pt x="820" y="155"/>
                      </a:lnTo>
                      <a:lnTo>
                        <a:pt x="798" y="137"/>
                      </a:lnTo>
                      <a:lnTo>
                        <a:pt x="755" y="109"/>
                      </a:lnTo>
                      <a:lnTo>
                        <a:pt x="701" y="82"/>
                      </a:lnTo>
                      <a:lnTo>
                        <a:pt x="637" y="56"/>
                      </a:lnTo>
                      <a:lnTo>
                        <a:pt x="571" y="35"/>
                      </a:lnTo>
                      <a:lnTo>
                        <a:pt x="502" y="16"/>
                      </a:lnTo>
                      <a:lnTo>
                        <a:pt x="438" y="4"/>
                      </a:lnTo>
                      <a:lnTo>
                        <a:pt x="384" y="0"/>
                      </a:lnTo>
                      <a:lnTo>
                        <a:pt x="343" y="6"/>
                      </a:lnTo>
                      <a:close/>
                    </a:path>
                  </a:pathLst>
                </a:custGeom>
                <a:solidFill>
                  <a:srgbClr val="F7383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246" name="Freeform 204">
                  <a:extLst>
                    <a:ext uri="{FF2B5EF4-FFF2-40B4-BE49-F238E27FC236}">
                      <a16:creationId xmlns:a16="http://schemas.microsoft.com/office/drawing/2014/main" id="{9268AF19-5CB7-4874-958C-9C34098D124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535" y="2274"/>
                  <a:ext cx="354" cy="149"/>
                </a:xfrm>
                <a:custGeom>
                  <a:avLst/>
                  <a:gdLst>
                    <a:gd name="T0" fmla="*/ 0 w 2120"/>
                    <a:gd name="T1" fmla="*/ 0 h 899"/>
                    <a:gd name="T2" fmla="*/ 0 w 2120"/>
                    <a:gd name="T3" fmla="*/ 0 h 899"/>
                    <a:gd name="T4" fmla="*/ 0 w 2120"/>
                    <a:gd name="T5" fmla="*/ 0 h 899"/>
                    <a:gd name="T6" fmla="*/ 0 w 2120"/>
                    <a:gd name="T7" fmla="*/ 0 h 899"/>
                    <a:gd name="T8" fmla="*/ 0 w 2120"/>
                    <a:gd name="T9" fmla="*/ 0 h 899"/>
                    <a:gd name="T10" fmla="*/ 0 w 2120"/>
                    <a:gd name="T11" fmla="*/ 0 h 899"/>
                    <a:gd name="T12" fmla="*/ 0 w 2120"/>
                    <a:gd name="T13" fmla="*/ 0 h 899"/>
                    <a:gd name="T14" fmla="*/ 0 w 2120"/>
                    <a:gd name="T15" fmla="*/ 0 h 899"/>
                    <a:gd name="T16" fmla="*/ 0 w 2120"/>
                    <a:gd name="T17" fmla="*/ 0 h 899"/>
                    <a:gd name="T18" fmla="*/ 0 w 2120"/>
                    <a:gd name="T19" fmla="*/ 0 h 899"/>
                    <a:gd name="T20" fmla="*/ 0 w 2120"/>
                    <a:gd name="T21" fmla="*/ 0 h 899"/>
                    <a:gd name="T22" fmla="*/ 0 w 2120"/>
                    <a:gd name="T23" fmla="*/ 0 h 899"/>
                    <a:gd name="T24" fmla="*/ 0 w 2120"/>
                    <a:gd name="T25" fmla="*/ 0 h 899"/>
                    <a:gd name="T26" fmla="*/ 0 w 2120"/>
                    <a:gd name="T27" fmla="*/ 0 h 899"/>
                    <a:gd name="T28" fmla="*/ 0 w 2120"/>
                    <a:gd name="T29" fmla="*/ 0 h 899"/>
                    <a:gd name="T30" fmla="*/ 0 w 2120"/>
                    <a:gd name="T31" fmla="*/ 0 h 899"/>
                    <a:gd name="T32" fmla="*/ 0 w 2120"/>
                    <a:gd name="T33" fmla="*/ 0 h 899"/>
                    <a:gd name="T34" fmla="*/ 0 w 2120"/>
                    <a:gd name="T35" fmla="*/ 0 h 899"/>
                    <a:gd name="T36" fmla="*/ 0 w 2120"/>
                    <a:gd name="T37" fmla="*/ 0 h 899"/>
                    <a:gd name="T38" fmla="*/ 0 w 2120"/>
                    <a:gd name="T39" fmla="*/ 0 h 899"/>
                    <a:gd name="T40" fmla="*/ 0 w 2120"/>
                    <a:gd name="T41" fmla="*/ 0 h 899"/>
                    <a:gd name="T42" fmla="*/ 0 w 2120"/>
                    <a:gd name="T43" fmla="*/ 0 h 899"/>
                    <a:gd name="T44" fmla="*/ 0 w 2120"/>
                    <a:gd name="T45" fmla="*/ 0 h 899"/>
                    <a:gd name="T46" fmla="*/ 0 w 2120"/>
                    <a:gd name="T47" fmla="*/ 0 h 899"/>
                    <a:gd name="T48" fmla="*/ 0 w 2120"/>
                    <a:gd name="T49" fmla="*/ 0 h 899"/>
                    <a:gd name="T50" fmla="*/ 0 w 2120"/>
                    <a:gd name="T51" fmla="*/ 0 h 899"/>
                    <a:gd name="T52" fmla="*/ 0 w 2120"/>
                    <a:gd name="T53" fmla="*/ 0 h 899"/>
                    <a:gd name="T54" fmla="*/ 0 w 2120"/>
                    <a:gd name="T55" fmla="*/ 0 h 899"/>
                    <a:gd name="T56" fmla="*/ 0 w 2120"/>
                    <a:gd name="T57" fmla="*/ 0 h 899"/>
                    <a:gd name="T58" fmla="*/ 0 w 2120"/>
                    <a:gd name="T59" fmla="*/ 0 h 899"/>
                    <a:gd name="T60" fmla="*/ 0 w 2120"/>
                    <a:gd name="T61" fmla="*/ 0 h 899"/>
                    <a:gd name="T62" fmla="*/ 0 w 2120"/>
                    <a:gd name="T63" fmla="*/ 0 h 899"/>
                    <a:gd name="T64" fmla="*/ 0 w 2120"/>
                    <a:gd name="T65" fmla="*/ 0 h 899"/>
                    <a:gd name="T66" fmla="*/ 0 w 2120"/>
                    <a:gd name="T67" fmla="*/ 0 h 899"/>
                    <a:gd name="T68" fmla="*/ 0 w 2120"/>
                    <a:gd name="T69" fmla="*/ 0 h 899"/>
                    <a:gd name="T70" fmla="*/ 0 w 2120"/>
                    <a:gd name="T71" fmla="*/ 0 h 899"/>
                    <a:gd name="T72" fmla="*/ 0 w 2120"/>
                    <a:gd name="T73" fmla="*/ 0 h 899"/>
                    <a:gd name="T74" fmla="*/ 0 w 2120"/>
                    <a:gd name="T75" fmla="*/ 0 h 899"/>
                    <a:gd name="T76" fmla="*/ 0 w 2120"/>
                    <a:gd name="T77" fmla="*/ 0 h 899"/>
                    <a:gd name="T78" fmla="*/ 0 w 2120"/>
                    <a:gd name="T79" fmla="*/ 0 h 899"/>
                    <a:gd name="T80" fmla="*/ 0 w 2120"/>
                    <a:gd name="T81" fmla="*/ 0 h 899"/>
                    <a:gd name="T82" fmla="*/ 0 w 2120"/>
                    <a:gd name="T83" fmla="*/ 0 h 899"/>
                    <a:gd name="T84" fmla="*/ 0 w 2120"/>
                    <a:gd name="T85" fmla="*/ 0 h 899"/>
                    <a:gd name="T86" fmla="*/ 0 w 2120"/>
                    <a:gd name="T87" fmla="*/ 0 h 899"/>
                    <a:gd name="T88" fmla="*/ 0 w 2120"/>
                    <a:gd name="T89" fmla="*/ 0 h 899"/>
                    <a:gd name="T90" fmla="*/ 0 w 2120"/>
                    <a:gd name="T91" fmla="*/ 0 h 899"/>
                    <a:gd name="T92" fmla="*/ 0 w 2120"/>
                    <a:gd name="T93" fmla="*/ 0 h 899"/>
                    <a:gd name="T94" fmla="*/ 0 w 2120"/>
                    <a:gd name="T95" fmla="*/ 0 h 899"/>
                    <a:gd name="T96" fmla="*/ 0 w 2120"/>
                    <a:gd name="T97" fmla="*/ 0 h 899"/>
                    <a:gd name="T98" fmla="*/ 0 w 2120"/>
                    <a:gd name="T99" fmla="*/ 0 h 899"/>
                    <a:gd name="T100" fmla="*/ 0 w 2120"/>
                    <a:gd name="T101" fmla="*/ 0 h 899"/>
                    <a:gd name="T102" fmla="*/ 0 w 2120"/>
                    <a:gd name="T103" fmla="*/ 0 h 899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</a:gdLst>
                  <a:ahLst/>
                  <a:cxnLst>
                    <a:cxn ang="T104">
                      <a:pos x="T0" y="T1"/>
                    </a:cxn>
                    <a:cxn ang="T105">
                      <a:pos x="T2" y="T3"/>
                    </a:cxn>
                    <a:cxn ang="T106">
                      <a:pos x="T4" y="T5"/>
                    </a:cxn>
                    <a:cxn ang="T107">
                      <a:pos x="T6" y="T7"/>
                    </a:cxn>
                    <a:cxn ang="T108">
                      <a:pos x="T8" y="T9"/>
                    </a:cxn>
                    <a:cxn ang="T109">
                      <a:pos x="T10" y="T11"/>
                    </a:cxn>
                    <a:cxn ang="T110">
                      <a:pos x="T12" y="T13"/>
                    </a:cxn>
                    <a:cxn ang="T111">
                      <a:pos x="T14" y="T15"/>
                    </a:cxn>
                    <a:cxn ang="T112">
                      <a:pos x="T16" y="T17"/>
                    </a:cxn>
                    <a:cxn ang="T113">
                      <a:pos x="T18" y="T19"/>
                    </a:cxn>
                    <a:cxn ang="T114">
                      <a:pos x="T20" y="T21"/>
                    </a:cxn>
                    <a:cxn ang="T115">
                      <a:pos x="T22" y="T23"/>
                    </a:cxn>
                    <a:cxn ang="T116">
                      <a:pos x="T24" y="T25"/>
                    </a:cxn>
                    <a:cxn ang="T117">
                      <a:pos x="T26" y="T27"/>
                    </a:cxn>
                    <a:cxn ang="T118">
                      <a:pos x="T28" y="T29"/>
                    </a:cxn>
                    <a:cxn ang="T119">
                      <a:pos x="T30" y="T31"/>
                    </a:cxn>
                    <a:cxn ang="T120">
                      <a:pos x="T32" y="T33"/>
                    </a:cxn>
                    <a:cxn ang="T121">
                      <a:pos x="T34" y="T35"/>
                    </a:cxn>
                    <a:cxn ang="T122">
                      <a:pos x="T36" y="T37"/>
                    </a:cxn>
                    <a:cxn ang="T123">
                      <a:pos x="T38" y="T39"/>
                    </a:cxn>
                    <a:cxn ang="T124">
                      <a:pos x="T40" y="T41"/>
                    </a:cxn>
                    <a:cxn ang="T125">
                      <a:pos x="T42" y="T43"/>
                    </a:cxn>
                    <a:cxn ang="T126">
                      <a:pos x="T44" y="T45"/>
                    </a:cxn>
                    <a:cxn ang="T127">
                      <a:pos x="T46" y="T47"/>
                    </a:cxn>
                    <a:cxn ang="T128">
                      <a:pos x="T48" y="T49"/>
                    </a:cxn>
                    <a:cxn ang="T129">
                      <a:pos x="T50" y="T51"/>
                    </a:cxn>
                    <a:cxn ang="T130">
                      <a:pos x="T52" y="T53"/>
                    </a:cxn>
                    <a:cxn ang="T131">
                      <a:pos x="T54" y="T55"/>
                    </a:cxn>
                    <a:cxn ang="T132">
                      <a:pos x="T56" y="T57"/>
                    </a:cxn>
                    <a:cxn ang="T133">
                      <a:pos x="T58" y="T59"/>
                    </a:cxn>
                    <a:cxn ang="T134">
                      <a:pos x="T60" y="T61"/>
                    </a:cxn>
                    <a:cxn ang="T135">
                      <a:pos x="T62" y="T63"/>
                    </a:cxn>
                    <a:cxn ang="T136">
                      <a:pos x="T64" y="T65"/>
                    </a:cxn>
                    <a:cxn ang="T137">
                      <a:pos x="T66" y="T67"/>
                    </a:cxn>
                    <a:cxn ang="T138">
                      <a:pos x="T68" y="T69"/>
                    </a:cxn>
                    <a:cxn ang="T139">
                      <a:pos x="T70" y="T71"/>
                    </a:cxn>
                    <a:cxn ang="T140">
                      <a:pos x="T72" y="T73"/>
                    </a:cxn>
                    <a:cxn ang="T141">
                      <a:pos x="T74" y="T75"/>
                    </a:cxn>
                    <a:cxn ang="T142">
                      <a:pos x="T76" y="T77"/>
                    </a:cxn>
                    <a:cxn ang="T143">
                      <a:pos x="T78" y="T79"/>
                    </a:cxn>
                    <a:cxn ang="T144">
                      <a:pos x="T80" y="T81"/>
                    </a:cxn>
                    <a:cxn ang="T145">
                      <a:pos x="T82" y="T83"/>
                    </a:cxn>
                    <a:cxn ang="T146">
                      <a:pos x="T84" y="T85"/>
                    </a:cxn>
                    <a:cxn ang="T147">
                      <a:pos x="T86" y="T87"/>
                    </a:cxn>
                    <a:cxn ang="T148">
                      <a:pos x="T88" y="T89"/>
                    </a:cxn>
                    <a:cxn ang="T149">
                      <a:pos x="T90" y="T91"/>
                    </a:cxn>
                    <a:cxn ang="T150">
                      <a:pos x="T92" y="T93"/>
                    </a:cxn>
                    <a:cxn ang="T151">
                      <a:pos x="T94" y="T95"/>
                    </a:cxn>
                    <a:cxn ang="T152">
                      <a:pos x="T96" y="T97"/>
                    </a:cxn>
                    <a:cxn ang="T153">
                      <a:pos x="T98" y="T99"/>
                    </a:cxn>
                    <a:cxn ang="T154">
                      <a:pos x="T100" y="T101"/>
                    </a:cxn>
                    <a:cxn ang="T155">
                      <a:pos x="T102" y="T103"/>
                    </a:cxn>
                  </a:cxnLst>
                  <a:rect l="0" t="0" r="r" b="b"/>
                  <a:pathLst>
                    <a:path w="2120" h="899">
                      <a:moveTo>
                        <a:pt x="328" y="5"/>
                      </a:moveTo>
                      <a:lnTo>
                        <a:pt x="284" y="17"/>
                      </a:lnTo>
                      <a:lnTo>
                        <a:pt x="228" y="35"/>
                      </a:lnTo>
                      <a:lnTo>
                        <a:pt x="167" y="57"/>
                      </a:lnTo>
                      <a:lnTo>
                        <a:pt x="108" y="83"/>
                      </a:lnTo>
                      <a:lnTo>
                        <a:pt x="55" y="110"/>
                      </a:lnTo>
                      <a:lnTo>
                        <a:pt x="17" y="140"/>
                      </a:lnTo>
                      <a:lnTo>
                        <a:pt x="0" y="168"/>
                      </a:lnTo>
                      <a:lnTo>
                        <a:pt x="11" y="197"/>
                      </a:lnTo>
                      <a:lnTo>
                        <a:pt x="25" y="205"/>
                      </a:lnTo>
                      <a:lnTo>
                        <a:pt x="45" y="206"/>
                      </a:lnTo>
                      <a:lnTo>
                        <a:pt x="71" y="201"/>
                      </a:lnTo>
                      <a:lnTo>
                        <a:pt x="100" y="195"/>
                      </a:lnTo>
                      <a:lnTo>
                        <a:pt x="128" y="186"/>
                      </a:lnTo>
                      <a:lnTo>
                        <a:pt x="157" y="177"/>
                      </a:lnTo>
                      <a:lnTo>
                        <a:pt x="182" y="169"/>
                      </a:lnTo>
                      <a:lnTo>
                        <a:pt x="205" y="167"/>
                      </a:lnTo>
                      <a:lnTo>
                        <a:pt x="217" y="173"/>
                      </a:lnTo>
                      <a:lnTo>
                        <a:pt x="223" y="195"/>
                      </a:lnTo>
                      <a:lnTo>
                        <a:pt x="223" y="226"/>
                      </a:lnTo>
                      <a:lnTo>
                        <a:pt x="218" y="264"/>
                      </a:lnTo>
                      <a:lnTo>
                        <a:pt x="210" y="304"/>
                      </a:lnTo>
                      <a:lnTo>
                        <a:pt x="202" y="342"/>
                      </a:lnTo>
                      <a:lnTo>
                        <a:pt x="194" y="375"/>
                      </a:lnTo>
                      <a:lnTo>
                        <a:pt x="191" y="398"/>
                      </a:lnTo>
                      <a:lnTo>
                        <a:pt x="183" y="474"/>
                      </a:lnTo>
                      <a:lnTo>
                        <a:pt x="192" y="537"/>
                      </a:lnTo>
                      <a:lnTo>
                        <a:pt x="215" y="583"/>
                      </a:lnTo>
                      <a:lnTo>
                        <a:pt x="250" y="615"/>
                      </a:lnTo>
                      <a:lnTo>
                        <a:pt x="289" y="630"/>
                      </a:lnTo>
                      <a:lnTo>
                        <a:pt x="333" y="630"/>
                      </a:lnTo>
                      <a:lnTo>
                        <a:pt x="378" y="613"/>
                      </a:lnTo>
                      <a:lnTo>
                        <a:pt x="420" y="580"/>
                      </a:lnTo>
                      <a:lnTo>
                        <a:pt x="450" y="546"/>
                      </a:lnTo>
                      <a:lnTo>
                        <a:pt x="481" y="510"/>
                      </a:lnTo>
                      <a:lnTo>
                        <a:pt x="515" y="475"/>
                      </a:lnTo>
                      <a:lnTo>
                        <a:pt x="553" y="443"/>
                      </a:lnTo>
                      <a:lnTo>
                        <a:pt x="595" y="418"/>
                      </a:lnTo>
                      <a:lnTo>
                        <a:pt x="644" y="404"/>
                      </a:lnTo>
                      <a:lnTo>
                        <a:pt x="699" y="404"/>
                      </a:lnTo>
                      <a:lnTo>
                        <a:pt x="766" y="421"/>
                      </a:lnTo>
                      <a:lnTo>
                        <a:pt x="818" y="461"/>
                      </a:lnTo>
                      <a:lnTo>
                        <a:pt x="832" y="530"/>
                      </a:lnTo>
                      <a:lnTo>
                        <a:pt x="824" y="613"/>
                      </a:lnTo>
                      <a:lnTo>
                        <a:pt x="815" y="703"/>
                      </a:lnTo>
                      <a:lnTo>
                        <a:pt x="819" y="785"/>
                      </a:lnTo>
                      <a:lnTo>
                        <a:pt x="856" y="852"/>
                      </a:lnTo>
                      <a:lnTo>
                        <a:pt x="942" y="894"/>
                      </a:lnTo>
                      <a:lnTo>
                        <a:pt x="1098" y="899"/>
                      </a:lnTo>
                      <a:lnTo>
                        <a:pt x="1219" y="864"/>
                      </a:lnTo>
                      <a:lnTo>
                        <a:pt x="1273" y="803"/>
                      </a:lnTo>
                      <a:lnTo>
                        <a:pt x="1279" y="724"/>
                      </a:lnTo>
                      <a:lnTo>
                        <a:pt x="1257" y="635"/>
                      </a:lnTo>
                      <a:lnTo>
                        <a:pt x="1228" y="546"/>
                      </a:lnTo>
                      <a:lnTo>
                        <a:pt x="1215" y="463"/>
                      </a:lnTo>
                      <a:lnTo>
                        <a:pt x="1235" y="396"/>
                      </a:lnTo>
                      <a:lnTo>
                        <a:pt x="1311" y="354"/>
                      </a:lnTo>
                      <a:lnTo>
                        <a:pt x="1389" y="368"/>
                      </a:lnTo>
                      <a:lnTo>
                        <a:pt x="1445" y="432"/>
                      </a:lnTo>
                      <a:lnTo>
                        <a:pt x="1490" y="526"/>
                      </a:lnTo>
                      <a:lnTo>
                        <a:pt x="1535" y="632"/>
                      </a:lnTo>
                      <a:lnTo>
                        <a:pt x="1588" y="727"/>
                      </a:lnTo>
                      <a:lnTo>
                        <a:pt x="1662" y="794"/>
                      </a:lnTo>
                      <a:lnTo>
                        <a:pt x="1766" y="810"/>
                      </a:lnTo>
                      <a:lnTo>
                        <a:pt x="1911" y="758"/>
                      </a:lnTo>
                      <a:lnTo>
                        <a:pt x="2021" y="684"/>
                      </a:lnTo>
                      <a:lnTo>
                        <a:pt x="2090" y="604"/>
                      </a:lnTo>
                      <a:lnTo>
                        <a:pt x="2120" y="520"/>
                      </a:lnTo>
                      <a:lnTo>
                        <a:pt x="2119" y="434"/>
                      </a:lnTo>
                      <a:lnTo>
                        <a:pt x="2090" y="349"/>
                      </a:lnTo>
                      <a:lnTo>
                        <a:pt x="2039" y="267"/>
                      </a:lnTo>
                      <a:lnTo>
                        <a:pt x="1972" y="190"/>
                      </a:lnTo>
                      <a:lnTo>
                        <a:pt x="1895" y="124"/>
                      </a:lnTo>
                      <a:lnTo>
                        <a:pt x="1837" y="80"/>
                      </a:lnTo>
                      <a:lnTo>
                        <a:pt x="1778" y="51"/>
                      </a:lnTo>
                      <a:lnTo>
                        <a:pt x="1717" y="33"/>
                      </a:lnTo>
                      <a:lnTo>
                        <a:pt x="1657" y="26"/>
                      </a:lnTo>
                      <a:lnTo>
                        <a:pt x="1593" y="28"/>
                      </a:lnTo>
                      <a:lnTo>
                        <a:pt x="1527" y="42"/>
                      </a:lnTo>
                      <a:lnTo>
                        <a:pt x="1459" y="64"/>
                      </a:lnTo>
                      <a:lnTo>
                        <a:pt x="1390" y="96"/>
                      </a:lnTo>
                      <a:lnTo>
                        <a:pt x="1352" y="113"/>
                      </a:lnTo>
                      <a:lnTo>
                        <a:pt x="1304" y="133"/>
                      </a:lnTo>
                      <a:lnTo>
                        <a:pt x="1248" y="153"/>
                      </a:lnTo>
                      <a:lnTo>
                        <a:pt x="1193" y="173"/>
                      </a:lnTo>
                      <a:lnTo>
                        <a:pt x="1139" y="192"/>
                      </a:lnTo>
                      <a:lnTo>
                        <a:pt x="1092" y="210"/>
                      </a:lnTo>
                      <a:lnTo>
                        <a:pt x="1055" y="224"/>
                      </a:lnTo>
                      <a:lnTo>
                        <a:pt x="1035" y="235"/>
                      </a:lnTo>
                      <a:lnTo>
                        <a:pt x="1014" y="239"/>
                      </a:lnTo>
                      <a:lnTo>
                        <a:pt x="984" y="237"/>
                      </a:lnTo>
                      <a:lnTo>
                        <a:pt x="946" y="230"/>
                      </a:lnTo>
                      <a:lnTo>
                        <a:pt x="905" y="219"/>
                      </a:lnTo>
                      <a:lnTo>
                        <a:pt x="863" y="205"/>
                      </a:lnTo>
                      <a:lnTo>
                        <a:pt x="824" y="189"/>
                      </a:lnTo>
                      <a:lnTo>
                        <a:pt x="791" y="172"/>
                      </a:lnTo>
                      <a:lnTo>
                        <a:pt x="768" y="156"/>
                      </a:lnTo>
                      <a:lnTo>
                        <a:pt x="724" y="127"/>
                      </a:lnTo>
                      <a:lnTo>
                        <a:pt x="670" y="98"/>
                      </a:lnTo>
                      <a:lnTo>
                        <a:pt x="609" y="69"/>
                      </a:lnTo>
                      <a:lnTo>
                        <a:pt x="546" y="43"/>
                      </a:lnTo>
                      <a:lnTo>
                        <a:pt x="481" y="22"/>
                      </a:lnTo>
                      <a:lnTo>
                        <a:pt x="422" y="7"/>
                      </a:lnTo>
                      <a:lnTo>
                        <a:pt x="369" y="0"/>
                      </a:lnTo>
                      <a:lnTo>
                        <a:pt x="328" y="5"/>
                      </a:lnTo>
                      <a:close/>
                    </a:path>
                  </a:pathLst>
                </a:custGeom>
                <a:solidFill>
                  <a:srgbClr val="F5424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247" name="Freeform 205">
                  <a:extLst>
                    <a:ext uri="{FF2B5EF4-FFF2-40B4-BE49-F238E27FC236}">
                      <a16:creationId xmlns:a16="http://schemas.microsoft.com/office/drawing/2014/main" id="{3C8882C1-8C76-4BD7-B7BA-C3D9FEE4EE6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539" y="2275"/>
                  <a:ext cx="346" cy="139"/>
                </a:xfrm>
                <a:custGeom>
                  <a:avLst/>
                  <a:gdLst>
                    <a:gd name="T0" fmla="*/ 0 w 2074"/>
                    <a:gd name="T1" fmla="*/ 0 h 835"/>
                    <a:gd name="T2" fmla="*/ 0 w 2074"/>
                    <a:gd name="T3" fmla="*/ 0 h 835"/>
                    <a:gd name="T4" fmla="*/ 0 w 2074"/>
                    <a:gd name="T5" fmla="*/ 0 h 835"/>
                    <a:gd name="T6" fmla="*/ 0 w 2074"/>
                    <a:gd name="T7" fmla="*/ 0 h 835"/>
                    <a:gd name="T8" fmla="*/ 0 w 2074"/>
                    <a:gd name="T9" fmla="*/ 0 h 835"/>
                    <a:gd name="T10" fmla="*/ 0 w 2074"/>
                    <a:gd name="T11" fmla="*/ 0 h 835"/>
                    <a:gd name="T12" fmla="*/ 0 w 2074"/>
                    <a:gd name="T13" fmla="*/ 0 h 835"/>
                    <a:gd name="T14" fmla="*/ 0 w 2074"/>
                    <a:gd name="T15" fmla="*/ 0 h 835"/>
                    <a:gd name="T16" fmla="*/ 0 w 2074"/>
                    <a:gd name="T17" fmla="*/ 0 h 835"/>
                    <a:gd name="T18" fmla="*/ 0 w 2074"/>
                    <a:gd name="T19" fmla="*/ 0 h 835"/>
                    <a:gd name="T20" fmla="*/ 0 w 2074"/>
                    <a:gd name="T21" fmla="*/ 0 h 835"/>
                    <a:gd name="T22" fmla="*/ 0 w 2074"/>
                    <a:gd name="T23" fmla="*/ 0 h 835"/>
                    <a:gd name="T24" fmla="*/ 0 w 2074"/>
                    <a:gd name="T25" fmla="*/ 0 h 835"/>
                    <a:gd name="T26" fmla="*/ 0 w 2074"/>
                    <a:gd name="T27" fmla="*/ 0 h 835"/>
                    <a:gd name="T28" fmla="*/ 0 w 2074"/>
                    <a:gd name="T29" fmla="*/ 0 h 835"/>
                    <a:gd name="T30" fmla="*/ 0 w 2074"/>
                    <a:gd name="T31" fmla="*/ 0 h 835"/>
                    <a:gd name="T32" fmla="*/ 0 w 2074"/>
                    <a:gd name="T33" fmla="*/ 0 h 835"/>
                    <a:gd name="T34" fmla="*/ 0 w 2074"/>
                    <a:gd name="T35" fmla="*/ 0 h 835"/>
                    <a:gd name="T36" fmla="*/ 0 w 2074"/>
                    <a:gd name="T37" fmla="*/ 0 h 835"/>
                    <a:gd name="T38" fmla="*/ 0 w 2074"/>
                    <a:gd name="T39" fmla="*/ 0 h 835"/>
                    <a:gd name="T40" fmla="*/ 0 w 2074"/>
                    <a:gd name="T41" fmla="*/ 0 h 835"/>
                    <a:gd name="T42" fmla="*/ 0 w 2074"/>
                    <a:gd name="T43" fmla="*/ 0 h 835"/>
                    <a:gd name="T44" fmla="*/ 0 w 2074"/>
                    <a:gd name="T45" fmla="*/ 0 h 835"/>
                    <a:gd name="T46" fmla="*/ 0 w 2074"/>
                    <a:gd name="T47" fmla="*/ 0 h 835"/>
                    <a:gd name="T48" fmla="*/ 0 w 2074"/>
                    <a:gd name="T49" fmla="*/ 0 h 835"/>
                    <a:gd name="T50" fmla="*/ 0 w 2074"/>
                    <a:gd name="T51" fmla="*/ 0 h 835"/>
                    <a:gd name="T52" fmla="*/ 0 w 2074"/>
                    <a:gd name="T53" fmla="*/ 0 h 835"/>
                    <a:gd name="T54" fmla="*/ 0 w 2074"/>
                    <a:gd name="T55" fmla="*/ 0 h 835"/>
                    <a:gd name="T56" fmla="*/ 0 w 2074"/>
                    <a:gd name="T57" fmla="*/ 0 h 835"/>
                    <a:gd name="T58" fmla="*/ 0 w 2074"/>
                    <a:gd name="T59" fmla="*/ 0 h 835"/>
                    <a:gd name="T60" fmla="*/ 0 w 2074"/>
                    <a:gd name="T61" fmla="*/ 0 h 835"/>
                    <a:gd name="T62" fmla="*/ 0 w 2074"/>
                    <a:gd name="T63" fmla="*/ 0 h 835"/>
                    <a:gd name="T64" fmla="*/ 0 w 2074"/>
                    <a:gd name="T65" fmla="*/ 0 h 835"/>
                    <a:gd name="T66" fmla="*/ 0 w 2074"/>
                    <a:gd name="T67" fmla="*/ 0 h 835"/>
                    <a:gd name="T68" fmla="*/ 0 w 2074"/>
                    <a:gd name="T69" fmla="*/ 0 h 835"/>
                    <a:gd name="T70" fmla="*/ 0 w 2074"/>
                    <a:gd name="T71" fmla="*/ 0 h 835"/>
                    <a:gd name="T72" fmla="*/ 0 w 2074"/>
                    <a:gd name="T73" fmla="*/ 0 h 835"/>
                    <a:gd name="T74" fmla="*/ 0 w 2074"/>
                    <a:gd name="T75" fmla="*/ 0 h 835"/>
                    <a:gd name="T76" fmla="*/ 0 w 2074"/>
                    <a:gd name="T77" fmla="*/ 0 h 835"/>
                    <a:gd name="T78" fmla="*/ 0 w 2074"/>
                    <a:gd name="T79" fmla="*/ 0 h 835"/>
                    <a:gd name="T80" fmla="*/ 0 w 2074"/>
                    <a:gd name="T81" fmla="*/ 0 h 835"/>
                    <a:gd name="T82" fmla="*/ 0 w 2074"/>
                    <a:gd name="T83" fmla="*/ 0 h 835"/>
                    <a:gd name="T84" fmla="*/ 0 w 2074"/>
                    <a:gd name="T85" fmla="*/ 0 h 835"/>
                    <a:gd name="T86" fmla="*/ 0 w 2074"/>
                    <a:gd name="T87" fmla="*/ 0 h 835"/>
                    <a:gd name="T88" fmla="*/ 0 w 2074"/>
                    <a:gd name="T89" fmla="*/ 0 h 835"/>
                    <a:gd name="T90" fmla="*/ 0 w 2074"/>
                    <a:gd name="T91" fmla="*/ 0 h 835"/>
                    <a:gd name="T92" fmla="*/ 0 w 2074"/>
                    <a:gd name="T93" fmla="*/ 0 h 835"/>
                    <a:gd name="T94" fmla="*/ 0 w 2074"/>
                    <a:gd name="T95" fmla="*/ 0 h 835"/>
                    <a:gd name="T96" fmla="*/ 0 w 2074"/>
                    <a:gd name="T97" fmla="*/ 0 h 835"/>
                    <a:gd name="T98" fmla="*/ 0 w 2074"/>
                    <a:gd name="T99" fmla="*/ 0 h 835"/>
                    <a:gd name="T100" fmla="*/ 0 w 2074"/>
                    <a:gd name="T101" fmla="*/ 0 h 835"/>
                    <a:gd name="T102" fmla="*/ 0 w 2074"/>
                    <a:gd name="T103" fmla="*/ 0 h 835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</a:gdLst>
                  <a:ahLst/>
                  <a:cxnLst>
                    <a:cxn ang="T104">
                      <a:pos x="T0" y="T1"/>
                    </a:cxn>
                    <a:cxn ang="T105">
                      <a:pos x="T2" y="T3"/>
                    </a:cxn>
                    <a:cxn ang="T106">
                      <a:pos x="T4" y="T5"/>
                    </a:cxn>
                    <a:cxn ang="T107">
                      <a:pos x="T6" y="T7"/>
                    </a:cxn>
                    <a:cxn ang="T108">
                      <a:pos x="T8" y="T9"/>
                    </a:cxn>
                    <a:cxn ang="T109">
                      <a:pos x="T10" y="T11"/>
                    </a:cxn>
                    <a:cxn ang="T110">
                      <a:pos x="T12" y="T13"/>
                    </a:cxn>
                    <a:cxn ang="T111">
                      <a:pos x="T14" y="T15"/>
                    </a:cxn>
                    <a:cxn ang="T112">
                      <a:pos x="T16" y="T17"/>
                    </a:cxn>
                    <a:cxn ang="T113">
                      <a:pos x="T18" y="T19"/>
                    </a:cxn>
                    <a:cxn ang="T114">
                      <a:pos x="T20" y="T21"/>
                    </a:cxn>
                    <a:cxn ang="T115">
                      <a:pos x="T22" y="T23"/>
                    </a:cxn>
                    <a:cxn ang="T116">
                      <a:pos x="T24" y="T25"/>
                    </a:cxn>
                    <a:cxn ang="T117">
                      <a:pos x="T26" y="T27"/>
                    </a:cxn>
                    <a:cxn ang="T118">
                      <a:pos x="T28" y="T29"/>
                    </a:cxn>
                    <a:cxn ang="T119">
                      <a:pos x="T30" y="T31"/>
                    </a:cxn>
                    <a:cxn ang="T120">
                      <a:pos x="T32" y="T33"/>
                    </a:cxn>
                    <a:cxn ang="T121">
                      <a:pos x="T34" y="T35"/>
                    </a:cxn>
                    <a:cxn ang="T122">
                      <a:pos x="T36" y="T37"/>
                    </a:cxn>
                    <a:cxn ang="T123">
                      <a:pos x="T38" y="T39"/>
                    </a:cxn>
                    <a:cxn ang="T124">
                      <a:pos x="T40" y="T41"/>
                    </a:cxn>
                    <a:cxn ang="T125">
                      <a:pos x="T42" y="T43"/>
                    </a:cxn>
                    <a:cxn ang="T126">
                      <a:pos x="T44" y="T45"/>
                    </a:cxn>
                    <a:cxn ang="T127">
                      <a:pos x="T46" y="T47"/>
                    </a:cxn>
                    <a:cxn ang="T128">
                      <a:pos x="T48" y="T49"/>
                    </a:cxn>
                    <a:cxn ang="T129">
                      <a:pos x="T50" y="T51"/>
                    </a:cxn>
                    <a:cxn ang="T130">
                      <a:pos x="T52" y="T53"/>
                    </a:cxn>
                    <a:cxn ang="T131">
                      <a:pos x="T54" y="T55"/>
                    </a:cxn>
                    <a:cxn ang="T132">
                      <a:pos x="T56" y="T57"/>
                    </a:cxn>
                    <a:cxn ang="T133">
                      <a:pos x="T58" y="T59"/>
                    </a:cxn>
                    <a:cxn ang="T134">
                      <a:pos x="T60" y="T61"/>
                    </a:cxn>
                    <a:cxn ang="T135">
                      <a:pos x="T62" y="T63"/>
                    </a:cxn>
                    <a:cxn ang="T136">
                      <a:pos x="T64" y="T65"/>
                    </a:cxn>
                    <a:cxn ang="T137">
                      <a:pos x="T66" y="T67"/>
                    </a:cxn>
                    <a:cxn ang="T138">
                      <a:pos x="T68" y="T69"/>
                    </a:cxn>
                    <a:cxn ang="T139">
                      <a:pos x="T70" y="T71"/>
                    </a:cxn>
                    <a:cxn ang="T140">
                      <a:pos x="T72" y="T73"/>
                    </a:cxn>
                    <a:cxn ang="T141">
                      <a:pos x="T74" y="T75"/>
                    </a:cxn>
                    <a:cxn ang="T142">
                      <a:pos x="T76" y="T77"/>
                    </a:cxn>
                    <a:cxn ang="T143">
                      <a:pos x="T78" y="T79"/>
                    </a:cxn>
                    <a:cxn ang="T144">
                      <a:pos x="T80" y="T81"/>
                    </a:cxn>
                    <a:cxn ang="T145">
                      <a:pos x="T82" y="T83"/>
                    </a:cxn>
                    <a:cxn ang="T146">
                      <a:pos x="T84" y="T85"/>
                    </a:cxn>
                    <a:cxn ang="T147">
                      <a:pos x="T86" y="T87"/>
                    </a:cxn>
                    <a:cxn ang="T148">
                      <a:pos x="T88" y="T89"/>
                    </a:cxn>
                    <a:cxn ang="T149">
                      <a:pos x="T90" y="T91"/>
                    </a:cxn>
                    <a:cxn ang="T150">
                      <a:pos x="T92" y="T93"/>
                    </a:cxn>
                    <a:cxn ang="T151">
                      <a:pos x="T94" y="T95"/>
                    </a:cxn>
                    <a:cxn ang="T152">
                      <a:pos x="T96" y="T97"/>
                    </a:cxn>
                    <a:cxn ang="T153">
                      <a:pos x="T98" y="T99"/>
                    </a:cxn>
                    <a:cxn ang="T154">
                      <a:pos x="T100" y="T101"/>
                    </a:cxn>
                    <a:cxn ang="T155">
                      <a:pos x="T102" y="T103"/>
                    </a:cxn>
                  </a:cxnLst>
                  <a:rect l="0" t="0" r="r" b="b"/>
                  <a:pathLst>
                    <a:path w="2074" h="835">
                      <a:moveTo>
                        <a:pt x="315" y="5"/>
                      </a:moveTo>
                      <a:lnTo>
                        <a:pt x="270" y="16"/>
                      </a:lnTo>
                      <a:lnTo>
                        <a:pt x="216" y="32"/>
                      </a:lnTo>
                      <a:lnTo>
                        <a:pt x="158" y="51"/>
                      </a:lnTo>
                      <a:lnTo>
                        <a:pt x="103" y="72"/>
                      </a:lnTo>
                      <a:lnTo>
                        <a:pt x="53" y="94"/>
                      </a:lnTo>
                      <a:lnTo>
                        <a:pt x="17" y="117"/>
                      </a:lnTo>
                      <a:lnTo>
                        <a:pt x="0" y="141"/>
                      </a:lnTo>
                      <a:lnTo>
                        <a:pt x="8" y="164"/>
                      </a:lnTo>
                      <a:lnTo>
                        <a:pt x="21" y="172"/>
                      </a:lnTo>
                      <a:lnTo>
                        <a:pt x="42" y="173"/>
                      </a:lnTo>
                      <a:lnTo>
                        <a:pt x="68" y="169"/>
                      </a:lnTo>
                      <a:lnTo>
                        <a:pt x="97" y="162"/>
                      </a:lnTo>
                      <a:lnTo>
                        <a:pt x="126" y="153"/>
                      </a:lnTo>
                      <a:lnTo>
                        <a:pt x="156" y="144"/>
                      </a:lnTo>
                      <a:lnTo>
                        <a:pt x="183" y="136"/>
                      </a:lnTo>
                      <a:lnTo>
                        <a:pt x="206" y="134"/>
                      </a:lnTo>
                      <a:lnTo>
                        <a:pt x="220" y="141"/>
                      </a:lnTo>
                      <a:lnTo>
                        <a:pt x="225" y="162"/>
                      </a:lnTo>
                      <a:lnTo>
                        <a:pt x="225" y="194"/>
                      </a:lnTo>
                      <a:lnTo>
                        <a:pt x="222" y="232"/>
                      </a:lnTo>
                      <a:lnTo>
                        <a:pt x="213" y="270"/>
                      </a:lnTo>
                      <a:lnTo>
                        <a:pt x="205" y="308"/>
                      </a:lnTo>
                      <a:lnTo>
                        <a:pt x="197" y="340"/>
                      </a:lnTo>
                      <a:lnTo>
                        <a:pt x="194" y="362"/>
                      </a:lnTo>
                      <a:lnTo>
                        <a:pt x="185" y="433"/>
                      </a:lnTo>
                      <a:lnTo>
                        <a:pt x="194" y="487"/>
                      </a:lnTo>
                      <a:lnTo>
                        <a:pt x="214" y="527"/>
                      </a:lnTo>
                      <a:lnTo>
                        <a:pt x="245" y="551"/>
                      </a:lnTo>
                      <a:lnTo>
                        <a:pt x="281" y="560"/>
                      </a:lnTo>
                      <a:lnTo>
                        <a:pt x="321" y="556"/>
                      </a:lnTo>
                      <a:lnTo>
                        <a:pt x="361" y="538"/>
                      </a:lnTo>
                      <a:lnTo>
                        <a:pt x="400" y="507"/>
                      </a:lnTo>
                      <a:lnTo>
                        <a:pt x="430" y="473"/>
                      </a:lnTo>
                      <a:lnTo>
                        <a:pt x="460" y="441"/>
                      </a:lnTo>
                      <a:lnTo>
                        <a:pt x="494" y="411"/>
                      </a:lnTo>
                      <a:lnTo>
                        <a:pt x="532" y="388"/>
                      </a:lnTo>
                      <a:lnTo>
                        <a:pt x="574" y="372"/>
                      </a:lnTo>
                      <a:lnTo>
                        <a:pt x="626" y="367"/>
                      </a:lnTo>
                      <a:lnTo>
                        <a:pt x="685" y="374"/>
                      </a:lnTo>
                      <a:lnTo>
                        <a:pt x="757" y="396"/>
                      </a:lnTo>
                      <a:lnTo>
                        <a:pt x="813" y="437"/>
                      </a:lnTo>
                      <a:lnTo>
                        <a:pt x="833" y="501"/>
                      </a:lnTo>
                      <a:lnTo>
                        <a:pt x="832" y="578"/>
                      </a:lnTo>
                      <a:lnTo>
                        <a:pt x="827" y="660"/>
                      </a:lnTo>
                      <a:lnTo>
                        <a:pt x="832" y="735"/>
                      </a:lnTo>
                      <a:lnTo>
                        <a:pt x="864" y="796"/>
                      </a:lnTo>
                      <a:lnTo>
                        <a:pt x="937" y="831"/>
                      </a:lnTo>
                      <a:lnTo>
                        <a:pt x="1070" y="835"/>
                      </a:lnTo>
                      <a:lnTo>
                        <a:pt x="1185" y="801"/>
                      </a:lnTo>
                      <a:lnTo>
                        <a:pt x="1232" y="745"/>
                      </a:lnTo>
                      <a:lnTo>
                        <a:pt x="1234" y="672"/>
                      </a:lnTo>
                      <a:lnTo>
                        <a:pt x="1213" y="592"/>
                      </a:lnTo>
                      <a:lnTo>
                        <a:pt x="1186" y="507"/>
                      </a:lnTo>
                      <a:lnTo>
                        <a:pt x="1177" y="430"/>
                      </a:lnTo>
                      <a:lnTo>
                        <a:pt x="1205" y="365"/>
                      </a:lnTo>
                      <a:lnTo>
                        <a:pt x="1294" y="320"/>
                      </a:lnTo>
                      <a:lnTo>
                        <a:pt x="1381" y="326"/>
                      </a:lnTo>
                      <a:lnTo>
                        <a:pt x="1445" y="385"/>
                      </a:lnTo>
                      <a:lnTo>
                        <a:pt x="1495" y="474"/>
                      </a:lnTo>
                      <a:lnTo>
                        <a:pt x="1545" y="575"/>
                      </a:lnTo>
                      <a:lnTo>
                        <a:pt x="1599" y="666"/>
                      </a:lnTo>
                      <a:lnTo>
                        <a:pt x="1670" y="730"/>
                      </a:lnTo>
                      <a:lnTo>
                        <a:pt x="1765" y="746"/>
                      </a:lnTo>
                      <a:lnTo>
                        <a:pt x="1898" y="695"/>
                      </a:lnTo>
                      <a:lnTo>
                        <a:pt x="1991" y="625"/>
                      </a:lnTo>
                      <a:lnTo>
                        <a:pt x="2049" y="550"/>
                      </a:lnTo>
                      <a:lnTo>
                        <a:pt x="2074" y="470"/>
                      </a:lnTo>
                      <a:lnTo>
                        <a:pt x="2070" y="392"/>
                      </a:lnTo>
                      <a:lnTo>
                        <a:pt x="2041" y="312"/>
                      </a:lnTo>
                      <a:lnTo>
                        <a:pt x="1993" y="236"/>
                      </a:lnTo>
                      <a:lnTo>
                        <a:pt x="1926" y="167"/>
                      </a:lnTo>
                      <a:lnTo>
                        <a:pt x="1847" y="108"/>
                      </a:lnTo>
                      <a:lnTo>
                        <a:pt x="1789" y="72"/>
                      </a:lnTo>
                      <a:lnTo>
                        <a:pt x="1730" y="47"/>
                      </a:lnTo>
                      <a:lnTo>
                        <a:pt x="1672" y="34"/>
                      </a:lnTo>
                      <a:lnTo>
                        <a:pt x="1613" y="32"/>
                      </a:lnTo>
                      <a:lnTo>
                        <a:pt x="1553" y="37"/>
                      </a:lnTo>
                      <a:lnTo>
                        <a:pt x="1492" y="54"/>
                      </a:lnTo>
                      <a:lnTo>
                        <a:pt x="1428" y="78"/>
                      </a:lnTo>
                      <a:lnTo>
                        <a:pt x="1363" y="112"/>
                      </a:lnTo>
                      <a:lnTo>
                        <a:pt x="1326" y="127"/>
                      </a:lnTo>
                      <a:lnTo>
                        <a:pt x="1278" y="146"/>
                      </a:lnTo>
                      <a:lnTo>
                        <a:pt x="1224" y="166"/>
                      </a:lnTo>
                      <a:lnTo>
                        <a:pt x="1169" y="186"/>
                      </a:lnTo>
                      <a:lnTo>
                        <a:pt x="1115" y="204"/>
                      </a:lnTo>
                      <a:lnTo>
                        <a:pt x="1069" y="221"/>
                      </a:lnTo>
                      <a:lnTo>
                        <a:pt x="1033" y="233"/>
                      </a:lnTo>
                      <a:lnTo>
                        <a:pt x="1014" y="243"/>
                      </a:lnTo>
                      <a:lnTo>
                        <a:pt x="994" y="247"/>
                      </a:lnTo>
                      <a:lnTo>
                        <a:pt x="963" y="245"/>
                      </a:lnTo>
                      <a:lnTo>
                        <a:pt x="924" y="240"/>
                      </a:lnTo>
                      <a:lnTo>
                        <a:pt x="882" y="231"/>
                      </a:lnTo>
                      <a:lnTo>
                        <a:pt x="837" y="217"/>
                      </a:lnTo>
                      <a:lnTo>
                        <a:pt x="796" y="204"/>
                      </a:lnTo>
                      <a:lnTo>
                        <a:pt x="761" y="189"/>
                      </a:lnTo>
                      <a:lnTo>
                        <a:pt x="737" y="175"/>
                      </a:lnTo>
                      <a:lnTo>
                        <a:pt x="691" y="143"/>
                      </a:lnTo>
                      <a:lnTo>
                        <a:pt x="638" y="112"/>
                      </a:lnTo>
                      <a:lnTo>
                        <a:pt x="580" y="79"/>
                      </a:lnTo>
                      <a:lnTo>
                        <a:pt x="521" y="51"/>
                      </a:lnTo>
                      <a:lnTo>
                        <a:pt x="462" y="26"/>
                      </a:lnTo>
                      <a:lnTo>
                        <a:pt x="405" y="9"/>
                      </a:lnTo>
                      <a:lnTo>
                        <a:pt x="356" y="0"/>
                      </a:lnTo>
                      <a:lnTo>
                        <a:pt x="315" y="5"/>
                      </a:lnTo>
                      <a:close/>
                    </a:path>
                  </a:pathLst>
                </a:custGeom>
                <a:solidFill>
                  <a:srgbClr val="F54F4A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248" name="Freeform 206">
                  <a:extLst>
                    <a:ext uri="{FF2B5EF4-FFF2-40B4-BE49-F238E27FC236}">
                      <a16:creationId xmlns:a16="http://schemas.microsoft.com/office/drawing/2014/main" id="{1DE632E8-A667-4B4E-B654-5C0EF8EEF54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543" y="2277"/>
                  <a:ext cx="338" cy="128"/>
                </a:xfrm>
                <a:custGeom>
                  <a:avLst/>
                  <a:gdLst>
                    <a:gd name="T0" fmla="*/ 0 w 2028"/>
                    <a:gd name="T1" fmla="*/ 0 h 770"/>
                    <a:gd name="T2" fmla="*/ 0 w 2028"/>
                    <a:gd name="T3" fmla="*/ 0 h 770"/>
                    <a:gd name="T4" fmla="*/ 0 w 2028"/>
                    <a:gd name="T5" fmla="*/ 0 h 770"/>
                    <a:gd name="T6" fmla="*/ 0 w 2028"/>
                    <a:gd name="T7" fmla="*/ 0 h 770"/>
                    <a:gd name="T8" fmla="*/ 0 w 2028"/>
                    <a:gd name="T9" fmla="*/ 0 h 770"/>
                    <a:gd name="T10" fmla="*/ 0 w 2028"/>
                    <a:gd name="T11" fmla="*/ 0 h 770"/>
                    <a:gd name="T12" fmla="*/ 0 w 2028"/>
                    <a:gd name="T13" fmla="*/ 0 h 770"/>
                    <a:gd name="T14" fmla="*/ 0 w 2028"/>
                    <a:gd name="T15" fmla="*/ 0 h 770"/>
                    <a:gd name="T16" fmla="*/ 0 w 2028"/>
                    <a:gd name="T17" fmla="*/ 0 h 770"/>
                    <a:gd name="T18" fmla="*/ 0 w 2028"/>
                    <a:gd name="T19" fmla="*/ 0 h 770"/>
                    <a:gd name="T20" fmla="*/ 0 w 2028"/>
                    <a:gd name="T21" fmla="*/ 0 h 770"/>
                    <a:gd name="T22" fmla="*/ 0 w 2028"/>
                    <a:gd name="T23" fmla="*/ 0 h 770"/>
                    <a:gd name="T24" fmla="*/ 0 w 2028"/>
                    <a:gd name="T25" fmla="*/ 0 h 770"/>
                    <a:gd name="T26" fmla="*/ 0 w 2028"/>
                    <a:gd name="T27" fmla="*/ 0 h 770"/>
                    <a:gd name="T28" fmla="*/ 0 w 2028"/>
                    <a:gd name="T29" fmla="*/ 0 h 770"/>
                    <a:gd name="T30" fmla="*/ 0 w 2028"/>
                    <a:gd name="T31" fmla="*/ 0 h 770"/>
                    <a:gd name="T32" fmla="*/ 0 w 2028"/>
                    <a:gd name="T33" fmla="*/ 0 h 770"/>
                    <a:gd name="T34" fmla="*/ 0 w 2028"/>
                    <a:gd name="T35" fmla="*/ 0 h 770"/>
                    <a:gd name="T36" fmla="*/ 0 w 2028"/>
                    <a:gd name="T37" fmla="*/ 0 h 770"/>
                    <a:gd name="T38" fmla="*/ 0 w 2028"/>
                    <a:gd name="T39" fmla="*/ 0 h 770"/>
                    <a:gd name="T40" fmla="*/ 0 w 2028"/>
                    <a:gd name="T41" fmla="*/ 0 h 770"/>
                    <a:gd name="T42" fmla="*/ 0 w 2028"/>
                    <a:gd name="T43" fmla="*/ 0 h 770"/>
                    <a:gd name="T44" fmla="*/ 0 w 2028"/>
                    <a:gd name="T45" fmla="*/ 0 h 770"/>
                    <a:gd name="T46" fmla="*/ 0 w 2028"/>
                    <a:gd name="T47" fmla="*/ 0 h 770"/>
                    <a:gd name="T48" fmla="*/ 0 w 2028"/>
                    <a:gd name="T49" fmla="*/ 0 h 770"/>
                    <a:gd name="T50" fmla="*/ 0 w 2028"/>
                    <a:gd name="T51" fmla="*/ 0 h 770"/>
                    <a:gd name="T52" fmla="*/ 0 w 2028"/>
                    <a:gd name="T53" fmla="*/ 0 h 770"/>
                    <a:gd name="T54" fmla="*/ 0 w 2028"/>
                    <a:gd name="T55" fmla="*/ 0 h 770"/>
                    <a:gd name="T56" fmla="*/ 0 w 2028"/>
                    <a:gd name="T57" fmla="*/ 0 h 770"/>
                    <a:gd name="T58" fmla="*/ 0 w 2028"/>
                    <a:gd name="T59" fmla="*/ 0 h 770"/>
                    <a:gd name="T60" fmla="*/ 0 w 2028"/>
                    <a:gd name="T61" fmla="*/ 0 h 770"/>
                    <a:gd name="T62" fmla="*/ 0 w 2028"/>
                    <a:gd name="T63" fmla="*/ 0 h 770"/>
                    <a:gd name="T64" fmla="*/ 0 w 2028"/>
                    <a:gd name="T65" fmla="*/ 0 h 770"/>
                    <a:gd name="T66" fmla="*/ 0 w 2028"/>
                    <a:gd name="T67" fmla="*/ 0 h 770"/>
                    <a:gd name="T68" fmla="*/ 0 w 2028"/>
                    <a:gd name="T69" fmla="*/ 0 h 770"/>
                    <a:gd name="T70" fmla="*/ 0 w 2028"/>
                    <a:gd name="T71" fmla="*/ 0 h 770"/>
                    <a:gd name="T72" fmla="*/ 0 w 2028"/>
                    <a:gd name="T73" fmla="*/ 0 h 770"/>
                    <a:gd name="T74" fmla="*/ 0 w 2028"/>
                    <a:gd name="T75" fmla="*/ 0 h 770"/>
                    <a:gd name="T76" fmla="*/ 0 w 2028"/>
                    <a:gd name="T77" fmla="*/ 0 h 770"/>
                    <a:gd name="T78" fmla="*/ 0 w 2028"/>
                    <a:gd name="T79" fmla="*/ 0 h 770"/>
                    <a:gd name="T80" fmla="*/ 0 w 2028"/>
                    <a:gd name="T81" fmla="*/ 0 h 770"/>
                    <a:gd name="T82" fmla="*/ 0 w 2028"/>
                    <a:gd name="T83" fmla="*/ 0 h 770"/>
                    <a:gd name="T84" fmla="*/ 0 w 2028"/>
                    <a:gd name="T85" fmla="*/ 0 h 770"/>
                    <a:gd name="T86" fmla="*/ 0 w 2028"/>
                    <a:gd name="T87" fmla="*/ 0 h 770"/>
                    <a:gd name="T88" fmla="*/ 0 w 2028"/>
                    <a:gd name="T89" fmla="*/ 0 h 770"/>
                    <a:gd name="T90" fmla="*/ 0 w 2028"/>
                    <a:gd name="T91" fmla="*/ 0 h 770"/>
                    <a:gd name="T92" fmla="*/ 0 w 2028"/>
                    <a:gd name="T93" fmla="*/ 0 h 770"/>
                    <a:gd name="T94" fmla="*/ 0 w 2028"/>
                    <a:gd name="T95" fmla="*/ 0 h 770"/>
                    <a:gd name="T96" fmla="*/ 0 w 2028"/>
                    <a:gd name="T97" fmla="*/ 0 h 770"/>
                    <a:gd name="T98" fmla="*/ 0 w 2028"/>
                    <a:gd name="T99" fmla="*/ 0 h 770"/>
                    <a:gd name="T100" fmla="*/ 0 w 2028"/>
                    <a:gd name="T101" fmla="*/ 0 h 770"/>
                    <a:gd name="T102" fmla="*/ 0 w 2028"/>
                    <a:gd name="T103" fmla="*/ 0 h 770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</a:gdLst>
                  <a:ahLst/>
                  <a:cxnLst>
                    <a:cxn ang="T104">
                      <a:pos x="T0" y="T1"/>
                    </a:cxn>
                    <a:cxn ang="T105">
                      <a:pos x="T2" y="T3"/>
                    </a:cxn>
                    <a:cxn ang="T106">
                      <a:pos x="T4" y="T5"/>
                    </a:cxn>
                    <a:cxn ang="T107">
                      <a:pos x="T6" y="T7"/>
                    </a:cxn>
                    <a:cxn ang="T108">
                      <a:pos x="T8" y="T9"/>
                    </a:cxn>
                    <a:cxn ang="T109">
                      <a:pos x="T10" y="T11"/>
                    </a:cxn>
                    <a:cxn ang="T110">
                      <a:pos x="T12" y="T13"/>
                    </a:cxn>
                    <a:cxn ang="T111">
                      <a:pos x="T14" y="T15"/>
                    </a:cxn>
                    <a:cxn ang="T112">
                      <a:pos x="T16" y="T17"/>
                    </a:cxn>
                    <a:cxn ang="T113">
                      <a:pos x="T18" y="T19"/>
                    </a:cxn>
                    <a:cxn ang="T114">
                      <a:pos x="T20" y="T21"/>
                    </a:cxn>
                    <a:cxn ang="T115">
                      <a:pos x="T22" y="T23"/>
                    </a:cxn>
                    <a:cxn ang="T116">
                      <a:pos x="T24" y="T25"/>
                    </a:cxn>
                    <a:cxn ang="T117">
                      <a:pos x="T26" y="T27"/>
                    </a:cxn>
                    <a:cxn ang="T118">
                      <a:pos x="T28" y="T29"/>
                    </a:cxn>
                    <a:cxn ang="T119">
                      <a:pos x="T30" y="T31"/>
                    </a:cxn>
                    <a:cxn ang="T120">
                      <a:pos x="T32" y="T33"/>
                    </a:cxn>
                    <a:cxn ang="T121">
                      <a:pos x="T34" y="T35"/>
                    </a:cxn>
                    <a:cxn ang="T122">
                      <a:pos x="T36" y="T37"/>
                    </a:cxn>
                    <a:cxn ang="T123">
                      <a:pos x="T38" y="T39"/>
                    </a:cxn>
                    <a:cxn ang="T124">
                      <a:pos x="T40" y="T41"/>
                    </a:cxn>
                    <a:cxn ang="T125">
                      <a:pos x="T42" y="T43"/>
                    </a:cxn>
                    <a:cxn ang="T126">
                      <a:pos x="T44" y="T45"/>
                    </a:cxn>
                    <a:cxn ang="T127">
                      <a:pos x="T46" y="T47"/>
                    </a:cxn>
                    <a:cxn ang="T128">
                      <a:pos x="T48" y="T49"/>
                    </a:cxn>
                    <a:cxn ang="T129">
                      <a:pos x="T50" y="T51"/>
                    </a:cxn>
                    <a:cxn ang="T130">
                      <a:pos x="T52" y="T53"/>
                    </a:cxn>
                    <a:cxn ang="T131">
                      <a:pos x="T54" y="T55"/>
                    </a:cxn>
                    <a:cxn ang="T132">
                      <a:pos x="T56" y="T57"/>
                    </a:cxn>
                    <a:cxn ang="T133">
                      <a:pos x="T58" y="T59"/>
                    </a:cxn>
                    <a:cxn ang="T134">
                      <a:pos x="T60" y="T61"/>
                    </a:cxn>
                    <a:cxn ang="T135">
                      <a:pos x="T62" y="T63"/>
                    </a:cxn>
                    <a:cxn ang="T136">
                      <a:pos x="T64" y="T65"/>
                    </a:cxn>
                    <a:cxn ang="T137">
                      <a:pos x="T66" y="T67"/>
                    </a:cxn>
                    <a:cxn ang="T138">
                      <a:pos x="T68" y="T69"/>
                    </a:cxn>
                    <a:cxn ang="T139">
                      <a:pos x="T70" y="T71"/>
                    </a:cxn>
                    <a:cxn ang="T140">
                      <a:pos x="T72" y="T73"/>
                    </a:cxn>
                    <a:cxn ang="T141">
                      <a:pos x="T74" y="T75"/>
                    </a:cxn>
                    <a:cxn ang="T142">
                      <a:pos x="T76" y="T77"/>
                    </a:cxn>
                    <a:cxn ang="T143">
                      <a:pos x="T78" y="T79"/>
                    </a:cxn>
                    <a:cxn ang="T144">
                      <a:pos x="T80" y="T81"/>
                    </a:cxn>
                    <a:cxn ang="T145">
                      <a:pos x="T82" y="T83"/>
                    </a:cxn>
                    <a:cxn ang="T146">
                      <a:pos x="T84" y="T85"/>
                    </a:cxn>
                    <a:cxn ang="T147">
                      <a:pos x="T86" y="T87"/>
                    </a:cxn>
                    <a:cxn ang="T148">
                      <a:pos x="T88" y="T89"/>
                    </a:cxn>
                    <a:cxn ang="T149">
                      <a:pos x="T90" y="T91"/>
                    </a:cxn>
                    <a:cxn ang="T150">
                      <a:pos x="T92" y="T93"/>
                    </a:cxn>
                    <a:cxn ang="T151">
                      <a:pos x="T94" y="T95"/>
                    </a:cxn>
                    <a:cxn ang="T152">
                      <a:pos x="T96" y="T97"/>
                    </a:cxn>
                    <a:cxn ang="T153">
                      <a:pos x="T98" y="T99"/>
                    </a:cxn>
                    <a:cxn ang="T154">
                      <a:pos x="T100" y="T101"/>
                    </a:cxn>
                    <a:cxn ang="T155">
                      <a:pos x="T102" y="T103"/>
                    </a:cxn>
                  </a:cxnLst>
                  <a:rect l="0" t="0" r="r" b="b"/>
                  <a:pathLst>
                    <a:path w="2028" h="770">
                      <a:moveTo>
                        <a:pt x="303" y="3"/>
                      </a:moveTo>
                      <a:lnTo>
                        <a:pt x="259" y="13"/>
                      </a:lnTo>
                      <a:lnTo>
                        <a:pt x="208" y="27"/>
                      </a:lnTo>
                      <a:lnTo>
                        <a:pt x="153" y="41"/>
                      </a:lnTo>
                      <a:lnTo>
                        <a:pt x="100" y="58"/>
                      </a:lnTo>
                      <a:lnTo>
                        <a:pt x="53" y="74"/>
                      </a:lnTo>
                      <a:lnTo>
                        <a:pt x="18" y="92"/>
                      </a:lnTo>
                      <a:lnTo>
                        <a:pt x="0" y="110"/>
                      </a:lnTo>
                      <a:lnTo>
                        <a:pt x="4" y="130"/>
                      </a:lnTo>
                      <a:lnTo>
                        <a:pt x="17" y="138"/>
                      </a:lnTo>
                      <a:lnTo>
                        <a:pt x="38" y="139"/>
                      </a:lnTo>
                      <a:lnTo>
                        <a:pt x="65" y="134"/>
                      </a:lnTo>
                      <a:lnTo>
                        <a:pt x="95" y="128"/>
                      </a:lnTo>
                      <a:lnTo>
                        <a:pt x="126" y="119"/>
                      </a:lnTo>
                      <a:lnTo>
                        <a:pt x="157" y="110"/>
                      </a:lnTo>
                      <a:lnTo>
                        <a:pt x="185" y="104"/>
                      </a:lnTo>
                      <a:lnTo>
                        <a:pt x="210" y="102"/>
                      </a:lnTo>
                      <a:lnTo>
                        <a:pt x="226" y="109"/>
                      </a:lnTo>
                      <a:lnTo>
                        <a:pt x="233" y="130"/>
                      </a:lnTo>
                      <a:lnTo>
                        <a:pt x="232" y="160"/>
                      </a:lnTo>
                      <a:lnTo>
                        <a:pt x="227" y="199"/>
                      </a:lnTo>
                      <a:lnTo>
                        <a:pt x="218" y="237"/>
                      </a:lnTo>
                      <a:lnTo>
                        <a:pt x="209" y="275"/>
                      </a:lnTo>
                      <a:lnTo>
                        <a:pt x="200" y="305"/>
                      </a:lnTo>
                      <a:lnTo>
                        <a:pt x="194" y="328"/>
                      </a:lnTo>
                      <a:lnTo>
                        <a:pt x="187" y="392"/>
                      </a:lnTo>
                      <a:lnTo>
                        <a:pt x="194" y="439"/>
                      </a:lnTo>
                      <a:lnTo>
                        <a:pt x="212" y="470"/>
                      </a:lnTo>
                      <a:lnTo>
                        <a:pt x="242" y="486"/>
                      </a:lnTo>
                      <a:lnTo>
                        <a:pt x="274" y="490"/>
                      </a:lnTo>
                      <a:lnTo>
                        <a:pt x="310" y="481"/>
                      </a:lnTo>
                      <a:lnTo>
                        <a:pt x="345" y="462"/>
                      </a:lnTo>
                      <a:lnTo>
                        <a:pt x="380" y="435"/>
                      </a:lnTo>
                      <a:lnTo>
                        <a:pt x="411" y="400"/>
                      </a:lnTo>
                      <a:lnTo>
                        <a:pt x="443" y="371"/>
                      </a:lnTo>
                      <a:lnTo>
                        <a:pt x="476" y="347"/>
                      </a:lnTo>
                      <a:lnTo>
                        <a:pt x="514" y="331"/>
                      </a:lnTo>
                      <a:lnTo>
                        <a:pt x="557" y="322"/>
                      </a:lnTo>
                      <a:lnTo>
                        <a:pt x="611" y="324"/>
                      </a:lnTo>
                      <a:lnTo>
                        <a:pt x="675" y="338"/>
                      </a:lnTo>
                      <a:lnTo>
                        <a:pt x="753" y="366"/>
                      </a:lnTo>
                      <a:lnTo>
                        <a:pt x="812" y="407"/>
                      </a:lnTo>
                      <a:lnTo>
                        <a:pt x="837" y="467"/>
                      </a:lnTo>
                      <a:lnTo>
                        <a:pt x="842" y="538"/>
                      </a:lnTo>
                      <a:lnTo>
                        <a:pt x="842" y="613"/>
                      </a:lnTo>
                      <a:lnTo>
                        <a:pt x="848" y="681"/>
                      </a:lnTo>
                      <a:lnTo>
                        <a:pt x="874" y="736"/>
                      </a:lnTo>
                      <a:lnTo>
                        <a:pt x="935" y="768"/>
                      </a:lnTo>
                      <a:lnTo>
                        <a:pt x="1043" y="770"/>
                      </a:lnTo>
                      <a:lnTo>
                        <a:pt x="1148" y="737"/>
                      </a:lnTo>
                      <a:lnTo>
                        <a:pt x="1191" y="685"/>
                      </a:lnTo>
                      <a:lnTo>
                        <a:pt x="1190" y="619"/>
                      </a:lnTo>
                      <a:lnTo>
                        <a:pt x="1167" y="546"/>
                      </a:lnTo>
                      <a:lnTo>
                        <a:pt x="1143" y="470"/>
                      </a:lnTo>
                      <a:lnTo>
                        <a:pt x="1139" y="396"/>
                      </a:lnTo>
                      <a:lnTo>
                        <a:pt x="1175" y="333"/>
                      </a:lnTo>
                      <a:lnTo>
                        <a:pt x="1277" y="285"/>
                      </a:lnTo>
                      <a:lnTo>
                        <a:pt x="1372" y="285"/>
                      </a:lnTo>
                      <a:lnTo>
                        <a:pt x="1444" y="338"/>
                      </a:lnTo>
                      <a:lnTo>
                        <a:pt x="1503" y="421"/>
                      </a:lnTo>
                      <a:lnTo>
                        <a:pt x="1555" y="517"/>
                      </a:lnTo>
                      <a:lnTo>
                        <a:pt x="1611" y="604"/>
                      </a:lnTo>
                      <a:lnTo>
                        <a:pt x="1679" y="665"/>
                      </a:lnTo>
                      <a:lnTo>
                        <a:pt x="1767" y="679"/>
                      </a:lnTo>
                      <a:lnTo>
                        <a:pt x="1886" y="627"/>
                      </a:lnTo>
                      <a:lnTo>
                        <a:pt x="1962" y="563"/>
                      </a:lnTo>
                      <a:lnTo>
                        <a:pt x="2009" y="494"/>
                      </a:lnTo>
                      <a:lnTo>
                        <a:pt x="2028" y="420"/>
                      </a:lnTo>
                      <a:lnTo>
                        <a:pt x="2023" y="347"/>
                      </a:lnTo>
                      <a:lnTo>
                        <a:pt x="1995" y="274"/>
                      </a:lnTo>
                      <a:lnTo>
                        <a:pt x="1947" y="205"/>
                      </a:lnTo>
                      <a:lnTo>
                        <a:pt x="1881" y="143"/>
                      </a:lnTo>
                      <a:lnTo>
                        <a:pt x="1800" y="92"/>
                      </a:lnTo>
                      <a:lnTo>
                        <a:pt x="1741" y="62"/>
                      </a:lnTo>
                      <a:lnTo>
                        <a:pt x="1684" y="44"/>
                      </a:lnTo>
                      <a:lnTo>
                        <a:pt x="1626" y="35"/>
                      </a:lnTo>
                      <a:lnTo>
                        <a:pt x="1570" y="37"/>
                      </a:lnTo>
                      <a:lnTo>
                        <a:pt x="1512" y="46"/>
                      </a:lnTo>
                      <a:lnTo>
                        <a:pt x="1454" y="65"/>
                      </a:lnTo>
                      <a:lnTo>
                        <a:pt x="1394" y="91"/>
                      </a:lnTo>
                      <a:lnTo>
                        <a:pt x="1333" y="124"/>
                      </a:lnTo>
                      <a:lnTo>
                        <a:pt x="1298" y="140"/>
                      </a:lnTo>
                      <a:lnTo>
                        <a:pt x="1253" y="159"/>
                      </a:lnTo>
                      <a:lnTo>
                        <a:pt x="1201" y="178"/>
                      </a:lnTo>
                      <a:lnTo>
                        <a:pt x="1147" y="199"/>
                      </a:lnTo>
                      <a:lnTo>
                        <a:pt x="1094" y="215"/>
                      </a:lnTo>
                      <a:lnTo>
                        <a:pt x="1049" y="231"/>
                      </a:lnTo>
                      <a:lnTo>
                        <a:pt x="1013" y="242"/>
                      </a:lnTo>
                      <a:lnTo>
                        <a:pt x="995" y="251"/>
                      </a:lnTo>
                      <a:lnTo>
                        <a:pt x="976" y="255"/>
                      </a:lnTo>
                      <a:lnTo>
                        <a:pt x="945" y="254"/>
                      </a:lnTo>
                      <a:lnTo>
                        <a:pt x="903" y="248"/>
                      </a:lnTo>
                      <a:lnTo>
                        <a:pt x="859" y="241"/>
                      </a:lnTo>
                      <a:lnTo>
                        <a:pt x="812" y="230"/>
                      </a:lnTo>
                      <a:lnTo>
                        <a:pt x="769" y="219"/>
                      </a:lnTo>
                      <a:lnTo>
                        <a:pt x="733" y="205"/>
                      </a:lnTo>
                      <a:lnTo>
                        <a:pt x="711" y="193"/>
                      </a:lnTo>
                      <a:lnTo>
                        <a:pt x="662" y="160"/>
                      </a:lnTo>
                      <a:lnTo>
                        <a:pt x="611" y="124"/>
                      </a:lnTo>
                      <a:lnTo>
                        <a:pt x="554" y="88"/>
                      </a:lnTo>
                      <a:lnTo>
                        <a:pt x="498" y="57"/>
                      </a:lnTo>
                      <a:lnTo>
                        <a:pt x="442" y="29"/>
                      </a:lnTo>
                      <a:lnTo>
                        <a:pt x="390" y="10"/>
                      </a:lnTo>
                      <a:lnTo>
                        <a:pt x="343" y="0"/>
                      </a:lnTo>
                      <a:lnTo>
                        <a:pt x="303" y="3"/>
                      </a:lnTo>
                      <a:close/>
                    </a:path>
                  </a:pathLst>
                </a:custGeom>
                <a:solidFill>
                  <a:srgbClr val="F25954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249" name="Freeform 207">
                  <a:extLst>
                    <a:ext uri="{FF2B5EF4-FFF2-40B4-BE49-F238E27FC236}">
                      <a16:creationId xmlns:a16="http://schemas.microsoft.com/office/drawing/2014/main" id="{1D725247-D4CA-4E56-A3CD-193E681098D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546" y="2279"/>
                  <a:ext cx="331" cy="117"/>
                </a:xfrm>
                <a:custGeom>
                  <a:avLst/>
                  <a:gdLst>
                    <a:gd name="T0" fmla="*/ 0 w 1983"/>
                    <a:gd name="T1" fmla="*/ 0 h 705"/>
                    <a:gd name="T2" fmla="*/ 0 w 1983"/>
                    <a:gd name="T3" fmla="*/ 0 h 705"/>
                    <a:gd name="T4" fmla="*/ 0 w 1983"/>
                    <a:gd name="T5" fmla="*/ 0 h 705"/>
                    <a:gd name="T6" fmla="*/ 0 w 1983"/>
                    <a:gd name="T7" fmla="*/ 0 h 705"/>
                    <a:gd name="T8" fmla="*/ 0 w 1983"/>
                    <a:gd name="T9" fmla="*/ 0 h 705"/>
                    <a:gd name="T10" fmla="*/ 0 w 1983"/>
                    <a:gd name="T11" fmla="*/ 0 h 705"/>
                    <a:gd name="T12" fmla="*/ 0 w 1983"/>
                    <a:gd name="T13" fmla="*/ 0 h 705"/>
                    <a:gd name="T14" fmla="*/ 0 w 1983"/>
                    <a:gd name="T15" fmla="*/ 0 h 705"/>
                    <a:gd name="T16" fmla="*/ 0 w 1983"/>
                    <a:gd name="T17" fmla="*/ 0 h 705"/>
                    <a:gd name="T18" fmla="*/ 0 w 1983"/>
                    <a:gd name="T19" fmla="*/ 0 h 705"/>
                    <a:gd name="T20" fmla="*/ 0 w 1983"/>
                    <a:gd name="T21" fmla="*/ 0 h 705"/>
                    <a:gd name="T22" fmla="*/ 0 w 1983"/>
                    <a:gd name="T23" fmla="*/ 0 h 705"/>
                    <a:gd name="T24" fmla="*/ 0 w 1983"/>
                    <a:gd name="T25" fmla="*/ 0 h 705"/>
                    <a:gd name="T26" fmla="*/ 0 w 1983"/>
                    <a:gd name="T27" fmla="*/ 0 h 705"/>
                    <a:gd name="T28" fmla="*/ 0 w 1983"/>
                    <a:gd name="T29" fmla="*/ 0 h 705"/>
                    <a:gd name="T30" fmla="*/ 0 w 1983"/>
                    <a:gd name="T31" fmla="*/ 0 h 705"/>
                    <a:gd name="T32" fmla="*/ 0 w 1983"/>
                    <a:gd name="T33" fmla="*/ 0 h 705"/>
                    <a:gd name="T34" fmla="*/ 0 w 1983"/>
                    <a:gd name="T35" fmla="*/ 0 h 705"/>
                    <a:gd name="T36" fmla="*/ 0 w 1983"/>
                    <a:gd name="T37" fmla="*/ 0 h 705"/>
                    <a:gd name="T38" fmla="*/ 0 w 1983"/>
                    <a:gd name="T39" fmla="*/ 0 h 705"/>
                    <a:gd name="T40" fmla="*/ 0 w 1983"/>
                    <a:gd name="T41" fmla="*/ 0 h 705"/>
                    <a:gd name="T42" fmla="*/ 0 w 1983"/>
                    <a:gd name="T43" fmla="*/ 0 h 705"/>
                    <a:gd name="T44" fmla="*/ 0 w 1983"/>
                    <a:gd name="T45" fmla="*/ 0 h 705"/>
                    <a:gd name="T46" fmla="*/ 0 w 1983"/>
                    <a:gd name="T47" fmla="*/ 0 h 705"/>
                    <a:gd name="T48" fmla="*/ 0 w 1983"/>
                    <a:gd name="T49" fmla="*/ 0 h 705"/>
                    <a:gd name="T50" fmla="*/ 0 w 1983"/>
                    <a:gd name="T51" fmla="*/ 0 h 705"/>
                    <a:gd name="T52" fmla="*/ 0 w 1983"/>
                    <a:gd name="T53" fmla="*/ 0 h 705"/>
                    <a:gd name="T54" fmla="*/ 0 w 1983"/>
                    <a:gd name="T55" fmla="*/ 0 h 705"/>
                    <a:gd name="T56" fmla="*/ 0 w 1983"/>
                    <a:gd name="T57" fmla="*/ 0 h 705"/>
                    <a:gd name="T58" fmla="*/ 0 w 1983"/>
                    <a:gd name="T59" fmla="*/ 0 h 705"/>
                    <a:gd name="T60" fmla="*/ 0 w 1983"/>
                    <a:gd name="T61" fmla="*/ 0 h 705"/>
                    <a:gd name="T62" fmla="*/ 0 w 1983"/>
                    <a:gd name="T63" fmla="*/ 0 h 705"/>
                    <a:gd name="T64" fmla="*/ 0 w 1983"/>
                    <a:gd name="T65" fmla="*/ 0 h 705"/>
                    <a:gd name="T66" fmla="*/ 0 w 1983"/>
                    <a:gd name="T67" fmla="*/ 0 h 705"/>
                    <a:gd name="T68" fmla="*/ 0 w 1983"/>
                    <a:gd name="T69" fmla="*/ 0 h 705"/>
                    <a:gd name="T70" fmla="*/ 0 w 1983"/>
                    <a:gd name="T71" fmla="*/ 0 h 705"/>
                    <a:gd name="T72" fmla="*/ 0 w 1983"/>
                    <a:gd name="T73" fmla="*/ 0 h 705"/>
                    <a:gd name="T74" fmla="*/ 0 w 1983"/>
                    <a:gd name="T75" fmla="*/ 0 h 705"/>
                    <a:gd name="T76" fmla="*/ 0 w 1983"/>
                    <a:gd name="T77" fmla="*/ 0 h 705"/>
                    <a:gd name="T78" fmla="*/ 0 w 1983"/>
                    <a:gd name="T79" fmla="*/ 0 h 705"/>
                    <a:gd name="T80" fmla="*/ 0 w 1983"/>
                    <a:gd name="T81" fmla="*/ 0 h 705"/>
                    <a:gd name="T82" fmla="*/ 0 w 1983"/>
                    <a:gd name="T83" fmla="*/ 0 h 705"/>
                    <a:gd name="T84" fmla="*/ 0 w 1983"/>
                    <a:gd name="T85" fmla="*/ 0 h 705"/>
                    <a:gd name="T86" fmla="*/ 0 w 1983"/>
                    <a:gd name="T87" fmla="*/ 0 h 705"/>
                    <a:gd name="T88" fmla="*/ 0 w 1983"/>
                    <a:gd name="T89" fmla="*/ 0 h 705"/>
                    <a:gd name="T90" fmla="*/ 0 w 1983"/>
                    <a:gd name="T91" fmla="*/ 0 h 705"/>
                    <a:gd name="T92" fmla="*/ 0 w 1983"/>
                    <a:gd name="T93" fmla="*/ 0 h 705"/>
                    <a:gd name="T94" fmla="*/ 0 w 1983"/>
                    <a:gd name="T95" fmla="*/ 0 h 705"/>
                    <a:gd name="T96" fmla="*/ 0 w 1983"/>
                    <a:gd name="T97" fmla="*/ 0 h 705"/>
                    <a:gd name="T98" fmla="*/ 0 w 1983"/>
                    <a:gd name="T99" fmla="*/ 0 h 705"/>
                    <a:gd name="T100" fmla="*/ 0 w 1983"/>
                    <a:gd name="T101" fmla="*/ 0 h 705"/>
                    <a:gd name="T102" fmla="*/ 0 w 1983"/>
                    <a:gd name="T103" fmla="*/ 0 h 705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</a:gdLst>
                  <a:ahLst/>
                  <a:cxnLst>
                    <a:cxn ang="T104">
                      <a:pos x="T0" y="T1"/>
                    </a:cxn>
                    <a:cxn ang="T105">
                      <a:pos x="T2" y="T3"/>
                    </a:cxn>
                    <a:cxn ang="T106">
                      <a:pos x="T4" y="T5"/>
                    </a:cxn>
                    <a:cxn ang="T107">
                      <a:pos x="T6" y="T7"/>
                    </a:cxn>
                    <a:cxn ang="T108">
                      <a:pos x="T8" y="T9"/>
                    </a:cxn>
                    <a:cxn ang="T109">
                      <a:pos x="T10" y="T11"/>
                    </a:cxn>
                    <a:cxn ang="T110">
                      <a:pos x="T12" y="T13"/>
                    </a:cxn>
                    <a:cxn ang="T111">
                      <a:pos x="T14" y="T15"/>
                    </a:cxn>
                    <a:cxn ang="T112">
                      <a:pos x="T16" y="T17"/>
                    </a:cxn>
                    <a:cxn ang="T113">
                      <a:pos x="T18" y="T19"/>
                    </a:cxn>
                    <a:cxn ang="T114">
                      <a:pos x="T20" y="T21"/>
                    </a:cxn>
                    <a:cxn ang="T115">
                      <a:pos x="T22" y="T23"/>
                    </a:cxn>
                    <a:cxn ang="T116">
                      <a:pos x="T24" y="T25"/>
                    </a:cxn>
                    <a:cxn ang="T117">
                      <a:pos x="T26" y="T27"/>
                    </a:cxn>
                    <a:cxn ang="T118">
                      <a:pos x="T28" y="T29"/>
                    </a:cxn>
                    <a:cxn ang="T119">
                      <a:pos x="T30" y="T31"/>
                    </a:cxn>
                    <a:cxn ang="T120">
                      <a:pos x="T32" y="T33"/>
                    </a:cxn>
                    <a:cxn ang="T121">
                      <a:pos x="T34" y="T35"/>
                    </a:cxn>
                    <a:cxn ang="T122">
                      <a:pos x="T36" y="T37"/>
                    </a:cxn>
                    <a:cxn ang="T123">
                      <a:pos x="T38" y="T39"/>
                    </a:cxn>
                    <a:cxn ang="T124">
                      <a:pos x="T40" y="T41"/>
                    </a:cxn>
                    <a:cxn ang="T125">
                      <a:pos x="T42" y="T43"/>
                    </a:cxn>
                    <a:cxn ang="T126">
                      <a:pos x="T44" y="T45"/>
                    </a:cxn>
                    <a:cxn ang="T127">
                      <a:pos x="T46" y="T47"/>
                    </a:cxn>
                    <a:cxn ang="T128">
                      <a:pos x="T48" y="T49"/>
                    </a:cxn>
                    <a:cxn ang="T129">
                      <a:pos x="T50" y="T51"/>
                    </a:cxn>
                    <a:cxn ang="T130">
                      <a:pos x="T52" y="T53"/>
                    </a:cxn>
                    <a:cxn ang="T131">
                      <a:pos x="T54" y="T55"/>
                    </a:cxn>
                    <a:cxn ang="T132">
                      <a:pos x="T56" y="T57"/>
                    </a:cxn>
                    <a:cxn ang="T133">
                      <a:pos x="T58" y="T59"/>
                    </a:cxn>
                    <a:cxn ang="T134">
                      <a:pos x="T60" y="T61"/>
                    </a:cxn>
                    <a:cxn ang="T135">
                      <a:pos x="T62" y="T63"/>
                    </a:cxn>
                    <a:cxn ang="T136">
                      <a:pos x="T64" y="T65"/>
                    </a:cxn>
                    <a:cxn ang="T137">
                      <a:pos x="T66" y="T67"/>
                    </a:cxn>
                    <a:cxn ang="T138">
                      <a:pos x="T68" y="T69"/>
                    </a:cxn>
                    <a:cxn ang="T139">
                      <a:pos x="T70" y="T71"/>
                    </a:cxn>
                    <a:cxn ang="T140">
                      <a:pos x="T72" y="T73"/>
                    </a:cxn>
                    <a:cxn ang="T141">
                      <a:pos x="T74" y="T75"/>
                    </a:cxn>
                    <a:cxn ang="T142">
                      <a:pos x="T76" y="T77"/>
                    </a:cxn>
                    <a:cxn ang="T143">
                      <a:pos x="T78" y="T79"/>
                    </a:cxn>
                    <a:cxn ang="T144">
                      <a:pos x="T80" y="T81"/>
                    </a:cxn>
                    <a:cxn ang="T145">
                      <a:pos x="T82" y="T83"/>
                    </a:cxn>
                    <a:cxn ang="T146">
                      <a:pos x="T84" y="T85"/>
                    </a:cxn>
                    <a:cxn ang="T147">
                      <a:pos x="T86" y="T87"/>
                    </a:cxn>
                    <a:cxn ang="T148">
                      <a:pos x="T88" y="T89"/>
                    </a:cxn>
                    <a:cxn ang="T149">
                      <a:pos x="T90" y="T91"/>
                    </a:cxn>
                    <a:cxn ang="T150">
                      <a:pos x="T92" y="T93"/>
                    </a:cxn>
                    <a:cxn ang="T151">
                      <a:pos x="T94" y="T95"/>
                    </a:cxn>
                    <a:cxn ang="T152">
                      <a:pos x="T96" y="T97"/>
                    </a:cxn>
                    <a:cxn ang="T153">
                      <a:pos x="T98" y="T99"/>
                    </a:cxn>
                    <a:cxn ang="T154">
                      <a:pos x="T100" y="T101"/>
                    </a:cxn>
                    <a:cxn ang="T155">
                      <a:pos x="T102" y="T103"/>
                    </a:cxn>
                  </a:cxnLst>
                  <a:rect l="0" t="0" r="r" b="b"/>
                  <a:pathLst>
                    <a:path w="1983" h="705">
                      <a:moveTo>
                        <a:pt x="290" y="2"/>
                      </a:moveTo>
                      <a:lnTo>
                        <a:pt x="247" y="11"/>
                      </a:lnTo>
                      <a:lnTo>
                        <a:pt x="198" y="21"/>
                      </a:lnTo>
                      <a:lnTo>
                        <a:pt x="145" y="32"/>
                      </a:lnTo>
                      <a:lnTo>
                        <a:pt x="97" y="44"/>
                      </a:lnTo>
                      <a:lnTo>
                        <a:pt x="53" y="55"/>
                      </a:lnTo>
                      <a:lnTo>
                        <a:pt x="19" y="68"/>
                      </a:lnTo>
                      <a:lnTo>
                        <a:pt x="0" y="82"/>
                      </a:lnTo>
                      <a:lnTo>
                        <a:pt x="1" y="96"/>
                      </a:lnTo>
                      <a:lnTo>
                        <a:pt x="14" y="104"/>
                      </a:lnTo>
                      <a:lnTo>
                        <a:pt x="35" y="105"/>
                      </a:lnTo>
                      <a:lnTo>
                        <a:pt x="62" y="101"/>
                      </a:lnTo>
                      <a:lnTo>
                        <a:pt x="94" y="94"/>
                      </a:lnTo>
                      <a:lnTo>
                        <a:pt x="125" y="85"/>
                      </a:lnTo>
                      <a:lnTo>
                        <a:pt x="158" y="76"/>
                      </a:lnTo>
                      <a:lnTo>
                        <a:pt x="187" y="71"/>
                      </a:lnTo>
                      <a:lnTo>
                        <a:pt x="214" y="68"/>
                      </a:lnTo>
                      <a:lnTo>
                        <a:pt x="231" y="76"/>
                      </a:lnTo>
                      <a:lnTo>
                        <a:pt x="238" y="98"/>
                      </a:lnTo>
                      <a:lnTo>
                        <a:pt x="238" y="128"/>
                      </a:lnTo>
                      <a:lnTo>
                        <a:pt x="232" y="165"/>
                      </a:lnTo>
                      <a:lnTo>
                        <a:pt x="222" y="202"/>
                      </a:lnTo>
                      <a:lnTo>
                        <a:pt x="213" y="238"/>
                      </a:lnTo>
                      <a:lnTo>
                        <a:pt x="204" y="269"/>
                      </a:lnTo>
                      <a:lnTo>
                        <a:pt x="199" y="289"/>
                      </a:lnTo>
                      <a:lnTo>
                        <a:pt x="191" y="347"/>
                      </a:lnTo>
                      <a:lnTo>
                        <a:pt x="197" y="388"/>
                      </a:lnTo>
                      <a:lnTo>
                        <a:pt x="213" y="411"/>
                      </a:lnTo>
                      <a:lnTo>
                        <a:pt x="238" y="421"/>
                      </a:lnTo>
                      <a:lnTo>
                        <a:pt x="267" y="418"/>
                      </a:lnTo>
                      <a:lnTo>
                        <a:pt x="299" y="406"/>
                      </a:lnTo>
                      <a:lnTo>
                        <a:pt x="331" y="385"/>
                      </a:lnTo>
                      <a:lnTo>
                        <a:pt x="361" y="360"/>
                      </a:lnTo>
                      <a:lnTo>
                        <a:pt x="394" y="326"/>
                      </a:lnTo>
                      <a:lnTo>
                        <a:pt x="426" y="301"/>
                      </a:lnTo>
                      <a:lnTo>
                        <a:pt x="459" y="283"/>
                      </a:lnTo>
                      <a:lnTo>
                        <a:pt x="497" y="275"/>
                      </a:lnTo>
                      <a:lnTo>
                        <a:pt x="542" y="274"/>
                      </a:lnTo>
                      <a:lnTo>
                        <a:pt x="597" y="284"/>
                      </a:lnTo>
                      <a:lnTo>
                        <a:pt x="665" y="304"/>
                      </a:lnTo>
                      <a:lnTo>
                        <a:pt x="750" y="337"/>
                      </a:lnTo>
                      <a:lnTo>
                        <a:pt x="810" y="378"/>
                      </a:lnTo>
                      <a:lnTo>
                        <a:pt x="840" y="436"/>
                      </a:lnTo>
                      <a:lnTo>
                        <a:pt x="852" y="501"/>
                      </a:lnTo>
                      <a:lnTo>
                        <a:pt x="856" y="569"/>
                      </a:lnTo>
                      <a:lnTo>
                        <a:pt x="863" y="628"/>
                      </a:lnTo>
                      <a:lnTo>
                        <a:pt x="884" y="677"/>
                      </a:lnTo>
                      <a:lnTo>
                        <a:pt x="932" y="704"/>
                      </a:lnTo>
                      <a:lnTo>
                        <a:pt x="1017" y="705"/>
                      </a:lnTo>
                      <a:lnTo>
                        <a:pt x="1114" y="673"/>
                      </a:lnTo>
                      <a:lnTo>
                        <a:pt x="1150" y="627"/>
                      </a:lnTo>
                      <a:lnTo>
                        <a:pt x="1144" y="568"/>
                      </a:lnTo>
                      <a:lnTo>
                        <a:pt x="1122" y="502"/>
                      </a:lnTo>
                      <a:lnTo>
                        <a:pt x="1099" y="432"/>
                      </a:lnTo>
                      <a:lnTo>
                        <a:pt x="1100" y="363"/>
                      </a:lnTo>
                      <a:lnTo>
                        <a:pt x="1148" y="300"/>
                      </a:lnTo>
                      <a:lnTo>
                        <a:pt x="1261" y="248"/>
                      </a:lnTo>
                      <a:lnTo>
                        <a:pt x="1365" y="243"/>
                      </a:lnTo>
                      <a:lnTo>
                        <a:pt x="1446" y="289"/>
                      </a:lnTo>
                      <a:lnTo>
                        <a:pt x="1511" y="366"/>
                      </a:lnTo>
                      <a:lnTo>
                        <a:pt x="1568" y="459"/>
                      </a:lnTo>
                      <a:lnTo>
                        <a:pt x="1624" y="542"/>
                      </a:lnTo>
                      <a:lnTo>
                        <a:pt x="1691" y="600"/>
                      </a:lnTo>
                      <a:lnTo>
                        <a:pt x="1772" y="613"/>
                      </a:lnTo>
                      <a:lnTo>
                        <a:pt x="1878" y="561"/>
                      </a:lnTo>
                      <a:lnTo>
                        <a:pt x="1935" y="501"/>
                      </a:lnTo>
                      <a:lnTo>
                        <a:pt x="1971" y="438"/>
                      </a:lnTo>
                      <a:lnTo>
                        <a:pt x="1983" y="371"/>
                      </a:lnTo>
                      <a:lnTo>
                        <a:pt x="1977" y="303"/>
                      </a:lnTo>
                      <a:lnTo>
                        <a:pt x="1948" y="237"/>
                      </a:lnTo>
                      <a:lnTo>
                        <a:pt x="1901" y="176"/>
                      </a:lnTo>
                      <a:lnTo>
                        <a:pt x="1836" y="122"/>
                      </a:lnTo>
                      <a:lnTo>
                        <a:pt x="1754" y="78"/>
                      </a:lnTo>
                      <a:lnTo>
                        <a:pt x="1694" y="55"/>
                      </a:lnTo>
                      <a:lnTo>
                        <a:pt x="1637" y="42"/>
                      </a:lnTo>
                      <a:lnTo>
                        <a:pt x="1582" y="39"/>
                      </a:lnTo>
                      <a:lnTo>
                        <a:pt x="1528" y="45"/>
                      </a:lnTo>
                      <a:lnTo>
                        <a:pt x="1473" y="57"/>
                      </a:lnTo>
                      <a:lnTo>
                        <a:pt x="1419" y="77"/>
                      </a:lnTo>
                      <a:lnTo>
                        <a:pt x="1364" y="104"/>
                      </a:lnTo>
                      <a:lnTo>
                        <a:pt x="1306" y="139"/>
                      </a:lnTo>
                      <a:lnTo>
                        <a:pt x="1274" y="155"/>
                      </a:lnTo>
                      <a:lnTo>
                        <a:pt x="1230" y="173"/>
                      </a:lnTo>
                      <a:lnTo>
                        <a:pt x="1179" y="191"/>
                      </a:lnTo>
                      <a:lnTo>
                        <a:pt x="1126" y="210"/>
                      </a:lnTo>
                      <a:lnTo>
                        <a:pt x="1074" y="226"/>
                      </a:lnTo>
                      <a:lnTo>
                        <a:pt x="1029" y="240"/>
                      </a:lnTo>
                      <a:lnTo>
                        <a:pt x="996" y="252"/>
                      </a:lnTo>
                      <a:lnTo>
                        <a:pt x="979" y="261"/>
                      </a:lnTo>
                      <a:lnTo>
                        <a:pt x="961" y="263"/>
                      </a:lnTo>
                      <a:lnTo>
                        <a:pt x="929" y="262"/>
                      </a:lnTo>
                      <a:lnTo>
                        <a:pt x="885" y="257"/>
                      </a:lnTo>
                      <a:lnTo>
                        <a:pt x="838" y="251"/>
                      </a:lnTo>
                      <a:lnTo>
                        <a:pt x="788" y="240"/>
                      </a:lnTo>
                      <a:lnTo>
                        <a:pt x="743" y="230"/>
                      </a:lnTo>
                      <a:lnTo>
                        <a:pt x="705" y="220"/>
                      </a:lnTo>
                      <a:lnTo>
                        <a:pt x="682" y="210"/>
                      </a:lnTo>
                      <a:lnTo>
                        <a:pt x="631" y="176"/>
                      </a:lnTo>
                      <a:lnTo>
                        <a:pt x="579" y="139"/>
                      </a:lnTo>
                      <a:lnTo>
                        <a:pt x="527" y="100"/>
                      </a:lnTo>
                      <a:lnTo>
                        <a:pt x="474" y="65"/>
                      </a:lnTo>
                      <a:lnTo>
                        <a:pt x="422" y="33"/>
                      </a:lnTo>
                      <a:lnTo>
                        <a:pt x="374" y="11"/>
                      </a:lnTo>
                      <a:lnTo>
                        <a:pt x="329" y="0"/>
                      </a:lnTo>
                      <a:lnTo>
                        <a:pt x="290" y="2"/>
                      </a:lnTo>
                      <a:close/>
                    </a:path>
                  </a:pathLst>
                </a:custGeom>
                <a:solidFill>
                  <a:srgbClr val="F2666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250" name="Freeform 208">
                  <a:extLst>
                    <a:ext uri="{FF2B5EF4-FFF2-40B4-BE49-F238E27FC236}">
                      <a16:creationId xmlns:a16="http://schemas.microsoft.com/office/drawing/2014/main" id="{8189B7C3-FDA9-44F9-AAF2-484AAF276EE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615" y="2255"/>
                  <a:ext cx="224" cy="59"/>
                </a:xfrm>
                <a:custGeom>
                  <a:avLst/>
                  <a:gdLst>
                    <a:gd name="T0" fmla="*/ 0 w 1343"/>
                    <a:gd name="T1" fmla="*/ 0 h 356"/>
                    <a:gd name="T2" fmla="*/ 0 w 1343"/>
                    <a:gd name="T3" fmla="*/ 0 h 356"/>
                    <a:gd name="T4" fmla="*/ 0 w 1343"/>
                    <a:gd name="T5" fmla="*/ 0 h 356"/>
                    <a:gd name="T6" fmla="*/ 0 w 1343"/>
                    <a:gd name="T7" fmla="*/ 0 h 356"/>
                    <a:gd name="T8" fmla="*/ 0 w 1343"/>
                    <a:gd name="T9" fmla="*/ 0 h 356"/>
                    <a:gd name="T10" fmla="*/ 0 w 1343"/>
                    <a:gd name="T11" fmla="*/ 0 h 356"/>
                    <a:gd name="T12" fmla="*/ 0 w 1343"/>
                    <a:gd name="T13" fmla="*/ 0 h 356"/>
                    <a:gd name="T14" fmla="*/ 0 w 1343"/>
                    <a:gd name="T15" fmla="*/ 0 h 356"/>
                    <a:gd name="T16" fmla="*/ 0 w 1343"/>
                    <a:gd name="T17" fmla="*/ 0 h 356"/>
                    <a:gd name="T18" fmla="*/ 0 w 1343"/>
                    <a:gd name="T19" fmla="*/ 0 h 356"/>
                    <a:gd name="T20" fmla="*/ 0 w 1343"/>
                    <a:gd name="T21" fmla="*/ 0 h 356"/>
                    <a:gd name="T22" fmla="*/ 0 w 1343"/>
                    <a:gd name="T23" fmla="*/ 0 h 356"/>
                    <a:gd name="T24" fmla="*/ 0 w 1343"/>
                    <a:gd name="T25" fmla="*/ 0 h 356"/>
                    <a:gd name="T26" fmla="*/ 0 w 1343"/>
                    <a:gd name="T27" fmla="*/ 0 h 356"/>
                    <a:gd name="T28" fmla="*/ 0 w 1343"/>
                    <a:gd name="T29" fmla="*/ 0 h 356"/>
                    <a:gd name="T30" fmla="*/ 0 w 1343"/>
                    <a:gd name="T31" fmla="*/ 0 h 356"/>
                    <a:gd name="T32" fmla="*/ 0 w 1343"/>
                    <a:gd name="T33" fmla="*/ 0 h 356"/>
                    <a:gd name="T34" fmla="*/ 0 w 1343"/>
                    <a:gd name="T35" fmla="*/ 0 h 356"/>
                    <a:gd name="T36" fmla="*/ 0 w 1343"/>
                    <a:gd name="T37" fmla="*/ 0 h 356"/>
                    <a:gd name="T38" fmla="*/ 0 w 1343"/>
                    <a:gd name="T39" fmla="*/ 0 h 356"/>
                    <a:gd name="T40" fmla="*/ 0 w 1343"/>
                    <a:gd name="T41" fmla="*/ 0 h 356"/>
                    <a:gd name="T42" fmla="*/ 0 w 1343"/>
                    <a:gd name="T43" fmla="*/ 0 h 356"/>
                    <a:gd name="T44" fmla="*/ 0 w 1343"/>
                    <a:gd name="T45" fmla="*/ 0 h 356"/>
                    <a:gd name="T46" fmla="*/ 0 w 1343"/>
                    <a:gd name="T47" fmla="*/ 0 h 356"/>
                    <a:gd name="T48" fmla="*/ 0 w 1343"/>
                    <a:gd name="T49" fmla="*/ 0 h 356"/>
                    <a:gd name="T50" fmla="*/ 0 w 1343"/>
                    <a:gd name="T51" fmla="*/ 0 h 356"/>
                    <a:gd name="T52" fmla="*/ 0 w 1343"/>
                    <a:gd name="T53" fmla="*/ 0 h 356"/>
                    <a:gd name="T54" fmla="*/ 0 w 1343"/>
                    <a:gd name="T55" fmla="*/ 0 h 356"/>
                    <a:gd name="T56" fmla="*/ 0 w 1343"/>
                    <a:gd name="T57" fmla="*/ 0 h 356"/>
                    <a:gd name="T58" fmla="*/ 0 w 1343"/>
                    <a:gd name="T59" fmla="*/ 0 h 356"/>
                    <a:gd name="T60" fmla="*/ 0 w 1343"/>
                    <a:gd name="T61" fmla="*/ 0 h 356"/>
                    <a:gd name="T62" fmla="*/ 0 w 1343"/>
                    <a:gd name="T63" fmla="*/ 0 h 356"/>
                    <a:gd name="T64" fmla="*/ 0 w 1343"/>
                    <a:gd name="T65" fmla="*/ 0 h 356"/>
                    <a:gd name="T66" fmla="*/ 0 w 1343"/>
                    <a:gd name="T67" fmla="*/ 0 h 356"/>
                    <a:gd name="T68" fmla="*/ 0 w 1343"/>
                    <a:gd name="T69" fmla="*/ 0 h 356"/>
                    <a:gd name="T70" fmla="*/ 0 w 1343"/>
                    <a:gd name="T71" fmla="*/ 0 h 356"/>
                    <a:gd name="T72" fmla="*/ 0 w 1343"/>
                    <a:gd name="T73" fmla="*/ 0 h 356"/>
                    <a:gd name="T74" fmla="*/ 0 w 1343"/>
                    <a:gd name="T75" fmla="*/ 0 h 356"/>
                    <a:gd name="T76" fmla="*/ 0 w 1343"/>
                    <a:gd name="T77" fmla="*/ 0 h 356"/>
                    <a:gd name="T78" fmla="*/ 0 w 1343"/>
                    <a:gd name="T79" fmla="*/ 0 h 356"/>
                    <a:gd name="T80" fmla="*/ 0 w 1343"/>
                    <a:gd name="T81" fmla="*/ 0 h 356"/>
                    <a:gd name="T82" fmla="*/ 0 w 1343"/>
                    <a:gd name="T83" fmla="*/ 0 h 356"/>
                    <a:gd name="T84" fmla="*/ 0 w 1343"/>
                    <a:gd name="T85" fmla="*/ 0 h 356"/>
                    <a:gd name="T86" fmla="*/ 0 w 1343"/>
                    <a:gd name="T87" fmla="*/ 0 h 356"/>
                    <a:gd name="T88" fmla="*/ 0 w 1343"/>
                    <a:gd name="T89" fmla="*/ 0 h 356"/>
                    <a:gd name="T90" fmla="*/ 0 w 1343"/>
                    <a:gd name="T91" fmla="*/ 0 h 356"/>
                    <a:gd name="T92" fmla="*/ 0 w 1343"/>
                    <a:gd name="T93" fmla="*/ 0 h 356"/>
                    <a:gd name="T94" fmla="*/ 0 w 1343"/>
                    <a:gd name="T95" fmla="*/ 0 h 356"/>
                    <a:gd name="T96" fmla="*/ 0 w 1343"/>
                    <a:gd name="T97" fmla="*/ 0 h 35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</a:gdLst>
                  <a:ahLst/>
                  <a:cxnLst>
                    <a:cxn ang="T98">
                      <a:pos x="T0" y="T1"/>
                    </a:cxn>
                    <a:cxn ang="T99">
                      <a:pos x="T2" y="T3"/>
                    </a:cxn>
                    <a:cxn ang="T100">
                      <a:pos x="T4" y="T5"/>
                    </a:cxn>
                    <a:cxn ang="T101">
                      <a:pos x="T6" y="T7"/>
                    </a:cxn>
                    <a:cxn ang="T102">
                      <a:pos x="T8" y="T9"/>
                    </a:cxn>
                    <a:cxn ang="T103">
                      <a:pos x="T10" y="T11"/>
                    </a:cxn>
                    <a:cxn ang="T104">
                      <a:pos x="T12" y="T13"/>
                    </a:cxn>
                    <a:cxn ang="T105">
                      <a:pos x="T14" y="T15"/>
                    </a:cxn>
                    <a:cxn ang="T106">
                      <a:pos x="T16" y="T17"/>
                    </a:cxn>
                    <a:cxn ang="T107">
                      <a:pos x="T18" y="T19"/>
                    </a:cxn>
                    <a:cxn ang="T108">
                      <a:pos x="T20" y="T21"/>
                    </a:cxn>
                    <a:cxn ang="T109">
                      <a:pos x="T22" y="T23"/>
                    </a:cxn>
                    <a:cxn ang="T110">
                      <a:pos x="T24" y="T25"/>
                    </a:cxn>
                    <a:cxn ang="T111">
                      <a:pos x="T26" y="T27"/>
                    </a:cxn>
                    <a:cxn ang="T112">
                      <a:pos x="T28" y="T29"/>
                    </a:cxn>
                    <a:cxn ang="T113">
                      <a:pos x="T30" y="T31"/>
                    </a:cxn>
                    <a:cxn ang="T114">
                      <a:pos x="T32" y="T33"/>
                    </a:cxn>
                    <a:cxn ang="T115">
                      <a:pos x="T34" y="T35"/>
                    </a:cxn>
                    <a:cxn ang="T116">
                      <a:pos x="T36" y="T37"/>
                    </a:cxn>
                    <a:cxn ang="T117">
                      <a:pos x="T38" y="T39"/>
                    </a:cxn>
                    <a:cxn ang="T118">
                      <a:pos x="T40" y="T41"/>
                    </a:cxn>
                    <a:cxn ang="T119">
                      <a:pos x="T42" y="T43"/>
                    </a:cxn>
                    <a:cxn ang="T120">
                      <a:pos x="T44" y="T45"/>
                    </a:cxn>
                    <a:cxn ang="T121">
                      <a:pos x="T46" y="T47"/>
                    </a:cxn>
                    <a:cxn ang="T122">
                      <a:pos x="T48" y="T49"/>
                    </a:cxn>
                    <a:cxn ang="T123">
                      <a:pos x="T50" y="T51"/>
                    </a:cxn>
                    <a:cxn ang="T124">
                      <a:pos x="T52" y="T53"/>
                    </a:cxn>
                    <a:cxn ang="T125">
                      <a:pos x="T54" y="T55"/>
                    </a:cxn>
                    <a:cxn ang="T126">
                      <a:pos x="T56" y="T57"/>
                    </a:cxn>
                    <a:cxn ang="T127">
                      <a:pos x="T58" y="T59"/>
                    </a:cxn>
                    <a:cxn ang="T128">
                      <a:pos x="T60" y="T61"/>
                    </a:cxn>
                    <a:cxn ang="T129">
                      <a:pos x="T62" y="T63"/>
                    </a:cxn>
                    <a:cxn ang="T130">
                      <a:pos x="T64" y="T65"/>
                    </a:cxn>
                    <a:cxn ang="T131">
                      <a:pos x="T66" y="T67"/>
                    </a:cxn>
                    <a:cxn ang="T132">
                      <a:pos x="T68" y="T69"/>
                    </a:cxn>
                    <a:cxn ang="T133">
                      <a:pos x="T70" y="T71"/>
                    </a:cxn>
                    <a:cxn ang="T134">
                      <a:pos x="T72" y="T73"/>
                    </a:cxn>
                    <a:cxn ang="T135">
                      <a:pos x="T74" y="T75"/>
                    </a:cxn>
                    <a:cxn ang="T136">
                      <a:pos x="T76" y="T77"/>
                    </a:cxn>
                    <a:cxn ang="T137">
                      <a:pos x="T78" y="T79"/>
                    </a:cxn>
                    <a:cxn ang="T138">
                      <a:pos x="T80" y="T81"/>
                    </a:cxn>
                    <a:cxn ang="T139">
                      <a:pos x="T82" y="T83"/>
                    </a:cxn>
                    <a:cxn ang="T140">
                      <a:pos x="T84" y="T85"/>
                    </a:cxn>
                    <a:cxn ang="T141">
                      <a:pos x="T86" y="T87"/>
                    </a:cxn>
                    <a:cxn ang="T142">
                      <a:pos x="T88" y="T89"/>
                    </a:cxn>
                    <a:cxn ang="T143">
                      <a:pos x="T90" y="T91"/>
                    </a:cxn>
                    <a:cxn ang="T144">
                      <a:pos x="T92" y="T93"/>
                    </a:cxn>
                    <a:cxn ang="T145">
                      <a:pos x="T94" y="T95"/>
                    </a:cxn>
                    <a:cxn ang="T146">
                      <a:pos x="T96" y="T97"/>
                    </a:cxn>
                  </a:cxnLst>
                  <a:rect l="0" t="0" r="r" b="b"/>
                  <a:pathLst>
                    <a:path w="1343" h="356">
                      <a:moveTo>
                        <a:pt x="786" y="14"/>
                      </a:moveTo>
                      <a:lnTo>
                        <a:pt x="643" y="20"/>
                      </a:lnTo>
                      <a:lnTo>
                        <a:pt x="511" y="21"/>
                      </a:lnTo>
                      <a:lnTo>
                        <a:pt x="388" y="18"/>
                      </a:lnTo>
                      <a:lnTo>
                        <a:pt x="281" y="13"/>
                      </a:lnTo>
                      <a:lnTo>
                        <a:pt x="189" y="7"/>
                      </a:lnTo>
                      <a:lnTo>
                        <a:pt x="117" y="3"/>
                      </a:lnTo>
                      <a:lnTo>
                        <a:pt x="65" y="2"/>
                      </a:lnTo>
                      <a:lnTo>
                        <a:pt x="40" y="7"/>
                      </a:lnTo>
                      <a:lnTo>
                        <a:pt x="27" y="13"/>
                      </a:lnTo>
                      <a:lnTo>
                        <a:pt x="15" y="21"/>
                      </a:lnTo>
                      <a:lnTo>
                        <a:pt x="6" y="30"/>
                      </a:lnTo>
                      <a:lnTo>
                        <a:pt x="0" y="44"/>
                      </a:lnTo>
                      <a:lnTo>
                        <a:pt x="0" y="58"/>
                      </a:lnTo>
                      <a:lnTo>
                        <a:pt x="8" y="79"/>
                      </a:lnTo>
                      <a:lnTo>
                        <a:pt x="25" y="103"/>
                      </a:lnTo>
                      <a:lnTo>
                        <a:pt x="53" y="136"/>
                      </a:lnTo>
                      <a:lnTo>
                        <a:pt x="91" y="171"/>
                      </a:lnTo>
                      <a:lnTo>
                        <a:pt x="139" y="208"/>
                      </a:lnTo>
                      <a:lnTo>
                        <a:pt x="196" y="244"/>
                      </a:lnTo>
                      <a:lnTo>
                        <a:pt x="258" y="280"/>
                      </a:lnTo>
                      <a:lnTo>
                        <a:pt x="321" y="309"/>
                      </a:lnTo>
                      <a:lnTo>
                        <a:pt x="385" y="334"/>
                      </a:lnTo>
                      <a:lnTo>
                        <a:pt x="445" y="350"/>
                      </a:lnTo>
                      <a:lnTo>
                        <a:pt x="503" y="356"/>
                      </a:lnTo>
                      <a:lnTo>
                        <a:pt x="557" y="351"/>
                      </a:lnTo>
                      <a:lnTo>
                        <a:pt x="619" y="336"/>
                      </a:lnTo>
                      <a:lnTo>
                        <a:pt x="682" y="315"/>
                      </a:lnTo>
                      <a:lnTo>
                        <a:pt x="748" y="290"/>
                      </a:lnTo>
                      <a:lnTo>
                        <a:pt x="811" y="263"/>
                      </a:lnTo>
                      <a:lnTo>
                        <a:pt x="872" y="237"/>
                      </a:lnTo>
                      <a:lnTo>
                        <a:pt x="926" y="213"/>
                      </a:lnTo>
                      <a:lnTo>
                        <a:pt x="972" y="197"/>
                      </a:lnTo>
                      <a:lnTo>
                        <a:pt x="1020" y="182"/>
                      </a:lnTo>
                      <a:lnTo>
                        <a:pt x="1082" y="171"/>
                      </a:lnTo>
                      <a:lnTo>
                        <a:pt x="1150" y="160"/>
                      </a:lnTo>
                      <a:lnTo>
                        <a:pt x="1217" y="149"/>
                      </a:lnTo>
                      <a:lnTo>
                        <a:pt x="1276" y="136"/>
                      </a:lnTo>
                      <a:lnTo>
                        <a:pt x="1321" y="121"/>
                      </a:lnTo>
                      <a:lnTo>
                        <a:pt x="1343" y="100"/>
                      </a:lnTo>
                      <a:lnTo>
                        <a:pt x="1337" y="75"/>
                      </a:lnTo>
                      <a:lnTo>
                        <a:pt x="1312" y="48"/>
                      </a:lnTo>
                      <a:lnTo>
                        <a:pt x="1279" y="29"/>
                      </a:lnTo>
                      <a:lnTo>
                        <a:pt x="1236" y="14"/>
                      </a:lnTo>
                      <a:lnTo>
                        <a:pt x="1183" y="5"/>
                      </a:lnTo>
                      <a:lnTo>
                        <a:pt x="1114" y="0"/>
                      </a:lnTo>
                      <a:lnTo>
                        <a:pt x="1027" y="1"/>
                      </a:lnTo>
                      <a:lnTo>
                        <a:pt x="918" y="4"/>
                      </a:lnTo>
                      <a:lnTo>
                        <a:pt x="786" y="14"/>
                      </a:lnTo>
                      <a:close/>
                    </a:path>
                  </a:pathLst>
                </a:custGeom>
                <a:solidFill>
                  <a:srgbClr val="FF2B5E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251" name="Freeform 209">
                  <a:extLst>
                    <a:ext uri="{FF2B5EF4-FFF2-40B4-BE49-F238E27FC236}">
                      <a16:creationId xmlns:a16="http://schemas.microsoft.com/office/drawing/2014/main" id="{D3409659-8682-4FA8-B870-EAA172AFD2A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620" y="2256"/>
                  <a:ext cx="212" cy="56"/>
                </a:xfrm>
                <a:custGeom>
                  <a:avLst/>
                  <a:gdLst>
                    <a:gd name="T0" fmla="*/ 0 w 1269"/>
                    <a:gd name="T1" fmla="*/ 0 h 333"/>
                    <a:gd name="T2" fmla="*/ 0 w 1269"/>
                    <a:gd name="T3" fmla="*/ 0 h 333"/>
                    <a:gd name="T4" fmla="*/ 0 w 1269"/>
                    <a:gd name="T5" fmla="*/ 0 h 333"/>
                    <a:gd name="T6" fmla="*/ 0 w 1269"/>
                    <a:gd name="T7" fmla="*/ 0 h 333"/>
                    <a:gd name="T8" fmla="*/ 0 w 1269"/>
                    <a:gd name="T9" fmla="*/ 0 h 333"/>
                    <a:gd name="T10" fmla="*/ 0 w 1269"/>
                    <a:gd name="T11" fmla="*/ 0 h 333"/>
                    <a:gd name="T12" fmla="*/ 0 w 1269"/>
                    <a:gd name="T13" fmla="*/ 0 h 333"/>
                    <a:gd name="T14" fmla="*/ 0 w 1269"/>
                    <a:gd name="T15" fmla="*/ 0 h 333"/>
                    <a:gd name="T16" fmla="*/ 0 w 1269"/>
                    <a:gd name="T17" fmla="*/ 0 h 333"/>
                    <a:gd name="T18" fmla="*/ 0 w 1269"/>
                    <a:gd name="T19" fmla="*/ 0 h 333"/>
                    <a:gd name="T20" fmla="*/ 0 w 1269"/>
                    <a:gd name="T21" fmla="*/ 0 h 333"/>
                    <a:gd name="T22" fmla="*/ 0 w 1269"/>
                    <a:gd name="T23" fmla="*/ 0 h 333"/>
                    <a:gd name="T24" fmla="*/ 0 w 1269"/>
                    <a:gd name="T25" fmla="*/ 0 h 333"/>
                    <a:gd name="T26" fmla="*/ 0 w 1269"/>
                    <a:gd name="T27" fmla="*/ 0 h 333"/>
                    <a:gd name="T28" fmla="*/ 0 w 1269"/>
                    <a:gd name="T29" fmla="*/ 0 h 333"/>
                    <a:gd name="T30" fmla="*/ 0 w 1269"/>
                    <a:gd name="T31" fmla="*/ 0 h 333"/>
                    <a:gd name="T32" fmla="*/ 0 w 1269"/>
                    <a:gd name="T33" fmla="*/ 0 h 333"/>
                    <a:gd name="T34" fmla="*/ 0 w 1269"/>
                    <a:gd name="T35" fmla="*/ 0 h 333"/>
                    <a:gd name="T36" fmla="*/ 0 w 1269"/>
                    <a:gd name="T37" fmla="*/ 0 h 333"/>
                    <a:gd name="T38" fmla="*/ 0 w 1269"/>
                    <a:gd name="T39" fmla="*/ 0 h 333"/>
                    <a:gd name="T40" fmla="*/ 0 w 1269"/>
                    <a:gd name="T41" fmla="*/ 0 h 333"/>
                    <a:gd name="T42" fmla="*/ 0 w 1269"/>
                    <a:gd name="T43" fmla="*/ 0 h 333"/>
                    <a:gd name="T44" fmla="*/ 0 w 1269"/>
                    <a:gd name="T45" fmla="*/ 0 h 333"/>
                    <a:gd name="T46" fmla="*/ 0 w 1269"/>
                    <a:gd name="T47" fmla="*/ 0 h 333"/>
                    <a:gd name="T48" fmla="*/ 0 w 1269"/>
                    <a:gd name="T49" fmla="*/ 0 h 333"/>
                    <a:gd name="T50" fmla="*/ 0 w 1269"/>
                    <a:gd name="T51" fmla="*/ 0 h 333"/>
                    <a:gd name="T52" fmla="*/ 0 w 1269"/>
                    <a:gd name="T53" fmla="*/ 0 h 333"/>
                    <a:gd name="T54" fmla="*/ 0 w 1269"/>
                    <a:gd name="T55" fmla="*/ 0 h 333"/>
                    <a:gd name="T56" fmla="*/ 0 w 1269"/>
                    <a:gd name="T57" fmla="*/ 0 h 333"/>
                    <a:gd name="T58" fmla="*/ 0 w 1269"/>
                    <a:gd name="T59" fmla="*/ 0 h 333"/>
                    <a:gd name="T60" fmla="*/ 0 w 1269"/>
                    <a:gd name="T61" fmla="*/ 0 h 333"/>
                    <a:gd name="T62" fmla="*/ 0 w 1269"/>
                    <a:gd name="T63" fmla="*/ 0 h 333"/>
                    <a:gd name="T64" fmla="*/ 0 w 1269"/>
                    <a:gd name="T65" fmla="*/ 0 h 333"/>
                    <a:gd name="T66" fmla="*/ 0 w 1269"/>
                    <a:gd name="T67" fmla="*/ 0 h 333"/>
                    <a:gd name="T68" fmla="*/ 0 w 1269"/>
                    <a:gd name="T69" fmla="*/ 0 h 333"/>
                    <a:gd name="T70" fmla="*/ 0 w 1269"/>
                    <a:gd name="T71" fmla="*/ 0 h 333"/>
                    <a:gd name="T72" fmla="*/ 0 w 1269"/>
                    <a:gd name="T73" fmla="*/ 0 h 333"/>
                    <a:gd name="T74" fmla="*/ 0 w 1269"/>
                    <a:gd name="T75" fmla="*/ 0 h 333"/>
                    <a:gd name="T76" fmla="*/ 0 w 1269"/>
                    <a:gd name="T77" fmla="*/ 0 h 333"/>
                    <a:gd name="T78" fmla="*/ 0 w 1269"/>
                    <a:gd name="T79" fmla="*/ 0 h 333"/>
                    <a:gd name="T80" fmla="*/ 0 w 1269"/>
                    <a:gd name="T81" fmla="*/ 0 h 333"/>
                    <a:gd name="T82" fmla="*/ 0 w 1269"/>
                    <a:gd name="T83" fmla="*/ 0 h 333"/>
                    <a:gd name="T84" fmla="*/ 0 w 1269"/>
                    <a:gd name="T85" fmla="*/ 0 h 333"/>
                    <a:gd name="T86" fmla="*/ 0 w 1269"/>
                    <a:gd name="T87" fmla="*/ 0 h 333"/>
                    <a:gd name="T88" fmla="*/ 0 w 1269"/>
                    <a:gd name="T89" fmla="*/ 0 h 333"/>
                    <a:gd name="T90" fmla="*/ 0 w 1269"/>
                    <a:gd name="T91" fmla="*/ 0 h 333"/>
                    <a:gd name="T92" fmla="*/ 0 w 1269"/>
                    <a:gd name="T93" fmla="*/ 0 h 333"/>
                    <a:gd name="T94" fmla="*/ 0 w 1269"/>
                    <a:gd name="T95" fmla="*/ 0 h 333"/>
                    <a:gd name="T96" fmla="*/ 0 w 1269"/>
                    <a:gd name="T97" fmla="*/ 0 h 333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</a:gdLst>
                  <a:ahLst/>
                  <a:cxnLst>
                    <a:cxn ang="T98">
                      <a:pos x="T0" y="T1"/>
                    </a:cxn>
                    <a:cxn ang="T99">
                      <a:pos x="T2" y="T3"/>
                    </a:cxn>
                    <a:cxn ang="T100">
                      <a:pos x="T4" y="T5"/>
                    </a:cxn>
                    <a:cxn ang="T101">
                      <a:pos x="T6" y="T7"/>
                    </a:cxn>
                    <a:cxn ang="T102">
                      <a:pos x="T8" y="T9"/>
                    </a:cxn>
                    <a:cxn ang="T103">
                      <a:pos x="T10" y="T11"/>
                    </a:cxn>
                    <a:cxn ang="T104">
                      <a:pos x="T12" y="T13"/>
                    </a:cxn>
                    <a:cxn ang="T105">
                      <a:pos x="T14" y="T15"/>
                    </a:cxn>
                    <a:cxn ang="T106">
                      <a:pos x="T16" y="T17"/>
                    </a:cxn>
                    <a:cxn ang="T107">
                      <a:pos x="T18" y="T19"/>
                    </a:cxn>
                    <a:cxn ang="T108">
                      <a:pos x="T20" y="T21"/>
                    </a:cxn>
                    <a:cxn ang="T109">
                      <a:pos x="T22" y="T23"/>
                    </a:cxn>
                    <a:cxn ang="T110">
                      <a:pos x="T24" y="T25"/>
                    </a:cxn>
                    <a:cxn ang="T111">
                      <a:pos x="T26" y="T27"/>
                    </a:cxn>
                    <a:cxn ang="T112">
                      <a:pos x="T28" y="T29"/>
                    </a:cxn>
                    <a:cxn ang="T113">
                      <a:pos x="T30" y="T31"/>
                    </a:cxn>
                    <a:cxn ang="T114">
                      <a:pos x="T32" y="T33"/>
                    </a:cxn>
                    <a:cxn ang="T115">
                      <a:pos x="T34" y="T35"/>
                    </a:cxn>
                    <a:cxn ang="T116">
                      <a:pos x="T36" y="T37"/>
                    </a:cxn>
                    <a:cxn ang="T117">
                      <a:pos x="T38" y="T39"/>
                    </a:cxn>
                    <a:cxn ang="T118">
                      <a:pos x="T40" y="T41"/>
                    </a:cxn>
                    <a:cxn ang="T119">
                      <a:pos x="T42" y="T43"/>
                    </a:cxn>
                    <a:cxn ang="T120">
                      <a:pos x="T44" y="T45"/>
                    </a:cxn>
                    <a:cxn ang="T121">
                      <a:pos x="T46" y="T47"/>
                    </a:cxn>
                    <a:cxn ang="T122">
                      <a:pos x="T48" y="T49"/>
                    </a:cxn>
                    <a:cxn ang="T123">
                      <a:pos x="T50" y="T51"/>
                    </a:cxn>
                    <a:cxn ang="T124">
                      <a:pos x="T52" y="T53"/>
                    </a:cxn>
                    <a:cxn ang="T125">
                      <a:pos x="T54" y="T55"/>
                    </a:cxn>
                    <a:cxn ang="T126">
                      <a:pos x="T56" y="T57"/>
                    </a:cxn>
                    <a:cxn ang="T127">
                      <a:pos x="T58" y="T59"/>
                    </a:cxn>
                    <a:cxn ang="T128">
                      <a:pos x="T60" y="T61"/>
                    </a:cxn>
                    <a:cxn ang="T129">
                      <a:pos x="T62" y="T63"/>
                    </a:cxn>
                    <a:cxn ang="T130">
                      <a:pos x="T64" y="T65"/>
                    </a:cxn>
                    <a:cxn ang="T131">
                      <a:pos x="T66" y="T67"/>
                    </a:cxn>
                    <a:cxn ang="T132">
                      <a:pos x="T68" y="T69"/>
                    </a:cxn>
                    <a:cxn ang="T133">
                      <a:pos x="T70" y="T71"/>
                    </a:cxn>
                    <a:cxn ang="T134">
                      <a:pos x="T72" y="T73"/>
                    </a:cxn>
                    <a:cxn ang="T135">
                      <a:pos x="T74" y="T75"/>
                    </a:cxn>
                    <a:cxn ang="T136">
                      <a:pos x="T76" y="T77"/>
                    </a:cxn>
                    <a:cxn ang="T137">
                      <a:pos x="T78" y="T79"/>
                    </a:cxn>
                    <a:cxn ang="T138">
                      <a:pos x="T80" y="T81"/>
                    </a:cxn>
                    <a:cxn ang="T139">
                      <a:pos x="T82" y="T83"/>
                    </a:cxn>
                    <a:cxn ang="T140">
                      <a:pos x="T84" y="T85"/>
                    </a:cxn>
                    <a:cxn ang="T141">
                      <a:pos x="T86" y="T87"/>
                    </a:cxn>
                    <a:cxn ang="T142">
                      <a:pos x="T88" y="T89"/>
                    </a:cxn>
                    <a:cxn ang="T143">
                      <a:pos x="T90" y="T91"/>
                    </a:cxn>
                    <a:cxn ang="T144">
                      <a:pos x="T92" y="T93"/>
                    </a:cxn>
                    <a:cxn ang="T145">
                      <a:pos x="T94" y="T95"/>
                    </a:cxn>
                    <a:cxn ang="T146">
                      <a:pos x="T96" y="T97"/>
                    </a:cxn>
                  </a:cxnLst>
                  <a:rect l="0" t="0" r="r" b="b"/>
                  <a:pathLst>
                    <a:path w="1269" h="333">
                      <a:moveTo>
                        <a:pt x="753" y="12"/>
                      </a:moveTo>
                      <a:lnTo>
                        <a:pt x="617" y="18"/>
                      </a:lnTo>
                      <a:lnTo>
                        <a:pt x="491" y="19"/>
                      </a:lnTo>
                      <a:lnTo>
                        <a:pt x="373" y="16"/>
                      </a:lnTo>
                      <a:lnTo>
                        <a:pt x="269" y="12"/>
                      </a:lnTo>
                      <a:lnTo>
                        <a:pt x="180" y="7"/>
                      </a:lnTo>
                      <a:lnTo>
                        <a:pt x="110" y="3"/>
                      </a:lnTo>
                      <a:lnTo>
                        <a:pt x="61" y="1"/>
                      </a:lnTo>
                      <a:lnTo>
                        <a:pt x="36" y="5"/>
                      </a:lnTo>
                      <a:lnTo>
                        <a:pt x="23" y="10"/>
                      </a:lnTo>
                      <a:lnTo>
                        <a:pt x="13" y="18"/>
                      </a:lnTo>
                      <a:lnTo>
                        <a:pt x="4" y="27"/>
                      </a:lnTo>
                      <a:lnTo>
                        <a:pt x="0" y="39"/>
                      </a:lnTo>
                      <a:lnTo>
                        <a:pt x="0" y="53"/>
                      </a:lnTo>
                      <a:lnTo>
                        <a:pt x="8" y="73"/>
                      </a:lnTo>
                      <a:lnTo>
                        <a:pt x="25" y="97"/>
                      </a:lnTo>
                      <a:lnTo>
                        <a:pt x="52" y="127"/>
                      </a:lnTo>
                      <a:lnTo>
                        <a:pt x="88" y="159"/>
                      </a:lnTo>
                      <a:lnTo>
                        <a:pt x="135" y="194"/>
                      </a:lnTo>
                      <a:lnTo>
                        <a:pt x="190" y="229"/>
                      </a:lnTo>
                      <a:lnTo>
                        <a:pt x="250" y="262"/>
                      </a:lnTo>
                      <a:lnTo>
                        <a:pt x="311" y="289"/>
                      </a:lnTo>
                      <a:lnTo>
                        <a:pt x="373" y="312"/>
                      </a:lnTo>
                      <a:lnTo>
                        <a:pt x="431" y="327"/>
                      </a:lnTo>
                      <a:lnTo>
                        <a:pt x="484" y="333"/>
                      </a:lnTo>
                      <a:lnTo>
                        <a:pt x="536" y="327"/>
                      </a:lnTo>
                      <a:lnTo>
                        <a:pt x="593" y="315"/>
                      </a:lnTo>
                      <a:lnTo>
                        <a:pt x="654" y="296"/>
                      </a:lnTo>
                      <a:lnTo>
                        <a:pt x="716" y="273"/>
                      </a:lnTo>
                      <a:lnTo>
                        <a:pt x="775" y="247"/>
                      </a:lnTo>
                      <a:lnTo>
                        <a:pt x="832" y="224"/>
                      </a:lnTo>
                      <a:lnTo>
                        <a:pt x="881" y="201"/>
                      </a:lnTo>
                      <a:lnTo>
                        <a:pt x="925" y="185"/>
                      </a:lnTo>
                      <a:lnTo>
                        <a:pt x="970" y="172"/>
                      </a:lnTo>
                      <a:lnTo>
                        <a:pt x="1028" y="162"/>
                      </a:lnTo>
                      <a:lnTo>
                        <a:pt x="1091" y="152"/>
                      </a:lnTo>
                      <a:lnTo>
                        <a:pt x="1154" y="142"/>
                      </a:lnTo>
                      <a:lnTo>
                        <a:pt x="1208" y="129"/>
                      </a:lnTo>
                      <a:lnTo>
                        <a:pt x="1249" y="115"/>
                      </a:lnTo>
                      <a:lnTo>
                        <a:pt x="1269" y="94"/>
                      </a:lnTo>
                      <a:lnTo>
                        <a:pt x="1263" y="71"/>
                      </a:lnTo>
                      <a:lnTo>
                        <a:pt x="1240" y="45"/>
                      </a:lnTo>
                      <a:lnTo>
                        <a:pt x="1211" y="27"/>
                      </a:lnTo>
                      <a:lnTo>
                        <a:pt x="1172" y="12"/>
                      </a:lnTo>
                      <a:lnTo>
                        <a:pt x="1124" y="4"/>
                      </a:lnTo>
                      <a:lnTo>
                        <a:pt x="1059" y="0"/>
                      </a:lnTo>
                      <a:lnTo>
                        <a:pt x="978" y="0"/>
                      </a:lnTo>
                      <a:lnTo>
                        <a:pt x="877" y="3"/>
                      </a:lnTo>
                      <a:lnTo>
                        <a:pt x="753" y="12"/>
                      </a:lnTo>
                      <a:close/>
                    </a:path>
                  </a:pathLst>
                </a:custGeom>
                <a:solidFill>
                  <a:srgbClr val="F72B54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252" name="Freeform 210">
                  <a:extLst>
                    <a:ext uri="{FF2B5EF4-FFF2-40B4-BE49-F238E27FC236}">
                      <a16:creationId xmlns:a16="http://schemas.microsoft.com/office/drawing/2014/main" id="{13F37F76-0886-4625-8661-B7AB2B1FE5E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625" y="2258"/>
                  <a:ext cx="199" cy="51"/>
                </a:xfrm>
                <a:custGeom>
                  <a:avLst/>
                  <a:gdLst>
                    <a:gd name="T0" fmla="*/ 0 w 1197"/>
                    <a:gd name="T1" fmla="*/ 0 h 309"/>
                    <a:gd name="T2" fmla="*/ 0 w 1197"/>
                    <a:gd name="T3" fmla="*/ 0 h 309"/>
                    <a:gd name="T4" fmla="*/ 0 w 1197"/>
                    <a:gd name="T5" fmla="*/ 0 h 309"/>
                    <a:gd name="T6" fmla="*/ 0 w 1197"/>
                    <a:gd name="T7" fmla="*/ 0 h 309"/>
                    <a:gd name="T8" fmla="*/ 0 w 1197"/>
                    <a:gd name="T9" fmla="*/ 0 h 309"/>
                    <a:gd name="T10" fmla="*/ 0 w 1197"/>
                    <a:gd name="T11" fmla="*/ 0 h 309"/>
                    <a:gd name="T12" fmla="*/ 0 w 1197"/>
                    <a:gd name="T13" fmla="*/ 0 h 309"/>
                    <a:gd name="T14" fmla="*/ 0 w 1197"/>
                    <a:gd name="T15" fmla="*/ 0 h 309"/>
                    <a:gd name="T16" fmla="*/ 0 w 1197"/>
                    <a:gd name="T17" fmla="*/ 0 h 309"/>
                    <a:gd name="T18" fmla="*/ 0 w 1197"/>
                    <a:gd name="T19" fmla="*/ 0 h 309"/>
                    <a:gd name="T20" fmla="*/ 0 w 1197"/>
                    <a:gd name="T21" fmla="*/ 0 h 309"/>
                    <a:gd name="T22" fmla="*/ 0 w 1197"/>
                    <a:gd name="T23" fmla="*/ 0 h 309"/>
                    <a:gd name="T24" fmla="*/ 0 w 1197"/>
                    <a:gd name="T25" fmla="*/ 0 h 309"/>
                    <a:gd name="T26" fmla="*/ 0 w 1197"/>
                    <a:gd name="T27" fmla="*/ 0 h 309"/>
                    <a:gd name="T28" fmla="*/ 0 w 1197"/>
                    <a:gd name="T29" fmla="*/ 0 h 309"/>
                    <a:gd name="T30" fmla="*/ 0 w 1197"/>
                    <a:gd name="T31" fmla="*/ 0 h 309"/>
                    <a:gd name="T32" fmla="*/ 0 w 1197"/>
                    <a:gd name="T33" fmla="*/ 0 h 309"/>
                    <a:gd name="T34" fmla="*/ 0 w 1197"/>
                    <a:gd name="T35" fmla="*/ 0 h 309"/>
                    <a:gd name="T36" fmla="*/ 0 w 1197"/>
                    <a:gd name="T37" fmla="*/ 0 h 309"/>
                    <a:gd name="T38" fmla="*/ 0 w 1197"/>
                    <a:gd name="T39" fmla="*/ 0 h 309"/>
                    <a:gd name="T40" fmla="*/ 0 w 1197"/>
                    <a:gd name="T41" fmla="*/ 0 h 309"/>
                    <a:gd name="T42" fmla="*/ 0 w 1197"/>
                    <a:gd name="T43" fmla="*/ 0 h 309"/>
                    <a:gd name="T44" fmla="*/ 0 w 1197"/>
                    <a:gd name="T45" fmla="*/ 0 h 309"/>
                    <a:gd name="T46" fmla="*/ 0 w 1197"/>
                    <a:gd name="T47" fmla="*/ 0 h 309"/>
                    <a:gd name="T48" fmla="*/ 0 w 1197"/>
                    <a:gd name="T49" fmla="*/ 0 h 309"/>
                    <a:gd name="T50" fmla="*/ 0 w 1197"/>
                    <a:gd name="T51" fmla="*/ 0 h 309"/>
                    <a:gd name="T52" fmla="*/ 0 w 1197"/>
                    <a:gd name="T53" fmla="*/ 0 h 309"/>
                    <a:gd name="T54" fmla="*/ 0 w 1197"/>
                    <a:gd name="T55" fmla="*/ 0 h 309"/>
                    <a:gd name="T56" fmla="*/ 0 w 1197"/>
                    <a:gd name="T57" fmla="*/ 0 h 309"/>
                    <a:gd name="T58" fmla="*/ 0 w 1197"/>
                    <a:gd name="T59" fmla="*/ 0 h 309"/>
                    <a:gd name="T60" fmla="*/ 0 w 1197"/>
                    <a:gd name="T61" fmla="*/ 0 h 309"/>
                    <a:gd name="T62" fmla="*/ 0 w 1197"/>
                    <a:gd name="T63" fmla="*/ 0 h 309"/>
                    <a:gd name="T64" fmla="*/ 0 w 1197"/>
                    <a:gd name="T65" fmla="*/ 0 h 309"/>
                    <a:gd name="T66" fmla="*/ 0 w 1197"/>
                    <a:gd name="T67" fmla="*/ 0 h 309"/>
                    <a:gd name="T68" fmla="*/ 0 w 1197"/>
                    <a:gd name="T69" fmla="*/ 0 h 309"/>
                    <a:gd name="T70" fmla="*/ 0 w 1197"/>
                    <a:gd name="T71" fmla="*/ 0 h 309"/>
                    <a:gd name="T72" fmla="*/ 0 w 1197"/>
                    <a:gd name="T73" fmla="*/ 0 h 309"/>
                    <a:gd name="T74" fmla="*/ 0 w 1197"/>
                    <a:gd name="T75" fmla="*/ 0 h 309"/>
                    <a:gd name="T76" fmla="*/ 0 w 1197"/>
                    <a:gd name="T77" fmla="*/ 0 h 309"/>
                    <a:gd name="T78" fmla="*/ 0 w 1197"/>
                    <a:gd name="T79" fmla="*/ 0 h 309"/>
                    <a:gd name="T80" fmla="*/ 0 w 1197"/>
                    <a:gd name="T81" fmla="*/ 0 h 309"/>
                    <a:gd name="T82" fmla="*/ 0 w 1197"/>
                    <a:gd name="T83" fmla="*/ 0 h 309"/>
                    <a:gd name="T84" fmla="*/ 0 w 1197"/>
                    <a:gd name="T85" fmla="*/ 0 h 309"/>
                    <a:gd name="T86" fmla="*/ 0 w 1197"/>
                    <a:gd name="T87" fmla="*/ 0 h 309"/>
                    <a:gd name="T88" fmla="*/ 0 w 1197"/>
                    <a:gd name="T89" fmla="*/ 0 h 309"/>
                    <a:gd name="T90" fmla="*/ 0 w 1197"/>
                    <a:gd name="T91" fmla="*/ 0 h 309"/>
                    <a:gd name="T92" fmla="*/ 0 w 1197"/>
                    <a:gd name="T93" fmla="*/ 0 h 309"/>
                    <a:gd name="T94" fmla="*/ 0 w 1197"/>
                    <a:gd name="T95" fmla="*/ 0 h 309"/>
                    <a:gd name="T96" fmla="*/ 0 w 1197"/>
                    <a:gd name="T97" fmla="*/ 0 h 309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</a:gdLst>
                  <a:ahLst/>
                  <a:cxnLst>
                    <a:cxn ang="T98">
                      <a:pos x="T0" y="T1"/>
                    </a:cxn>
                    <a:cxn ang="T99">
                      <a:pos x="T2" y="T3"/>
                    </a:cxn>
                    <a:cxn ang="T100">
                      <a:pos x="T4" y="T5"/>
                    </a:cxn>
                    <a:cxn ang="T101">
                      <a:pos x="T6" y="T7"/>
                    </a:cxn>
                    <a:cxn ang="T102">
                      <a:pos x="T8" y="T9"/>
                    </a:cxn>
                    <a:cxn ang="T103">
                      <a:pos x="T10" y="T11"/>
                    </a:cxn>
                    <a:cxn ang="T104">
                      <a:pos x="T12" y="T13"/>
                    </a:cxn>
                    <a:cxn ang="T105">
                      <a:pos x="T14" y="T15"/>
                    </a:cxn>
                    <a:cxn ang="T106">
                      <a:pos x="T16" y="T17"/>
                    </a:cxn>
                    <a:cxn ang="T107">
                      <a:pos x="T18" y="T19"/>
                    </a:cxn>
                    <a:cxn ang="T108">
                      <a:pos x="T20" y="T21"/>
                    </a:cxn>
                    <a:cxn ang="T109">
                      <a:pos x="T22" y="T23"/>
                    </a:cxn>
                    <a:cxn ang="T110">
                      <a:pos x="T24" y="T25"/>
                    </a:cxn>
                    <a:cxn ang="T111">
                      <a:pos x="T26" y="T27"/>
                    </a:cxn>
                    <a:cxn ang="T112">
                      <a:pos x="T28" y="T29"/>
                    </a:cxn>
                    <a:cxn ang="T113">
                      <a:pos x="T30" y="T31"/>
                    </a:cxn>
                    <a:cxn ang="T114">
                      <a:pos x="T32" y="T33"/>
                    </a:cxn>
                    <a:cxn ang="T115">
                      <a:pos x="T34" y="T35"/>
                    </a:cxn>
                    <a:cxn ang="T116">
                      <a:pos x="T36" y="T37"/>
                    </a:cxn>
                    <a:cxn ang="T117">
                      <a:pos x="T38" y="T39"/>
                    </a:cxn>
                    <a:cxn ang="T118">
                      <a:pos x="T40" y="T41"/>
                    </a:cxn>
                    <a:cxn ang="T119">
                      <a:pos x="T42" y="T43"/>
                    </a:cxn>
                    <a:cxn ang="T120">
                      <a:pos x="T44" y="T45"/>
                    </a:cxn>
                    <a:cxn ang="T121">
                      <a:pos x="T46" y="T47"/>
                    </a:cxn>
                    <a:cxn ang="T122">
                      <a:pos x="T48" y="T49"/>
                    </a:cxn>
                    <a:cxn ang="T123">
                      <a:pos x="T50" y="T51"/>
                    </a:cxn>
                    <a:cxn ang="T124">
                      <a:pos x="T52" y="T53"/>
                    </a:cxn>
                    <a:cxn ang="T125">
                      <a:pos x="T54" y="T55"/>
                    </a:cxn>
                    <a:cxn ang="T126">
                      <a:pos x="T56" y="T57"/>
                    </a:cxn>
                    <a:cxn ang="T127">
                      <a:pos x="T58" y="T59"/>
                    </a:cxn>
                    <a:cxn ang="T128">
                      <a:pos x="T60" y="T61"/>
                    </a:cxn>
                    <a:cxn ang="T129">
                      <a:pos x="T62" y="T63"/>
                    </a:cxn>
                    <a:cxn ang="T130">
                      <a:pos x="T64" y="T65"/>
                    </a:cxn>
                    <a:cxn ang="T131">
                      <a:pos x="T66" y="T67"/>
                    </a:cxn>
                    <a:cxn ang="T132">
                      <a:pos x="T68" y="T69"/>
                    </a:cxn>
                    <a:cxn ang="T133">
                      <a:pos x="T70" y="T71"/>
                    </a:cxn>
                    <a:cxn ang="T134">
                      <a:pos x="T72" y="T73"/>
                    </a:cxn>
                    <a:cxn ang="T135">
                      <a:pos x="T74" y="T75"/>
                    </a:cxn>
                    <a:cxn ang="T136">
                      <a:pos x="T76" y="T77"/>
                    </a:cxn>
                    <a:cxn ang="T137">
                      <a:pos x="T78" y="T79"/>
                    </a:cxn>
                    <a:cxn ang="T138">
                      <a:pos x="T80" y="T81"/>
                    </a:cxn>
                    <a:cxn ang="T139">
                      <a:pos x="T82" y="T83"/>
                    </a:cxn>
                    <a:cxn ang="T140">
                      <a:pos x="T84" y="T85"/>
                    </a:cxn>
                    <a:cxn ang="T141">
                      <a:pos x="T86" y="T87"/>
                    </a:cxn>
                    <a:cxn ang="T142">
                      <a:pos x="T88" y="T89"/>
                    </a:cxn>
                    <a:cxn ang="T143">
                      <a:pos x="T90" y="T91"/>
                    </a:cxn>
                    <a:cxn ang="T144">
                      <a:pos x="T92" y="T93"/>
                    </a:cxn>
                    <a:cxn ang="T145">
                      <a:pos x="T94" y="T95"/>
                    </a:cxn>
                    <a:cxn ang="T146">
                      <a:pos x="T96" y="T97"/>
                    </a:cxn>
                  </a:cxnLst>
                  <a:rect l="0" t="0" r="r" b="b"/>
                  <a:pathLst>
                    <a:path w="1197" h="309">
                      <a:moveTo>
                        <a:pt x="717" y="12"/>
                      </a:moveTo>
                      <a:lnTo>
                        <a:pt x="589" y="18"/>
                      </a:lnTo>
                      <a:lnTo>
                        <a:pt x="468" y="19"/>
                      </a:lnTo>
                      <a:lnTo>
                        <a:pt x="357" y="15"/>
                      </a:lnTo>
                      <a:lnTo>
                        <a:pt x="258" y="12"/>
                      </a:lnTo>
                      <a:lnTo>
                        <a:pt x="172" y="6"/>
                      </a:lnTo>
                      <a:lnTo>
                        <a:pt x="105" y="2"/>
                      </a:lnTo>
                      <a:lnTo>
                        <a:pt x="57" y="0"/>
                      </a:lnTo>
                      <a:lnTo>
                        <a:pt x="34" y="4"/>
                      </a:lnTo>
                      <a:lnTo>
                        <a:pt x="22" y="10"/>
                      </a:lnTo>
                      <a:lnTo>
                        <a:pt x="12" y="18"/>
                      </a:lnTo>
                      <a:lnTo>
                        <a:pt x="4" y="26"/>
                      </a:lnTo>
                      <a:lnTo>
                        <a:pt x="0" y="38"/>
                      </a:lnTo>
                      <a:lnTo>
                        <a:pt x="1" y="51"/>
                      </a:lnTo>
                      <a:lnTo>
                        <a:pt x="9" y="71"/>
                      </a:lnTo>
                      <a:lnTo>
                        <a:pt x="25" y="93"/>
                      </a:lnTo>
                      <a:lnTo>
                        <a:pt x="52" y="121"/>
                      </a:lnTo>
                      <a:lnTo>
                        <a:pt x="87" y="151"/>
                      </a:lnTo>
                      <a:lnTo>
                        <a:pt x="133" y="184"/>
                      </a:lnTo>
                      <a:lnTo>
                        <a:pt x="185" y="214"/>
                      </a:lnTo>
                      <a:lnTo>
                        <a:pt x="244" y="245"/>
                      </a:lnTo>
                      <a:lnTo>
                        <a:pt x="304" y="270"/>
                      </a:lnTo>
                      <a:lnTo>
                        <a:pt x="364" y="290"/>
                      </a:lnTo>
                      <a:lnTo>
                        <a:pt x="419" y="303"/>
                      </a:lnTo>
                      <a:lnTo>
                        <a:pt x="471" y="309"/>
                      </a:lnTo>
                      <a:lnTo>
                        <a:pt x="519" y="303"/>
                      </a:lnTo>
                      <a:lnTo>
                        <a:pt x="572" y="292"/>
                      </a:lnTo>
                      <a:lnTo>
                        <a:pt x="628" y="275"/>
                      </a:lnTo>
                      <a:lnTo>
                        <a:pt x="684" y="256"/>
                      </a:lnTo>
                      <a:lnTo>
                        <a:pt x="739" y="234"/>
                      </a:lnTo>
                      <a:lnTo>
                        <a:pt x="792" y="211"/>
                      </a:lnTo>
                      <a:lnTo>
                        <a:pt x="838" y="192"/>
                      </a:lnTo>
                      <a:lnTo>
                        <a:pt x="880" y="177"/>
                      </a:lnTo>
                      <a:lnTo>
                        <a:pt x="922" y="164"/>
                      </a:lnTo>
                      <a:lnTo>
                        <a:pt x="976" y="154"/>
                      </a:lnTo>
                      <a:lnTo>
                        <a:pt x="1033" y="144"/>
                      </a:lnTo>
                      <a:lnTo>
                        <a:pt x="1091" y="135"/>
                      </a:lnTo>
                      <a:lnTo>
                        <a:pt x="1141" y="122"/>
                      </a:lnTo>
                      <a:lnTo>
                        <a:pt x="1179" y="108"/>
                      </a:lnTo>
                      <a:lnTo>
                        <a:pt x="1197" y="90"/>
                      </a:lnTo>
                      <a:lnTo>
                        <a:pt x="1192" y="68"/>
                      </a:lnTo>
                      <a:lnTo>
                        <a:pt x="1169" y="44"/>
                      </a:lnTo>
                      <a:lnTo>
                        <a:pt x="1142" y="27"/>
                      </a:lnTo>
                      <a:lnTo>
                        <a:pt x="1107" y="13"/>
                      </a:lnTo>
                      <a:lnTo>
                        <a:pt x="1063" y="5"/>
                      </a:lnTo>
                      <a:lnTo>
                        <a:pt x="1004" y="1"/>
                      </a:lnTo>
                      <a:lnTo>
                        <a:pt x="928" y="1"/>
                      </a:lnTo>
                      <a:lnTo>
                        <a:pt x="833" y="4"/>
                      </a:lnTo>
                      <a:lnTo>
                        <a:pt x="717" y="12"/>
                      </a:lnTo>
                      <a:close/>
                    </a:path>
                  </a:pathLst>
                </a:custGeom>
                <a:solidFill>
                  <a:srgbClr val="F02B4D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253" name="Freeform 211">
                  <a:extLst>
                    <a:ext uri="{FF2B5EF4-FFF2-40B4-BE49-F238E27FC236}">
                      <a16:creationId xmlns:a16="http://schemas.microsoft.com/office/drawing/2014/main" id="{07CCE9F8-3447-4797-8D80-74D6329FFF4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630" y="2259"/>
                  <a:ext cx="187" cy="48"/>
                </a:xfrm>
                <a:custGeom>
                  <a:avLst/>
                  <a:gdLst>
                    <a:gd name="T0" fmla="*/ 0 w 1124"/>
                    <a:gd name="T1" fmla="*/ 0 h 285"/>
                    <a:gd name="T2" fmla="*/ 0 w 1124"/>
                    <a:gd name="T3" fmla="*/ 0 h 285"/>
                    <a:gd name="T4" fmla="*/ 0 w 1124"/>
                    <a:gd name="T5" fmla="*/ 0 h 285"/>
                    <a:gd name="T6" fmla="*/ 0 w 1124"/>
                    <a:gd name="T7" fmla="*/ 0 h 285"/>
                    <a:gd name="T8" fmla="*/ 0 w 1124"/>
                    <a:gd name="T9" fmla="*/ 0 h 285"/>
                    <a:gd name="T10" fmla="*/ 0 w 1124"/>
                    <a:gd name="T11" fmla="*/ 0 h 285"/>
                    <a:gd name="T12" fmla="*/ 0 w 1124"/>
                    <a:gd name="T13" fmla="*/ 0 h 285"/>
                    <a:gd name="T14" fmla="*/ 0 w 1124"/>
                    <a:gd name="T15" fmla="*/ 0 h 285"/>
                    <a:gd name="T16" fmla="*/ 0 w 1124"/>
                    <a:gd name="T17" fmla="*/ 0 h 285"/>
                    <a:gd name="T18" fmla="*/ 0 w 1124"/>
                    <a:gd name="T19" fmla="*/ 0 h 285"/>
                    <a:gd name="T20" fmla="*/ 0 w 1124"/>
                    <a:gd name="T21" fmla="*/ 0 h 285"/>
                    <a:gd name="T22" fmla="*/ 0 w 1124"/>
                    <a:gd name="T23" fmla="*/ 0 h 285"/>
                    <a:gd name="T24" fmla="*/ 0 w 1124"/>
                    <a:gd name="T25" fmla="*/ 0 h 285"/>
                    <a:gd name="T26" fmla="*/ 0 w 1124"/>
                    <a:gd name="T27" fmla="*/ 0 h 285"/>
                    <a:gd name="T28" fmla="*/ 0 w 1124"/>
                    <a:gd name="T29" fmla="*/ 0 h 285"/>
                    <a:gd name="T30" fmla="*/ 0 w 1124"/>
                    <a:gd name="T31" fmla="*/ 0 h 285"/>
                    <a:gd name="T32" fmla="*/ 0 w 1124"/>
                    <a:gd name="T33" fmla="*/ 0 h 285"/>
                    <a:gd name="T34" fmla="*/ 0 w 1124"/>
                    <a:gd name="T35" fmla="*/ 0 h 285"/>
                    <a:gd name="T36" fmla="*/ 0 w 1124"/>
                    <a:gd name="T37" fmla="*/ 0 h 285"/>
                    <a:gd name="T38" fmla="*/ 0 w 1124"/>
                    <a:gd name="T39" fmla="*/ 0 h 285"/>
                    <a:gd name="T40" fmla="*/ 0 w 1124"/>
                    <a:gd name="T41" fmla="*/ 0 h 285"/>
                    <a:gd name="T42" fmla="*/ 0 w 1124"/>
                    <a:gd name="T43" fmla="*/ 0 h 285"/>
                    <a:gd name="T44" fmla="*/ 0 w 1124"/>
                    <a:gd name="T45" fmla="*/ 0 h 285"/>
                    <a:gd name="T46" fmla="*/ 0 w 1124"/>
                    <a:gd name="T47" fmla="*/ 0 h 285"/>
                    <a:gd name="T48" fmla="*/ 0 w 1124"/>
                    <a:gd name="T49" fmla="*/ 0 h 285"/>
                    <a:gd name="T50" fmla="*/ 0 w 1124"/>
                    <a:gd name="T51" fmla="*/ 0 h 285"/>
                    <a:gd name="T52" fmla="*/ 0 w 1124"/>
                    <a:gd name="T53" fmla="*/ 0 h 285"/>
                    <a:gd name="T54" fmla="*/ 0 w 1124"/>
                    <a:gd name="T55" fmla="*/ 0 h 285"/>
                    <a:gd name="T56" fmla="*/ 0 w 1124"/>
                    <a:gd name="T57" fmla="*/ 0 h 285"/>
                    <a:gd name="T58" fmla="*/ 0 w 1124"/>
                    <a:gd name="T59" fmla="*/ 0 h 285"/>
                    <a:gd name="T60" fmla="*/ 0 w 1124"/>
                    <a:gd name="T61" fmla="*/ 0 h 285"/>
                    <a:gd name="T62" fmla="*/ 0 w 1124"/>
                    <a:gd name="T63" fmla="*/ 0 h 285"/>
                    <a:gd name="T64" fmla="*/ 0 w 1124"/>
                    <a:gd name="T65" fmla="*/ 0 h 285"/>
                    <a:gd name="T66" fmla="*/ 0 w 1124"/>
                    <a:gd name="T67" fmla="*/ 0 h 285"/>
                    <a:gd name="T68" fmla="*/ 0 w 1124"/>
                    <a:gd name="T69" fmla="*/ 0 h 285"/>
                    <a:gd name="T70" fmla="*/ 0 w 1124"/>
                    <a:gd name="T71" fmla="*/ 0 h 285"/>
                    <a:gd name="T72" fmla="*/ 0 w 1124"/>
                    <a:gd name="T73" fmla="*/ 0 h 285"/>
                    <a:gd name="T74" fmla="*/ 0 w 1124"/>
                    <a:gd name="T75" fmla="*/ 0 h 285"/>
                    <a:gd name="T76" fmla="*/ 0 w 1124"/>
                    <a:gd name="T77" fmla="*/ 0 h 285"/>
                    <a:gd name="T78" fmla="*/ 0 w 1124"/>
                    <a:gd name="T79" fmla="*/ 0 h 285"/>
                    <a:gd name="T80" fmla="*/ 0 w 1124"/>
                    <a:gd name="T81" fmla="*/ 0 h 285"/>
                    <a:gd name="T82" fmla="*/ 0 w 1124"/>
                    <a:gd name="T83" fmla="*/ 0 h 285"/>
                    <a:gd name="T84" fmla="*/ 0 w 1124"/>
                    <a:gd name="T85" fmla="*/ 0 h 285"/>
                    <a:gd name="T86" fmla="*/ 0 w 1124"/>
                    <a:gd name="T87" fmla="*/ 0 h 285"/>
                    <a:gd name="T88" fmla="*/ 0 w 1124"/>
                    <a:gd name="T89" fmla="*/ 0 h 285"/>
                    <a:gd name="T90" fmla="*/ 0 w 1124"/>
                    <a:gd name="T91" fmla="*/ 0 h 285"/>
                    <a:gd name="T92" fmla="*/ 0 w 1124"/>
                    <a:gd name="T93" fmla="*/ 0 h 285"/>
                    <a:gd name="T94" fmla="*/ 0 w 1124"/>
                    <a:gd name="T95" fmla="*/ 0 h 285"/>
                    <a:gd name="T96" fmla="*/ 0 w 1124"/>
                    <a:gd name="T97" fmla="*/ 0 h 285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</a:gdLst>
                  <a:ahLst/>
                  <a:cxnLst>
                    <a:cxn ang="T98">
                      <a:pos x="T0" y="T1"/>
                    </a:cxn>
                    <a:cxn ang="T99">
                      <a:pos x="T2" y="T3"/>
                    </a:cxn>
                    <a:cxn ang="T100">
                      <a:pos x="T4" y="T5"/>
                    </a:cxn>
                    <a:cxn ang="T101">
                      <a:pos x="T6" y="T7"/>
                    </a:cxn>
                    <a:cxn ang="T102">
                      <a:pos x="T8" y="T9"/>
                    </a:cxn>
                    <a:cxn ang="T103">
                      <a:pos x="T10" y="T11"/>
                    </a:cxn>
                    <a:cxn ang="T104">
                      <a:pos x="T12" y="T13"/>
                    </a:cxn>
                    <a:cxn ang="T105">
                      <a:pos x="T14" y="T15"/>
                    </a:cxn>
                    <a:cxn ang="T106">
                      <a:pos x="T16" y="T17"/>
                    </a:cxn>
                    <a:cxn ang="T107">
                      <a:pos x="T18" y="T19"/>
                    </a:cxn>
                    <a:cxn ang="T108">
                      <a:pos x="T20" y="T21"/>
                    </a:cxn>
                    <a:cxn ang="T109">
                      <a:pos x="T22" y="T23"/>
                    </a:cxn>
                    <a:cxn ang="T110">
                      <a:pos x="T24" y="T25"/>
                    </a:cxn>
                    <a:cxn ang="T111">
                      <a:pos x="T26" y="T27"/>
                    </a:cxn>
                    <a:cxn ang="T112">
                      <a:pos x="T28" y="T29"/>
                    </a:cxn>
                    <a:cxn ang="T113">
                      <a:pos x="T30" y="T31"/>
                    </a:cxn>
                    <a:cxn ang="T114">
                      <a:pos x="T32" y="T33"/>
                    </a:cxn>
                    <a:cxn ang="T115">
                      <a:pos x="T34" y="T35"/>
                    </a:cxn>
                    <a:cxn ang="T116">
                      <a:pos x="T36" y="T37"/>
                    </a:cxn>
                    <a:cxn ang="T117">
                      <a:pos x="T38" y="T39"/>
                    </a:cxn>
                    <a:cxn ang="T118">
                      <a:pos x="T40" y="T41"/>
                    </a:cxn>
                    <a:cxn ang="T119">
                      <a:pos x="T42" y="T43"/>
                    </a:cxn>
                    <a:cxn ang="T120">
                      <a:pos x="T44" y="T45"/>
                    </a:cxn>
                    <a:cxn ang="T121">
                      <a:pos x="T46" y="T47"/>
                    </a:cxn>
                    <a:cxn ang="T122">
                      <a:pos x="T48" y="T49"/>
                    </a:cxn>
                    <a:cxn ang="T123">
                      <a:pos x="T50" y="T51"/>
                    </a:cxn>
                    <a:cxn ang="T124">
                      <a:pos x="T52" y="T53"/>
                    </a:cxn>
                    <a:cxn ang="T125">
                      <a:pos x="T54" y="T55"/>
                    </a:cxn>
                    <a:cxn ang="T126">
                      <a:pos x="T56" y="T57"/>
                    </a:cxn>
                    <a:cxn ang="T127">
                      <a:pos x="T58" y="T59"/>
                    </a:cxn>
                    <a:cxn ang="T128">
                      <a:pos x="T60" y="T61"/>
                    </a:cxn>
                    <a:cxn ang="T129">
                      <a:pos x="T62" y="T63"/>
                    </a:cxn>
                    <a:cxn ang="T130">
                      <a:pos x="T64" y="T65"/>
                    </a:cxn>
                    <a:cxn ang="T131">
                      <a:pos x="T66" y="T67"/>
                    </a:cxn>
                    <a:cxn ang="T132">
                      <a:pos x="T68" y="T69"/>
                    </a:cxn>
                    <a:cxn ang="T133">
                      <a:pos x="T70" y="T71"/>
                    </a:cxn>
                    <a:cxn ang="T134">
                      <a:pos x="T72" y="T73"/>
                    </a:cxn>
                    <a:cxn ang="T135">
                      <a:pos x="T74" y="T75"/>
                    </a:cxn>
                    <a:cxn ang="T136">
                      <a:pos x="T76" y="T77"/>
                    </a:cxn>
                    <a:cxn ang="T137">
                      <a:pos x="T78" y="T79"/>
                    </a:cxn>
                    <a:cxn ang="T138">
                      <a:pos x="T80" y="T81"/>
                    </a:cxn>
                    <a:cxn ang="T139">
                      <a:pos x="T82" y="T83"/>
                    </a:cxn>
                    <a:cxn ang="T140">
                      <a:pos x="T84" y="T85"/>
                    </a:cxn>
                    <a:cxn ang="T141">
                      <a:pos x="T86" y="T87"/>
                    </a:cxn>
                    <a:cxn ang="T142">
                      <a:pos x="T88" y="T89"/>
                    </a:cxn>
                    <a:cxn ang="T143">
                      <a:pos x="T90" y="T91"/>
                    </a:cxn>
                    <a:cxn ang="T144">
                      <a:pos x="T92" y="T93"/>
                    </a:cxn>
                    <a:cxn ang="T145">
                      <a:pos x="T94" y="T95"/>
                    </a:cxn>
                    <a:cxn ang="T146">
                      <a:pos x="T96" y="T97"/>
                    </a:cxn>
                  </a:cxnLst>
                  <a:rect l="0" t="0" r="r" b="b"/>
                  <a:pathLst>
                    <a:path w="1124" h="285">
                      <a:moveTo>
                        <a:pt x="682" y="13"/>
                      </a:moveTo>
                      <a:lnTo>
                        <a:pt x="562" y="18"/>
                      </a:lnTo>
                      <a:lnTo>
                        <a:pt x="448" y="19"/>
                      </a:lnTo>
                      <a:lnTo>
                        <a:pt x="342" y="15"/>
                      </a:lnTo>
                      <a:lnTo>
                        <a:pt x="246" y="11"/>
                      </a:lnTo>
                      <a:lnTo>
                        <a:pt x="163" y="5"/>
                      </a:lnTo>
                      <a:lnTo>
                        <a:pt x="96" y="2"/>
                      </a:lnTo>
                      <a:lnTo>
                        <a:pt x="50" y="0"/>
                      </a:lnTo>
                      <a:lnTo>
                        <a:pt x="29" y="3"/>
                      </a:lnTo>
                      <a:lnTo>
                        <a:pt x="18" y="9"/>
                      </a:lnTo>
                      <a:lnTo>
                        <a:pt x="9" y="15"/>
                      </a:lnTo>
                      <a:lnTo>
                        <a:pt x="2" y="24"/>
                      </a:lnTo>
                      <a:lnTo>
                        <a:pt x="0" y="36"/>
                      </a:lnTo>
                      <a:lnTo>
                        <a:pt x="1" y="48"/>
                      </a:lnTo>
                      <a:lnTo>
                        <a:pt x="10" y="65"/>
                      </a:lnTo>
                      <a:lnTo>
                        <a:pt x="24" y="86"/>
                      </a:lnTo>
                      <a:lnTo>
                        <a:pt x="49" y="112"/>
                      </a:lnTo>
                      <a:lnTo>
                        <a:pt x="82" y="141"/>
                      </a:lnTo>
                      <a:lnTo>
                        <a:pt x="127" y="171"/>
                      </a:lnTo>
                      <a:lnTo>
                        <a:pt x="178" y="200"/>
                      </a:lnTo>
                      <a:lnTo>
                        <a:pt x="235" y="227"/>
                      </a:lnTo>
                      <a:lnTo>
                        <a:pt x="292" y="249"/>
                      </a:lnTo>
                      <a:lnTo>
                        <a:pt x="349" y="268"/>
                      </a:lnTo>
                      <a:lnTo>
                        <a:pt x="402" y="280"/>
                      </a:lnTo>
                      <a:lnTo>
                        <a:pt x="451" y="285"/>
                      </a:lnTo>
                      <a:lnTo>
                        <a:pt x="497" y="281"/>
                      </a:lnTo>
                      <a:lnTo>
                        <a:pt x="546" y="271"/>
                      </a:lnTo>
                      <a:lnTo>
                        <a:pt x="597" y="255"/>
                      </a:lnTo>
                      <a:lnTo>
                        <a:pt x="650" y="237"/>
                      </a:lnTo>
                      <a:lnTo>
                        <a:pt x="700" y="217"/>
                      </a:lnTo>
                      <a:lnTo>
                        <a:pt x="749" y="198"/>
                      </a:lnTo>
                      <a:lnTo>
                        <a:pt x="792" y="180"/>
                      </a:lnTo>
                      <a:lnTo>
                        <a:pt x="830" y="166"/>
                      </a:lnTo>
                      <a:lnTo>
                        <a:pt x="869" y="155"/>
                      </a:lnTo>
                      <a:lnTo>
                        <a:pt x="919" y="146"/>
                      </a:lnTo>
                      <a:lnTo>
                        <a:pt x="973" y="136"/>
                      </a:lnTo>
                      <a:lnTo>
                        <a:pt x="1027" y="127"/>
                      </a:lnTo>
                      <a:lnTo>
                        <a:pt x="1073" y="116"/>
                      </a:lnTo>
                      <a:lnTo>
                        <a:pt x="1108" y="102"/>
                      </a:lnTo>
                      <a:lnTo>
                        <a:pt x="1124" y="84"/>
                      </a:lnTo>
                      <a:lnTo>
                        <a:pt x="1119" y="64"/>
                      </a:lnTo>
                      <a:lnTo>
                        <a:pt x="1097" y="41"/>
                      </a:lnTo>
                      <a:lnTo>
                        <a:pt x="1074" y="24"/>
                      </a:lnTo>
                      <a:lnTo>
                        <a:pt x="1042" y="12"/>
                      </a:lnTo>
                      <a:lnTo>
                        <a:pt x="1002" y="5"/>
                      </a:lnTo>
                      <a:lnTo>
                        <a:pt x="947" y="1"/>
                      </a:lnTo>
                      <a:lnTo>
                        <a:pt x="878" y="2"/>
                      </a:lnTo>
                      <a:lnTo>
                        <a:pt x="790" y="5"/>
                      </a:lnTo>
                      <a:lnTo>
                        <a:pt x="682" y="13"/>
                      </a:lnTo>
                      <a:close/>
                    </a:path>
                  </a:pathLst>
                </a:custGeom>
                <a:solidFill>
                  <a:srgbClr val="E82B4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254" name="Freeform 212">
                  <a:extLst>
                    <a:ext uri="{FF2B5EF4-FFF2-40B4-BE49-F238E27FC236}">
                      <a16:creationId xmlns:a16="http://schemas.microsoft.com/office/drawing/2014/main" id="{8B2F135F-0192-4F93-8762-B9246051797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634" y="2261"/>
                  <a:ext cx="176" cy="44"/>
                </a:xfrm>
                <a:custGeom>
                  <a:avLst/>
                  <a:gdLst>
                    <a:gd name="T0" fmla="*/ 0 w 1053"/>
                    <a:gd name="T1" fmla="*/ 0 h 263"/>
                    <a:gd name="T2" fmla="*/ 0 w 1053"/>
                    <a:gd name="T3" fmla="*/ 0 h 263"/>
                    <a:gd name="T4" fmla="*/ 0 w 1053"/>
                    <a:gd name="T5" fmla="*/ 0 h 263"/>
                    <a:gd name="T6" fmla="*/ 0 w 1053"/>
                    <a:gd name="T7" fmla="*/ 0 h 263"/>
                    <a:gd name="T8" fmla="*/ 0 w 1053"/>
                    <a:gd name="T9" fmla="*/ 0 h 263"/>
                    <a:gd name="T10" fmla="*/ 0 w 1053"/>
                    <a:gd name="T11" fmla="*/ 0 h 263"/>
                    <a:gd name="T12" fmla="*/ 0 w 1053"/>
                    <a:gd name="T13" fmla="*/ 0 h 263"/>
                    <a:gd name="T14" fmla="*/ 0 w 1053"/>
                    <a:gd name="T15" fmla="*/ 0 h 263"/>
                    <a:gd name="T16" fmla="*/ 0 w 1053"/>
                    <a:gd name="T17" fmla="*/ 0 h 263"/>
                    <a:gd name="T18" fmla="*/ 0 w 1053"/>
                    <a:gd name="T19" fmla="*/ 0 h 263"/>
                    <a:gd name="T20" fmla="*/ 0 w 1053"/>
                    <a:gd name="T21" fmla="*/ 0 h 263"/>
                    <a:gd name="T22" fmla="*/ 0 w 1053"/>
                    <a:gd name="T23" fmla="*/ 0 h 263"/>
                    <a:gd name="T24" fmla="*/ 0 w 1053"/>
                    <a:gd name="T25" fmla="*/ 0 h 263"/>
                    <a:gd name="T26" fmla="*/ 0 w 1053"/>
                    <a:gd name="T27" fmla="*/ 0 h 263"/>
                    <a:gd name="T28" fmla="*/ 0 w 1053"/>
                    <a:gd name="T29" fmla="*/ 0 h 263"/>
                    <a:gd name="T30" fmla="*/ 0 w 1053"/>
                    <a:gd name="T31" fmla="*/ 0 h 263"/>
                    <a:gd name="T32" fmla="*/ 0 w 1053"/>
                    <a:gd name="T33" fmla="*/ 0 h 263"/>
                    <a:gd name="T34" fmla="*/ 0 w 1053"/>
                    <a:gd name="T35" fmla="*/ 0 h 263"/>
                    <a:gd name="T36" fmla="*/ 0 w 1053"/>
                    <a:gd name="T37" fmla="*/ 0 h 263"/>
                    <a:gd name="T38" fmla="*/ 0 w 1053"/>
                    <a:gd name="T39" fmla="*/ 0 h 263"/>
                    <a:gd name="T40" fmla="*/ 0 w 1053"/>
                    <a:gd name="T41" fmla="*/ 0 h 263"/>
                    <a:gd name="T42" fmla="*/ 0 w 1053"/>
                    <a:gd name="T43" fmla="*/ 0 h 263"/>
                    <a:gd name="T44" fmla="*/ 0 w 1053"/>
                    <a:gd name="T45" fmla="*/ 0 h 263"/>
                    <a:gd name="T46" fmla="*/ 0 w 1053"/>
                    <a:gd name="T47" fmla="*/ 0 h 263"/>
                    <a:gd name="T48" fmla="*/ 0 w 1053"/>
                    <a:gd name="T49" fmla="*/ 0 h 263"/>
                    <a:gd name="T50" fmla="*/ 0 w 1053"/>
                    <a:gd name="T51" fmla="*/ 0 h 263"/>
                    <a:gd name="T52" fmla="*/ 0 w 1053"/>
                    <a:gd name="T53" fmla="*/ 0 h 263"/>
                    <a:gd name="T54" fmla="*/ 0 w 1053"/>
                    <a:gd name="T55" fmla="*/ 0 h 263"/>
                    <a:gd name="T56" fmla="*/ 0 w 1053"/>
                    <a:gd name="T57" fmla="*/ 0 h 263"/>
                    <a:gd name="T58" fmla="*/ 0 w 1053"/>
                    <a:gd name="T59" fmla="*/ 0 h 263"/>
                    <a:gd name="T60" fmla="*/ 0 w 1053"/>
                    <a:gd name="T61" fmla="*/ 0 h 263"/>
                    <a:gd name="T62" fmla="*/ 0 w 1053"/>
                    <a:gd name="T63" fmla="*/ 0 h 263"/>
                    <a:gd name="T64" fmla="*/ 0 w 1053"/>
                    <a:gd name="T65" fmla="*/ 0 h 263"/>
                    <a:gd name="T66" fmla="*/ 0 w 1053"/>
                    <a:gd name="T67" fmla="*/ 0 h 263"/>
                    <a:gd name="T68" fmla="*/ 0 w 1053"/>
                    <a:gd name="T69" fmla="*/ 0 h 263"/>
                    <a:gd name="T70" fmla="*/ 0 w 1053"/>
                    <a:gd name="T71" fmla="*/ 0 h 263"/>
                    <a:gd name="T72" fmla="*/ 0 w 1053"/>
                    <a:gd name="T73" fmla="*/ 0 h 263"/>
                    <a:gd name="T74" fmla="*/ 0 w 1053"/>
                    <a:gd name="T75" fmla="*/ 0 h 263"/>
                    <a:gd name="T76" fmla="*/ 0 w 1053"/>
                    <a:gd name="T77" fmla="*/ 0 h 263"/>
                    <a:gd name="T78" fmla="*/ 0 w 1053"/>
                    <a:gd name="T79" fmla="*/ 0 h 263"/>
                    <a:gd name="T80" fmla="*/ 0 w 1053"/>
                    <a:gd name="T81" fmla="*/ 0 h 263"/>
                    <a:gd name="T82" fmla="*/ 0 w 1053"/>
                    <a:gd name="T83" fmla="*/ 0 h 263"/>
                    <a:gd name="T84" fmla="*/ 0 w 1053"/>
                    <a:gd name="T85" fmla="*/ 0 h 263"/>
                    <a:gd name="T86" fmla="*/ 0 w 1053"/>
                    <a:gd name="T87" fmla="*/ 0 h 263"/>
                    <a:gd name="T88" fmla="*/ 0 w 1053"/>
                    <a:gd name="T89" fmla="*/ 0 h 263"/>
                    <a:gd name="T90" fmla="*/ 0 w 1053"/>
                    <a:gd name="T91" fmla="*/ 0 h 263"/>
                    <a:gd name="T92" fmla="*/ 0 w 1053"/>
                    <a:gd name="T93" fmla="*/ 0 h 263"/>
                    <a:gd name="T94" fmla="*/ 0 w 1053"/>
                    <a:gd name="T95" fmla="*/ 0 h 263"/>
                    <a:gd name="T96" fmla="*/ 0 w 1053"/>
                    <a:gd name="T97" fmla="*/ 0 h 263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</a:gdLst>
                  <a:ahLst/>
                  <a:cxnLst>
                    <a:cxn ang="T98">
                      <a:pos x="T0" y="T1"/>
                    </a:cxn>
                    <a:cxn ang="T99">
                      <a:pos x="T2" y="T3"/>
                    </a:cxn>
                    <a:cxn ang="T100">
                      <a:pos x="T4" y="T5"/>
                    </a:cxn>
                    <a:cxn ang="T101">
                      <a:pos x="T6" y="T7"/>
                    </a:cxn>
                    <a:cxn ang="T102">
                      <a:pos x="T8" y="T9"/>
                    </a:cxn>
                    <a:cxn ang="T103">
                      <a:pos x="T10" y="T11"/>
                    </a:cxn>
                    <a:cxn ang="T104">
                      <a:pos x="T12" y="T13"/>
                    </a:cxn>
                    <a:cxn ang="T105">
                      <a:pos x="T14" y="T15"/>
                    </a:cxn>
                    <a:cxn ang="T106">
                      <a:pos x="T16" y="T17"/>
                    </a:cxn>
                    <a:cxn ang="T107">
                      <a:pos x="T18" y="T19"/>
                    </a:cxn>
                    <a:cxn ang="T108">
                      <a:pos x="T20" y="T21"/>
                    </a:cxn>
                    <a:cxn ang="T109">
                      <a:pos x="T22" y="T23"/>
                    </a:cxn>
                    <a:cxn ang="T110">
                      <a:pos x="T24" y="T25"/>
                    </a:cxn>
                    <a:cxn ang="T111">
                      <a:pos x="T26" y="T27"/>
                    </a:cxn>
                    <a:cxn ang="T112">
                      <a:pos x="T28" y="T29"/>
                    </a:cxn>
                    <a:cxn ang="T113">
                      <a:pos x="T30" y="T31"/>
                    </a:cxn>
                    <a:cxn ang="T114">
                      <a:pos x="T32" y="T33"/>
                    </a:cxn>
                    <a:cxn ang="T115">
                      <a:pos x="T34" y="T35"/>
                    </a:cxn>
                    <a:cxn ang="T116">
                      <a:pos x="T36" y="T37"/>
                    </a:cxn>
                    <a:cxn ang="T117">
                      <a:pos x="T38" y="T39"/>
                    </a:cxn>
                    <a:cxn ang="T118">
                      <a:pos x="T40" y="T41"/>
                    </a:cxn>
                    <a:cxn ang="T119">
                      <a:pos x="T42" y="T43"/>
                    </a:cxn>
                    <a:cxn ang="T120">
                      <a:pos x="T44" y="T45"/>
                    </a:cxn>
                    <a:cxn ang="T121">
                      <a:pos x="T46" y="T47"/>
                    </a:cxn>
                    <a:cxn ang="T122">
                      <a:pos x="T48" y="T49"/>
                    </a:cxn>
                    <a:cxn ang="T123">
                      <a:pos x="T50" y="T51"/>
                    </a:cxn>
                    <a:cxn ang="T124">
                      <a:pos x="T52" y="T53"/>
                    </a:cxn>
                    <a:cxn ang="T125">
                      <a:pos x="T54" y="T55"/>
                    </a:cxn>
                    <a:cxn ang="T126">
                      <a:pos x="T56" y="T57"/>
                    </a:cxn>
                    <a:cxn ang="T127">
                      <a:pos x="T58" y="T59"/>
                    </a:cxn>
                    <a:cxn ang="T128">
                      <a:pos x="T60" y="T61"/>
                    </a:cxn>
                    <a:cxn ang="T129">
                      <a:pos x="T62" y="T63"/>
                    </a:cxn>
                    <a:cxn ang="T130">
                      <a:pos x="T64" y="T65"/>
                    </a:cxn>
                    <a:cxn ang="T131">
                      <a:pos x="T66" y="T67"/>
                    </a:cxn>
                    <a:cxn ang="T132">
                      <a:pos x="T68" y="T69"/>
                    </a:cxn>
                    <a:cxn ang="T133">
                      <a:pos x="T70" y="T71"/>
                    </a:cxn>
                    <a:cxn ang="T134">
                      <a:pos x="T72" y="T73"/>
                    </a:cxn>
                    <a:cxn ang="T135">
                      <a:pos x="T74" y="T75"/>
                    </a:cxn>
                    <a:cxn ang="T136">
                      <a:pos x="T76" y="T77"/>
                    </a:cxn>
                    <a:cxn ang="T137">
                      <a:pos x="T78" y="T79"/>
                    </a:cxn>
                    <a:cxn ang="T138">
                      <a:pos x="T80" y="T81"/>
                    </a:cxn>
                    <a:cxn ang="T139">
                      <a:pos x="T82" y="T83"/>
                    </a:cxn>
                    <a:cxn ang="T140">
                      <a:pos x="T84" y="T85"/>
                    </a:cxn>
                    <a:cxn ang="T141">
                      <a:pos x="T86" y="T87"/>
                    </a:cxn>
                    <a:cxn ang="T142">
                      <a:pos x="T88" y="T89"/>
                    </a:cxn>
                    <a:cxn ang="T143">
                      <a:pos x="T90" y="T91"/>
                    </a:cxn>
                    <a:cxn ang="T144">
                      <a:pos x="T92" y="T93"/>
                    </a:cxn>
                    <a:cxn ang="T145">
                      <a:pos x="T94" y="T95"/>
                    </a:cxn>
                    <a:cxn ang="T146">
                      <a:pos x="T96" y="T97"/>
                    </a:cxn>
                  </a:cxnLst>
                  <a:rect l="0" t="0" r="r" b="b"/>
                  <a:pathLst>
                    <a:path w="1053" h="263">
                      <a:moveTo>
                        <a:pt x="649" y="12"/>
                      </a:moveTo>
                      <a:lnTo>
                        <a:pt x="536" y="15"/>
                      </a:lnTo>
                      <a:lnTo>
                        <a:pt x="428" y="17"/>
                      </a:lnTo>
                      <a:lnTo>
                        <a:pt x="326" y="13"/>
                      </a:lnTo>
                      <a:lnTo>
                        <a:pt x="235" y="10"/>
                      </a:lnTo>
                      <a:lnTo>
                        <a:pt x="155" y="4"/>
                      </a:lnTo>
                      <a:lnTo>
                        <a:pt x="92" y="1"/>
                      </a:lnTo>
                      <a:lnTo>
                        <a:pt x="47" y="0"/>
                      </a:lnTo>
                      <a:lnTo>
                        <a:pt x="27" y="4"/>
                      </a:lnTo>
                      <a:lnTo>
                        <a:pt x="15" y="8"/>
                      </a:lnTo>
                      <a:lnTo>
                        <a:pt x="8" y="14"/>
                      </a:lnTo>
                      <a:lnTo>
                        <a:pt x="1" y="21"/>
                      </a:lnTo>
                      <a:lnTo>
                        <a:pt x="0" y="32"/>
                      </a:lnTo>
                      <a:lnTo>
                        <a:pt x="1" y="44"/>
                      </a:lnTo>
                      <a:lnTo>
                        <a:pt x="10" y="60"/>
                      </a:lnTo>
                      <a:lnTo>
                        <a:pt x="24" y="81"/>
                      </a:lnTo>
                      <a:lnTo>
                        <a:pt x="47" y="105"/>
                      </a:lnTo>
                      <a:lnTo>
                        <a:pt x="78" y="132"/>
                      </a:lnTo>
                      <a:lnTo>
                        <a:pt x="122" y="159"/>
                      </a:lnTo>
                      <a:lnTo>
                        <a:pt x="172" y="186"/>
                      </a:lnTo>
                      <a:lnTo>
                        <a:pt x="228" y="211"/>
                      </a:lnTo>
                      <a:lnTo>
                        <a:pt x="284" y="231"/>
                      </a:lnTo>
                      <a:lnTo>
                        <a:pt x="341" y="248"/>
                      </a:lnTo>
                      <a:lnTo>
                        <a:pt x="392" y="258"/>
                      </a:lnTo>
                      <a:lnTo>
                        <a:pt x="438" y="263"/>
                      </a:lnTo>
                      <a:lnTo>
                        <a:pt x="479" y="258"/>
                      </a:lnTo>
                      <a:lnTo>
                        <a:pt x="525" y="250"/>
                      </a:lnTo>
                      <a:lnTo>
                        <a:pt x="571" y="237"/>
                      </a:lnTo>
                      <a:lnTo>
                        <a:pt x="620" y="221"/>
                      </a:lnTo>
                      <a:lnTo>
                        <a:pt x="665" y="203"/>
                      </a:lnTo>
                      <a:lnTo>
                        <a:pt x="708" y="185"/>
                      </a:lnTo>
                      <a:lnTo>
                        <a:pt x="748" y="169"/>
                      </a:lnTo>
                      <a:lnTo>
                        <a:pt x="784" y="157"/>
                      </a:lnTo>
                      <a:lnTo>
                        <a:pt x="820" y="146"/>
                      </a:lnTo>
                      <a:lnTo>
                        <a:pt x="866" y="137"/>
                      </a:lnTo>
                      <a:lnTo>
                        <a:pt x="915" y="128"/>
                      </a:lnTo>
                      <a:lnTo>
                        <a:pt x="965" y="119"/>
                      </a:lnTo>
                      <a:lnTo>
                        <a:pt x="1006" y="108"/>
                      </a:lnTo>
                      <a:lnTo>
                        <a:pt x="1038" y="94"/>
                      </a:lnTo>
                      <a:lnTo>
                        <a:pt x="1053" y="77"/>
                      </a:lnTo>
                      <a:lnTo>
                        <a:pt x="1048" y="58"/>
                      </a:lnTo>
                      <a:lnTo>
                        <a:pt x="1029" y="37"/>
                      </a:lnTo>
                      <a:lnTo>
                        <a:pt x="1006" y="21"/>
                      </a:lnTo>
                      <a:lnTo>
                        <a:pt x="978" y="10"/>
                      </a:lnTo>
                      <a:lnTo>
                        <a:pt x="942" y="4"/>
                      </a:lnTo>
                      <a:lnTo>
                        <a:pt x="892" y="1"/>
                      </a:lnTo>
                      <a:lnTo>
                        <a:pt x="829" y="1"/>
                      </a:lnTo>
                      <a:lnTo>
                        <a:pt x="749" y="4"/>
                      </a:lnTo>
                      <a:lnTo>
                        <a:pt x="649" y="12"/>
                      </a:lnTo>
                      <a:close/>
                    </a:path>
                  </a:pathLst>
                </a:custGeom>
                <a:solidFill>
                  <a:srgbClr val="E02B3B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255" name="Freeform 213">
                  <a:extLst>
                    <a:ext uri="{FF2B5EF4-FFF2-40B4-BE49-F238E27FC236}">
                      <a16:creationId xmlns:a16="http://schemas.microsoft.com/office/drawing/2014/main" id="{06F60719-C27D-49D9-8A6A-9A71CED9252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639" y="2262"/>
                  <a:ext cx="164" cy="40"/>
                </a:xfrm>
                <a:custGeom>
                  <a:avLst/>
                  <a:gdLst>
                    <a:gd name="T0" fmla="*/ 0 w 980"/>
                    <a:gd name="T1" fmla="*/ 0 h 239"/>
                    <a:gd name="T2" fmla="*/ 0 w 980"/>
                    <a:gd name="T3" fmla="*/ 0 h 239"/>
                    <a:gd name="T4" fmla="*/ 0 w 980"/>
                    <a:gd name="T5" fmla="*/ 0 h 239"/>
                    <a:gd name="T6" fmla="*/ 0 w 980"/>
                    <a:gd name="T7" fmla="*/ 0 h 239"/>
                    <a:gd name="T8" fmla="*/ 0 w 980"/>
                    <a:gd name="T9" fmla="*/ 0 h 239"/>
                    <a:gd name="T10" fmla="*/ 0 w 980"/>
                    <a:gd name="T11" fmla="*/ 0 h 239"/>
                    <a:gd name="T12" fmla="*/ 0 w 980"/>
                    <a:gd name="T13" fmla="*/ 0 h 239"/>
                    <a:gd name="T14" fmla="*/ 0 w 980"/>
                    <a:gd name="T15" fmla="*/ 0 h 239"/>
                    <a:gd name="T16" fmla="*/ 0 w 980"/>
                    <a:gd name="T17" fmla="*/ 0 h 239"/>
                    <a:gd name="T18" fmla="*/ 0 w 980"/>
                    <a:gd name="T19" fmla="*/ 0 h 239"/>
                    <a:gd name="T20" fmla="*/ 0 w 980"/>
                    <a:gd name="T21" fmla="*/ 0 h 239"/>
                    <a:gd name="T22" fmla="*/ 0 w 980"/>
                    <a:gd name="T23" fmla="*/ 0 h 239"/>
                    <a:gd name="T24" fmla="*/ 0 w 980"/>
                    <a:gd name="T25" fmla="*/ 0 h 239"/>
                    <a:gd name="T26" fmla="*/ 0 w 980"/>
                    <a:gd name="T27" fmla="*/ 0 h 239"/>
                    <a:gd name="T28" fmla="*/ 0 w 980"/>
                    <a:gd name="T29" fmla="*/ 0 h 239"/>
                    <a:gd name="T30" fmla="*/ 0 w 980"/>
                    <a:gd name="T31" fmla="*/ 0 h 239"/>
                    <a:gd name="T32" fmla="*/ 0 w 980"/>
                    <a:gd name="T33" fmla="*/ 0 h 239"/>
                    <a:gd name="T34" fmla="*/ 0 w 980"/>
                    <a:gd name="T35" fmla="*/ 0 h 239"/>
                    <a:gd name="T36" fmla="*/ 0 w 980"/>
                    <a:gd name="T37" fmla="*/ 0 h 239"/>
                    <a:gd name="T38" fmla="*/ 0 w 980"/>
                    <a:gd name="T39" fmla="*/ 0 h 239"/>
                    <a:gd name="T40" fmla="*/ 0 w 980"/>
                    <a:gd name="T41" fmla="*/ 0 h 239"/>
                    <a:gd name="T42" fmla="*/ 0 w 980"/>
                    <a:gd name="T43" fmla="*/ 0 h 239"/>
                    <a:gd name="T44" fmla="*/ 0 w 980"/>
                    <a:gd name="T45" fmla="*/ 0 h 239"/>
                    <a:gd name="T46" fmla="*/ 0 w 980"/>
                    <a:gd name="T47" fmla="*/ 0 h 239"/>
                    <a:gd name="T48" fmla="*/ 0 w 980"/>
                    <a:gd name="T49" fmla="*/ 0 h 239"/>
                    <a:gd name="T50" fmla="*/ 0 w 980"/>
                    <a:gd name="T51" fmla="*/ 0 h 239"/>
                    <a:gd name="T52" fmla="*/ 0 w 980"/>
                    <a:gd name="T53" fmla="*/ 0 h 239"/>
                    <a:gd name="T54" fmla="*/ 0 w 980"/>
                    <a:gd name="T55" fmla="*/ 0 h 239"/>
                    <a:gd name="T56" fmla="*/ 0 w 980"/>
                    <a:gd name="T57" fmla="*/ 0 h 239"/>
                    <a:gd name="T58" fmla="*/ 0 w 980"/>
                    <a:gd name="T59" fmla="*/ 0 h 239"/>
                    <a:gd name="T60" fmla="*/ 0 w 980"/>
                    <a:gd name="T61" fmla="*/ 0 h 239"/>
                    <a:gd name="T62" fmla="*/ 0 w 980"/>
                    <a:gd name="T63" fmla="*/ 0 h 239"/>
                    <a:gd name="T64" fmla="*/ 0 w 980"/>
                    <a:gd name="T65" fmla="*/ 0 h 239"/>
                    <a:gd name="T66" fmla="*/ 0 w 980"/>
                    <a:gd name="T67" fmla="*/ 0 h 239"/>
                    <a:gd name="T68" fmla="*/ 0 w 980"/>
                    <a:gd name="T69" fmla="*/ 0 h 239"/>
                    <a:gd name="T70" fmla="*/ 0 w 980"/>
                    <a:gd name="T71" fmla="*/ 0 h 239"/>
                    <a:gd name="T72" fmla="*/ 0 w 980"/>
                    <a:gd name="T73" fmla="*/ 0 h 239"/>
                    <a:gd name="T74" fmla="*/ 0 w 980"/>
                    <a:gd name="T75" fmla="*/ 0 h 239"/>
                    <a:gd name="T76" fmla="*/ 0 w 980"/>
                    <a:gd name="T77" fmla="*/ 0 h 239"/>
                    <a:gd name="T78" fmla="*/ 0 w 980"/>
                    <a:gd name="T79" fmla="*/ 0 h 239"/>
                    <a:gd name="T80" fmla="*/ 0 w 980"/>
                    <a:gd name="T81" fmla="*/ 0 h 239"/>
                    <a:gd name="T82" fmla="*/ 0 w 980"/>
                    <a:gd name="T83" fmla="*/ 0 h 239"/>
                    <a:gd name="T84" fmla="*/ 0 w 980"/>
                    <a:gd name="T85" fmla="*/ 0 h 239"/>
                    <a:gd name="T86" fmla="*/ 0 w 980"/>
                    <a:gd name="T87" fmla="*/ 0 h 239"/>
                    <a:gd name="T88" fmla="*/ 0 w 980"/>
                    <a:gd name="T89" fmla="*/ 0 h 239"/>
                    <a:gd name="T90" fmla="*/ 0 w 980"/>
                    <a:gd name="T91" fmla="*/ 0 h 239"/>
                    <a:gd name="T92" fmla="*/ 0 w 980"/>
                    <a:gd name="T93" fmla="*/ 0 h 239"/>
                    <a:gd name="T94" fmla="*/ 0 w 980"/>
                    <a:gd name="T95" fmla="*/ 0 h 239"/>
                    <a:gd name="T96" fmla="*/ 0 w 980"/>
                    <a:gd name="T97" fmla="*/ 0 h 239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</a:gdLst>
                  <a:ahLst/>
                  <a:cxnLst>
                    <a:cxn ang="T98">
                      <a:pos x="T0" y="T1"/>
                    </a:cxn>
                    <a:cxn ang="T99">
                      <a:pos x="T2" y="T3"/>
                    </a:cxn>
                    <a:cxn ang="T100">
                      <a:pos x="T4" y="T5"/>
                    </a:cxn>
                    <a:cxn ang="T101">
                      <a:pos x="T6" y="T7"/>
                    </a:cxn>
                    <a:cxn ang="T102">
                      <a:pos x="T8" y="T9"/>
                    </a:cxn>
                    <a:cxn ang="T103">
                      <a:pos x="T10" y="T11"/>
                    </a:cxn>
                    <a:cxn ang="T104">
                      <a:pos x="T12" y="T13"/>
                    </a:cxn>
                    <a:cxn ang="T105">
                      <a:pos x="T14" y="T15"/>
                    </a:cxn>
                    <a:cxn ang="T106">
                      <a:pos x="T16" y="T17"/>
                    </a:cxn>
                    <a:cxn ang="T107">
                      <a:pos x="T18" y="T19"/>
                    </a:cxn>
                    <a:cxn ang="T108">
                      <a:pos x="T20" y="T21"/>
                    </a:cxn>
                    <a:cxn ang="T109">
                      <a:pos x="T22" y="T23"/>
                    </a:cxn>
                    <a:cxn ang="T110">
                      <a:pos x="T24" y="T25"/>
                    </a:cxn>
                    <a:cxn ang="T111">
                      <a:pos x="T26" y="T27"/>
                    </a:cxn>
                    <a:cxn ang="T112">
                      <a:pos x="T28" y="T29"/>
                    </a:cxn>
                    <a:cxn ang="T113">
                      <a:pos x="T30" y="T31"/>
                    </a:cxn>
                    <a:cxn ang="T114">
                      <a:pos x="T32" y="T33"/>
                    </a:cxn>
                    <a:cxn ang="T115">
                      <a:pos x="T34" y="T35"/>
                    </a:cxn>
                    <a:cxn ang="T116">
                      <a:pos x="T36" y="T37"/>
                    </a:cxn>
                    <a:cxn ang="T117">
                      <a:pos x="T38" y="T39"/>
                    </a:cxn>
                    <a:cxn ang="T118">
                      <a:pos x="T40" y="T41"/>
                    </a:cxn>
                    <a:cxn ang="T119">
                      <a:pos x="T42" y="T43"/>
                    </a:cxn>
                    <a:cxn ang="T120">
                      <a:pos x="T44" y="T45"/>
                    </a:cxn>
                    <a:cxn ang="T121">
                      <a:pos x="T46" y="T47"/>
                    </a:cxn>
                    <a:cxn ang="T122">
                      <a:pos x="T48" y="T49"/>
                    </a:cxn>
                    <a:cxn ang="T123">
                      <a:pos x="T50" y="T51"/>
                    </a:cxn>
                    <a:cxn ang="T124">
                      <a:pos x="T52" y="T53"/>
                    </a:cxn>
                    <a:cxn ang="T125">
                      <a:pos x="T54" y="T55"/>
                    </a:cxn>
                    <a:cxn ang="T126">
                      <a:pos x="T56" y="T57"/>
                    </a:cxn>
                    <a:cxn ang="T127">
                      <a:pos x="T58" y="T59"/>
                    </a:cxn>
                    <a:cxn ang="T128">
                      <a:pos x="T60" y="T61"/>
                    </a:cxn>
                    <a:cxn ang="T129">
                      <a:pos x="T62" y="T63"/>
                    </a:cxn>
                    <a:cxn ang="T130">
                      <a:pos x="T64" y="T65"/>
                    </a:cxn>
                    <a:cxn ang="T131">
                      <a:pos x="T66" y="T67"/>
                    </a:cxn>
                    <a:cxn ang="T132">
                      <a:pos x="T68" y="T69"/>
                    </a:cxn>
                    <a:cxn ang="T133">
                      <a:pos x="T70" y="T71"/>
                    </a:cxn>
                    <a:cxn ang="T134">
                      <a:pos x="T72" y="T73"/>
                    </a:cxn>
                    <a:cxn ang="T135">
                      <a:pos x="T74" y="T75"/>
                    </a:cxn>
                    <a:cxn ang="T136">
                      <a:pos x="T76" y="T77"/>
                    </a:cxn>
                    <a:cxn ang="T137">
                      <a:pos x="T78" y="T79"/>
                    </a:cxn>
                    <a:cxn ang="T138">
                      <a:pos x="T80" y="T81"/>
                    </a:cxn>
                    <a:cxn ang="T139">
                      <a:pos x="T82" y="T83"/>
                    </a:cxn>
                    <a:cxn ang="T140">
                      <a:pos x="T84" y="T85"/>
                    </a:cxn>
                    <a:cxn ang="T141">
                      <a:pos x="T86" y="T87"/>
                    </a:cxn>
                    <a:cxn ang="T142">
                      <a:pos x="T88" y="T89"/>
                    </a:cxn>
                    <a:cxn ang="T143">
                      <a:pos x="T90" y="T91"/>
                    </a:cxn>
                    <a:cxn ang="T144">
                      <a:pos x="T92" y="T93"/>
                    </a:cxn>
                    <a:cxn ang="T145">
                      <a:pos x="T94" y="T95"/>
                    </a:cxn>
                    <a:cxn ang="T146">
                      <a:pos x="T96" y="T97"/>
                    </a:cxn>
                  </a:cxnLst>
                  <a:rect l="0" t="0" r="r" b="b"/>
                  <a:pathLst>
                    <a:path w="980" h="239">
                      <a:moveTo>
                        <a:pt x="611" y="13"/>
                      </a:moveTo>
                      <a:lnTo>
                        <a:pt x="506" y="17"/>
                      </a:lnTo>
                      <a:lnTo>
                        <a:pt x="405" y="17"/>
                      </a:lnTo>
                      <a:lnTo>
                        <a:pt x="308" y="13"/>
                      </a:lnTo>
                      <a:lnTo>
                        <a:pt x="221" y="10"/>
                      </a:lnTo>
                      <a:lnTo>
                        <a:pt x="144" y="4"/>
                      </a:lnTo>
                      <a:lnTo>
                        <a:pt x="84" y="1"/>
                      </a:lnTo>
                      <a:lnTo>
                        <a:pt x="42" y="0"/>
                      </a:lnTo>
                      <a:lnTo>
                        <a:pt x="23" y="3"/>
                      </a:lnTo>
                      <a:lnTo>
                        <a:pt x="12" y="6"/>
                      </a:lnTo>
                      <a:lnTo>
                        <a:pt x="6" y="13"/>
                      </a:lnTo>
                      <a:lnTo>
                        <a:pt x="0" y="20"/>
                      </a:lnTo>
                      <a:lnTo>
                        <a:pt x="0" y="31"/>
                      </a:lnTo>
                      <a:lnTo>
                        <a:pt x="1" y="42"/>
                      </a:lnTo>
                      <a:lnTo>
                        <a:pt x="10" y="57"/>
                      </a:lnTo>
                      <a:lnTo>
                        <a:pt x="24" y="76"/>
                      </a:lnTo>
                      <a:lnTo>
                        <a:pt x="45" y="100"/>
                      </a:lnTo>
                      <a:lnTo>
                        <a:pt x="75" y="123"/>
                      </a:lnTo>
                      <a:lnTo>
                        <a:pt x="117" y="148"/>
                      </a:lnTo>
                      <a:lnTo>
                        <a:pt x="165" y="171"/>
                      </a:lnTo>
                      <a:lnTo>
                        <a:pt x="219" y="193"/>
                      </a:lnTo>
                      <a:lnTo>
                        <a:pt x="273" y="211"/>
                      </a:lnTo>
                      <a:lnTo>
                        <a:pt x="329" y="226"/>
                      </a:lnTo>
                      <a:lnTo>
                        <a:pt x="378" y="235"/>
                      </a:lnTo>
                      <a:lnTo>
                        <a:pt x="421" y="239"/>
                      </a:lnTo>
                      <a:lnTo>
                        <a:pt x="459" y="236"/>
                      </a:lnTo>
                      <a:lnTo>
                        <a:pt x="500" y="228"/>
                      </a:lnTo>
                      <a:lnTo>
                        <a:pt x="542" y="216"/>
                      </a:lnTo>
                      <a:lnTo>
                        <a:pt x="585" y="203"/>
                      </a:lnTo>
                      <a:lnTo>
                        <a:pt x="627" y="187"/>
                      </a:lnTo>
                      <a:lnTo>
                        <a:pt x="667" y="173"/>
                      </a:lnTo>
                      <a:lnTo>
                        <a:pt x="703" y="159"/>
                      </a:lnTo>
                      <a:lnTo>
                        <a:pt x="736" y="148"/>
                      </a:lnTo>
                      <a:lnTo>
                        <a:pt x="770" y="137"/>
                      </a:lnTo>
                      <a:lnTo>
                        <a:pt x="811" y="129"/>
                      </a:lnTo>
                      <a:lnTo>
                        <a:pt x="855" y="120"/>
                      </a:lnTo>
                      <a:lnTo>
                        <a:pt x="900" y="111"/>
                      </a:lnTo>
                      <a:lnTo>
                        <a:pt x="938" y="100"/>
                      </a:lnTo>
                      <a:lnTo>
                        <a:pt x="966" y="87"/>
                      </a:lnTo>
                      <a:lnTo>
                        <a:pt x="980" y="72"/>
                      </a:lnTo>
                      <a:lnTo>
                        <a:pt x="974" y="54"/>
                      </a:lnTo>
                      <a:lnTo>
                        <a:pt x="956" y="33"/>
                      </a:lnTo>
                      <a:lnTo>
                        <a:pt x="937" y="20"/>
                      </a:lnTo>
                      <a:lnTo>
                        <a:pt x="911" y="10"/>
                      </a:lnTo>
                      <a:lnTo>
                        <a:pt x="880" y="4"/>
                      </a:lnTo>
                      <a:lnTo>
                        <a:pt x="835" y="1"/>
                      </a:lnTo>
                      <a:lnTo>
                        <a:pt x="777" y="2"/>
                      </a:lnTo>
                      <a:lnTo>
                        <a:pt x="703" y="5"/>
                      </a:lnTo>
                      <a:lnTo>
                        <a:pt x="611" y="13"/>
                      </a:lnTo>
                      <a:close/>
                    </a:path>
                  </a:pathLst>
                </a:custGeom>
                <a:solidFill>
                  <a:srgbClr val="DB2B3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256" name="Freeform 214">
                  <a:extLst>
                    <a:ext uri="{FF2B5EF4-FFF2-40B4-BE49-F238E27FC236}">
                      <a16:creationId xmlns:a16="http://schemas.microsoft.com/office/drawing/2014/main" id="{CA967893-7344-4E12-B8C4-4A4CCB71367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644" y="2264"/>
                  <a:ext cx="151" cy="36"/>
                </a:xfrm>
                <a:custGeom>
                  <a:avLst/>
                  <a:gdLst>
                    <a:gd name="T0" fmla="*/ 0 w 908"/>
                    <a:gd name="T1" fmla="*/ 0 h 215"/>
                    <a:gd name="T2" fmla="*/ 0 w 908"/>
                    <a:gd name="T3" fmla="*/ 0 h 215"/>
                    <a:gd name="T4" fmla="*/ 0 w 908"/>
                    <a:gd name="T5" fmla="*/ 0 h 215"/>
                    <a:gd name="T6" fmla="*/ 0 w 908"/>
                    <a:gd name="T7" fmla="*/ 0 h 215"/>
                    <a:gd name="T8" fmla="*/ 0 w 908"/>
                    <a:gd name="T9" fmla="*/ 0 h 215"/>
                    <a:gd name="T10" fmla="*/ 0 w 908"/>
                    <a:gd name="T11" fmla="*/ 0 h 215"/>
                    <a:gd name="T12" fmla="*/ 0 w 908"/>
                    <a:gd name="T13" fmla="*/ 0 h 215"/>
                    <a:gd name="T14" fmla="*/ 0 w 908"/>
                    <a:gd name="T15" fmla="*/ 0 h 215"/>
                    <a:gd name="T16" fmla="*/ 0 w 908"/>
                    <a:gd name="T17" fmla="*/ 0 h 215"/>
                    <a:gd name="T18" fmla="*/ 0 w 908"/>
                    <a:gd name="T19" fmla="*/ 0 h 215"/>
                    <a:gd name="T20" fmla="*/ 0 w 908"/>
                    <a:gd name="T21" fmla="*/ 0 h 215"/>
                    <a:gd name="T22" fmla="*/ 0 w 908"/>
                    <a:gd name="T23" fmla="*/ 0 h 215"/>
                    <a:gd name="T24" fmla="*/ 0 w 908"/>
                    <a:gd name="T25" fmla="*/ 0 h 215"/>
                    <a:gd name="T26" fmla="*/ 0 w 908"/>
                    <a:gd name="T27" fmla="*/ 0 h 215"/>
                    <a:gd name="T28" fmla="*/ 0 w 908"/>
                    <a:gd name="T29" fmla="*/ 0 h 215"/>
                    <a:gd name="T30" fmla="*/ 0 w 908"/>
                    <a:gd name="T31" fmla="*/ 0 h 215"/>
                    <a:gd name="T32" fmla="*/ 0 w 908"/>
                    <a:gd name="T33" fmla="*/ 0 h 215"/>
                    <a:gd name="T34" fmla="*/ 0 w 908"/>
                    <a:gd name="T35" fmla="*/ 0 h 215"/>
                    <a:gd name="T36" fmla="*/ 0 w 908"/>
                    <a:gd name="T37" fmla="*/ 0 h 215"/>
                    <a:gd name="T38" fmla="*/ 0 w 908"/>
                    <a:gd name="T39" fmla="*/ 0 h 215"/>
                    <a:gd name="T40" fmla="*/ 0 w 908"/>
                    <a:gd name="T41" fmla="*/ 0 h 215"/>
                    <a:gd name="T42" fmla="*/ 0 w 908"/>
                    <a:gd name="T43" fmla="*/ 0 h 215"/>
                    <a:gd name="T44" fmla="*/ 0 w 908"/>
                    <a:gd name="T45" fmla="*/ 0 h 215"/>
                    <a:gd name="T46" fmla="*/ 0 w 908"/>
                    <a:gd name="T47" fmla="*/ 0 h 215"/>
                    <a:gd name="T48" fmla="*/ 0 w 908"/>
                    <a:gd name="T49" fmla="*/ 0 h 215"/>
                    <a:gd name="T50" fmla="*/ 0 w 908"/>
                    <a:gd name="T51" fmla="*/ 0 h 215"/>
                    <a:gd name="T52" fmla="*/ 0 w 908"/>
                    <a:gd name="T53" fmla="*/ 0 h 215"/>
                    <a:gd name="T54" fmla="*/ 0 w 908"/>
                    <a:gd name="T55" fmla="*/ 0 h 215"/>
                    <a:gd name="T56" fmla="*/ 0 w 908"/>
                    <a:gd name="T57" fmla="*/ 0 h 215"/>
                    <a:gd name="T58" fmla="*/ 0 w 908"/>
                    <a:gd name="T59" fmla="*/ 0 h 215"/>
                    <a:gd name="T60" fmla="*/ 0 w 908"/>
                    <a:gd name="T61" fmla="*/ 0 h 215"/>
                    <a:gd name="T62" fmla="*/ 0 w 908"/>
                    <a:gd name="T63" fmla="*/ 0 h 215"/>
                    <a:gd name="T64" fmla="*/ 0 w 908"/>
                    <a:gd name="T65" fmla="*/ 0 h 215"/>
                    <a:gd name="T66" fmla="*/ 0 w 908"/>
                    <a:gd name="T67" fmla="*/ 0 h 215"/>
                    <a:gd name="T68" fmla="*/ 0 w 908"/>
                    <a:gd name="T69" fmla="*/ 0 h 215"/>
                    <a:gd name="T70" fmla="*/ 0 w 908"/>
                    <a:gd name="T71" fmla="*/ 0 h 215"/>
                    <a:gd name="T72" fmla="*/ 0 w 908"/>
                    <a:gd name="T73" fmla="*/ 0 h 215"/>
                    <a:gd name="T74" fmla="*/ 0 w 908"/>
                    <a:gd name="T75" fmla="*/ 0 h 215"/>
                    <a:gd name="T76" fmla="*/ 0 w 908"/>
                    <a:gd name="T77" fmla="*/ 0 h 215"/>
                    <a:gd name="T78" fmla="*/ 0 w 908"/>
                    <a:gd name="T79" fmla="*/ 0 h 215"/>
                    <a:gd name="T80" fmla="*/ 0 w 908"/>
                    <a:gd name="T81" fmla="*/ 0 h 215"/>
                    <a:gd name="T82" fmla="*/ 0 w 908"/>
                    <a:gd name="T83" fmla="*/ 0 h 215"/>
                    <a:gd name="T84" fmla="*/ 0 w 908"/>
                    <a:gd name="T85" fmla="*/ 0 h 215"/>
                    <a:gd name="T86" fmla="*/ 0 w 908"/>
                    <a:gd name="T87" fmla="*/ 0 h 215"/>
                    <a:gd name="T88" fmla="*/ 0 w 908"/>
                    <a:gd name="T89" fmla="*/ 0 h 215"/>
                    <a:gd name="T90" fmla="*/ 0 w 908"/>
                    <a:gd name="T91" fmla="*/ 0 h 215"/>
                    <a:gd name="T92" fmla="*/ 0 w 908"/>
                    <a:gd name="T93" fmla="*/ 0 h 215"/>
                    <a:gd name="T94" fmla="*/ 0 w 908"/>
                    <a:gd name="T95" fmla="*/ 0 h 215"/>
                    <a:gd name="T96" fmla="*/ 0 w 908"/>
                    <a:gd name="T97" fmla="*/ 0 h 215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</a:gdLst>
                  <a:ahLst/>
                  <a:cxnLst>
                    <a:cxn ang="T98">
                      <a:pos x="T0" y="T1"/>
                    </a:cxn>
                    <a:cxn ang="T99">
                      <a:pos x="T2" y="T3"/>
                    </a:cxn>
                    <a:cxn ang="T100">
                      <a:pos x="T4" y="T5"/>
                    </a:cxn>
                    <a:cxn ang="T101">
                      <a:pos x="T6" y="T7"/>
                    </a:cxn>
                    <a:cxn ang="T102">
                      <a:pos x="T8" y="T9"/>
                    </a:cxn>
                    <a:cxn ang="T103">
                      <a:pos x="T10" y="T11"/>
                    </a:cxn>
                    <a:cxn ang="T104">
                      <a:pos x="T12" y="T13"/>
                    </a:cxn>
                    <a:cxn ang="T105">
                      <a:pos x="T14" y="T15"/>
                    </a:cxn>
                    <a:cxn ang="T106">
                      <a:pos x="T16" y="T17"/>
                    </a:cxn>
                    <a:cxn ang="T107">
                      <a:pos x="T18" y="T19"/>
                    </a:cxn>
                    <a:cxn ang="T108">
                      <a:pos x="T20" y="T21"/>
                    </a:cxn>
                    <a:cxn ang="T109">
                      <a:pos x="T22" y="T23"/>
                    </a:cxn>
                    <a:cxn ang="T110">
                      <a:pos x="T24" y="T25"/>
                    </a:cxn>
                    <a:cxn ang="T111">
                      <a:pos x="T26" y="T27"/>
                    </a:cxn>
                    <a:cxn ang="T112">
                      <a:pos x="T28" y="T29"/>
                    </a:cxn>
                    <a:cxn ang="T113">
                      <a:pos x="T30" y="T31"/>
                    </a:cxn>
                    <a:cxn ang="T114">
                      <a:pos x="T32" y="T33"/>
                    </a:cxn>
                    <a:cxn ang="T115">
                      <a:pos x="T34" y="T35"/>
                    </a:cxn>
                    <a:cxn ang="T116">
                      <a:pos x="T36" y="T37"/>
                    </a:cxn>
                    <a:cxn ang="T117">
                      <a:pos x="T38" y="T39"/>
                    </a:cxn>
                    <a:cxn ang="T118">
                      <a:pos x="T40" y="T41"/>
                    </a:cxn>
                    <a:cxn ang="T119">
                      <a:pos x="T42" y="T43"/>
                    </a:cxn>
                    <a:cxn ang="T120">
                      <a:pos x="T44" y="T45"/>
                    </a:cxn>
                    <a:cxn ang="T121">
                      <a:pos x="T46" y="T47"/>
                    </a:cxn>
                    <a:cxn ang="T122">
                      <a:pos x="T48" y="T49"/>
                    </a:cxn>
                    <a:cxn ang="T123">
                      <a:pos x="T50" y="T51"/>
                    </a:cxn>
                    <a:cxn ang="T124">
                      <a:pos x="T52" y="T53"/>
                    </a:cxn>
                    <a:cxn ang="T125">
                      <a:pos x="T54" y="T55"/>
                    </a:cxn>
                    <a:cxn ang="T126">
                      <a:pos x="T56" y="T57"/>
                    </a:cxn>
                    <a:cxn ang="T127">
                      <a:pos x="T58" y="T59"/>
                    </a:cxn>
                    <a:cxn ang="T128">
                      <a:pos x="T60" y="T61"/>
                    </a:cxn>
                    <a:cxn ang="T129">
                      <a:pos x="T62" y="T63"/>
                    </a:cxn>
                    <a:cxn ang="T130">
                      <a:pos x="T64" y="T65"/>
                    </a:cxn>
                    <a:cxn ang="T131">
                      <a:pos x="T66" y="T67"/>
                    </a:cxn>
                    <a:cxn ang="T132">
                      <a:pos x="T68" y="T69"/>
                    </a:cxn>
                    <a:cxn ang="T133">
                      <a:pos x="T70" y="T71"/>
                    </a:cxn>
                    <a:cxn ang="T134">
                      <a:pos x="T72" y="T73"/>
                    </a:cxn>
                    <a:cxn ang="T135">
                      <a:pos x="T74" y="T75"/>
                    </a:cxn>
                    <a:cxn ang="T136">
                      <a:pos x="T76" y="T77"/>
                    </a:cxn>
                    <a:cxn ang="T137">
                      <a:pos x="T78" y="T79"/>
                    </a:cxn>
                    <a:cxn ang="T138">
                      <a:pos x="T80" y="T81"/>
                    </a:cxn>
                    <a:cxn ang="T139">
                      <a:pos x="T82" y="T83"/>
                    </a:cxn>
                    <a:cxn ang="T140">
                      <a:pos x="T84" y="T85"/>
                    </a:cxn>
                    <a:cxn ang="T141">
                      <a:pos x="T86" y="T87"/>
                    </a:cxn>
                    <a:cxn ang="T142">
                      <a:pos x="T88" y="T89"/>
                    </a:cxn>
                    <a:cxn ang="T143">
                      <a:pos x="T90" y="T91"/>
                    </a:cxn>
                    <a:cxn ang="T144">
                      <a:pos x="T92" y="T93"/>
                    </a:cxn>
                    <a:cxn ang="T145">
                      <a:pos x="T94" y="T95"/>
                    </a:cxn>
                    <a:cxn ang="T146">
                      <a:pos x="T96" y="T97"/>
                    </a:cxn>
                  </a:cxnLst>
                  <a:rect l="0" t="0" r="r" b="b"/>
                  <a:pathLst>
                    <a:path w="908" h="215">
                      <a:moveTo>
                        <a:pt x="578" y="13"/>
                      </a:moveTo>
                      <a:lnTo>
                        <a:pt x="482" y="16"/>
                      </a:lnTo>
                      <a:lnTo>
                        <a:pt x="386" y="16"/>
                      </a:lnTo>
                      <a:lnTo>
                        <a:pt x="294" y="14"/>
                      </a:lnTo>
                      <a:lnTo>
                        <a:pt x="212" y="11"/>
                      </a:lnTo>
                      <a:lnTo>
                        <a:pt x="137" y="5"/>
                      </a:lnTo>
                      <a:lnTo>
                        <a:pt x="79" y="2"/>
                      </a:lnTo>
                      <a:lnTo>
                        <a:pt x="37" y="0"/>
                      </a:lnTo>
                      <a:lnTo>
                        <a:pt x="17" y="3"/>
                      </a:lnTo>
                      <a:lnTo>
                        <a:pt x="8" y="6"/>
                      </a:lnTo>
                      <a:lnTo>
                        <a:pt x="4" y="13"/>
                      </a:lnTo>
                      <a:lnTo>
                        <a:pt x="0" y="20"/>
                      </a:lnTo>
                      <a:lnTo>
                        <a:pt x="0" y="30"/>
                      </a:lnTo>
                      <a:lnTo>
                        <a:pt x="4" y="40"/>
                      </a:lnTo>
                      <a:lnTo>
                        <a:pt x="13" y="55"/>
                      </a:lnTo>
                      <a:lnTo>
                        <a:pt x="25" y="72"/>
                      </a:lnTo>
                      <a:lnTo>
                        <a:pt x="45" y="92"/>
                      </a:lnTo>
                      <a:lnTo>
                        <a:pt x="73" y="113"/>
                      </a:lnTo>
                      <a:lnTo>
                        <a:pt x="114" y="136"/>
                      </a:lnTo>
                      <a:lnTo>
                        <a:pt x="160" y="156"/>
                      </a:lnTo>
                      <a:lnTo>
                        <a:pt x="213" y="176"/>
                      </a:lnTo>
                      <a:lnTo>
                        <a:pt x="266" y="192"/>
                      </a:lnTo>
                      <a:lnTo>
                        <a:pt x="319" y="204"/>
                      </a:lnTo>
                      <a:lnTo>
                        <a:pt x="365" y="212"/>
                      </a:lnTo>
                      <a:lnTo>
                        <a:pt x="405" y="215"/>
                      </a:lnTo>
                      <a:lnTo>
                        <a:pt x="439" y="212"/>
                      </a:lnTo>
                      <a:lnTo>
                        <a:pt x="476" y="206"/>
                      </a:lnTo>
                      <a:lnTo>
                        <a:pt x="513" y="196"/>
                      </a:lnTo>
                      <a:lnTo>
                        <a:pt x="553" y="186"/>
                      </a:lnTo>
                      <a:lnTo>
                        <a:pt x="589" y="173"/>
                      </a:lnTo>
                      <a:lnTo>
                        <a:pt x="625" y="160"/>
                      </a:lnTo>
                      <a:lnTo>
                        <a:pt x="657" y="147"/>
                      </a:lnTo>
                      <a:lnTo>
                        <a:pt x="688" y="137"/>
                      </a:lnTo>
                      <a:lnTo>
                        <a:pt x="718" y="127"/>
                      </a:lnTo>
                      <a:lnTo>
                        <a:pt x="756" y="120"/>
                      </a:lnTo>
                      <a:lnTo>
                        <a:pt x="797" y="111"/>
                      </a:lnTo>
                      <a:lnTo>
                        <a:pt x="837" y="103"/>
                      </a:lnTo>
                      <a:lnTo>
                        <a:pt x="871" y="92"/>
                      </a:lnTo>
                      <a:lnTo>
                        <a:pt x="897" y="81"/>
                      </a:lnTo>
                      <a:lnTo>
                        <a:pt x="908" y="66"/>
                      </a:lnTo>
                      <a:lnTo>
                        <a:pt x="903" y="48"/>
                      </a:lnTo>
                      <a:lnTo>
                        <a:pt x="888" y="30"/>
                      </a:lnTo>
                      <a:lnTo>
                        <a:pt x="872" y="18"/>
                      </a:lnTo>
                      <a:lnTo>
                        <a:pt x="851" y="9"/>
                      </a:lnTo>
                      <a:lnTo>
                        <a:pt x="822" y="4"/>
                      </a:lnTo>
                      <a:lnTo>
                        <a:pt x="783" y="2"/>
                      </a:lnTo>
                      <a:lnTo>
                        <a:pt x="731" y="3"/>
                      </a:lnTo>
                      <a:lnTo>
                        <a:pt x="664" y="6"/>
                      </a:lnTo>
                      <a:lnTo>
                        <a:pt x="578" y="13"/>
                      </a:lnTo>
                      <a:close/>
                    </a:path>
                  </a:pathLst>
                </a:custGeom>
                <a:solidFill>
                  <a:srgbClr val="D42B2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257" name="Freeform 215">
                  <a:extLst>
                    <a:ext uri="{FF2B5EF4-FFF2-40B4-BE49-F238E27FC236}">
                      <a16:creationId xmlns:a16="http://schemas.microsoft.com/office/drawing/2014/main" id="{18DFD0EC-7F4F-435F-B2F8-218F6808899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649" y="2265"/>
                  <a:ext cx="139" cy="32"/>
                </a:xfrm>
                <a:custGeom>
                  <a:avLst/>
                  <a:gdLst>
                    <a:gd name="T0" fmla="*/ 0 w 836"/>
                    <a:gd name="T1" fmla="*/ 0 h 195"/>
                    <a:gd name="T2" fmla="*/ 0 w 836"/>
                    <a:gd name="T3" fmla="*/ 0 h 195"/>
                    <a:gd name="T4" fmla="*/ 0 w 836"/>
                    <a:gd name="T5" fmla="*/ 0 h 195"/>
                    <a:gd name="T6" fmla="*/ 0 w 836"/>
                    <a:gd name="T7" fmla="*/ 0 h 195"/>
                    <a:gd name="T8" fmla="*/ 0 w 836"/>
                    <a:gd name="T9" fmla="*/ 0 h 195"/>
                    <a:gd name="T10" fmla="*/ 0 w 836"/>
                    <a:gd name="T11" fmla="*/ 0 h 195"/>
                    <a:gd name="T12" fmla="*/ 0 w 836"/>
                    <a:gd name="T13" fmla="*/ 0 h 195"/>
                    <a:gd name="T14" fmla="*/ 0 w 836"/>
                    <a:gd name="T15" fmla="*/ 0 h 195"/>
                    <a:gd name="T16" fmla="*/ 0 w 836"/>
                    <a:gd name="T17" fmla="*/ 0 h 195"/>
                    <a:gd name="T18" fmla="*/ 0 w 836"/>
                    <a:gd name="T19" fmla="*/ 0 h 195"/>
                    <a:gd name="T20" fmla="*/ 0 w 836"/>
                    <a:gd name="T21" fmla="*/ 0 h 195"/>
                    <a:gd name="T22" fmla="*/ 0 w 836"/>
                    <a:gd name="T23" fmla="*/ 0 h 195"/>
                    <a:gd name="T24" fmla="*/ 0 w 836"/>
                    <a:gd name="T25" fmla="*/ 0 h 195"/>
                    <a:gd name="T26" fmla="*/ 0 w 836"/>
                    <a:gd name="T27" fmla="*/ 0 h 195"/>
                    <a:gd name="T28" fmla="*/ 0 w 836"/>
                    <a:gd name="T29" fmla="*/ 0 h 195"/>
                    <a:gd name="T30" fmla="*/ 0 w 836"/>
                    <a:gd name="T31" fmla="*/ 0 h 195"/>
                    <a:gd name="T32" fmla="*/ 0 w 836"/>
                    <a:gd name="T33" fmla="*/ 0 h 195"/>
                    <a:gd name="T34" fmla="*/ 0 w 836"/>
                    <a:gd name="T35" fmla="*/ 0 h 195"/>
                    <a:gd name="T36" fmla="*/ 0 w 836"/>
                    <a:gd name="T37" fmla="*/ 0 h 195"/>
                    <a:gd name="T38" fmla="*/ 0 w 836"/>
                    <a:gd name="T39" fmla="*/ 0 h 195"/>
                    <a:gd name="T40" fmla="*/ 0 w 836"/>
                    <a:gd name="T41" fmla="*/ 0 h 195"/>
                    <a:gd name="T42" fmla="*/ 0 w 836"/>
                    <a:gd name="T43" fmla="*/ 0 h 195"/>
                    <a:gd name="T44" fmla="*/ 0 w 836"/>
                    <a:gd name="T45" fmla="*/ 0 h 195"/>
                    <a:gd name="T46" fmla="*/ 0 w 836"/>
                    <a:gd name="T47" fmla="*/ 0 h 195"/>
                    <a:gd name="T48" fmla="*/ 0 w 836"/>
                    <a:gd name="T49" fmla="*/ 0 h 195"/>
                    <a:gd name="T50" fmla="*/ 0 w 836"/>
                    <a:gd name="T51" fmla="*/ 0 h 195"/>
                    <a:gd name="T52" fmla="*/ 0 w 836"/>
                    <a:gd name="T53" fmla="*/ 0 h 195"/>
                    <a:gd name="T54" fmla="*/ 0 w 836"/>
                    <a:gd name="T55" fmla="*/ 0 h 195"/>
                    <a:gd name="T56" fmla="*/ 0 w 836"/>
                    <a:gd name="T57" fmla="*/ 0 h 195"/>
                    <a:gd name="T58" fmla="*/ 0 w 836"/>
                    <a:gd name="T59" fmla="*/ 0 h 195"/>
                    <a:gd name="T60" fmla="*/ 0 w 836"/>
                    <a:gd name="T61" fmla="*/ 0 h 195"/>
                    <a:gd name="T62" fmla="*/ 0 w 836"/>
                    <a:gd name="T63" fmla="*/ 0 h 195"/>
                    <a:gd name="T64" fmla="*/ 0 w 836"/>
                    <a:gd name="T65" fmla="*/ 0 h 195"/>
                    <a:gd name="T66" fmla="*/ 0 w 836"/>
                    <a:gd name="T67" fmla="*/ 0 h 195"/>
                    <a:gd name="T68" fmla="*/ 0 w 836"/>
                    <a:gd name="T69" fmla="*/ 0 h 195"/>
                    <a:gd name="T70" fmla="*/ 0 w 836"/>
                    <a:gd name="T71" fmla="*/ 0 h 195"/>
                    <a:gd name="T72" fmla="*/ 0 w 836"/>
                    <a:gd name="T73" fmla="*/ 0 h 195"/>
                    <a:gd name="T74" fmla="*/ 0 w 836"/>
                    <a:gd name="T75" fmla="*/ 0 h 195"/>
                    <a:gd name="T76" fmla="*/ 0 w 836"/>
                    <a:gd name="T77" fmla="*/ 0 h 195"/>
                    <a:gd name="T78" fmla="*/ 0 w 836"/>
                    <a:gd name="T79" fmla="*/ 0 h 195"/>
                    <a:gd name="T80" fmla="*/ 0 w 836"/>
                    <a:gd name="T81" fmla="*/ 0 h 195"/>
                    <a:gd name="T82" fmla="*/ 0 w 836"/>
                    <a:gd name="T83" fmla="*/ 0 h 195"/>
                    <a:gd name="T84" fmla="*/ 0 w 836"/>
                    <a:gd name="T85" fmla="*/ 0 h 195"/>
                    <a:gd name="T86" fmla="*/ 0 w 836"/>
                    <a:gd name="T87" fmla="*/ 0 h 195"/>
                    <a:gd name="T88" fmla="*/ 0 w 836"/>
                    <a:gd name="T89" fmla="*/ 0 h 195"/>
                    <a:gd name="T90" fmla="*/ 0 w 836"/>
                    <a:gd name="T91" fmla="*/ 0 h 195"/>
                    <a:gd name="T92" fmla="*/ 0 w 836"/>
                    <a:gd name="T93" fmla="*/ 0 h 195"/>
                    <a:gd name="T94" fmla="*/ 0 w 836"/>
                    <a:gd name="T95" fmla="*/ 0 h 195"/>
                    <a:gd name="T96" fmla="*/ 0 w 836"/>
                    <a:gd name="T97" fmla="*/ 0 h 195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</a:gdLst>
                  <a:ahLst/>
                  <a:cxnLst>
                    <a:cxn ang="T98">
                      <a:pos x="T0" y="T1"/>
                    </a:cxn>
                    <a:cxn ang="T99">
                      <a:pos x="T2" y="T3"/>
                    </a:cxn>
                    <a:cxn ang="T100">
                      <a:pos x="T4" y="T5"/>
                    </a:cxn>
                    <a:cxn ang="T101">
                      <a:pos x="T6" y="T7"/>
                    </a:cxn>
                    <a:cxn ang="T102">
                      <a:pos x="T8" y="T9"/>
                    </a:cxn>
                    <a:cxn ang="T103">
                      <a:pos x="T10" y="T11"/>
                    </a:cxn>
                    <a:cxn ang="T104">
                      <a:pos x="T12" y="T13"/>
                    </a:cxn>
                    <a:cxn ang="T105">
                      <a:pos x="T14" y="T15"/>
                    </a:cxn>
                    <a:cxn ang="T106">
                      <a:pos x="T16" y="T17"/>
                    </a:cxn>
                    <a:cxn ang="T107">
                      <a:pos x="T18" y="T19"/>
                    </a:cxn>
                    <a:cxn ang="T108">
                      <a:pos x="T20" y="T21"/>
                    </a:cxn>
                    <a:cxn ang="T109">
                      <a:pos x="T22" y="T23"/>
                    </a:cxn>
                    <a:cxn ang="T110">
                      <a:pos x="T24" y="T25"/>
                    </a:cxn>
                    <a:cxn ang="T111">
                      <a:pos x="T26" y="T27"/>
                    </a:cxn>
                    <a:cxn ang="T112">
                      <a:pos x="T28" y="T29"/>
                    </a:cxn>
                    <a:cxn ang="T113">
                      <a:pos x="T30" y="T31"/>
                    </a:cxn>
                    <a:cxn ang="T114">
                      <a:pos x="T32" y="T33"/>
                    </a:cxn>
                    <a:cxn ang="T115">
                      <a:pos x="T34" y="T35"/>
                    </a:cxn>
                    <a:cxn ang="T116">
                      <a:pos x="T36" y="T37"/>
                    </a:cxn>
                    <a:cxn ang="T117">
                      <a:pos x="T38" y="T39"/>
                    </a:cxn>
                    <a:cxn ang="T118">
                      <a:pos x="T40" y="T41"/>
                    </a:cxn>
                    <a:cxn ang="T119">
                      <a:pos x="T42" y="T43"/>
                    </a:cxn>
                    <a:cxn ang="T120">
                      <a:pos x="T44" y="T45"/>
                    </a:cxn>
                    <a:cxn ang="T121">
                      <a:pos x="T46" y="T47"/>
                    </a:cxn>
                    <a:cxn ang="T122">
                      <a:pos x="T48" y="T49"/>
                    </a:cxn>
                    <a:cxn ang="T123">
                      <a:pos x="T50" y="T51"/>
                    </a:cxn>
                    <a:cxn ang="T124">
                      <a:pos x="T52" y="T53"/>
                    </a:cxn>
                    <a:cxn ang="T125">
                      <a:pos x="T54" y="T55"/>
                    </a:cxn>
                    <a:cxn ang="T126">
                      <a:pos x="T56" y="T57"/>
                    </a:cxn>
                    <a:cxn ang="T127">
                      <a:pos x="T58" y="T59"/>
                    </a:cxn>
                    <a:cxn ang="T128">
                      <a:pos x="T60" y="T61"/>
                    </a:cxn>
                    <a:cxn ang="T129">
                      <a:pos x="T62" y="T63"/>
                    </a:cxn>
                    <a:cxn ang="T130">
                      <a:pos x="T64" y="T65"/>
                    </a:cxn>
                    <a:cxn ang="T131">
                      <a:pos x="T66" y="T67"/>
                    </a:cxn>
                    <a:cxn ang="T132">
                      <a:pos x="T68" y="T69"/>
                    </a:cxn>
                    <a:cxn ang="T133">
                      <a:pos x="T70" y="T71"/>
                    </a:cxn>
                    <a:cxn ang="T134">
                      <a:pos x="T72" y="T73"/>
                    </a:cxn>
                    <a:cxn ang="T135">
                      <a:pos x="T74" y="T75"/>
                    </a:cxn>
                    <a:cxn ang="T136">
                      <a:pos x="T76" y="T77"/>
                    </a:cxn>
                    <a:cxn ang="T137">
                      <a:pos x="T78" y="T79"/>
                    </a:cxn>
                    <a:cxn ang="T138">
                      <a:pos x="T80" y="T81"/>
                    </a:cxn>
                    <a:cxn ang="T139">
                      <a:pos x="T82" y="T83"/>
                    </a:cxn>
                    <a:cxn ang="T140">
                      <a:pos x="T84" y="T85"/>
                    </a:cxn>
                    <a:cxn ang="T141">
                      <a:pos x="T86" y="T87"/>
                    </a:cxn>
                    <a:cxn ang="T142">
                      <a:pos x="T88" y="T89"/>
                    </a:cxn>
                    <a:cxn ang="T143">
                      <a:pos x="T90" y="T91"/>
                    </a:cxn>
                    <a:cxn ang="T144">
                      <a:pos x="T92" y="T93"/>
                    </a:cxn>
                    <a:cxn ang="T145">
                      <a:pos x="T94" y="T95"/>
                    </a:cxn>
                    <a:cxn ang="T146">
                      <a:pos x="T96" y="T97"/>
                    </a:cxn>
                  </a:cxnLst>
                  <a:rect l="0" t="0" r="r" b="b"/>
                  <a:pathLst>
                    <a:path w="836" h="195">
                      <a:moveTo>
                        <a:pt x="543" y="15"/>
                      </a:moveTo>
                      <a:lnTo>
                        <a:pt x="454" y="18"/>
                      </a:lnTo>
                      <a:lnTo>
                        <a:pt x="365" y="18"/>
                      </a:lnTo>
                      <a:lnTo>
                        <a:pt x="279" y="15"/>
                      </a:lnTo>
                      <a:lnTo>
                        <a:pt x="201" y="12"/>
                      </a:lnTo>
                      <a:lnTo>
                        <a:pt x="130" y="6"/>
                      </a:lnTo>
                      <a:lnTo>
                        <a:pt x="73" y="3"/>
                      </a:lnTo>
                      <a:lnTo>
                        <a:pt x="33" y="0"/>
                      </a:lnTo>
                      <a:lnTo>
                        <a:pt x="14" y="4"/>
                      </a:lnTo>
                      <a:lnTo>
                        <a:pt x="6" y="7"/>
                      </a:lnTo>
                      <a:lnTo>
                        <a:pt x="3" y="13"/>
                      </a:lnTo>
                      <a:lnTo>
                        <a:pt x="0" y="19"/>
                      </a:lnTo>
                      <a:lnTo>
                        <a:pt x="1" y="28"/>
                      </a:lnTo>
                      <a:lnTo>
                        <a:pt x="5" y="39"/>
                      </a:lnTo>
                      <a:lnTo>
                        <a:pt x="14" y="52"/>
                      </a:lnTo>
                      <a:lnTo>
                        <a:pt x="27" y="68"/>
                      </a:lnTo>
                      <a:lnTo>
                        <a:pt x="45" y="88"/>
                      </a:lnTo>
                      <a:lnTo>
                        <a:pt x="71" y="107"/>
                      </a:lnTo>
                      <a:lnTo>
                        <a:pt x="109" y="127"/>
                      </a:lnTo>
                      <a:lnTo>
                        <a:pt x="154" y="145"/>
                      </a:lnTo>
                      <a:lnTo>
                        <a:pt x="206" y="162"/>
                      </a:lnTo>
                      <a:lnTo>
                        <a:pt x="258" y="175"/>
                      </a:lnTo>
                      <a:lnTo>
                        <a:pt x="309" y="185"/>
                      </a:lnTo>
                      <a:lnTo>
                        <a:pt x="352" y="191"/>
                      </a:lnTo>
                      <a:lnTo>
                        <a:pt x="391" y="195"/>
                      </a:lnTo>
                      <a:lnTo>
                        <a:pt x="421" y="193"/>
                      </a:lnTo>
                      <a:lnTo>
                        <a:pt x="455" y="188"/>
                      </a:lnTo>
                      <a:lnTo>
                        <a:pt x="487" y="180"/>
                      </a:lnTo>
                      <a:lnTo>
                        <a:pt x="522" y="171"/>
                      </a:lnTo>
                      <a:lnTo>
                        <a:pt x="555" y="160"/>
                      </a:lnTo>
                      <a:lnTo>
                        <a:pt x="586" y="150"/>
                      </a:lnTo>
                      <a:lnTo>
                        <a:pt x="616" y="140"/>
                      </a:lnTo>
                      <a:lnTo>
                        <a:pt x="642" y="131"/>
                      </a:lnTo>
                      <a:lnTo>
                        <a:pt x="669" y="122"/>
                      </a:lnTo>
                      <a:lnTo>
                        <a:pt x="703" y="114"/>
                      </a:lnTo>
                      <a:lnTo>
                        <a:pt x="739" y="106"/>
                      </a:lnTo>
                      <a:lnTo>
                        <a:pt x="775" y="98"/>
                      </a:lnTo>
                      <a:lnTo>
                        <a:pt x="805" y="88"/>
                      </a:lnTo>
                      <a:lnTo>
                        <a:pt x="827" y="77"/>
                      </a:lnTo>
                      <a:lnTo>
                        <a:pt x="836" y="63"/>
                      </a:lnTo>
                      <a:lnTo>
                        <a:pt x="832" y="48"/>
                      </a:lnTo>
                      <a:lnTo>
                        <a:pt x="818" y="31"/>
                      </a:lnTo>
                      <a:lnTo>
                        <a:pt x="803" y="19"/>
                      </a:lnTo>
                      <a:lnTo>
                        <a:pt x="785" y="12"/>
                      </a:lnTo>
                      <a:lnTo>
                        <a:pt x="762" y="7"/>
                      </a:lnTo>
                      <a:lnTo>
                        <a:pt x="727" y="5"/>
                      </a:lnTo>
                      <a:lnTo>
                        <a:pt x="682" y="6"/>
                      </a:lnTo>
                      <a:lnTo>
                        <a:pt x="620" y="9"/>
                      </a:lnTo>
                      <a:lnTo>
                        <a:pt x="543" y="15"/>
                      </a:lnTo>
                      <a:close/>
                    </a:path>
                  </a:pathLst>
                </a:custGeom>
                <a:solidFill>
                  <a:srgbClr val="CC2B1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258" name="Freeform 216">
                  <a:extLst>
                    <a:ext uri="{FF2B5EF4-FFF2-40B4-BE49-F238E27FC236}">
                      <a16:creationId xmlns:a16="http://schemas.microsoft.com/office/drawing/2014/main" id="{5DC972C9-523E-4978-8A89-8CA1F82DCD5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653" y="2267"/>
                  <a:ext cx="128" cy="28"/>
                </a:xfrm>
                <a:custGeom>
                  <a:avLst/>
                  <a:gdLst>
                    <a:gd name="T0" fmla="*/ 0 w 765"/>
                    <a:gd name="T1" fmla="*/ 0 h 170"/>
                    <a:gd name="T2" fmla="*/ 0 w 765"/>
                    <a:gd name="T3" fmla="*/ 0 h 170"/>
                    <a:gd name="T4" fmla="*/ 0 w 765"/>
                    <a:gd name="T5" fmla="*/ 0 h 170"/>
                    <a:gd name="T6" fmla="*/ 0 w 765"/>
                    <a:gd name="T7" fmla="*/ 0 h 170"/>
                    <a:gd name="T8" fmla="*/ 0 w 765"/>
                    <a:gd name="T9" fmla="*/ 0 h 170"/>
                    <a:gd name="T10" fmla="*/ 0 w 765"/>
                    <a:gd name="T11" fmla="*/ 0 h 170"/>
                    <a:gd name="T12" fmla="*/ 0 w 765"/>
                    <a:gd name="T13" fmla="*/ 0 h 170"/>
                    <a:gd name="T14" fmla="*/ 0 w 765"/>
                    <a:gd name="T15" fmla="*/ 0 h 170"/>
                    <a:gd name="T16" fmla="*/ 0 w 765"/>
                    <a:gd name="T17" fmla="*/ 0 h 170"/>
                    <a:gd name="T18" fmla="*/ 0 w 765"/>
                    <a:gd name="T19" fmla="*/ 0 h 170"/>
                    <a:gd name="T20" fmla="*/ 0 w 765"/>
                    <a:gd name="T21" fmla="*/ 0 h 170"/>
                    <a:gd name="T22" fmla="*/ 0 w 765"/>
                    <a:gd name="T23" fmla="*/ 0 h 170"/>
                    <a:gd name="T24" fmla="*/ 0 w 765"/>
                    <a:gd name="T25" fmla="*/ 0 h 170"/>
                    <a:gd name="T26" fmla="*/ 0 w 765"/>
                    <a:gd name="T27" fmla="*/ 0 h 170"/>
                    <a:gd name="T28" fmla="*/ 0 w 765"/>
                    <a:gd name="T29" fmla="*/ 0 h 170"/>
                    <a:gd name="T30" fmla="*/ 0 w 765"/>
                    <a:gd name="T31" fmla="*/ 0 h 170"/>
                    <a:gd name="T32" fmla="*/ 0 w 765"/>
                    <a:gd name="T33" fmla="*/ 0 h 170"/>
                    <a:gd name="T34" fmla="*/ 0 w 765"/>
                    <a:gd name="T35" fmla="*/ 0 h 170"/>
                    <a:gd name="T36" fmla="*/ 0 w 765"/>
                    <a:gd name="T37" fmla="*/ 0 h 170"/>
                    <a:gd name="T38" fmla="*/ 0 w 765"/>
                    <a:gd name="T39" fmla="*/ 0 h 170"/>
                    <a:gd name="T40" fmla="*/ 0 w 765"/>
                    <a:gd name="T41" fmla="*/ 0 h 170"/>
                    <a:gd name="T42" fmla="*/ 0 w 765"/>
                    <a:gd name="T43" fmla="*/ 0 h 170"/>
                    <a:gd name="T44" fmla="*/ 0 w 765"/>
                    <a:gd name="T45" fmla="*/ 0 h 170"/>
                    <a:gd name="T46" fmla="*/ 0 w 765"/>
                    <a:gd name="T47" fmla="*/ 0 h 170"/>
                    <a:gd name="T48" fmla="*/ 0 w 765"/>
                    <a:gd name="T49" fmla="*/ 0 h 170"/>
                    <a:gd name="T50" fmla="*/ 0 w 765"/>
                    <a:gd name="T51" fmla="*/ 0 h 170"/>
                    <a:gd name="T52" fmla="*/ 0 w 765"/>
                    <a:gd name="T53" fmla="*/ 0 h 170"/>
                    <a:gd name="T54" fmla="*/ 0 w 765"/>
                    <a:gd name="T55" fmla="*/ 0 h 170"/>
                    <a:gd name="T56" fmla="*/ 0 w 765"/>
                    <a:gd name="T57" fmla="*/ 0 h 170"/>
                    <a:gd name="T58" fmla="*/ 0 w 765"/>
                    <a:gd name="T59" fmla="*/ 0 h 170"/>
                    <a:gd name="T60" fmla="*/ 0 w 765"/>
                    <a:gd name="T61" fmla="*/ 0 h 170"/>
                    <a:gd name="T62" fmla="*/ 0 w 765"/>
                    <a:gd name="T63" fmla="*/ 0 h 170"/>
                    <a:gd name="T64" fmla="*/ 0 w 765"/>
                    <a:gd name="T65" fmla="*/ 0 h 170"/>
                    <a:gd name="T66" fmla="*/ 0 w 765"/>
                    <a:gd name="T67" fmla="*/ 0 h 170"/>
                    <a:gd name="T68" fmla="*/ 0 w 765"/>
                    <a:gd name="T69" fmla="*/ 0 h 170"/>
                    <a:gd name="T70" fmla="*/ 0 w 765"/>
                    <a:gd name="T71" fmla="*/ 0 h 170"/>
                    <a:gd name="T72" fmla="*/ 0 w 765"/>
                    <a:gd name="T73" fmla="*/ 0 h 170"/>
                    <a:gd name="T74" fmla="*/ 0 w 765"/>
                    <a:gd name="T75" fmla="*/ 0 h 170"/>
                    <a:gd name="T76" fmla="*/ 0 w 765"/>
                    <a:gd name="T77" fmla="*/ 0 h 170"/>
                    <a:gd name="T78" fmla="*/ 0 w 765"/>
                    <a:gd name="T79" fmla="*/ 0 h 170"/>
                    <a:gd name="T80" fmla="*/ 0 w 765"/>
                    <a:gd name="T81" fmla="*/ 0 h 170"/>
                    <a:gd name="T82" fmla="*/ 0 w 765"/>
                    <a:gd name="T83" fmla="*/ 0 h 170"/>
                    <a:gd name="T84" fmla="*/ 0 w 765"/>
                    <a:gd name="T85" fmla="*/ 0 h 170"/>
                    <a:gd name="T86" fmla="*/ 0 w 765"/>
                    <a:gd name="T87" fmla="*/ 0 h 170"/>
                    <a:gd name="T88" fmla="*/ 0 w 765"/>
                    <a:gd name="T89" fmla="*/ 0 h 170"/>
                    <a:gd name="T90" fmla="*/ 0 w 765"/>
                    <a:gd name="T91" fmla="*/ 0 h 170"/>
                    <a:gd name="T92" fmla="*/ 0 w 765"/>
                    <a:gd name="T93" fmla="*/ 0 h 170"/>
                    <a:gd name="T94" fmla="*/ 0 w 765"/>
                    <a:gd name="T95" fmla="*/ 0 h 170"/>
                    <a:gd name="T96" fmla="*/ 0 w 765"/>
                    <a:gd name="T97" fmla="*/ 0 h 170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</a:gdLst>
                  <a:ahLst/>
                  <a:cxnLst>
                    <a:cxn ang="T98">
                      <a:pos x="T0" y="T1"/>
                    </a:cxn>
                    <a:cxn ang="T99">
                      <a:pos x="T2" y="T3"/>
                    </a:cxn>
                    <a:cxn ang="T100">
                      <a:pos x="T4" y="T5"/>
                    </a:cxn>
                    <a:cxn ang="T101">
                      <a:pos x="T6" y="T7"/>
                    </a:cxn>
                    <a:cxn ang="T102">
                      <a:pos x="T8" y="T9"/>
                    </a:cxn>
                    <a:cxn ang="T103">
                      <a:pos x="T10" y="T11"/>
                    </a:cxn>
                    <a:cxn ang="T104">
                      <a:pos x="T12" y="T13"/>
                    </a:cxn>
                    <a:cxn ang="T105">
                      <a:pos x="T14" y="T15"/>
                    </a:cxn>
                    <a:cxn ang="T106">
                      <a:pos x="T16" y="T17"/>
                    </a:cxn>
                    <a:cxn ang="T107">
                      <a:pos x="T18" y="T19"/>
                    </a:cxn>
                    <a:cxn ang="T108">
                      <a:pos x="T20" y="T21"/>
                    </a:cxn>
                    <a:cxn ang="T109">
                      <a:pos x="T22" y="T23"/>
                    </a:cxn>
                    <a:cxn ang="T110">
                      <a:pos x="T24" y="T25"/>
                    </a:cxn>
                    <a:cxn ang="T111">
                      <a:pos x="T26" y="T27"/>
                    </a:cxn>
                    <a:cxn ang="T112">
                      <a:pos x="T28" y="T29"/>
                    </a:cxn>
                    <a:cxn ang="T113">
                      <a:pos x="T30" y="T31"/>
                    </a:cxn>
                    <a:cxn ang="T114">
                      <a:pos x="T32" y="T33"/>
                    </a:cxn>
                    <a:cxn ang="T115">
                      <a:pos x="T34" y="T35"/>
                    </a:cxn>
                    <a:cxn ang="T116">
                      <a:pos x="T36" y="T37"/>
                    </a:cxn>
                    <a:cxn ang="T117">
                      <a:pos x="T38" y="T39"/>
                    </a:cxn>
                    <a:cxn ang="T118">
                      <a:pos x="T40" y="T41"/>
                    </a:cxn>
                    <a:cxn ang="T119">
                      <a:pos x="T42" y="T43"/>
                    </a:cxn>
                    <a:cxn ang="T120">
                      <a:pos x="T44" y="T45"/>
                    </a:cxn>
                    <a:cxn ang="T121">
                      <a:pos x="T46" y="T47"/>
                    </a:cxn>
                    <a:cxn ang="T122">
                      <a:pos x="T48" y="T49"/>
                    </a:cxn>
                    <a:cxn ang="T123">
                      <a:pos x="T50" y="T51"/>
                    </a:cxn>
                    <a:cxn ang="T124">
                      <a:pos x="T52" y="T53"/>
                    </a:cxn>
                    <a:cxn ang="T125">
                      <a:pos x="T54" y="T55"/>
                    </a:cxn>
                    <a:cxn ang="T126">
                      <a:pos x="T56" y="T57"/>
                    </a:cxn>
                    <a:cxn ang="T127">
                      <a:pos x="T58" y="T59"/>
                    </a:cxn>
                    <a:cxn ang="T128">
                      <a:pos x="T60" y="T61"/>
                    </a:cxn>
                    <a:cxn ang="T129">
                      <a:pos x="T62" y="T63"/>
                    </a:cxn>
                    <a:cxn ang="T130">
                      <a:pos x="T64" y="T65"/>
                    </a:cxn>
                    <a:cxn ang="T131">
                      <a:pos x="T66" y="T67"/>
                    </a:cxn>
                    <a:cxn ang="T132">
                      <a:pos x="T68" y="T69"/>
                    </a:cxn>
                    <a:cxn ang="T133">
                      <a:pos x="T70" y="T71"/>
                    </a:cxn>
                    <a:cxn ang="T134">
                      <a:pos x="T72" y="T73"/>
                    </a:cxn>
                    <a:cxn ang="T135">
                      <a:pos x="T74" y="T75"/>
                    </a:cxn>
                    <a:cxn ang="T136">
                      <a:pos x="T76" y="T77"/>
                    </a:cxn>
                    <a:cxn ang="T137">
                      <a:pos x="T78" y="T79"/>
                    </a:cxn>
                    <a:cxn ang="T138">
                      <a:pos x="T80" y="T81"/>
                    </a:cxn>
                    <a:cxn ang="T139">
                      <a:pos x="T82" y="T83"/>
                    </a:cxn>
                    <a:cxn ang="T140">
                      <a:pos x="T84" y="T85"/>
                    </a:cxn>
                    <a:cxn ang="T141">
                      <a:pos x="T86" y="T87"/>
                    </a:cxn>
                    <a:cxn ang="T142">
                      <a:pos x="T88" y="T89"/>
                    </a:cxn>
                    <a:cxn ang="T143">
                      <a:pos x="T90" y="T91"/>
                    </a:cxn>
                    <a:cxn ang="T144">
                      <a:pos x="T92" y="T93"/>
                    </a:cxn>
                    <a:cxn ang="T145">
                      <a:pos x="T94" y="T95"/>
                    </a:cxn>
                    <a:cxn ang="T146">
                      <a:pos x="T96" y="T97"/>
                    </a:cxn>
                  </a:cxnLst>
                  <a:rect l="0" t="0" r="r" b="b"/>
                  <a:pathLst>
                    <a:path w="765" h="170">
                      <a:moveTo>
                        <a:pt x="510" y="10"/>
                      </a:moveTo>
                      <a:lnTo>
                        <a:pt x="428" y="13"/>
                      </a:lnTo>
                      <a:lnTo>
                        <a:pt x="345" y="13"/>
                      </a:lnTo>
                      <a:lnTo>
                        <a:pt x="263" y="10"/>
                      </a:lnTo>
                      <a:lnTo>
                        <a:pt x="188" y="7"/>
                      </a:lnTo>
                      <a:lnTo>
                        <a:pt x="121" y="3"/>
                      </a:lnTo>
                      <a:lnTo>
                        <a:pt x="68" y="1"/>
                      </a:lnTo>
                      <a:lnTo>
                        <a:pt x="30" y="0"/>
                      </a:lnTo>
                      <a:lnTo>
                        <a:pt x="12" y="3"/>
                      </a:lnTo>
                      <a:lnTo>
                        <a:pt x="5" y="5"/>
                      </a:lnTo>
                      <a:lnTo>
                        <a:pt x="2" y="10"/>
                      </a:lnTo>
                      <a:lnTo>
                        <a:pt x="0" y="15"/>
                      </a:lnTo>
                      <a:lnTo>
                        <a:pt x="3" y="23"/>
                      </a:lnTo>
                      <a:lnTo>
                        <a:pt x="7" y="32"/>
                      </a:lnTo>
                      <a:lnTo>
                        <a:pt x="15" y="46"/>
                      </a:lnTo>
                      <a:lnTo>
                        <a:pt x="27" y="60"/>
                      </a:lnTo>
                      <a:lnTo>
                        <a:pt x="44" y="78"/>
                      </a:lnTo>
                      <a:lnTo>
                        <a:pt x="69" y="95"/>
                      </a:lnTo>
                      <a:lnTo>
                        <a:pt x="106" y="112"/>
                      </a:lnTo>
                      <a:lnTo>
                        <a:pt x="150" y="128"/>
                      </a:lnTo>
                      <a:lnTo>
                        <a:pt x="200" y="142"/>
                      </a:lnTo>
                      <a:lnTo>
                        <a:pt x="249" y="152"/>
                      </a:lnTo>
                      <a:lnTo>
                        <a:pt x="297" y="163"/>
                      </a:lnTo>
                      <a:lnTo>
                        <a:pt x="340" y="168"/>
                      </a:lnTo>
                      <a:lnTo>
                        <a:pt x="375" y="170"/>
                      </a:lnTo>
                      <a:lnTo>
                        <a:pt x="403" y="168"/>
                      </a:lnTo>
                      <a:lnTo>
                        <a:pt x="434" y="165"/>
                      </a:lnTo>
                      <a:lnTo>
                        <a:pt x="463" y="158"/>
                      </a:lnTo>
                      <a:lnTo>
                        <a:pt x="492" y="151"/>
                      </a:lnTo>
                      <a:lnTo>
                        <a:pt x="519" y="142"/>
                      </a:lnTo>
                      <a:lnTo>
                        <a:pt x="547" y="134"/>
                      </a:lnTo>
                      <a:lnTo>
                        <a:pt x="572" y="125"/>
                      </a:lnTo>
                      <a:lnTo>
                        <a:pt x="596" y="119"/>
                      </a:lnTo>
                      <a:lnTo>
                        <a:pt x="620" y="110"/>
                      </a:lnTo>
                      <a:lnTo>
                        <a:pt x="651" y="102"/>
                      </a:lnTo>
                      <a:lnTo>
                        <a:pt x="682" y="94"/>
                      </a:lnTo>
                      <a:lnTo>
                        <a:pt x="714" y="86"/>
                      </a:lnTo>
                      <a:lnTo>
                        <a:pt x="738" y="76"/>
                      </a:lnTo>
                      <a:lnTo>
                        <a:pt x="757" y="66"/>
                      </a:lnTo>
                      <a:lnTo>
                        <a:pt x="765" y="54"/>
                      </a:lnTo>
                      <a:lnTo>
                        <a:pt x="761" y="40"/>
                      </a:lnTo>
                      <a:lnTo>
                        <a:pt x="749" y="25"/>
                      </a:lnTo>
                      <a:lnTo>
                        <a:pt x="736" y="15"/>
                      </a:lnTo>
                      <a:lnTo>
                        <a:pt x="722" y="7"/>
                      </a:lnTo>
                      <a:lnTo>
                        <a:pt x="701" y="4"/>
                      </a:lnTo>
                      <a:lnTo>
                        <a:pt x="672" y="1"/>
                      </a:lnTo>
                      <a:lnTo>
                        <a:pt x="633" y="2"/>
                      </a:lnTo>
                      <a:lnTo>
                        <a:pt x="579" y="4"/>
                      </a:lnTo>
                      <a:lnTo>
                        <a:pt x="510" y="10"/>
                      </a:lnTo>
                      <a:close/>
                    </a:path>
                  </a:pathLst>
                </a:custGeom>
                <a:solidFill>
                  <a:srgbClr val="C42B17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259" name="Freeform 217">
                  <a:extLst>
                    <a:ext uri="{FF2B5EF4-FFF2-40B4-BE49-F238E27FC236}">
                      <a16:creationId xmlns:a16="http://schemas.microsoft.com/office/drawing/2014/main" id="{3D8F8775-D044-4ADF-B002-1A393EC2E89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658" y="2268"/>
                  <a:ext cx="116" cy="24"/>
                </a:xfrm>
                <a:custGeom>
                  <a:avLst/>
                  <a:gdLst>
                    <a:gd name="T0" fmla="*/ 0 w 693"/>
                    <a:gd name="T1" fmla="*/ 0 h 148"/>
                    <a:gd name="T2" fmla="*/ 0 w 693"/>
                    <a:gd name="T3" fmla="*/ 0 h 148"/>
                    <a:gd name="T4" fmla="*/ 0 w 693"/>
                    <a:gd name="T5" fmla="*/ 0 h 148"/>
                    <a:gd name="T6" fmla="*/ 0 w 693"/>
                    <a:gd name="T7" fmla="*/ 0 h 148"/>
                    <a:gd name="T8" fmla="*/ 0 w 693"/>
                    <a:gd name="T9" fmla="*/ 0 h 148"/>
                    <a:gd name="T10" fmla="*/ 0 w 693"/>
                    <a:gd name="T11" fmla="*/ 0 h 148"/>
                    <a:gd name="T12" fmla="*/ 0 w 693"/>
                    <a:gd name="T13" fmla="*/ 0 h 148"/>
                    <a:gd name="T14" fmla="*/ 0 w 693"/>
                    <a:gd name="T15" fmla="*/ 0 h 148"/>
                    <a:gd name="T16" fmla="*/ 0 w 693"/>
                    <a:gd name="T17" fmla="*/ 0 h 148"/>
                    <a:gd name="T18" fmla="*/ 0 w 693"/>
                    <a:gd name="T19" fmla="*/ 0 h 148"/>
                    <a:gd name="T20" fmla="*/ 0 w 693"/>
                    <a:gd name="T21" fmla="*/ 0 h 148"/>
                    <a:gd name="T22" fmla="*/ 0 w 693"/>
                    <a:gd name="T23" fmla="*/ 0 h 148"/>
                    <a:gd name="T24" fmla="*/ 0 w 693"/>
                    <a:gd name="T25" fmla="*/ 0 h 148"/>
                    <a:gd name="T26" fmla="*/ 0 w 693"/>
                    <a:gd name="T27" fmla="*/ 0 h 148"/>
                    <a:gd name="T28" fmla="*/ 0 w 693"/>
                    <a:gd name="T29" fmla="*/ 0 h 148"/>
                    <a:gd name="T30" fmla="*/ 0 w 693"/>
                    <a:gd name="T31" fmla="*/ 0 h 148"/>
                    <a:gd name="T32" fmla="*/ 0 w 693"/>
                    <a:gd name="T33" fmla="*/ 0 h 148"/>
                    <a:gd name="T34" fmla="*/ 0 w 693"/>
                    <a:gd name="T35" fmla="*/ 0 h 148"/>
                    <a:gd name="T36" fmla="*/ 0 w 693"/>
                    <a:gd name="T37" fmla="*/ 0 h 148"/>
                    <a:gd name="T38" fmla="*/ 0 w 693"/>
                    <a:gd name="T39" fmla="*/ 0 h 148"/>
                    <a:gd name="T40" fmla="*/ 0 w 693"/>
                    <a:gd name="T41" fmla="*/ 0 h 148"/>
                    <a:gd name="T42" fmla="*/ 0 w 693"/>
                    <a:gd name="T43" fmla="*/ 0 h 148"/>
                    <a:gd name="T44" fmla="*/ 0 w 693"/>
                    <a:gd name="T45" fmla="*/ 0 h 148"/>
                    <a:gd name="T46" fmla="*/ 0 w 693"/>
                    <a:gd name="T47" fmla="*/ 0 h 148"/>
                    <a:gd name="T48" fmla="*/ 0 w 693"/>
                    <a:gd name="T49" fmla="*/ 0 h 148"/>
                    <a:gd name="T50" fmla="*/ 0 w 693"/>
                    <a:gd name="T51" fmla="*/ 0 h 148"/>
                    <a:gd name="T52" fmla="*/ 0 w 693"/>
                    <a:gd name="T53" fmla="*/ 0 h 148"/>
                    <a:gd name="T54" fmla="*/ 0 w 693"/>
                    <a:gd name="T55" fmla="*/ 0 h 148"/>
                    <a:gd name="T56" fmla="*/ 0 w 693"/>
                    <a:gd name="T57" fmla="*/ 0 h 148"/>
                    <a:gd name="T58" fmla="*/ 0 w 693"/>
                    <a:gd name="T59" fmla="*/ 0 h 148"/>
                    <a:gd name="T60" fmla="*/ 0 w 693"/>
                    <a:gd name="T61" fmla="*/ 0 h 148"/>
                    <a:gd name="T62" fmla="*/ 0 w 693"/>
                    <a:gd name="T63" fmla="*/ 0 h 148"/>
                    <a:gd name="T64" fmla="*/ 0 w 693"/>
                    <a:gd name="T65" fmla="*/ 0 h 148"/>
                    <a:gd name="T66" fmla="*/ 0 w 693"/>
                    <a:gd name="T67" fmla="*/ 0 h 148"/>
                    <a:gd name="T68" fmla="*/ 0 w 693"/>
                    <a:gd name="T69" fmla="*/ 0 h 148"/>
                    <a:gd name="T70" fmla="*/ 0 w 693"/>
                    <a:gd name="T71" fmla="*/ 0 h 148"/>
                    <a:gd name="T72" fmla="*/ 0 w 693"/>
                    <a:gd name="T73" fmla="*/ 0 h 148"/>
                    <a:gd name="T74" fmla="*/ 0 w 693"/>
                    <a:gd name="T75" fmla="*/ 0 h 148"/>
                    <a:gd name="T76" fmla="*/ 0 w 693"/>
                    <a:gd name="T77" fmla="*/ 0 h 148"/>
                    <a:gd name="T78" fmla="*/ 0 w 693"/>
                    <a:gd name="T79" fmla="*/ 0 h 148"/>
                    <a:gd name="T80" fmla="*/ 0 w 693"/>
                    <a:gd name="T81" fmla="*/ 0 h 148"/>
                    <a:gd name="T82" fmla="*/ 0 w 693"/>
                    <a:gd name="T83" fmla="*/ 0 h 148"/>
                    <a:gd name="T84" fmla="*/ 0 w 693"/>
                    <a:gd name="T85" fmla="*/ 0 h 148"/>
                    <a:gd name="T86" fmla="*/ 0 w 693"/>
                    <a:gd name="T87" fmla="*/ 0 h 148"/>
                    <a:gd name="T88" fmla="*/ 0 w 693"/>
                    <a:gd name="T89" fmla="*/ 0 h 148"/>
                    <a:gd name="T90" fmla="*/ 0 w 693"/>
                    <a:gd name="T91" fmla="*/ 0 h 148"/>
                    <a:gd name="T92" fmla="*/ 0 w 693"/>
                    <a:gd name="T93" fmla="*/ 0 h 148"/>
                    <a:gd name="T94" fmla="*/ 0 w 693"/>
                    <a:gd name="T95" fmla="*/ 0 h 148"/>
                    <a:gd name="T96" fmla="*/ 0 w 693"/>
                    <a:gd name="T97" fmla="*/ 0 h 148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</a:gdLst>
                  <a:ahLst/>
                  <a:cxnLst>
                    <a:cxn ang="T98">
                      <a:pos x="T0" y="T1"/>
                    </a:cxn>
                    <a:cxn ang="T99">
                      <a:pos x="T2" y="T3"/>
                    </a:cxn>
                    <a:cxn ang="T100">
                      <a:pos x="T4" y="T5"/>
                    </a:cxn>
                    <a:cxn ang="T101">
                      <a:pos x="T6" y="T7"/>
                    </a:cxn>
                    <a:cxn ang="T102">
                      <a:pos x="T8" y="T9"/>
                    </a:cxn>
                    <a:cxn ang="T103">
                      <a:pos x="T10" y="T11"/>
                    </a:cxn>
                    <a:cxn ang="T104">
                      <a:pos x="T12" y="T13"/>
                    </a:cxn>
                    <a:cxn ang="T105">
                      <a:pos x="T14" y="T15"/>
                    </a:cxn>
                    <a:cxn ang="T106">
                      <a:pos x="T16" y="T17"/>
                    </a:cxn>
                    <a:cxn ang="T107">
                      <a:pos x="T18" y="T19"/>
                    </a:cxn>
                    <a:cxn ang="T108">
                      <a:pos x="T20" y="T21"/>
                    </a:cxn>
                    <a:cxn ang="T109">
                      <a:pos x="T22" y="T23"/>
                    </a:cxn>
                    <a:cxn ang="T110">
                      <a:pos x="T24" y="T25"/>
                    </a:cxn>
                    <a:cxn ang="T111">
                      <a:pos x="T26" y="T27"/>
                    </a:cxn>
                    <a:cxn ang="T112">
                      <a:pos x="T28" y="T29"/>
                    </a:cxn>
                    <a:cxn ang="T113">
                      <a:pos x="T30" y="T31"/>
                    </a:cxn>
                    <a:cxn ang="T114">
                      <a:pos x="T32" y="T33"/>
                    </a:cxn>
                    <a:cxn ang="T115">
                      <a:pos x="T34" y="T35"/>
                    </a:cxn>
                    <a:cxn ang="T116">
                      <a:pos x="T36" y="T37"/>
                    </a:cxn>
                    <a:cxn ang="T117">
                      <a:pos x="T38" y="T39"/>
                    </a:cxn>
                    <a:cxn ang="T118">
                      <a:pos x="T40" y="T41"/>
                    </a:cxn>
                    <a:cxn ang="T119">
                      <a:pos x="T42" y="T43"/>
                    </a:cxn>
                    <a:cxn ang="T120">
                      <a:pos x="T44" y="T45"/>
                    </a:cxn>
                    <a:cxn ang="T121">
                      <a:pos x="T46" y="T47"/>
                    </a:cxn>
                    <a:cxn ang="T122">
                      <a:pos x="T48" y="T49"/>
                    </a:cxn>
                    <a:cxn ang="T123">
                      <a:pos x="T50" y="T51"/>
                    </a:cxn>
                    <a:cxn ang="T124">
                      <a:pos x="T52" y="T53"/>
                    </a:cxn>
                    <a:cxn ang="T125">
                      <a:pos x="T54" y="T55"/>
                    </a:cxn>
                    <a:cxn ang="T126">
                      <a:pos x="T56" y="T57"/>
                    </a:cxn>
                    <a:cxn ang="T127">
                      <a:pos x="T58" y="T59"/>
                    </a:cxn>
                    <a:cxn ang="T128">
                      <a:pos x="T60" y="T61"/>
                    </a:cxn>
                    <a:cxn ang="T129">
                      <a:pos x="T62" y="T63"/>
                    </a:cxn>
                    <a:cxn ang="T130">
                      <a:pos x="T64" y="T65"/>
                    </a:cxn>
                    <a:cxn ang="T131">
                      <a:pos x="T66" y="T67"/>
                    </a:cxn>
                    <a:cxn ang="T132">
                      <a:pos x="T68" y="T69"/>
                    </a:cxn>
                    <a:cxn ang="T133">
                      <a:pos x="T70" y="T71"/>
                    </a:cxn>
                    <a:cxn ang="T134">
                      <a:pos x="T72" y="T73"/>
                    </a:cxn>
                    <a:cxn ang="T135">
                      <a:pos x="T74" y="T75"/>
                    </a:cxn>
                    <a:cxn ang="T136">
                      <a:pos x="T76" y="T77"/>
                    </a:cxn>
                    <a:cxn ang="T137">
                      <a:pos x="T78" y="T79"/>
                    </a:cxn>
                    <a:cxn ang="T138">
                      <a:pos x="T80" y="T81"/>
                    </a:cxn>
                    <a:cxn ang="T139">
                      <a:pos x="T82" y="T83"/>
                    </a:cxn>
                    <a:cxn ang="T140">
                      <a:pos x="T84" y="T85"/>
                    </a:cxn>
                    <a:cxn ang="T141">
                      <a:pos x="T86" y="T87"/>
                    </a:cxn>
                    <a:cxn ang="T142">
                      <a:pos x="T88" y="T89"/>
                    </a:cxn>
                    <a:cxn ang="T143">
                      <a:pos x="T90" y="T91"/>
                    </a:cxn>
                    <a:cxn ang="T144">
                      <a:pos x="T92" y="T93"/>
                    </a:cxn>
                    <a:cxn ang="T145">
                      <a:pos x="T94" y="T95"/>
                    </a:cxn>
                    <a:cxn ang="T146">
                      <a:pos x="T96" y="T97"/>
                    </a:cxn>
                  </a:cxnLst>
                  <a:rect l="0" t="0" r="r" b="b"/>
                  <a:pathLst>
                    <a:path w="693" h="148">
                      <a:moveTo>
                        <a:pt x="475" y="13"/>
                      </a:moveTo>
                      <a:lnTo>
                        <a:pt x="400" y="15"/>
                      </a:lnTo>
                      <a:lnTo>
                        <a:pt x="324" y="15"/>
                      </a:lnTo>
                      <a:lnTo>
                        <a:pt x="247" y="12"/>
                      </a:lnTo>
                      <a:lnTo>
                        <a:pt x="176" y="9"/>
                      </a:lnTo>
                      <a:lnTo>
                        <a:pt x="112" y="5"/>
                      </a:lnTo>
                      <a:lnTo>
                        <a:pt x="61" y="3"/>
                      </a:lnTo>
                      <a:lnTo>
                        <a:pt x="24" y="0"/>
                      </a:lnTo>
                      <a:lnTo>
                        <a:pt x="9" y="3"/>
                      </a:lnTo>
                      <a:lnTo>
                        <a:pt x="2" y="5"/>
                      </a:lnTo>
                      <a:lnTo>
                        <a:pt x="0" y="9"/>
                      </a:lnTo>
                      <a:lnTo>
                        <a:pt x="0" y="15"/>
                      </a:lnTo>
                      <a:lnTo>
                        <a:pt x="3" y="23"/>
                      </a:lnTo>
                      <a:lnTo>
                        <a:pt x="7" y="32"/>
                      </a:lnTo>
                      <a:lnTo>
                        <a:pt x="16" y="43"/>
                      </a:lnTo>
                      <a:lnTo>
                        <a:pt x="28" y="56"/>
                      </a:lnTo>
                      <a:lnTo>
                        <a:pt x="43" y="71"/>
                      </a:lnTo>
                      <a:lnTo>
                        <a:pt x="66" y="87"/>
                      </a:lnTo>
                      <a:lnTo>
                        <a:pt x="101" y="102"/>
                      </a:lnTo>
                      <a:lnTo>
                        <a:pt x="142" y="114"/>
                      </a:lnTo>
                      <a:lnTo>
                        <a:pt x="191" y="126"/>
                      </a:lnTo>
                      <a:lnTo>
                        <a:pt x="239" y="134"/>
                      </a:lnTo>
                      <a:lnTo>
                        <a:pt x="285" y="142"/>
                      </a:lnTo>
                      <a:lnTo>
                        <a:pt x="326" y="145"/>
                      </a:lnTo>
                      <a:lnTo>
                        <a:pt x="358" y="148"/>
                      </a:lnTo>
                      <a:lnTo>
                        <a:pt x="383" y="147"/>
                      </a:lnTo>
                      <a:lnTo>
                        <a:pt x="409" y="144"/>
                      </a:lnTo>
                      <a:lnTo>
                        <a:pt x="434" y="140"/>
                      </a:lnTo>
                      <a:lnTo>
                        <a:pt x="459" y="135"/>
                      </a:lnTo>
                      <a:lnTo>
                        <a:pt x="482" y="129"/>
                      </a:lnTo>
                      <a:lnTo>
                        <a:pt x="506" y="123"/>
                      </a:lnTo>
                      <a:lnTo>
                        <a:pt x="528" y="116"/>
                      </a:lnTo>
                      <a:lnTo>
                        <a:pt x="550" y="109"/>
                      </a:lnTo>
                      <a:lnTo>
                        <a:pt x="571" y="102"/>
                      </a:lnTo>
                      <a:lnTo>
                        <a:pt x="596" y="95"/>
                      </a:lnTo>
                      <a:lnTo>
                        <a:pt x="623" y="87"/>
                      </a:lnTo>
                      <a:lnTo>
                        <a:pt x="650" y="79"/>
                      </a:lnTo>
                      <a:lnTo>
                        <a:pt x="671" y="69"/>
                      </a:lnTo>
                      <a:lnTo>
                        <a:pt x="686" y="60"/>
                      </a:lnTo>
                      <a:lnTo>
                        <a:pt x="693" y="49"/>
                      </a:lnTo>
                      <a:lnTo>
                        <a:pt x="689" y="36"/>
                      </a:lnTo>
                      <a:lnTo>
                        <a:pt x="678" y="23"/>
                      </a:lnTo>
                      <a:lnTo>
                        <a:pt x="669" y="14"/>
                      </a:lnTo>
                      <a:lnTo>
                        <a:pt x="657" y="7"/>
                      </a:lnTo>
                      <a:lnTo>
                        <a:pt x="642" y="5"/>
                      </a:lnTo>
                      <a:lnTo>
                        <a:pt x="617" y="4"/>
                      </a:lnTo>
                      <a:lnTo>
                        <a:pt x="583" y="5"/>
                      </a:lnTo>
                      <a:lnTo>
                        <a:pt x="536" y="7"/>
                      </a:lnTo>
                      <a:lnTo>
                        <a:pt x="475" y="13"/>
                      </a:lnTo>
                      <a:close/>
                    </a:path>
                  </a:pathLst>
                </a:custGeom>
                <a:solidFill>
                  <a:srgbClr val="BF2B0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260" name="Freeform 218">
                  <a:extLst>
                    <a:ext uri="{FF2B5EF4-FFF2-40B4-BE49-F238E27FC236}">
                      <a16:creationId xmlns:a16="http://schemas.microsoft.com/office/drawing/2014/main" id="{BEB01D3E-40A2-4CD1-BCF1-EC5005B8C72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705" y="2256"/>
                  <a:ext cx="57" cy="25"/>
                </a:xfrm>
                <a:custGeom>
                  <a:avLst/>
                  <a:gdLst>
                    <a:gd name="T0" fmla="*/ 0 w 340"/>
                    <a:gd name="T1" fmla="*/ 0 h 148"/>
                    <a:gd name="T2" fmla="*/ 0 w 340"/>
                    <a:gd name="T3" fmla="*/ 0 h 148"/>
                    <a:gd name="T4" fmla="*/ 0 w 340"/>
                    <a:gd name="T5" fmla="*/ 0 h 148"/>
                    <a:gd name="T6" fmla="*/ 0 w 340"/>
                    <a:gd name="T7" fmla="*/ 0 h 148"/>
                    <a:gd name="T8" fmla="*/ 0 w 340"/>
                    <a:gd name="T9" fmla="*/ 0 h 148"/>
                    <a:gd name="T10" fmla="*/ 0 w 340"/>
                    <a:gd name="T11" fmla="*/ 0 h 148"/>
                    <a:gd name="T12" fmla="*/ 0 w 340"/>
                    <a:gd name="T13" fmla="*/ 0 h 148"/>
                    <a:gd name="T14" fmla="*/ 0 w 340"/>
                    <a:gd name="T15" fmla="*/ 0 h 148"/>
                    <a:gd name="T16" fmla="*/ 0 w 340"/>
                    <a:gd name="T17" fmla="*/ 0 h 148"/>
                    <a:gd name="T18" fmla="*/ 0 w 340"/>
                    <a:gd name="T19" fmla="*/ 0 h 148"/>
                    <a:gd name="T20" fmla="*/ 0 w 340"/>
                    <a:gd name="T21" fmla="*/ 0 h 148"/>
                    <a:gd name="T22" fmla="*/ 0 w 340"/>
                    <a:gd name="T23" fmla="*/ 0 h 148"/>
                    <a:gd name="T24" fmla="*/ 0 w 340"/>
                    <a:gd name="T25" fmla="*/ 0 h 148"/>
                    <a:gd name="T26" fmla="*/ 0 w 340"/>
                    <a:gd name="T27" fmla="*/ 0 h 148"/>
                    <a:gd name="T28" fmla="*/ 0 w 340"/>
                    <a:gd name="T29" fmla="*/ 0 h 148"/>
                    <a:gd name="T30" fmla="*/ 0 w 340"/>
                    <a:gd name="T31" fmla="*/ 0 h 148"/>
                    <a:gd name="T32" fmla="*/ 0 w 340"/>
                    <a:gd name="T33" fmla="*/ 0 h 148"/>
                    <a:gd name="T34" fmla="*/ 0 w 340"/>
                    <a:gd name="T35" fmla="*/ 0 h 148"/>
                    <a:gd name="T36" fmla="*/ 0 w 340"/>
                    <a:gd name="T37" fmla="*/ 0 h 148"/>
                    <a:gd name="T38" fmla="*/ 0 w 340"/>
                    <a:gd name="T39" fmla="*/ 0 h 148"/>
                    <a:gd name="T40" fmla="*/ 0 w 340"/>
                    <a:gd name="T41" fmla="*/ 0 h 148"/>
                    <a:gd name="T42" fmla="*/ 0 w 340"/>
                    <a:gd name="T43" fmla="*/ 0 h 148"/>
                    <a:gd name="T44" fmla="*/ 0 w 340"/>
                    <a:gd name="T45" fmla="*/ 0 h 148"/>
                    <a:gd name="T46" fmla="*/ 0 w 340"/>
                    <a:gd name="T47" fmla="*/ 0 h 148"/>
                    <a:gd name="T48" fmla="*/ 0 w 340"/>
                    <a:gd name="T49" fmla="*/ 0 h 148"/>
                    <a:gd name="T50" fmla="*/ 0 w 340"/>
                    <a:gd name="T51" fmla="*/ 0 h 148"/>
                    <a:gd name="T52" fmla="*/ 0 w 340"/>
                    <a:gd name="T53" fmla="*/ 0 h 148"/>
                    <a:gd name="T54" fmla="*/ 0 w 340"/>
                    <a:gd name="T55" fmla="*/ 0 h 148"/>
                    <a:gd name="T56" fmla="*/ 0 w 340"/>
                    <a:gd name="T57" fmla="*/ 0 h 148"/>
                    <a:gd name="T58" fmla="*/ 0 w 340"/>
                    <a:gd name="T59" fmla="*/ 0 h 148"/>
                    <a:gd name="T60" fmla="*/ 0 w 340"/>
                    <a:gd name="T61" fmla="*/ 0 h 148"/>
                    <a:gd name="T62" fmla="*/ 0 w 340"/>
                    <a:gd name="T63" fmla="*/ 0 h 148"/>
                    <a:gd name="T64" fmla="*/ 0 w 340"/>
                    <a:gd name="T65" fmla="*/ 0 h 148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0" t="0" r="r" b="b"/>
                  <a:pathLst>
                    <a:path w="340" h="148">
                      <a:moveTo>
                        <a:pt x="153" y="6"/>
                      </a:moveTo>
                      <a:lnTo>
                        <a:pt x="189" y="0"/>
                      </a:lnTo>
                      <a:lnTo>
                        <a:pt x="226" y="4"/>
                      </a:lnTo>
                      <a:lnTo>
                        <a:pt x="261" y="15"/>
                      </a:lnTo>
                      <a:lnTo>
                        <a:pt x="294" y="32"/>
                      </a:lnTo>
                      <a:lnTo>
                        <a:pt x="317" y="48"/>
                      </a:lnTo>
                      <a:lnTo>
                        <a:pt x="334" y="64"/>
                      </a:lnTo>
                      <a:lnTo>
                        <a:pt x="340" y="73"/>
                      </a:lnTo>
                      <a:lnTo>
                        <a:pt x="333" y="75"/>
                      </a:lnTo>
                      <a:lnTo>
                        <a:pt x="326" y="73"/>
                      </a:lnTo>
                      <a:lnTo>
                        <a:pt x="312" y="72"/>
                      </a:lnTo>
                      <a:lnTo>
                        <a:pt x="291" y="69"/>
                      </a:lnTo>
                      <a:lnTo>
                        <a:pt x="268" y="69"/>
                      </a:lnTo>
                      <a:lnTo>
                        <a:pt x="242" y="69"/>
                      </a:lnTo>
                      <a:lnTo>
                        <a:pt x="216" y="71"/>
                      </a:lnTo>
                      <a:lnTo>
                        <a:pt x="193" y="73"/>
                      </a:lnTo>
                      <a:lnTo>
                        <a:pt x="175" y="77"/>
                      </a:lnTo>
                      <a:lnTo>
                        <a:pt x="152" y="86"/>
                      </a:lnTo>
                      <a:lnTo>
                        <a:pt x="127" y="100"/>
                      </a:lnTo>
                      <a:lnTo>
                        <a:pt x="101" y="114"/>
                      </a:lnTo>
                      <a:lnTo>
                        <a:pt x="78" y="130"/>
                      </a:lnTo>
                      <a:lnTo>
                        <a:pt x="54" y="141"/>
                      </a:lnTo>
                      <a:lnTo>
                        <a:pt x="34" y="148"/>
                      </a:lnTo>
                      <a:lnTo>
                        <a:pt x="17" y="147"/>
                      </a:lnTo>
                      <a:lnTo>
                        <a:pt x="6" y="138"/>
                      </a:lnTo>
                      <a:lnTo>
                        <a:pt x="0" y="121"/>
                      </a:lnTo>
                      <a:lnTo>
                        <a:pt x="3" y="104"/>
                      </a:lnTo>
                      <a:lnTo>
                        <a:pt x="15" y="85"/>
                      </a:lnTo>
                      <a:lnTo>
                        <a:pt x="34" y="68"/>
                      </a:lnTo>
                      <a:lnTo>
                        <a:pt x="56" y="49"/>
                      </a:lnTo>
                      <a:lnTo>
                        <a:pt x="85" y="33"/>
                      </a:lnTo>
                      <a:lnTo>
                        <a:pt x="117" y="18"/>
                      </a:lnTo>
                      <a:lnTo>
                        <a:pt x="153" y="6"/>
                      </a:lnTo>
                      <a:close/>
                    </a:path>
                  </a:pathLst>
                </a:custGeom>
                <a:solidFill>
                  <a:srgbClr val="008C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261" name="Freeform 219">
                  <a:extLst>
                    <a:ext uri="{FF2B5EF4-FFF2-40B4-BE49-F238E27FC236}">
                      <a16:creationId xmlns:a16="http://schemas.microsoft.com/office/drawing/2014/main" id="{7D0D5FB7-C751-4A9D-8220-9BD730C874D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707" y="2225"/>
                  <a:ext cx="35" cy="43"/>
                </a:xfrm>
                <a:custGeom>
                  <a:avLst/>
                  <a:gdLst>
                    <a:gd name="T0" fmla="*/ 0 w 209"/>
                    <a:gd name="T1" fmla="*/ 0 h 263"/>
                    <a:gd name="T2" fmla="*/ 0 w 209"/>
                    <a:gd name="T3" fmla="*/ 0 h 263"/>
                    <a:gd name="T4" fmla="*/ 0 w 209"/>
                    <a:gd name="T5" fmla="*/ 0 h 263"/>
                    <a:gd name="T6" fmla="*/ 0 w 209"/>
                    <a:gd name="T7" fmla="*/ 0 h 263"/>
                    <a:gd name="T8" fmla="*/ 0 w 209"/>
                    <a:gd name="T9" fmla="*/ 0 h 263"/>
                    <a:gd name="T10" fmla="*/ 0 w 209"/>
                    <a:gd name="T11" fmla="*/ 0 h 263"/>
                    <a:gd name="T12" fmla="*/ 0 w 209"/>
                    <a:gd name="T13" fmla="*/ 0 h 263"/>
                    <a:gd name="T14" fmla="*/ 0 w 209"/>
                    <a:gd name="T15" fmla="*/ 0 h 263"/>
                    <a:gd name="T16" fmla="*/ 0 w 209"/>
                    <a:gd name="T17" fmla="*/ 0 h 263"/>
                    <a:gd name="T18" fmla="*/ 0 w 209"/>
                    <a:gd name="T19" fmla="*/ 0 h 263"/>
                    <a:gd name="T20" fmla="*/ 0 w 209"/>
                    <a:gd name="T21" fmla="*/ 0 h 263"/>
                    <a:gd name="T22" fmla="*/ 0 w 209"/>
                    <a:gd name="T23" fmla="*/ 0 h 263"/>
                    <a:gd name="T24" fmla="*/ 0 w 209"/>
                    <a:gd name="T25" fmla="*/ 0 h 263"/>
                    <a:gd name="T26" fmla="*/ 0 w 209"/>
                    <a:gd name="T27" fmla="*/ 0 h 263"/>
                    <a:gd name="T28" fmla="*/ 0 w 209"/>
                    <a:gd name="T29" fmla="*/ 0 h 263"/>
                    <a:gd name="T30" fmla="*/ 0 w 209"/>
                    <a:gd name="T31" fmla="*/ 0 h 263"/>
                    <a:gd name="T32" fmla="*/ 0 w 209"/>
                    <a:gd name="T33" fmla="*/ 0 h 263"/>
                    <a:gd name="T34" fmla="*/ 0 w 209"/>
                    <a:gd name="T35" fmla="*/ 0 h 263"/>
                    <a:gd name="T36" fmla="*/ 0 w 209"/>
                    <a:gd name="T37" fmla="*/ 0 h 263"/>
                    <a:gd name="T38" fmla="*/ 0 w 209"/>
                    <a:gd name="T39" fmla="*/ 0 h 263"/>
                    <a:gd name="T40" fmla="*/ 0 w 209"/>
                    <a:gd name="T41" fmla="*/ 0 h 263"/>
                    <a:gd name="T42" fmla="*/ 0 w 209"/>
                    <a:gd name="T43" fmla="*/ 0 h 263"/>
                    <a:gd name="T44" fmla="*/ 0 w 209"/>
                    <a:gd name="T45" fmla="*/ 0 h 263"/>
                    <a:gd name="T46" fmla="*/ 0 w 209"/>
                    <a:gd name="T47" fmla="*/ 0 h 263"/>
                    <a:gd name="T48" fmla="*/ 0 w 209"/>
                    <a:gd name="T49" fmla="*/ 0 h 263"/>
                    <a:gd name="T50" fmla="*/ 0 w 209"/>
                    <a:gd name="T51" fmla="*/ 0 h 263"/>
                    <a:gd name="T52" fmla="*/ 0 w 209"/>
                    <a:gd name="T53" fmla="*/ 0 h 263"/>
                    <a:gd name="T54" fmla="*/ 0 w 209"/>
                    <a:gd name="T55" fmla="*/ 0 h 263"/>
                    <a:gd name="T56" fmla="*/ 0 w 209"/>
                    <a:gd name="T57" fmla="*/ 0 h 263"/>
                    <a:gd name="T58" fmla="*/ 0 w 209"/>
                    <a:gd name="T59" fmla="*/ 0 h 263"/>
                    <a:gd name="T60" fmla="*/ 0 w 209"/>
                    <a:gd name="T61" fmla="*/ 0 h 263"/>
                    <a:gd name="T62" fmla="*/ 0 w 209"/>
                    <a:gd name="T63" fmla="*/ 0 h 263"/>
                    <a:gd name="T64" fmla="*/ 0 w 209"/>
                    <a:gd name="T65" fmla="*/ 0 h 263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0" t="0" r="r" b="b"/>
                  <a:pathLst>
                    <a:path w="209" h="263">
                      <a:moveTo>
                        <a:pt x="23" y="108"/>
                      </a:moveTo>
                      <a:lnTo>
                        <a:pt x="40" y="92"/>
                      </a:lnTo>
                      <a:lnTo>
                        <a:pt x="67" y="74"/>
                      </a:lnTo>
                      <a:lnTo>
                        <a:pt x="101" y="54"/>
                      </a:lnTo>
                      <a:lnTo>
                        <a:pt x="137" y="35"/>
                      </a:lnTo>
                      <a:lnTo>
                        <a:pt x="169" y="17"/>
                      </a:lnTo>
                      <a:lnTo>
                        <a:pt x="195" y="5"/>
                      </a:lnTo>
                      <a:lnTo>
                        <a:pt x="209" y="0"/>
                      </a:lnTo>
                      <a:lnTo>
                        <a:pt x="206" y="3"/>
                      </a:lnTo>
                      <a:lnTo>
                        <a:pt x="192" y="17"/>
                      </a:lnTo>
                      <a:lnTo>
                        <a:pt x="178" y="41"/>
                      </a:lnTo>
                      <a:lnTo>
                        <a:pt x="164" y="73"/>
                      </a:lnTo>
                      <a:lnTo>
                        <a:pt x="150" y="110"/>
                      </a:lnTo>
                      <a:lnTo>
                        <a:pt x="135" y="146"/>
                      </a:lnTo>
                      <a:lnTo>
                        <a:pt x="122" y="178"/>
                      </a:lnTo>
                      <a:lnTo>
                        <a:pt x="110" y="202"/>
                      </a:lnTo>
                      <a:lnTo>
                        <a:pt x="99" y="217"/>
                      </a:lnTo>
                      <a:lnTo>
                        <a:pt x="84" y="225"/>
                      </a:lnTo>
                      <a:lnTo>
                        <a:pt x="68" y="235"/>
                      </a:lnTo>
                      <a:lnTo>
                        <a:pt x="52" y="244"/>
                      </a:lnTo>
                      <a:lnTo>
                        <a:pt x="39" y="254"/>
                      </a:lnTo>
                      <a:lnTo>
                        <a:pt x="25" y="259"/>
                      </a:lnTo>
                      <a:lnTo>
                        <a:pt x="15" y="263"/>
                      </a:lnTo>
                      <a:lnTo>
                        <a:pt x="7" y="259"/>
                      </a:lnTo>
                      <a:lnTo>
                        <a:pt x="5" y="252"/>
                      </a:lnTo>
                      <a:lnTo>
                        <a:pt x="3" y="236"/>
                      </a:lnTo>
                      <a:lnTo>
                        <a:pt x="2" y="219"/>
                      </a:lnTo>
                      <a:lnTo>
                        <a:pt x="0" y="200"/>
                      </a:lnTo>
                      <a:lnTo>
                        <a:pt x="2" y="181"/>
                      </a:lnTo>
                      <a:lnTo>
                        <a:pt x="2" y="159"/>
                      </a:lnTo>
                      <a:lnTo>
                        <a:pt x="6" y="140"/>
                      </a:lnTo>
                      <a:lnTo>
                        <a:pt x="13" y="122"/>
                      </a:lnTo>
                      <a:lnTo>
                        <a:pt x="23" y="108"/>
                      </a:lnTo>
                      <a:close/>
                    </a:path>
                  </a:pathLst>
                </a:custGeom>
                <a:solidFill>
                  <a:srgbClr val="00D6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262" name="Freeform 220">
                  <a:extLst>
                    <a:ext uri="{FF2B5EF4-FFF2-40B4-BE49-F238E27FC236}">
                      <a16:creationId xmlns:a16="http://schemas.microsoft.com/office/drawing/2014/main" id="{958DA0AA-FB40-45AD-9BD0-56390C096B8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689" y="2208"/>
                  <a:ext cx="20" cy="72"/>
                </a:xfrm>
                <a:custGeom>
                  <a:avLst/>
                  <a:gdLst>
                    <a:gd name="T0" fmla="*/ 0 w 121"/>
                    <a:gd name="T1" fmla="*/ 0 h 434"/>
                    <a:gd name="T2" fmla="*/ 0 w 121"/>
                    <a:gd name="T3" fmla="*/ 0 h 434"/>
                    <a:gd name="T4" fmla="*/ 0 w 121"/>
                    <a:gd name="T5" fmla="*/ 0 h 434"/>
                    <a:gd name="T6" fmla="*/ 0 w 121"/>
                    <a:gd name="T7" fmla="*/ 0 h 434"/>
                    <a:gd name="T8" fmla="*/ 0 w 121"/>
                    <a:gd name="T9" fmla="*/ 0 h 434"/>
                    <a:gd name="T10" fmla="*/ 0 w 121"/>
                    <a:gd name="T11" fmla="*/ 0 h 434"/>
                    <a:gd name="T12" fmla="*/ 0 w 121"/>
                    <a:gd name="T13" fmla="*/ 0 h 434"/>
                    <a:gd name="T14" fmla="*/ 0 w 121"/>
                    <a:gd name="T15" fmla="*/ 0 h 434"/>
                    <a:gd name="T16" fmla="*/ 0 w 121"/>
                    <a:gd name="T17" fmla="*/ 0 h 434"/>
                    <a:gd name="T18" fmla="*/ 0 w 121"/>
                    <a:gd name="T19" fmla="*/ 0 h 434"/>
                    <a:gd name="T20" fmla="*/ 0 w 121"/>
                    <a:gd name="T21" fmla="*/ 0 h 434"/>
                    <a:gd name="T22" fmla="*/ 0 w 121"/>
                    <a:gd name="T23" fmla="*/ 0 h 434"/>
                    <a:gd name="T24" fmla="*/ 0 w 121"/>
                    <a:gd name="T25" fmla="*/ 0 h 434"/>
                    <a:gd name="T26" fmla="*/ 0 w 121"/>
                    <a:gd name="T27" fmla="*/ 0 h 434"/>
                    <a:gd name="T28" fmla="*/ 0 w 121"/>
                    <a:gd name="T29" fmla="*/ 0 h 434"/>
                    <a:gd name="T30" fmla="*/ 0 w 121"/>
                    <a:gd name="T31" fmla="*/ 0 h 434"/>
                    <a:gd name="T32" fmla="*/ 0 w 121"/>
                    <a:gd name="T33" fmla="*/ 0 h 434"/>
                    <a:gd name="T34" fmla="*/ 0 w 121"/>
                    <a:gd name="T35" fmla="*/ 0 h 434"/>
                    <a:gd name="T36" fmla="*/ 0 w 121"/>
                    <a:gd name="T37" fmla="*/ 0 h 434"/>
                    <a:gd name="T38" fmla="*/ 0 w 121"/>
                    <a:gd name="T39" fmla="*/ 0 h 434"/>
                    <a:gd name="T40" fmla="*/ 0 w 121"/>
                    <a:gd name="T41" fmla="*/ 0 h 434"/>
                    <a:gd name="T42" fmla="*/ 0 w 121"/>
                    <a:gd name="T43" fmla="*/ 0 h 434"/>
                    <a:gd name="T44" fmla="*/ 0 w 121"/>
                    <a:gd name="T45" fmla="*/ 0 h 434"/>
                    <a:gd name="T46" fmla="*/ 0 w 121"/>
                    <a:gd name="T47" fmla="*/ 0 h 434"/>
                    <a:gd name="T48" fmla="*/ 0 w 121"/>
                    <a:gd name="T49" fmla="*/ 0 h 434"/>
                    <a:gd name="T50" fmla="*/ 0 w 121"/>
                    <a:gd name="T51" fmla="*/ 0 h 434"/>
                    <a:gd name="T52" fmla="*/ 0 w 121"/>
                    <a:gd name="T53" fmla="*/ 0 h 434"/>
                    <a:gd name="T54" fmla="*/ 0 w 121"/>
                    <a:gd name="T55" fmla="*/ 0 h 434"/>
                    <a:gd name="T56" fmla="*/ 0 w 121"/>
                    <a:gd name="T57" fmla="*/ 0 h 434"/>
                    <a:gd name="T58" fmla="*/ 0 w 121"/>
                    <a:gd name="T59" fmla="*/ 0 h 434"/>
                    <a:gd name="T60" fmla="*/ 0 w 121"/>
                    <a:gd name="T61" fmla="*/ 0 h 434"/>
                    <a:gd name="T62" fmla="*/ 0 w 121"/>
                    <a:gd name="T63" fmla="*/ 0 h 434"/>
                    <a:gd name="T64" fmla="*/ 0 w 121"/>
                    <a:gd name="T65" fmla="*/ 0 h 434"/>
                    <a:gd name="T66" fmla="*/ 0 w 121"/>
                    <a:gd name="T67" fmla="*/ 0 h 434"/>
                    <a:gd name="T68" fmla="*/ 0 w 121"/>
                    <a:gd name="T69" fmla="*/ 0 h 434"/>
                    <a:gd name="T70" fmla="*/ 0 w 121"/>
                    <a:gd name="T71" fmla="*/ 0 h 434"/>
                    <a:gd name="T72" fmla="*/ 0 w 121"/>
                    <a:gd name="T73" fmla="*/ 0 h 434"/>
                    <a:gd name="T74" fmla="*/ 0 w 121"/>
                    <a:gd name="T75" fmla="*/ 0 h 434"/>
                    <a:gd name="T76" fmla="*/ 0 w 121"/>
                    <a:gd name="T77" fmla="*/ 0 h 434"/>
                    <a:gd name="T78" fmla="*/ 0 w 121"/>
                    <a:gd name="T79" fmla="*/ 0 h 434"/>
                    <a:gd name="T80" fmla="*/ 0 w 121"/>
                    <a:gd name="T81" fmla="*/ 0 h 434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</a:gdLst>
                  <a:ahLst/>
                  <a:cxnLst>
                    <a:cxn ang="T82">
                      <a:pos x="T0" y="T1"/>
                    </a:cxn>
                    <a:cxn ang="T83">
                      <a:pos x="T2" y="T3"/>
                    </a:cxn>
                    <a:cxn ang="T84">
                      <a:pos x="T4" y="T5"/>
                    </a:cxn>
                    <a:cxn ang="T85">
                      <a:pos x="T6" y="T7"/>
                    </a:cxn>
                    <a:cxn ang="T86">
                      <a:pos x="T8" y="T9"/>
                    </a:cxn>
                    <a:cxn ang="T87">
                      <a:pos x="T10" y="T11"/>
                    </a:cxn>
                    <a:cxn ang="T88">
                      <a:pos x="T12" y="T13"/>
                    </a:cxn>
                    <a:cxn ang="T89">
                      <a:pos x="T14" y="T15"/>
                    </a:cxn>
                    <a:cxn ang="T90">
                      <a:pos x="T16" y="T17"/>
                    </a:cxn>
                    <a:cxn ang="T91">
                      <a:pos x="T18" y="T19"/>
                    </a:cxn>
                    <a:cxn ang="T92">
                      <a:pos x="T20" y="T21"/>
                    </a:cxn>
                    <a:cxn ang="T93">
                      <a:pos x="T22" y="T23"/>
                    </a:cxn>
                    <a:cxn ang="T94">
                      <a:pos x="T24" y="T25"/>
                    </a:cxn>
                    <a:cxn ang="T95">
                      <a:pos x="T26" y="T27"/>
                    </a:cxn>
                    <a:cxn ang="T96">
                      <a:pos x="T28" y="T29"/>
                    </a:cxn>
                    <a:cxn ang="T97">
                      <a:pos x="T30" y="T31"/>
                    </a:cxn>
                    <a:cxn ang="T98">
                      <a:pos x="T32" y="T33"/>
                    </a:cxn>
                    <a:cxn ang="T99">
                      <a:pos x="T34" y="T35"/>
                    </a:cxn>
                    <a:cxn ang="T100">
                      <a:pos x="T36" y="T37"/>
                    </a:cxn>
                    <a:cxn ang="T101">
                      <a:pos x="T38" y="T39"/>
                    </a:cxn>
                    <a:cxn ang="T102">
                      <a:pos x="T40" y="T41"/>
                    </a:cxn>
                    <a:cxn ang="T103">
                      <a:pos x="T42" y="T43"/>
                    </a:cxn>
                    <a:cxn ang="T104">
                      <a:pos x="T44" y="T45"/>
                    </a:cxn>
                    <a:cxn ang="T105">
                      <a:pos x="T46" y="T47"/>
                    </a:cxn>
                    <a:cxn ang="T106">
                      <a:pos x="T48" y="T49"/>
                    </a:cxn>
                    <a:cxn ang="T107">
                      <a:pos x="T50" y="T51"/>
                    </a:cxn>
                    <a:cxn ang="T108">
                      <a:pos x="T52" y="T53"/>
                    </a:cxn>
                    <a:cxn ang="T109">
                      <a:pos x="T54" y="T55"/>
                    </a:cxn>
                    <a:cxn ang="T110">
                      <a:pos x="T56" y="T57"/>
                    </a:cxn>
                    <a:cxn ang="T111">
                      <a:pos x="T58" y="T59"/>
                    </a:cxn>
                    <a:cxn ang="T112">
                      <a:pos x="T60" y="T61"/>
                    </a:cxn>
                    <a:cxn ang="T113">
                      <a:pos x="T62" y="T63"/>
                    </a:cxn>
                    <a:cxn ang="T114">
                      <a:pos x="T64" y="T65"/>
                    </a:cxn>
                    <a:cxn ang="T115">
                      <a:pos x="T66" y="T67"/>
                    </a:cxn>
                    <a:cxn ang="T116">
                      <a:pos x="T68" y="T69"/>
                    </a:cxn>
                    <a:cxn ang="T117">
                      <a:pos x="T70" y="T71"/>
                    </a:cxn>
                    <a:cxn ang="T118">
                      <a:pos x="T72" y="T73"/>
                    </a:cxn>
                    <a:cxn ang="T119">
                      <a:pos x="T74" y="T75"/>
                    </a:cxn>
                    <a:cxn ang="T120">
                      <a:pos x="T76" y="T77"/>
                    </a:cxn>
                    <a:cxn ang="T121">
                      <a:pos x="T78" y="T79"/>
                    </a:cxn>
                    <a:cxn ang="T122">
                      <a:pos x="T80" y="T81"/>
                    </a:cxn>
                  </a:cxnLst>
                  <a:rect l="0" t="0" r="r" b="b"/>
                  <a:pathLst>
                    <a:path w="121" h="434">
                      <a:moveTo>
                        <a:pt x="54" y="385"/>
                      </a:moveTo>
                      <a:lnTo>
                        <a:pt x="53" y="340"/>
                      </a:lnTo>
                      <a:lnTo>
                        <a:pt x="54" y="311"/>
                      </a:lnTo>
                      <a:lnTo>
                        <a:pt x="58" y="292"/>
                      </a:lnTo>
                      <a:lnTo>
                        <a:pt x="62" y="281"/>
                      </a:lnTo>
                      <a:lnTo>
                        <a:pt x="65" y="273"/>
                      </a:lnTo>
                      <a:lnTo>
                        <a:pt x="69" y="266"/>
                      </a:lnTo>
                      <a:lnTo>
                        <a:pt x="71" y="255"/>
                      </a:lnTo>
                      <a:lnTo>
                        <a:pt x="72" y="238"/>
                      </a:lnTo>
                      <a:lnTo>
                        <a:pt x="65" y="212"/>
                      </a:lnTo>
                      <a:lnTo>
                        <a:pt x="53" y="181"/>
                      </a:lnTo>
                      <a:lnTo>
                        <a:pt x="37" y="146"/>
                      </a:lnTo>
                      <a:lnTo>
                        <a:pt x="22" y="111"/>
                      </a:lnTo>
                      <a:lnTo>
                        <a:pt x="7" y="76"/>
                      </a:lnTo>
                      <a:lnTo>
                        <a:pt x="0" y="47"/>
                      </a:lnTo>
                      <a:lnTo>
                        <a:pt x="2" y="21"/>
                      </a:lnTo>
                      <a:lnTo>
                        <a:pt x="18" y="6"/>
                      </a:lnTo>
                      <a:lnTo>
                        <a:pt x="38" y="0"/>
                      </a:lnTo>
                      <a:lnTo>
                        <a:pt x="55" y="7"/>
                      </a:lnTo>
                      <a:lnTo>
                        <a:pt x="69" y="24"/>
                      </a:lnTo>
                      <a:lnTo>
                        <a:pt x="80" y="49"/>
                      </a:lnTo>
                      <a:lnTo>
                        <a:pt x="87" y="77"/>
                      </a:lnTo>
                      <a:lnTo>
                        <a:pt x="95" y="109"/>
                      </a:lnTo>
                      <a:lnTo>
                        <a:pt x="100" y="138"/>
                      </a:lnTo>
                      <a:lnTo>
                        <a:pt x="107" y="166"/>
                      </a:lnTo>
                      <a:lnTo>
                        <a:pt x="110" y="182"/>
                      </a:lnTo>
                      <a:lnTo>
                        <a:pt x="114" y="204"/>
                      </a:lnTo>
                      <a:lnTo>
                        <a:pt x="116" y="229"/>
                      </a:lnTo>
                      <a:lnTo>
                        <a:pt x="119" y="258"/>
                      </a:lnTo>
                      <a:lnTo>
                        <a:pt x="119" y="286"/>
                      </a:lnTo>
                      <a:lnTo>
                        <a:pt x="121" y="316"/>
                      </a:lnTo>
                      <a:lnTo>
                        <a:pt x="118" y="343"/>
                      </a:lnTo>
                      <a:lnTo>
                        <a:pt x="115" y="367"/>
                      </a:lnTo>
                      <a:lnTo>
                        <a:pt x="107" y="392"/>
                      </a:lnTo>
                      <a:lnTo>
                        <a:pt x="98" y="412"/>
                      </a:lnTo>
                      <a:lnTo>
                        <a:pt x="88" y="426"/>
                      </a:lnTo>
                      <a:lnTo>
                        <a:pt x="79" y="434"/>
                      </a:lnTo>
                      <a:lnTo>
                        <a:pt x="69" y="433"/>
                      </a:lnTo>
                      <a:lnTo>
                        <a:pt x="62" y="426"/>
                      </a:lnTo>
                      <a:lnTo>
                        <a:pt x="56" y="409"/>
                      </a:lnTo>
                      <a:lnTo>
                        <a:pt x="54" y="385"/>
                      </a:lnTo>
                      <a:close/>
                    </a:path>
                  </a:pathLst>
                </a:custGeom>
                <a:solidFill>
                  <a:srgbClr val="008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263" name="Freeform 221">
                  <a:extLst>
                    <a:ext uri="{FF2B5EF4-FFF2-40B4-BE49-F238E27FC236}">
                      <a16:creationId xmlns:a16="http://schemas.microsoft.com/office/drawing/2014/main" id="{EAA4C6BA-092D-423A-9FE4-ACE4923149D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689" y="2208"/>
                  <a:ext cx="19" cy="72"/>
                </a:xfrm>
                <a:custGeom>
                  <a:avLst/>
                  <a:gdLst>
                    <a:gd name="T0" fmla="*/ 0 w 113"/>
                    <a:gd name="T1" fmla="*/ 0 h 430"/>
                    <a:gd name="T2" fmla="*/ 0 w 113"/>
                    <a:gd name="T3" fmla="*/ 0 h 430"/>
                    <a:gd name="T4" fmla="*/ 0 w 113"/>
                    <a:gd name="T5" fmla="*/ 0 h 430"/>
                    <a:gd name="T6" fmla="*/ 0 w 113"/>
                    <a:gd name="T7" fmla="*/ 0 h 430"/>
                    <a:gd name="T8" fmla="*/ 0 w 113"/>
                    <a:gd name="T9" fmla="*/ 0 h 430"/>
                    <a:gd name="T10" fmla="*/ 0 w 113"/>
                    <a:gd name="T11" fmla="*/ 0 h 430"/>
                    <a:gd name="T12" fmla="*/ 0 w 113"/>
                    <a:gd name="T13" fmla="*/ 0 h 430"/>
                    <a:gd name="T14" fmla="*/ 0 w 113"/>
                    <a:gd name="T15" fmla="*/ 0 h 430"/>
                    <a:gd name="T16" fmla="*/ 0 w 113"/>
                    <a:gd name="T17" fmla="*/ 0 h 430"/>
                    <a:gd name="T18" fmla="*/ 0 w 113"/>
                    <a:gd name="T19" fmla="*/ 0 h 430"/>
                    <a:gd name="T20" fmla="*/ 0 w 113"/>
                    <a:gd name="T21" fmla="*/ 0 h 430"/>
                    <a:gd name="T22" fmla="*/ 0 w 113"/>
                    <a:gd name="T23" fmla="*/ 0 h 430"/>
                    <a:gd name="T24" fmla="*/ 0 w 113"/>
                    <a:gd name="T25" fmla="*/ 0 h 430"/>
                    <a:gd name="T26" fmla="*/ 0 w 113"/>
                    <a:gd name="T27" fmla="*/ 0 h 430"/>
                    <a:gd name="T28" fmla="*/ 0 w 113"/>
                    <a:gd name="T29" fmla="*/ 0 h 430"/>
                    <a:gd name="T30" fmla="*/ 0 w 113"/>
                    <a:gd name="T31" fmla="*/ 0 h 430"/>
                    <a:gd name="T32" fmla="*/ 0 w 113"/>
                    <a:gd name="T33" fmla="*/ 0 h 430"/>
                    <a:gd name="T34" fmla="*/ 0 w 113"/>
                    <a:gd name="T35" fmla="*/ 0 h 430"/>
                    <a:gd name="T36" fmla="*/ 0 w 113"/>
                    <a:gd name="T37" fmla="*/ 0 h 430"/>
                    <a:gd name="T38" fmla="*/ 0 w 113"/>
                    <a:gd name="T39" fmla="*/ 0 h 430"/>
                    <a:gd name="T40" fmla="*/ 0 w 113"/>
                    <a:gd name="T41" fmla="*/ 0 h 430"/>
                    <a:gd name="T42" fmla="*/ 0 w 113"/>
                    <a:gd name="T43" fmla="*/ 0 h 430"/>
                    <a:gd name="T44" fmla="*/ 0 w 113"/>
                    <a:gd name="T45" fmla="*/ 0 h 430"/>
                    <a:gd name="T46" fmla="*/ 0 w 113"/>
                    <a:gd name="T47" fmla="*/ 0 h 430"/>
                    <a:gd name="T48" fmla="*/ 0 w 113"/>
                    <a:gd name="T49" fmla="*/ 0 h 430"/>
                    <a:gd name="T50" fmla="*/ 0 w 113"/>
                    <a:gd name="T51" fmla="*/ 0 h 430"/>
                    <a:gd name="T52" fmla="*/ 0 w 113"/>
                    <a:gd name="T53" fmla="*/ 0 h 430"/>
                    <a:gd name="T54" fmla="*/ 0 w 113"/>
                    <a:gd name="T55" fmla="*/ 0 h 430"/>
                    <a:gd name="T56" fmla="*/ 0 w 113"/>
                    <a:gd name="T57" fmla="*/ 0 h 430"/>
                    <a:gd name="T58" fmla="*/ 0 w 113"/>
                    <a:gd name="T59" fmla="*/ 0 h 430"/>
                    <a:gd name="T60" fmla="*/ 0 w 113"/>
                    <a:gd name="T61" fmla="*/ 0 h 430"/>
                    <a:gd name="T62" fmla="*/ 0 w 113"/>
                    <a:gd name="T63" fmla="*/ 0 h 430"/>
                    <a:gd name="T64" fmla="*/ 0 w 113"/>
                    <a:gd name="T65" fmla="*/ 0 h 430"/>
                    <a:gd name="T66" fmla="*/ 0 w 113"/>
                    <a:gd name="T67" fmla="*/ 0 h 430"/>
                    <a:gd name="T68" fmla="*/ 0 w 113"/>
                    <a:gd name="T69" fmla="*/ 0 h 430"/>
                    <a:gd name="T70" fmla="*/ 0 w 113"/>
                    <a:gd name="T71" fmla="*/ 0 h 430"/>
                    <a:gd name="T72" fmla="*/ 0 w 113"/>
                    <a:gd name="T73" fmla="*/ 0 h 430"/>
                    <a:gd name="T74" fmla="*/ 0 w 113"/>
                    <a:gd name="T75" fmla="*/ 0 h 430"/>
                    <a:gd name="T76" fmla="*/ 0 w 113"/>
                    <a:gd name="T77" fmla="*/ 0 h 430"/>
                    <a:gd name="T78" fmla="*/ 0 w 113"/>
                    <a:gd name="T79" fmla="*/ 0 h 430"/>
                    <a:gd name="T80" fmla="*/ 0 w 113"/>
                    <a:gd name="T81" fmla="*/ 0 h 430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</a:gdLst>
                  <a:ahLst/>
                  <a:cxnLst>
                    <a:cxn ang="T82">
                      <a:pos x="T0" y="T1"/>
                    </a:cxn>
                    <a:cxn ang="T83">
                      <a:pos x="T2" y="T3"/>
                    </a:cxn>
                    <a:cxn ang="T84">
                      <a:pos x="T4" y="T5"/>
                    </a:cxn>
                    <a:cxn ang="T85">
                      <a:pos x="T6" y="T7"/>
                    </a:cxn>
                    <a:cxn ang="T86">
                      <a:pos x="T8" y="T9"/>
                    </a:cxn>
                    <a:cxn ang="T87">
                      <a:pos x="T10" y="T11"/>
                    </a:cxn>
                    <a:cxn ang="T88">
                      <a:pos x="T12" y="T13"/>
                    </a:cxn>
                    <a:cxn ang="T89">
                      <a:pos x="T14" y="T15"/>
                    </a:cxn>
                    <a:cxn ang="T90">
                      <a:pos x="T16" y="T17"/>
                    </a:cxn>
                    <a:cxn ang="T91">
                      <a:pos x="T18" y="T19"/>
                    </a:cxn>
                    <a:cxn ang="T92">
                      <a:pos x="T20" y="T21"/>
                    </a:cxn>
                    <a:cxn ang="T93">
                      <a:pos x="T22" y="T23"/>
                    </a:cxn>
                    <a:cxn ang="T94">
                      <a:pos x="T24" y="T25"/>
                    </a:cxn>
                    <a:cxn ang="T95">
                      <a:pos x="T26" y="T27"/>
                    </a:cxn>
                    <a:cxn ang="T96">
                      <a:pos x="T28" y="T29"/>
                    </a:cxn>
                    <a:cxn ang="T97">
                      <a:pos x="T30" y="T31"/>
                    </a:cxn>
                    <a:cxn ang="T98">
                      <a:pos x="T32" y="T33"/>
                    </a:cxn>
                    <a:cxn ang="T99">
                      <a:pos x="T34" y="T35"/>
                    </a:cxn>
                    <a:cxn ang="T100">
                      <a:pos x="T36" y="T37"/>
                    </a:cxn>
                    <a:cxn ang="T101">
                      <a:pos x="T38" y="T39"/>
                    </a:cxn>
                    <a:cxn ang="T102">
                      <a:pos x="T40" y="T41"/>
                    </a:cxn>
                    <a:cxn ang="T103">
                      <a:pos x="T42" y="T43"/>
                    </a:cxn>
                    <a:cxn ang="T104">
                      <a:pos x="T44" y="T45"/>
                    </a:cxn>
                    <a:cxn ang="T105">
                      <a:pos x="T46" y="T47"/>
                    </a:cxn>
                    <a:cxn ang="T106">
                      <a:pos x="T48" y="T49"/>
                    </a:cxn>
                    <a:cxn ang="T107">
                      <a:pos x="T50" y="T51"/>
                    </a:cxn>
                    <a:cxn ang="T108">
                      <a:pos x="T52" y="T53"/>
                    </a:cxn>
                    <a:cxn ang="T109">
                      <a:pos x="T54" y="T55"/>
                    </a:cxn>
                    <a:cxn ang="T110">
                      <a:pos x="T56" y="T57"/>
                    </a:cxn>
                    <a:cxn ang="T111">
                      <a:pos x="T58" y="T59"/>
                    </a:cxn>
                    <a:cxn ang="T112">
                      <a:pos x="T60" y="T61"/>
                    </a:cxn>
                    <a:cxn ang="T113">
                      <a:pos x="T62" y="T63"/>
                    </a:cxn>
                    <a:cxn ang="T114">
                      <a:pos x="T64" y="T65"/>
                    </a:cxn>
                    <a:cxn ang="T115">
                      <a:pos x="T66" y="T67"/>
                    </a:cxn>
                    <a:cxn ang="T116">
                      <a:pos x="T68" y="T69"/>
                    </a:cxn>
                    <a:cxn ang="T117">
                      <a:pos x="T70" y="T71"/>
                    </a:cxn>
                    <a:cxn ang="T118">
                      <a:pos x="T72" y="T73"/>
                    </a:cxn>
                    <a:cxn ang="T119">
                      <a:pos x="T74" y="T75"/>
                    </a:cxn>
                    <a:cxn ang="T120">
                      <a:pos x="T76" y="T77"/>
                    </a:cxn>
                    <a:cxn ang="T121">
                      <a:pos x="T78" y="T79"/>
                    </a:cxn>
                    <a:cxn ang="T122">
                      <a:pos x="T80" y="T81"/>
                    </a:cxn>
                  </a:cxnLst>
                  <a:rect l="0" t="0" r="r" b="b"/>
                  <a:pathLst>
                    <a:path w="113" h="430">
                      <a:moveTo>
                        <a:pt x="54" y="382"/>
                      </a:moveTo>
                      <a:lnTo>
                        <a:pt x="53" y="336"/>
                      </a:lnTo>
                      <a:lnTo>
                        <a:pt x="54" y="307"/>
                      </a:lnTo>
                      <a:lnTo>
                        <a:pt x="58" y="288"/>
                      </a:lnTo>
                      <a:lnTo>
                        <a:pt x="62" y="278"/>
                      </a:lnTo>
                      <a:lnTo>
                        <a:pt x="65" y="269"/>
                      </a:lnTo>
                      <a:lnTo>
                        <a:pt x="69" y="262"/>
                      </a:lnTo>
                      <a:lnTo>
                        <a:pt x="71" y="252"/>
                      </a:lnTo>
                      <a:lnTo>
                        <a:pt x="72" y="235"/>
                      </a:lnTo>
                      <a:lnTo>
                        <a:pt x="67" y="209"/>
                      </a:lnTo>
                      <a:lnTo>
                        <a:pt x="54" y="180"/>
                      </a:lnTo>
                      <a:lnTo>
                        <a:pt x="37" y="145"/>
                      </a:lnTo>
                      <a:lnTo>
                        <a:pt x="22" y="111"/>
                      </a:lnTo>
                      <a:lnTo>
                        <a:pt x="7" y="76"/>
                      </a:lnTo>
                      <a:lnTo>
                        <a:pt x="0" y="47"/>
                      </a:lnTo>
                      <a:lnTo>
                        <a:pt x="1" y="21"/>
                      </a:lnTo>
                      <a:lnTo>
                        <a:pt x="16" y="6"/>
                      </a:lnTo>
                      <a:lnTo>
                        <a:pt x="34" y="0"/>
                      </a:lnTo>
                      <a:lnTo>
                        <a:pt x="49" y="8"/>
                      </a:lnTo>
                      <a:lnTo>
                        <a:pt x="60" y="24"/>
                      </a:lnTo>
                      <a:lnTo>
                        <a:pt x="71" y="48"/>
                      </a:lnTo>
                      <a:lnTo>
                        <a:pt x="79" y="76"/>
                      </a:lnTo>
                      <a:lnTo>
                        <a:pt x="87" y="107"/>
                      </a:lnTo>
                      <a:lnTo>
                        <a:pt x="94" y="136"/>
                      </a:lnTo>
                      <a:lnTo>
                        <a:pt x="100" y="163"/>
                      </a:lnTo>
                      <a:lnTo>
                        <a:pt x="104" y="179"/>
                      </a:lnTo>
                      <a:lnTo>
                        <a:pt x="107" y="201"/>
                      </a:lnTo>
                      <a:lnTo>
                        <a:pt x="109" y="226"/>
                      </a:lnTo>
                      <a:lnTo>
                        <a:pt x="112" y="255"/>
                      </a:lnTo>
                      <a:lnTo>
                        <a:pt x="112" y="283"/>
                      </a:lnTo>
                      <a:lnTo>
                        <a:pt x="113" y="311"/>
                      </a:lnTo>
                      <a:lnTo>
                        <a:pt x="110" y="338"/>
                      </a:lnTo>
                      <a:lnTo>
                        <a:pt x="107" y="364"/>
                      </a:lnTo>
                      <a:lnTo>
                        <a:pt x="99" y="388"/>
                      </a:lnTo>
                      <a:lnTo>
                        <a:pt x="91" y="408"/>
                      </a:lnTo>
                      <a:lnTo>
                        <a:pt x="82" y="422"/>
                      </a:lnTo>
                      <a:lnTo>
                        <a:pt x="74" y="430"/>
                      </a:lnTo>
                      <a:lnTo>
                        <a:pt x="67" y="430"/>
                      </a:lnTo>
                      <a:lnTo>
                        <a:pt x="61" y="423"/>
                      </a:lnTo>
                      <a:lnTo>
                        <a:pt x="55" y="406"/>
                      </a:lnTo>
                      <a:lnTo>
                        <a:pt x="54" y="382"/>
                      </a:lnTo>
                      <a:close/>
                    </a:path>
                  </a:pathLst>
                </a:custGeom>
                <a:solidFill>
                  <a:srgbClr val="0069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264" name="Freeform 222">
                  <a:extLst>
                    <a:ext uri="{FF2B5EF4-FFF2-40B4-BE49-F238E27FC236}">
                      <a16:creationId xmlns:a16="http://schemas.microsoft.com/office/drawing/2014/main" id="{44BCD44D-41FF-46E0-AA66-34C5465A48C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689" y="2209"/>
                  <a:ext cx="17" cy="71"/>
                </a:xfrm>
                <a:custGeom>
                  <a:avLst/>
                  <a:gdLst>
                    <a:gd name="T0" fmla="*/ 0 w 106"/>
                    <a:gd name="T1" fmla="*/ 0 h 426"/>
                    <a:gd name="T2" fmla="*/ 0 w 106"/>
                    <a:gd name="T3" fmla="*/ 0 h 426"/>
                    <a:gd name="T4" fmla="*/ 0 w 106"/>
                    <a:gd name="T5" fmla="*/ 0 h 426"/>
                    <a:gd name="T6" fmla="*/ 0 w 106"/>
                    <a:gd name="T7" fmla="*/ 0 h 426"/>
                    <a:gd name="T8" fmla="*/ 0 w 106"/>
                    <a:gd name="T9" fmla="*/ 0 h 426"/>
                    <a:gd name="T10" fmla="*/ 0 w 106"/>
                    <a:gd name="T11" fmla="*/ 0 h 426"/>
                    <a:gd name="T12" fmla="*/ 0 w 106"/>
                    <a:gd name="T13" fmla="*/ 0 h 426"/>
                    <a:gd name="T14" fmla="*/ 0 w 106"/>
                    <a:gd name="T15" fmla="*/ 0 h 426"/>
                    <a:gd name="T16" fmla="*/ 0 w 106"/>
                    <a:gd name="T17" fmla="*/ 0 h 426"/>
                    <a:gd name="T18" fmla="*/ 0 w 106"/>
                    <a:gd name="T19" fmla="*/ 0 h 426"/>
                    <a:gd name="T20" fmla="*/ 0 w 106"/>
                    <a:gd name="T21" fmla="*/ 0 h 426"/>
                    <a:gd name="T22" fmla="*/ 0 w 106"/>
                    <a:gd name="T23" fmla="*/ 0 h 426"/>
                    <a:gd name="T24" fmla="*/ 0 w 106"/>
                    <a:gd name="T25" fmla="*/ 0 h 426"/>
                    <a:gd name="T26" fmla="*/ 0 w 106"/>
                    <a:gd name="T27" fmla="*/ 0 h 426"/>
                    <a:gd name="T28" fmla="*/ 0 w 106"/>
                    <a:gd name="T29" fmla="*/ 0 h 426"/>
                    <a:gd name="T30" fmla="*/ 0 w 106"/>
                    <a:gd name="T31" fmla="*/ 0 h 426"/>
                    <a:gd name="T32" fmla="*/ 0 w 106"/>
                    <a:gd name="T33" fmla="*/ 0 h 426"/>
                    <a:gd name="T34" fmla="*/ 0 w 106"/>
                    <a:gd name="T35" fmla="*/ 0 h 426"/>
                    <a:gd name="T36" fmla="*/ 0 w 106"/>
                    <a:gd name="T37" fmla="*/ 0 h 426"/>
                    <a:gd name="T38" fmla="*/ 0 w 106"/>
                    <a:gd name="T39" fmla="*/ 0 h 426"/>
                    <a:gd name="T40" fmla="*/ 0 w 106"/>
                    <a:gd name="T41" fmla="*/ 0 h 426"/>
                    <a:gd name="T42" fmla="*/ 0 w 106"/>
                    <a:gd name="T43" fmla="*/ 0 h 426"/>
                    <a:gd name="T44" fmla="*/ 0 w 106"/>
                    <a:gd name="T45" fmla="*/ 0 h 426"/>
                    <a:gd name="T46" fmla="*/ 0 w 106"/>
                    <a:gd name="T47" fmla="*/ 0 h 426"/>
                    <a:gd name="T48" fmla="*/ 0 w 106"/>
                    <a:gd name="T49" fmla="*/ 0 h 426"/>
                    <a:gd name="T50" fmla="*/ 0 w 106"/>
                    <a:gd name="T51" fmla="*/ 0 h 426"/>
                    <a:gd name="T52" fmla="*/ 0 w 106"/>
                    <a:gd name="T53" fmla="*/ 0 h 426"/>
                    <a:gd name="T54" fmla="*/ 0 w 106"/>
                    <a:gd name="T55" fmla="*/ 0 h 426"/>
                    <a:gd name="T56" fmla="*/ 0 w 106"/>
                    <a:gd name="T57" fmla="*/ 0 h 426"/>
                    <a:gd name="T58" fmla="*/ 0 w 106"/>
                    <a:gd name="T59" fmla="*/ 0 h 426"/>
                    <a:gd name="T60" fmla="*/ 0 w 106"/>
                    <a:gd name="T61" fmla="*/ 0 h 426"/>
                    <a:gd name="T62" fmla="*/ 0 w 106"/>
                    <a:gd name="T63" fmla="*/ 0 h 426"/>
                    <a:gd name="T64" fmla="*/ 0 w 106"/>
                    <a:gd name="T65" fmla="*/ 0 h 426"/>
                    <a:gd name="T66" fmla="*/ 0 w 106"/>
                    <a:gd name="T67" fmla="*/ 0 h 426"/>
                    <a:gd name="T68" fmla="*/ 0 w 106"/>
                    <a:gd name="T69" fmla="*/ 0 h 426"/>
                    <a:gd name="T70" fmla="*/ 0 w 106"/>
                    <a:gd name="T71" fmla="*/ 0 h 426"/>
                    <a:gd name="T72" fmla="*/ 0 w 106"/>
                    <a:gd name="T73" fmla="*/ 0 h 426"/>
                    <a:gd name="T74" fmla="*/ 0 w 106"/>
                    <a:gd name="T75" fmla="*/ 0 h 426"/>
                    <a:gd name="T76" fmla="*/ 0 w 106"/>
                    <a:gd name="T77" fmla="*/ 0 h 426"/>
                    <a:gd name="T78" fmla="*/ 0 w 106"/>
                    <a:gd name="T79" fmla="*/ 0 h 426"/>
                    <a:gd name="T80" fmla="*/ 0 w 106"/>
                    <a:gd name="T81" fmla="*/ 0 h 42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</a:gdLst>
                  <a:ahLst/>
                  <a:cxnLst>
                    <a:cxn ang="T82">
                      <a:pos x="T0" y="T1"/>
                    </a:cxn>
                    <a:cxn ang="T83">
                      <a:pos x="T2" y="T3"/>
                    </a:cxn>
                    <a:cxn ang="T84">
                      <a:pos x="T4" y="T5"/>
                    </a:cxn>
                    <a:cxn ang="T85">
                      <a:pos x="T6" y="T7"/>
                    </a:cxn>
                    <a:cxn ang="T86">
                      <a:pos x="T8" y="T9"/>
                    </a:cxn>
                    <a:cxn ang="T87">
                      <a:pos x="T10" y="T11"/>
                    </a:cxn>
                    <a:cxn ang="T88">
                      <a:pos x="T12" y="T13"/>
                    </a:cxn>
                    <a:cxn ang="T89">
                      <a:pos x="T14" y="T15"/>
                    </a:cxn>
                    <a:cxn ang="T90">
                      <a:pos x="T16" y="T17"/>
                    </a:cxn>
                    <a:cxn ang="T91">
                      <a:pos x="T18" y="T19"/>
                    </a:cxn>
                    <a:cxn ang="T92">
                      <a:pos x="T20" y="T21"/>
                    </a:cxn>
                    <a:cxn ang="T93">
                      <a:pos x="T22" y="T23"/>
                    </a:cxn>
                    <a:cxn ang="T94">
                      <a:pos x="T24" y="T25"/>
                    </a:cxn>
                    <a:cxn ang="T95">
                      <a:pos x="T26" y="T27"/>
                    </a:cxn>
                    <a:cxn ang="T96">
                      <a:pos x="T28" y="T29"/>
                    </a:cxn>
                    <a:cxn ang="T97">
                      <a:pos x="T30" y="T31"/>
                    </a:cxn>
                    <a:cxn ang="T98">
                      <a:pos x="T32" y="T33"/>
                    </a:cxn>
                    <a:cxn ang="T99">
                      <a:pos x="T34" y="T35"/>
                    </a:cxn>
                    <a:cxn ang="T100">
                      <a:pos x="T36" y="T37"/>
                    </a:cxn>
                    <a:cxn ang="T101">
                      <a:pos x="T38" y="T39"/>
                    </a:cxn>
                    <a:cxn ang="T102">
                      <a:pos x="T40" y="T41"/>
                    </a:cxn>
                    <a:cxn ang="T103">
                      <a:pos x="T42" y="T43"/>
                    </a:cxn>
                    <a:cxn ang="T104">
                      <a:pos x="T44" y="T45"/>
                    </a:cxn>
                    <a:cxn ang="T105">
                      <a:pos x="T46" y="T47"/>
                    </a:cxn>
                    <a:cxn ang="T106">
                      <a:pos x="T48" y="T49"/>
                    </a:cxn>
                    <a:cxn ang="T107">
                      <a:pos x="T50" y="T51"/>
                    </a:cxn>
                    <a:cxn ang="T108">
                      <a:pos x="T52" y="T53"/>
                    </a:cxn>
                    <a:cxn ang="T109">
                      <a:pos x="T54" y="T55"/>
                    </a:cxn>
                    <a:cxn ang="T110">
                      <a:pos x="T56" y="T57"/>
                    </a:cxn>
                    <a:cxn ang="T111">
                      <a:pos x="T58" y="T59"/>
                    </a:cxn>
                    <a:cxn ang="T112">
                      <a:pos x="T60" y="T61"/>
                    </a:cxn>
                    <a:cxn ang="T113">
                      <a:pos x="T62" y="T63"/>
                    </a:cxn>
                    <a:cxn ang="T114">
                      <a:pos x="T64" y="T65"/>
                    </a:cxn>
                    <a:cxn ang="T115">
                      <a:pos x="T66" y="T67"/>
                    </a:cxn>
                    <a:cxn ang="T116">
                      <a:pos x="T68" y="T69"/>
                    </a:cxn>
                    <a:cxn ang="T117">
                      <a:pos x="T70" y="T71"/>
                    </a:cxn>
                    <a:cxn ang="T118">
                      <a:pos x="T72" y="T73"/>
                    </a:cxn>
                    <a:cxn ang="T119">
                      <a:pos x="T74" y="T75"/>
                    </a:cxn>
                    <a:cxn ang="T120">
                      <a:pos x="T76" y="T77"/>
                    </a:cxn>
                    <a:cxn ang="T121">
                      <a:pos x="T78" y="T79"/>
                    </a:cxn>
                    <a:cxn ang="T122">
                      <a:pos x="T80" y="T81"/>
                    </a:cxn>
                  </a:cxnLst>
                  <a:rect l="0" t="0" r="r" b="b"/>
                  <a:pathLst>
                    <a:path w="106" h="426">
                      <a:moveTo>
                        <a:pt x="55" y="378"/>
                      </a:moveTo>
                      <a:lnTo>
                        <a:pt x="54" y="332"/>
                      </a:lnTo>
                      <a:lnTo>
                        <a:pt x="56" y="303"/>
                      </a:lnTo>
                      <a:lnTo>
                        <a:pt x="60" y="284"/>
                      </a:lnTo>
                      <a:lnTo>
                        <a:pt x="64" y="274"/>
                      </a:lnTo>
                      <a:lnTo>
                        <a:pt x="68" y="265"/>
                      </a:lnTo>
                      <a:lnTo>
                        <a:pt x="71" y="258"/>
                      </a:lnTo>
                      <a:lnTo>
                        <a:pt x="73" y="248"/>
                      </a:lnTo>
                      <a:lnTo>
                        <a:pt x="73" y="231"/>
                      </a:lnTo>
                      <a:lnTo>
                        <a:pt x="65" y="205"/>
                      </a:lnTo>
                      <a:lnTo>
                        <a:pt x="54" y="176"/>
                      </a:lnTo>
                      <a:lnTo>
                        <a:pt x="38" y="142"/>
                      </a:lnTo>
                      <a:lnTo>
                        <a:pt x="23" y="110"/>
                      </a:lnTo>
                      <a:lnTo>
                        <a:pt x="8" y="76"/>
                      </a:lnTo>
                      <a:lnTo>
                        <a:pt x="0" y="47"/>
                      </a:lnTo>
                      <a:lnTo>
                        <a:pt x="0" y="23"/>
                      </a:lnTo>
                      <a:lnTo>
                        <a:pt x="12" y="7"/>
                      </a:lnTo>
                      <a:lnTo>
                        <a:pt x="28" y="0"/>
                      </a:lnTo>
                      <a:lnTo>
                        <a:pt x="42" y="6"/>
                      </a:lnTo>
                      <a:lnTo>
                        <a:pt x="53" y="22"/>
                      </a:lnTo>
                      <a:lnTo>
                        <a:pt x="63" y="47"/>
                      </a:lnTo>
                      <a:lnTo>
                        <a:pt x="70" y="74"/>
                      </a:lnTo>
                      <a:lnTo>
                        <a:pt x="78" y="104"/>
                      </a:lnTo>
                      <a:lnTo>
                        <a:pt x="84" y="133"/>
                      </a:lnTo>
                      <a:lnTo>
                        <a:pt x="91" y="159"/>
                      </a:lnTo>
                      <a:lnTo>
                        <a:pt x="95" y="175"/>
                      </a:lnTo>
                      <a:lnTo>
                        <a:pt x="99" y="197"/>
                      </a:lnTo>
                      <a:lnTo>
                        <a:pt x="101" y="222"/>
                      </a:lnTo>
                      <a:lnTo>
                        <a:pt x="105" y="250"/>
                      </a:lnTo>
                      <a:lnTo>
                        <a:pt x="106" y="278"/>
                      </a:lnTo>
                      <a:lnTo>
                        <a:pt x="106" y="307"/>
                      </a:lnTo>
                      <a:lnTo>
                        <a:pt x="104" y="333"/>
                      </a:lnTo>
                      <a:lnTo>
                        <a:pt x="101" y="358"/>
                      </a:lnTo>
                      <a:lnTo>
                        <a:pt x="93" y="383"/>
                      </a:lnTo>
                      <a:lnTo>
                        <a:pt x="87" y="403"/>
                      </a:lnTo>
                      <a:lnTo>
                        <a:pt x="79" y="417"/>
                      </a:lnTo>
                      <a:lnTo>
                        <a:pt x="72" y="426"/>
                      </a:lnTo>
                      <a:lnTo>
                        <a:pt x="65" y="426"/>
                      </a:lnTo>
                      <a:lnTo>
                        <a:pt x="60" y="419"/>
                      </a:lnTo>
                      <a:lnTo>
                        <a:pt x="56" y="402"/>
                      </a:lnTo>
                      <a:lnTo>
                        <a:pt x="55" y="378"/>
                      </a:lnTo>
                      <a:close/>
                    </a:path>
                  </a:pathLst>
                </a:custGeom>
                <a:solidFill>
                  <a:srgbClr val="0052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265" name="Freeform 223">
                  <a:extLst>
                    <a:ext uri="{FF2B5EF4-FFF2-40B4-BE49-F238E27FC236}">
                      <a16:creationId xmlns:a16="http://schemas.microsoft.com/office/drawing/2014/main" id="{A59559FE-D674-44F1-BFC7-C55283C44A1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689" y="2210"/>
                  <a:ext cx="16" cy="70"/>
                </a:xfrm>
                <a:custGeom>
                  <a:avLst/>
                  <a:gdLst>
                    <a:gd name="T0" fmla="*/ 0 w 98"/>
                    <a:gd name="T1" fmla="*/ 0 h 421"/>
                    <a:gd name="T2" fmla="*/ 0 w 98"/>
                    <a:gd name="T3" fmla="*/ 0 h 421"/>
                    <a:gd name="T4" fmla="*/ 0 w 98"/>
                    <a:gd name="T5" fmla="*/ 0 h 421"/>
                    <a:gd name="T6" fmla="*/ 0 w 98"/>
                    <a:gd name="T7" fmla="*/ 0 h 421"/>
                    <a:gd name="T8" fmla="*/ 0 w 98"/>
                    <a:gd name="T9" fmla="*/ 0 h 421"/>
                    <a:gd name="T10" fmla="*/ 0 w 98"/>
                    <a:gd name="T11" fmla="*/ 0 h 421"/>
                    <a:gd name="T12" fmla="*/ 0 w 98"/>
                    <a:gd name="T13" fmla="*/ 0 h 421"/>
                    <a:gd name="T14" fmla="*/ 0 w 98"/>
                    <a:gd name="T15" fmla="*/ 0 h 421"/>
                    <a:gd name="T16" fmla="*/ 0 w 98"/>
                    <a:gd name="T17" fmla="*/ 0 h 421"/>
                    <a:gd name="T18" fmla="*/ 0 w 98"/>
                    <a:gd name="T19" fmla="*/ 0 h 421"/>
                    <a:gd name="T20" fmla="*/ 0 w 98"/>
                    <a:gd name="T21" fmla="*/ 0 h 421"/>
                    <a:gd name="T22" fmla="*/ 0 w 98"/>
                    <a:gd name="T23" fmla="*/ 0 h 421"/>
                    <a:gd name="T24" fmla="*/ 0 w 98"/>
                    <a:gd name="T25" fmla="*/ 0 h 421"/>
                    <a:gd name="T26" fmla="*/ 0 w 98"/>
                    <a:gd name="T27" fmla="*/ 0 h 421"/>
                    <a:gd name="T28" fmla="*/ 0 w 98"/>
                    <a:gd name="T29" fmla="*/ 0 h 421"/>
                    <a:gd name="T30" fmla="*/ 0 w 98"/>
                    <a:gd name="T31" fmla="*/ 0 h 421"/>
                    <a:gd name="T32" fmla="*/ 0 w 98"/>
                    <a:gd name="T33" fmla="*/ 0 h 421"/>
                    <a:gd name="T34" fmla="*/ 0 w 98"/>
                    <a:gd name="T35" fmla="*/ 0 h 421"/>
                    <a:gd name="T36" fmla="*/ 0 w 98"/>
                    <a:gd name="T37" fmla="*/ 0 h 421"/>
                    <a:gd name="T38" fmla="*/ 0 w 98"/>
                    <a:gd name="T39" fmla="*/ 0 h 421"/>
                    <a:gd name="T40" fmla="*/ 0 w 98"/>
                    <a:gd name="T41" fmla="*/ 0 h 421"/>
                    <a:gd name="T42" fmla="*/ 0 w 98"/>
                    <a:gd name="T43" fmla="*/ 0 h 421"/>
                    <a:gd name="T44" fmla="*/ 0 w 98"/>
                    <a:gd name="T45" fmla="*/ 0 h 421"/>
                    <a:gd name="T46" fmla="*/ 0 w 98"/>
                    <a:gd name="T47" fmla="*/ 0 h 421"/>
                    <a:gd name="T48" fmla="*/ 0 w 98"/>
                    <a:gd name="T49" fmla="*/ 0 h 421"/>
                    <a:gd name="T50" fmla="*/ 0 w 98"/>
                    <a:gd name="T51" fmla="*/ 0 h 421"/>
                    <a:gd name="T52" fmla="*/ 0 w 98"/>
                    <a:gd name="T53" fmla="*/ 0 h 421"/>
                    <a:gd name="T54" fmla="*/ 0 w 98"/>
                    <a:gd name="T55" fmla="*/ 0 h 421"/>
                    <a:gd name="T56" fmla="*/ 0 w 98"/>
                    <a:gd name="T57" fmla="*/ 0 h 421"/>
                    <a:gd name="T58" fmla="*/ 0 w 98"/>
                    <a:gd name="T59" fmla="*/ 0 h 421"/>
                    <a:gd name="T60" fmla="*/ 0 w 98"/>
                    <a:gd name="T61" fmla="*/ 0 h 421"/>
                    <a:gd name="T62" fmla="*/ 0 w 98"/>
                    <a:gd name="T63" fmla="*/ 0 h 421"/>
                    <a:gd name="T64" fmla="*/ 0 w 98"/>
                    <a:gd name="T65" fmla="*/ 0 h 421"/>
                    <a:gd name="T66" fmla="*/ 0 w 98"/>
                    <a:gd name="T67" fmla="*/ 0 h 421"/>
                    <a:gd name="T68" fmla="*/ 0 w 98"/>
                    <a:gd name="T69" fmla="*/ 0 h 421"/>
                    <a:gd name="T70" fmla="*/ 0 w 98"/>
                    <a:gd name="T71" fmla="*/ 0 h 421"/>
                    <a:gd name="T72" fmla="*/ 0 w 98"/>
                    <a:gd name="T73" fmla="*/ 0 h 421"/>
                    <a:gd name="T74" fmla="*/ 0 w 98"/>
                    <a:gd name="T75" fmla="*/ 0 h 421"/>
                    <a:gd name="T76" fmla="*/ 0 w 98"/>
                    <a:gd name="T77" fmla="*/ 0 h 421"/>
                    <a:gd name="T78" fmla="*/ 0 w 98"/>
                    <a:gd name="T79" fmla="*/ 0 h 421"/>
                    <a:gd name="T80" fmla="*/ 0 w 98"/>
                    <a:gd name="T81" fmla="*/ 0 h 421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</a:gdLst>
                  <a:ahLst/>
                  <a:cxnLst>
                    <a:cxn ang="T82">
                      <a:pos x="T0" y="T1"/>
                    </a:cxn>
                    <a:cxn ang="T83">
                      <a:pos x="T2" y="T3"/>
                    </a:cxn>
                    <a:cxn ang="T84">
                      <a:pos x="T4" y="T5"/>
                    </a:cxn>
                    <a:cxn ang="T85">
                      <a:pos x="T6" y="T7"/>
                    </a:cxn>
                    <a:cxn ang="T86">
                      <a:pos x="T8" y="T9"/>
                    </a:cxn>
                    <a:cxn ang="T87">
                      <a:pos x="T10" y="T11"/>
                    </a:cxn>
                    <a:cxn ang="T88">
                      <a:pos x="T12" y="T13"/>
                    </a:cxn>
                    <a:cxn ang="T89">
                      <a:pos x="T14" y="T15"/>
                    </a:cxn>
                    <a:cxn ang="T90">
                      <a:pos x="T16" y="T17"/>
                    </a:cxn>
                    <a:cxn ang="T91">
                      <a:pos x="T18" y="T19"/>
                    </a:cxn>
                    <a:cxn ang="T92">
                      <a:pos x="T20" y="T21"/>
                    </a:cxn>
                    <a:cxn ang="T93">
                      <a:pos x="T22" y="T23"/>
                    </a:cxn>
                    <a:cxn ang="T94">
                      <a:pos x="T24" y="T25"/>
                    </a:cxn>
                    <a:cxn ang="T95">
                      <a:pos x="T26" y="T27"/>
                    </a:cxn>
                    <a:cxn ang="T96">
                      <a:pos x="T28" y="T29"/>
                    </a:cxn>
                    <a:cxn ang="T97">
                      <a:pos x="T30" y="T31"/>
                    </a:cxn>
                    <a:cxn ang="T98">
                      <a:pos x="T32" y="T33"/>
                    </a:cxn>
                    <a:cxn ang="T99">
                      <a:pos x="T34" y="T35"/>
                    </a:cxn>
                    <a:cxn ang="T100">
                      <a:pos x="T36" y="T37"/>
                    </a:cxn>
                    <a:cxn ang="T101">
                      <a:pos x="T38" y="T39"/>
                    </a:cxn>
                    <a:cxn ang="T102">
                      <a:pos x="T40" y="T41"/>
                    </a:cxn>
                    <a:cxn ang="T103">
                      <a:pos x="T42" y="T43"/>
                    </a:cxn>
                    <a:cxn ang="T104">
                      <a:pos x="T44" y="T45"/>
                    </a:cxn>
                    <a:cxn ang="T105">
                      <a:pos x="T46" y="T47"/>
                    </a:cxn>
                    <a:cxn ang="T106">
                      <a:pos x="T48" y="T49"/>
                    </a:cxn>
                    <a:cxn ang="T107">
                      <a:pos x="T50" y="T51"/>
                    </a:cxn>
                    <a:cxn ang="T108">
                      <a:pos x="T52" y="T53"/>
                    </a:cxn>
                    <a:cxn ang="T109">
                      <a:pos x="T54" y="T55"/>
                    </a:cxn>
                    <a:cxn ang="T110">
                      <a:pos x="T56" y="T57"/>
                    </a:cxn>
                    <a:cxn ang="T111">
                      <a:pos x="T58" y="T59"/>
                    </a:cxn>
                    <a:cxn ang="T112">
                      <a:pos x="T60" y="T61"/>
                    </a:cxn>
                    <a:cxn ang="T113">
                      <a:pos x="T62" y="T63"/>
                    </a:cxn>
                    <a:cxn ang="T114">
                      <a:pos x="T64" y="T65"/>
                    </a:cxn>
                    <a:cxn ang="T115">
                      <a:pos x="T66" y="T67"/>
                    </a:cxn>
                    <a:cxn ang="T116">
                      <a:pos x="T68" y="T69"/>
                    </a:cxn>
                    <a:cxn ang="T117">
                      <a:pos x="T70" y="T71"/>
                    </a:cxn>
                    <a:cxn ang="T118">
                      <a:pos x="T72" y="T73"/>
                    </a:cxn>
                    <a:cxn ang="T119">
                      <a:pos x="T74" y="T75"/>
                    </a:cxn>
                    <a:cxn ang="T120">
                      <a:pos x="T76" y="T77"/>
                    </a:cxn>
                    <a:cxn ang="T121">
                      <a:pos x="T78" y="T79"/>
                    </a:cxn>
                    <a:cxn ang="T122">
                      <a:pos x="T80" y="T81"/>
                    </a:cxn>
                  </a:cxnLst>
                  <a:rect l="0" t="0" r="r" b="b"/>
                  <a:pathLst>
                    <a:path w="98" h="421">
                      <a:moveTo>
                        <a:pt x="56" y="375"/>
                      </a:moveTo>
                      <a:lnTo>
                        <a:pt x="55" y="329"/>
                      </a:lnTo>
                      <a:lnTo>
                        <a:pt x="57" y="300"/>
                      </a:lnTo>
                      <a:lnTo>
                        <a:pt x="61" y="281"/>
                      </a:lnTo>
                      <a:lnTo>
                        <a:pt x="66" y="270"/>
                      </a:lnTo>
                      <a:lnTo>
                        <a:pt x="70" y="261"/>
                      </a:lnTo>
                      <a:lnTo>
                        <a:pt x="73" y="254"/>
                      </a:lnTo>
                      <a:lnTo>
                        <a:pt x="74" y="244"/>
                      </a:lnTo>
                      <a:lnTo>
                        <a:pt x="74" y="228"/>
                      </a:lnTo>
                      <a:lnTo>
                        <a:pt x="66" y="203"/>
                      </a:lnTo>
                      <a:lnTo>
                        <a:pt x="54" y="175"/>
                      </a:lnTo>
                      <a:lnTo>
                        <a:pt x="38" y="143"/>
                      </a:lnTo>
                      <a:lnTo>
                        <a:pt x="24" y="110"/>
                      </a:lnTo>
                      <a:lnTo>
                        <a:pt x="9" y="77"/>
                      </a:lnTo>
                      <a:lnTo>
                        <a:pt x="1" y="48"/>
                      </a:lnTo>
                      <a:lnTo>
                        <a:pt x="0" y="23"/>
                      </a:lnTo>
                      <a:lnTo>
                        <a:pt x="10" y="6"/>
                      </a:lnTo>
                      <a:lnTo>
                        <a:pt x="24" y="0"/>
                      </a:lnTo>
                      <a:lnTo>
                        <a:pt x="36" y="5"/>
                      </a:lnTo>
                      <a:lnTo>
                        <a:pt x="45" y="21"/>
                      </a:lnTo>
                      <a:lnTo>
                        <a:pt x="55" y="46"/>
                      </a:lnTo>
                      <a:lnTo>
                        <a:pt x="62" y="73"/>
                      </a:lnTo>
                      <a:lnTo>
                        <a:pt x="70" y="103"/>
                      </a:lnTo>
                      <a:lnTo>
                        <a:pt x="76" y="132"/>
                      </a:lnTo>
                      <a:lnTo>
                        <a:pt x="84" y="159"/>
                      </a:lnTo>
                      <a:lnTo>
                        <a:pt x="88" y="175"/>
                      </a:lnTo>
                      <a:lnTo>
                        <a:pt x="92" y="196"/>
                      </a:lnTo>
                      <a:lnTo>
                        <a:pt x="94" y="220"/>
                      </a:lnTo>
                      <a:lnTo>
                        <a:pt x="98" y="247"/>
                      </a:lnTo>
                      <a:lnTo>
                        <a:pt x="98" y="274"/>
                      </a:lnTo>
                      <a:lnTo>
                        <a:pt x="98" y="301"/>
                      </a:lnTo>
                      <a:lnTo>
                        <a:pt x="96" y="327"/>
                      </a:lnTo>
                      <a:lnTo>
                        <a:pt x="92" y="352"/>
                      </a:lnTo>
                      <a:lnTo>
                        <a:pt x="85" y="378"/>
                      </a:lnTo>
                      <a:lnTo>
                        <a:pt x="80" y="398"/>
                      </a:lnTo>
                      <a:lnTo>
                        <a:pt x="73" y="412"/>
                      </a:lnTo>
                      <a:lnTo>
                        <a:pt x="69" y="421"/>
                      </a:lnTo>
                      <a:lnTo>
                        <a:pt x="63" y="421"/>
                      </a:lnTo>
                      <a:lnTo>
                        <a:pt x="60" y="415"/>
                      </a:lnTo>
                      <a:lnTo>
                        <a:pt x="56" y="399"/>
                      </a:lnTo>
                      <a:lnTo>
                        <a:pt x="56" y="375"/>
                      </a:lnTo>
                      <a:close/>
                    </a:path>
                  </a:pathLst>
                </a:custGeom>
                <a:solidFill>
                  <a:srgbClr val="003B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266" name="Freeform 224">
                  <a:extLst>
                    <a:ext uri="{FF2B5EF4-FFF2-40B4-BE49-F238E27FC236}">
                      <a16:creationId xmlns:a16="http://schemas.microsoft.com/office/drawing/2014/main" id="{2DC78320-85DF-4F4E-8FD0-35106602117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688" y="2210"/>
                  <a:ext cx="15" cy="70"/>
                </a:xfrm>
                <a:custGeom>
                  <a:avLst/>
                  <a:gdLst>
                    <a:gd name="T0" fmla="*/ 0 w 91"/>
                    <a:gd name="T1" fmla="*/ 0 h 418"/>
                    <a:gd name="T2" fmla="*/ 0 w 91"/>
                    <a:gd name="T3" fmla="*/ 0 h 418"/>
                    <a:gd name="T4" fmla="*/ 0 w 91"/>
                    <a:gd name="T5" fmla="*/ 0 h 418"/>
                    <a:gd name="T6" fmla="*/ 0 w 91"/>
                    <a:gd name="T7" fmla="*/ 0 h 418"/>
                    <a:gd name="T8" fmla="*/ 0 w 91"/>
                    <a:gd name="T9" fmla="*/ 0 h 418"/>
                    <a:gd name="T10" fmla="*/ 0 w 91"/>
                    <a:gd name="T11" fmla="*/ 0 h 418"/>
                    <a:gd name="T12" fmla="*/ 0 w 91"/>
                    <a:gd name="T13" fmla="*/ 0 h 418"/>
                    <a:gd name="T14" fmla="*/ 0 w 91"/>
                    <a:gd name="T15" fmla="*/ 0 h 418"/>
                    <a:gd name="T16" fmla="*/ 0 w 91"/>
                    <a:gd name="T17" fmla="*/ 0 h 418"/>
                    <a:gd name="T18" fmla="*/ 0 w 91"/>
                    <a:gd name="T19" fmla="*/ 0 h 418"/>
                    <a:gd name="T20" fmla="*/ 0 w 91"/>
                    <a:gd name="T21" fmla="*/ 0 h 418"/>
                    <a:gd name="T22" fmla="*/ 0 w 91"/>
                    <a:gd name="T23" fmla="*/ 0 h 418"/>
                    <a:gd name="T24" fmla="*/ 0 w 91"/>
                    <a:gd name="T25" fmla="*/ 0 h 418"/>
                    <a:gd name="T26" fmla="*/ 0 w 91"/>
                    <a:gd name="T27" fmla="*/ 0 h 418"/>
                    <a:gd name="T28" fmla="*/ 0 w 91"/>
                    <a:gd name="T29" fmla="*/ 0 h 418"/>
                    <a:gd name="T30" fmla="*/ 0 w 91"/>
                    <a:gd name="T31" fmla="*/ 0 h 418"/>
                    <a:gd name="T32" fmla="*/ 0 w 91"/>
                    <a:gd name="T33" fmla="*/ 0 h 418"/>
                    <a:gd name="T34" fmla="*/ 0 w 91"/>
                    <a:gd name="T35" fmla="*/ 0 h 418"/>
                    <a:gd name="T36" fmla="*/ 0 w 91"/>
                    <a:gd name="T37" fmla="*/ 0 h 418"/>
                    <a:gd name="T38" fmla="*/ 0 w 91"/>
                    <a:gd name="T39" fmla="*/ 0 h 418"/>
                    <a:gd name="T40" fmla="*/ 0 w 91"/>
                    <a:gd name="T41" fmla="*/ 0 h 418"/>
                    <a:gd name="T42" fmla="*/ 0 w 91"/>
                    <a:gd name="T43" fmla="*/ 0 h 418"/>
                    <a:gd name="T44" fmla="*/ 0 w 91"/>
                    <a:gd name="T45" fmla="*/ 0 h 418"/>
                    <a:gd name="T46" fmla="*/ 0 w 91"/>
                    <a:gd name="T47" fmla="*/ 0 h 418"/>
                    <a:gd name="T48" fmla="*/ 0 w 91"/>
                    <a:gd name="T49" fmla="*/ 0 h 418"/>
                    <a:gd name="T50" fmla="*/ 0 w 91"/>
                    <a:gd name="T51" fmla="*/ 0 h 418"/>
                    <a:gd name="T52" fmla="*/ 0 w 91"/>
                    <a:gd name="T53" fmla="*/ 0 h 418"/>
                    <a:gd name="T54" fmla="*/ 0 w 91"/>
                    <a:gd name="T55" fmla="*/ 0 h 418"/>
                    <a:gd name="T56" fmla="*/ 0 w 91"/>
                    <a:gd name="T57" fmla="*/ 0 h 418"/>
                    <a:gd name="T58" fmla="*/ 0 w 91"/>
                    <a:gd name="T59" fmla="*/ 0 h 418"/>
                    <a:gd name="T60" fmla="*/ 0 w 91"/>
                    <a:gd name="T61" fmla="*/ 0 h 418"/>
                    <a:gd name="T62" fmla="*/ 0 w 91"/>
                    <a:gd name="T63" fmla="*/ 0 h 418"/>
                    <a:gd name="T64" fmla="*/ 0 w 91"/>
                    <a:gd name="T65" fmla="*/ 0 h 418"/>
                    <a:gd name="T66" fmla="*/ 0 w 91"/>
                    <a:gd name="T67" fmla="*/ 0 h 418"/>
                    <a:gd name="T68" fmla="*/ 0 w 91"/>
                    <a:gd name="T69" fmla="*/ 0 h 418"/>
                    <a:gd name="T70" fmla="*/ 0 w 91"/>
                    <a:gd name="T71" fmla="*/ 0 h 418"/>
                    <a:gd name="T72" fmla="*/ 0 w 91"/>
                    <a:gd name="T73" fmla="*/ 0 h 418"/>
                    <a:gd name="T74" fmla="*/ 0 w 91"/>
                    <a:gd name="T75" fmla="*/ 0 h 418"/>
                    <a:gd name="T76" fmla="*/ 0 w 91"/>
                    <a:gd name="T77" fmla="*/ 0 h 418"/>
                    <a:gd name="T78" fmla="*/ 0 w 91"/>
                    <a:gd name="T79" fmla="*/ 0 h 418"/>
                    <a:gd name="T80" fmla="*/ 0 w 91"/>
                    <a:gd name="T81" fmla="*/ 0 h 418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</a:gdLst>
                  <a:ahLst/>
                  <a:cxnLst>
                    <a:cxn ang="T82">
                      <a:pos x="T0" y="T1"/>
                    </a:cxn>
                    <a:cxn ang="T83">
                      <a:pos x="T2" y="T3"/>
                    </a:cxn>
                    <a:cxn ang="T84">
                      <a:pos x="T4" y="T5"/>
                    </a:cxn>
                    <a:cxn ang="T85">
                      <a:pos x="T6" y="T7"/>
                    </a:cxn>
                    <a:cxn ang="T86">
                      <a:pos x="T8" y="T9"/>
                    </a:cxn>
                    <a:cxn ang="T87">
                      <a:pos x="T10" y="T11"/>
                    </a:cxn>
                    <a:cxn ang="T88">
                      <a:pos x="T12" y="T13"/>
                    </a:cxn>
                    <a:cxn ang="T89">
                      <a:pos x="T14" y="T15"/>
                    </a:cxn>
                    <a:cxn ang="T90">
                      <a:pos x="T16" y="T17"/>
                    </a:cxn>
                    <a:cxn ang="T91">
                      <a:pos x="T18" y="T19"/>
                    </a:cxn>
                    <a:cxn ang="T92">
                      <a:pos x="T20" y="T21"/>
                    </a:cxn>
                    <a:cxn ang="T93">
                      <a:pos x="T22" y="T23"/>
                    </a:cxn>
                    <a:cxn ang="T94">
                      <a:pos x="T24" y="T25"/>
                    </a:cxn>
                    <a:cxn ang="T95">
                      <a:pos x="T26" y="T27"/>
                    </a:cxn>
                    <a:cxn ang="T96">
                      <a:pos x="T28" y="T29"/>
                    </a:cxn>
                    <a:cxn ang="T97">
                      <a:pos x="T30" y="T31"/>
                    </a:cxn>
                    <a:cxn ang="T98">
                      <a:pos x="T32" y="T33"/>
                    </a:cxn>
                    <a:cxn ang="T99">
                      <a:pos x="T34" y="T35"/>
                    </a:cxn>
                    <a:cxn ang="T100">
                      <a:pos x="T36" y="T37"/>
                    </a:cxn>
                    <a:cxn ang="T101">
                      <a:pos x="T38" y="T39"/>
                    </a:cxn>
                    <a:cxn ang="T102">
                      <a:pos x="T40" y="T41"/>
                    </a:cxn>
                    <a:cxn ang="T103">
                      <a:pos x="T42" y="T43"/>
                    </a:cxn>
                    <a:cxn ang="T104">
                      <a:pos x="T44" y="T45"/>
                    </a:cxn>
                    <a:cxn ang="T105">
                      <a:pos x="T46" y="T47"/>
                    </a:cxn>
                    <a:cxn ang="T106">
                      <a:pos x="T48" y="T49"/>
                    </a:cxn>
                    <a:cxn ang="T107">
                      <a:pos x="T50" y="T51"/>
                    </a:cxn>
                    <a:cxn ang="T108">
                      <a:pos x="T52" y="T53"/>
                    </a:cxn>
                    <a:cxn ang="T109">
                      <a:pos x="T54" y="T55"/>
                    </a:cxn>
                    <a:cxn ang="T110">
                      <a:pos x="T56" y="T57"/>
                    </a:cxn>
                    <a:cxn ang="T111">
                      <a:pos x="T58" y="T59"/>
                    </a:cxn>
                    <a:cxn ang="T112">
                      <a:pos x="T60" y="T61"/>
                    </a:cxn>
                    <a:cxn ang="T113">
                      <a:pos x="T62" y="T63"/>
                    </a:cxn>
                    <a:cxn ang="T114">
                      <a:pos x="T64" y="T65"/>
                    </a:cxn>
                    <a:cxn ang="T115">
                      <a:pos x="T66" y="T67"/>
                    </a:cxn>
                    <a:cxn ang="T116">
                      <a:pos x="T68" y="T69"/>
                    </a:cxn>
                    <a:cxn ang="T117">
                      <a:pos x="T70" y="T71"/>
                    </a:cxn>
                    <a:cxn ang="T118">
                      <a:pos x="T72" y="T73"/>
                    </a:cxn>
                    <a:cxn ang="T119">
                      <a:pos x="T74" y="T75"/>
                    </a:cxn>
                    <a:cxn ang="T120">
                      <a:pos x="T76" y="T77"/>
                    </a:cxn>
                    <a:cxn ang="T121">
                      <a:pos x="T78" y="T79"/>
                    </a:cxn>
                    <a:cxn ang="T122">
                      <a:pos x="T80" y="T81"/>
                    </a:cxn>
                  </a:cxnLst>
                  <a:rect l="0" t="0" r="r" b="b"/>
                  <a:pathLst>
                    <a:path w="91" h="418">
                      <a:moveTo>
                        <a:pt x="58" y="373"/>
                      </a:moveTo>
                      <a:lnTo>
                        <a:pt x="57" y="327"/>
                      </a:lnTo>
                      <a:lnTo>
                        <a:pt x="59" y="298"/>
                      </a:lnTo>
                      <a:lnTo>
                        <a:pt x="63" y="279"/>
                      </a:lnTo>
                      <a:lnTo>
                        <a:pt x="68" y="268"/>
                      </a:lnTo>
                      <a:lnTo>
                        <a:pt x="72" y="259"/>
                      </a:lnTo>
                      <a:lnTo>
                        <a:pt x="75" y="252"/>
                      </a:lnTo>
                      <a:lnTo>
                        <a:pt x="76" y="242"/>
                      </a:lnTo>
                      <a:lnTo>
                        <a:pt x="76" y="226"/>
                      </a:lnTo>
                      <a:lnTo>
                        <a:pt x="68" y="201"/>
                      </a:lnTo>
                      <a:lnTo>
                        <a:pt x="57" y="173"/>
                      </a:lnTo>
                      <a:lnTo>
                        <a:pt x="41" y="141"/>
                      </a:lnTo>
                      <a:lnTo>
                        <a:pt x="27" y="109"/>
                      </a:lnTo>
                      <a:lnTo>
                        <a:pt x="12" y="76"/>
                      </a:lnTo>
                      <a:lnTo>
                        <a:pt x="3" y="47"/>
                      </a:lnTo>
                      <a:lnTo>
                        <a:pt x="0" y="24"/>
                      </a:lnTo>
                      <a:lnTo>
                        <a:pt x="8" y="7"/>
                      </a:lnTo>
                      <a:lnTo>
                        <a:pt x="20" y="0"/>
                      </a:lnTo>
                      <a:lnTo>
                        <a:pt x="31" y="7"/>
                      </a:lnTo>
                      <a:lnTo>
                        <a:pt x="39" y="22"/>
                      </a:lnTo>
                      <a:lnTo>
                        <a:pt x="48" y="46"/>
                      </a:lnTo>
                      <a:lnTo>
                        <a:pt x="55" y="73"/>
                      </a:lnTo>
                      <a:lnTo>
                        <a:pt x="63" y="103"/>
                      </a:lnTo>
                      <a:lnTo>
                        <a:pt x="69" y="132"/>
                      </a:lnTo>
                      <a:lnTo>
                        <a:pt x="78" y="157"/>
                      </a:lnTo>
                      <a:lnTo>
                        <a:pt x="82" y="173"/>
                      </a:lnTo>
                      <a:lnTo>
                        <a:pt x="86" y="194"/>
                      </a:lnTo>
                      <a:lnTo>
                        <a:pt x="89" y="217"/>
                      </a:lnTo>
                      <a:lnTo>
                        <a:pt x="91" y="244"/>
                      </a:lnTo>
                      <a:lnTo>
                        <a:pt x="91" y="271"/>
                      </a:lnTo>
                      <a:lnTo>
                        <a:pt x="91" y="298"/>
                      </a:lnTo>
                      <a:lnTo>
                        <a:pt x="89" y="324"/>
                      </a:lnTo>
                      <a:lnTo>
                        <a:pt x="86" y="347"/>
                      </a:lnTo>
                      <a:lnTo>
                        <a:pt x="80" y="373"/>
                      </a:lnTo>
                      <a:lnTo>
                        <a:pt x="75" y="395"/>
                      </a:lnTo>
                      <a:lnTo>
                        <a:pt x="71" y="409"/>
                      </a:lnTo>
                      <a:lnTo>
                        <a:pt x="67" y="418"/>
                      </a:lnTo>
                      <a:lnTo>
                        <a:pt x="63" y="418"/>
                      </a:lnTo>
                      <a:lnTo>
                        <a:pt x="60" y="413"/>
                      </a:lnTo>
                      <a:lnTo>
                        <a:pt x="58" y="397"/>
                      </a:lnTo>
                      <a:lnTo>
                        <a:pt x="58" y="373"/>
                      </a:lnTo>
                      <a:close/>
                    </a:path>
                  </a:pathLst>
                </a:custGeom>
                <a:solidFill>
                  <a:srgbClr val="0024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267" name="Freeform 225">
                  <a:extLst>
                    <a:ext uri="{FF2B5EF4-FFF2-40B4-BE49-F238E27FC236}">
                      <a16:creationId xmlns:a16="http://schemas.microsoft.com/office/drawing/2014/main" id="{96DA80AF-7FCA-4744-A0E2-C6AB7A79BCB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699" y="2266"/>
                  <a:ext cx="47" cy="43"/>
                </a:xfrm>
                <a:custGeom>
                  <a:avLst/>
                  <a:gdLst>
                    <a:gd name="T0" fmla="*/ 0 w 281"/>
                    <a:gd name="T1" fmla="*/ 0 h 259"/>
                    <a:gd name="T2" fmla="*/ 0 w 281"/>
                    <a:gd name="T3" fmla="*/ 0 h 259"/>
                    <a:gd name="T4" fmla="*/ 0 w 281"/>
                    <a:gd name="T5" fmla="*/ 0 h 259"/>
                    <a:gd name="T6" fmla="*/ 0 w 281"/>
                    <a:gd name="T7" fmla="*/ 0 h 259"/>
                    <a:gd name="T8" fmla="*/ 0 w 281"/>
                    <a:gd name="T9" fmla="*/ 0 h 259"/>
                    <a:gd name="T10" fmla="*/ 0 w 281"/>
                    <a:gd name="T11" fmla="*/ 0 h 259"/>
                    <a:gd name="T12" fmla="*/ 0 w 281"/>
                    <a:gd name="T13" fmla="*/ 0 h 259"/>
                    <a:gd name="T14" fmla="*/ 0 w 281"/>
                    <a:gd name="T15" fmla="*/ 0 h 259"/>
                    <a:gd name="T16" fmla="*/ 0 w 281"/>
                    <a:gd name="T17" fmla="*/ 0 h 259"/>
                    <a:gd name="T18" fmla="*/ 0 w 281"/>
                    <a:gd name="T19" fmla="*/ 0 h 259"/>
                    <a:gd name="T20" fmla="*/ 0 w 281"/>
                    <a:gd name="T21" fmla="*/ 0 h 259"/>
                    <a:gd name="T22" fmla="*/ 0 w 281"/>
                    <a:gd name="T23" fmla="*/ 0 h 259"/>
                    <a:gd name="T24" fmla="*/ 0 w 281"/>
                    <a:gd name="T25" fmla="*/ 0 h 259"/>
                    <a:gd name="T26" fmla="*/ 0 w 281"/>
                    <a:gd name="T27" fmla="*/ 0 h 259"/>
                    <a:gd name="T28" fmla="*/ 0 w 281"/>
                    <a:gd name="T29" fmla="*/ 0 h 259"/>
                    <a:gd name="T30" fmla="*/ 0 w 281"/>
                    <a:gd name="T31" fmla="*/ 0 h 259"/>
                    <a:gd name="T32" fmla="*/ 0 w 281"/>
                    <a:gd name="T33" fmla="*/ 0 h 259"/>
                    <a:gd name="T34" fmla="*/ 0 w 281"/>
                    <a:gd name="T35" fmla="*/ 0 h 259"/>
                    <a:gd name="T36" fmla="*/ 0 w 281"/>
                    <a:gd name="T37" fmla="*/ 0 h 259"/>
                    <a:gd name="T38" fmla="*/ 0 w 281"/>
                    <a:gd name="T39" fmla="*/ 0 h 259"/>
                    <a:gd name="T40" fmla="*/ 0 w 281"/>
                    <a:gd name="T41" fmla="*/ 0 h 259"/>
                    <a:gd name="T42" fmla="*/ 0 w 281"/>
                    <a:gd name="T43" fmla="*/ 0 h 259"/>
                    <a:gd name="T44" fmla="*/ 0 w 281"/>
                    <a:gd name="T45" fmla="*/ 0 h 259"/>
                    <a:gd name="T46" fmla="*/ 0 w 281"/>
                    <a:gd name="T47" fmla="*/ 0 h 259"/>
                    <a:gd name="T48" fmla="*/ 0 w 281"/>
                    <a:gd name="T49" fmla="*/ 0 h 259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</a:gdLst>
                  <a:ahLst/>
                  <a:cxnLst>
                    <a:cxn ang="T50">
                      <a:pos x="T0" y="T1"/>
                    </a:cxn>
                    <a:cxn ang="T51">
                      <a:pos x="T2" y="T3"/>
                    </a:cxn>
                    <a:cxn ang="T52">
                      <a:pos x="T4" y="T5"/>
                    </a:cxn>
                    <a:cxn ang="T53">
                      <a:pos x="T6" y="T7"/>
                    </a:cxn>
                    <a:cxn ang="T54">
                      <a:pos x="T8" y="T9"/>
                    </a:cxn>
                    <a:cxn ang="T55">
                      <a:pos x="T10" y="T11"/>
                    </a:cxn>
                    <a:cxn ang="T56">
                      <a:pos x="T12" y="T13"/>
                    </a:cxn>
                    <a:cxn ang="T57">
                      <a:pos x="T14" y="T15"/>
                    </a:cxn>
                    <a:cxn ang="T58">
                      <a:pos x="T16" y="T17"/>
                    </a:cxn>
                    <a:cxn ang="T59">
                      <a:pos x="T18" y="T19"/>
                    </a:cxn>
                    <a:cxn ang="T60">
                      <a:pos x="T20" y="T21"/>
                    </a:cxn>
                    <a:cxn ang="T61">
                      <a:pos x="T22" y="T23"/>
                    </a:cxn>
                    <a:cxn ang="T62">
                      <a:pos x="T24" y="T25"/>
                    </a:cxn>
                    <a:cxn ang="T63">
                      <a:pos x="T26" y="T27"/>
                    </a:cxn>
                    <a:cxn ang="T64">
                      <a:pos x="T28" y="T29"/>
                    </a:cxn>
                    <a:cxn ang="T65">
                      <a:pos x="T30" y="T31"/>
                    </a:cxn>
                    <a:cxn ang="T66">
                      <a:pos x="T32" y="T33"/>
                    </a:cxn>
                    <a:cxn ang="T67">
                      <a:pos x="T34" y="T35"/>
                    </a:cxn>
                    <a:cxn ang="T68">
                      <a:pos x="T36" y="T37"/>
                    </a:cxn>
                    <a:cxn ang="T69">
                      <a:pos x="T38" y="T39"/>
                    </a:cxn>
                    <a:cxn ang="T70">
                      <a:pos x="T40" y="T41"/>
                    </a:cxn>
                    <a:cxn ang="T71">
                      <a:pos x="T42" y="T43"/>
                    </a:cxn>
                    <a:cxn ang="T72">
                      <a:pos x="T44" y="T45"/>
                    </a:cxn>
                    <a:cxn ang="T73">
                      <a:pos x="T46" y="T47"/>
                    </a:cxn>
                    <a:cxn ang="T74">
                      <a:pos x="T48" y="T49"/>
                    </a:cxn>
                  </a:cxnLst>
                  <a:rect l="0" t="0" r="r" b="b"/>
                  <a:pathLst>
                    <a:path w="281" h="259">
                      <a:moveTo>
                        <a:pt x="149" y="20"/>
                      </a:moveTo>
                      <a:lnTo>
                        <a:pt x="169" y="43"/>
                      </a:lnTo>
                      <a:lnTo>
                        <a:pt x="191" y="77"/>
                      </a:lnTo>
                      <a:lnTo>
                        <a:pt x="214" y="114"/>
                      </a:lnTo>
                      <a:lnTo>
                        <a:pt x="236" y="155"/>
                      </a:lnTo>
                      <a:lnTo>
                        <a:pt x="254" y="192"/>
                      </a:lnTo>
                      <a:lnTo>
                        <a:pt x="269" y="225"/>
                      </a:lnTo>
                      <a:lnTo>
                        <a:pt x="278" y="249"/>
                      </a:lnTo>
                      <a:lnTo>
                        <a:pt x="281" y="259"/>
                      </a:lnTo>
                      <a:lnTo>
                        <a:pt x="265" y="251"/>
                      </a:lnTo>
                      <a:lnTo>
                        <a:pt x="230" y="231"/>
                      </a:lnTo>
                      <a:lnTo>
                        <a:pt x="182" y="200"/>
                      </a:lnTo>
                      <a:lnTo>
                        <a:pt x="127" y="165"/>
                      </a:lnTo>
                      <a:lnTo>
                        <a:pt x="73" y="128"/>
                      </a:lnTo>
                      <a:lnTo>
                        <a:pt x="29" y="95"/>
                      </a:lnTo>
                      <a:lnTo>
                        <a:pt x="1" y="66"/>
                      </a:lnTo>
                      <a:lnTo>
                        <a:pt x="0" y="51"/>
                      </a:lnTo>
                      <a:lnTo>
                        <a:pt x="10" y="41"/>
                      </a:lnTo>
                      <a:lnTo>
                        <a:pt x="26" y="29"/>
                      </a:lnTo>
                      <a:lnTo>
                        <a:pt x="44" y="17"/>
                      </a:lnTo>
                      <a:lnTo>
                        <a:pt x="65" y="8"/>
                      </a:lnTo>
                      <a:lnTo>
                        <a:pt x="85" y="1"/>
                      </a:lnTo>
                      <a:lnTo>
                        <a:pt x="108" y="0"/>
                      </a:lnTo>
                      <a:lnTo>
                        <a:pt x="129" y="6"/>
                      </a:lnTo>
                      <a:lnTo>
                        <a:pt x="149" y="20"/>
                      </a:lnTo>
                      <a:close/>
                    </a:path>
                  </a:pathLst>
                </a:custGeom>
                <a:solidFill>
                  <a:srgbClr val="05E605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268" name="Freeform 226">
                  <a:extLst>
                    <a:ext uri="{FF2B5EF4-FFF2-40B4-BE49-F238E27FC236}">
                      <a16:creationId xmlns:a16="http://schemas.microsoft.com/office/drawing/2014/main" id="{D4766093-051A-4C4C-8B44-911E1DB11CD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702" y="2268"/>
                  <a:ext cx="43" cy="40"/>
                </a:xfrm>
                <a:custGeom>
                  <a:avLst/>
                  <a:gdLst>
                    <a:gd name="T0" fmla="*/ 0 w 256"/>
                    <a:gd name="T1" fmla="*/ 0 h 240"/>
                    <a:gd name="T2" fmla="*/ 0 w 256"/>
                    <a:gd name="T3" fmla="*/ 0 h 240"/>
                    <a:gd name="T4" fmla="*/ 0 w 256"/>
                    <a:gd name="T5" fmla="*/ 0 h 240"/>
                    <a:gd name="T6" fmla="*/ 0 w 256"/>
                    <a:gd name="T7" fmla="*/ 0 h 240"/>
                    <a:gd name="T8" fmla="*/ 0 w 256"/>
                    <a:gd name="T9" fmla="*/ 0 h 240"/>
                    <a:gd name="T10" fmla="*/ 0 w 256"/>
                    <a:gd name="T11" fmla="*/ 0 h 240"/>
                    <a:gd name="T12" fmla="*/ 0 w 256"/>
                    <a:gd name="T13" fmla="*/ 0 h 240"/>
                    <a:gd name="T14" fmla="*/ 0 w 256"/>
                    <a:gd name="T15" fmla="*/ 0 h 240"/>
                    <a:gd name="T16" fmla="*/ 0 w 256"/>
                    <a:gd name="T17" fmla="*/ 0 h 240"/>
                    <a:gd name="T18" fmla="*/ 0 w 256"/>
                    <a:gd name="T19" fmla="*/ 0 h 240"/>
                    <a:gd name="T20" fmla="*/ 0 w 256"/>
                    <a:gd name="T21" fmla="*/ 0 h 240"/>
                    <a:gd name="T22" fmla="*/ 0 w 256"/>
                    <a:gd name="T23" fmla="*/ 0 h 240"/>
                    <a:gd name="T24" fmla="*/ 0 w 256"/>
                    <a:gd name="T25" fmla="*/ 0 h 240"/>
                    <a:gd name="T26" fmla="*/ 0 w 256"/>
                    <a:gd name="T27" fmla="*/ 0 h 240"/>
                    <a:gd name="T28" fmla="*/ 0 w 256"/>
                    <a:gd name="T29" fmla="*/ 0 h 240"/>
                    <a:gd name="T30" fmla="*/ 0 w 256"/>
                    <a:gd name="T31" fmla="*/ 0 h 240"/>
                    <a:gd name="T32" fmla="*/ 0 w 256"/>
                    <a:gd name="T33" fmla="*/ 0 h 240"/>
                    <a:gd name="T34" fmla="*/ 0 w 256"/>
                    <a:gd name="T35" fmla="*/ 0 h 240"/>
                    <a:gd name="T36" fmla="*/ 0 w 256"/>
                    <a:gd name="T37" fmla="*/ 0 h 240"/>
                    <a:gd name="T38" fmla="*/ 0 w 256"/>
                    <a:gd name="T39" fmla="*/ 0 h 240"/>
                    <a:gd name="T40" fmla="*/ 0 w 256"/>
                    <a:gd name="T41" fmla="*/ 0 h 240"/>
                    <a:gd name="T42" fmla="*/ 0 w 256"/>
                    <a:gd name="T43" fmla="*/ 0 h 240"/>
                    <a:gd name="T44" fmla="*/ 0 w 256"/>
                    <a:gd name="T45" fmla="*/ 0 h 240"/>
                    <a:gd name="T46" fmla="*/ 0 w 256"/>
                    <a:gd name="T47" fmla="*/ 0 h 240"/>
                    <a:gd name="T48" fmla="*/ 0 w 256"/>
                    <a:gd name="T49" fmla="*/ 0 h 240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</a:gdLst>
                  <a:ahLst/>
                  <a:cxnLst>
                    <a:cxn ang="T50">
                      <a:pos x="T0" y="T1"/>
                    </a:cxn>
                    <a:cxn ang="T51">
                      <a:pos x="T2" y="T3"/>
                    </a:cxn>
                    <a:cxn ang="T52">
                      <a:pos x="T4" y="T5"/>
                    </a:cxn>
                    <a:cxn ang="T53">
                      <a:pos x="T6" y="T7"/>
                    </a:cxn>
                    <a:cxn ang="T54">
                      <a:pos x="T8" y="T9"/>
                    </a:cxn>
                    <a:cxn ang="T55">
                      <a:pos x="T10" y="T11"/>
                    </a:cxn>
                    <a:cxn ang="T56">
                      <a:pos x="T12" y="T13"/>
                    </a:cxn>
                    <a:cxn ang="T57">
                      <a:pos x="T14" y="T15"/>
                    </a:cxn>
                    <a:cxn ang="T58">
                      <a:pos x="T16" y="T17"/>
                    </a:cxn>
                    <a:cxn ang="T59">
                      <a:pos x="T18" y="T19"/>
                    </a:cxn>
                    <a:cxn ang="T60">
                      <a:pos x="T20" y="T21"/>
                    </a:cxn>
                    <a:cxn ang="T61">
                      <a:pos x="T22" y="T23"/>
                    </a:cxn>
                    <a:cxn ang="T62">
                      <a:pos x="T24" y="T25"/>
                    </a:cxn>
                    <a:cxn ang="T63">
                      <a:pos x="T26" y="T27"/>
                    </a:cxn>
                    <a:cxn ang="T64">
                      <a:pos x="T28" y="T29"/>
                    </a:cxn>
                    <a:cxn ang="T65">
                      <a:pos x="T30" y="T31"/>
                    </a:cxn>
                    <a:cxn ang="T66">
                      <a:pos x="T32" y="T33"/>
                    </a:cxn>
                    <a:cxn ang="T67">
                      <a:pos x="T34" y="T35"/>
                    </a:cxn>
                    <a:cxn ang="T68">
                      <a:pos x="T36" y="T37"/>
                    </a:cxn>
                    <a:cxn ang="T69">
                      <a:pos x="T38" y="T39"/>
                    </a:cxn>
                    <a:cxn ang="T70">
                      <a:pos x="T40" y="T41"/>
                    </a:cxn>
                    <a:cxn ang="T71">
                      <a:pos x="T42" y="T43"/>
                    </a:cxn>
                    <a:cxn ang="T72">
                      <a:pos x="T44" y="T45"/>
                    </a:cxn>
                    <a:cxn ang="T73">
                      <a:pos x="T46" y="T47"/>
                    </a:cxn>
                    <a:cxn ang="T74">
                      <a:pos x="T48" y="T49"/>
                    </a:cxn>
                  </a:cxnLst>
                  <a:rect l="0" t="0" r="r" b="b"/>
                  <a:pathLst>
                    <a:path w="256" h="240">
                      <a:moveTo>
                        <a:pt x="130" y="17"/>
                      </a:moveTo>
                      <a:lnTo>
                        <a:pt x="147" y="37"/>
                      </a:lnTo>
                      <a:lnTo>
                        <a:pt x="167" y="68"/>
                      </a:lnTo>
                      <a:lnTo>
                        <a:pt x="189" y="103"/>
                      </a:lnTo>
                      <a:lnTo>
                        <a:pt x="210" y="142"/>
                      </a:lnTo>
                      <a:lnTo>
                        <a:pt x="228" y="177"/>
                      </a:lnTo>
                      <a:lnTo>
                        <a:pt x="244" y="208"/>
                      </a:lnTo>
                      <a:lnTo>
                        <a:pt x="253" y="230"/>
                      </a:lnTo>
                      <a:lnTo>
                        <a:pt x="256" y="240"/>
                      </a:lnTo>
                      <a:lnTo>
                        <a:pt x="243" y="233"/>
                      </a:lnTo>
                      <a:lnTo>
                        <a:pt x="211" y="214"/>
                      </a:lnTo>
                      <a:lnTo>
                        <a:pt x="166" y="186"/>
                      </a:lnTo>
                      <a:lnTo>
                        <a:pt x="117" y="152"/>
                      </a:lnTo>
                      <a:lnTo>
                        <a:pt x="67" y="116"/>
                      </a:lnTo>
                      <a:lnTo>
                        <a:pt x="28" y="85"/>
                      </a:lnTo>
                      <a:lnTo>
                        <a:pt x="2" y="59"/>
                      </a:lnTo>
                      <a:lnTo>
                        <a:pt x="0" y="44"/>
                      </a:lnTo>
                      <a:lnTo>
                        <a:pt x="10" y="35"/>
                      </a:lnTo>
                      <a:lnTo>
                        <a:pt x="23" y="26"/>
                      </a:lnTo>
                      <a:lnTo>
                        <a:pt x="38" y="16"/>
                      </a:lnTo>
                      <a:lnTo>
                        <a:pt x="57" y="8"/>
                      </a:lnTo>
                      <a:lnTo>
                        <a:pt x="74" y="1"/>
                      </a:lnTo>
                      <a:lnTo>
                        <a:pt x="93" y="0"/>
                      </a:lnTo>
                      <a:lnTo>
                        <a:pt x="112" y="5"/>
                      </a:lnTo>
                      <a:lnTo>
                        <a:pt x="130" y="17"/>
                      </a:lnTo>
                      <a:close/>
                    </a:path>
                  </a:pathLst>
                </a:custGeom>
                <a:solidFill>
                  <a:srgbClr val="29DE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269" name="Freeform 227">
                  <a:extLst>
                    <a:ext uri="{FF2B5EF4-FFF2-40B4-BE49-F238E27FC236}">
                      <a16:creationId xmlns:a16="http://schemas.microsoft.com/office/drawing/2014/main" id="{DF480D44-6732-41A5-A098-8D50E813C2B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705" y="2269"/>
                  <a:ext cx="39" cy="38"/>
                </a:xfrm>
                <a:custGeom>
                  <a:avLst/>
                  <a:gdLst>
                    <a:gd name="T0" fmla="*/ 0 w 234"/>
                    <a:gd name="T1" fmla="*/ 0 h 225"/>
                    <a:gd name="T2" fmla="*/ 0 w 234"/>
                    <a:gd name="T3" fmla="*/ 0 h 225"/>
                    <a:gd name="T4" fmla="*/ 0 w 234"/>
                    <a:gd name="T5" fmla="*/ 0 h 225"/>
                    <a:gd name="T6" fmla="*/ 0 w 234"/>
                    <a:gd name="T7" fmla="*/ 0 h 225"/>
                    <a:gd name="T8" fmla="*/ 0 w 234"/>
                    <a:gd name="T9" fmla="*/ 0 h 225"/>
                    <a:gd name="T10" fmla="*/ 0 w 234"/>
                    <a:gd name="T11" fmla="*/ 0 h 225"/>
                    <a:gd name="T12" fmla="*/ 0 w 234"/>
                    <a:gd name="T13" fmla="*/ 0 h 225"/>
                    <a:gd name="T14" fmla="*/ 0 w 234"/>
                    <a:gd name="T15" fmla="*/ 0 h 225"/>
                    <a:gd name="T16" fmla="*/ 0 w 234"/>
                    <a:gd name="T17" fmla="*/ 0 h 225"/>
                    <a:gd name="T18" fmla="*/ 0 w 234"/>
                    <a:gd name="T19" fmla="*/ 0 h 225"/>
                    <a:gd name="T20" fmla="*/ 0 w 234"/>
                    <a:gd name="T21" fmla="*/ 0 h 225"/>
                    <a:gd name="T22" fmla="*/ 0 w 234"/>
                    <a:gd name="T23" fmla="*/ 0 h 225"/>
                    <a:gd name="T24" fmla="*/ 0 w 234"/>
                    <a:gd name="T25" fmla="*/ 0 h 225"/>
                    <a:gd name="T26" fmla="*/ 0 w 234"/>
                    <a:gd name="T27" fmla="*/ 0 h 225"/>
                    <a:gd name="T28" fmla="*/ 0 w 234"/>
                    <a:gd name="T29" fmla="*/ 0 h 225"/>
                    <a:gd name="T30" fmla="*/ 0 w 234"/>
                    <a:gd name="T31" fmla="*/ 0 h 225"/>
                    <a:gd name="T32" fmla="*/ 0 w 234"/>
                    <a:gd name="T33" fmla="*/ 0 h 225"/>
                    <a:gd name="T34" fmla="*/ 0 w 234"/>
                    <a:gd name="T35" fmla="*/ 0 h 225"/>
                    <a:gd name="T36" fmla="*/ 0 w 234"/>
                    <a:gd name="T37" fmla="*/ 0 h 225"/>
                    <a:gd name="T38" fmla="*/ 0 w 234"/>
                    <a:gd name="T39" fmla="*/ 0 h 225"/>
                    <a:gd name="T40" fmla="*/ 0 w 234"/>
                    <a:gd name="T41" fmla="*/ 0 h 225"/>
                    <a:gd name="T42" fmla="*/ 0 w 234"/>
                    <a:gd name="T43" fmla="*/ 0 h 225"/>
                    <a:gd name="T44" fmla="*/ 0 w 234"/>
                    <a:gd name="T45" fmla="*/ 0 h 225"/>
                    <a:gd name="T46" fmla="*/ 0 w 234"/>
                    <a:gd name="T47" fmla="*/ 0 h 225"/>
                    <a:gd name="T48" fmla="*/ 0 w 234"/>
                    <a:gd name="T49" fmla="*/ 0 h 225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</a:gdLst>
                  <a:ahLst/>
                  <a:cxnLst>
                    <a:cxn ang="T50">
                      <a:pos x="T0" y="T1"/>
                    </a:cxn>
                    <a:cxn ang="T51">
                      <a:pos x="T2" y="T3"/>
                    </a:cxn>
                    <a:cxn ang="T52">
                      <a:pos x="T4" y="T5"/>
                    </a:cxn>
                    <a:cxn ang="T53">
                      <a:pos x="T6" y="T7"/>
                    </a:cxn>
                    <a:cxn ang="T54">
                      <a:pos x="T8" y="T9"/>
                    </a:cxn>
                    <a:cxn ang="T55">
                      <a:pos x="T10" y="T11"/>
                    </a:cxn>
                    <a:cxn ang="T56">
                      <a:pos x="T12" y="T13"/>
                    </a:cxn>
                    <a:cxn ang="T57">
                      <a:pos x="T14" y="T15"/>
                    </a:cxn>
                    <a:cxn ang="T58">
                      <a:pos x="T16" y="T17"/>
                    </a:cxn>
                    <a:cxn ang="T59">
                      <a:pos x="T18" y="T19"/>
                    </a:cxn>
                    <a:cxn ang="T60">
                      <a:pos x="T20" y="T21"/>
                    </a:cxn>
                    <a:cxn ang="T61">
                      <a:pos x="T22" y="T23"/>
                    </a:cxn>
                    <a:cxn ang="T62">
                      <a:pos x="T24" y="T25"/>
                    </a:cxn>
                    <a:cxn ang="T63">
                      <a:pos x="T26" y="T27"/>
                    </a:cxn>
                    <a:cxn ang="T64">
                      <a:pos x="T28" y="T29"/>
                    </a:cxn>
                    <a:cxn ang="T65">
                      <a:pos x="T30" y="T31"/>
                    </a:cxn>
                    <a:cxn ang="T66">
                      <a:pos x="T32" y="T33"/>
                    </a:cxn>
                    <a:cxn ang="T67">
                      <a:pos x="T34" y="T35"/>
                    </a:cxn>
                    <a:cxn ang="T68">
                      <a:pos x="T36" y="T37"/>
                    </a:cxn>
                    <a:cxn ang="T69">
                      <a:pos x="T38" y="T39"/>
                    </a:cxn>
                    <a:cxn ang="T70">
                      <a:pos x="T40" y="T41"/>
                    </a:cxn>
                    <a:cxn ang="T71">
                      <a:pos x="T42" y="T43"/>
                    </a:cxn>
                    <a:cxn ang="T72">
                      <a:pos x="T44" y="T45"/>
                    </a:cxn>
                    <a:cxn ang="T73">
                      <a:pos x="T46" y="T47"/>
                    </a:cxn>
                    <a:cxn ang="T74">
                      <a:pos x="T48" y="T49"/>
                    </a:cxn>
                  </a:cxnLst>
                  <a:rect l="0" t="0" r="r" b="b"/>
                  <a:pathLst>
                    <a:path w="234" h="225">
                      <a:moveTo>
                        <a:pt x="109" y="14"/>
                      </a:moveTo>
                      <a:lnTo>
                        <a:pt x="123" y="32"/>
                      </a:lnTo>
                      <a:lnTo>
                        <a:pt x="143" y="60"/>
                      </a:lnTo>
                      <a:lnTo>
                        <a:pt x="163" y="93"/>
                      </a:lnTo>
                      <a:lnTo>
                        <a:pt x="184" y="130"/>
                      </a:lnTo>
                      <a:lnTo>
                        <a:pt x="203" y="163"/>
                      </a:lnTo>
                      <a:lnTo>
                        <a:pt x="219" y="194"/>
                      </a:lnTo>
                      <a:lnTo>
                        <a:pt x="229" y="215"/>
                      </a:lnTo>
                      <a:lnTo>
                        <a:pt x="234" y="225"/>
                      </a:lnTo>
                      <a:lnTo>
                        <a:pt x="221" y="217"/>
                      </a:lnTo>
                      <a:lnTo>
                        <a:pt x="192" y="198"/>
                      </a:lnTo>
                      <a:lnTo>
                        <a:pt x="152" y="170"/>
                      </a:lnTo>
                      <a:lnTo>
                        <a:pt x="107" y="139"/>
                      </a:lnTo>
                      <a:lnTo>
                        <a:pt x="62" y="105"/>
                      </a:lnTo>
                      <a:lnTo>
                        <a:pt x="24" y="76"/>
                      </a:lnTo>
                      <a:lnTo>
                        <a:pt x="2" y="52"/>
                      </a:lnTo>
                      <a:lnTo>
                        <a:pt x="0" y="40"/>
                      </a:lnTo>
                      <a:lnTo>
                        <a:pt x="8" y="32"/>
                      </a:lnTo>
                      <a:lnTo>
                        <a:pt x="20" y="24"/>
                      </a:lnTo>
                      <a:lnTo>
                        <a:pt x="32" y="15"/>
                      </a:lnTo>
                      <a:lnTo>
                        <a:pt x="48" y="8"/>
                      </a:lnTo>
                      <a:lnTo>
                        <a:pt x="63" y="3"/>
                      </a:lnTo>
                      <a:lnTo>
                        <a:pt x="78" y="0"/>
                      </a:lnTo>
                      <a:lnTo>
                        <a:pt x="94" y="4"/>
                      </a:lnTo>
                      <a:lnTo>
                        <a:pt x="109" y="14"/>
                      </a:lnTo>
                      <a:close/>
                    </a:path>
                  </a:pathLst>
                </a:custGeom>
                <a:solidFill>
                  <a:srgbClr val="4FD9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270" name="Freeform 228">
                  <a:extLst>
                    <a:ext uri="{FF2B5EF4-FFF2-40B4-BE49-F238E27FC236}">
                      <a16:creationId xmlns:a16="http://schemas.microsoft.com/office/drawing/2014/main" id="{786EAC6F-F29C-44A5-8F95-91385897B70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708" y="2271"/>
                  <a:ext cx="34" cy="35"/>
                </a:xfrm>
                <a:custGeom>
                  <a:avLst/>
                  <a:gdLst>
                    <a:gd name="T0" fmla="*/ 0 w 206"/>
                    <a:gd name="T1" fmla="*/ 0 h 204"/>
                    <a:gd name="T2" fmla="*/ 0 w 206"/>
                    <a:gd name="T3" fmla="*/ 0 h 204"/>
                    <a:gd name="T4" fmla="*/ 0 w 206"/>
                    <a:gd name="T5" fmla="*/ 0 h 204"/>
                    <a:gd name="T6" fmla="*/ 0 w 206"/>
                    <a:gd name="T7" fmla="*/ 0 h 204"/>
                    <a:gd name="T8" fmla="*/ 0 w 206"/>
                    <a:gd name="T9" fmla="*/ 0 h 204"/>
                    <a:gd name="T10" fmla="*/ 0 w 206"/>
                    <a:gd name="T11" fmla="*/ 0 h 204"/>
                    <a:gd name="T12" fmla="*/ 0 w 206"/>
                    <a:gd name="T13" fmla="*/ 0 h 204"/>
                    <a:gd name="T14" fmla="*/ 0 w 206"/>
                    <a:gd name="T15" fmla="*/ 0 h 204"/>
                    <a:gd name="T16" fmla="*/ 0 w 206"/>
                    <a:gd name="T17" fmla="*/ 0 h 204"/>
                    <a:gd name="T18" fmla="*/ 0 w 206"/>
                    <a:gd name="T19" fmla="*/ 0 h 204"/>
                    <a:gd name="T20" fmla="*/ 0 w 206"/>
                    <a:gd name="T21" fmla="*/ 0 h 204"/>
                    <a:gd name="T22" fmla="*/ 0 w 206"/>
                    <a:gd name="T23" fmla="*/ 0 h 204"/>
                    <a:gd name="T24" fmla="*/ 0 w 206"/>
                    <a:gd name="T25" fmla="*/ 0 h 204"/>
                    <a:gd name="T26" fmla="*/ 0 w 206"/>
                    <a:gd name="T27" fmla="*/ 0 h 204"/>
                    <a:gd name="T28" fmla="*/ 0 w 206"/>
                    <a:gd name="T29" fmla="*/ 0 h 204"/>
                    <a:gd name="T30" fmla="*/ 0 w 206"/>
                    <a:gd name="T31" fmla="*/ 0 h 204"/>
                    <a:gd name="T32" fmla="*/ 0 w 206"/>
                    <a:gd name="T33" fmla="*/ 0 h 204"/>
                    <a:gd name="T34" fmla="*/ 0 w 206"/>
                    <a:gd name="T35" fmla="*/ 0 h 204"/>
                    <a:gd name="T36" fmla="*/ 0 w 206"/>
                    <a:gd name="T37" fmla="*/ 0 h 204"/>
                    <a:gd name="T38" fmla="*/ 0 w 206"/>
                    <a:gd name="T39" fmla="*/ 0 h 204"/>
                    <a:gd name="T40" fmla="*/ 0 w 206"/>
                    <a:gd name="T41" fmla="*/ 0 h 204"/>
                    <a:gd name="T42" fmla="*/ 0 w 206"/>
                    <a:gd name="T43" fmla="*/ 0 h 204"/>
                    <a:gd name="T44" fmla="*/ 0 w 206"/>
                    <a:gd name="T45" fmla="*/ 0 h 204"/>
                    <a:gd name="T46" fmla="*/ 0 w 206"/>
                    <a:gd name="T47" fmla="*/ 0 h 204"/>
                    <a:gd name="T48" fmla="*/ 0 w 206"/>
                    <a:gd name="T49" fmla="*/ 0 h 204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</a:gdLst>
                  <a:ahLst/>
                  <a:cxnLst>
                    <a:cxn ang="T50">
                      <a:pos x="T0" y="T1"/>
                    </a:cxn>
                    <a:cxn ang="T51">
                      <a:pos x="T2" y="T3"/>
                    </a:cxn>
                    <a:cxn ang="T52">
                      <a:pos x="T4" y="T5"/>
                    </a:cxn>
                    <a:cxn ang="T53">
                      <a:pos x="T6" y="T7"/>
                    </a:cxn>
                    <a:cxn ang="T54">
                      <a:pos x="T8" y="T9"/>
                    </a:cxn>
                    <a:cxn ang="T55">
                      <a:pos x="T10" y="T11"/>
                    </a:cxn>
                    <a:cxn ang="T56">
                      <a:pos x="T12" y="T13"/>
                    </a:cxn>
                    <a:cxn ang="T57">
                      <a:pos x="T14" y="T15"/>
                    </a:cxn>
                    <a:cxn ang="T58">
                      <a:pos x="T16" y="T17"/>
                    </a:cxn>
                    <a:cxn ang="T59">
                      <a:pos x="T18" y="T19"/>
                    </a:cxn>
                    <a:cxn ang="T60">
                      <a:pos x="T20" y="T21"/>
                    </a:cxn>
                    <a:cxn ang="T61">
                      <a:pos x="T22" y="T23"/>
                    </a:cxn>
                    <a:cxn ang="T62">
                      <a:pos x="T24" y="T25"/>
                    </a:cxn>
                    <a:cxn ang="T63">
                      <a:pos x="T26" y="T27"/>
                    </a:cxn>
                    <a:cxn ang="T64">
                      <a:pos x="T28" y="T29"/>
                    </a:cxn>
                    <a:cxn ang="T65">
                      <a:pos x="T30" y="T31"/>
                    </a:cxn>
                    <a:cxn ang="T66">
                      <a:pos x="T32" y="T33"/>
                    </a:cxn>
                    <a:cxn ang="T67">
                      <a:pos x="T34" y="T35"/>
                    </a:cxn>
                    <a:cxn ang="T68">
                      <a:pos x="T36" y="T37"/>
                    </a:cxn>
                    <a:cxn ang="T69">
                      <a:pos x="T38" y="T39"/>
                    </a:cxn>
                    <a:cxn ang="T70">
                      <a:pos x="T40" y="T41"/>
                    </a:cxn>
                    <a:cxn ang="T71">
                      <a:pos x="T42" y="T43"/>
                    </a:cxn>
                    <a:cxn ang="T72">
                      <a:pos x="T44" y="T45"/>
                    </a:cxn>
                    <a:cxn ang="T73">
                      <a:pos x="T46" y="T47"/>
                    </a:cxn>
                    <a:cxn ang="T74">
                      <a:pos x="T48" y="T49"/>
                    </a:cxn>
                  </a:cxnLst>
                  <a:rect l="0" t="0" r="r" b="b"/>
                  <a:pathLst>
                    <a:path w="206" h="204">
                      <a:moveTo>
                        <a:pt x="86" y="9"/>
                      </a:moveTo>
                      <a:lnTo>
                        <a:pt x="98" y="23"/>
                      </a:lnTo>
                      <a:lnTo>
                        <a:pt x="116" y="48"/>
                      </a:lnTo>
                      <a:lnTo>
                        <a:pt x="135" y="78"/>
                      </a:lnTo>
                      <a:lnTo>
                        <a:pt x="156" y="113"/>
                      </a:lnTo>
                      <a:lnTo>
                        <a:pt x="175" y="145"/>
                      </a:lnTo>
                      <a:lnTo>
                        <a:pt x="191" y="174"/>
                      </a:lnTo>
                      <a:lnTo>
                        <a:pt x="201" y="194"/>
                      </a:lnTo>
                      <a:lnTo>
                        <a:pt x="206" y="204"/>
                      </a:lnTo>
                      <a:lnTo>
                        <a:pt x="195" y="197"/>
                      </a:lnTo>
                      <a:lnTo>
                        <a:pt x="170" y="177"/>
                      </a:lnTo>
                      <a:lnTo>
                        <a:pt x="134" y="150"/>
                      </a:lnTo>
                      <a:lnTo>
                        <a:pt x="94" y="121"/>
                      </a:lnTo>
                      <a:lnTo>
                        <a:pt x="54" y="89"/>
                      </a:lnTo>
                      <a:lnTo>
                        <a:pt x="21" y="61"/>
                      </a:lnTo>
                      <a:lnTo>
                        <a:pt x="1" y="39"/>
                      </a:lnTo>
                      <a:lnTo>
                        <a:pt x="0" y="29"/>
                      </a:lnTo>
                      <a:lnTo>
                        <a:pt x="5" y="23"/>
                      </a:lnTo>
                      <a:lnTo>
                        <a:pt x="15" y="18"/>
                      </a:lnTo>
                      <a:lnTo>
                        <a:pt x="26" y="12"/>
                      </a:lnTo>
                      <a:lnTo>
                        <a:pt x="38" y="7"/>
                      </a:lnTo>
                      <a:lnTo>
                        <a:pt x="49" y="1"/>
                      </a:lnTo>
                      <a:lnTo>
                        <a:pt x="62" y="0"/>
                      </a:lnTo>
                      <a:lnTo>
                        <a:pt x="74" y="1"/>
                      </a:lnTo>
                      <a:lnTo>
                        <a:pt x="86" y="9"/>
                      </a:lnTo>
                      <a:close/>
                    </a:path>
                  </a:pathLst>
                </a:custGeom>
                <a:solidFill>
                  <a:srgbClr val="73D1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271" name="Freeform 229">
                  <a:extLst>
                    <a:ext uri="{FF2B5EF4-FFF2-40B4-BE49-F238E27FC236}">
                      <a16:creationId xmlns:a16="http://schemas.microsoft.com/office/drawing/2014/main" id="{CBE0162C-93E9-49D2-B84C-F4DB905E9E2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711" y="2273"/>
                  <a:ext cx="30" cy="31"/>
                </a:xfrm>
                <a:custGeom>
                  <a:avLst/>
                  <a:gdLst>
                    <a:gd name="T0" fmla="*/ 0 w 180"/>
                    <a:gd name="T1" fmla="*/ 0 h 187"/>
                    <a:gd name="T2" fmla="*/ 0 w 180"/>
                    <a:gd name="T3" fmla="*/ 0 h 187"/>
                    <a:gd name="T4" fmla="*/ 0 w 180"/>
                    <a:gd name="T5" fmla="*/ 0 h 187"/>
                    <a:gd name="T6" fmla="*/ 0 w 180"/>
                    <a:gd name="T7" fmla="*/ 0 h 187"/>
                    <a:gd name="T8" fmla="*/ 0 w 180"/>
                    <a:gd name="T9" fmla="*/ 0 h 187"/>
                    <a:gd name="T10" fmla="*/ 0 w 180"/>
                    <a:gd name="T11" fmla="*/ 0 h 187"/>
                    <a:gd name="T12" fmla="*/ 0 w 180"/>
                    <a:gd name="T13" fmla="*/ 0 h 187"/>
                    <a:gd name="T14" fmla="*/ 0 w 180"/>
                    <a:gd name="T15" fmla="*/ 0 h 187"/>
                    <a:gd name="T16" fmla="*/ 0 w 180"/>
                    <a:gd name="T17" fmla="*/ 0 h 187"/>
                    <a:gd name="T18" fmla="*/ 0 w 180"/>
                    <a:gd name="T19" fmla="*/ 0 h 187"/>
                    <a:gd name="T20" fmla="*/ 0 w 180"/>
                    <a:gd name="T21" fmla="*/ 0 h 187"/>
                    <a:gd name="T22" fmla="*/ 0 w 180"/>
                    <a:gd name="T23" fmla="*/ 0 h 187"/>
                    <a:gd name="T24" fmla="*/ 0 w 180"/>
                    <a:gd name="T25" fmla="*/ 0 h 187"/>
                    <a:gd name="T26" fmla="*/ 0 w 180"/>
                    <a:gd name="T27" fmla="*/ 0 h 187"/>
                    <a:gd name="T28" fmla="*/ 0 w 180"/>
                    <a:gd name="T29" fmla="*/ 0 h 187"/>
                    <a:gd name="T30" fmla="*/ 0 w 180"/>
                    <a:gd name="T31" fmla="*/ 0 h 187"/>
                    <a:gd name="T32" fmla="*/ 0 w 180"/>
                    <a:gd name="T33" fmla="*/ 0 h 187"/>
                    <a:gd name="T34" fmla="*/ 0 w 180"/>
                    <a:gd name="T35" fmla="*/ 0 h 187"/>
                    <a:gd name="T36" fmla="*/ 0 w 180"/>
                    <a:gd name="T37" fmla="*/ 0 h 187"/>
                    <a:gd name="T38" fmla="*/ 0 w 180"/>
                    <a:gd name="T39" fmla="*/ 0 h 187"/>
                    <a:gd name="T40" fmla="*/ 0 w 180"/>
                    <a:gd name="T41" fmla="*/ 0 h 187"/>
                    <a:gd name="T42" fmla="*/ 0 w 180"/>
                    <a:gd name="T43" fmla="*/ 0 h 187"/>
                    <a:gd name="T44" fmla="*/ 0 w 180"/>
                    <a:gd name="T45" fmla="*/ 0 h 187"/>
                    <a:gd name="T46" fmla="*/ 0 w 180"/>
                    <a:gd name="T47" fmla="*/ 0 h 187"/>
                    <a:gd name="T48" fmla="*/ 0 w 180"/>
                    <a:gd name="T49" fmla="*/ 0 h 187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</a:gdLst>
                  <a:ahLst/>
                  <a:cxnLst>
                    <a:cxn ang="T50">
                      <a:pos x="T0" y="T1"/>
                    </a:cxn>
                    <a:cxn ang="T51">
                      <a:pos x="T2" y="T3"/>
                    </a:cxn>
                    <a:cxn ang="T52">
                      <a:pos x="T4" y="T5"/>
                    </a:cxn>
                    <a:cxn ang="T53">
                      <a:pos x="T6" y="T7"/>
                    </a:cxn>
                    <a:cxn ang="T54">
                      <a:pos x="T8" y="T9"/>
                    </a:cxn>
                    <a:cxn ang="T55">
                      <a:pos x="T10" y="T11"/>
                    </a:cxn>
                    <a:cxn ang="T56">
                      <a:pos x="T12" y="T13"/>
                    </a:cxn>
                    <a:cxn ang="T57">
                      <a:pos x="T14" y="T15"/>
                    </a:cxn>
                    <a:cxn ang="T58">
                      <a:pos x="T16" y="T17"/>
                    </a:cxn>
                    <a:cxn ang="T59">
                      <a:pos x="T18" y="T19"/>
                    </a:cxn>
                    <a:cxn ang="T60">
                      <a:pos x="T20" y="T21"/>
                    </a:cxn>
                    <a:cxn ang="T61">
                      <a:pos x="T22" y="T23"/>
                    </a:cxn>
                    <a:cxn ang="T62">
                      <a:pos x="T24" y="T25"/>
                    </a:cxn>
                    <a:cxn ang="T63">
                      <a:pos x="T26" y="T27"/>
                    </a:cxn>
                    <a:cxn ang="T64">
                      <a:pos x="T28" y="T29"/>
                    </a:cxn>
                    <a:cxn ang="T65">
                      <a:pos x="T30" y="T31"/>
                    </a:cxn>
                    <a:cxn ang="T66">
                      <a:pos x="T32" y="T33"/>
                    </a:cxn>
                    <a:cxn ang="T67">
                      <a:pos x="T34" y="T35"/>
                    </a:cxn>
                    <a:cxn ang="T68">
                      <a:pos x="T36" y="T37"/>
                    </a:cxn>
                    <a:cxn ang="T69">
                      <a:pos x="T38" y="T39"/>
                    </a:cxn>
                    <a:cxn ang="T70">
                      <a:pos x="T40" y="T41"/>
                    </a:cxn>
                    <a:cxn ang="T71">
                      <a:pos x="T42" y="T43"/>
                    </a:cxn>
                    <a:cxn ang="T72">
                      <a:pos x="T44" y="T45"/>
                    </a:cxn>
                    <a:cxn ang="T73">
                      <a:pos x="T46" y="T47"/>
                    </a:cxn>
                    <a:cxn ang="T74">
                      <a:pos x="T48" y="T49"/>
                    </a:cxn>
                  </a:cxnLst>
                  <a:rect l="0" t="0" r="r" b="b"/>
                  <a:pathLst>
                    <a:path w="180" h="187">
                      <a:moveTo>
                        <a:pt x="63" y="7"/>
                      </a:moveTo>
                      <a:lnTo>
                        <a:pt x="72" y="19"/>
                      </a:lnTo>
                      <a:lnTo>
                        <a:pt x="89" y="43"/>
                      </a:lnTo>
                      <a:lnTo>
                        <a:pt x="107" y="71"/>
                      </a:lnTo>
                      <a:lnTo>
                        <a:pt x="128" y="103"/>
                      </a:lnTo>
                      <a:lnTo>
                        <a:pt x="147" y="133"/>
                      </a:lnTo>
                      <a:lnTo>
                        <a:pt x="164" y="160"/>
                      </a:lnTo>
                      <a:lnTo>
                        <a:pt x="175" y="178"/>
                      </a:lnTo>
                      <a:lnTo>
                        <a:pt x="180" y="187"/>
                      </a:lnTo>
                      <a:lnTo>
                        <a:pt x="171" y="180"/>
                      </a:lnTo>
                      <a:lnTo>
                        <a:pt x="148" y="163"/>
                      </a:lnTo>
                      <a:lnTo>
                        <a:pt x="117" y="137"/>
                      </a:lnTo>
                      <a:lnTo>
                        <a:pt x="83" y="109"/>
                      </a:lnTo>
                      <a:lnTo>
                        <a:pt x="48" y="79"/>
                      </a:lnTo>
                      <a:lnTo>
                        <a:pt x="20" y="53"/>
                      </a:lnTo>
                      <a:lnTo>
                        <a:pt x="2" y="33"/>
                      </a:lnTo>
                      <a:lnTo>
                        <a:pt x="0" y="25"/>
                      </a:lnTo>
                      <a:lnTo>
                        <a:pt x="4" y="20"/>
                      </a:lnTo>
                      <a:lnTo>
                        <a:pt x="11" y="16"/>
                      </a:lnTo>
                      <a:lnTo>
                        <a:pt x="19" y="10"/>
                      </a:lnTo>
                      <a:lnTo>
                        <a:pt x="29" y="7"/>
                      </a:lnTo>
                      <a:lnTo>
                        <a:pt x="37" y="2"/>
                      </a:lnTo>
                      <a:lnTo>
                        <a:pt x="46" y="0"/>
                      </a:lnTo>
                      <a:lnTo>
                        <a:pt x="55" y="1"/>
                      </a:lnTo>
                      <a:lnTo>
                        <a:pt x="63" y="7"/>
                      </a:lnTo>
                      <a:close/>
                    </a:path>
                  </a:pathLst>
                </a:custGeom>
                <a:solidFill>
                  <a:srgbClr val="99CC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272" name="Freeform 230">
                  <a:extLst>
                    <a:ext uri="{FF2B5EF4-FFF2-40B4-BE49-F238E27FC236}">
                      <a16:creationId xmlns:a16="http://schemas.microsoft.com/office/drawing/2014/main" id="{FA75DB09-025A-43CF-8669-DB2DEF2DA26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629" y="2252"/>
                  <a:ext cx="74" cy="31"/>
                </a:xfrm>
                <a:custGeom>
                  <a:avLst/>
                  <a:gdLst>
                    <a:gd name="T0" fmla="*/ 0 w 440"/>
                    <a:gd name="T1" fmla="*/ 0 h 184"/>
                    <a:gd name="T2" fmla="*/ 0 w 440"/>
                    <a:gd name="T3" fmla="*/ 0 h 184"/>
                    <a:gd name="T4" fmla="*/ 0 w 440"/>
                    <a:gd name="T5" fmla="*/ 0 h 184"/>
                    <a:gd name="T6" fmla="*/ 0 w 440"/>
                    <a:gd name="T7" fmla="*/ 0 h 184"/>
                    <a:gd name="T8" fmla="*/ 0 w 440"/>
                    <a:gd name="T9" fmla="*/ 0 h 184"/>
                    <a:gd name="T10" fmla="*/ 0 w 440"/>
                    <a:gd name="T11" fmla="*/ 0 h 184"/>
                    <a:gd name="T12" fmla="*/ 0 w 440"/>
                    <a:gd name="T13" fmla="*/ 0 h 184"/>
                    <a:gd name="T14" fmla="*/ 0 w 440"/>
                    <a:gd name="T15" fmla="*/ 0 h 184"/>
                    <a:gd name="T16" fmla="*/ 0 w 440"/>
                    <a:gd name="T17" fmla="*/ 0 h 184"/>
                    <a:gd name="T18" fmla="*/ 0 w 440"/>
                    <a:gd name="T19" fmla="*/ 0 h 184"/>
                    <a:gd name="T20" fmla="*/ 0 w 440"/>
                    <a:gd name="T21" fmla="*/ 0 h 184"/>
                    <a:gd name="T22" fmla="*/ 0 w 440"/>
                    <a:gd name="T23" fmla="*/ 0 h 184"/>
                    <a:gd name="T24" fmla="*/ 0 w 440"/>
                    <a:gd name="T25" fmla="*/ 0 h 184"/>
                    <a:gd name="T26" fmla="*/ 0 w 440"/>
                    <a:gd name="T27" fmla="*/ 0 h 184"/>
                    <a:gd name="T28" fmla="*/ 0 w 440"/>
                    <a:gd name="T29" fmla="*/ 0 h 184"/>
                    <a:gd name="T30" fmla="*/ 0 w 440"/>
                    <a:gd name="T31" fmla="*/ 0 h 184"/>
                    <a:gd name="T32" fmla="*/ 0 w 440"/>
                    <a:gd name="T33" fmla="*/ 0 h 184"/>
                    <a:gd name="T34" fmla="*/ 0 w 440"/>
                    <a:gd name="T35" fmla="*/ 0 h 184"/>
                    <a:gd name="T36" fmla="*/ 0 w 440"/>
                    <a:gd name="T37" fmla="*/ 0 h 184"/>
                    <a:gd name="T38" fmla="*/ 0 w 440"/>
                    <a:gd name="T39" fmla="*/ 0 h 184"/>
                    <a:gd name="T40" fmla="*/ 0 w 440"/>
                    <a:gd name="T41" fmla="*/ 0 h 184"/>
                    <a:gd name="T42" fmla="*/ 0 w 440"/>
                    <a:gd name="T43" fmla="*/ 0 h 184"/>
                    <a:gd name="T44" fmla="*/ 0 w 440"/>
                    <a:gd name="T45" fmla="*/ 0 h 184"/>
                    <a:gd name="T46" fmla="*/ 0 w 440"/>
                    <a:gd name="T47" fmla="*/ 0 h 184"/>
                    <a:gd name="T48" fmla="*/ 0 w 440"/>
                    <a:gd name="T49" fmla="*/ 0 h 184"/>
                    <a:gd name="T50" fmla="*/ 0 w 440"/>
                    <a:gd name="T51" fmla="*/ 0 h 184"/>
                    <a:gd name="T52" fmla="*/ 0 w 440"/>
                    <a:gd name="T53" fmla="*/ 0 h 184"/>
                    <a:gd name="T54" fmla="*/ 0 w 440"/>
                    <a:gd name="T55" fmla="*/ 0 h 184"/>
                    <a:gd name="T56" fmla="*/ 0 w 440"/>
                    <a:gd name="T57" fmla="*/ 0 h 184"/>
                    <a:gd name="T58" fmla="*/ 0 w 440"/>
                    <a:gd name="T59" fmla="*/ 0 h 184"/>
                    <a:gd name="T60" fmla="*/ 0 w 440"/>
                    <a:gd name="T61" fmla="*/ 0 h 184"/>
                    <a:gd name="T62" fmla="*/ 0 w 440"/>
                    <a:gd name="T63" fmla="*/ 0 h 184"/>
                    <a:gd name="T64" fmla="*/ 0 w 440"/>
                    <a:gd name="T65" fmla="*/ 0 h 184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0" t="0" r="r" b="b"/>
                  <a:pathLst>
                    <a:path w="440" h="184">
                      <a:moveTo>
                        <a:pt x="305" y="1"/>
                      </a:moveTo>
                      <a:lnTo>
                        <a:pt x="273" y="0"/>
                      </a:lnTo>
                      <a:lnTo>
                        <a:pt x="225" y="9"/>
                      </a:lnTo>
                      <a:lnTo>
                        <a:pt x="168" y="23"/>
                      </a:lnTo>
                      <a:lnTo>
                        <a:pt x="112" y="41"/>
                      </a:lnTo>
                      <a:lnTo>
                        <a:pt x="59" y="59"/>
                      </a:lnTo>
                      <a:lnTo>
                        <a:pt x="21" y="77"/>
                      </a:lnTo>
                      <a:lnTo>
                        <a:pt x="0" y="89"/>
                      </a:lnTo>
                      <a:lnTo>
                        <a:pt x="8" y="93"/>
                      </a:lnTo>
                      <a:lnTo>
                        <a:pt x="20" y="93"/>
                      </a:lnTo>
                      <a:lnTo>
                        <a:pt x="47" y="98"/>
                      </a:lnTo>
                      <a:lnTo>
                        <a:pt x="81" y="103"/>
                      </a:lnTo>
                      <a:lnTo>
                        <a:pt x="123" y="113"/>
                      </a:lnTo>
                      <a:lnTo>
                        <a:pt x="162" y="125"/>
                      </a:lnTo>
                      <a:lnTo>
                        <a:pt x="200" y="139"/>
                      </a:lnTo>
                      <a:lnTo>
                        <a:pt x="228" y="156"/>
                      </a:lnTo>
                      <a:lnTo>
                        <a:pt x="242" y="176"/>
                      </a:lnTo>
                      <a:lnTo>
                        <a:pt x="254" y="184"/>
                      </a:lnTo>
                      <a:lnTo>
                        <a:pt x="278" y="184"/>
                      </a:lnTo>
                      <a:lnTo>
                        <a:pt x="311" y="176"/>
                      </a:lnTo>
                      <a:lnTo>
                        <a:pt x="348" y="164"/>
                      </a:lnTo>
                      <a:lnTo>
                        <a:pt x="383" y="145"/>
                      </a:lnTo>
                      <a:lnTo>
                        <a:pt x="414" y="124"/>
                      </a:lnTo>
                      <a:lnTo>
                        <a:pt x="434" y="99"/>
                      </a:lnTo>
                      <a:lnTo>
                        <a:pt x="440" y="75"/>
                      </a:lnTo>
                      <a:lnTo>
                        <a:pt x="434" y="52"/>
                      </a:lnTo>
                      <a:lnTo>
                        <a:pt x="425" y="36"/>
                      </a:lnTo>
                      <a:lnTo>
                        <a:pt x="411" y="25"/>
                      </a:lnTo>
                      <a:lnTo>
                        <a:pt x="394" y="18"/>
                      </a:lnTo>
                      <a:lnTo>
                        <a:pt x="374" y="12"/>
                      </a:lnTo>
                      <a:lnTo>
                        <a:pt x="353" y="9"/>
                      </a:lnTo>
                      <a:lnTo>
                        <a:pt x="329" y="4"/>
                      </a:lnTo>
                      <a:lnTo>
                        <a:pt x="305" y="1"/>
                      </a:lnTo>
                      <a:close/>
                    </a:path>
                  </a:pathLst>
                </a:custGeom>
                <a:solidFill>
                  <a:srgbClr val="00C7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273" name="Freeform 231">
                  <a:extLst>
                    <a:ext uri="{FF2B5EF4-FFF2-40B4-BE49-F238E27FC236}">
                      <a16:creationId xmlns:a16="http://schemas.microsoft.com/office/drawing/2014/main" id="{A05ADDB2-CF95-4582-AE9F-C9960B061F5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629" y="2257"/>
                  <a:ext cx="74" cy="26"/>
                </a:xfrm>
                <a:custGeom>
                  <a:avLst/>
                  <a:gdLst>
                    <a:gd name="T0" fmla="*/ 0 w 440"/>
                    <a:gd name="T1" fmla="*/ 0 h 154"/>
                    <a:gd name="T2" fmla="*/ 0 w 440"/>
                    <a:gd name="T3" fmla="*/ 0 h 154"/>
                    <a:gd name="T4" fmla="*/ 0 w 440"/>
                    <a:gd name="T5" fmla="*/ 0 h 154"/>
                    <a:gd name="T6" fmla="*/ 0 w 440"/>
                    <a:gd name="T7" fmla="*/ 0 h 154"/>
                    <a:gd name="T8" fmla="*/ 0 w 440"/>
                    <a:gd name="T9" fmla="*/ 0 h 154"/>
                    <a:gd name="T10" fmla="*/ 0 w 440"/>
                    <a:gd name="T11" fmla="*/ 0 h 154"/>
                    <a:gd name="T12" fmla="*/ 0 w 440"/>
                    <a:gd name="T13" fmla="*/ 0 h 154"/>
                    <a:gd name="T14" fmla="*/ 0 w 440"/>
                    <a:gd name="T15" fmla="*/ 0 h 154"/>
                    <a:gd name="T16" fmla="*/ 0 w 440"/>
                    <a:gd name="T17" fmla="*/ 0 h 154"/>
                    <a:gd name="T18" fmla="*/ 0 w 440"/>
                    <a:gd name="T19" fmla="*/ 0 h 154"/>
                    <a:gd name="T20" fmla="*/ 0 w 440"/>
                    <a:gd name="T21" fmla="*/ 0 h 154"/>
                    <a:gd name="T22" fmla="*/ 0 w 440"/>
                    <a:gd name="T23" fmla="*/ 0 h 154"/>
                    <a:gd name="T24" fmla="*/ 0 w 440"/>
                    <a:gd name="T25" fmla="*/ 0 h 154"/>
                    <a:gd name="T26" fmla="*/ 0 w 440"/>
                    <a:gd name="T27" fmla="*/ 0 h 154"/>
                    <a:gd name="T28" fmla="*/ 0 w 440"/>
                    <a:gd name="T29" fmla="*/ 0 h 154"/>
                    <a:gd name="T30" fmla="*/ 0 w 440"/>
                    <a:gd name="T31" fmla="*/ 0 h 154"/>
                    <a:gd name="T32" fmla="*/ 0 w 440"/>
                    <a:gd name="T33" fmla="*/ 0 h 154"/>
                    <a:gd name="T34" fmla="*/ 0 w 440"/>
                    <a:gd name="T35" fmla="*/ 0 h 154"/>
                    <a:gd name="T36" fmla="*/ 0 w 440"/>
                    <a:gd name="T37" fmla="*/ 0 h 154"/>
                    <a:gd name="T38" fmla="*/ 0 w 440"/>
                    <a:gd name="T39" fmla="*/ 0 h 154"/>
                    <a:gd name="T40" fmla="*/ 0 w 440"/>
                    <a:gd name="T41" fmla="*/ 0 h 154"/>
                    <a:gd name="T42" fmla="*/ 0 w 440"/>
                    <a:gd name="T43" fmla="*/ 0 h 154"/>
                    <a:gd name="T44" fmla="*/ 0 w 440"/>
                    <a:gd name="T45" fmla="*/ 0 h 154"/>
                    <a:gd name="T46" fmla="*/ 0 w 440"/>
                    <a:gd name="T47" fmla="*/ 0 h 154"/>
                    <a:gd name="T48" fmla="*/ 0 w 440"/>
                    <a:gd name="T49" fmla="*/ 0 h 154"/>
                    <a:gd name="T50" fmla="*/ 0 w 440"/>
                    <a:gd name="T51" fmla="*/ 0 h 154"/>
                    <a:gd name="T52" fmla="*/ 0 w 440"/>
                    <a:gd name="T53" fmla="*/ 0 h 154"/>
                    <a:gd name="T54" fmla="*/ 0 w 440"/>
                    <a:gd name="T55" fmla="*/ 0 h 154"/>
                    <a:gd name="T56" fmla="*/ 0 w 440"/>
                    <a:gd name="T57" fmla="*/ 0 h 154"/>
                    <a:gd name="T58" fmla="*/ 0 w 440"/>
                    <a:gd name="T59" fmla="*/ 0 h 154"/>
                    <a:gd name="T60" fmla="*/ 0 w 440"/>
                    <a:gd name="T61" fmla="*/ 0 h 154"/>
                    <a:gd name="T62" fmla="*/ 0 w 440"/>
                    <a:gd name="T63" fmla="*/ 0 h 154"/>
                    <a:gd name="T64" fmla="*/ 0 w 440"/>
                    <a:gd name="T65" fmla="*/ 0 h 154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0" t="0" r="r" b="b"/>
                  <a:pathLst>
                    <a:path w="440" h="154">
                      <a:moveTo>
                        <a:pt x="303" y="2"/>
                      </a:moveTo>
                      <a:lnTo>
                        <a:pt x="269" y="0"/>
                      </a:lnTo>
                      <a:lnTo>
                        <a:pt x="222" y="5"/>
                      </a:lnTo>
                      <a:lnTo>
                        <a:pt x="166" y="14"/>
                      </a:lnTo>
                      <a:lnTo>
                        <a:pt x="110" y="27"/>
                      </a:lnTo>
                      <a:lnTo>
                        <a:pt x="58" y="40"/>
                      </a:lnTo>
                      <a:lnTo>
                        <a:pt x="20" y="52"/>
                      </a:lnTo>
                      <a:lnTo>
                        <a:pt x="0" y="60"/>
                      </a:lnTo>
                      <a:lnTo>
                        <a:pt x="8" y="63"/>
                      </a:lnTo>
                      <a:lnTo>
                        <a:pt x="20" y="63"/>
                      </a:lnTo>
                      <a:lnTo>
                        <a:pt x="47" y="68"/>
                      </a:lnTo>
                      <a:lnTo>
                        <a:pt x="81" y="73"/>
                      </a:lnTo>
                      <a:lnTo>
                        <a:pt x="123" y="83"/>
                      </a:lnTo>
                      <a:lnTo>
                        <a:pt x="162" y="95"/>
                      </a:lnTo>
                      <a:lnTo>
                        <a:pt x="200" y="109"/>
                      </a:lnTo>
                      <a:lnTo>
                        <a:pt x="228" y="126"/>
                      </a:lnTo>
                      <a:lnTo>
                        <a:pt x="242" y="146"/>
                      </a:lnTo>
                      <a:lnTo>
                        <a:pt x="254" y="154"/>
                      </a:lnTo>
                      <a:lnTo>
                        <a:pt x="279" y="154"/>
                      </a:lnTo>
                      <a:lnTo>
                        <a:pt x="313" y="146"/>
                      </a:lnTo>
                      <a:lnTo>
                        <a:pt x="350" y="133"/>
                      </a:lnTo>
                      <a:lnTo>
                        <a:pt x="385" y="114"/>
                      </a:lnTo>
                      <a:lnTo>
                        <a:pt x="416" y="92"/>
                      </a:lnTo>
                      <a:lnTo>
                        <a:pt x="435" y="69"/>
                      </a:lnTo>
                      <a:lnTo>
                        <a:pt x="440" y="45"/>
                      </a:lnTo>
                      <a:lnTo>
                        <a:pt x="432" y="24"/>
                      </a:lnTo>
                      <a:lnTo>
                        <a:pt x="422" y="11"/>
                      </a:lnTo>
                      <a:lnTo>
                        <a:pt x="409" y="5"/>
                      </a:lnTo>
                      <a:lnTo>
                        <a:pt x="392" y="4"/>
                      </a:lnTo>
                      <a:lnTo>
                        <a:pt x="372" y="4"/>
                      </a:lnTo>
                      <a:lnTo>
                        <a:pt x="350" y="5"/>
                      </a:lnTo>
                      <a:lnTo>
                        <a:pt x="327" y="5"/>
                      </a:lnTo>
                      <a:lnTo>
                        <a:pt x="303" y="2"/>
                      </a:lnTo>
                      <a:close/>
                    </a:path>
                  </a:pathLst>
                </a:custGeom>
                <a:solidFill>
                  <a:srgbClr val="00A1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274" name="Freeform 232">
                  <a:extLst>
                    <a:ext uri="{FF2B5EF4-FFF2-40B4-BE49-F238E27FC236}">
                      <a16:creationId xmlns:a16="http://schemas.microsoft.com/office/drawing/2014/main" id="{BC1F2333-42BA-492A-8E61-286193AE9A4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629" y="2259"/>
                  <a:ext cx="74" cy="24"/>
                </a:xfrm>
                <a:custGeom>
                  <a:avLst/>
                  <a:gdLst>
                    <a:gd name="T0" fmla="*/ 0 w 440"/>
                    <a:gd name="T1" fmla="*/ 0 h 139"/>
                    <a:gd name="T2" fmla="*/ 0 w 440"/>
                    <a:gd name="T3" fmla="*/ 0 h 139"/>
                    <a:gd name="T4" fmla="*/ 0 w 440"/>
                    <a:gd name="T5" fmla="*/ 0 h 139"/>
                    <a:gd name="T6" fmla="*/ 0 w 440"/>
                    <a:gd name="T7" fmla="*/ 0 h 139"/>
                    <a:gd name="T8" fmla="*/ 0 w 440"/>
                    <a:gd name="T9" fmla="*/ 0 h 139"/>
                    <a:gd name="T10" fmla="*/ 0 w 440"/>
                    <a:gd name="T11" fmla="*/ 0 h 139"/>
                    <a:gd name="T12" fmla="*/ 0 w 440"/>
                    <a:gd name="T13" fmla="*/ 0 h 139"/>
                    <a:gd name="T14" fmla="*/ 0 w 440"/>
                    <a:gd name="T15" fmla="*/ 0 h 139"/>
                    <a:gd name="T16" fmla="*/ 0 w 440"/>
                    <a:gd name="T17" fmla="*/ 0 h 139"/>
                    <a:gd name="T18" fmla="*/ 0 w 440"/>
                    <a:gd name="T19" fmla="*/ 0 h 139"/>
                    <a:gd name="T20" fmla="*/ 0 w 440"/>
                    <a:gd name="T21" fmla="*/ 0 h 139"/>
                    <a:gd name="T22" fmla="*/ 0 w 440"/>
                    <a:gd name="T23" fmla="*/ 0 h 139"/>
                    <a:gd name="T24" fmla="*/ 0 w 440"/>
                    <a:gd name="T25" fmla="*/ 0 h 139"/>
                    <a:gd name="T26" fmla="*/ 0 w 440"/>
                    <a:gd name="T27" fmla="*/ 0 h 139"/>
                    <a:gd name="T28" fmla="*/ 0 w 440"/>
                    <a:gd name="T29" fmla="*/ 0 h 139"/>
                    <a:gd name="T30" fmla="*/ 0 w 440"/>
                    <a:gd name="T31" fmla="*/ 0 h 139"/>
                    <a:gd name="T32" fmla="*/ 0 w 440"/>
                    <a:gd name="T33" fmla="*/ 0 h 139"/>
                    <a:gd name="T34" fmla="*/ 0 w 440"/>
                    <a:gd name="T35" fmla="*/ 0 h 139"/>
                    <a:gd name="T36" fmla="*/ 0 w 440"/>
                    <a:gd name="T37" fmla="*/ 0 h 139"/>
                    <a:gd name="T38" fmla="*/ 0 w 440"/>
                    <a:gd name="T39" fmla="*/ 0 h 139"/>
                    <a:gd name="T40" fmla="*/ 0 w 440"/>
                    <a:gd name="T41" fmla="*/ 0 h 139"/>
                    <a:gd name="T42" fmla="*/ 0 w 440"/>
                    <a:gd name="T43" fmla="*/ 0 h 139"/>
                    <a:gd name="T44" fmla="*/ 0 w 440"/>
                    <a:gd name="T45" fmla="*/ 0 h 139"/>
                    <a:gd name="T46" fmla="*/ 0 w 440"/>
                    <a:gd name="T47" fmla="*/ 0 h 139"/>
                    <a:gd name="T48" fmla="*/ 0 w 440"/>
                    <a:gd name="T49" fmla="*/ 0 h 139"/>
                    <a:gd name="T50" fmla="*/ 0 w 440"/>
                    <a:gd name="T51" fmla="*/ 0 h 139"/>
                    <a:gd name="T52" fmla="*/ 0 w 440"/>
                    <a:gd name="T53" fmla="*/ 0 h 139"/>
                    <a:gd name="T54" fmla="*/ 0 w 440"/>
                    <a:gd name="T55" fmla="*/ 0 h 139"/>
                    <a:gd name="T56" fmla="*/ 0 w 440"/>
                    <a:gd name="T57" fmla="*/ 0 h 139"/>
                    <a:gd name="T58" fmla="*/ 0 w 440"/>
                    <a:gd name="T59" fmla="*/ 0 h 139"/>
                    <a:gd name="T60" fmla="*/ 0 w 440"/>
                    <a:gd name="T61" fmla="*/ 0 h 139"/>
                    <a:gd name="T62" fmla="*/ 0 w 440"/>
                    <a:gd name="T63" fmla="*/ 0 h 139"/>
                    <a:gd name="T64" fmla="*/ 0 w 440"/>
                    <a:gd name="T65" fmla="*/ 0 h 139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0" t="0" r="r" b="b"/>
                  <a:pathLst>
                    <a:path w="440" h="139">
                      <a:moveTo>
                        <a:pt x="301" y="18"/>
                      </a:moveTo>
                      <a:lnTo>
                        <a:pt x="267" y="13"/>
                      </a:lnTo>
                      <a:lnTo>
                        <a:pt x="220" y="14"/>
                      </a:lnTo>
                      <a:lnTo>
                        <a:pt x="164" y="19"/>
                      </a:lnTo>
                      <a:lnTo>
                        <a:pt x="108" y="27"/>
                      </a:lnTo>
                      <a:lnTo>
                        <a:pt x="57" y="34"/>
                      </a:lnTo>
                      <a:lnTo>
                        <a:pt x="20" y="41"/>
                      </a:lnTo>
                      <a:lnTo>
                        <a:pt x="0" y="46"/>
                      </a:lnTo>
                      <a:lnTo>
                        <a:pt x="8" y="48"/>
                      </a:lnTo>
                      <a:lnTo>
                        <a:pt x="20" y="48"/>
                      </a:lnTo>
                      <a:lnTo>
                        <a:pt x="45" y="53"/>
                      </a:lnTo>
                      <a:lnTo>
                        <a:pt x="80" y="58"/>
                      </a:lnTo>
                      <a:lnTo>
                        <a:pt x="122" y="68"/>
                      </a:lnTo>
                      <a:lnTo>
                        <a:pt x="161" y="80"/>
                      </a:lnTo>
                      <a:lnTo>
                        <a:pt x="198" y="94"/>
                      </a:lnTo>
                      <a:lnTo>
                        <a:pt x="227" y="111"/>
                      </a:lnTo>
                      <a:lnTo>
                        <a:pt x="242" y="131"/>
                      </a:lnTo>
                      <a:lnTo>
                        <a:pt x="254" y="139"/>
                      </a:lnTo>
                      <a:lnTo>
                        <a:pt x="279" y="139"/>
                      </a:lnTo>
                      <a:lnTo>
                        <a:pt x="313" y="131"/>
                      </a:lnTo>
                      <a:lnTo>
                        <a:pt x="350" y="118"/>
                      </a:lnTo>
                      <a:lnTo>
                        <a:pt x="385" y="99"/>
                      </a:lnTo>
                      <a:lnTo>
                        <a:pt x="416" y="77"/>
                      </a:lnTo>
                      <a:lnTo>
                        <a:pt x="435" y="54"/>
                      </a:lnTo>
                      <a:lnTo>
                        <a:pt x="440" y="30"/>
                      </a:lnTo>
                      <a:lnTo>
                        <a:pt x="432" y="10"/>
                      </a:lnTo>
                      <a:lnTo>
                        <a:pt x="421" y="2"/>
                      </a:lnTo>
                      <a:lnTo>
                        <a:pt x="407" y="0"/>
                      </a:lnTo>
                      <a:lnTo>
                        <a:pt x="390" y="5"/>
                      </a:lnTo>
                      <a:lnTo>
                        <a:pt x="369" y="11"/>
                      </a:lnTo>
                      <a:lnTo>
                        <a:pt x="348" y="17"/>
                      </a:lnTo>
                      <a:lnTo>
                        <a:pt x="324" y="19"/>
                      </a:lnTo>
                      <a:lnTo>
                        <a:pt x="301" y="18"/>
                      </a:lnTo>
                      <a:close/>
                    </a:path>
                  </a:pathLst>
                </a:custGeom>
                <a:solidFill>
                  <a:srgbClr val="007D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275" name="Freeform 233">
                  <a:extLst>
                    <a:ext uri="{FF2B5EF4-FFF2-40B4-BE49-F238E27FC236}">
                      <a16:creationId xmlns:a16="http://schemas.microsoft.com/office/drawing/2014/main" id="{89F8B6A5-EDC0-4E89-8204-76E9058EE2F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629" y="2261"/>
                  <a:ext cx="74" cy="22"/>
                </a:xfrm>
                <a:custGeom>
                  <a:avLst/>
                  <a:gdLst>
                    <a:gd name="T0" fmla="*/ 0 w 441"/>
                    <a:gd name="T1" fmla="*/ 0 h 130"/>
                    <a:gd name="T2" fmla="*/ 0 w 441"/>
                    <a:gd name="T3" fmla="*/ 0 h 130"/>
                    <a:gd name="T4" fmla="*/ 0 w 441"/>
                    <a:gd name="T5" fmla="*/ 0 h 130"/>
                    <a:gd name="T6" fmla="*/ 0 w 441"/>
                    <a:gd name="T7" fmla="*/ 0 h 130"/>
                    <a:gd name="T8" fmla="*/ 0 w 441"/>
                    <a:gd name="T9" fmla="*/ 0 h 130"/>
                    <a:gd name="T10" fmla="*/ 0 w 441"/>
                    <a:gd name="T11" fmla="*/ 0 h 130"/>
                    <a:gd name="T12" fmla="*/ 0 w 441"/>
                    <a:gd name="T13" fmla="*/ 0 h 130"/>
                    <a:gd name="T14" fmla="*/ 0 w 441"/>
                    <a:gd name="T15" fmla="*/ 0 h 130"/>
                    <a:gd name="T16" fmla="*/ 0 w 441"/>
                    <a:gd name="T17" fmla="*/ 0 h 130"/>
                    <a:gd name="T18" fmla="*/ 0 w 441"/>
                    <a:gd name="T19" fmla="*/ 0 h 130"/>
                    <a:gd name="T20" fmla="*/ 0 w 441"/>
                    <a:gd name="T21" fmla="*/ 0 h 130"/>
                    <a:gd name="T22" fmla="*/ 0 w 441"/>
                    <a:gd name="T23" fmla="*/ 0 h 130"/>
                    <a:gd name="T24" fmla="*/ 0 w 441"/>
                    <a:gd name="T25" fmla="*/ 0 h 130"/>
                    <a:gd name="T26" fmla="*/ 0 w 441"/>
                    <a:gd name="T27" fmla="*/ 0 h 130"/>
                    <a:gd name="T28" fmla="*/ 0 w 441"/>
                    <a:gd name="T29" fmla="*/ 0 h 130"/>
                    <a:gd name="T30" fmla="*/ 0 w 441"/>
                    <a:gd name="T31" fmla="*/ 0 h 130"/>
                    <a:gd name="T32" fmla="*/ 0 w 441"/>
                    <a:gd name="T33" fmla="*/ 0 h 130"/>
                    <a:gd name="T34" fmla="*/ 0 w 441"/>
                    <a:gd name="T35" fmla="*/ 0 h 130"/>
                    <a:gd name="T36" fmla="*/ 0 w 441"/>
                    <a:gd name="T37" fmla="*/ 0 h 130"/>
                    <a:gd name="T38" fmla="*/ 0 w 441"/>
                    <a:gd name="T39" fmla="*/ 0 h 130"/>
                    <a:gd name="T40" fmla="*/ 0 w 441"/>
                    <a:gd name="T41" fmla="*/ 0 h 130"/>
                    <a:gd name="T42" fmla="*/ 0 w 441"/>
                    <a:gd name="T43" fmla="*/ 0 h 130"/>
                    <a:gd name="T44" fmla="*/ 0 w 441"/>
                    <a:gd name="T45" fmla="*/ 0 h 130"/>
                    <a:gd name="T46" fmla="*/ 0 w 441"/>
                    <a:gd name="T47" fmla="*/ 0 h 130"/>
                    <a:gd name="T48" fmla="*/ 0 w 441"/>
                    <a:gd name="T49" fmla="*/ 0 h 130"/>
                    <a:gd name="T50" fmla="*/ 0 w 441"/>
                    <a:gd name="T51" fmla="*/ 0 h 130"/>
                    <a:gd name="T52" fmla="*/ 0 w 441"/>
                    <a:gd name="T53" fmla="*/ 0 h 130"/>
                    <a:gd name="T54" fmla="*/ 0 w 441"/>
                    <a:gd name="T55" fmla="*/ 0 h 130"/>
                    <a:gd name="T56" fmla="*/ 0 w 441"/>
                    <a:gd name="T57" fmla="*/ 0 h 130"/>
                    <a:gd name="T58" fmla="*/ 0 w 441"/>
                    <a:gd name="T59" fmla="*/ 0 h 130"/>
                    <a:gd name="T60" fmla="*/ 0 w 441"/>
                    <a:gd name="T61" fmla="*/ 0 h 130"/>
                    <a:gd name="T62" fmla="*/ 0 w 441"/>
                    <a:gd name="T63" fmla="*/ 0 h 130"/>
                    <a:gd name="T64" fmla="*/ 0 w 441"/>
                    <a:gd name="T65" fmla="*/ 0 h 130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0" t="0" r="r" b="b"/>
                  <a:pathLst>
                    <a:path w="441" h="130">
                      <a:moveTo>
                        <a:pt x="298" y="39"/>
                      </a:moveTo>
                      <a:lnTo>
                        <a:pt x="265" y="34"/>
                      </a:lnTo>
                      <a:lnTo>
                        <a:pt x="217" y="31"/>
                      </a:lnTo>
                      <a:lnTo>
                        <a:pt x="162" y="30"/>
                      </a:lnTo>
                      <a:lnTo>
                        <a:pt x="107" y="32"/>
                      </a:lnTo>
                      <a:lnTo>
                        <a:pt x="57" y="35"/>
                      </a:lnTo>
                      <a:lnTo>
                        <a:pt x="19" y="37"/>
                      </a:lnTo>
                      <a:lnTo>
                        <a:pt x="0" y="38"/>
                      </a:lnTo>
                      <a:lnTo>
                        <a:pt x="9" y="39"/>
                      </a:lnTo>
                      <a:lnTo>
                        <a:pt x="21" y="39"/>
                      </a:lnTo>
                      <a:lnTo>
                        <a:pt x="46" y="44"/>
                      </a:lnTo>
                      <a:lnTo>
                        <a:pt x="81" y="49"/>
                      </a:lnTo>
                      <a:lnTo>
                        <a:pt x="123" y="59"/>
                      </a:lnTo>
                      <a:lnTo>
                        <a:pt x="162" y="71"/>
                      </a:lnTo>
                      <a:lnTo>
                        <a:pt x="199" y="85"/>
                      </a:lnTo>
                      <a:lnTo>
                        <a:pt x="228" y="102"/>
                      </a:lnTo>
                      <a:lnTo>
                        <a:pt x="243" y="122"/>
                      </a:lnTo>
                      <a:lnTo>
                        <a:pt x="255" y="130"/>
                      </a:lnTo>
                      <a:lnTo>
                        <a:pt x="280" y="130"/>
                      </a:lnTo>
                      <a:lnTo>
                        <a:pt x="314" y="122"/>
                      </a:lnTo>
                      <a:lnTo>
                        <a:pt x="352" y="109"/>
                      </a:lnTo>
                      <a:lnTo>
                        <a:pt x="387" y="90"/>
                      </a:lnTo>
                      <a:lnTo>
                        <a:pt x="418" y="67"/>
                      </a:lnTo>
                      <a:lnTo>
                        <a:pt x="437" y="44"/>
                      </a:lnTo>
                      <a:lnTo>
                        <a:pt x="441" y="21"/>
                      </a:lnTo>
                      <a:lnTo>
                        <a:pt x="433" y="4"/>
                      </a:lnTo>
                      <a:lnTo>
                        <a:pt x="422" y="0"/>
                      </a:lnTo>
                      <a:lnTo>
                        <a:pt x="406" y="3"/>
                      </a:lnTo>
                      <a:lnTo>
                        <a:pt x="388" y="13"/>
                      </a:lnTo>
                      <a:lnTo>
                        <a:pt x="367" y="25"/>
                      </a:lnTo>
                      <a:lnTo>
                        <a:pt x="345" y="36"/>
                      </a:lnTo>
                      <a:lnTo>
                        <a:pt x="321" y="40"/>
                      </a:lnTo>
                      <a:lnTo>
                        <a:pt x="298" y="39"/>
                      </a:lnTo>
                      <a:close/>
                    </a:path>
                  </a:pathLst>
                </a:custGeom>
                <a:solidFill>
                  <a:srgbClr val="0059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276" name="Freeform 234">
                  <a:extLst>
                    <a:ext uri="{FF2B5EF4-FFF2-40B4-BE49-F238E27FC236}">
                      <a16:creationId xmlns:a16="http://schemas.microsoft.com/office/drawing/2014/main" id="{3C30F098-0507-47DA-9282-0EC8F23E604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629" y="2262"/>
                  <a:ext cx="74" cy="21"/>
                </a:xfrm>
                <a:custGeom>
                  <a:avLst/>
                  <a:gdLst>
                    <a:gd name="T0" fmla="*/ 0 w 441"/>
                    <a:gd name="T1" fmla="*/ 0 h 126"/>
                    <a:gd name="T2" fmla="*/ 0 w 441"/>
                    <a:gd name="T3" fmla="*/ 0 h 126"/>
                    <a:gd name="T4" fmla="*/ 0 w 441"/>
                    <a:gd name="T5" fmla="*/ 0 h 126"/>
                    <a:gd name="T6" fmla="*/ 0 w 441"/>
                    <a:gd name="T7" fmla="*/ 0 h 126"/>
                    <a:gd name="T8" fmla="*/ 0 w 441"/>
                    <a:gd name="T9" fmla="*/ 0 h 126"/>
                    <a:gd name="T10" fmla="*/ 0 w 441"/>
                    <a:gd name="T11" fmla="*/ 0 h 126"/>
                    <a:gd name="T12" fmla="*/ 0 w 441"/>
                    <a:gd name="T13" fmla="*/ 0 h 126"/>
                    <a:gd name="T14" fmla="*/ 0 w 441"/>
                    <a:gd name="T15" fmla="*/ 0 h 126"/>
                    <a:gd name="T16" fmla="*/ 0 w 441"/>
                    <a:gd name="T17" fmla="*/ 0 h 126"/>
                    <a:gd name="T18" fmla="*/ 0 w 441"/>
                    <a:gd name="T19" fmla="*/ 0 h 126"/>
                    <a:gd name="T20" fmla="*/ 0 w 441"/>
                    <a:gd name="T21" fmla="*/ 0 h 126"/>
                    <a:gd name="T22" fmla="*/ 0 w 441"/>
                    <a:gd name="T23" fmla="*/ 0 h 126"/>
                    <a:gd name="T24" fmla="*/ 0 w 441"/>
                    <a:gd name="T25" fmla="*/ 0 h 126"/>
                    <a:gd name="T26" fmla="*/ 0 w 441"/>
                    <a:gd name="T27" fmla="*/ 0 h 126"/>
                    <a:gd name="T28" fmla="*/ 0 w 441"/>
                    <a:gd name="T29" fmla="*/ 0 h 126"/>
                    <a:gd name="T30" fmla="*/ 0 w 441"/>
                    <a:gd name="T31" fmla="*/ 0 h 126"/>
                    <a:gd name="T32" fmla="*/ 0 w 441"/>
                    <a:gd name="T33" fmla="*/ 0 h 126"/>
                    <a:gd name="T34" fmla="*/ 0 w 441"/>
                    <a:gd name="T35" fmla="*/ 0 h 126"/>
                    <a:gd name="T36" fmla="*/ 0 w 441"/>
                    <a:gd name="T37" fmla="*/ 0 h 126"/>
                    <a:gd name="T38" fmla="*/ 0 w 441"/>
                    <a:gd name="T39" fmla="*/ 0 h 126"/>
                    <a:gd name="T40" fmla="*/ 0 w 441"/>
                    <a:gd name="T41" fmla="*/ 0 h 126"/>
                    <a:gd name="T42" fmla="*/ 0 w 441"/>
                    <a:gd name="T43" fmla="*/ 0 h 126"/>
                    <a:gd name="T44" fmla="*/ 0 w 441"/>
                    <a:gd name="T45" fmla="*/ 0 h 126"/>
                    <a:gd name="T46" fmla="*/ 0 w 441"/>
                    <a:gd name="T47" fmla="*/ 0 h 126"/>
                    <a:gd name="T48" fmla="*/ 0 w 441"/>
                    <a:gd name="T49" fmla="*/ 0 h 126"/>
                    <a:gd name="T50" fmla="*/ 0 w 441"/>
                    <a:gd name="T51" fmla="*/ 0 h 126"/>
                    <a:gd name="T52" fmla="*/ 0 w 441"/>
                    <a:gd name="T53" fmla="*/ 0 h 126"/>
                    <a:gd name="T54" fmla="*/ 0 w 441"/>
                    <a:gd name="T55" fmla="*/ 0 h 126"/>
                    <a:gd name="T56" fmla="*/ 0 w 441"/>
                    <a:gd name="T57" fmla="*/ 0 h 126"/>
                    <a:gd name="T58" fmla="*/ 0 w 441"/>
                    <a:gd name="T59" fmla="*/ 0 h 126"/>
                    <a:gd name="T60" fmla="*/ 0 w 441"/>
                    <a:gd name="T61" fmla="*/ 0 h 126"/>
                    <a:gd name="T62" fmla="*/ 0 w 441"/>
                    <a:gd name="T63" fmla="*/ 0 h 126"/>
                    <a:gd name="T64" fmla="*/ 0 w 441"/>
                    <a:gd name="T65" fmla="*/ 0 h 12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0" t="0" r="r" b="b"/>
                  <a:pathLst>
                    <a:path w="441" h="126">
                      <a:moveTo>
                        <a:pt x="294" y="66"/>
                      </a:moveTo>
                      <a:lnTo>
                        <a:pt x="260" y="58"/>
                      </a:lnTo>
                      <a:lnTo>
                        <a:pt x="214" y="52"/>
                      </a:lnTo>
                      <a:lnTo>
                        <a:pt x="159" y="46"/>
                      </a:lnTo>
                      <a:lnTo>
                        <a:pt x="105" y="43"/>
                      </a:lnTo>
                      <a:lnTo>
                        <a:pt x="54" y="40"/>
                      </a:lnTo>
                      <a:lnTo>
                        <a:pt x="18" y="37"/>
                      </a:lnTo>
                      <a:lnTo>
                        <a:pt x="0" y="35"/>
                      </a:lnTo>
                      <a:lnTo>
                        <a:pt x="9" y="35"/>
                      </a:lnTo>
                      <a:lnTo>
                        <a:pt x="21" y="35"/>
                      </a:lnTo>
                      <a:lnTo>
                        <a:pt x="46" y="40"/>
                      </a:lnTo>
                      <a:lnTo>
                        <a:pt x="81" y="45"/>
                      </a:lnTo>
                      <a:lnTo>
                        <a:pt x="123" y="55"/>
                      </a:lnTo>
                      <a:lnTo>
                        <a:pt x="162" y="67"/>
                      </a:lnTo>
                      <a:lnTo>
                        <a:pt x="199" y="81"/>
                      </a:lnTo>
                      <a:lnTo>
                        <a:pt x="228" y="98"/>
                      </a:lnTo>
                      <a:lnTo>
                        <a:pt x="243" y="118"/>
                      </a:lnTo>
                      <a:lnTo>
                        <a:pt x="255" y="126"/>
                      </a:lnTo>
                      <a:lnTo>
                        <a:pt x="282" y="126"/>
                      </a:lnTo>
                      <a:lnTo>
                        <a:pt x="315" y="118"/>
                      </a:lnTo>
                      <a:lnTo>
                        <a:pt x="354" y="105"/>
                      </a:lnTo>
                      <a:lnTo>
                        <a:pt x="388" y="86"/>
                      </a:lnTo>
                      <a:lnTo>
                        <a:pt x="419" y="63"/>
                      </a:lnTo>
                      <a:lnTo>
                        <a:pt x="438" y="40"/>
                      </a:lnTo>
                      <a:lnTo>
                        <a:pt x="441" y="17"/>
                      </a:lnTo>
                      <a:lnTo>
                        <a:pt x="432" y="1"/>
                      </a:lnTo>
                      <a:lnTo>
                        <a:pt x="420" y="0"/>
                      </a:lnTo>
                      <a:lnTo>
                        <a:pt x="404" y="9"/>
                      </a:lnTo>
                      <a:lnTo>
                        <a:pt x="386" y="26"/>
                      </a:lnTo>
                      <a:lnTo>
                        <a:pt x="364" y="43"/>
                      </a:lnTo>
                      <a:lnTo>
                        <a:pt x="341" y="58"/>
                      </a:lnTo>
                      <a:lnTo>
                        <a:pt x="318" y="67"/>
                      </a:lnTo>
                      <a:lnTo>
                        <a:pt x="294" y="66"/>
                      </a:lnTo>
                      <a:close/>
                    </a:path>
                  </a:pathLst>
                </a:custGeom>
                <a:solidFill>
                  <a:srgbClr val="0036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277" name="Freeform 235">
                  <a:extLst>
                    <a:ext uri="{FF2B5EF4-FFF2-40B4-BE49-F238E27FC236}">
                      <a16:creationId xmlns:a16="http://schemas.microsoft.com/office/drawing/2014/main" id="{8E447E56-9EFB-4A18-BD2A-832CF6C7D73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661" y="2273"/>
                  <a:ext cx="41" cy="42"/>
                </a:xfrm>
                <a:custGeom>
                  <a:avLst/>
                  <a:gdLst>
                    <a:gd name="T0" fmla="*/ 0 w 243"/>
                    <a:gd name="T1" fmla="*/ 0 h 255"/>
                    <a:gd name="T2" fmla="*/ 0 w 243"/>
                    <a:gd name="T3" fmla="*/ 0 h 255"/>
                    <a:gd name="T4" fmla="*/ 0 w 243"/>
                    <a:gd name="T5" fmla="*/ 0 h 255"/>
                    <a:gd name="T6" fmla="*/ 0 w 243"/>
                    <a:gd name="T7" fmla="*/ 0 h 255"/>
                    <a:gd name="T8" fmla="*/ 0 w 243"/>
                    <a:gd name="T9" fmla="*/ 0 h 255"/>
                    <a:gd name="T10" fmla="*/ 0 w 243"/>
                    <a:gd name="T11" fmla="*/ 0 h 255"/>
                    <a:gd name="T12" fmla="*/ 0 w 243"/>
                    <a:gd name="T13" fmla="*/ 0 h 255"/>
                    <a:gd name="T14" fmla="*/ 0 w 243"/>
                    <a:gd name="T15" fmla="*/ 0 h 255"/>
                    <a:gd name="T16" fmla="*/ 0 w 243"/>
                    <a:gd name="T17" fmla="*/ 0 h 255"/>
                    <a:gd name="T18" fmla="*/ 0 w 243"/>
                    <a:gd name="T19" fmla="*/ 0 h 255"/>
                    <a:gd name="T20" fmla="*/ 0 w 243"/>
                    <a:gd name="T21" fmla="*/ 0 h 255"/>
                    <a:gd name="T22" fmla="*/ 0 w 243"/>
                    <a:gd name="T23" fmla="*/ 0 h 255"/>
                    <a:gd name="T24" fmla="*/ 0 w 243"/>
                    <a:gd name="T25" fmla="*/ 0 h 255"/>
                    <a:gd name="T26" fmla="*/ 0 w 243"/>
                    <a:gd name="T27" fmla="*/ 0 h 255"/>
                    <a:gd name="T28" fmla="*/ 0 w 243"/>
                    <a:gd name="T29" fmla="*/ 0 h 255"/>
                    <a:gd name="T30" fmla="*/ 0 w 243"/>
                    <a:gd name="T31" fmla="*/ 0 h 255"/>
                    <a:gd name="T32" fmla="*/ 0 w 243"/>
                    <a:gd name="T33" fmla="*/ 0 h 255"/>
                    <a:gd name="T34" fmla="*/ 0 w 243"/>
                    <a:gd name="T35" fmla="*/ 0 h 255"/>
                    <a:gd name="T36" fmla="*/ 0 w 243"/>
                    <a:gd name="T37" fmla="*/ 0 h 255"/>
                    <a:gd name="T38" fmla="*/ 0 w 243"/>
                    <a:gd name="T39" fmla="*/ 0 h 255"/>
                    <a:gd name="T40" fmla="*/ 0 w 243"/>
                    <a:gd name="T41" fmla="*/ 0 h 255"/>
                    <a:gd name="T42" fmla="*/ 0 w 243"/>
                    <a:gd name="T43" fmla="*/ 0 h 255"/>
                    <a:gd name="T44" fmla="*/ 0 w 243"/>
                    <a:gd name="T45" fmla="*/ 0 h 255"/>
                    <a:gd name="T46" fmla="*/ 0 w 243"/>
                    <a:gd name="T47" fmla="*/ 0 h 255"/>
                    <a:gd name="T48" fmla="*/ 0 w 243"/>
                    <a:gd name="T49" fmla="*/ 0 h 255"/>
                    <a:gd name="T50" fmla="*/ 0 w 243"/>
                    <a:gd name="T51" fmla="*/ 0 h 255"/>
                    <a:gd name="T52" fmla="*/ 0 w 243"/>
                    <a:gd name="T53" fmla="*/ 0 h 255"/>
                    <a:gd name="T54" fmla="*/ 0 w 243"/>
                    <a:gd name="T55" fmla="*/ 0 h 255"/>
                    <a:gd name="T56" fmla="*/ 0 w 243"/>
                    <a:gd name="T57" fmla="*/ 0 h 255"/>
                    <a:gd name="T58" fmla="*/ 0 w 243"/>
                    <a:gd name="T59" fmla="*/ 0 h 255"/>
                    <a:gd name="T60" fmla="*/ 0 w 243"/>
                    <a:gd name="T61" fmla="*/ 0 h 255"/>
                    <a:gd name="T62" fmla="*/ 0 w 243"/>
                    <a:gd name="T63" fmla="*/ 0 h 255"/>
                    <a:gd name="T64" fmla="*/ 0 w 243"/>
                    <a:gd name="T65" fmla="*/ 0 h 255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0" t="0" r="r" b="b"/>
                  <a:pathLst>
                    <a:path w="243" h="255">
                      <a:moveTo>
                        <a:pt x="120" y="51"/>
                      </a:moveTo>
                      <a:lnTo>
                        <a:pt x="102" y="69"/>
                      </a:lnTo>
                      <a:lnTo>
                        <a:pt x="82" y="100"/>
                      </a:lnTo>
                      <a:lnTo>
                        <a:pt x="59" y="133"/>
                      </a:lnTo>
                      <a:lnTo>
                        <a:pt x="40" y="172"/>
                      </a:lnTo>
                      <a:lnTo>
                        <a:pt x="21" y="207"/>
                      </a:lnTo>
                      <a:lnTo>
                        <a:pt x="7" y="235"/>
                      </a:lnTo>
                      <a:lnTo>
                        <a:pt x="0" y="252"/>
                      </a:lnTo>
                      <a:lnTo>
                        <a:pt x="1" y="255"/>
                      </a:lnTo>
                      <a:lnTo>
                        <a:pt x="13" y="239"/>
                      </a:lnTo>
                      <a:lnTo>
                        <a:pt x="33" y="229"/>
                      </a:lnTo>
                      <a:lnTo>
                        <a:pt x="56" y="221"/>
                      </a:lnTo>
                      <a:lnTo>
                        <a:pt x="83" y="217"/>
                      </a:lnTo>
                      <a:lnTo>
                        <a:pt x="109" y="211"/>
                      </a:lnTo>
                      <a:lnTo>
                        <a:pt x="132" y="207"/>
                      </a:lnTo>
                      <a:lnTo>
                        <a:pt x="151" y="198"/>
                      </a:lnTo>
                      <a:lnTo>
                        <a:pt x="165" y="186"/>
                      </a:lnTo>
                      <a:lnTo>
                        <a:pt x="176" y="164"/>
                      </a:lnTo>
                      <a:lnTo>
                        <a:pt x="192" y="138"/>
                      </a:lnTo>
                      <a:lnTo>
                        <a:pt x="207" y="109"/>
                      </a:lnTo>
                      <a:lnTo>
                        <a:pt x="222" y="79"/>
                      </a:lnTo>
                      <a:lnTo>
                        <a:pt x="234" y="51"/>
                      </a:lnTo>
                      <a:lnTo>
                        <a:pt x="241" y="28"/>
                      </a:lnTo>
                      <a:lnTo>
                        <a:pt x="243" y="11"/>
                      </a:lnTo>
                      <a:lnTo>
                        <a:pt x="237" y="3"/>
                      </a:lnTo>
                      <a:lnTo>
                        <a:pt x="223" y="0"/>
                      </a:lnTo>
                      <a:lnTo>
                        <a:pt x="210" y="0"/>
                      </a:lnTo>
                      <a:lnTo>
                        <a:pt x="195" y="2"/>
                      </a:lnTo>
                      <a:lnTo>
                        <a:pt x="182" y="9"/>
                      </a:lnTo>
                      <a:lnTo>
                        <a:pt x="166" y="15"/>
                      </a:lnTo>
                      <a:lnTo>
                        <a:pt x="151" y="26"/>
                      </a:lnTo>
                      <a:lnTo>
                        <a:pt x="136" y="37"/>
                      </a:lnTo>
                      <a:lnTo>
                        <a:pt x="120" y="51"/>
                      </a:lnTo>
                      <a:close/>
                    </a:path>
                  </a:pathLst>
                </a:custGeom>
                <a:solidFill>
                  <a:srgbClr val="00B3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278" name="Freeform 236">
                  <a:extLst>
                    <a:ext uri="{FF2B5EF4-FFF2-40B4-BE49-F238E27FC236}">
                      <a16:creationId xmlns:a16="http://schemas.microsoft.com/office/drawing/2014/main" id="{8ED76D62-4FB3-4226-A44A-D611D75F14E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661" y="2275"/>
                  <a:ext cx="39" cy="39"/>
                </a:xfrm>
                <a:custGeom>
                  <a:avLst/>
                  <a:gdLst>
                    <a:gd name="T0" fmla="*/ 0 w 230"/>
                    <a:gd name="T1" fmla="*/ 0 h 238"/>
                    <a:gd name="T2" fmla="*/ 0 w 230"/>
                    <a:gd name="T3" fmla="*/ 0 h 238"/>
                    <a:gd name="T4" fmla="*/ 0 w 230"/>
                    <a:gd name="T5" fmla="*/ 0 h 238"/>
                    <a:gd name="T6" fmla="*/ 0 w 230"/>
                    <a:gd name="T7" fmla="*/ 0 h 238"/>
                    <a:gd name="T8" fmla="*/ 0 w 230"/>
                    <a:gd name="T9" fmla="*/ 0 h 238"/>
                    <a:gd name="T10" fmla="*/ 0 w 230"/>
                    <a:gd name="T11" fmla="*/ 0 h 238"/>
                    <a:gd name="T12" fmla="*/ 0 w 230"/>
                    <a:gd name="T13" fmla="*/ 0 h 238"/>
                    <a:gd name="T14" fmla="*/ 0 w 230"/>
                    <a:gd name="T15" fmla="*/ 0 h 238"/>
                    <a:gd name="T16" fmla="*/ 0 w 230"/>
                    <a:gd name="T17" fmla="*/ 0 h 238"/>
                    <a:gd name="T18" fmla="*/ 0 w 230"/>
                    <a:gd name="T19" fmla="*/ 0 h 238"/>
                    <a:gd name="T20" fmla="*/ 0 w 230"/>
                    <a:gd name="T21" fmla="*/ 0 h 238"/>
                    <a:gd name="T22" fmla="*/ 0 w 230"/>
                    <a:gd name="T23" fmla="*/ 0 h 238"/>
                    <a:gd name="T24" fmla="*/ 0 w 230"/>
                    <a:gd name="T25" fmla="*/ 0 h 238"/>
                    <a:gd name="T26" fmla="*/ 0 w 230"/>
                    <a:gd name="T27" fmla="*/ 0 h 238"/>
                    <a:gd name="T28" fmla="*/ 0 w 230"/>
                    <a:gd name="T29" fmla="*/ 0 h 238"/>
                    <a:gd name="T30" fmla="*/ 0 w 230"/>
                    <a:gd name="T31" fmla="*/ 0 h 238"/>
                    <a:gd name="T32" fmla="*/ 0 w 230"/>
                    <a:gd name="T33" fmla="*/ 0 h 238"/>
                    <a:gd name="T34" fmla="*/ 0 w 230"/>
                    <a:gd name="T35" fmla="*/ 0 h 238"/>
                    <a:gd name="T36" fmla="*/ 0 w 230"/>
                    <a:gd name="T37" fmla="*/ 0 h 238"/>
                    <a:gd name="T38" fmla="*/ 0 w 230"/>
                    <a:gd name="T39" fmla="*/ 0 h 238"/>
                    <a:gd name="T40" fmla="*/ 0 w 230"/>
                    <a:gd name="T41" fmla="*/ 0 h 238"/>
                    <a:gd name="T42" fmla="*/ 0 w 230"/>
                    <a:gd name="T43" fmla="*/ 0 h 238"/>
                    <a:gd name="T44" fmla="*/ 0 w 230"/>
                    <a:gd name="T45" fmla="*/ 0 h 238"/>
                    <a:gd name="T46" fmla="*/ 0 w 230"/>
                    <a:gd name="T47" fmla="*/ 0 h 238"/>
                    <a:gd name="T48" fmla="*/ 0 w 230"/>
                    <a:gd name="T49" fmla="*/ 0 h 238"/>
                    <a:gd name="T50" fmla="*/ 0 w 230"/>
                    <a:gd name="T51" fmla="*/ 0 h 238"/>
                    <a:gd name="T52" fmla="*/ 0 w 230"/>
                    <a:gd name="T53" fmla="*/ 0 h 238"/>
                    <a:gd name="T54" fmla="*/ 0 w 230"/>
                    <a:gd name="T55" fmla="*/ 0 h 238"/>
                    <a:gd name="T56" fmla="*/ 0 w 230"/>
                    <a:gd name="T57" fmla="*/ 0 h 238"/>
                    <a:gd name="T58" fmla="*/ 0 w 230"/>
                    <a:gd name="T59" fmla="*/ 0 h 238"/>
                    <a:gd name="T60" fmla="*/ 0 w 230"/>
                    <a:gd name="T61" fmla="*/ 0 h 238"/>
                    <a:gd name="T62" fmla="*/ 0 w 230"/>
                    <a:gd name="T63" fmla="*/ 0 h 238"/>
                    <a:gd name="T64" fmla="*/ 0 w 230"/>
                    <a:gd name="T65" fmla="*/ 0 h 238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0" t="0" r="r" b="b"/>
                  <a:pathLst>
                    <a:path w="230" h="238">
                      <a:moveTo>
                        <a:pt x="120" y="46"/>
                      </a:moveTo>
                      <a:lnTo>
                        <a:pt x="102" y="63"/>
                      </a:lnTo>
                      <a:lnTo>
                        <a:pt x="82" y="91"/>
                      </a:lnTo>
                      <a:lnTo>
                        <a:pt x="61" y="124"/>
                      </a:lnTo>
                      <a:lnTo>
                        <a:pt x="41" y="160"/>
                      </a:lnTo>
                      <a:lnTo>
                        <a:pt x="22" y="192"/>
                      </a:lnTo>
                      <a:lnTo>
                        <a:pt x="9" y="219"/>
                      </a:lnTo>
                      <a:lnTo>
                        <a:pt x="0" y="236"/>
                      </a:lnTo>
                      <a:lnTo>
                        <a:pt x="1" y="238"/>
                      </a:lnTo>
                      <a:lnTo>
                        <a:pt x="13" y="225"/>
                      </a:lnTo>
                      <a:lnTo>
                        <a:pt x="32" y="215"/>
                      </a:lnTo>
                      <a:lnTo>
                        <a:pt x="55" y="207"/>
                      </a:lnTo>
                      <a:lnTo>
                        <a:pt x="81" y="202"/>
                      </a:lnTo>
                      <a:lnTo>
                        <a:pt x="106" y="196"/>
                      </a:lnTo>
                      <a:lnTo>
                        <a:pt x="129" y="189"/>
                      </a:lnTo>
                      <a:lnTo>
                        <a:pt x="148" y="181"/>
                      </a:lnTo>
                      <a:lnTo>
                        <a:pt x="161" y="170"/>
                      </a:lnTo>
                      <a:lnTo>
                        <a:pt x="171" y="149"/>
                      </a:lnTo>
                      <a:lnTo>
                        <a:pt x="184" y="126"/>
                      </a:lnTo>
                      <a:lnTo>
                        <a:pt x="198" y="99"/>
                      </a:lnTo>
                      <a:lnTo>
                        <a:pt x="212" y="73"/>
                      </a:lnTo>
                      <a:lnTo>
                        <a:pt x="223" y="47"/>
                      </a:lnTo>
                      <a:lnTo>
                        <a:pt x="229" y="26"/>
                      </a:lnTo>
                      <a:lnTo>
                        <a:pt x="230" y="10"/>
                      </a:lnTo>
                      <a:lnTo>
                        <a:pt x="225" y="2"/>
                      </a:lnTo>
                      <a:lnTo>
                        <a:pt x="212" y="0"/>
                      </a:lnTo>
                      <a:lnTo>
                        <a:pt x="201" y="1"/>
                      </a:lnTo>
                      <a:lnTo>
                        <a:pt x="189" y="3"/>
                      </a:lnTo>
                      <a:lnTo>
                        <a:pt x="176" y="9"/>
                      </a:lnTo>
                      <a:lnTo>
                        <a:pt x="163" y="15"/>
                      </a:lnTo>
                      <a:lnTo>
                        <a:pt x="149" y="24"/>
                      </a:lnTo>
                      <a:lnTo>
                        <a:pt x="135" y="33"/>
                      </a:lnTo>
                      <a:lnTo>
                        <a:pt x="120" y="46"/>
                      </a:lnTo>
                      <a:close/>
                    </a:path>
                  </a:pathLst>
                </a:custGeom>
                <a:solidFill>
                  <a:srgbClr val="00C2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279" name="Freeform 237">
                  <a:extLst>
                    <a:ext uri="{FF2B5EF4-FFF2-40B4-BE49-F238E27FC236}">
                      <a16:creationId xmlns:a16="http://schemas.microsoft.com/office/drawing/2014/main" id="{5388DA00-BF1C-4AC0-BE2A-393DDD8BBF4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662" y="2277"/>
                  <a:ext cx="36" cy="37"/>
                </a:xfrm>
                <a:custGeom>
                  <a:avLst/>
                  <a:gdLst>
                    <a:gd name="T0" fmla="*/ 0 w 219"/>
                    <a:gd name="T1" fmla="*/ 0 h 222"/>
                    <a:gd name="T2" fmla="*/ 0 w 219"/>
                    <a:gd name="T3" fmla="*/ 0 h 222"/>
                    <a:gd name="T4" fmla="*/ 0 w 219"/>
                    <a:gd name="T5" fmla="*/ 0 h 222"/>
                    <a:gd name="T6" fmla="*/ 0 w 219"/>
                    <a:gd name="T7" fmla="*/ 0 h 222"/>
                    <a:gd name="T8" fmla="*/ 0 w 219"/>
                    <a:gd name="T9" fmla="*/ 0 h 222"/>
                    <a:gd name="T10" fmla="*/ 0 w 219"/>
                    <a:gd name="T11" fmla="*/ 0 h 222"/>
                    <a:gd name="T12" fmla="*/ 0 w 219"/>
                    <a:gd name="T13" fmla="*/ 0 h 222"/>
                    <a:gd name="T14" fmla="*/ 0 w 219"/>
                    <a:gd name="T15" fmla="*/ 0 h 222"/>
                    <a:gd name="T16" fmla="*/ 0 w 219"/>
                    <a:gd name="T17" fmla="*/ 0 h 222"/>
                    <a:gd name="T18" fmla="*/ 0 w 219"/>
                    <a:gd name="T19" fmla="*/ 0 h 222"/>
                    <a:gd name="T20" fmla="*/ 0 w 219"/>
                    <a:gd name="T21" fmla="*/ 0 h 222"/>
                    <a:gd name="T22" fmla="*/ 0 w 219"/>
                    <a:gd name="T23" fmla="*/ 0 h 222"/>
                    <a:gd name="T24" fmla="*/ 0 w 219"/>
                    <a:gd name="T25" fmla="*/ 0 h 222"/>
                    <a:gd name="T26" fmla="*/ 0 w 219"/>
                    <a:gd name="T27" fmla="*/ 0 h 222"/>
                    <a:gd name="T28" fmla="*/ 0 w 219"/>
                    <a:gd name="T29" fmla="*/ 0 h 222"/>
                    <a:gd name="T30" fmla="*/ 0 w 219"/>
                    <a:gd name="T31" fmla="*/ 0 h 222"/>
                    <a:gd name="T32" fmla="*/ 0 w 219"/>
                    <a:gd name="T33" fmla="*/ 0 h 222"/>
                    <a:gd name="T34" fmla="*/ 0 w 219"/>
                    <a:gd name="T35" fmla="*/ 0 h 222"/>
                    <a:gd name="T36" fmla="*/ 0 w 219"/>
                    <a:gd name="T37" fmla="*/ 0 h 222"/>
                    <a:gd name="T38" fmla="*/ 0 w 219"/>
                    <a:gd name="T39" fmla="*/ 0 h 222"/>
                    <a:gd name="T40" fmla="*/ 0 w 219"/>
                    <a:gd name="T41" fmla="*/ 0 h 222"/>
                    <a:gd name="T42" fmla="*/ 0 w 219"/>
                    <a:gd name="T43" fmla="*/ 0 h 222"/>
                    <a:gd name="T44" fmla="*/ 0 w 219"/>
                    <a:gd name="T45" fmla="*/ 0 h 222"/>
                    <a:gd name="T46" fmla="*/ 0 w 219"/>
                    <a:gd name="T47" fmla="*/ 0 h 222"/>
                    <a:gd name="T48" fmla="*/ 0 w 219"/>
                    <a:gd name="T49" fmla="*/ 0 h 222"/>
                    <a:gd name="T50" fmla="*/ 0 w 219"/>
                    <a:gd name="T51" fmla="*/ 0 h 222"/>
                    <a:gd name="T52" fmla="*/ 0 w 219"/>
                    <a:gd name="T53" fmla="*/ 0 h 222"/>
                    <a:gd name="T54" fmla="*/ 0 w 219"/>
                    <a:gd name="T55" fmla="*/ 0 h 222"/>
                    <a:gd name="T56" fmla="*/ 0 w 219"/>
                    <a:gd name="T57" fmla="*/ 0 h 222"/>
                    <a:gd name="T58" fmla="*/ 0 w 219"/>
                    <a:gd name="T59" fmla="*/ 0 h 222"/>
                    <a:gd name="T60" fmla="*/ 0 w 219"/>
                    <a:gd name="T61" fmla="*/ 0 h 222"/>
                    <a:gd name="T62" fmla="*/ 0 w 219"/>
                    <a:gd name="T63" fmla="*/ 0 h 222"/>
                    <a:gd name="T64" fmla="*/ 0 w 219"/>
                    <a:gd name="T65" fmla="*/ 0 h 222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0" t="0" r="r" b="b"/>
                  <a:pathLst>
                    <a:path w="219" h="222">
                      <a:moveTo>
                        <a:pt x="118" y="42"/>
                      </a:moveTo>
                      <a:lnTo>
                        <a:pt x="101" y="58"/>
                      </a:lnTo>
                      <a:lnTo>
                        <a:pt x="82" y="83"/>
                      </a:lnTo>
                      <a:lnTo>
                        <a:pt x="61" y="114"/>
                      </a:lnTo>
                      <a:lnTo>
                        <a:pt x="42" y="149"/>
                      </a:lnTo>
                      <a:lnTo>
                        <a:pt x="23" y="179"/>
                      </a:lnTo>
                      <a:lnTo>
                        <a:pt x="9" y="205"/>
                      </a:lnTo>
                      <a:lnTo>
                        <a:pt x="0" y="220"/>
                      </a:lnTo>
                      <a:lnTo>
                        <a:pt x="1" y="222"/>
                      </a:lnTo>
                      <a:lnTo>
                        <a:pt x="12" y="208"/>
                      </a:lnTo>
                      <a:lnTo>
                        <a:pt x="32" y="199"/>
                      </a:lnTo>
                      <a:lnTo>
                        <a:pt x="53" y="191"/>
                      </a:lnTo>
                      <a:lnTo>
                        <a:pt x="79" y="185"/>
                      </a:lnTo>
                      <a:lnTo>
                        <a:pt x="104" y="178"/>
                      </a:lnTo>
                      <a:lnTo>
                        <a:pt x="126" y="172"/>
                      </a:lnTo>
                      <a:lnTo>
                        <a:pt x="144" y="164"/>
                      </a:lnTo>
                      <a:lnTo>
                        <a:pt x="156" y="155"/>
                      </a:lnTo>
                      <a:lnTo>
                        <a:pt x="165" y="136"/>
                      </a:lnTo>
                      <a:lnTo>
                        <a:pt x="178" y="115"/>
                      </a:lnTo>
                      <a:lnTo>
                        <a:pt x="190" y="90"/>
                      </a:lnTo>
                      <a:lnTo>
                        <a:pt x="203" y="67"/>
                      </a:lnTo>
                      <a:lnTo>
                        <a:pt x="212" y="43"/>
                      </a:lnTo>
                      <a:lnTo>
                        <a:pt x="218" y="24"/>
                      </a:lnTo>
                      <a:lnTo>
                        <a:pt x="219" y="9"/>
                      </a:lnTo>
                      <a:lnTo>
                        <a:pt x="215" y="4"/>
                      </a:lnTo>
                      <a:lnTo>
                        <a:pt x="204" y="0"/>
                      </a:lnTo>
                      <a:lnTo>
                        <a:pt x="194" y="0"/>
                      </a:lnTo>
                      <a:lnTo>
                        <a:pt x="182" y="3"/>
                      </a:lnTo>
                      <a:lnTo>
                        <a:pt x="171" y="7"/>
                      </a:lnTo>
                      <a:lnTo>
                        <a:pt x="158" y="13"/>
                      </a:lnTo>
                      <a:lnTo>
                        <a:pt x="145" y="21"/>
                      </a:lnTo>
                      <a:lnTo>
                        <a:pt x="132" y="30"/>
                      </a:lnTo>
                      <a:lnTo>
                        <a:pt x="118" y="42"/>
                      </a:lnTo>
                      <a:close/>
                    </a:path>
                  </a:pathLst>
                </a:custGeom>
                <a:solidFill>
                  <a:srgbClr val="00D1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280" name="Freeform 238">
                  <a:extLst>
                    <a:ext uri="{FF2B5EF4-FFF2-40B4-BE49-F238E27FC236}">
                      <a16:creationId xmlns:a16="http://schemas.microsoft.com/office/drawing/2014/main" id="{F858DDEA-8D80-4C98-A385-D1B53334091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663" y="2278"/>
                  <a:ext cx="34" cy="35"/>
                </a:xfrm>
                <a:custGeom>
                  <a:avLst/>
                  <a:gdLst>
                    <a:gd name="T0" fmla="*/ 0 w 203"/>
                    <a:gd name="T1" fmla="*/ 0 h 206"/>
                    <a:gd name="T2" fmla="*/ 0 w 203"/>
                    <a:gd name="T3" fmla="*/ 0 h 206"/>
                    <a:gd name="T4" fmla="*/ 0 w 203"/>
                    <a:gd name="T5" fmla="*/ 0 h 206"/>
                    <a:gd name="T6" fmla="*/ 0 w 203"/>
                    <a:gd name="T7" fmla="*/ 0 h 206"/>
                    <a:gd name="T8" fmla="*/ 0 w 203"/>
                    <a:gd name="T9" fmla="*/ 0 h 206"/>
                    <a:gd name="T10" fmla="*/ 0 w 203"/>
                    <a:gd name="T11" fmla="*/ 0 h 206"/>
                    <a:gd name="T12" fmla="*/ 0 w 203"/>
                    <a:gd name="T13" fmla="*/ 0 h 206"/>
                    <a:gd name="T14" fmla="*/ 0 w 203"/>
                    <a:gd name="T15" fmla="*/ 0 h 206"/>
                    <a:gd name="T16" fmla="*/ 0 w 203"/>
                    <a:gd name="T17" fmla="*/ 0 h 206"/>
                    <a:gd name="T18" fmla="*/ 0 w 203"/>
                    <a:gd name="T19" fmla="*/ 0 h 206"/>
                    <a:gd name="T20" fmla="*/ 0 w 203"/>
                    <a:gd name="T21" fmla="*/ 0 h 206"/>
                    <a:gd name="T22" fmla="*/ 0 w 203"/>
                    <a:gd name="T23" fmla="*/ 0 h 206"/>
                    <a:gd name="T24" fmla="*/ 0 w 203"/>
                    <a:gd name="T25" fmla="*/ 0 h 206"/>
                    <a:gd name="T26" fmla="*/ 0 w 203"/>
                    <a:gd name="T27" fmla="*/ 0 h 206"/>
                    <a:gd name="T28" fmla="*/ 0 w 203"/>
                    <a:gd name="T29" fmla="*/ 0 h 206"/>
                    <a:gd name="T30" fmla="*/ 0 w 203"/>
                    <a:gd name="T31" fmla="*/ 0 h 206"/>
                    <a:gd name="T32" fmla="*/ 0 w 203"/>
                    <a:gd name="T33" fmla="*/ 0 h 206"/>
                    <a:gd name="T34" fmla="*/ 0 w 203"/>
                    <a:gd name="T35" fmla="*/ 0 h 206"/>
                    <a:gd name="T36" fmla="*/ 0 w 203"/>
                    <a:gd name="T37" fmla="*/ 0 h 206"/>
                    <a:gd name="T38" fmla="*/ 0 w 203"/>
                    <a:gd name="T39" fmla="*/ 0 h 206"/>
                    <a:gd name="T40" fmla="*/ 0 w 203"/>
                    <a:gd name="T41" fmla="*/ 0 h 206"/>
                    <a:gd name="T42" fmla="*/ 0 w 203"/>
                    <a:gd name="T43" fmla="*/ 0 h 206"/>
                    <a:gd name="T44" fmla="*/ 0 w 203"/>
                    <a:gd name="T45" fmla="*/ 0 h 206"/>
                    <a:gd name="T46" fmla="*/ 0 w 203"/>
                    <a:gd name="T47" fmla="*/ 0 h 206"/>
                    <a:gd name="T48" fmla="*/ 0 w 203"/>
                    <a:gd name="T49" fmla="*/ 0 h 206"/>
                    <a:gd name="T50" fmla="*/ 0 w 203"/>
                    <a:gd name="T51" fmla="*/ 0 h 206"/>
                    <a:gd name="T52" fmla="*/ 0 w 203"/>
                    <a:gd name="T53" fmla="*/ 0 h 206"/>
                    <a:gd name="T54" fmla="*/ 0 w 203"/>
                    <a:gd name="T55" fmla="*/ 0 h 206"/>
                    <a:gd name="T56" fmla="*/ 0 w 203"/>
                    <a:gd name="T57" fmla="*/ 0 h 206"/>
                    <a:gd name="T58" fmla="*/ 0 w 203"/>
                    <a:gd name="T59" fmla="*/ 0 h 206"/>
                    <a:gd name="T60" fmla="*/ 0 w 203"/>
                    <a:gd name="T61" fmla="*/ 0 h 206"/>
                    <a:gd name="T62" fmla="*/ 0 w 203"/>
                    <a:gd name="T63" fmla="*/ 0 h 206"/>
                    <a:gd name="T64" fmla="*/ 0 w 203"/>
                    <a:gd name="T65" fmla="*/ 0 h 20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0" t="0" r="r" b="b"/>
                  <a:pathLst>
                    <a:path w="203" h="206">
                      <a:moveTo>
                        <a:pt x="112" y="39"/>
                      </a:moveTo>
                      <a:lnTo>
                        <a:pt x="98" y="52"/>
                      </a:lnTo>
                      <a:lnTo>
                        <a:pt x="80" y="77"/>
                      </a:lnTo>
                      <a:lnTo>
                        <a:pt x="60" y="106"/>
                      </a:lnTo>
                      <a:lnTo>
                        <a:pt x="41" y="138"/>
                      </a:lnTo>
                      <a:lnTo>
                        <a:pt x="22" y="166"/>
                      </a:lnTo>
                      <a:lnTo>
                        <a:pt x="9" y="189"/>
                      </a:lnTo>
                      <a:lnTo>
                        <a:pt x="0" y="204"/>
                      </a:lnTo>
                      <a:lnTo>
                        <a:pt x="1" y="206"/>
                      </a:lnTo>
                      <a:lnTo>
                        <a:pt x="10" y="194"/>
                      </a:lnTo>
                      <a:lnTo>
                        <a:pt x="28" y="186"/>
                      </a:lnTo>
                      <a:lnTo>
                        <a:pt x="48" y="178"/>
                      </a:lnTo>
                      <a:lnTo>
                        <a:pt x="73" y="172"/>
                      </a:lnTo>
                      <a:lnTo>
                        <a:pt x="95" y="165"/>
                      </a:lnTo>
                      <a:lnTo>
                        <a:pt x="118" y="158"/>
                      </a:lnTo>
                      <a:lnTo>
                        <a:pt x="134" y="150"/>
                      </a:lnTo>
                      <a:lnTo>
                        <a:pt x="145" y="141"/>
                      </a:lnTo>
                      <a:lnTo>
                        <a:pt x="154" y="124"/>
                      </a:lnTo>
                      <a:lnTo>
                        <a:pt x="165" y="105"/>
                      </a:lnTo>
                      <a:lnTo>
                        <a:pt x="176" y="82"/>
                      </a:lnTo>
                      <a:lnTo>
                        <a:pt x="189" y="61"/>
                      </a:lnTo>
                      <a:lnTo>
                        <a:pt x="197" y="40"/>
                      </a:lnTo>
                      <a:lnTo>
                        <a:pt x="202" y="22"/>
                      </a:lnTo>
                      <a:lnTo>
                        <a:pt x="203" y="9"/>
                      </a:lnTo>
                      <a:lnTo>
                        <a:pt x="199" y="4"/>
                      </a:lnTo>
                      <a:lnTo>
                        <a:pt x="189" y="0"/>
                      </a:lnTo>
                      <a:lnTo>
                        <a:pt x="179" y="2"/>
                      </a:lnTo>
                      <a:lnTo>
                        <a:pt x="168" y="3"/>
                      </a:lnTo>
                      <a:lnTo>
                        <a:pt x="158" y="7"/>
                      </a:lnTo>
                      <a:lnTo>
                        <a:pt x="146" y="12"/>
                      </a:lnTo>
                      <a:lnTo>
                        <a:pt x="135" y="20"/>
                      </a:lnTo>
                      <a:lnTo>
                        <a:pt x="123" y="27"/>
                      </a:lnTo>
                      <a:lnTo>
                        <a:pt x="112" y="39"/>
                      </a:lnTo>
                      <a:close/>
                    </a:path>
                  </a:pathLst>
                </a:custGeom>
                <a:solidFill>
                  <a:srgbClr val="26E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281" name="Freeform 239">
                  <a:extLst>
                    <a:ext uri="{FF2B5EF4-FFF2-40B4-BE49-F238E27FC236}">
                      <a16:creationId xmlns:a16="http://schemas.microsoft.com/office/drawing/2014/main" id="{32CC22C2-2D8B-4D94-9BC5-EE6C067F14F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663" y="2280"/>
                  <a:ext cx="32" cy="32"/>
                </a:xfrm>
                <a:custGeom>
                  <a:avLst/>
                  <a:gdLst>
                    <a:gd name="T0" fmla="*/ 0 w 191"/>
                    <a:gd name="T1" fmla="*/ 0 h 191"/>
                    <a:gd name="T2" fmla="*/ 0 w 191"/>
                    <a:gd name="T3" fmla="*/ 0 h 191"/>
                    <a:gd name="T4" fmla="*/ 0 w 191"/>
                    <a:gd name="T5" fmla="*/ 0 h 191"/>
                    <a:gd name="T6" fmla="*/ 0 w 191"/>
                    <a:gd name="T7" fmla="*/ 0 h 191"/>
                    <a:gd name="T8" fmla="*/ 0 w 191"/>
                    <a:gd name="T9" fmla="*/ 0 h 191"/>
                    <a:gd name="T10" fmla="*/ 0 w 191"/>
                    <a:gd name="T11" fmla="*/ 0 h 191"/>
                    <a:gd name="T12" fmla="*/ 0 w 191"/>
                    <a:gd name="T13" fmla="*/ 0 h 191"/>
                    <a:gd name="T14" fmla="*/ 0 w 191"/>
                    <a:gd name="T15" fmla="*/ 0 h 191"/>
                    <a:gd name="T16" fmla="*/ 0 w 191"/>
                    <a:gd name="T17" fmla="*/ 0 h 191"/>
                    <a:gd name="T18" fmla="*/ 0 w 191"/>
                    <a:gd name="T19" fmla="*/ 0 h 191"/>
                    <a:gd name="T20" fmla="*/ 0 w 191"/>
                    <a:gd name="T21" fmla="*/ 0 h 191"/>
                    <a:gd name="T22" fmla="*/ 0 w 191"/>
                    <a:gd name="T23" fmla="*/ 0 h 191"/>
                    <a:gd name="T24" fmla="*/ 0 w 191"/>
                    <a:gd name="T25" fmla="*/ 0 h 191"/>
                    <a:gd name="T26" fmla="*/ 0 w 191"/>
                    <a:gd name="T27" fmla="*/ 0 h 191"/>
                    <a:gd name="T28" fmla="*/ 0 w 191"/>
                    <a:gd name="T29" fmla="*/ 0 h 191"/>
                    <a:gd name="T30" fmla="*/ 0 w 191"/>
                    <a:gd name="T31" fmla="*/ 0 h 191"/>
                    <a:gd name="T32" fmla="*/ 0 w 191"/>
                    <a:gd name="T33" fmla="*/ 0 h 191"/>
                    <a:gd name="T34" fmla="*/ 0 w 191"/>
                    <a:gd name="T35" fmla="*/ 0 h 191"/>
                    <a:gd name="T36" fmla="*/ 0 w 191"/>
                    <a:gd name="T37" fmla="*/ 0 h 191"/>
                    <a:gd name="T38" fmla="*/ 0 w 191"/>
                    <a:gd name="T39" fmla="*/ 0 h 191"/>
                    <a:gd name="T40" fmla="*/ 0 w 191"/>
                    <a:gd name="T41" fmla="*/ 0 h 191"/>
                    <a:gd name="T42" fmla="*/ 0 w 191"/>
                    <a:gd name="T43" fmla="*/ 0 h 191"/>
                    <a:gd name="T44" fmla="*/ 0 w 191"/>
                    <a:gd name="T45" fmla="*/ 0 h 191"/>
                    <a:gd name="T46" fmla="*/ 0 w 191"/>
                    <a:gd name="T47" fmla="*/ 0 h 191"/>
                    <a:gd name="T48" fmla="*/ 0 w 191"/>
                    <a:gd name="T49" fmla="*/ 0 h 191"/>
                    <a:gd name="T50" fmla="*/ 0 w 191"/>
                    <a:gd name="T51" fmla="*/ 0 h 191"/>
                    <a:gd name="T52" fmla="*/ 0 w 191"/>
                    <a:gd name="T53" fmla="*/ 0 h 191"/>
                    <a:gd name="T54" fmla="*/ 0 w 191"/>
                    <a:gd name="T55" fmla="*/ 0 h 191"/>
                    <a:gd name="T56" fmla="*/ 0 w 191"/>
                    <a:gd name="T57" fmla="*/ 0 h 191"/>
                    <a:gd name="T58" fmla="*/ 0 w 191"/>
                    <a:gd name="T59" fmla="*/ 0 h 191"/>
                    <a:gd name="T60" fmla="*/ 0 w 191"/>
                    <a:gd name="T61" fmla="*/ 0 h 191"/>
                    <a:gd name="T62" fmla="*/ 0 w 191"/>
                    <a:gd name="T63" fmla="*/ 0 h 191"/>
                    <a:gd name="T64" fmla="*/ 0 w 191"/>
                    <a:gd name="T65" fmla="*/ 0 h 191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0" t="0" r="r" b="b"/>
                  <a:pathLst>
                    <a:path w="191" h="191">
                      <a:moveTo>
                        <a:pt x="109" y="33"/>
                      </a:moveTo>
                      <a:lnTo>
                        <a:pt x="95" y="47"/>
                      </a:lnTo>
                      <a:lnTo>
                        <a:pt x="78" y="69"/>
                      </a:lnTo>
                      <a:lnTo>
                        <a:pt x="59" y="96"/>
                      </a:lnTo>
                      <a:lnTo>
                        <a:pt x="41" y="125"/>
                      </a:lnTo>
                      <a:lnTo>
                        <a:pt x="23" y="152"/>
                      </a:lnTo>
                      <a:lnTo>
                        <a:pt x="9" y="175"/>
                      </a:lnTo>
                      <a:lnTo>
                        <a:pt x="0" y="188"/>
                      </a:lnTo>
                      <a:lnTo>
                        <a:pt x="0" y="191"/>
                      </a:lnTo>
                      <a:lnTo>
                        <a:pt x="10" y="179"/>
                      </a:lnTo>
                      <a:lnTo>
                        <a:pt x="27" y="172"/>
                      </a:lnTo>
                      <a:lnTo>
                        <a:pt x="47" y="164"/>
                      </a:lnTo>
                      <a:lnTo>
                        <a:pt x="71" y="157"/>
                      </a:lnTo>
                      <a:lnTo>
                        <a:pt x="92" y="149"/>
                      </a:lnTo>
                      <a:lnTo>
                        <a:pt x="114" y="142"/>
                      </a:lnTo>
                      <a:lnTo>
                        <a:pt x="129" y="134"/>
                      </a:lnTo>
                      <a:lnTo>
                        <a:pt x="140" y="127"/>
                      </a:lnTo>
                      <a:lnTo>
                        <a:pt x="147" y="111"/>
                      </a:lnTo>
                      <a:lnTo>
                        <a:pt x="158" y="94"/>
                      </a:lnTo>
                      <a:lnTo>
                        <a:pt x="168" y="74"/>
                      </a:lnTo>
                      <a:lnTo>
                        <a:pt x="179" y="55"/>
                      </a:lnTo>
                      <a:lnTo>
                        <a:pt x="186" y="35"/>
                      </a:lnTo>
                      <a:lnTo>
                        <a:pt x="191" y="20"/>
                      </a:lnTo>
                      <a:lnTo>
                        <a:pt x="191" y="7"/>
                      </a:lnTo>
                      <a:lnTo>
                        <a:pt x="188" y="3"/>
                      </a:lnTo>
                      <a:lnTo>
                        <a:pt x="179" y="0"/>
                      </a:lnTo>
                      <a:lnTo>
                        <a:pt x="171" y="1"/>
                      </a:lnTo>
                      <a:lnTo>
                        <a:pt x="161" y="2"/>
                      </a:lnTo>
                      <a:lnTo>
                        <a:pt x="152" y="6"/>
                      </a:lnTo>
                      <a:lnTo>
                        <a:pt x="141" y="11"/>
                      </a:lnTo>
                      <a:lnTo>
                        <a:pt x="131" y="17"/>
                      </a:lnTo>
                      <a:lnTo>
                        <a:pt x="119" y="24"/>
                      </a:lnTo>
                      <a:lnTo>
                        <a:pt x="109" y="33"/>
                      </a:lnTo>
                      <a:close/>
                    </a:path>
                  </a:pathLst>
                </a:custGeom>
                <a:solidFill>
                  <a:srgbClr val="52F2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282" name="Freeform 240">
                  <a:extLst>
                    <a:ext uri="{FF2B5EF4-FFF2-40B4-BE49-F238E27FC236}">
                      <a16:creationId xmlns:a16="http://schemas.microsoft.com/office/drawing/2014/main" id="{6CFB5F73-43EB-48D8-9052-621A8B4E89B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821" y="2297"/>
                  <a:ext cx="31" cy="26"/>
                </a:xfrm>
                <a:custGeom>
                  <a:avLst/>
                  <a:gdLst>
                    <a:gd name="T0" fmla="*/ 0 w 188"/>
                    <a:gd name="T1" fmla="*/ 0 h 158"/>
                    <a:gd name="T2" fmla="*/ 0 w 188"/>
                    <a:gd name="T3" fmla="*/ 0 h 158"/>
                    <a:gd name="T4" fmla="*/ 0 w 188"/>
                    <a:gd name="T5" fmla="*/ 0 h 158"/>
                    <a:gd name="T6" fmla="*/ 0 w 188"/>
                    <a:gd name="T7" fmla="*/ 0 h 158"/>
                    <a:gd name="T8" fmla="*/ 0 w 188"/>
                    <a:gd name="T9" fmla="*/ 0 h 158"/>
                    <a:gd name="T10" fmla="*/ 0 w 188"/>
                    <a:gd name="T11" fmla="*/ 0 h 158"/>
                    <a:gd name="T12" fmla="*/ 0 w 188"/>
                    <a:gd name="T13" fmla="*/ 0 h 158"/>
                    <a:gd name="T14" fmla="*/ 0 w 188"/>
                    <a:gd name="T15" fmla="*/ 0 h 158"/>
                    <a:gd name="T16" fmla="*/ 0 w 188"/>
                    <a:gd name="T17" fmla="*/ 0 h 158"/>
                    <a:gd name="T18" fmla="*/ 0 w 188"/>
                    <a:gd name="T19" fmla="*/ 0 h 158"/>
                    <a:gd name="T20" fmla="*/ 0 w 188"/>
                    <a:gd name="T21" fmla="*/ 0 h 158"/>
                    <a:gd name="T22" fmla="*/ 0 w 188"/>
                    <a:gd name="T23" fmla="*/ 0 h 158"/>
                    <a:gd name="T24" fmla="*/ 0 w 188"/>
                    <a:gd name="T25" fmla="*/ 0 h 158"/>
                    <a:gd name="T26" fmla="*/ 0 w 188"/>
                    <a:gd name="T27" fmla="*/ 0 h 158"/>
                    <a:gd name="T28" fmla="*/ 0 w 188"/>
                    <a:gd name="T29" fmla="*/ 0 h 158"/>
                    <a:gd name="T30" fmla="*/ 0 w 188"/>
                    <a:gd name="T31" fmla="*/ 0 h 158"/>
                    <a:gd name="T32" fmla="*/ 0 w 188"/>
                    <a:gd name="T33" fmla="*/ 0 h 158"/>
                    <a:gd name="T34" fmla="*/ 0 w 188"/>
                    <a:gd name="T35" fmla="*/ 0 h 158"/>
                    <a:gd name="T36" fmla="*/ 0 w 188"/>
                    <a:gd name="T37" fmla="*/ 0 h 158"/>
                    <a:gd name="T38" fmla="*/ 0 w 188"/>
                    <a:gd name="T39" fmla="*/ 0 h 158"/>
                    <a:gd name="T40" fmla="*/ 0 w 188"/>
                    <a:gd name="T41" fmla="*/ 0 h 158"/>
                    <a:gd name="T42" fmla="*/ 0 w 188"/>
                    <a:gd name="T43" fmla="*/ 0 h 158"/>
                    <a:gd name="T44" fmla="*/ 0 w 188"/>
                    <a:gd name="T45" fmla="*/ 0 h 158"/>
                    <a:gd name="T46" fmla="*/ 0 w 188"/>
                    <a:gd name="T47" fmla="*/ 0 h 158"/>
                    <a:gd name="T48" fmla="*/ 0 w 188"/>
                    <a:gd name="T49" fmla="*/ 0 h 158"/>
                    <a:gd name="T50" fmla="*/ 0 w 188"/>
                    <a:gd name="T51" fmla="*/ 0 h 158"/>
                    <a:gd name="T52" fmla="*/ 0 w 188"/>
                    <a:gd name="T53" fmla="*/ 0 h 158"/>
                    <a:gd name="T54" fmla="*/ 0 w 188"/>
                    <a:gd name="T55" fmla="*/ 0 h 158"/>
                    <a:gd name="T56" fmla="*/ 0 w 188"/>
                    <a:gd name="T57" fmla="*/ 0 h 158"/>
                    <a:gd name="T58" fmla="*/ 0 w 188"/>
                    <a:gd name="T59" fmla="*/ 0 h 158"/>
                    <a:gd name="T60" fmla="*/ 0 w 188"/>
                    <a:gd name="T61" fmla="*/ 0 h 158"/>
                    <a:gd name="T62" fmla="*/ 0 w 188"/>
                    <a:gd name="T63" fmla="*/ 0 h 158"/>
                    <a:gd name="T64" fmla="*/ 0 w 188"/>
                    <a:gd name="T65" fmla="*/ 0 h 158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0" t="0" r="r" b="b"/>
                  <a:pathLst>
                    <a:path w="188" h="158">
                      <a:moveTo>
                        <a:pt x="112" y="27"/>
                      </a:moveTo>
                      <a:lnTo>
                        <a:pt x="129" y="39"/>
                      </a:lnTo>
                      <a:lnTo>
                        <a:pt x="146" y="54"/>
                      </a:lnTo>
                      <a:lnTo>
                        <a:pt x="160" y="69"/>
                      </a:lnTo>
                      <a:lnTo>
                        <a:pt x="172" y="85"/>
                      </a:lnTo>
                      <a:lnTo>
                        <a:pt x="180" y="100"/>
                      </a:lnTo>
                      <a:lnTo>
                        <a:pt x="185" y="115"/>
                      </a:lnTo>
                      <a:lnTo>
                        <a:pt x="188" y="128"/>
                      </a:lnTo>
                      <a:lnTo>
                        <a:pt x="187" y="141"/>
                      </a:lnTo>
                      <a:lnTo>
                        <a:pt x="180" y="149"/>
                      </a:lnTo>
                      <a:lnTo>
                        <a:pt x="170" y="155"/>
                      </a:lnTo>
                      <a:lnTo>
                        <a:pt x="157" y="158"/>
                      </a:lnTo>
                      <a:lnTo>
                        <a:pt x="144" y="158"/>
                      </a:lnTo>
                      <a:lnTo>
                        <a:pt x="127" y="155"/>
                      </a:lnTo>
                      <a:lnTo>
                        <a:pt x="110" y="149"/>
                      </a:lnTo>
                      <a:lnTo>
                        <a:pt x="92" y="141"/>
                      </a:lnTo>
                      <a:lnTo>
                        <a:pt x="74" y="131"/>
                      </a:lnTo>
                      <a:lnTo>
                        <a:pt x="55" y="117"/>
                      </a:lnTo>
                      <a:lnTo>
                        <a:pt x="39" y="103"/>
                      </a:lnTo>
                      <a:lnTo>
                        <a:pt x="25" y="87"/>
                      </a:lnTo>
                      <a:lnTo>
                        <a:pt x="14" y="73"/>
                      </a:lnTo>
                      <a:lnTo>
                        <a:pt x="5" y="57"/>
                      </a:lnTo>
                      <a:lnTo>
                        <a:pt x="1" y="43"/>
                      </a:lnTo>
                      <a:lnTo>
                        <a:pt x="0" y="30"/>
                      </a:lnTo>
                      <a:lnTo>
                        <a:pt x="3" y="20"/>
                      </a:lnTo>
                      <a:lnTo>
                        <a:pt x="8" y="10"/>
                      </a:lnTo>
                      <a:lnTo>
                        <a:pt x="17" y="3"/>
                      </a:lnTo>
                      <a:lnTo>
                        <a:pt x="28" y="0"/>
                      </a:lnTo>
                      <a:lnTo>
                        <a:pt x="43" y="0"/>
                      </a:lnTo>
                      <a:lnTo>
                        <a:pt x="58" y="1"/>
                      </a:lnTo>
                      <a:lnTo>
                        <a:pt x="75" y="6"/>
                      </a:lnTo>
                      <a:lnTo>
                        <a:pt x="93" y="14"/>
                      </a:lnTo>
                      <a:lnTo>
                        <a:pt x="112" y="27"/>
                      </a:lnTo>
                      <a:close/>
                    </a:path>
                  </a:pathLst>
                </a:custGeom>
                <a:solidFill>
                  <a:srgbClr val="FFDE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283" name="Freeform 241">
                  <a:extLst>
                    <a:ext uri="{FF2B5EF4-FFF2-40B4-BE49-F238E27FC236}">
                      <a16:creationId xmlns:a16="http://schemas.microsoft.com/office/drawing/2014/main" id="{752E0164-16E5-4DB4-8D6B-C8789ACA65A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798" y="2312"/>
                  <a:ext cx="24" cy="18"/>
                </a:xfrm>
                <a:custGeom>
                  <a:avLst/>
                  <a:gdLst>
                    <a:gd name="T0" fmla="*/ 0 w 144"/>
                    <a:gd name="T1" fmla="*/ 0 h 109"/>
                    <a:gd name="T2" fmla="*/ 0 w 144"/>
                    <a:gd name="T3" fmla="*/ 0 h 109"/>
                    <a:gd name="T4" fmla="*/ 0 w 144"/>
                    <a:gd name="T5" fmla="*/ 0 h 109"/>
                    <a:gd name="T6" fmla="*/ 0 w 144"/>
                    <a:gd name="T7" fmla="*/ 0 h 109"/>
                    <a:gd name="T8" fmla="*/ 0 w 144"/>
                    <a:gd name="T9" fmla="*/ 0 h 109"/>
                    <a:gd name="T10" fmla="*/ 0 w 144"/>
                    <a:gd name="T11" fmla="*/ 0 h 109"/>
                    <a:gd name="T12" fmla="*/ 0 w 144"/>
                    <a:gd name="T13" fmla="*/ 0 h 109"/>
                    <a:gd name="T14" fmla="*/ 0 w 144"/>
                    <a:gd name="T15" fmla="*/ 0 h 109"/>
                    <a:gd name="T16" fmla="*/ 0 w 144"/>
                    <a:gd name="T17" fmla="*/ 0 h 109"/>
                    <a:gd name="T18" fmla="*/ 0 w 144"/>
                    <a:gd name="T19" fmla="*/ 0 h 109"/>
                    <a:gd name="T20" fmla="*/ 0 w 144"/>
                    <a:gd name="T21" fmla="*/ 0 h 109"/>
                    <a:gd name="T22" fmla="*/ 0 w 144"/>
                    <a:gd name="T23" fmla="*/ 0 h 109"/>
                    <a:gd name="T24" fmla="*/ 0 w 144"/>
                    <a:gd name="T25" fmla="*/ 0 h 109"/>
                    <a:gd name="T26" fmla="*/ 0 w 144"/>
                    <a:gd name="T27" fmla="*/ 0 h 109"/>
                    <a:gd name="T28" fmla="*/ 0 w 144"/>
                    <a:gd name="T29" fmla="*/ 0 h 109"/>
                    <a:gd name="T30" fmla="*/ 0 w 144"/>
                    <a:gd name="T31" fmla="*/ 0 h 109"/>
                    <a:gd name="T32" fmla="*/ 0 w 144"/>
                    <a:gd name="T33" fmla="*/ 0 h 109"/>
                    <a:gd name="T34" fmla="*/ 0 w 144"/>
                    <a:gd name="T35" fmla="*/ 0 h 109"/>
                    <a:gd name="T36" fmla="*/ 0 w 144"/>
                    <a:gd name="T37" fmla="*/ 0 h 109"/>
                    <a:gd name="T38" fmla="*/ 0 w 144"/>
                    <a:gd name="T39" fmla="*/ 0 h 109"/>
                    <a:gd name="T40" fmla="*/ 0 w 144"/>
                    <a:gd name="T41" fmla="*/ 0 h 109"/>
                    <a:gd name="T42" fmla="*/ 0 w 144"/>
                    <a:gd name="T43" fmla="*/ 0 h 109"/>
                    <a:gd name="T44" fmla="*/ 0 w 144"/>
                    <a:gd name="T45" fmla="*/ 0 h 109"/>
                    <a:gd name="T46" fmla="*/ 0 w 144"/>
                    <a:gd name="T47" fmla="*/ 0 h 109"/>
                    <a:gd name="T48" fmla="*/ 0 w 144"/>
                    <a:gd name="T49" fmla="*/ 0 h 109"/>
                    <a:gd name="T50" fmla="*/ 0 w 144"/>
                    <a:gd name="T51" fmla="*/ 0 h 109"/>
                    <a:gd name="T52" fmla="*/ 0 w 144"/>
                    <a:gd name="T53" fmla="*/ 0 h 109"/>
                    <a:gd name="T54" fmla="*/ 0 w 144"/>
                    <a:gd name="T55" fmla="*/ 0 h 109"/>
                    <a:gd name="T56" fmla="*/ 0 w 144"/>
                    <a:gd name="T57" fmla="*/ 0 h 109"/>
                    <a:gd name="T58" fmla="*/ 0 w 144"/>
                    <a:gd name="T59" fmla="*/ 0 h 109"/>
                    <a:gd name="T60" fmla="*/ 0 w 144"/>
                    <a:gd name="T61" fmla="*/ 0 h 109"/>
                    <a:gd name="T62" fmla="*/ 0 w 144"/>
                    <a:gd name="T63" fmla="*/ 0 h 109"/>
                    <a:gd name="T64" fmla="*/ 0 w 144"/>
                    <a:gd name="T65" fmla="*/ 0 h 109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0" t="0" r="r" b="b"/>
                  <a:pathLst>
                    <a:path w="144" h="109">
                      <a:moveTo>
                        <a:pt x="71" y="0"/>
                      </a:moveTo>
                      <a:lnTo>
                        <a:pt x="56" y="0"/>
                      </a:lnTo>
                      <a:lnTo>
                        <a:pt x="42" y="3"/>
                      </a:lnTo>
                      <a:lnTo>
                        <a:pt x="30" y="8"/>
                      </a:lnTo>
                      <a:lnTo>
                        <a:pt x="21" y="15"/>
                      </a:lnTo>
                      <a:lnTo>
                        <a:pt x="11" y="23"/>
                      </a:lnTo>
                      <a:lnTo>
                        <a:pt x="5" y="33"/>
                      </a:lnTo>
                      <a:lnTo>
                        <a:pt x="0" y="44"/>
                      </a:lnTo>
                      <a:lnTo>
                        <a:pt x="0" y="56"/>
                      </a:lnTo>
                      <a:lnTo>
                        <a:pt x="0" y="65"/>
                      </a:lnTo>
                      <a:lnTo>
                        <a:pt x="5" y="75"/>
                      </a:lnTo>
                      <a:lnTo>
                        <a:pt x="11" y="83"/>
                      </a:lnTo>
                      <a:lnTo>
                        <a:pt x="21" y="92"/>
                      </a:lnTo>
                      <a:lnTo>
                        <a:pt x="30" y="97"/>
                      </a:lnTo>
                      <a:lnTo>
                        <a:pt x="42" y="103"/>
                      </a:lnTo>
                      <a:lnTo>
                        <a:pt x="56" y="106"/>
                      </a:lnTo>
                      <a:lnTo>
                        <a:pt x="71" y="109"/>
                      </a:lnTo>
                      <a:lnTo>
                        <a:pt x="85" y="106"/>
                      </a:lnTo>
                      <a:lnTo>
                        <a:pt x="99" y="103"/>
                      </a:lnTo>
                      <a:lnTo>
                        <a:pt x="112" y="97"/>
                      </a:lnTo>
                      <a:lnTo>
                        <a:pt x="123" y="92"/>
                      </a:lnTo>
                      <a:lnTo>
                        <a:pt x="131" y="83"/>
                      </a:lnTo>
                      <a:lnTo>
                        <a:pt x="138" y="75"/>
                      </a:lnTo>
                      <a:lnTo>
                        <a:pt x="142" y="65"/>
                      </a:lnTo>
                      <a:lnTo>
                        <a:pt x="144" y="56"/>
                      </a:lnTo>
                      <a:lnTo>
                        <a:pt x="142" y="44"/>
                      </a:lnTo>
                      <a:lnTo>
                        <a:pt x="138" y="33"/>
                      </a:lnTo>
                      <a:lnTo>
                        <a:pt x="131" y="23"/>
                      </a:lnTo>
                      <a:lnTo>
                        <a:pt x="123" y="15"/>
                      </a:lnTo>
                      <a:lnTo>
                        <a:pt x="112" y="8"/>
                      </a:lnTo>
                      <a:lnTo>
                        <a:pt x="99" y="3"/>
                      </a:lnTo>
                      <a:lnTo>
                        <a:pt x="85" y="0"/>
                      </a:lnTo>
                      <a:lnTo>
                        <a:pt x="71" y="0"/>
                      </a:lnTo>
                      <a:close/>
                    </a:path>
                  </a:pathLst>
                </a:custGeom>
                <a:solidFill>
                  <a:srgbClr val="FFDE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</p:grpSp>
      <p:grpSp>
        <p:nvGrpSpPr>
          <p:cNvPr id="5139" name="Group 311">
            <a:extLst>
              <a:ext uri="{FF2B5EF4-FFF2-40B4-BE49-F238E27FC236}">
                <a16:creationId xmlns:a16="http://schemas.microsoft.com/office/drawing/2014/main" id="{B9E5CC60-CEAC-45A9-9780-7F9C8CD17C25}"/>
              </a:ext>
            </a:extLst>
          </p:cNvPr>
          <p:cNvGrpSpPr>
            <a:grpSpLocks/>
          </p:cNvGrpSpPr>
          <p:nvPr/>
        </p:nvGrpSpPr>
        <p:grpSpPr bwMode="auto">
          <a:xfrm>
            <a:off x="5610225" y="4457700"/>
            <a:ext cx="1120775" cy="819150"/>
            <a:chOff x="3072" y="2208"/>
            <a:chExt cx="785" cy="576"/>
          </a:xfrm>
        </p:grpSpPr>
        <p:grpSp>
          <p:nvGrpSpPr>
            <p:cNvPr id="5150" name="Group 312">
              <a:extLst>
                <a:ext uri="{FF2B5EF4-FFF2-40B4-BE49-F238E27FC236}">
                  <a16:creationId xmlns:a16="http://schemas.microsoft.com/office/drawing/2014/main" id="{1B2EDA51-83D2-43D5-9A4A-EFFDF2C2EFE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072" y="2280"/>
              <a:ext cx="785" cy="504"/>
              <a:chOff x="3200" y="858"/>
              <a:chExt cx="785" cy="504"/>
            </a:xfrm>
          </p:grpSpPr>
          <p:sp>
            <p:nvSpPr>
              <p:cNvPr id="5195" name="Freeform 313">
                <a:extLst>
                  <a:ext uri="{FF2B5EF4-FFF2-40B4-BE49-F238E27FC236}">
                    <a16:creationId xmlns:a16="http://schemas.microsoft.com/office/drawing/2014/main" id="{EC59B9B2-4C6E-49A0-8758-EB576B91DBC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78" y="919"/>
                <a:ext cx="607" cy="443"/>
              </a:xfrm>
              <a:custGeom>
                <a:avLst/>
                <a:gdLst>
                  <a:gd name="T0" fmla="*/ 133 w 607"/>
                  <a:gd name="T1" fmla="*/ 18 h 443"/>
                  <a:gd name="T2" fmla="*/ 229 w 607"/>
                  <a:gd name="T3" fmla="*/ 0 h 443"/>
                  <a:gd name="T4" fmla="*/ 306 w 607"/>
                  <a:gd name="T5" fmla="*/ 15 h 443"/>
                  <a:gd name="T6" fmla="*/ 387 w 607"/>
                  <a:gd name="T7" fmla="*/ 49 h 443"/>
                  <a:gd name="T8" fmla="*/ 460 w 607"/>
                  <a:gd name="T9" fmla="*/ 81 h 443"/>
                  <a:gd name="T10" fmla="*/ 526 w 607"/>
                  <a:gd name="T11" fmla="*/ 107 h 443"/>
                  <a:gd name="T12" fmla="*/ 543 w 607"/>
                  <a:gd name="T13" fmla="*/ 121 h 443"/>
                  <a:gd name="T14" fmla="*/ 544 w 607"/>
                  <a:gd name="T15" fmla="*/ 151 h 443"/>
                  <a:gd name="T16" fmla="*/ 526 w 607"/>
                  <a:gd name="T17" fmla="*/ 166 h 443"/>
                  <a:gd name="T18" fmla="*/ 496 w 607"/>
                  <a:gd name="T19" fmla="*/ 171 h 443"/>
                  <a:gd name="T20" fmla="*/ 471 w 607"/>
                  <a:gd name="T21" fmla="*/ 170 h 443"/>
                  <a:gd name="T22" fmla="*/ 444 w 607"/>
                  <a:gd name="T23" fmla="*/ 164 h 443"/>
                  <a:gd name="T24" fmla="*/ 453 w 607"/>
                  <a:gd name="T25" fmla="*/ 179 h 443"/>
                  <a:gd name="T26" fmla="*/ 463 w 607"/>
                  <a:gd name="T27" fmla="*/ 191 h 443"/>
                  <a:gd name="T28" fmla="*/ 504 w 607"/>
                  <a:gd name="T29" fmla="*/ 218 h 443"/>
                  <a:gd name="T30" fmla="*/ 526 w 607"/>
                  <a:gd name="T31" fmla="*/ 239 h 443"/>
                  <a:gd name="T32" fmla="*/ 546 w 607"/>
                  <a:gd name="T33" fmla="*/ 259 h 443"/>
                  <a:gd name="T34" fmla="*/ 578 w 607"/>
                  <a:gd name="T35" fmla="*/ 287 h 443"/>
                  <a:gd name="T36" fmla="*/ 595 w 607"/>
                  <a:gd name="T37" fmla="*/ 306 h 443"/>
                  <a:gd name="T38" fmla="*/ 604 w 607"/>
                  <a:gd name="T39" fmla="*/ 324 h 443"/>
                  <a:gd name="T40" fmla="*/ 605 w 607"/>
                  <a:gd name="T41" fmla="*/ 342 h 443"/>
                  <a:gd name="T42" fmla="*/ 593 w 607"/>
                  <a:gd name="T43" fmla="*/ 359 h 443"/>
                  <a:gd name="T44" fmla="*/ 591 w 607"/>
                  <a:gd name="T45" fmla="*/ 374 h 443"/>
                  <a:gd name="T46" fmla="*/ 593 w 607"/>
                  <a:gd name="T47" fmla="*/ 389 h 443"/>
                  <a:gd name="T48" fmla="*/ 589 w 607"/>
                  <a:gd name="T49" fmla="*/ 401 h 443"/>
                  <a:gd name="T50" fmla="*/ 583 w 607"/>
                  <a:gd name="T51" fmla="*/ 409 h 443"/>
                  <a:gd name="T52" fmla="*/ 571 w 607"/>
                  <a:gd name="T53" fmla="*/ 414 h 443"/>
                  <a:gd name="T54" fmla="*/ 549 w 607"/>
                  <a:gd name="T55" fmla="*/ 414 h 443"/>
                  <a:gd name="T56" fmla="*/ 538 w 607"/>
                  <a:gd name="T57" fmla="*/ 418 h 443"/>
                  <a:gd name="T58" fmla="*/ 535 w 607"/>
                  <a:gd name="T59" fmla="*/ 432 h 443"/>
                  <a:gd name="T60" fmla="*/ 529 w 607"/>
                  <a:gd name="T61" fmla="*/ 439 h 443"/>
                  <a:gd name="T62" fmla="*/ 520 w 607"/>
                  <a:gd name="T63" fmla="*/ 441 h 443"/>
                  <a:gd name="T64" fmla="*/ 507 w 607"/>
                  <a:gd name="T65" fmla="*/ 441 h 443"/>
                  <a:gd name="T66" fmla="*/ 481 w 607"/>
                  <a:gd name="T67" fmla="*/ 433 h 443"/>
                  <a:gd name="T68" fmla="*/ 428 w 607"/>
                  <a:gd name="T69" fmla="*/ 405 h 443"/>
                  <a:gd name="T70" fmla="*/ 398 w 607"/>
                  <a:gd name="T71" fmla="*/ 396 h 443"/>
                  <a:gd name="T72" fmla="*/ 369 w 607"/>
                  <a:gd name="T73" fmla="*/ 391 h 443"/>
                  <a:gd name="T74" fmla="*/ 301 w 607"/>
                  <a:gd name="T75" fmla="*/ 365 h 443"/>
                  <a:gd name="T76" fmla="*/ 250 w 607"/>
                  <a:gd name="T77" fmla="*/ 338 h 443"/>
                  <a:gd name="T78" fmla="*/ 212 w 607"/>
                  <a:gd name="T79" fmla="*/ 322 h 443"/>
                  <a:gd name="T80" fmla="*/ 182 w 607"/>
                  <a:gd name="T81" fmla="*/ 307 h 443"/>
                  <a:gd name="T82" fmla="*/ 151 w 607"/>
                  <a:gd name="T83" fmla="*/ 285 h 443"/>
                  <a:gd name="T84" fmla="*/ 50 w 607"/>
                  <a:gd name="T85" fmla="*/ 193 h 443"/>
                  <a:gd name="T86" fmla="*/ 38 w 607"/>
                  <a:gd name="T87" fmla="*/ 38 h 443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</a:gdLst>
                <a:ahLst/>
                <a:cxnLst>
                  <a:cxn ang="T88">
                    <a:pos x="T0" y="T1"/>
                  </a:cxn>
                  <a:cxn ang="T89">
                    <a:pos x="T2" y="T3"/>
                  </a:cxn>
                  <a:cxn ang="T90">
                    <a:pos x="T4" y="T5"/>
                  </a:cxn>
                  <a:cxn ang="T91">
                    <a:pos x="T6" y="T7"/>
                  </a:cxn>
                  <a:cxn ang="T92">
                    <a:pos x="T8" y="T9"/>
                  </a:cxn>
                  <a:cxn ang="T93">
                    <a:pos x="T10" y="T11"/>
                  </a:cxn>
                  <a:cxn ang="T94">
                    <a:pos x="T12" y="T13"/>
                  </a:cxn>
                  <a:cxn ang="T95">
                    <a:pos x="T14" y="T15"/>
                  </a:cxn>
                  <a:cxn ang="T96">
                    <a:pos x="T16" y="T17"/>
                  </a:cxn>
                  <a:cxn ang="T97">
                    <a:pos x="T18" y="T19"/>
                  </a:cxn>
                  <a:cxn ang="T98">
                    <a:pos x="T20" y="T21"/>
                  </a:cxn>
                  <a:cxn ang="T99">
                    <a:pos x="T22" y="T23"/>
                  </a:cxn>
                  <a:cxn ang="T100">
                    <a:pos x="T24" y="T25"/>
                  </a:cxn>
                  <a:cxn ang="T101">
                    <a:pos x="T26" y="T27"/>
                  </a:cxn>
                  <a:cxn ang="T102">
                    <a:pos x="T28" y="T29"/>
                  </a:cxn>
                  <a:cxn ang="T103">
                    <a:pos x="T30" y="T31"/>
                  </a:cxn>
                  <a:cxn ang="T104">
                    <a:pos x="T32" y="T33"/>
                  </a:cxn>
                  <a:cxn ang="T105">
                    <a:pos x="T34" y="T35"/>
                  </a:cxn>
                  <a:cxn ang="T106">
                    <a:pos x="T36" y="T37"/>
                  </a:cxn>
                  <a:cxn ang="T107">
                    <a:pos x="T38" y="T39"/>
                  </a:cxn>
                  <a:cxn ang="T108">
                    <a:pos x="T40" y="T41"/>
                  </a:cxn>
                  <a:cxn ang="T109">
                    <a:pos x="T42" y="T43"/>
                  </a:cxn>
                  <a:cxn ang="T110">
                    <a:pos x="T44" y="T45"/>
                  </a:cxn>
                  <a:cxn ang="T111">
                    <a:pos x="T46" y="T47"/>
                  </a:cxn>
                  <a:cxn ang="T112">
                    <a:pos x="T48" y="T49"/>
                  </a:cxn>
                  <a:cxn ang="T113">
                    <a:pos x="T50" y="T51"/>
                  </a:cxn>
                  <a:cxn ang="T114">
                    <a:pos x="T52" y="T53"/>
                  </a:cxn>
                  <a:cxn ang="T115">
                    <a:pos x="T54" y="T55"/>
                  </a:cxn>
                  <a:cxn ang="T116">
                    <a:pos x="T56" y="T57"/>
                  </a:cxn>
                  <a:cxn ang="T117">
                    <a:pos x="T58" y="T59"/>
                  </a:cxn>
                  <a:cxn ang="T118">
                    <a:pos x="T60" y="T61"/>
                  </a:cxn>
                  <a:cxn ang="T119">
                    <a:pos x="T62" y="T63"/>
                  </a:cxn>
                  <a:cxn ang="T120">
                    <a:pos x="T64" y="T65"/>
                  </a:cxn>
                  <a:cxn ang="T121">
                    <a:pos x="T66" y="T67"/>
                  </a:cxn>
                  <a:cxn ang="T122">
                    <a:pos x="T68" y="T69"/>
                  </a:cxn>
                  <a:cxn ang="T123">
                    <a:pos x="T70" y="T71"/>
                  </a:cxn>
                  <a:cxn ang="T124">
                    <a:pos x="T72" y="T73"/>
                  </a:cxn>
                  <a:cxn ang="T125">
                    <a:pos x="T74" y="T75"/>
                  </a:cxn>
                  <a:cxn ang="T126">
                    <a:pos x="T76" y="T77"/>
                  </a:cxn>
                  <a:cxn ang="T127">
                    <a:pos x="T78" y="T79"/>
                  </a:cxn>
                  <a:cxn ang="T128">
                    <a:pos x="T80" y="T81"/>
                  </a:cxn>
                  <a:cxn ang="T129">
                    <a:pos x="T82" y="T83"/>
                  </a:cxn>
                  <a:cxn ang="T130">
                    <a:pos x="T84" y="T85"/>
                  </a:cxn>
                  <a:cxn ang="T131">
                    <a:pos x="T86" y="T87"/>
                  </a:cxn>
                </a:cxnLst>
                <a:rect l="0" t="0" r="r" b="b"/>
                <a:pathLst>
                  <a:path w="607" h="443">
                    <a:moveTo>
                      <a:pt x="99" y="21"/>
                    </a:moveTo>
                    <a:lnTo>
                      <a:pt x="133" y="18"/>
                    </a:lnTo>
                    <a:lnTo>
                      <a:pt x="188" y="9"/>
                    </a:lnTo>
                    <a:lnTo>
                      <a:pt x="229" y="0"/>
                    </a:lnTo>
                    <a:lnTo>
                      <a:pt x="286" y="6"/>
                    </a:lnTo>
                    <a:lnTo>
                      <a:pt x="306" y="15"/>
                    </a:lnTo>
                    <a:lnTo>
                      <a:pt x="353" y="32"/>
                    </a:lnTo>
                    <a:lnTo>
                      <a:pt x="387" y="49"/>
                    </a:lnTo>
                    <a:lnTo>
                      <a:pt x="435" y="69"/>
                    </a:lnTo>
                    <a:lnTo>
                      <a:pt x="460" y="81"/>
                    </a:lnTo>
                    <a:lnTo>
                      <a:pt x="496" y="93"/>
                    </a:lnTo>
                    <a:lnTo>
                      <a:pt x="526" y="107"/>
                    </a:lnTo>
                    <a:lnTo>
                      <a:pt x="536" y="112"/>
                    </a:lnTo>
                    <a:lnTo>
                      <a:pt x="543" y="121"/>
                    </a:lnTo>
                    <a:lnTo>
                      <a:pt x="548" y="137"/>
                    </a:lnTo>
                    <a:lnTo>
                      <a:pt x="544" y="151"/>
                    </a:lnTo>
                    <a:lnTo>
                      <a:pt x="536" y="160"/>
                    </a:lnTo>
                    <a:lnTo>
                      <a:pt x="526" y="166"/>
                    </a:lnTo>
                    <a:lnTo>
                      <a:pt x="512" y="171"/>
                    </a:lnTo>
                    <a:lnTo>
                      <a:pt x="496" y="171"/>
                    </a:lnTo>
                    <a:lnTo>
                      <a:pt x="484" y="171"/>
                    </a:lnTo>
                    <a:lnTo>
                      <a:pt x="471" y="170"/>
                    </a:lnTo>
                    <a:lnTo>
                      <a:pt x="457" y="168"/>
                    </a:lnTo>
                    <a:lnTo>
                      <a:pt x="444" y="164"/>
                    </a:lnTo>
                    <a:lnTo>
                      <a:pt x="414" y="152"/>
                    </a:lnTo>
                    <a:lnTo>
                      <a:pt x="453" y="179"/>
                    </a:lnTo>
                    <a:lnTo>
                      <a:pt x="460" y="185"/>
                    </a:lnTo>
                    <a:lnTo>
                      <a:pt x="463" y="191"/>
                    </a:lnTo>
                    <a:lnTo>
                      <a:pt x="484" y="203"/>
                    </a:lnTo>
                    <a:lnTo>
                      <a:pt x="504" y="218"/>
                    </a:lnTo>
                    <a:lnTo>
                      <a:pt x="517" y="233"/>
                    </a:lnTo>
                    <a:lnTo>
                      <a:pt x="526" y="239"/>
                    </a:lnTo>
                    <a:lnTo>
                      <a:pt x="536" y="246"/>
                    </a:lnTo>
                    <a:lnTo>
                      <a:pt x="546" y="259"/>
                    </a:lnTo>
                    <a:lnTo>
                      <a:pt x="553" y="269"/>
                    </a:lnTo>
                    <a:lnTo>
                      <a:pt x="578" y="287"/>
                    </a:lnTo>
                    <a:lnTo>
                      <a:pt x="586" y="294"/>
                    </a:lnTo>
                    <a:lnTo>
                      <a:pt x="595" y="306"/>
                    </a:lnTo>
                    <a:lnTo>
                      <a:pt x="599" y="314"/>
                    </a:lnTo>
                    <a:lnTo>
                      <a:pt x="604" y="324"/>
                    </a:lnTo>
                    <a:lnTo>
                      <a:pt x="606" y="334"/>
                    </a:lnTo>
                    <a:lnTo>
                      <a:pt x="605" y="342"/>
                    </a:lnTo>
                    <a:lnTo>
                      <a:pt x="602" y="352"/>
                    </a:lnTo>
                    <a:lnTo>
                      <a:pt x="593" y="359"/>
                    </a:lnTo>
                    <a:lnTo>
                      <a:pt x="585" y="362"/>
                    </a:lnTo>
                    <a:lnTo>
                      <a:pt x="591" y="374"/>
                    </a:lnTo>
                    <a:lnTo>
                      <a:pt x="593" y="381"/>
                    </a:lnTo>
                    <a:lnTo>
                      <a:pt x="593" y="389"/>
                    </a:lnTo>
                    <a:lnTo>
                      <a:pt x="591" y="397"/>
                    </a:lnTo>
                    <a:lnTo>
                      <a:pt x="589" y="401"/>
                    </a:lnTo>
                    <a:lnTo>
                      <a:pt x="586" y="406"/>
                    </a:lnTo>
                    <a:lnTo>
                      <a:pt x="583" y="409"/>
                    </a:lnTo>
                    <a:lnTo>
                      <a:pt x="578" y="413"/>
                    </a:lnTo>
                    <a:lnTo>
                      <a:pt x="571" y="414"/>
                    </a:lnTo>
                    <a:lnTo>
                      <a:pt x="562" y="416"/>
                    </a:lnTo>
                    <a:lnTo>
                      <a:pt x="549" y="414"/>
                    </a:lnTo>
                    <a:lnTo>
                      <a:pt x="537" y="409"/>
                    </a:lnTo>
                    <a:lnTo>
                      <a:pt x="538" y="418"/>
                    </a:lnTo>
                    <a:lnTo>
                      <a:pt x="537" y="427"/>
                    </a:lnTo>
                    <a:lnTo>
                      <a:pt x="535" y="432"/>
                    </a:lnTo>
                    <a:lnTo>
                      <a:pt x="532" y="436"/>
                    </a:lnTo>
                    <a:lnTo>
                      <a:pt x="529" y="439"/>
                    </a:lnTo>
                    <a:lnTo>
                      <a:pt x="525" y="441"/>
                    </a:lnTo>
                    <a:lnTo>
                      <a:pt x="520" y="441"/>
                    </a:lnTo>
                    <a:lnTo>
                      <a:pt x="514" y="442"/>
                    </a:lnTo>
                    <a:lnTo>
                      <a:pt x="507" y="441"/>
                    </a:lnTo>
                    <a:lnTo>
                      <a:pt x="501" y="439"/>
                    </a:lnTo>
                    <a:lnTo>
                      <a:pt x="481" y="433"/>
                    </a:lnTo>
                    <a:lnTo>
                      <a:pt x="465" y="424"/>
                    </a:lnTo>
                    <a:lnTo>
                      <a:pt x="428" y="405"/>
                    </a:lnTo>
                    <a:lnTo>
                      <a:pt x="408" y="391"/>
                    </a:lnTo>
                    <a:lnTo>
                      <a:pt x="398" y="396"/>
                    </a:lnTo>
                    <a:lnTo>
                      <a:pt x="387" y="396"/>
                    </a:lnTo>
                    <a:lnTo>
                      <a:pt x="369" y="391"/>
                    </a:lnTo>
                    <a:lnTo>
                      <a:pt x="335" y="380"/>
                    </a:lnTo>
                    <a:lnTo>
                      <a:pt x="301" y="365"/>
                    </a:lnTo>
                    <a:lnTo>
                      <a:pt x="266" y="349"/>
                    </a:lnTo>
                    <a:lnTo>
                      <a:pt x="250" y="338"/>
                    </a:lnTo>
                    <a:lnTo>
                      <a:pt x="231" y="328"/>
                    </a:lnTo>
                    <a:lnTo>
                      <a:pt x="212" y="322"/>
                    </a:lnTo>
                    <a:lnTo>
                      <a:pt x="197" y="315"/>
                    </a:lnTo>
                    <a:lnTo>
                      <a:pt x="182" y="307"/>
                    </a:lnTo>
                    <a:lnTo>
                      <a:pt x="172" y="302"/>
                    </a:lnTo>
                    <a:lnTo>
                      <a:pt x="151" y="285"/>
                    </a:lnTo>
                    <a:lnTo>
                      <a:pt x="107" y="244"/>
                    </a:lnTo>
                    <a:lnTo>
                      <a:pt x="50" y="193"/>
                    </a:lnTo>
                    <a:lnTo>
                      <a:pt x="0" y="127"/>
                    </a:lnTo>
                    <a:lnTo>
                      <a:pt x="38" y="38"/>
                    </a:lnTo>
                    <a:lnTo>
                      <a:pt x="99" y="21"/>
                    </a:lnTo>
                  </a:path>
                </a:pathLst>
              </a:custGeom>
              <a:solidFill>
                <a:srgbClr val="FF9F9F"/>
              </a:solidFill>
              <a:ln w="127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96" name="Freeform 314">
                <a:extLst>
                  <a:ext uri="{FF2B5EF4-FFF2-40B4-BE49-F238E27FC236}">
                    <a16:creationId xmlns:a16="http://schemas.microsoft.com/office/drawing/2014/main" id="{8947A3EF-65B6-4180-B56F-EFBA275E76D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09" y="1187"/>
                <a:ext cx="185" cy="123"/>
              </a:xfrm>
              <a:custGeom>
                <a:avLst/>
                <a:gdLst>
                  <a:gd name="T0" fmla="*/ 176 w 185"/>
                  <a:gd name="T1" fmla="*/ 122 h 123"/>
                  <a:gd name="T2" fmla="*/ 182 w 185"/>
                  <a:gd name="T3" fmla="*/ 113 h 123"/>
                  <a:gd name="T4" fmla="*/ 184 w 185"/>
                  <a:gd name="T5" fmla="*/ 104 h 123"/>
                  <a:gd name="T6" fmla="*/ 183 w 185"/>
                  <a:gd name="T7" fmla="*/ 96 h 123"/>
                  <a:gd name="T8" fmla="*/ 177 w 185"/>
                  <a:gd name="T9" fmla="*/ 85 h 123"/>
                  <a:gd name="T10" fmla="*/ 167 w 185"/>
                  <a:gd name="T11" fmla="*/ 76 h 123"/>
                  <a:gd name="T12" fmla="*/ 154 w 185"/>
                  <a:gd name="T13" fmla="*/ 67 h 123"/>
                  <a:gd name="T14" fmla="*/ 139 w 185"/>
                  <a:gd name="T15" fmla="*/ 60 h 123"/>
                  <a:gd name="T16" fmla="*/ 124 w 185"/>
                  <a:gd name="T17" fmla="*/ 56 h 123"/>
                  <a:gd name="T18" fmla="*/ 110 w 185"/>
                  <a:gd name="T19" fmla="*/ 53 h 123"/>
                  <a:gd name="T20" fmla="*/ 102 w 185"/>
                  <a:gd name="T21" fmla="*/ 45 h 123"/>
                  <a:gd name="T22" fmla="*/ 94 w 185"/>
                  <a:gd name="T23" fmla="*/ 38 h 123"/>
                  <a:gd name="T24" fmla="*/ 83 w 185"/>
                  <a:gd name="T25" fmla="*/ 29 h 123"/>
                  <a:gd name="T26" fmla="*/ 74 w 185"/>
                  <a:gd name="T27" fmla="*/ 23 h 123"/>
                  <a:gd name="T28" fmla="*/ 61 w 185"/>
                  <a:gd name="T29" fmla="*/ 17 h 123"/>
                  <a:gd name="T30" fmla="*/ 54 w 185"/>
                  <a:gd name="T31" fmla="*/ 14 h 123"/>
                  <a:gd name="T32" fmla="*/ 40 w 185"/>
                  <a:gd name="T33" fmla="*/ 6 h 123"/>
                  <a:gd name="T34" fmla="*/ 26 w 185"/>
                  <a:gd name="T35" fmla="*/ 2 h 123"/>
                  <a:gd name="T36" fmla="*/ 10 w 185"/>
                  <a:gd name="T37" fmla="*/ 0 h 123"/>
                  <a:gd name="T38" fmla="*/ 0 w 185"/>
                  <a:gd name="T39" fmla="*/ 0 h 123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0" t="0" r="r" b="b"/>
                <a:pathLst>
                  <a:path w="185" h="123">
                    <a:moveTo>
                      <a:pt x="176" y="122"/>
                    </a:moveTo>
                    <a:lnTo>
                      <a:pt x="182" y="113"/>
                    </a:lnTo>
                    <a:lnTo>
                      <a:pt x="184" y="104"/>
                    </a:lnTo>
                    <a:lnTo>
                      <a:pt x="183" y="96"/>
                    </a:lnTo>
                    <a:lnTo>
                      <a:pt x="177" y="85"/>
                    </a:lnTo>
                    <a:lnTo>
                      <a:pt x="167" y="76"/>
                    </a:lnTo>
                    <a:lnTo>
                      <a:pt x="154" y="67"/>
                    </a:lnTo>
                    <a:lnTo>
                      <a:pt x="139" y="60"/>
                    </a:lnTo>
                    <a:lnTo>
                      <a:pt x="124" y="56"/>
                    </a:lnTo>
                    <a:lnTo>
                      <a:pt x="110" y="53"/>
                    </a:lnTo>
                    <a:lnTo>
                      <a:pt x="102" y="45"/>
                    </a:lnTo>
                    <a:lnTo>
                      <a:pt x="94" y="38"/>
                    </a:lnTo>
                    <a:lnTo>
                      <a:pt x="83" y="29"/>
                    </a:lnTo>
                    <a:lnTo>
                      <a:pt x="74" y="23"/>
                    </a:lnTo>
                    <a:lnTo>
                      <a:pt x="61" y="17"/>
                    </a:lnTo>
                    <a:lnTo>
                      <a:pt x="54" y="14"/>
                    </a:lnTo>
                    <a:lnTo>
                      <a:pt x="40" y="6"/>
                    </a:lnTo>
                    <a:lnTo>
                      <a:pt x="26" y="2"/>
                    </a:lnTo>
                    <a:lnTo>
                      <a:pt x="10" y="0"/>
                    </a:lnTo>
                    <a:lnTo>
                      <a:pt x="0" y="0"/>
                    </a:lnTo>
                  </a:path>
                </a:pathLst>
              </a:custGeom>
              <a:noFill/>
              <a:ln w="127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97" name="Freeform 315">
                <a:extLst>
                  <a:ext uri="{FF2B5EF4-FFF2-40B4-BE49-F238E27FC236}">
                    <a16:creationId xmlns:a16="http://schemas.microsoft.com/office/drawing/2014/main" id="{967429BB-92C7-46F5-B2E7-FEB029552C4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18" y="1175"/>
                <a:ext cx="197" cy="153"/>
              </a:xfrm>
              <a:custGeom>
                <a:avLst/>
                <a:gdLst>
                  <a:gd name="T0" fmla="*/ 196 w 197"/>
                  <a:gd name="T1" fmla="*/ 152 h 153"/>
                  <a:gd name="T2" fmla="*/ 194 w 197"/>
                  <a:gd name="T3" fmla="*/ 146 h 153"/>
                  <a:gd name="T4" fmla="*/ 192 w 197"/>
                  <a:gd name="T5" fmla="*/ 140 h 153"/>
                  <a:gd name="T6" fmla="*/ 188 w 197"/>
                  <a:gd name="T7" fmla="*/ 133 h 153"/>
                  <a:gd name="T8" fmla="*/ 185 w 197"/>
                  <a:gd name="T9" fmla="*/ 128 h 153"/>
                  <a:gd name="T10" fmla="*/ 180 w 197"/>
                  <a:gd name="T11" fmla="*/ 123 h 153"/>
                  <a:gd name="T12" fmla="*/ 166 w 197"/>
                  <a:gd name="T13" fmla="*/ 110 h 153"/>
                  <a:gd name="T14" fmla="*/ 148 w 197"/>
                  <a:gd name="T15" fmla="*/ 99 h 153"/>
                  <a:gd name="T16" fmla="*/ 134 w 197"/>
                  <a:gd name="T17" fmla="*/ 93 h 153"/>
                  <a:gd name="T18" fmla="*/ 115 w 197"/>
                  <a:gd name="T19" fmla="*/ 88 h 153"/>
                  <a:gd name="T20" fmla="*/ 100 w 197"/>
                  <a:gd name="T21" fmla="*/ 75 h 153"/>
                  <a:gd name="T22" fmla="*/ 85 w 197"/>
                  <a:gd name="T23" fmla="*/ 61 h 153"/>
                  <a:gd name="T24" fmla="*/ 70 w 197"/>
                  <a:gd name="T25" fmla="*/ 50 h 153"/>
                  <a:gd name="T26" fmla="*/ 52 w 197"/>
                  <a:gd name="T27" fmla="*/ 39 h 153"/>
                  <a:gd name="T28" fmla="*/ 36 w 197"/>
                  <a:gd name="T29" fmla="*/ 29 h 153"/>
                  <a:gd name="T30" fmla="*/ 22 w 197"/>
                  <a:gd name="T31" fmla="*/ 13 h 153"/>
                  <a:gd name="T32" fmla="*/ 0 w 197"/>
                  <a:gd name="T33" fmla="*/ 0 h 153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0" t="0" r="r" b="b"/>
                <a:pathLst>
                  <a:path w="197" h="153">
                    <a:moveTo>
                      <a:pt x="196" y="152"/>
                    </a:moveTo>
                    <a:lnTo>
                      <a:pt x="194" y="146"/>
                    </a:lnTo>
                    <a:lnTo>
                      <a:pt x="192" y="140"/>
                    </a:lnTo>
                    <a:lnTo>
                      <a:pt x="188" y="133"/>
                    </a:lnTo>
                    <a:lnTo>
                      <a:pt x="185" y="128"/>
                    </a:lnTo>
                    <a:lnTo>
                      <a:pt x="180" y="123"/>
                    </a:lnTo>
                    <a:lnTo>
                      <a:pt x="166" y="110"/>
                    </a:lnTo>
                    <a:lnTo>
                      <a:pt x="148" y="99"/>
                    </a:lnTo>
                    <a:lnTo>
                      <a:pt x="134" y="93"/>
                    </a:lnTo>
                    <a:lnTo>
                      <a:pt x="115" y="88"/>
                    </a:lnTo>
                    <a:lnTo>
                      <a:pt x="100" y="75"/>
                    </a:lnTo>
                    <a:lnTo>
                      <a:pt x="85" y="61"/>
                    </a:lnTo>
                    <a:lnTo>
                      <a:pt x="70" y="50"/>
                    </a:lnTo>
                    <a:lnTo>
                      <a:pt x="52" y="39"/>
                    </a:lnTo>
                    <a:lnTo>
                      <a:pt x="36" y="29"/>
                    </a:lnTo>
                    <a:lnTo>
                      <a:pt x="22" y="13"/>
                    </a:lnTo>
                    <a:lnTo>
                      <a:pt x="0" y="0"/>
                    </a:lnTo>
                  </a:path>
                </a:pathLst>
              </a:custGeom>
              <a:noFill/>
              <a:ln w="127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98" name="Freeform 316">
                <a:extLst>
                  <a:ext uri="{FF2B5EF4-FFF2-40B4-BE49-F238E27FC236}">
                    <a16:creationId xmlns:a16="http://schemas.microsoft.com/office/drawing/2014/main" id="{052F3642-C215-4DE0-9029-21FE3A75DAB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69" y="1130"/>
                <a:ext cx="196" cy="153"/>
              </a:xfrm>
              <a:custGeom>
                <a:avLst/>
                <a:gdLst>
                  <a:gd name="T0" fmla="*/ 195 w 196"/>
                  <a:gd name="T1" fmla="*/ 152 h 153"/>
                  <a:gd name="T2" fmla="*/ 187 w 196"/>
                  <a:gd name="T3" fmla="*/ 141 h 153"/>
                  <a:gd name="T4" fmla="*/ 180 w 196"/>
                  <a:gd name="T5" fmla="*/ 134 h 153"/>
                  <a:gd name="T6" fmla="*/ 173 w 196"/>
                  <a:gd name="T7" fmla="*/ 128 h 153"/>
                  <a:gd name="T8" fmla="*/ 145 w 196"/>
                  <a:gd name="T9" fmla="*/ 109 h 153"/>
                  <a:gd name="T10" fmla="*/ 127 w 196"/>
                  <a:gd name="T11" fmla="*/ 99 h 153"/>
                  <a:gd name="T12" fmla="*/ 114 w 196"/>
                  <a:gd name="T13" fmla="*/ 85 h 153"/>
                  <a:gd name="T14" fmla="*/ 99 w 196"/>
                  <a:gd name="T15" fmla="*/ 72 h 153"/>
                  <a:gd name="T16" fmla="*/ 84 w 196"/>
                  <a:gd name="T17" fmla="*/ 61 h 153"/>
                  <a:gd name="T18" fmla="*/ 68 w 196"/>
                  <a:gd name="T19" fmla="*/ 51 h 153"/>
                  <a:gd name="T20" fmla="*/ 59 w 196"/>
                  <a:gd name="T21" fmla="*/ 45 h 153"/>
                  <a:gd name="T22" fmla="*/ 41 w 196"/>
                  <a:gd name="T23" fmla="*/ 35 h 153"/>
                  <a:gd name="T24" fmla="*/ 23 w 196"/>
                  <a:gd name="T25" fmla="*/ 15 h 153"/>
                  <a:gd name="T26" fmla="*/ 0 w 196"/>
                  <a:gd name="T27" fmla="*/ 0 h 153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0" t="0" r="r" b="b"/>
                <a:pathLst>
                  <a:path w="196" h="153">
                    <a:moveTo>
                      <a:pt x="195" y="152"/>
                    </a:moveTo>
                    <a:lnTo>
                      <a:pt x="187" y="141"/>
                    </a:lnTo>
                    <a:lnTo>
                      <a:pt x="180" y="134"/>
                    </a:lnTo>
                    <a:lnTo>
                      <a:pt x="173" y="128"/>
                    </a:lnTo>
                    <a:lnTo>
                      <a:pt x="145" y="109"/>
                    </a:lnTo>
                    <a:lnTo>
                      <a:pt x="127" y="99"/>
                    </a:lnTo>
                    <a:lnTo>
                      <a:pt x="114" y="85"/>
                    </a:lnTo>
                    <a:lnTo>
                      <a:pt x="99" y="72"/>
                    </a:lnTo>
                    <a:lnTo>
                      <a:pt x="84" y="61"/>
                    </a:lnTo>
                    <a:lnTo>
                      <a:pt x="68" y="51"/>
                    </a:lnTo>
                    <a:lnTo>
                      <a:pt x="59" y="45"/>
                    </a:lnTo>
                    <a:lnTo>
                      <a:pt x="41" y="35"/>
                    </a:lnTo>
                    <a:lnTo>
                      <a:pt x="23" y="15"/>
                    </a:lnTo>
                    <a:lnTo>
                      <a:pt x="0" y="0"/>
                    </a:lnTo>
                  </a:path>
                </a:pathLst>
              </a:custGeom>
              <a:noFill/>
              <a:ln w="127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99" name="Freeform 317">
                <a:extLst>
                  <a:ext uri="{FF2B5EF4-FFF2-40B4-BE49-F238E27FC236}">
                    <a16:creationId xmlns:a16="http://schemas.microsoft.com/office/drawing/2014/main" id="{0411470B-860B-4A5D-AFC1-9244A48BE90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99" y="1008"/>
                <a:ext cx="8" cy="58"/>
              </a:xfrm>
              <a:custGeom>
                <a:avLst/>
                <a:gdLst>
                  <a:gd name="T0" fmla="*/ 4 w 8"/>
                  <a:gd name="T1" fmla="*/ 57 h 58"/>
                  <a:gd name="T2" fmla="*/ 1 w 8"/>
                  <a:gd name="T3" fmla="*/ 39 h 58"/>
                  <a:gd name="T4" fmla="*/ 0 w 8"/>
                  <a:gd name="T5" fmla="*/ 28 h 58"/>
                  <a:gd name="T6" fmla="*/ 3 w 8"/>
                  <a:gd name="T7" fmla="*/ 12 h 58"/>
                  <a:gd name="T8" fmla="*/ 7 w 8"/>
                  <a:gd name="T9" fmla="*/ 0 h 5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8" h="58">
                    <a:moveTo>
                      <a:pt x="4" y="57"/>
                    </a:moveTo>
                    <a:lnTo>
                      <a:pt x="1" y="39"/>
                    </a:lnTo>
                    <a:lnTo>
                      <a:pt x="0" y="28"/>
                    </a:lnTo>
                    <a:lnTo>
                      <a:pt x="3" y="12"/>
                    </a:lnTo>
                    <a:lnTo>
                      <a:pt x="7" y="0"/>
                    </a:lnTo>
                  </a:path>
                </a:pathLst>
              </a:custGeom>
              <a:noFill/>
              <a:ln w="127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200" name="Freeform 318">
                <a:extLst>
                  <a:ext uri="{FF2B5EF4-FFF2-40B4-BE49-F238E27FC236}">
                    <a16:creationId xmlns:a16="http://schemas.microsoft.com/office/drawing/2014/main" id="{48CF9654-758C-4A58-87C0-E0ECCB43C95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09" y="1111"/>
                <a:ext cx="33" cy="34"/>
              </a:xfrm>
              <a:custGeom>
                <a:avLst/>
                <a:gdLst>
                  <a:gd name="T0" fmla="*/ 32 w 33"/>
                  <a:gd name="T1" fmla="*/ 0 h 34"/>
                  <a:gd name="T2" fmla="*/ 24 w 33"/>
                  <a:gd name="T3" fmla="*/ 2 h 34"/>
                  <a:gd name="T4" fmla="*/ 15 w 33"/>
                  <a:gd name="T5" fmla="*/ 6 h 34"/>
                  <a:gd name="T6" fmla="*/ 8 w 33"/>
                  <a:gd name="T7" fmla="*/ 14 h 34"/>
                  <a:gd name="T8" fmla="*/ 4 w 33"/>
                  <a:gd name="T9" fmla="*/ 20 h 34"/>
                  <a:gd name="T10" fmla="*/ 0 w 33"/>
                  <a:gd name="T11" fmla="*/ 33 h 34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33" h="34">
                    <a:moveTo>
                      <a:pt x="32" y="0"/>
                    </a:moveTo>
                    <a:lnTo>
                      <a:pt x="24" y="2"/>
                    </a:lnTo>
                    <a:lnTo>
                      <a:pt x="15" y="6"/>
                    </a:lnTo>
                    <a:lnTo>
                      <a:pt x="8" y="14"/>
                    </a:lnTo>
                    <a:lnTo>
                      <a:pt x="4" y="20"/>
                    </a:lnTo>
                    <a:lnTo>
                      <a:pt x="0" y="33"/>
                    </a:lnTo>
                  </a:path>
                </a:pathLst>
              </a:custGeom>
              <a:noFill/>
              <a:ln w="127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201" name="Freeform 319">
                <a:extLst>
                  <a:ext uri="{FF2B5EF4-FFF2-40B4-BE49-F238E27FC236}">
                    <a16:creationId xmlns:a16="http://schemas.microsoft.com/office/drawing/2014/main" id="{5DF8044A-770F-42AE-A5F1-197A308F6AD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55" y="1161"/>
                <a:ext cx="52" cy="23"/>
              </a:xfrm>
              <a:custGeom>
                <a:avLst/>
                <a:gdLst>
                  <a:gd name="T0" fmla="*/ 51 w 52"/>
                  <a:gd name="T1" fmla="*/ 1 h 23"/>
                  <a:gd name="T2" fmla="*/ 41 w 52"/>
                  <a:gd name="T3" fmla="*/ 0 h 23"/>
                  <a:gd name="T4" fmla="*/ 29 w 52"/>
                  <a:gd name="T5" fmla="*/ 2 h 23"/>
                  <a:gd name="T6" fmla="*/ 16 w 52"/>
                  <a:gd name="T7" fmla="*/ 6 h 23"/>
                  <a:gd name="T8" fmla="*/ 9 w 52"/>
                  <a:gd name="T9" fmla="*/ 11 h 23"/>
                  <a:gd name="T10" fmla="*/ 0 w 52"/>
                  <a:gd name="T11" fmla="*/ 22 h 2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52" h="23">
                    <a:moveTo>
                      <a:pt x="51" y="1"/>
                    </a:moveTo>
                    <a:lnTo>
                      <a:pt x="41" y="0"/>
                    </a:lnTo>
                    <a:lnTo>
                      <a:pt x="29" y="2"/>
                    </a:lnTo>
                    <a:lnTo>
                      <a:pt x="16" y="6"/>
                    </a:lnTo>
                    <a:lnTo>
                      <a:pt x="9" y="11"/>
                    </a:lnTo>
                    <a:lnTo>
                      <a:pt x="0" y="22"/>
                    </a:lnTo>
                  </a:path>
                </a:pathLst>
              </a:custGeom>
              <a:noFill/>
              <a:ln w="127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202" name="Freeform 320">
                <a:extLst>
                  <a:ext uri="{FF2B5EF4-FFF2-40B4-BE49-F238E27FC236}">
                    <a16:creationId xmlns:a16="http://schemas.microsoft.com/office/drawing/2014/main" id="{5D044DAE-D53E-4B1C-AE6E-6C466FB59B4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84" y="1194"/>
                <a:ext cx="60" cy="13"/>
              </a:xfrm>
              <a:custGeom>
                <a:avLst/>
                <a:gdLst>
                  <a:gd name="T0" fmla="*/ 59 w 60"/>
                  <a:gd name="T1" fmla="*/ 1 h 13"/>
                  <a:gd name="T2" fmla="*/ 46 w 60"/>
                  <a:gd name="T3" fmla="*/ 0 h 13"/>
                  <a:gd name="T4" fmla="*/ 31 w 60"/>
                  <a:gd name="T5" fmla="*/ 1 h 13"/>
                  <a:gd name="T6" fmla="*/ 20 w 60"/>
                  <a:gd name="T7" fmla="*/ 4 h 13"/>
                  <a:gd name="T8" fmla="*/ 8 w 60"/>
                  <a:gd name="T9" fmla="*/ 8 h 13"/>
                  <a:gd name="T10" fmla="*/ 0 w 60"/>
                  <a:gd name="T11" fmla="*/ 12 h 1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60" h="13">
                    <a:moveTo>
                      <a:pt x="59" y="1"/>
                    </a:moveTo>
                    <a:lnTo>
                      <a:pt x="46" y="0"/>
                    </a:lnTo>
                    <a:lnTo>
                      <a:pt x="31" y="1"/>
                    </a:lnTo>
                    <a:lnTo>
                      <a:pt x="20" y="4"/>
                    </a:lnTo>
                    <a:lnTo>
                      <a:pt x="8" y="8"/>
                    </a:lnTo>
                    <a:lnTo>
                      <a:pt x="0" y="12"/>
                    </a:lnTo>
                  </a:path>
                </a:pathLst>
              </a:custGeom>
              <a:noFill/>
              <a:ln w="127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203" name="Freeform 321">
                <a:extLst>
                  <a:ext uri="{FF2B5EF4-FFF2-40B4-BE49-F238E27FC236}">
                    <a16:creationId xmlns:a16="http://schemas.microsoft.com/office/drawing/2014/main" id="{2E93CF55-F446-4DD4-91DD-C48F5B3290C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66" y="1152"/>
                <a:ext cx="28" cy="19"/>
              </a:xfrm>
              <a:custGeom>
                <a:avLst/>
                <a:gdLst>
                  <a:gd name="T0" fmla="*/ 27 w 28"/>
                  <a:gd name="T1" fmla="*/ 0 h 19"/>
                  <a:gd name="T2" fmla="*/ 18 w 28"/>
                  <a:gd name="T3" fmla="*/ 2 h 19"/>
                  <a:gd name="T4" fmla="*/ 9 w 28"/>
                  <a:gd name="T5" fmla="*/ 7 h 19"/>
                  <a:gd name="T6" fmla="*/ 0 w 28"/>
                  <a:gd name="T7" fmla="*/ 18 h 1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8" h="19">
                    <a:moveTo>
                      <a:pt x="27" y="0"/>
                    </a:moveTo>
                    <a:lnTo>
                      <a:pt x="18" y="2"/>
                    </a:lnTo>
                    <a:lnTo>
                      <a:pt x="9" y="7"/>
                    </a:lnTo>
                    <a:lnTo>
                      <a:pt x="0" y="18"/>
                    </a:lnTo>
                  </a:path>
                </a:pathLst>
              </a:custGeom>
              <a:noFill/>
              <a:ln w="127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204" name="Freeform 322">
                <a:extLst>
                  <a:ext uri="{FF2B5EF4-FFF2-40B4-BE49-F238E27FC236}">
                    <a16:creationId xmlns:a16="http://schemas.microsoft.com/office/drawing/2014/main" id="{68E3381C-032A-415C-BA43-17B7C78ADC8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06" y="1191"/>
                <a:ext cx="46" cy="24"/>
              </a:xfrm>
              <a:custGeom>
                <a:avLst/>
                <a:gdLst>
                  <a:gd name="T0" fmla="*/ 45 w 46"/>
                  <a:gd name="T1" fmla="*/ 1 h 24"/>
                  <a:gd name="T2" fmla="*/ 31 w 46"/>
                  <a:gd name="T3" fmla="*/ 0 h 24"/>
                  <a:gd name="T4" fmla="*/ 21 w 46"/>
                  <a:gd name="T5" fmla="*/ 4 h 24"/>
                  <a:gd name="T6" fmla="*/ 11 w 46"/>
                  <a:gd name="T7" fmla="*/ 11 h 24"/>
                  <a:gd name="T8" fmla="*/ 0 w 46"/>
                  <a:gd name="T9" fmla="*/ 23 h 24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46" h="24">
                    <a:moveTo>
                      <a:pt x="45" y="1"/>
                    </a:moveTo>
                    <a:lnTo>
                      <a:pt x="31" y="0"/>
                    </a:lnTo>
                    <a:lnTo>
                      <a:pt x="21" y="4"/>
                    </a:lnTo>
                    <a:lnTo>
                      <a:pt x="11" y="11"/>
                    </a:lnTo>
                    <a:lnTo>
                      <a:pt x="0" y="23"/>
                    </a:lnTo>
                  </a:path>
                </a:pathLst>
              </a:custGeom>
              <a:noFill/>
              <a:ln w="127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205" name="Freeform 323">
                <a:extLst>
                  <a:ext uri="{FF2B5EF4-FFF2-40B4-BE49-F238E27FC236}">
                    <a16:creationId xmlns:a16="http://schemas.microsoft.com/office/drawing/2014/main" id="{FD53C263-17AE-4DE7-B222-4B9F88C8448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72" y="1238"/>
                <a:ext cx="38" cy="18"/>
              </a:xfrm>
              <a:custGeom>
                <a:avLst/>
                <a:gdLst>
                  <a:gd name="T0" fmla="*/ 37 w 38"/>
                  <a:gd name="T1" fmla="*/ 0 h 18"/>
                  <a:gd name="T2" fmla="*/ 28 w 38"/>
                  <a:gd name="T3" fmla="*/ 0 h 18"/>
                  <a:gd name="T4" fmla="*/ 18 w 38"/>
                  <a:gd name="T5" fmla="*/ 3 h 18"/>
                  <a:gd name="T6" fmla="*/ 8 w 38"/>
                  <a:gd name="T7" fmla="*/ 9 h 18"/>
                  <a:gd name="T8" fmla="*/ 0 w 38"/>
                  <a:gd name="T9" fmla="*/ 17 h 1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8" h="18">
                    <a:moveTo>
                      <a:pt x="37" y="0"/>
                    </a:moveTo>
                    <a:lnTo>
                      <a:pt x="28" y="0"/>
                    </a:lnTo>
                    <a:lnTo>
                      <a:pt x="18" y="3"/>
                    </a:lnTo>
                    <a:lnTo>
                      <a:pt x="8" y="9"/>
                    </a:lnTo>
                    <a:lnTo>
                      <a:pt x="0" y="17"/>
                    </a:lnTo>
                  </a:path>
                </a:pathLst>
              </a:custGeom>
              <a:noFill/>
              <a:ln w="127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206" name="Freeform 324">
                <a:extLst>
                  <a:ext uri="{FF2B5EF4-FFF2-40B4-BE49-F238E27FC236}">
                    <a16:creationId xmlns:a16="http://schemas.microsoft.com/office/drawing/2014/main" id="{1849D9A2-F599-47EA-B62A-2BFE14E1B74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04" y="1267"/>
                <a:ext cx="38" cy="19"/>
              </a:xfrm>
              <a:custGeom>
                <a:avLst/>
                <a:gdLst>
                  <a:gd name="T0" fmla="*/ 37 w 38"/>
                  <a:gd name="T1" fmla="*/ 0 h 19"/>
                  <a:gd name="T2" fmla="*/ 24 w 38"/>
                  <a:gd name="T3" fmla="*/ 3 h 19"/>
                  <a:gd name="T4" fmla="*/ 15 w 38"/>
                  <a:gd name="T5" fmla="*/ 6 h 19"/>
                  <a:gd name="T6" fmla="*/ 7 w 38"/>
                  <a:gd name="T7" fmla="*/ 12 h 19"/>
                  <a:gd name="T8" fmla="*/ 0 w 38"/>
                  <a:gd name="T9" fmla="*/ 18 h 19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8" h="19">
                    <a:moveTo>
                      <a:pt x="37" y="0"/>
                    </a:moveTo>
                    <a:lnTo>
                      <a:pt x="24" y="3"/>
                    </a:lnTo>
                    <a:lnTo>
                      <a:pt x="15" y="6"/>
                    </a:lnTo>
                    <a:lnTo>
                      <a:pt x="7" y="12"/>
                    </a:lnTo>
                    <a:lnTo>
                      <a:pt x="0" y="18"/>
                    </a:lnTo>
                  </a:path>
                </a:pathLst>
              </a:custGeom>
              <a:noFill/>
              <a:ln w="127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207" name="Freeform 325">
                <a:extLst>
                  <a:ext uri="{FF2B5EF4-FFF2-40B4-BE49-F238E27FC236}">
                    <a16:creationId xmlns:a16="http://schemas.microsoft.com/office/drawing/2014/main" id="{C82788A4-F871-4972-879B-BEB278FBFEC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35" y="1071"/>
                <a:ext cx="55" cy="47"/>
              </a:xfrm>
              <a:custGeom>
                <a:avLst/>
                <a:gdLst>
                  <a:gd name="T0" fmla="*/ 0 w 55"/>
                  <a:gd name="T1" fmla="*/ 46 h 47"/>
                  <a:gd name="T2" fmla="*/ 12 w 55"/>
                  <a:gd name="T3" fmla="*/ 37 h 47"/>
                  <a:gd name="T4" fmla="*/ 26 w 55"/>
                  <a:gd name="T5" fmla="*/ 26 h 47"/>
                  <a:gd name="T6" fmla="*/ 42 w 55"/>
                  <a:gd name="T7" fmla="*/ 13 h 47"/>
                  <a:gd name="T8" fmla="*/ 54 w 55"/>
                  <a:gd name="T9" fmla="*/ 0 h 4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55" h="47">
                    <a:moveTo>
                      <a:pt x="0" y="46"/>
                    </a:moveTo>
                    <a:lnTo>
                      <a:pt x="12" y="37"/>
                    </a:lnTo>
                    <a:lnTo>
                      <a:pt x="26" y="26"/>
                    </a:lnTo>
                    <a:lnTo>
                      <a:pt x="42" y="13"/>
                    </a:lnTo>
                    <a:lnTo>
                      <a:pt x="54" y="0"/>
                    </a:lnTo>
                  </a:path>
                </a:pathLst>
              </a:custGeom>
              <a:noFill/>
              <a:ln w="127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208" name="Freeform 326">
                <a:extLst>
                  <a:ext uri="{FF2B5EF4-FFF2-40B4-BE49-F238E27FC236}">
                    <a16:creationId xmlns:a16="http://schemas.microsoft.com/office/drawing/2014/main" id="{75E058D1-8393-46BE-B4EA-BBE4C13F334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36" y="1221"/>
                <a:ext cx="45" cy="18"/>
              </a:xfrm>
              <a:custGeom>
                <a:avLst/>
                <a:gdLst>
                  <a:gd name="T0" fmla="*/ 44 w 45"/>
                  <a:gd name="T1" fmla="*/ 0 h 18"/>
                  <a:gd name="T2" fmla="*/ 28 w 45"/>
                  <a:gd name="T3" fmla="*/ 1 h 18"/>
                  <a:gd name="T4" fmla="*/ 17 w 45"/>
                  <a:gd name="T5" fmla="*/ 5 h 18"/>
                  <a:gd name="T6" fmla="*/ 8 w 45"/>
                  <a:gd name="T7" fmla="*/ 10 h 18"/>
                  <a:gd name="T8" fmla="*/ 0 w 45"/>
                  <a:gd name="T9" fmla="*/ 17 h 1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45" h="18">
                    <a:moveTo>
                      <a:pt x="44" y="0"/>
                    </a:moveTo>
                    <a:lnTo>
                      <a:pt x="28" y="1"/>
                    </a:lnTo>
                    <a:lnTo>
                      <a:pt x="17" y="5"/>
                    </a:lnTo>
                    <a:lnTo>
                      <a:pt x="8" y="10"/>
                    </a:lnTo>
                    <a:lnTo>
                      <a:pt x="0" y="17"/>
                    </a:lnTo>
                  </a:path>
                </a:pathLst>
              </a:custGeom>
              <a:noFill/>
              <a:ln w="127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209" name="Freeform 327">
                <a:extLst>
                  <a:ext uri="{FF2B5EF4-FFF2-40B4-BE49-F238E27FC236}">
                    <a16:creationId xmlns:a16="http://schemas.microsoft.com/office/drawing/2014/main" id="{F185F9F3-8C71-49C0-AB40-455B35F7607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03" y="1191"/>
                <a:ext cx="38" cy="15"/>
              </a:xfrm>
              <a:custGeom>
                <a:avLst/>
                <a:gdLst>
                  <a:gd name="T0" fmla="*/ 37 w 38"/>
                  <a:gd name="T1" fmla="*/ 3 h 15"/>
                  <a:gd name="T2" fmla="*/ 27 w 38"/>
                  <a:gd name="T3" fmla="*/ 0 h 15"/>
                  <a:gd name="T4" fmla="*/ 18 w 38"/>
                  <a:gd name="T5" fmla="*/ 0 h 15"/>
                  <a:gd name="T6" fmla="*/ 9 w 38"/>
                  <a:gd name="T7" fmla="*/ 4 h 15"/>
                  <a:gd name="T8" fmla="*/ 3 w 38"/>
                  <a:gd name="T9" fmla="*/ 8 h 15"/>
                  <a:gd name="T10" fmla="*/ 0 w 38"/>
                  <a:gd name="T11" fmla="*/ 14 h 15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38" h="15">
                    <a:moveTo>
                      <a:pt x="37" y="3"/>
                    </a:moveTo>
                    <a:lnTo>
                      <a:pt x="27" y="0"/>
                    </a:lnTo>
                    <a:lnTo>
                      <a:pt x="18" y="0"/>
                    </a:lnTo>
                    <a:lnTo>
                      <a:pt x="9" y="4"/>
                    </a:lnTo>
                    <a:lnTo>
                      <a:pt x="3" y="8"/>
                    </a:lnTo>
                    <a:lnTo>
                      <a:pt x="0" y="14"/>
                    </a:lnTo>
                  </a:path>
                </a:pathLst>
              </a:custGeom>
              <a:noFill/>
              <a:ln w="127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210" name="Freeform 328">
                <a:extLst>
                  <a:ext uri="{FF2B5EF4-FFF2-40B4-BE49-F238E27FC236}">
                    <a16:creationId xmlns:a16="http://schemas.microsoft.com/office/drawing/2014/main" id="{C7D0532B-F608-4132-B929-A0A5B59C632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88" y="1241"/>
                <a:ext cx="36" cy="14"/>
              </a:xfrm>
              <a:custGeom>
                <a:avLst/>
                <a:gdLst>
                  <a:gd name="T0" fmla="*/ 35 w 36"/>
                  <a:gd name="T1" fmla="*/ 0 h 14"/>
                  <a:gd name="T2" fmla="*/ 29 w 36"/>
                  <a:gd name="T3" fmla="*/ 0 h 14"/>
                  <a:gd name="T4" fmla="*/ 20 w 36"/>
                  <a:gd name="T5" fmla="*/ 1 h 14"/>
                  <a:gd name="T6" fmla="*/ 12 w 36"/>
                  <a:gd name="T7" fmla="*/ 4 h 14"/>
                  <a:gd name="T8" fmla="*/ 7 w 36"/>
                  <a:gd name="T9" fmla="*/ 6 h 14"/>
                  <a:gd name="T10" fmla="*/ 3 w 36"/>
                  <a:gd name="T11" fmla="*/ 10 h 14"/>
                  <a:gd name="T12" fmla="*/ 0 w 36"/>
                  <a:gd name="T13" fmla="*/ 13 h 14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6" h="14">
                    <a:moveTo>
                      <a:pt x="35" y="0"/>
                    </a:moveTo>
                    <a:lnTo>
                      <a:pt x="29" y="0"/>
                    </a:lnTo>
                    <a:lnTo>
                      <a:pt x="20" y="1"/>
                    </a:lnTo>
                    <a:lnTo>
                      <a:pt x="12" y="4"/>
                    </a:lnTo>
                    <a:lnTo>
                      <a:pt x="7" y="6"/>
                    </a:lnTo>
                    <a:lnTo>
                      <a:pt x="3" y="10"/>
                    </a:lnTo>
                    <a:lnTo>
                      <a:pt x="0" y="13"/>
                    </a:lnTo>
                  </a:path>
                </a:pathLst>
              </a:custGeom>
              <a:noFill/>
              <a:ln w="127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211" name="Freeform 329">
                <a:extLst>
                  <a:ext uri="{FF2B5EF4-FFF2-40B4-BE49-F238E27FC236}">
                    <a16:creationId xmlns:a16="http://schemas.microsoft.com/office/drawing/2014/main" id="{2C771300-9F8A-4DFA-A2D3-75C0C17CE39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39" y="1175"/>
                <a:ext cx="9" cy="15"/>
              </a:xfrm>
              <a:custGeom>
                <a:avLst/>
                <a:gdLst>
                  <a:gd name="T0" fmla="*/ 0 w 9"/>
                  <a:gd name="T1" fmla="*/ 14 h 15"/>
                  <a:gd name="T2" fmla="*/ 2 w 9"/>
                  <a:gd name="T3" fmla="*/ 6 h 15"/>
                  <a:gd name="T4" fmla="*/ 6 w 9"/>
                  <a:gd name="T5" fmla="*/ 2 h 15"/>
                  <a:gd name="T6" fmla="*/ 8 w 9"/>
                  <a:gd name="T7" fmla="*/ 0 h 15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9" h="15">
                    <a:moveTo>
                      <a:pt x="0" y="14"/>
                    </a:moveTo>
                    <a:lnTo>
                      <a:pt x="2" y="6"/>
                    </a:lnTo>
                    <a:lnTo>
                      <a:pt x="6" y="2"/>
                    </a:lnTo>
                    <a:lnTo>
                      <a:pt x="8" y="0"/>
                    </a:lnTo>
                  </a:path>
                </a:pathLst>
              </a:custGeom>
              <a:noFill/>
              <a:ln w="127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212" name="Freeform 330">
                <a:extLst>
                  <a:ext uri="{FF2B5EF4-FFF2-40B4-BE49-F238E27FC236}">
                    <a16:creationId xmlns:a16="http://schemas.microsoft.com/office/drawing/2014/main" id="{9B89729B-69A8-441A-B8A6-68266362FE3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54" y="1003"/>
                <a:ext cx="190" cy="51"/>
              </a:xfrm>
              <a:custGeom>
                <a:avLst/>
                <a:gdLst>
                  <a:gd name="T0" fmla="*/ 0 w 190"/>
                  <a:gd name="T1" fmla="*/ 0 h 51"/>
                  <a:gd name="T2" fmla="*/ 29 w 190"/>
                  <a:gd name="T3" fmla="*/ 27 h 51"/>
                  <a:gd name="T4" fmla="*/ 50 w 190"/>
                  <a:gd name="T5" fmla="*/ 38 h 51"/>
                  <a:gd name="T6" fmla="*/ 70 w 190"/>
                  <a:gd name="T7" fmla="*/ 47 h 51"/>
                  <a:gd name="T8" fmla="*/ 134 w 190"/>
                  <a:gd name="T9" fmla="*/ 50 h 51"/>
                  <a:gd name="T10" fmla="*/ 160 w 190"/>
                  <a:gd name="T11" fmla="*/ 45 h 51"/>
                  <a:gd name="T12" fmla="*/ 174 w 190"/>
                  <a:gd name="T13" fmla="*/ 38 h 51"/>
                  <a:gd name="T14" fmla="*/ 189 w 190"/>
                  <a:gd name="T15" fmla="*/ 38 h 51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90" h="51">
                    <a:moveTo>
                      <a:pt x="0" y="0"/>
                    </a:moveTo>
                    <a:lnTo>
                      <a:pt x="29" y="27"/>
                    </a:lnTo>
                    <a:lnTo>
                      <a:pt x="50" y="38"/>
                    </a:lnTo>
                    <a:lnTo>
                      <a:pt x="70" y="47"/>
                    </a:lnTo>
                    <a:lnTo>
                      <a:pt x="134" y="50"/>
                    </a:lnTo>
                    <a:lnTo>
                      <a:pt x="160" y="45"/>
                    </a:lnTo>
                    <a:lnTo>
                      <a:pt x="174" y="38"/>
                    </a:lnTo>
                    <a:lnTo>
                      <a:pt x="189" y="38"/>
                    </a:lnTo>
                  </a:path>
                </a:pathLst>
              </a:custGeom>
              <a:noFill/>
              <a:ln w="127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213" name="Freeform 331">
                <a:extLst>
                  <a:ext uri="{FF2B5EF4-FFF2-40B4-BE49-F238E27FC236}">
                    <a16:creationId xmlns:a16="http://schemas.microsoft.com/office/drawing/2014/main" id="{87151120-2DFB-4B74-A8D0-8949951998F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64" y="1015"/>
                <a:ext cx="32" cy="74"/>
              </a:xfrm>
              <a:custGeom>
                <a:avLst/>
                <a:gdLst>
                  <a:gd name="T0" fmla="*/ 0 w 32"/>
                  <a:gd name="T1" fmla="*/ 0 h 74"/>
                  <a:gd name="T2" fmla="*/ 14 w 32"/>
                  <a:gd name="T3" fmla="*/ 21 h 74"/>
                  <a:gd name="T4" fmla="*/ 23 w 32"/>
                  <a:gd name="T5" fmla="*/ 41 h 74"/>
                  <a:gd name="T6" fmla="*/ 26 w 32"/>
                  <a:gd name="T7" fmla="*/ 52 h 74"/>
                  <a:gd name="T8" fmla="*/ 31 w 32"/>
                  <a:gd name="T9" fmla="*/ 73 h 74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2" h="74">
                    <a:moveTo>
                      <a:pt x="0" y="0"/>
                    </a:moveTo>
                    <a:lnTo>
                      <a:pt x="14" y="21"/>
                    </a:lnTo>
                    <a:lnTo>
                      <a:pt x="23" y="41"/>
                    </a:lnTo>
                    <a:lnTo>
                      <a:pt x="26" y="52"/>
                    </a:lnTo>
                    <a:lnTo>
                      <a:pt x="31" y="73"/>
                    </a:lnTo>
                  </a:path>
                </a:pathLst>
              </a:custGeom>
              <a:noFill/>
              <a:ln w="127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214" name="Freeform 332">
                <a:extLst>
                  <a:ext uri="{FF2B5EF4-FFF2-40B4-BE49-F238E27FC236}">
                    <a16:creationId xmlns:a16="http://schemas.microsoft.com/office/drawing/2014/main" id="{4625E1FC-1B4E-4A46-B272-B1BA63560EC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37" y="1105"/>
                <a:ext cx="183" cy="78"/>
              </a:xfrm>
              <a:custGeom>
                <a:avLst/>
                <a:gdLst>
                  <a:gd name="T0" fmla="*/ 182 w 183"/>
                  <a:gd name="T1" fmla="*/ 0 h 78"/>
                  <a:gd name="T2" fmla="*/ 147 w 183"/>
                  <a:gd name="T3" fmla="*/ 20 h 78"/>
                  <a:gd name="T4" fmla="*/ 124 w 183"/>
                  <a:gd name="T5" fmla="*/ 25 h 78"/>
                  <a:gd name="T6" fmla="*/ 93 w 183"/>
                  <a:gd name="T7" fmla="*/ 37 h 78"/>
                  <a:gd name="T8" fmla="*/ 61 w 183"/>
                  <a:gd name="T9" fmla="*/ 46 h 78"/>
                  <a:gd name="T10" fmla="*/ 32 w 183"/>
                  <a:gd name="T11" fmla="*/ 57 h 78"/>
                  <a:gd name="T12" fmla="*/ 3 w 183"/>
                  <a:gd name="T13" fmla="*/ 71 h 78"/>
                  <a:gd name="T14" fmla="*/ 0 w 183"/>
                  <a:gd name="T15" fmla="*/ 77 h 78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83" h="78">
                    <a:moveTo>
                      <a:pt x="182" y="0"/>
                    </a:moveTo>
                    <a:lnTo>
                      <a:pt x="147" y="20"/>
                    </a:lnTo>
                    <a:lnTo>
                      <a:pt x="124" y="25"/>
                    </a:lnTo>
                    <a:lnTo>
                      <a:pt x="93" y="37"/>
                    </a:lnTo>
                    <a:lnTo>
                      <a:pt x="61" y="46"/>
                    </a:lnTo>
                    <a:lnTo>
                      <a:pt x="32" y="57"/>
                    </a:lnTo>
                    <a:lnTo>
                      <a:pt x="3" y="71"/>
                    </a:lnTo>
                    <a:lnTo>
                      <a:pt x="0" y="77"/>
                    </a:lnTo>
                  </a:path>
                </a:pathLst>
              </a:custGeom>
              <a:noFill/>
              <a:ln w="127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215" name="Freeform 333">
                <a:extLst>
                  <a:ext uri="{FF2B5EF4-FFF2-40B4-BE49-F238E27FC236}">
                    <a16:creationId xmlns:a16="http://schemas.microsoft.com/office/drawing/2014/main" id="{0794904A-0E70-4E2F-BC90-243EFDF0B3D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74" y="1112"/>
                <a:ext cx="6" cy="23"/>
              </a:xfrm>
              <a:custGeom>
                <a:avLst/>
                <a:gdLst>
                  <a:gd name="T0" fmla="*/ 3 w 6"/>
                  <a:gd name="T1" fmla="*/ 22 h 23"/>
                  <a:gd name="T2" fmla="*/ 5 w 6"/>
                  <a:gd name="T3" fmla="*/ 16 h 23"/>
                  <a:gd name="T4" fmla="*/ 0 w 6"/>
                  <a:gd name="T5" fmla="*/ 6 h 23"/>
                  <a:gd name="T6" fmla="*/ 0 w 6"/>
                  <a:gd name="T7" fmla="*/ 0 h 23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6" h="23">
                    <a:moveTo>
                      <a:pt x="3" y="22"/>
                    </a:moveTo>
                    <a:lnTo>
                      <a:pt x="5" y="16"/>
                    </a:lnTo>
                    <a:lnTo>
                      <a:pt x="0" y="6"/>
                    </a:lnTo>
                    <a:lnTo>
                      <a:pt x="0" y="0"/>
                    </a:lnTo>
                  </a:path>
                </a:pathLst>
              </a:custGeom>
              <a:noFill/>
              <a:ln w="127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216" name="Freeform 334">
                <a:extLst>
                  <a:ext uri="{FF2B5EF4-FFF2-40B4-BE49-F238E27FC236}">
                    <a16:creationId xmlns:a16="http://schemas.microsoft.com/office/drawing/2014/main" id="{3AF65C2E-352A-4CBE-A669-126FC21A2F2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52" y="1043"/>
                <a:ext cx="37" cy="29"/>
              </a:xfrm>
              <a:custGeom>
                <a:avLst/>
                <a:gdLst>
                  <a:gd name="T0" fmla="*/ 0 w 37"/>
                  <a:gd name="T1" fmla="*/ 0 h 29"/>
                  <a:gd name="T2" fmla="*/ 9 w 37"/>
                  <a:gd name="T3" fmla="*/ 9 h 29"/>
                  <a:gd name="T4" fmla="*/ 19 w 37"/>
                  <a:gd name="T5" fmla="*/ 16 h 29"/>
                  <a:gd name="T6" fmla="*/ 36 w 37"/>
                  <a:gd name="T7" fmla="*/ 28 h 2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37" h="29">
                    <a:moveTo>
                      <a:pt x="0" y="0"/>
                    </a:moveTo>
                    <a:lnTo>
                      <a:pt x="9" y="9"/>
                    </a:lnTo>
                    <a:lnTo>
                      <a:pt x="19" y="16"/>
                    </a:lnTo>
                    <a:lnTo>
                      <a:pt x="36" y="28"/>
                    </a:lnTo>
                  </a:path>
                </a:pathLst>
              </a:custGeom>
              <a:noFill/>
              <a:ln w="127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217" name="Freeform 335">
                <a:extLst>
                  <a:ext uri="{FF2B5EF4-FFF2-40B4-BE49-F238E27FC236}">
                    <a16:creationId xmlns:a16="http://schemas.microsoft.com/office/drawing/2014/main" id="{C41645D6-306A-47E8-87C0-AF98DF4DB3D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00" y="858"/>
                <a:ext cx="313" cy="262"/>
              </a:xfrm>
              <a:custGeom>
                <a:avLst/>
                <a:gdLst>
                  <a:gd name="T0" fmla="*/ 173 w 313"/>
                  <a:gd name="T1" fmla="*/ 9 h 262"/>
                  <a:gd name="T2" fmla="*/ 312 w 313"/>
                  <a:gd name="T3" fmla="*/ 78 h 262"/>
                  <a:gd name="T4" fmla="*/ 286 w 313"/>
                  <a:gd name="T5" fmla="*/ 84 h 262"/>
                  <a:gd name="T6" fmla="*/ 246 w 313"/>
                  <a:gd name="T7" fmla="*/ 98 h 262"/>
                  <a:gd name="T8" fmla="*/ 219 w 313"/>
                  <a:gd name="T9" fmla="*/ 115 h 262"/>
                  <a:gd name="T10" fmla="*/ 202 w 313"/>
                  <a:gd name="T11" fmla="*/ 138 h 262"/>
                  <a:gd name="T12" fmla="*/ 190 w 313"/>
                  <a:gd name="T13" fmla="*/ 170 h 262"/>
                  <a:gd name="T14" fmla="*/ 190 w 313"/>
                  <a:gd name="T15" fmla="*/ 208 h 262"/>
                  <a:gd name="T16" fmla="*/ 199 w 313"/>
                  <a:gd name="T17" fmla="*/ 261 h 262"/>
                  <a:gd name="T18" fmla="*/ 9 w 313"/>
                  <a:gd name="T19" fmla="*/ 182 h 262"/>
                  <a:gd name="T20" fmla="*/ 0 w 313"/>
                  <a:gd name="T21" fmla="*/ 144 h 262"/>
                  <a:gd name="T22" fmla="*/ 9 w 313"/>
                  <a:gd name="T23" fmla="*/ 101 h 262"/>
                  <a:gd name="T24" fmla="*/ 23 w 313"/>
                  <a:gd name="T25" fmla="*/ 61 h 262"/>
                  <a:gd name="T26" fmla="*/ 46 w 313"/>
                  <a:gd name="T27" fmla="*/ 32 h 262"/>
                  <a:gd name="T28" fmla="*/ 86 w 313"/>
                  <a:gd name="T29" fmla="*/ 9 h 262"/>
                  <a:gd name="T30" fmla="*/ 118 w 313"/>
                  <a:gd name="T31" fmla="*/ 0 h 262"/>
                  <a:gd name="T32" fmla="*/ 173 w 313"/>
                  <a:gd name="T33" fmla="*/ 9 h 262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0" t="0" r="r" b="b"/>
                <a:pathLst>
                  <a:path w="313" h="262">
                    <a:moveTo>
                      <a:pt x="173" y="9"/>
                    </a:moveTo>
                    <a:lnTo>
                      <a:pt x="312" y="78"/>
                    </a:lnTo>
                    <a:lnTo>
                      <a:pt x="286" y="84"/>
                    </a:lnTo>
                    <a:lnTo>
                      <a:pt x="246" y="98"/>
                    </a:lnTo>
                    <a:lnTo>
                      <a:pt x="219" y="115"/>
                    </a:lnTo>
                    <a:lnTo>
                      <a:pt x="202" y="138"/>
                    </a:lnTo>
                    <a:lnTo>
                      <a:pt x="190" y="170"/>
                    </a:lnTo>
                    <a:lnTo>
                      <a:pt x="190" y="208"/>
                    </a:lnTo>
                    <a:lnTo>
                      <a:pt x="199" y="261"/>
                    </a:lnTo>
                    <a:lnTo>
                      <a:pt x="9" y="182"/>
                    </a:lnTo>
                    <a:lnTo>
                      <a:pt x="0" y="144"/>
                    </a:lnTo>
                    <a:lnTo>
                      <a:pt x="9" y="101"/>
                    </a:lnTo>
                    <a:lnTo>
                      <a:pt x="23" y="61"/>
                    </a:lnTo>
                    <a:lnTo>
                      <a:pt x="46" y="32"/>
                    </a:lnTo>
                    <a:lnTo>
                      <a:pt x="86" y="9"/>
                    </a:lnTo>
                    <a:lnTo>
                      <a:pt x="118" y="0"/>
                    </a:lnTo>
                    <a:lnTo>
                      <a:pt x="173" y="9"/>
                    </a:lnTo>
                  </a:path>
                </a:pathLst>
              </a:custGeom>
              <a:solidFill>
                <a:srgbClr val="9FBFFF"/>
              </a:solidFill>
              <a:ln w="127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5151" name="Group 336">
              <a:extLst>
                <a:ext uri="{FF2B5EF4-FFF2-40B4-BE49-F238E27FC236}">
                  <a16:creationId xmlns:a16="http://schemas.microsoft.com/office/drawing/2014/main" id="{28D8F428-E1FE-4731-B57F-E60986E4990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328" y="2379"/>
              <a:ext cx="390" cy="108"/>
              <a:chOff x="3456" y="957"/>
              <a:chExt cx="390" cy="108"/>
            </a:xfrm>
          </p:grpSpPr>
          <p:sp>
            <p:nvSpPr>
              <p:cNvPr id="5182" name="Freeform 337">
                <a:extLst>
                  <a:ext uri="{FF2B5EF4-FFF2-40B4-BE49-F238E27FC236}">
                    <a16:creationId xmlns:a16="http://schemas.microsoft.com/office/drawing/2014/main" id="{E6C746EE-C7BC-4AE3-AA22-AFEFB097CCD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56" y="973"/>
                <a:ext cx="387" cy="92"/>
              </a:xfrm>
              <a:custGeom>
                <a:avLst/>
                <a:gdLst>
                  <a:gd name="T0" fmla="*/ 247 w 387"/>
                  <a:gd name="T1" fmla="*/ 2 h 92"/>
                  <a:gd name="T2" fmla="*/ 262 w 387"/>
                  <a:gd name="T3" fmla="*/ 1 h 92"/>
                  <a:gd name="T4" fmla="*/ 279 w 387"/>
                  <a:gd name="T5" fmla="*/ 0 h 92"/>
                  <a:gd name="T6" fmla="*/ 299 w 387"/>
                  <a:gd name="T7" fmla="*/ 1 h 92"/>
                  <a:gd name="T8" fmla="*/ 317 w 387"/>
                  <a:gd name="T9" fmla="*/ 2 h 92"/>
                  <a:gd name="T10" fmla="*/ 334 w 387"/>
                  <a:gd name="T11" fmla="*/ 4 h 92"/>
                  <a:gd name="T12" fmla="*/ 350 w 387"/>
                  <a:gd name="T13" fmla="*/ 7 h 92"/>
                  <a:gd name="T14" fmla="*/ 362 w 387"/>
                  <a:gd name="T15" fmla="*/ 11 h 92"/>
                  <a:gd name="T16" fmla="*/ 373 w 387"/>
                  <a:gd name="T17" fmla="*/ 15 h 92"/>
                  <a:gd name="T18" fmla="*/ 380 w 387"/>
                  <a:gd name="T19" fmla="*/ 20 h 92"/>
                  <a:gd name="T20" fmla="*/ 385 w 387"/>
                  <a:gd name="T21" fmla="*/ 25 h 92"/>
                  <a:gd name="T22" fmla="*/ 386 w 387"/>
                  <a:gd name="T23" fmla="*/ 31 h 92"/>
                  <a:gd name="T24" fmla="*/ 385 w 387"/>
                  <a:gd name="T25" fmla="*/ 39 h 92"/>
                  <a:gd name="T26" fmla="*/ 381 w 387"/>
                  <a:gd name="T27" fmla="*/ 46 h 92"/>
                  <a:gd name="T28" fmla="*/ 375 w 387"/>
                  <a:gd name="T29" fmla="*/ 51 h 92"/>
                  <a:gd name="T30" fmla="*/ 368 w 387"/>
                  <a:gd name="T31" fmla="*/ 56 h 92"/>
                  <a:gd name="T32" fmla="*/ 358 w 387"/>
                  <a:gd name="T33" fmla="*/ 63 h 92"/>
                  <a:gd name="T34" fmla="*/ 346 w 387"/>
                  <a:gd name="T35" fmla="*/ 68 h 92"/>
                  <a:gd name="T36" fmla="*/ 333 w 387"/>
                  <a:gd name="T37" fmla="*/ 72 h 92"/>
                  <a:gd name="T38" fmla="*/ 316 w 387"/>
                  <a:gd name="T39" fmla="*/ 77 h 92"/>
                  <a:gd name="T40" fmla="*/ 294 w 387"/>
                  <a:gd name="T41" fmla="*/ 81 h 92"/>
                  <a:gd name="T42" fmla="*/ 269 w 387"/>
                  <a:gd name="T43" fmla="*/ 85 h 92"/>
                  <a:gd name="T44" fmla="*/ 244 w 387"/>
                  <a:gd name="T45" fmla="*/ 88 h 92"/>
                  <a:gd name="T46" fmla="*/ 209 w 387"/>
                  <a:gd name="T47" fmla="*/ 91 h 92"/>
                  <a:gd name="T48" fmla="*/ 192 w 387"/>
                  <a:gd name="T49" fmla="*/ 91 h 92"/>
                  <a:gd name="T50" fmla="*/ 170 w 387"/>
                  <a:gd name="T51" fmla="*/ 91 h 92"/>
                  <a:gd name="T52" fmla="*/ 150 w 387"/>
                  <a:gd name="T53" fmla="*/ 89 h 92"/>
                  <a:gd name="T54" fmla="*/ 124 w 387"/>
                  <a:gd name="T55" fmla="*/ 86 h 92"/>
                  <a:gd name="T56" fmla="*/ 89 w 387"/>
                  <a:gd name="T57" fmla="*/ 80 h 92"/>
                  <a:gd name="T58" fmla="*/ 70 w 387"/>
                  <a:gd name="T59" fmla="*/ 75 h 92"/>
                  <a:gd name="T60" fmla="*/ 55 w 387"/>
                  <a:gd name="T61" fmla="*/ 71 h 92"/>
                  <a:gd name="T62" fmla="*/ 39 w 387"/>
                  <a:gd name="T63" fmla="*/ 66 h 92"/>
                  <a:gd name="T64" fmla="*/ 23 w 387"/>
                  <a:gd name="T65" fmla="*/ 59 h 92"/>
                  <a:gd name="T66" fmla="*/ 16 w 387"/>
                  <a:gd name="T67" fmla="*/ 55 h 92"/>
                  <a:gd name="T68" fmla="*/ 7 w 387"/>
                  <a:gd name="T69" fmla="*/ 48 h 92"/>
                  <a:gd name="T70" fmla="*/ 2 w 387"/>
                  <a:gd name="T71" fmla="*/ 43 h 92"/>
                  <a:gd name="T72" fmla="*/ 0 w 387"/>
                  <a:gd name="T73" fmla="*/ 37 h 92"/>
                  <a:gd name="T74" fmla="*/ 1 w 387"/>
                  <a:gd name="T75" fmla="*/ 31 h 92"/>
                  <a:gd name="T76" fmla="*/ 5 w 387"/>
                  <a:gd name="T77" fmla="*/ 24 h 92"/>
                  <a:gd name="T78" fmla="*/ 11 w 387"/>
                  <a:gd name="T79" fmla="*/ 19 h 92"/>
                  <a:gd name="T80" fmla="*/ 22 w 387"/>
                  <a:gd name="T81" fmla="*/ 14 h 92"/>
                  <a:gd name="T82" fmla="*/ 38 w 387"/>
                  <a:gd name="T83" fmla="*/ 9 h 92"/>
                  <a:gd name="T84" fmla="*/ 54 w 387"/>
                  <a:gd name="T85" fmla="*/ 6 h 92"/>
                  <a:gd name="T86" fmla="*/ 75 w 387"/>
                  <a:gd name="T87" fmla="*/ 3 h 92"/>
                  <a:gd name="T88" fmla="*/ 97 w 387"/>
                  <a:gd name="T89" fmla="*/ 1 h 92"/>
                  <a:gd name="T90" fmla="*/ 118 w 387"/>
                  <a:gd name="T91" fmla="*/ 0 h 92"/>
                  <a:gd name="T92" fmla="*/ 140 w 387"/>
                  <a:gd name="T93" fmla="*/ 0 h 92"/>
                  <a:gd name="T94" fmla="*/ 161 w 387"/>
                  <a:gd name="T95" fmla="*/ 1 h 92"/>
                  <a:gd name="T96" fmla="*/ 181 w 387"/>
                  <a:gd name="T97" fmla="*/ 2 h 92"/>
                  <a:gd name="T98" fmla="*/ 213 w 387"/>
                  <a:gd name="T99" fmla="*/ 3 h 92"/>
                  <a:gd name="T100" fmla="*/ 236 w 387"/>
                  <a:gd name="T101" fmla="*/ 2 h 92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</a:gdLst>
                <a:ahLst/>
                <a:cxnLst>
                  <a:cxn ang="T102">
                    <a:pos x="T0" y="T1"/>
                  </a:cxn>
                  <a:cxn ang="T103">
                    <a:pos x="T2" y="T3"/>
                  </a:cxn>
                  <a:cxn ang="T104">
                    <a:pos x="T4" y="T5"/>
                  </a:cxn>
                  <a:cxn ang="T105">
                    <a:pos x="T6" y="T7"/>
                  </a:cxn>
                  <a:cxn ang="T106">
                    <a:pos x="T8" y="T9"/>
                  </a:cxn>
                  <a:cxn ang="T107">
                    <a:pos x="T10" y="T11"/>
                  </a:cxn>
                  <a:cxn ang="T108">
                    <a:pos x="T12" y="T13"/>
                  </a:cxn>
                  <a:cxn ang="T109">
                    <a:pos x="T14" y="T15"/>
                  </a:cxn>
                  <a:cxn ang="T110">
                    <a:pos x="T16" y="T17"/>
                  </a:cxn>
                  <a:cxn ang="T111">
                    <a:pos x="T18" y="T19"/>
                  </a:cxn>
                  <a:cxn ang="T112">
                    <a:pos x="T20" y="T21"/>
                  </a:cxn>
                  <a:cxn ang="T113">
                    <a:pos x="T22" y="T23"/>
                  </a:cxn>
                  <a:cxn ang="T114">
                    <a:pos x="T24" y="T25"/>
                  </a:cxn>
                  <a:cxn ang="T115">
                    <a:pos x="T26" y="T27"/>
                  </a:cxn>
                  <a:cxn ang="T116">
                    <a:pos x="T28" y="T29"/>
                  </a:cxn>
                  <a:cxn ang="T117">
                    <a:pos x="T30" y="T31"/>
                  </a:cxn>
                  <a:cxn ang="T118">
                    <a:pos x="T32" y="T33"/>
                  </a:cxn>
                  <a:cxn ang="T119">
                    <a:pos x="T34" y="T35"/>
                  </a:cxn>
                  <a:cxn ang="T120">
                    <a:pos x="T36" y="T37"/>
                  </a:cxn>
                  <a:cxn ang="T121">
                    <a:pos x="T38" y="T39"/>
                  </a:cxn>
                  <a:cxn ang="T122">
                    <a:pos x="T40" y="T41"/>
                  </a:cxn>
                  <a:cxn ang="T123">
                    <a:pos x="T42" y="T43"/>
                  </a:cxn>
                  <a:cxn ang="T124">
                    <a:pos x="T44" y="T45"/>
                  </a:cxn>
                  <a:cxn ang="T125">
                    <a:pos x="T46" y="T47"/>
                  </a:cxn>
                  <a:cxn ang="T126">
                    <a:pos x="T48" y="T49"/>
                  </a:cxn>
                  <a:cxn ang="T127">
                    <a:pos x="T50" y="T51"/>
                  </a:cxn>
                  <a:cxn ang="T128">
                    <a:pos x="T52" y="T53"/>
                  </a:cxn>
                  <a:cxn ang="T129">
                    <a:pos x="T54" y="T55"/>
                  </a:cxn>
                  <a:cxn ang="T130">
                    <a:pos x="T56" y="T57"/>
                  </a:cxn>
                  <a:cxn ang="T131">
                    <a:pos x="T58" y="T59"/>
                  </a:cxn>
                  <a:cxn ang="T132">
                    <a:pos x="T60" y="T61"/>
                  </a:cxn>
                  <a:cxn ang="T133">
                    <a:pos x="T62" y="T63"/>
                  </a:cxn>
                  <a:cxn ang="T134">
                    <a:pos x="T64" y="T65"/>
                  </a:cxn>
                  <a:cxn ang="T135">
                    <a:pos x="T66" y="T67"/>
                  </a:cxn>
                  <a:cxn ang="T136">
                    <a:pos x="T68" y="T69"/>
                  </a:cxn>
                  <a:cxn ang="T137">
                    <a:pos x="T70" y="T71"/>
                  </a:cxn>
                  <a:cxn ang="T138">
                    <a:pos x="T72" y="T73"/>
                  </a:cxn>
                  <a:cxn ang="T139">
                    <a:pos x="T74" y="T75"/>
                  </a:cxn>
                  <a:cxn ang="T140">
                    <a:pos x="T76" y="T77"/>
                  </a:cxn>
                  <a:cxn ang="T141">
                    <a:pos x="T78" y="T79"/>
                  </a:cxn>
                  <a:cxn ang="T142">
                    <a:pos x="T80" y="T81"/>
                  </a:cxn>
                  <a:cxn ang="T143">
                    <a:pos x="T82" y="T83"/>
                  </a:cxn>
                  <a:cxn ang="T144">
                    <a:pos x="T84" y="T85"/>
                  </a:cxn>
                  <a:cxn ang="T145">
                    <a:pos x="T86" y="T87"/>
                  </a:cxn>
                  <a:cxn ang="T146">
                    <a:pos x="T88" y="T89"/>
                  </a:cxn>
                  <a:cxn ang="T147">
                    <a:pos x="T90" y="T91"/>
                  </a:cxn>
                  <a:cxn ang="T148">
                    <a:pos x="T92" y="T93"/>
                  </a:cxn>
                  <a:cxn ang="T149">
                    <a:pos x="T94" y="T95"/>
                  </a:cxn>
                  <a:cxn ang="T150">
                    <a:pos x="T96" y="T97"/>
                  </a:cxn>
                  <a:cxn ang="T151">
                    <a:pos x="T98" y="T99"/>
                  </a:cxn>
                  <a:cxn ang="T152">
                    <a:pos x="T100" y="T101"/>
                  </a:cxn>
                </a:cxnLst>
                <a:rect l="0" t="0" r="r" b="b"/>
                <a:pathLst>
                  <a:path w="387" h="92">
                    <a:moveTo>
                      <a:pt x="236" y="2"/>
                    </a:moveTo>
                    <a:lnTo>
                      <a:pt x="247" y="2"/>
                    </a:lnTo>
                    <a:lnTo>
                      <a:pt x="255" y="2"/>
                    </a:lnTo>
                    <a:lnTo>
                      <a:pt x="262" y="1"/>
                    </a:lnTo>
                    <a:lnTo>
                      <a:pt x="270" y="1"/>
                    </a:lnTo>
                    <a:lnTo>
                      <a:pt x="279" y="0"/>
                    </a:lnTo>
                    <a:lnTo>
                      <a:pt x="288" y="0"/>
                    </a:lnTo>
                    <a:lnTo>
                      <a:pt x="299" y="1"/>
                    </a:lnTo>
                    <a:lnTo>
                      <a:pt x="308" y="1"/>
                    </a:lnTo>
                    <a:lnTo>
                      <a:pt x="317" y="2"/>
                    </a:lnTo>
                    <a:lnTo>
                      <a:pt x="326" y="3"/>
                    </a:lnTo>
                    <a:lnTo>
                      <a:pt x="334" y="4"/>
                    </a:lnTo>
                    <a:lnTo>
                      <a:pt x="344" y="6"/>
                    </a:lnTo>
                    <a:lnTo>
                      <a:pt x="350" y="7"/>
                    </a:lnTo>
                    <a:lnTo>
                      <a:pt x="356" y="9"/>
                    </a:lnTo>
                    <a:lnTo>
                      <a:pt x="362" y="11"/>
                    </a:lnTo>
                    <a:lnTo>
                      <a:pt x="368" y="13"/>
                    </a:lnTo>
                    <a:lnTo>
                      <a:pt x="373" y="15"/>
                    </a:lnTo>
                    <a:lnTo>
                      <a:pt x="378" y="18"/>
                    </a:lnTo>
                    <a:lnTo>
                      <a:pt x="380" y="20"/>
                    </a:lnTo>
                    <a:lnTo>
                      <a:pt x="383" y="23"/>
                    </a:lnTo>
                    <a:lnTo>
                      <a:pt x="385" y="25"/>
                    </a:lnTo>
                    <a:lnTo>
                      <a:pt x="386" y="29"/>
                    </a:lnTo>
                    <a:lnTo>
                      <a:pt x="386" y="31"/>
                    </a:lnTo>
                    <a:lnTo>
                      <a:pt x="386" y="35"/>
                    </a:lnTo>
                    <a:lnTo>
                      <a:pt x="385" y="39"/>
                    </a:lnTo>
                    <a:lnTo>
                      <a:pt x="383" y="42"/>
                    </a:lnTo>
                    <a:lnTo>
                      <a:pt x="381" y="46"/>
                    </a:lnTo>
                    <a:lnTo>
                      <a:pt x="378" y="49"/>
                    </a:lnTo>
                    <a:lnTo>
                      <a:pt x="375" y="51"/>
                    </a:lnTo>
                    <a:lnTo>
                      <a:pt x="372" y="54"/>
                    </a:lnTo>
                    <a:lnTo>
                      <a:pt x="368" y="56"/>
                    </a:lnTo>
                    <a:lnTo>
                      <a:pt x="364" y="59"/>
                    </a:lnTo>
                    <a:lnTo>
                      <a:pt x="358" y="63"/>
                    </a:lnTo>
                    <a:lnTo>
                      <a:pt x="352" y="65"/>
                    </a:lnTo>
                    <a:lnTo>
                      <a:pt x="346" y="68"/>
                    </a:lnTo>
                    <a:lnTo>
                      <a:pt x="340" y="70"/>
                    </a:lnTo>
                    <a:lnTo>
                      <a:pt x="333" y="72"/>
                    </a:lnTo>
                    <a:lnTo>
                      <a:pt x="324" y="74"/>
                    </a:lnTo>
                    <a:lnTo>
                      <a:pt x="316" y="77"/>
                    </a:lnTo>
                    <a:lnTo>
                      <a:pt x="307" y="79"/>
                    </a:lnTo>
                    <a:lnTo>
                      <a:pt x="294" y="81"/>
                    </a:lnTo>
                    <a:lnTo>
                      <a:pt x="282" y="83"/>
                    </a:lnTo>
                    <a:lnTo>
                      <a:pt x="269" y="85"/>
                    </a:lnTo>
                    <a:lnTo>
                      <a:pt x="256" y="87"/>
                    </a:lnTo>
                    <a:lnTo>
                      <a:pt x="244" y="88"/>
                    </a:lnTo>
                    <a:lnTo>
                      <a:pt x="224" y="90"/>
                    </a:lnTo>
                    <a:lnTo>
                      <a:pt x="209" y="91"/>
                    </a:lnTo>
                    <a:lnTo>
                      <a:pt x="200" y="91"/>
                    </a:lnTo>
                    <a:lnTo>
                      <a:pt x="192" y="91"/>
                    </a:lnTo>
                    <a:lnTo>
                      <a:pt x="181" y="91"/>
                    </a:lnTo>
                    <a:lnTo>
                      <a:pt x="170" y="91"/>
                    </a:lnTo>
                    <a:lnTo>
                      <a:pt x="161" y="90"/>
                    </a:lnTo>
                    <a:lnTo>
                      <a:pt x="150" y="89"/>
                    </a:lnTo>
                    <a:lnTo>
                      <a:pt x="137" y="88"/>
                    </a:lnTo>
                    <a:lnTo>
                      <a:pt x="124" y="86"/>
                    </a:lnTo>
                    <a:lnTo>
                      <a:pt x="105" y="83"/>
                    </a:lnTo>
                    <a:lnTo>
                      <a:pt x="89" y="80"/>
                    </a:lnTo>
                    <a:lnTo>
                      <a:pt x="79" y="78"/>
                    </a:lnTo>
                    <a:lnTo>
                      <a:pt x="70" y="75"/>
                    </a:lnTo>
                    <a:lnTo>
                      <a:pt x="62" y="73"/>
                    </a:lnTo>
                    <a:lnTo>
                      <a:pt x="55" y="71"/>
                    </a:lnTo>
                    <a:lnTo>
                      <a:pt x="47" y="68"/>
                    </a:lnTo>
                    <a:lnTo>
                      <a:pt x="39" y="66"/>
                    </a:lnTo>
                    <a:lnTo>
                      <a:pt x="30" y="62"/>
                    </a:lnTo>
                    <a:lnTo>
                      <a:pt x="23" y="59"/>
                    </a:lnTo>
                    <a:lnTo>
                      <a:pt x="19" y="57"/>
                    </a:lnTo>
                    <a:lnTo>
                      <a:pt x="16" y="55"/>
                    </a:lnTo>
                    <a:lnTo>
                      <a:pt x="10" y="51"/>
                    </a:lnTo>
                    <a:lnTo>
                      <a:pt x="7" y="48"/>
                    </a:lnTo>
                    <a:lnTo>
                      <a:pt x="4" y="45"/>
                    </a:lnTo>
                    <a:lnTo>
                      <a:pt x="2" y="43"/>
                    </a:lnTo>
                    <a:lnTo>
                      <a:pt x="0" y="40"/>
                    </a:lnTo>
                    <a:lnTo>
                      <a:pt x="0" y="37"/>
                    </a:lnTo>
                    <a:lnTo>
                      <a:pt x="0" y="33"/>
                    </a:lnTo>
                    <a:lnTo>
                      <a:pt x="1" y="31"/>
                    </a:lnTo>
                    <a:lnTo>
                      <a:pt x="3" y="28"/>
                    </a:lnTo>
                    <a:lnTo>
                      <a:pt x="5" y="24"/>
                    </a:lnTo>
                    <a:lnTo>
                      <a:pt x="8" y="22"/>
                    </a:lnTo>
                    <a:lnTo>
                      <a:pt x="11" y="19"/>
                    </a:lnTo>
                    <a:lnTo>
                      <a:pt x="16" y="17"/>
                    </a:lnTo>
                    <a:lnTo>
                      <a:pt x="22" y="14"/>
                    </a:lnTo>
                    <a:lnTo>
                      <a:pt x="29" y="12"/>
                    </a:lnTo>
                    <a:lnTo>
                      <a:pt x="38" y="9"/>
                    </a:lnTo>
                    <a:lnTo>
                      <a:pt x="45" y="8"/>
                    </a:lnTo>
                    <a:lnTo>
                      <a:pt x="54" y="6"/>
                    </a:lnTo>
                    <a:lnTo>
                      <a:pt x="65" y="4"/>
                    </a:lnTo>
                    <a:lnTo>
                      <a:pt x="75" y="3"/>
                    </a:lnTo>
                    <a:lnTo>
                      <a:pt x="87" y="1"/>
                    </a:lnTo>
                    <a:lnTo>
                      <a:pt x="97" y="1"/>
                    </a:lnTo>
                    <a:lnTo>
                      <a:pt x="106" y="0"/>
                    </a:lnTo>
                    <a:lnTo>
                      <a:pt x="118" y="0"/>
                    </a:lnTo>
                    <a:lnTo>
                      <a:pt x="129" y="0"/>
                    </a:lnTo>
                    <a:lnTo>
                      <a:pt x="140" y="0"/>
                    </a:lnTo>
                    <a:lnTo>
                      <a:pt x="153" y="1"/>
                    </a:lnTo>
                    <a:lnTo>
                      <a:pt x="161" y="1"/>
                    </a:lnTo>
                    <a:lnTo>
                      <a:pt x="172" y="2"/>
                    </a:lnTo>
                    <a:lnTo>
                      <a:pt x="181" y="2"/>
                    </a:lnTo>
                    <a:lnTo>
                      <a:pt x="197" y="3"/>
                    </a:lnTo>
                    <a:lnTo>
                      <a:pt x="213" y="3"/>
                    </a:lnTo>
                    <a:lnTo>
                      <a:pt x="226" y="3"/>
                    </a:lnTo>
                    <a:lnTo>
                      <a:pt x="236" y="2"/>
                    </a:lnTo>
                  </a:path>
                </a:pathLst>
              </a:custGeom>
              <a:solidFill>
                <a:srgbClr val="FF0000"/>
              </a:solidFill>
              <a:ln w="127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83" name="Freeform 338">
                <a:extLst>
                  <a:ext uri="{FF2B5EF4-FFF2-40B4-BE49-F238E27FC236}">
                    <a16:creationId xmlns:a16="http://schemas.microsoft.com/office/drawing/2014/main" id="{6F1B64AB-552B-46DA-A363-17A64555A1A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73" y="973"/>
                <a:ext cx="366" cy="91"/>
              </a:xfrm>
              <a:custGeom>
                <a:avLst/>
                <a:gdLst>
                  <a:gd name="T0" fmla="*/ 233 w 366"/>
                  <a:gd name="T1" fmla="*/ 2 h 91"/>
                  <a:gd name="T2" fmla="*/ 248 w 366"/>
                  <a:gd name="T3" fmla="*/ 1 h 91"/>
                  <a:gd name="T4" fmla="*/ 264 w 366"/>
                  <a:gd name="T5" fmla="*/ 0 h 91"/>
                  <a:gd name="T6" fmla="*/ 282 w 366"/>
                  <a:gd name="T7" fmla="*/ 1 h 91"/>
                  <a:gd name="T8" fmla="*/ 300 w 366"/>
                  <a:gd name="T9" fmla="*/ 2 h 91"/>
                  <a:gd name="T10" fmla="*/ 316 w 366"/>
                  <a:gd name="T11" fmla="*/ 4 h 91"/>
                  <a:gd name="T12" fmla="*/ 331 w 366"/>
                  <a:gd name="T13" fmla="*/ 7 h 91"/>
                  <a:gd name="T14" fmla="*/ 343 w 366"/>
                  <a:gd name="T15" fmla="*/ 11 h 91"/>
                  <a:gd name="T16" fmla="*/ 353 w 366"/>
                  <a:gd name="T17" fmla="*/ 15 h 91"/>
                  <a:gd name="T18" fmla="*/ 360 w 366"/>
                  <a:gd name="T19" fmla="*/ 20 h 91"/>
                  <a:gd name="T20" fmla="*/ 364 w 366"/>
                  <a:gd name="T21" fmla="*/ 25 h 91"/>
                  <a:gd name="T22" fmla="*/ 365 w 366"/>
                  <a:gd name="T23" fmla="*/ 31 h 91"/>
                  <a:gd name="T24" fmla="*/ 364 w 366"/>
                  <a:gd name="T25" fmla="*/ 39 h 91"/>
                  <a:gd name="T26" fmla="*/ 361 w 366"/>
                  <a:gd name="T27" fmla="*/ 45 h 91"/>
                  <a:gd name="T28" fmla="*/ 355 w 366"/>
                  <a:gd name="T29" fmla="*/ 51 h 91"/>
                  <a:gd name="T30" fmla="*/ 348 w 366"/>
                  <a:gd name="T31" fmla="*/ 56 h 91"/>
                  <a:gd name="T32" fmla="*/ 339 w 366"/>
                  <a:gd name="T33" fmla="*/ 62 h 91"/>
                  <a:gd name="T34" fmla="*/ 327 w 366"/>
                  <a:gd name="T35" fmla="*/ 67 h 91"/>
                  <a:gd name="T36" fmla="*/ 315 w 366"/>
                  <a:gd name="T37" fmla="*/ 71 h 91"/>
                  <a:gd name="T38" fmla="*/ 299 w 366"/>
                  <a:gd name="T39" fmla="*/ 76 h 91"/>
                  <a:gd name="T40" fmla="*/ 278 w 366"/>
                  <a:gd name="T41" fmla="*/ 80 h 91"/>
                  <a:gd name="T42" fmla="*/ 255 w 366"/>
                  <a:gd name="T43" fmla="*/ 84 h 91"/>
                  <a:gd name="T44" fmla="*/ 231 w 366"/>
                  <a:gd name="T45" fmla="*/ 87 h 91"/>
                  <a:gd name="T46" fmla="*/ 198 w 366"/>
                  <a:gd name="T47" fmla="*/ 90 h 91"/>
                  <a:gd name="T48" fmla="*/ 182 w 366"/>
                  <a:gd name="T49" fmla="*/ 90 h 91"/>
                  <a:gd name="T50" fmla="*/ 160 w 366"/>
                  <a:gd name="T51" fmla="*/ 90 h 91"/>
                  <a:gd name="T52" fmla="*/ 142 w 366"/>
                  <a:gd name="T53" fmla="*/ 89 h 91"/>
                  <a:gd name="T54" fmla="*/ 117 w 366"/>
                  <a:gd name="T55" fmla="*/ 85 h 91"/>
                  <a:gd name="T56" fmla="*/ 85 w 366"/>
                  <a:gd name="T57" fmla="*/ 79 h 91"/>
                  <a:gd name="T58" fmla="*/ 66 w 366"/>
                  <a:gd name="T59" fmla="*/ 75 h 91"/>
                  <a:gd name="T60" fmla="*/ 52 w 366"/>
                  <a:gd name="T61" fmla="*/ 70 h 91"/>
                  <a:gd name="T62" fmla="*/ 37 w 366"/>
                  <a:gd name="T63" fmla="*/ 65 h 91"/>
                  <a:gd name="T64" fmla="*/ 22 w 366"/>
                  <a:gd name="T65" fmla="*/ 59 h 91"/>
                  <a:gd name="T66" fmla="*/ 15 w 366"/>
                  <a:gd name="T67" fmla="*/ 54 h 91"/>
                  <a:gd name="T68" fmla="*/ 6 w 366"/>
                  <a:gd name="T69" fmla="*/ 47 h 91"/>
                  <a:gd name="T70" fmla="*/ 1 w 366"/>
                  <a:gd name="T71" fmla="*/ 42 h 91"/>
                  <a:gd name="T72" fmla="*/ 0 w 366"/>
                  <a:gd name="T73" fmla="*/ 37 h 91"/>
                  <a:gd name="T74" fmla="*/ 1 w 366"/>
                  <a:gd name="T75" fmla="*/ 30 h 91"/>
                  <a:gd name="T76" fmla="*/ 5 w 366"/>
                  <a:gd name="T77" fmla="*/ 24 h 91"/>
                  <a:gd name="T78" fmla="*/ 10 w 366"/>
                  <a:gd name="T79" fmla="*/ 19 h 91"/>
                  <a:gd name="T80" fmla="*/ 20 w 366"/>
                  <a:gd name="T81" fmla="*/ 14 h 91"/>
                  <a:gd name="T82" fmla="*/ 35 w 366"/>
                  <a:gd name="T83" fmla="*/ 9 h 91"/>
                  <a:gd name="T84" fmla="*/ 51 w 366"/>
                  <a:gd name="T85" fmla="*/ 6 h 91"/>
                  <a:gd name="T86" fmla="*/ 71 w 366"/>
                  <a:gd name="T87" fmla="*/ 2 h 91"/>
                  <a:gd name="T88" fmla="*/ 91 w 366"/>
                  <a:gd name="T89" fmla="*/ 1 h 91"/>
                  <a:gd name="T90" fmla="*/ 111 w 366"/>
                  <a:gd name="T91" fmla="*/ 0 h 91"/>
                  <a:gd name="T92" fmla="*/ 132 w 366"/>
                  <a:gd name="T93" fmla="*/ 0 h 91"/>
                  <a:gd name="T94" fmla="*/ 153 w 366"/>
                  <a:gd name="T95" fmla="*/ 1 h 91"/>
                  <a:gd name="T96" fmla="*/ 171 w 366"/>
                  <a:gd name="T97" fmla="*/ 2 h 91"/>
                  <a:gd name="T98" fmla="*/ 201 w 366"/>
                  <a:gd name="T99" fmla="*/ 3 h 91"/>
                  <a:gd name="T100" fmla="*/ 223 w 366"/>
                  <a:gd name="T101" fmla="*/ 2 h 91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</a:gdLst>
                <a:ahLst/>
                <a:cxnLst>
                  <a:cxn ang="T102">
                    <a:pos x="T0" y="T1"/>
                  </a:cxn>
                  <a:cxn ang="T103">
                    <a:pos x="T2" y="T3"/>
                  </a:cxn>
                  <a:cxn ang="T104">
                    <a:pos x="T4" y="T5"/>
                  </a:cxn>
                  <a:cxn ang="T105">
                    <a:pos x="T6" y="T7"/>
                  </a:cxn>
                  <a:cxn ang="T106">
                    <a:pos x="T8" y="T9"/>
                  </a:cxn>
                  <a:cxn ang="T107">
                    <a:pos x="T10" y="T11"/>
                  </a:cxn>
                  <a:cxn ang="T108">
                    <a:pos x="T12" y="T13"/>
                  </a:cxn>
                  <a:cxn ang="T109">
                    <a:pos x="T14" y="T15"/>
                  </a:cxn>
                  <a:cxn ang="T110">
                    <a:pos x="T16" y="T17"/>
                  </a:cxn>
                  <a:cxn ang="T111">
                    <a:pos x="T18" y="T19"/>
                  </a:cxn>
                  <a:cxn ang="T112">
                    <a:pos x="T20" y="T21"/>
                  </a:cxn>
                  <a:cxn ang="T113">
                    <a:pos x="T22" y="T23"/>
                  </a:cxn>
                  <a:cxn ang="T114">
                    <a:pos x="T24" y="T25"/>
                  </a:cxn>
                  <a:cxn ang="T115">
                    <a:pos x="T26" y="T27"/>
                  </a:cxn>
                  <a:cxn ang="T116">
                    <a:pos x="T28" y="T29"/>
                  </a:cxn>
                  <a:cxn ang="T117">
                    <a:pos x="T30" y="T31"/>
                  </a:cxn>
                  <a:cxn ang="T118">
                    <a:pos x="T32" y="T33"/>
                  </a:cxn>
                  <a:cxn ang="T119">
                    <a:pos x="T34" y="T35"/>
                  </a:cxn>
                  <a:cxn ang="T120">
                    <a:pos x="T36" y="T37"/>
                  </a:cxn>
                  <a:cxn ang="T121">
                    <a:pos x="T38" y="T39"/>
                  </a:cxn>
                  <a:cxn ang="T122">
                    <a:pos x="T40" y="T41"/>
                  </a:cxn>
                  <a:cxn ang="T123">
                    <a:pos x="T42" y="T43"/>
                  </a:cxn>
                  <a:cxn ang="T124">
                    <a:pos x="T44" y="T45"/>
                  </a:cxn>
                  <a:cxn ang="T125">
                    <a:pos x="T46" y="T47"/>
                  </a:cxn>
                  <a:cxn ang="T126">
                    <a:pos x="T48" y="T49"/>
                  </a:cxn>
                  <a:cxn ang="T127">
                    <a:pos x="T50" y="T51"/>
                  </a:cxn>
                  <a:cxn ang="T128">
                    <a:pos x="T52" y="T53"/>
                  </a:cxn>
                  <a:cxn ang="T129">
                    <a:pos x="T54" y="T55"/>
                  </a:cxn>
                  <a:cxn ang="T130">
                    <a:pos x="T56" y="T57"/>
                  </a:cxn>
                  <a:cxn ang="T131">
                    <a:pos x="T58" y="T59"/>
                  </a:cxn>
                  <a:cxn ang="T132">
                    <a:pos x="T60" y="T61"/>
                  </a:cxn>
                  <a:cxn ang="T133">
                    <a:pos x="T62" y="T63"/>
                  </a:cxn>
                  <a:cxn ang="T134">
                    <a:pos x="T64" y="T65"/>
                  </a:cxn>
                  <a:cxn ang="T135">
                    <a:pos x="T66" y="T67"/>
                  </a:cxn>
                  <a:cxn ang="T136">
                    <a:pos x="T68" y="T69"/>
                  </a:cxn>
                  <a:cxn ang="T137">
                    <a:pos x="T70" y="T71"/>
                  </a:cxn>
                  <a:cxn ang="T138">
                    <a:pos x="T72" y="T73"/>
                  </a:cxn>
                  <a:cxn ang="T139">
                    <a:pos x="T74" y="T75"/>
                  </a:cxn>
                  <a:cxn ang="T140">
                    <a:pos x="T76" y="T77"/>
                  </a:cxn>
                  <a:cxn ang="T141">
                    <a:pos x="T78" y="T79"/>
                  </a:cxn>
                  <a:cxn ang="T142">
                    <a:pos x="T80" y="T81"/>
                  </a:cxn>
                  <a:cxn ang="T143">
                    <a:pos x="T82" y="T83"/>
                  </a:cxn>
                  <a:cxn ang="T144">
                    <a:pos x="T84" y="T85"/>
                  </a:cxn>
                  <a:cxn ang="T145">
                    <a:pos x="T86" y="T87"/>
                  </a:cxn>
                  <a:cxn ang="T146">
                    <a:pos x="T88" y="T89"/>
                  </a:cxn>
                  <a:cxn ang="T147">
                    <a:pos x="T90" y="T91"/>
                  </a:cxn>
                  <a:cxn ang="T148">
                    <a:pos x="T92" y="T93"/>
                  </a:cxn>
                  <a:cxn ang="T149">
                    <a:pos x="T94" y="T95"/>
                  </a:cxn>
                  <a:cxn ang="T150">
                    <a:pos x="T96" y="T97"/>
                  </a:cxn>
                  <a:cxn ang="T151">
                    <a:pos x="T98" y="T99"/>
                  </a:cxn>
                  <a:cxn ang="T152">
                    <a:pos x="T100" y="T101"/>
                  </a:cxn>
                </a:cxnLst>
                <a:rect l="0" t="0" r="r" b="b"/>
                <a:pathLst>
                  <a:path w="366" h="91">
                    <a:moveTo>
                      <a:pt x="223" y="2"/>
                    </a:moveTo>
                    <a:lnTo>
                      <a:pt x="233" y="2"/>
                    </a:lnTo>
                    <a:lnTo>
                      <a:pt x="241" y="1"/>
                    </a:lnTo>
                    <a:lnTo>
                      <a:pt x="248" y="1"/>
                    </a:lnTo>
                    <a:lnTo>
                      <a:pt x="255" y="0"/>
                    </a:lnTo>
                    <a:lnTo>
                      <a:pt x="264" y="0"/>
                    </a:lnTo>
                    <a:lnTo>
                      <a:pt x="272" y="0"/>
                    </a:lnTo>
                    <a:lnTo>
                      <a:pt x="282" y="1"/>
                    </a:lnTo>
                    <a:lnTo>
                      <a:pt x="292" y="1"/>
                    </a:lnTo>
                    <a:lnTo>
                      <a:pt x="300" y="2"/>
                    </a:lnTo>
                    <a:lnTo>
                      <a:pt x="308" y="3"/>
                    </a:lnTo>
                    <a:lnTo>
                      <a:pt x="316" y="4"/>
                    </a:lnTo>
                    <a:lnTo>
                      <a:pt x="325" y="5"/>
                    </a:lnTo>
                    <a:lnTo>
                      <a:pt x="331" y="7"/>
                    </a:lnTo>
                    <a:lnTo>
                      <a:pt x="337" y="9"/>
                    </a:lnTo>
                    <a:lnTo>
                      <a:pt x="343" y="11"/>
                    </a:lnTo>
                    <a:lnTo>
                      <a:pt x="348" y="13"/>
                    </a:lnTo>
                    <a:lnTo>
                      <a:pt x="353" y="15"/>
                    </a:lnTo>
                    <a:lnTo>
                      <a:pt x="357" y="18"/>
                    </a:lnTo>
                    <a:lnTo>
                      <a:pt x="360" y="20"/>
                    </a:lnTo>
                    <a:lnTo>
                      <a:pt x="362" y="23"/>
                    </a:lnTo>
                    <a:lnTo>
                      <a:pt x="364" y="25"/>
                    </a:lnTo>
                    <a:lnTo>
                      <a:pt x="365" y="29"/>
                    </a:lnTo>
                    <a:lnTo>
                      <a:pt x="365" y="31"/>
                    </a:lnTo>
                    <a:lnTo>
                      <a:pt x="365" y="35"/>
                    </a:lnTo>
                    <a:lnTo>
                      <a:pt x="364" y="39"/>
                    </a:lnTo>
                    <a:lnTo>
                      <a:pt x="362" y="42"/>
                    </a:lnTo>
                    <a:lnTo>
                      <a:pt x="361" y="45"/>
                    </a:lnTo>
                    <a:lnTo>
                      <a:pt x="358" y="48"/>
                    </a:lnTo>
                    <a:lnTo>
                      <a:pt x="355" y="51"/>
                    </a:lnTo>
                    <a:lnTo>
                      <a:pt x="352" y="53"/>
                    </a:lnTo>
                    <a:lnTo>
                      <a:pt x="348" y="56"/>
                    </a:lnTo>
                    <a:lnTo>
                      <a:pt x="344" y="59"/>
                    </a:lnTo>
                    <a:lnTo>
                      <a:pt x="339" y="62"/>
                    </a:lnTo>
                    <a:lnTo>
                      <a:pt x="333" y="64"/>
                    </a:lnTo>
                    <a:lnTo>
                      <a:pt x="327" y="67"/>
                    </a:lnTo>
                    <a:lnTo>
                      <a:pt x="321" y="69"/>
                    </a:lnTo>
                    <a:lnTo>
                      <a:pt x="315" y="71"/>
                    </a:lnTo>
                    <a:lnTo>
                      <a:pt x="307" y="74"/>
                    </a:lnTo>
                    <a:lnTo>
                      <a:pt x="299" y="76"/>
                    </a:lnTo>
                    <a:lnTo>
                      <a:pt x="290" y="78"/>
                    </a:lnTo>
                    <a:lnTo>
                      <a:pt x="278" y="80"/>
                    </a:lnTo>
                    <a:lnTo>
                      <a:pt x="266" y="83"/>
                    </a:lnTo>
                    <a:lnTo>
                      <a:pt x="255" y="84"/>
                    </a:lnTo>
                    <a:lnTo>
                      <a:pt x="242" y="86"/>
                    </a:lnTo>
                    <a:lnTo>
                      <a:pt x="231" y="87"/>
                    </a:lnTo>
                    <a:lnTo>
                      <a:pt x="212" y="89"/>
                    </a:lnTo>
                    <a:lnTo>
                      <a:pt x="198" y="90"/>
                    </a:lnTo>
                    <a:lnTo>
                      <a:pt x="189" y="90"/>
                    </a:lnTo>
                    <a:lnTo>
                      <a:pt x="182" y="90"/>
                    </a:lnTo>
                    <a:lnTo>
                      <a:pt x="171" y="90"/>
                    </a:lnTo>
                    <a:lnTo>
                      <a:pt x="160" y="90"/>
                    </a:lnTo>
                    <a:lnTo>
                      <a:pt x="152" y="89"/>
                    </a:lnTo>
                    <a:lnTo>
                      <a:pt x="142" y="89"/>
                    </a:lnTo>
                    <a:lnTo>
                      <a:pt x="129" y="87"/>
                    </a:lnTo>
                    <a:lnTo>
                      <a:pt x="117" y="85"/>
                    </a:lnTo>
                    <a:lnTo>
                      <a:pt x="99" y="83"/>
                    </a:lnTo>
                    <a:lnTo>
                      <a:pt x="85" y="79"/>
                    </a:lnTo>
                    <a:lnTo>
                      <a:pt x="75" y="77"/>
                    </a:lnTo>
                    <a:lnTo>
                      <a:pt x="66" y="75"/>
                    </a:lnTo>
                    <a:lnTo>
                      <a:pt x="59" y="73"/>
                    </a:lnTo>
                    <a:lnTo>
                      <a:pt x="52" y="70"/>
                    </a:lnTo>
                    <a:lnTo>
                      <a:pt x="44" y="68"/>
                    </a:lnTo>
                    <a:lnTo>
                      <a:pt x="37" y="65"/>
                    </a:lnTo>
                    <a:lnTo>
                      <a:pt x="28" y="61"/>
                    </a:lnTo>
                    <a:lnTo>
                      <a:pt x="22" y="59"/>
                    </a:lnTo>
                    <a:lnTo>
                      <a:pt x="17" y="57"/>
                    </a:lnTo>
                    <a:lnTo>
                      <a:pt x="15" y="54"/>
                    </a:lnTo>
                    <a:lnTo>
                      <a:pt x="9" y="51"/>
                    </a:lnTo>
                    <a:lnTo>
                      <a:pt x="6" y="47"/>
                    </a:lnTo>
                    <a:lnTo>
                      <a:pt x="4" y="45"/>
                    </a:lnTo>
                    <a:lnTo>
                      <a:pt x="1" y="42"/>
                    </a:lnTo>
                    <a:lnTo>
                      <a:pt x="0" y="39"/>
                    </a:lnTo>
                    <a:lnTo>
                      <a:pt x="0" y="37"/>
                    </a:lnTo>
                    <a:lnTo>
                      <a:pt x="0" y="33"/>
                    </a:lnTo>
                    <a:lnTo>
                      <a:pt x="1" y="30"/>
                    </a:lnTo>
                    <a:lnTo>
                      <a:pt x="3" y="27"/>
                    </a:lnTo>
                    <a:lnTo>
                      <a:pt x="5" y="24"/>
                    </a:lnTo>
                    <a:lnTo>
                      <a:pt x="7" y="21"/>
                    </a:lnTo>
                    <a:lnTo>
                      <a:pt x="10" y="19"/>
                    </a:lnTo>
                    <a:lnTo>
                      <a:pt x="15" y="16"/>
                    </a:lnTo>
                    <a:lnTo>
                      <a:pt x="20" y="14"/>
                    </a:lnTo>
                    <a:lnTo>
                      <a:pt x="27" y="12"/>
                    </a:lnTo>
                    <a:lnTo>
                      <a:pt x="35" y="9"/>
                    </a:lnTo>
                    <a:lnTo>
                      <a:pt x="42" y="8"/>
                    </a:lnTo>
                    <a:lnTo>
                      <a:pt x="51" y="6"/>
                    </a:lnTo>
                    <a:lnTo>
                      <a:pt x="61" y="4"/>
                    </a:lnTo>
                    <a:lnTo>
                      <a:pt x="71" y="2"/>
                    </a:lnTo>
                    <a:lnTo>
                      <a:pt x="82" y="1"/>
                    </a:lnTo>
                    <a:lnTo>
                      <a:pt x="91" y="1"/>
                    </a:lnTo>
                    <a:lnTo>
                      <a:pt x="100" y="0"/>
                    </a:lnTo>
                    <a:lnTo>
                      <a:pt x="111" y="0"/>
                    </a:lnTo>
                    <a:lnTo>
                      <a:pt x="122" y="0"/>
                    </a:lnTo>
                    <a:lnTo>
                      <a:pt x="132" y="0"/>
                    </a:lnTo>
                    <a:lnTo>
                      <a:pt x="144" y="1"/>
                    </a:lnTo>
                    <a:lnTo>
                      <a:pt x="153" y="1"/>
                    </a:lnTo>
                    <a:lnTo>
                      <a:pt x="163" y="2"/>
                    </a:lnTo>
                    <a:lnTo>
                      <a:pt x="171" y="2"/>
                    </a:lnTo>
                    <a:lnTo>
                      <a:pt x="187" y="3"/>
                    </a:lnTo>
                    <a:lnTo>
                      <a:pt x="201" y="3"/>
                    </a:lnTo>
                    <a:lnTo>
                      <a:pt x="213" y="2"/>
                    </a:lnTo>
                    <a:lnTo>
                      <a:pt x="223" y="2"/>
                    </a:lnTo>
                  </a:path>
                </a:pathLst>
              </a:custGeom>
              <a:solidFill>
                <a:srgbClr val="FF0000"/>
              </a:solidFill>
              <a:ln w="127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84" name="Freeform 339">
                <a:extLst>
                  <a:ext uri="{FF2B5EF4-FFF2-40B4-BE49-F238E27FC236}">
                    <a16:creationId xmlns:a16="http://schemas.microsoft.com/office/drawing/2014/main" id="{366AF383-4C9E-4390-8AFF-2F584740562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62" y="976"/>
                <a:ext cx="368" cy="87"/>
              </a:xfrm>
              <a:custGeom>
                <a:avLst/>
                <a:gdLst>
                  <a:gd name="T0" fmla="*/ 235 w 368"/>
                  <a:gd name="T1" fmla="*/ 2 h 87"/>
                  <a:gd name="T2" fmla="*/ 250 w 368"/>
                  <a:gd name="T3" fmla="*/ 1 h 87"/>
                  <a:gd name="T4" fmla="*/ 265 w 368"/>
                  <a:gd name="T5" fmla="*/ 0 h 87"/>
                  <a:gd name="T6" fmla="*/ 284 w 368"/>
                  <a:gd name="T7" fmla="*/ 1 h 87"/>
                  <a:gd name="T8" fmla="*/ 302 w 368"/>
                  <a:gd name="T9" fmla="*/ 2 h 87"/>
                  <a:gd name="T10" fmla="*/ 318 w 368"/>
                  <a:gd name="T11" fmla="*/ 4 h 87"/>
                  <a:gd name="T12" fmla="*/ 333 w 368"/>
                  <a:gd name="T13" fmla="*/ 7 h 87"/>
                  <a:gd name="T14" fmla="*/ 345 w 368"/>
                  <a:gd name="T15" fmla="*/ 10 h 87"/>
                  <a:gd name="T16" fmla="*/ 355 w 368"/>
                  <a:gd name="T17" fmla="*/ 15 h 87"/>
                  <a:gd name="T18" fmla="*/ 362 w 368"/>
                  <a:gd name="T19" fmla="*/ 19 h 87"/>
                  <a:gd name="T20" fmla="*/ 366 w 368"/>
                  <a:gd name="T21" fmla="*/ 24 h 87"/>
                  <a:gd name="T22" fmla="*/ 367 w 368"/>
                  <a:gd name="T23" fmla="*/ 29 h 87"/>
                  <a:gd name="T24" fmla="*/ 366 w 368"/>
                  <a:gd name="T25" fmla="*/ 37 h 87"/>
                  <a:gd name="T26" fmla="*/ 363 w 368"/>
                  <a:gd name="T27" fmla="*/ 43 h 87"/>
                  <a:gd name="T28" fmla="*/ 357 w 368"/>
                  <a:gd name="T29" fmla="*/ 48 h 87"/>
                  <a:gd name="T30" fmla="*/ 350 w 368"/>
                  <a:gd name="T31" fmla="*/ 53 h 87"/>
                  <a:gd name="T32" fmla="*/ 341 w 368"/>
                  <a:gd name="T33" fmla="*/ 59 h 87"/>
                  <a:gd name="T34" fmla="*/ 329 w 368"/>
                  <a:gd name="T35" fmla="*/ 64 h 87"/>
                  <a:gd name="T36" fmla="*/ 317 w 368"/>
                  <a:gd name="T37" fmla="*/ 68 h 87"/>
                  <a:gd name="T38" fmla="*/ 301 w 368"/>
                  <a:gd name="T39" fmla="*/ 73 h 87"/>
                  <a:gd name="T40" fmla="*/ 280 w 368"/>
                  <a:gd name="T41" fmla="*/ 77 h 87"/>
                  <a:gd name="T42" fmla="*/ 256 w 368"/>
                  <a:gd name="T43" fmla="*/ 81 h 87"/>
                  <a:gd name="T44" fmla="*/ 232 w 368"/>
                  <a:gd name="T45" fmla="*/ 83 h 87"/>
                  <a:gd name="T46" fmla="*/ 199 w 368"/>
                  <a:gd name="T47" fmla="*/ 86 h 87"/>
                  <a:gd name="T48" fmla="*/ 183 w 368"/>
                  <a:gd name="T49" fmla="*/ 86 h 87"/>
                  <a:gd name="T50" fmla="*/ 161 w 368"/>
                  <a:gd name="T51" fmla="*/ 86 h 87"/>
                  <a:gd name="T52" fmla="*/ 143 w 368"/>
                  <a:gd name="T53" fmla="*/ 85 h 87"/>
                  <a:gd name="T54" fmla="*/ 117 w 368"/>
                  <a:gd name="T55" fmla="*/ 82 h 87"/>
                  <a:gd name="T56" fmla="*/ 85 w 368"/>
                  <a:gd name="T57" fmla="*/ 76 h 87"/>
                  <a:gd name="T58" fmla="*/ 66 w 368"/>
                  <a:gd name="T59" fmla="*/ 71 h 87"/>
                  <a:gd name="T60" fmla="*/ 52 w 368"/>
                  <a:gd name="T61" fmla="*/ 67 h 87"/>
                  <a:gd name="T62" fmla="*/ 37 w 368"/>
                  <a:gd name="T63" fmla="*/ 62 h 87"/>
                  <a:gd name="T64" fmla="*/ 22 w 368"/>
                  <a:gd name="T65" fmla="*/ 56 h 87"/>
                  <a:gd name="T66" fmla="*/ 15 w 368"/>
                  <a:gd name="T67" fmla="*/ 52 h 87"/>
                  <a:gd name="T68" fmla="*/ 6 w 368"/>
                  <a:gd name="T69" fmla="*/ 45 h 87"/>
                  <a:gd name="T70" fmla="*/ 1 w 368"/>
                  <a:gd name="T71" fmla="*/ 40 h 87"/>
                  <a:gd name="T72" fmla="*/ 0 w 368"/>
                  <a:gd name="T73" fmla="*/ 35 h 87"/>
                  <a:gd name="T74" fmla="*/ 1 w 368"/>
                  <a:gd name="T75" fmla="*/ 29 h 87"/>
                  <a:gd name="T76" fmla="*/ 5 w 368"/>
                  <a:gd name="T77" fmla="*/ 23 h 87"/>
                  <a:gd name="T78" fmla="*/ 10 w 368"/>
                  <a:gd name="T79" fmla="*/ 18 h 87"/>
                  <a:gd name="T80" fmla="*/ 20 w 368"/>
                  <a:gd name="T81" fmla="*/ 13 h 87"/>
                  <a:gd name="T82" fmla="*/ 35 w 368"/>
                  <a:gd name="T83" fmla="*/ 9 h 87"/>
                  <a:gd name="T84" fmla="*/ 51 w 368"/>
                  <a:gd name="T85" fmla="*/ 6 h 87"/>
                  <a:gd name="T86" fmla="*/ 71 w 368"/>
                  <a:gd name="T87" fmla="*/ 2 h 87"/>
                  <a:gd name="T88" fmla="*/ 92 w 368"/>
                  <a:gd name="T89" fmla="*/ 1 h 87"/>
                  <a:gd name="T90" fmla="*/ 112 w 368"/>
                  <a:gd name="T91" fmla="*/ 0 h 87"/>
                  <a:gd name="T92" fmla="*/ 133 w 368"/>
                  <a:gd name="T93" fmla="*/ 0 h 87"/>
                  <a:gd name="T94" fmla="*/ 153 w 368"/>
                  <a:gd name="T95" fmla="*/ 1 h 87"/>
                  <a:gd name="T96" fmla="*/ 172 w 368"/>
                  <a:gd name="T97" fmla="*/ 2 h 87"/>
                  <a:gd name="T98" fmla="*/ 202 w 368"/>
                  <a:gd name="T99" fmla="*/ 2 h 87"/>
                  <a:gd name="T100" fmla="*/ 224 w 368"/>
                  <a:gd name="T101" fmla="*/ 2 h 87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</a:gdLst>
                <a:ahLst/>
                <a:cxnLst>
                  <a:cxn ang="T102">
                    <a:pos x="T0" y="T1"/>
                  </a:cxn>
                  <a:cxn ang="T103">
                    <a:pos x="T2" y="T3"/>
                  </a:cxn>
                  <a:cxn ang="T104">
                    <a:pos x="T4" y="T5"/>
                  </a:cxn>
                  <a:cxn ang="T105">
                    <a:pos x="T6" y="T7"/>
                  </a:cxn>
                  <a:cxn ang="T106">
                    <a:pos x="T8" y="T9"/>
                  </a:cxn>
                  <a:cxn ang="T107">
                    <a:pos x="T10" y="T11"/>
                  </a:cxn>
                  <a:cxn ang="T108">
                    <a:pos x="T12" y="T13"/>
                  </a:cxn>
                  <a:cxn ang="T109">
                    <a:pos x="T14" y="T15"/>
                  </a:cxn>
                  <a:cxn ang="T110">
                    <a:pos x="T16" y="T17"/>
                  </a:cxn>
                  <a:cxn ang="T111">
                    <a:pos x="T18" y="T19"/>
                  </a:cxn>
                  <a:cxn ang="T112">
                    <a:pos x="T20" y="T21"/>
                  </a:cxn>
                  <a:cxn ang="T113">
                    <a:pos x="T22" y="T23"/>
                  </a:cxn>
                  <a:cxn ang="T114">
                    <a:pos x="T24" y="T25"/>
                  </a:cxn>
                  <a:cxn ang="T115">
                    <a:pos x="T26" y="T27"/>
                  </a:cxn>
                  <a:cxn ang="T116">
                    <a:pos x="T28" y="T29"/>
                  </a:cxn>
                  <a:cxn ang="T117">
                    <a:pos x="T30" y="T31"/>
                  </a:cxn>
                  <a:cxn ang="T118">
                    <a:pos x="T32" y="T33"/>
                  </a:cxn>
                  <a:cxn ang="T119">
                    <a:pos x="T34" y="T35"/>
                  </a:cxn>
                  <a:cxn ang="T120">
                    <a:pos x="T36" y="T37"/>
                  </a:cxn>
                  <a:cxn ang="T121">
                    <a:pos x="T38" y="T39"/>
                  </a:cxn>
                  <a:cxn ang="T122">
                    <a:pos x="T40" y="T41"/>
                  </a:cxn>
                  <a:cxn ang="T123">
                    <a:pos x="T42" y="T43"/>
                  </a:cxn>
                  <a:cxn ang="T124">
                    <a:pos x="T44" y="T45"/>
                  </a:cxn>
                  <a:cxn ang="T125">
                    <a:pos x="T46" y="T47"/>
                  </a:cxn>
                  <a:cxn ang="T126">
                    <a:pos x="T48" y="T49"/>
                  </a:cxn>
                  <a:cxn ang="T127">
                    <a:pos x="T50" y="T51"/>
                  </a:cxn>
                  <a:cxn ang="T128">
                    <a:pos x="T52" y="T53"/>
                  </a:cxn>
                  <a:cxn ang="T129">
                    <a:pos x="T54" y="T55"/>
                  </a:cxn>
                  <a:cxn ang="T130">
                    <a:pos x="T56" y="T57"/>
                  </a:cxn>
                  <a:cxn ang="T131">
                    <a:pos x="T58" y="T59"/>
                  </a:cxn>
                  <a:cxn ang="T132">
                    <a:pos x="T60" y="T61"/>
                  </a:cxn>
                  <a:cxn ang="T133">
                    <a:pos x="T62" y="T63"/>
                  </a:cxn>
                  <a:cxn ang="T134">
                    <a:pos x="T64" y="T65"/>
                  </a:cxn>
                  <a:cxn ang="T135">
                    <a:pos x="T66" y="T67"/>
                  </a:cxn>
                  <a:cxn ang="T136">
                    <a:pos x="T68" y="T69"/>
                  </a:cxn>
                  <a:cxn ang="T137">
                    <a:pos x="T70" y="T71"/>
                  </a:cxn>
                  <a:cxn ang="T138">
                    <a:pos x="T72" y="T73"/>
                  </a:cxn>
                  <a:cxn ang="T139">
                    <a:pos x="T74" y="T75"/>
                  </a:cxn>
                  <a:cxn ang="T140">
                    <a:pos x="T76" y="T77"/>
                  </a:cxn>
                  <a:cxn ang="T141">
                    <a:pos x="T78" y="T79"/>
                  </a:cxn>
                  <a:cxn ang="T142">
                    <a:pos x="T80" y="T81"/>
                  </a:cxn>
                  <a:cxn ang="T143">
                    <a:pos x="T82" y="T83"/>
                  </a:cxn>
                  <a:cxn ang="T144">
                    <a:pos x="T84" y="T85"/>
                  </a:cxn>
                  <a:cxn ang="T145">
                    <a:pos x="T86" y="T87"/>
                  </a:cxn>
                  <a:cxn ang="T146">
                    <a:pos x="T88" y="T89"/>
                  </a:cxn>
                  <a:cxn ang="T147">
                    <a:pos x="T90" y="T91"/>
                  </a:cxn>
                  <a:cxn ang="T148">
                    <a:pos x="T92" y="T93"/>
                  </a:cxn>
                  <a:cxn ang="T149">
                    <a:pos x="T94" y="T95"/>
                  </a:cxn>
                  <a:cxn ang="T150">
                    <a:pos x="T96" y="T97"/>
                  </a:cxn>
                  <a:cxn ang="T151">
                    <a:pos x="T98" y="T99"/>
                  </a:cxn>
                  <a:cxn ang="T152">
                    <a:pos x="T100" y="T101"/>
                  </a:cxn>
                </a:cxnLst>
                <a:rect l="0" t="0" r="r" b="b"/>
                <a:pathLst>
                  <a:path w="368" h="87">
                    <a:moveTo>
                      <a:pt x="224" y="2"/>
                    </a:moveTo>
                    <a:lnTo>
                      <a:pt x="235" y="2"/>
                    </a:lnTo>
                    <a:lnTo>
                      <a:pt x="242" y="1"/>
                    </a:lnTo>
                    <a:lnTo>
                      <a:pt x="250" y="1"/>
                    </a:lnTo>
                    <a:lnTo>
                      <a:pt x="256" y="0"/>
                    </a:lnTo>
                    <a:lnTo>
                      <a:pt x="265" y="0"/>
                    </a:lnTo>
                    <a:lnTo>
                      <a:pt x="274" y="0"/>
                    </a:lnTo>
                    <a:lnTo>
                      <a:pt x="284" y="1"/>
                    </a:lnTo>
                    <a:lnTo>
                      <a:pt x="293" y="1"/>
                    </a:lnTo>
                    <a:lnTo>
                      <a:pt x="302" y="2"/>
                    </a:lnTo>
                    <a:lnTo>
                      <a:pt x="310" y="3"/>
                    </a:lnTo>
                    <a:lnTo>
                      <a:pt x="318" y="4"/>
                    </a:lnTo>
                    <a:lnTo>
                      <a:pt x="327" y="5"/>
                    </a:lnTo>
                    <a:lnTo>
                      <a:pt x="333" y="7"/>
                    </a:lnTo>
                    <a:lnTo>
                      <a:pt x="339" y="8"/>
                    </a:lnTo>
                    <a:lnTo>
                      <a:pt x="345" y="10"/>
                    </a:lnTo>
                    <a:lnTo>
                      <a:pt x="351" y="12"/>
                    </a:lnTo>
                    <a:lnTo>
                      <a:pt x="355" y="15"/>
                    </a:lnTo>
                    <a:lnTo>
                      <a:pt x="359" y="17"/>
                    </a:lnTo>
                    <a:lnTo>
                      <a:pt x="362" y="19"/>
                    </a:lnTo>
                    <a:lnTo>
                      <a:pt x="364" y="22"/>
                    </a:lnTo>
                    <a:lnTo>
                      <a:pt x="366" y="24"/>
                    </a:lnTo>
                    <a:lnTo>
                      <a:pt x="367" y="27"/>
                    </a:lnTo>
                    <a:lnTo>
                      <a:pt x="367" y="29"/>
                    </a:lnTo>
                    <a:lnTo>
                      <a:pt x="367" y="33"/>
                    </a:lnTo>
                    <a:lnTo>
                      <a:pt x="366" y="37"/>
                    </a:lnTo>
                    <a:lnTo>
                      <a:pt x="364" y="40"/>
                    </a:lnTo>
                    <a:lnTo>
                      <a:pt x="363" y="43"/>
                    </a:lnTo>
                    <a:lnTo>
                      <a:pt x="360" y="46"/>
                    </a:lnTo>
                    <a:lnTo>
                      <a:pt x="357" y="48"/>
                    </a:lnTo>
                    <a:lnTo>
                      <a:pt x="354" y="51"/>
                    </a:lnTo>
                    <a:lnTo>
                      <a:pt x="350" y="53"/>
                    </a:lnTo>
                    <a:lnTo>
                      <a:pt x="346" y="56"/>
                    </a:lnTo>
                    <a:lnTo>
                      <a:pt x="341" y="59"/>
                    </a:lnTo>
                    <a:lnTo>
                      <a:pt x="335" y="62"/>
                    </a:lnTo>
                    <a:lnTo>
                      <a:pt x="329" y="64"/>
                    </a:lnTo>
                    <a:lnTo>
                      <a:pt x="323" y="66"/>
                    </a:lnTo>
                    <a:lnTo>
                      <a:pt x="317" y="68"/>
                    </a:lnTo>
                    <a:lnTo>
                      <a:pt x="308" y="70"/>
                    </a:lnTo>
                    <a:lnTo>
                      <a:pt x="301" y="73"/>
                    </a:lnTo>
                    <a:lnTo>
                      <a:pt x="292" y="74"/>
                    </a:lnTo>
                    <a:lnTo>
                      <a:pt x="280" y="77"/>
                    </a:lnTo>
                    <a:lnTo>
                      <a:pt x="268" y="79"/>
                    </a:lnTo>
                    <a:lnTo>
                      <a:pt x="256" y="81"/>
                    </a:lnTo>
                    <a:lnTo>
                      <a:pt x="244" y="82"/>
                    </a:lnTo>
                    <a:lnTo>
                      <a:pt x="232" y="83"/>
                    </a:lnTo>
                    <a:lnTo>
                      <a:pt x="213" y="85"/>
                    </a:lnTo>
                    <a:lnTo>
                      <a:pt x="199" y="86"/>
                    </a:lnTo>
                    <a:lnTo>
                      <a:pt x="190" y="86"/>
                    </a:lnTo>
                    <a:lnTo>
                      <a:pt x="183" y="86"/>
                    </a:lnTo>
                    <a:lnTo>
                      <a:pt x="172" y="86"/>
                    </a:lnTo>
                    <a:lnTo>
                      <a:pt x="161" y="86"/>
                    </a:lnTo>
                    <a:lnTo>
                      <a:pt x="153" y="85"/>
                    </a:lnTo>
                    <a:lnTo>
                      <a:pt x="143" y="85"/>
                    </a:lnTo>
                    <a:lnTo>
                      <a:pt x="130" y="83"/>
                    </a:lnTo>
                    <a:lnTo>
                      <a:pt x="117" y="82"/>
                    </a:lnTo>
                    <a:lnTo>
                      <a:pt x="100" y="79"/>
                    </a:lnTo>
                    <a:lnTo>
                      <a:pt x="85" y="76"/>
                    </a:lnTo>
                    <a:lnTo>
                      <a:pt x="75" y="74"/>
                    </a:lnTo>
                    <a:lnTo>
                      <a:pt x="66" y="71"/>
                    </a:lnTo>
                    <a:lnTo>
                      <a:pt x="59" y="69"/>
                    </a:lnTo>
                    <a:lnTo>
                      <a:pt x="52" y="67"/>
                    </a:lnTo>
                    <a:lnTo>
                      <a:pt x="45" y="65"/>
                    </a:lnTo>
                    <a:lnTo>
                      <a:pt x="37" y="62"/>
                    </a:lnTo>
                    <a:lnTo>
                      <a:pt x="28" y="58"/>
                    </a:lnTo>
                    <a:lnTo>
                      <a:pt x="22" y="56"/>
                    </a:lnTo>
                    <a:lnTo>
                      <a:pt x="18" y="54"/>
                    </a:lnTo>
                    <a:lnTo>
                      <a:pt x="15" y="52"/>
                    </a:lnTo>
                    <a:lnTo>
                      <a:pt x="9" y="49"/>
                    </a:lnTo>
                    <a:lnTo>
                      <a:pt x="6" y="45"/>
                    </a:lnTo>
                    <a:lnTo>
                      <a:pt x="4" y="43"/>
                    </a:lnTo>
                    <a:lnTo>
                      <a:pt x="1" y="40"/>
                    </a:lnTo>
                    <a:lnTo>
                      <a:pt x="0" y="38"/>
                    </a:lnTo>
                    <a:lnTo>
                      <a:pt x="0" y="35"/>
                    </a:lnTo>
                    <a:lnTo>
                      <a:pt x="0" y="32"/>
                    </a:lnTo>
                    <a:lnTo>
                      <a:pt x="1" y="29"/>
                    </a:lnTo>
                    <a:lnTo>
                      <a:pt x="3" y="26"/>
                    </a:lnTo>
                    <a:lnTo>
                      <a:pt x="5" y="23"/>
                    </a:lnTo>
                    <a:lnTo>
                      <a:pt x="7" y="21"/>
                    </a:lnTo>
                    <a:lnTo>
                      <a:pt x="10" y="18"/>
                    </a:lnTo>
                    <a:lnTo>
                      <a:pt x="15" y="16"/>
                    </a:lnTo>
                    <a:lnTo>
                      <a:pt x="20" y="13"/>
                    </a:lnTo>
                    <a:lnTo>
                      <a:pt x="27" y="11"/>
                    </a:lnTo>
                    <a:lnTo>
                      <a:pt x="35" y="9"/>
                    </a:lnTo>
                    <a:lnTo>
                      <a:pt x="42" y="7"/>
                    </a:lnTo>
                    <a:lnTo>
                      <a:pt x="51" y="6"/>
                    </a:lnTo>
                    <a:lnTo>
                      <a:pt x="61" y="4"/>
                    </a:lnTo>
                    <a:lnTo>
                      <a:pt x="71" y="2"/>
                    </a:lnTo>
                    <a:lnTo>
                      <a:pt x="82" y="1"/>
                    </a:lnTo>
                    <a:lnTo>
                      <a:pt x="92" y="1"/>
                    </a:lnTo>
                    <a:lnTo>
                      <a:pt x="101" y="0"/>
                    </a:lnTo>
                    <a:lnTo>
                      <a:pt x="112" y="0"/>
                    </a:lnTo>
                    <a:lnTo>
                      <a:pt x="123" y="0"/>
                    </a:lnTo>
                    <a:lnTo>
                      <a:pt x="133" y="0"/>
                    </a:lnTo>
                    <a:lnTo>
                      <a:pt x="145" y="1"/>
                    </a:lnTo>
                    <a:lnTo>
                      <a:pt x="153" y="1"/>
                    </a:lnTo>
                    <a:lnTo>
                      <a:pt x="163" y="2"/>
                    </a:lnTo>
                    <a:lnTo>
                      <a:pt x="172" y="2"/>
                    </a:lnTo>
                    <a:lnTo>
                      <a:pt x="188" y="2"/>
                    </a:lnTo>
                    <a:lnTo>
                      <a:pt x="202" y="2"/>
                    </a:lnTo>
                    <a:lnTo>
                      <a:pt x="215" y="2"/>
                    </a:lnTo>
                    <a:lnTo>
                      <a:pt x="224" y="2"/>
                    </a:lnTo>
                  </a:path>
                </a:pathLst>
              </a:custGeom>
              <a:solidFill>
                <a:srgbClr val="FF0000"/>
              </a:solidFill>
              <a:ln w="127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85" name="Oval 340">
                <a:extLst>
                  <a:ext uri="{FF2B5EF4-FFF2-40B4-BE49-F238E27FC236}">
                    <a16:creationId xmlns:a16="http://schemas.microsoft.com/office/drawing/2014/main" id="{7F44447D-FB50-46EF-B364-CC92CE981DD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23" y="980"/>
                <a:ext cx="183" cy="66"/>
              </a:xfrm>
              <a:prstGeom prst="ellipse">
                <a:avLst/>
              </a:prstGeom>
              <a:solidFill>
                <a:srgbClr val="FF0000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5186" name="Oval 341">
                <a:extLst>
                  <a:ext uri="{FF2B5EF4-FFF2-40B4-BE49-F238E27FC236}">
                    <a16:creationId xmlns:a16="http://schemas.microsoft.com/office/drawing/2014/main" id="{0BFE6E03-8A42-4470-9AC2-92B6212FDF3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93" y="980"/>
                <a:ext cx="208" cy="75"/>
              </a:xfrm>
              <a:prstGeom prst="ellipse">
                <a:avLst/>
              </a:prstGeom>
              <a:solidFill>
                <a:srgbClr val="FF0000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5187" name="Freeform 342">
                <a:extLst>
                  <a:ext uri="{FF2B5EF4-FFF2-40B4-BE49-F238E27FC236}">
                    <a16:creationId xmlns:a16="http://schemas.microsoft.com/office/drawing/2014/main" id="{EBDBDAE1-0F57-4BA6-83BC-CB222BB1477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56" y="973"/>
                <a:ext cx="390" cy="88"/>
              </a:xfrm>
              <a:custGeom>
                <a:avLst/>
                <a:gdLst>
                  <a:gd name="T0" fmla="*/ 249 w 390"/>
                  <a:gd name="T1" fmla="*/ 2 h 88"/>
                  <a:gd name="T2" fmla="*/ 264 w 390"/>
                  <a:gd name="T3" fmla="*/ 1 h 88"/>
                  <a:gd name="T4" fmla="*/ 281 w 390"/>
                  <a:gd name="T5" fmla="*/ 0 h 88"/>
                  <a:gd name="T6" fmla="*/ 301 w 390"/>
                  <a:gd name="T7" fmla="*/ 1 h 88"/>
                  <a:gd name="T8" fmla="*/ 319 w 390"/>
                  <a:gd name="T9" fmla="*/ 2 h 88"/>
                  <a:gd name="T10" fmla="*/ 337 w 390"/>
                  <a:gd name="T11" fmla="*/ 4 h 88"/>
                  <a:gd name="T12" fmla="*/ 353 w 390"/>
                  <a:gd name="T13" fmla="*/ 7 h 88"/>
                  <a:gd name="T14" fmla="*/ 365 w 390"/>
                  <a:gd name="T15" fmla="*/ 10 h 88"/>
                  <a:gd name="T16" fmla="*/ 376 w 390"/>
                  <a:gd name="T17" fmla="*/ 15 h 88"/>
                  <a:gd name="T18" fmla="*/ 383 w 390"/>
                  <a:gd name="T19" fmla="*/ 19 h 88"/>
                  <a:gd name="T20" fmla="*/ 388 w 390"/>
                  <a:gd name="T21" fmla="*/ 24 h 88"/>
                  <a:gd name="T22" fmla="*/ 389 w 390"/>
                  <a:gd name="T23" fmla="*/ 30 h 88"/>
                  <a:gd name="T24" fmla="*/ 388 w 390"/>
                  <a:gd name="T25" fmla="*/ 37 h 88"/>
                  <a:gd name="T26" fmla="*/ 384 w 390"/>
                  <a:gd name="T27" fmla="*/ 44 h 88"/>
                  <a:gd name="T28" fmla="*/ 378 w 390"/>
                  <a:gd name="T29" fmla="*/ 49 h 88"/>
                  <a:gd name="T30" fmla="*/ 371 w 390"/>
                  <a:gd name="T31" fmla="*/ 54 h 88"/>
                  <a:gd name="T32" fmla="*/ 361 w 390"/>
                  <a:gd name="T33" fmla="*/ 60 h 88"/>
                  <a:gd name="T34" fmla="*/ 349 w 390"/>
                  <a:gd name="T35" fmla="*/ 65 h 88"/>
                  <a:gd name="T36" fmla="*/ 336 w 390"/>
                  <a:gd name="T37" fmla="*/ 69 h 88"/>
                  <a:gd name="T38" fmla="*/ 319 w 390"/>
                  <a:gd name="T39" fmla="*/ 73 h 88"/>
                  <a:gd name="T40" fmla="*/ 297 w 390"/>
                  <a:gd name="T41" fmla="*/ 78 h 88"/>
                  <a:gd name="T42" fmla="*/ 271 w 390"/>
                  <a:gd name="T43" fmla="*/ 81 h 88"/>
                  <a:gd name="T44" fmla="*/ 246 w 390"/>
                  <a:gd name="T45" fmla="*/ 84 h 88"/>
                  <a:gd name="T46" fmla="*/ 211 w 390"/>
                  <a:gd name="T47" fmla="*/ 87 h 88"/>
                  <a:gd name="T48" fmla="*/ 194 w 390"/>
                  <a:gd name="T49" fmla="*/ 87 h 88"/>
                  <a:gd name="T50" fmla="*/ 171 w 390"/>
                  <a:gd name="T51" fmla="*/ 87 h 88"/>
                  <a:gd name="T52" fmla="*/ 151 w 390"/>
                  <a:gd name="T53" fmla="*/ 85 h 88"/>
                  <a:gd name="T54" fmla="*/ 125 w 390"/>
                  <a:gd name="T55" fmla="*/ 83 h 88"/>
                  <a:gd name="T56" fmla="*/ 90 w 390"/>
                  <a:gd name="T57" fmla="*/ 77 h 88"/>
                  <a:gd name="T58" fmla="*/ 71 w 390"/>
                  <a:gd name="T59" fmla="*/ 72 h 88"/>
                  <a:gd name="T60" fmla="*/ 55 w 390"/>
                  <a:gd name="T61" fmla="*/ 68 h 88"/>
                  <a:gd name="T62" fmla="*/ 40 w 390"/>
                  <a:gd name="T63" fmla="*/ 63 h 88"/>
                  <a:gd name="T64" fmla="*/ 23 w 390"/>
                  <a:gd name="T65" fmla="*/ 57 h 88"/>
                  <a:gd name="T66" fmla="*/ 16 w 390"/>
                  <a:gd name="T67" fmla="*/ 52 h 88"/>
                  <a:gd name="T68" fmla="*/ 7 w 390"/>
                  <a:gd name="T69" fmla="*/ 46 h 88"/>
                  <a:gd name="T70" fmla="*/ 2 w 390"/>
                  <a:gd name="T71" fmla="*/ 41 h 88"/>
                  <a:gd name="T72" fmla="*/ 0 w 390"/>
                  <a:gd name="T73" fmla="*/ 36 h 88"/>
                  <a:gd name="T74" fmla="*/ 1 w 390"/>
                  <a:gd name="T75" fmla="*/ 29 h 88"/>
                  <a:gd name="T76" fmla="*/ 6 w 390"/>
                  <a:gd name="T77" fmla="*/ 23 h 88"/>
                  <a:gd name="T78" fmla="*/ 11 w 390"/>
                  <a:gd name="T79" fmla="*/ 18 h 88"/>
                  <a:gd name="T80" fmla="*/ 22 w 390"/>
                  <a:gd name="T81" fmla="*/ 14 h 88"/>
                  <a:gd name="T82" fmla="*/ 38 w 390"/>
                  <a:gd name="T83" fmla="*/ 9 h 88"/>
                  <a:gd name="T84" fmla="*/ 54 w 390"/>
                  <a:gd name="T85" fmla="*/ 6 h 88"/>
                  <a:gd name="T86" fmla="*/ 75 w 390"/>
                  <a:gd name="T87" fmla="*/ 2 h 88"/>
                  <a:gd name="T88" fmla="*/ 98 w 390"/>
                  <a:gd name="T89" fmla="*/ 1 h 88"/>
                  <a:gd name="T90" fmla="*/ 119 w 390"/>
                  <a:gd name="T91" fmla="*/ 0 h 88"/>
                  <a:gd name="T92" fmla="*/ 141 w 390"/>
                  <a:gd name="T93" fmla="*/ 0 h 88"/>
                  <a:gd name="T94" fmla="*/ 163 w 390"/>
                  <a:gd name="T95" fmla="*/ 1 h 88"/>
                  <a:gd name="T96" fmla="*/ 182 w 390"/>
                  <a:gd name="T97" fmla="*/ 2 h 88"/>
                  <a:gd name="T98" fmla="*/ 214 w 390"/>
                  <a:gd name="T99" fmla="*/ 3 h 88"/>
                  <a:gd name="T100" fmla="*/ 238 w 390"/>
                  <a:gd name="T101" fmla="*/ 2 h 88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</a:gdLst>
                <a:ahLst/>
                <a:cxnLst>
                  <a:cxn ang="T102">
                    <a:pos x="T0" y="T1"/>
                  </a:cxn>
                  <a:cxn ang="T103">
                    <a:pos x="T2" y="T3"/>
                  </a:cxn>
                  <a:cxn ang="T104">
                    <a:pos x="T4" y="T5"/>
                  </a:cxn>
                  <a:cxn ang="T105">
                    <a:pos x="T6" y="T7"/>
                  </a:cxn>
                  <a:cxn ang="T106">
                    <a:pos x="T8" y="T9"/>
                  </a:cxn>
                  <a:cxn ang="T107">
                    <a:pos x="T10" y="T11"/>
                  </a:cxn>
                  <a:cxn ang="T108">
                    <a:pos x="T12" y="T13"/>
                  </a:cxn>
                  <a:cxn ang="T109">
                    <a:pos x="T14" y="T15"/>
                  </a:cxn>
                  <a:cxn ang="T110">
                    <a:pos x="T16" y="T17"/>
                  </a:cxn>
                  <a:cxn ang="T111">
                    <a:pos x="T18" y="T19"/>
                  </a:cxn>
                  <a:cxn ang="T112">
                    <a:pos x="T20" y="T21"/>
                  </a:cxn>
                  <a:cxn ang="T113">
                    <a:pos x="T22" y="T23"/>
                  </a:cxn>
                  <a:cxn ang="T114">
                    <a:pos x="T24" y="T25"/>
                  </a:cxn>
                  <a:cxn ang="T115">
                    <a:pos x="T26" y="T27"/>
                  </a:cxn>
                  <a:cxn ang="T116">
                    <a:pos x="T28" y="T29"/>
                  </a:cxn>
                  <a:cxn ang="T117">
                    <a:pos x="T30" y="T31"/>
                  </a:cxn>
                  <a:cxn ang="T118">
                    <a:pos x="T32" y="T33"/>
                  </a:cxn>
                  <a:cxn ang="T119">
                    <a:pos x="T34" y="T35"/>
                  </a:cxn>
                  <a:cxn ang="T120">
                    <a:pos x="T36" y="T37"/>
                  </a:cxn>
                  <a:cxn ang="T121">
                    <a:pos x="T38" y="T39"/>
                  </a:cxn>
                  <a:cxn ang="T122">
                    <a:pos x="T40" y="T41"/>
                  </a:cxn>
                  <a:cxn ang="T123">
                    <a:pos x="T42" y="T43"/>
                  </a:cxn>
                  <a:cxn ang="T124">
                    <a:pos x="T44" y="T45"/>
                  </a:cxn>
                  <a:cxn ang="T125">
                    <a:pos x="T46" y="T47"/>
                  </a:cxn>
                  <a:cxn ang="T126">
                    <a:pos x="T48" y="T49"/>
                  </a:cxn>
                  <a:cxn ang="T127">
                    <a:pos x="T50" y="T51"/>
                  </a:cxn>
                  <a:cxn ang="T128">
                    <a:pos x="T52" y="T53"/>
                  </a:cxn>
                  <a:cxn ang="T129">
                    <a:pos x="T54" y="T55"/>
                  </a:cxn>
                  <a:cxn ang="T130">
                    <a:pos x="T56" y="T57"/>
                  </a:cxn>
                  <a:cxn ang="T131">
                    <a:pos x="T58" y="T59"/>
                  </a:cxn>
                  <a:cxn ang="T132">
                    <a:pos x="T60" y="T61"/>
                  </a:cxn>
                  <a:cxn ang="T133">
                    <a:pos x="T62" y="T63"/>
                  </a:cxn>
                  <a:cxn ang="T134">
                    <a:pos x="T64" y="T65"/>
                  </a:cxn>
                  <a:cxn ang="T135">
                    <a:pos x="T66" y="T67"/>
                  </a:cxn>
                  <a:cxn ang="T136">
                    <a:pos x="T68" y="T69"/>
                  </a:cxn>
                  <a:cxn ang="T137">
                    <a:pos x="T70" y="T71"/>
                  </a:cxn>
                  <a:cxn ang="T138">
                    <a:pos x="T72" y="T73"/>
                  </a:cxn>
                  <a:cxn ang="T139">
                    <a:pos x="T74" y="T75"/>
                  </a:cxn>
                  <a:cxn ang="T140">
                    <a:pos x="T76" y="T77"/>
                  </a:cxn>
                  <a:cxn ang="T141">
                    <a:pos x="T78" y="T79"/>
                  </a:cxn>
                  <a:cxn ang="T142">
                    <a:pos x="T80" y="T81"/>
                  </a:cxn>
                  <a:cxn ang="T143">
                    <a:pos x="T82" y="T83"/>
                  </a:cxn>
                  <a:cxn ang="T144">
                    <a:pos x="T84" y="T85"/>
                  </a:cxn>
                  <a:cxn ang="T145">
                    <a:pos x="T86" y="T87"/>
                  </a:cxn>
                  <a:cxn ang="T146">
                    <a:pos x="T88" y="T89"/>
                  </a:cxn>
                  <a:cxn ang="T147">
                    <a:pos x="T90" y="T91"/>
                  </a:cxn>
                  <a:cxn ang="T148">
                    <a:pos x="T92" y="T93"/>
                  </a:cxn>
                  <a:cxn ang="T149">
                    <a:pos x="T94" y="T95"/>
                  </a:cxn>
                  <a:cxn ang="T150">
                    <a:pos x="T96" y="T97"/>
                  </a:cxn>
                  <a:cxn ang="T151">
                    <a:pos x="T98" y="T99"/>
                  </a:cxn>
                  <a:cxn ang="T152">
                    <a:pos x="T100" y="T101"/>
                  </a:cxn>
                </a:cxnLst>
                <a:rect l="0" t="0" r="r" b="b"/>
                <a:pathLst>
                  <a:path w="390" h="88">
                    <a:moveTo>
                      <a:pt x="238" y="2"/>
                    </a:moveTo>
                    <a:lnTo>
                      <a:pt x="249" y="2"/>
                    </a:lnTo>
                    <a:lnTo>
                      <a:pt x="257" y="1"/>
                    </a:lnTo>
                    <a:lnTo>
                      <a:pt x="264" y="1"/>
                    </a:lnTo>
                    <a:lnTo>
                      <a:pt x="272" y="0"/>
                    </a:lnTo>
                    <a:lnTo>
                      <a:pt x="281" y="0"/>
                    </a:lnTo>
                    <a:lnTo>
                      <a:pt x="290" y="0"/>
                    </a:lnTo>
                    <a:lnTo>
                      <a:pt x="301" y="1"/>
                    </a:lnTo>
                    <a:lnTo>
                      <a:pt x="311" y="1"/>
                    </a:lnTo>
                    <a:lnTo>
                      <a:pt x="319" y="2"/>
                    </a:lnTo>
                    <a:lnTo>
                      <a:pt x="329" y="3"/>
                    </a:lnTo>
                    <a:lnTo>
                      <a:pt x="337" y="4"/>
                    </a:lnTo>
                    <a:lnTo>
                      <a:pt x="346" y="5"/>
                    </a:lnTo>
                    <a:lnTo>
                      <a:pt x="353" y="7"/>
                    </a:lnTo>
                    <a:lnTo>
                      <a:pt x="359" y="8"/>
                    </a:lnTo>
                    <a:lnTo>
                      <a:pt x="365" y="10"/>
                    </a:lnTo>
                    <a:lnTo>
                      <a:pt x="371" y="13"/>
                    </a:lnTo>
                    <a:lnTo>
                      <a:pt x="376" y="15"/>
                    </a:lnTo>
                    <a:lnTo>
                      <a:pt x="381" y="17"/>
                    </a:lnTo>
                    <a:lnTo>
                      <a:pt x="383" y="19"/>
                    </a:lnTo>
                    <a:lnTo>
                      <a:pt x="386" y="22"/>
                    </a:lnTo>
                    <a:lnTo>
                      <a:pt x="388" y="24"/>
                    </a:lnTo>
                    <a:lnTo>
                      <a:pt x="389" y="28"/>
                    </a:lnTo>
                    <a:lnTo>
                      <a:pt x="389" y="30"/>
                    </a:lnTo>
                    <a:lnTo>
                      <a:pt x="389" y="34"/>
                    </a:lnTo>
                    <a:lnTo>
                      <a:pt x="388" y="37"/>
                    </a:lnTo>
                    <a:lnTo>
                      <a:pt x="386" y="40"/>
                    </a:lnTo>
                    <a:lnTo>
                      <a:pt x="384" y="44"/>
                    </a:lnTo>
                    <a:lnTo>
                      <a:pt x="381" y="46"/>
                    </a:lnTo>
                    <a:lnTo>
                      <a:pt x="378" y="49"/>
                    </a:lnTo>
                    <a:lnTo>
                      <a:pt x="375" y="51"/>
                    </a:lnTo>
                    <a:lnTo>
                      <a:pt x="371" y="54"/>
                    </a:lnTo>
                    <a:lnTo>
                      <a:pt x="367" y="57"/>
                    </a:lnTo>
                    <a:lnTo>
                      <a:pt x="361" y="60"/>
                    </a:lnTo>
                    <a:lnTo>
                      <a:pt x="355" y="62"/>
                    </a:lnTo>
                    <a:lnTo>
                      <a:pt x="349" y="65"/>
                    </a:lnTo>
                    <a:lnTo>
                      <a:pt x="342" y="67"/>
                    </a:lnTo>
                    <a:lnTo>
                      <a:pt x="336" y="69"/>
                    </a:lnTo>
                    <a:lnTo>
                      <a:pt x="326" y="71"/>
                    </a:lnTo>
                    <a:lnTo>
                      <a:pt x="319" y="73"/>
                    </a:lnTo>
                    <a:lnTo>
                      <a:pt x="310" y="75"/>
                    </a:lnTo>
                    <a:lnTo>
                      <a:pt x="297" y="78"/>
                    </a:lnTo>
                    <a:lnTo>
                      <a:pt x="284" y="80"/>
                    </a:lnTo>
                    <a:lnTo>
                      <a:pt x="271" y="81"/>
                    </a:lnTo>
                    <a:lnTo>
                      <a:pt x="258" y="83"/>
                    </a:lnTo>
                    <a:lnTo>
                      <a:pt x="246" y="84"/>
                    </a:lnTo>
                    <a:lnTo>
                      <a:pt x="226" y="86"/>
                    </a:lnTo>
                    <a:lnTo>
                      <a:pt x="211" y="87"/>
                    </a:lnTo>
                    <a:lnTo>
                      <a:pt x="201" y="87"/>
                    </a:lnTo>
                    <a:lnTo>
                      <a:pt x="194" y="87"/>
                    </a:lnTo>
                    <a:lnTo>
                      <a:pt x="182" y="87"/>
                    </a:lnTo>
                    <a:lnTo>
                      <a:pt x="171" y="87"/>
                    </a:lnTo>
                    <a:lnTo>
                      <a:pt x="162" y="86"/>
                    </a:lnTo>
                    <a:lnTo>
                      <a:pt x="151" y="85"/>
                    </a:lnTo>
                    <a:lnTo>
                      <a:pt x="138" y="84"/>
                    </a:lnTo>
                    <a:lnTo>
                      <a:pt x="125" y="83"/>
                    </a:lnTo>
                    <a:lnTo>
                      <a:pt x="106" y="80"/>
                    </a:lnTo>
                    <a:lnTo>
                      <a:pt x="90" y="77"/>
                    </a:lnTo>
                    <a:lnTo>
                      <a:pt x="79" y="74"/>
                    </a:lnTo>
                    <a:lnTo>
                      <a:pt x="71" y="72"/>
                    </a:lnTo>
                    <a:lnTo>
                      <a:pt x="63" y="70"/>
                    </a:lnTo>
                    <a:lnTo>
                      <a:pt x="55" y="68"/>
                    </a:lnTo>
                    <a:lnTo>
                      <a:pt x="47" y="65"/>
                    </a:lnTo>
                    <a:lnTo>
                      <a:pt x="40" y="63"/>
                    </a:lnTo>
                    <a:lnTo>
                      <a:pt x="30" y="59"/>
                    </a:lnTo>
                    <a:lnTo>
                      <a:pt x="23" y="57"/>
                    </a:lnTo>
                    <a:lnTo>
                      <a:pt x="19" y="55"/>
                    </a:lnTo>
                    <a:lnTo>
                      <a:pt x="16" y="52"/>
                    </a:lnTo>
                    <a:lnTo>
                      <a:pt x="10" y="49"/>
                    </a:lnTo>
                    <a:lnTo>
                      <a:pt x="7" y="46"/>
                    </a:lnTo>
                    <a:lnTo>
                      <a:pt x="4" y="43"/>
                    </a:lnTo>
                    <a:lnTo>
                      <a:pt x="2" y="41"/>
                    </a:lnTo>
                    <a:lnTo>
                      <a:pt x="0" y="38"/>
                    </a:lnTo>
                    <a:lnTo>
                      <a:pt x="0" y="36"/>
                    </a:lnTo>
                    <a:lnTo>
                      <a:pt x="0" y="32"/>
                    </a:lnTo>
                    <a:lnTo>
                      <a:pt x="1" y="29"/>
                    </a:lnTo>
                    <a:lnTo>
                      <a:pt x="3" y="26"/>
                    </a:lnTo>
                    <a:lnTo>
                      <a:pt x="6" y="23"/>
                    </a:lnTo>
                    <a:lnTo>
                      <a:pt x="8" y="21"/>
                    </a:lnTo>
                    <a:lnTo>
                      <a:pt x="11" y="18"/>
                    </a:lnTo>
                    <a:lnTo>
                      <a:pt x="17" y="16"/>
                    </a:lnTo>
                    <a:lnTo>
                      <a:pt x="22" y="14"/>
                    </a:lnTo>
                    <a:lnTo>
                      <a:pt x="29" y="11"/>
                    </a:lnTo>
                    <a:lnTo>
                      <a:pt x="38" y="9"/>
                    </a:lnTo>
                    <a:lnTo>
                      <a:pt x="45" y="7"/>
                    </a:lnTo>
                    <a:lnTo>
                      <a:pt x="54" y="6"/>
                    </a:lnTo>
                    <a:lnTo>
                      <a:pt x="66" y="4"/>
                    </a:lnTo>
                    <a:lnTo>
                      <a:pt x="75" y="2"/>
                    </a:lnTo>
                    <a:lnTo>
                      <a:pt x="87" y="1"/>
                    </a:lnTo>
                    <a:lnTo>
                      <a:pt x="98" y="1"/>
                    </a:lnTo>
                    <a:lnTo>
                      <a:pt x="107" y="0"/>
                    </a:lnTo>
                    <a:lnTo>
                      <a:pt x="119" y="0"/>
                    </a:lnTo>
                    <a:lnTo>
                      <a:pt x="130" y="0"/>
                    </a:lnTo>
                    <a:lnTo>
                      <a:pt x="141" y="0"/>
                    </a:lnTo>
                    <a:lnTo>
                      <a:pt x="154" y="1"/>
                    </a:lnTo>
                    <a:lnTo>
                      <a:pt x="163" y="1"/>
                    </a:lnTo>
                    <a:lnTo>
                      <a:pt x="174" y="2"/>
                    </a:lnTo>
                    <a:lnTo>
                      <a:pt x="182" y="2"/>
                    </a:lnTo>
                    <a:lnTo>
                      <a:pt x="199" y="3"/>
                    </a:lnTo>
                    <a:lnTo>
                      <a:pt x="214" y="3"/>
                    </a:lnTo>
                    <a:lnTo>
                      <a:pt x="227" y="2"/>
                    </a:lnTo>
                    <a:lnTo>
                      <a:pt x="238" y="2"/>
                    </a:lnTo>
                  </a:path>
                </a:pathLst>
              </a:custGeom>
              <a:solidFill>
                <a:srgbClr val="FF0000"/>
              </a:solidFill>
              <a:ln w="127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5188" name="Group 343">
                <a:extLst>
                  <a:ext uri="{FF2B5EF4-FFF2-40B4-BE49-F238E27FC236}">
                    <a16:creationId xmlns:a16="http://schemas.microsoft.com/office/drawing/2014/main" id="{A63A9505-F8BC-4774-9A84-12C1B9A30955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710" y="979"/>
                <a:ext cx="84" cy="18"/>
                <a:chOff x="3710" y="979"/>
                <a:chExt cx="84" cy="18"/>
              </a:xfrm>
            </p:grpSpPr>
            <p:sp>
              <p:nvSpPr>
                <p:cNvPr id="5192" name="Oval 344">
                  <a:extLst>
                    <a:ext uri="{FF2B5EF4-FFF2-40B4-BE49-F238E27FC236}">
                      <a16:creationId xmlns:a16="http://schemas.microsoft.com/office/drawing/2014/main" id="{F95A5919-4717-42BD-B784-519FF543F1F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710" y="981"/>
                  <a:ext cx="84" cy="16"/>
                </a:xfrm>
                <a:prstGeom prst="ellipse">
                  <a:avLst/>
                </a:prstGeom>
                <a:solidFill>
                  <a:srgbClr val="FF0000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5193" name="Oval 345">
                  <a:extLst>
                    <a:ext uri="{FF2B5EF4-FFF2-40B4-BE49-F238E27FC236}">
                      <a16:creationId xmlns:a16="http://schemas.microsoft.com/office/drawing/2014/main" id="{8A847AF8-35CC-4DF3-8B0B-CA3367F4ACD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747" y="980"/>
                  <a:ext cx="35" cy="2"/>
                </a:xfrm>
                <a:prstGeom prst="ellipse">
                  <a:avLst/>
                </a:prstGeom>
                <a:solidFill>
                  <a:srgbClr val="FF0000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5194" name="Oval 346">
                  <a:extLst>
                    <a:ext uri="{FF2B5EF4-FFF2-40B4-BE49-F238E27FC236}">
                      <a16:creationId xmlns:a16="http://schemas.microsoft.com/office/drawing/2014/main" id="{60C524B8-1041-4374-BA6E-C17E2CDDFB1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737" y="979"/>
                  <a:ext cx="31" cy="1"/>
                </a:xfrm>
                <a:prstGeom prst="ellipse">
                  <a:avLst/>
                </a:prstGeom>
                <a:solidFill>
                  <a:srgbClr val="FF0000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endParaRPr lang="en-US" altLang="en-US"/>
                </a:p>
              </p:txBody>
            </p:sp>
          </p:grpSp>
          <p:grpSp>
            <p:nvGrpSpPr>
              <p:cNvPr id="5189" name="Group 347">
                <a:extLst>
                  <a:ext uri="{FF2B5EF4-FFF2-40B4-BE49-F238E27FC236}">
                    <a16:creationId xmlns:a16="http://schemas.microsoft.com/office/drawing/2014/main" id="{113A02D9-6E15-4CEB-A9F6-CB36FE6EA9B6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619" y="957"/>
                <a:ext cx="95" cy="25"/>
                <a:chOff x="3619" y="957"/>
                <a:chExt cx="95" cy="25"/>
              </a:xfrm>
            </p:grpSpPr>
            <p:sp>
              <p:nvSpPr>
                <p:cNvPr id="5190" name="Freeform 348">
                  <a:extLst>
                    <a:ext uri="{FF2B5EF4-FFF2-40B4-BE49-F238E27FC236}">
                      <a16:creationId xmlns:a16="http://schemas.microsoft.com/office/drawing/2014/main" id="{FF93A1D3-0554-41E3-97AA-3832C5FC961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642" y="957"/>
                  <a:ext cx="72" cy="25"/>
                </a:xfrm>
                <a:custGeom>
                  <a:avLst/>
                  <a:gdLst>
                    <a:gd name="T0" fmla="*/ 1 w 72"/>
                    <a:gd name="T1" fmla="*/ 23 h 25"/>
                    <a:gd name="T2" fmla="*/ 2 w 72"/>
                    <a:gd name="T3" fmla="*/ 18 h 25"/>
                    <a:gd name="T4" fmla="*/ 1 w 72"/>
                    <a:gd name="T5" fmla="*/ 13 h 25"/>
                    <a:gd name="T6" fmla="*/ 0 w 72"/>
                    <a:gd name="T7" fmla="*/ 10 h 25"/>
                    <a:gd name="T8" fmla="*/ 2 w 72"/>
                    <a:gd name="T9" fmla="*/ 9 h 25"/>
                    <a:gd name="T10" fmla="*/ 7 w 72"/>
                    <a:gd name="T11" fmla="*/ 8 h 25"/>
                    <a:gd name="T12" fmla="*/ 13 w 72"/>
                    <a:gd name="T13" fmla="*/ 8 h 25"/>
                    <a:gd name="T14" fmla="*/ 17 w 72"/>
                    <a:gd name="T15" fmla="*/ 8 h 25"/>
                    <a:gd name="T16" fmla="*/ 22 w 72"/>
                    <a:gd name="T17" fmla="*/ 10 h 25"/>
                    <a:gd name="T18" fmla="*/ 23 w 72"/>
                    <a:gd name="T19" fmla="*/ 13 h 25"/>
                    <a:gd name="T20" fmla="*/ 38 w 72"/>
                    <a:gd name="T21" fmla="*/ 10 h 25"/>
                    <a:gd name="T22" fmla="*/ 52 w 72"/>
                    <a:gd name="T23" fmla="*/ 6 h 25"/>
                    <a:gd name="T24" fmla="*/ 71 w 72"/>
                    <a:gd name="T25" fmla="*/ 0 h 25"/>
                    <a:gd name="T26" fmla="*/ 59 w 72"/>
                    <a:gd name="T27" fmla="*/ 5 h 25"/>
                    <a:gd name="T28" fmla="*/ 46 w 72"/>
                    <a:gd name="T29" fmla="*/ 9 h 25"/>
                    <a:gd name="T30" fmla="*/ 30 w 72"/>
                    <a:gd name="T31" fmla="*/ 14 h 25"/>
                    <a:gd name="T32" fmla="*/ 26 w 72"/>
                    <a:gd name="T33" fmla="*/ 15 h 25"/>
                    <a:gd name="T34" fmla="*/ 23 w 72"/>
                    <a:gd name="T35" fmla="*/ 15 h 25"/>
                    <a:gd name="T36" fmla="*/ 24 w 72"/>
                    <a:gd name="T37" fmla="*/ 22 h 25"/>
                    <a:gd name="T38" fmla="*/ 19 w 72"/>
                    <a:gd name="T39" fmla="*/ 24 h 25"/>
                    <a:gd name="T40" fmla="*/ 1 w 72"/>
                    <a:gd name="T41" fmla="*/ 23 h 25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</a:gdLst>
                  <a:ahLst/>
                  <a:cxnLst>
                    <a:cxn ang="T42">
                      <a:pos x="T0" y="T1"/>
                    </a:cxn>
                    <a:cxn ang="T43">
                      <a:pos x="T2" y="T3"/>
                    </a:cxn>
                    <a:cxn ang="T44">
                      <a:pos x="T4" y="T5"/>
                    </a:cxn>
                    <a:cxn ang="T45">
                      <a:pos x="T6" y="T7"/>
                    </a:cxn>
                    <a:cxn ang="T46">
                      <a:pos x="T8" y="T9"/>
                    </a:cxn>
                    <a:cxn ang="T47">
                      <a:pos x="T10" y="T11"/>
                    </a:cxn>
                    <a:cxn ang="T48">
                      <a:pos x="T12" y="T13"/>
                    </a:cxn>
                    <a:cxn ang="T49">
                      <a:pos x="T14" y="T15"/>
                    </a:cxn>
                    <a:cxn ang="T50">
                      <a:pos x="T16" y="T17"/>
                    </a:cxn>
                    <a:cxn ang="T51">
                      <a:pos x="T18" y="T19"/>
                    </a:cxn>
                    <a:cxn ang="T52">
                      <a:pos x="T20" y="T21"/>
                    </a:cxn>
                    <a:cxn ang="T53">
                      <a:pos x="T22" y="T23"/>
                    </a:cxn>
                    <a:cxn ang="T54">
                      <a:pos x="T24" y="T25"/>
                    </a:cxn>
                    <a:cxn ang="T55">
                      <a:pos x="T26" y="T27"/>
                    </a:cxn>
                    <a:cxn ang="T56">
                      <a:pos x="T28" y="T29"/>
                    </a:cxn>
                    <a:cxn ang="T57">
                      <a:pos x="T30" y="T31"/>
                    </a:cxn>
                    <a:cxn ang="T58">
                      <a:pos x="T32" y="T33"/>
                    </a:cxn>
                    <a:cxn ang="T59">
                      <a:pos x="T34" y="T35"/>
                    </a:cxn>
                    <a:cxn ang="T60">
                      <a:pos x="T36" y="T37"/>
                    </a:cxn>
                    <a:cxn ang="T61">
                      <a:pos x="T38" y="T39"/>
                    </a:cxn>
                    <a:cxn ang="T62">
                      <a:pos x="T40" y="T41"/>
                    </a:cxn>
                  </a:cxnLst>
                  <a:rect l="0" t="0" r="r" b="b"/>
                  <a:pathLst>
                    <a:path w="72" h="25">
                      <a:moveTo>
                        <a:pt x="1" y="23"/>
                      </a:moveTo>
                      <a:lnTo>
                        <a:pt x="2" y="18"/>
                      </a:lnTo>
                      <a:lnTo>
                        <a:pt x="1" y="13"/>
                      </a:lnTo>
                      <a:lnTo>
                        <a:pt x="0" y="10"/>
                      </a:lnTo>
                      <a:lnTo>
                        <a:pt x="2" y="9"/>
                      </a:lnTo>
                      <a:lnTo>
                        <a:pt x="7" y="8"/>
                      </a:lnTo>
                      <a:lnTo>
                        <a:pt x="13" y="8"/>
                      </a:lnTo>
                      <a:lnTo>
                        <a:pt x="17" y="8"/>
                      </a:lnTo>
                      <a:lnTo>
                        <a:pt x="22" y="10"/>
                      </a:lnTo>
                      <a:lnTo>
                        <a:pt x="23" y="13"/>
                      </a:lnTo>
                      <a:lnTo>
                        <a:pt x="38" y="10"/>
                      </a:lnTo>
                      <a:lnTo>
                        <a:pt x="52" y="6"/>
                      </a:lnTo>
                      <a:lnTo>
                        <a:pt x="71" y="0"/>
                      </a:lnTo>
                      <a:lnTo>
                        <a:pt x="59" y="5"/>
                      </a:lnTo>
                      <a:lnTo>
                        <a:pt x="46" y="9"/>
                      </a:lnTo>
                      <a:lnTo>
                        <a:pt x="30" y="14"/>
                      </a:lnTo>
                      <a:lnTo>
                        <a:pt x="26" y="15"/>
                      </a:lnTo>
                      <a:lnTo>
                        <a:pt x="23" y="15"/>
                      </a:lnTo>
                      <a:lnTo>
                        <a:pt x="24" y="22"/>
                      </a:lnTo>
                      <a:lnTo>
                        <a:pt x="19" y="24"/>
                      </a:lnTo>
                      <a:lnTo>
                        <a:pt x="1" y="23"/>
                      </a:lnTo>
                    </a:path>
                  </a:pathLst>
                </a:custGeom>
                <a:solidFill>
                  <a:srgbClr val="FF0000"/>
                </a:solidFill>
                <a:ln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191" name="Freeform 349">
                  <a:extLst>
                    <a:ext uri="{FF2B5EF4-FFF2-40B4-BE49-F238E27FC236}">
                      <a16:creationId xmlns:a16="http://schemas.microsoft.com/office/drawing/2014/main" id="{7A5A5169-8904-485A-8D7E-9F980E98349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619" y="977"/>
                  <a:ext cx="67" cy="5"/>
                </a:xfrm>
                <a:custGeom>
                  <a:avLst/>
                  <a:gdLst>
                    <a:gd name="T0" fmla="*/ 40 w 67"/>
                    <a:gd name="T1" fmla="*/ 1 h 5"/>
                    <a:gd name="T2" fmla="*/ 49 w 67"/>
                    <a:gd name="T3" fmla="*/ 1 h 5"/>
                    <a:gd name="T4" fmla="*/ 56 w 67"/>
                    <a:gd name="T5" fmla="*/ 1 h 5"/>
                    <a:gd name="T6" fmla="*/ 66 w 67"/>
                    <a:gd name="T7" fmla="*/ 0 h 5"/>
                    <a:gd name="T8" fmla="*/ 52 w 67"/>
                    <a:gd name="T9" fmla="*/ 3 h 5"/>
                    <a:gd name="T10" fmla="*/ 44 w 67"/>
                    <a:gd name="T11" fmla="*/ 4 h 5"/>
                    <a:gd name="T12" fmla="*/ 34 w 67"/>
                    <a:gd name="T13" fmla="*/ 4 h 5"/>
                    <a:gd name="T14" fmla="*/ 25 w 67"/>
                    <a:gd name="T15" fmla="*/ 4 h 5"/>
                    <a:gd name="T16" fmla="*/ 15 w 67"/>
                    <a:gd name="T17" fmla="*/ 3 h 5"/>
                    <a:gd name="T18" fmla="*/ 6 w 67"/>
                    <a:gd name="T19" fmla="*/ 1 h 5"/>
                    <a:gd name="T20" fmla="*/ 0 w 67"/>
                    <a:gd name="T21" fmla="*/ 0 h 5"/>
                    <a:gd name="T22" fmla="*/ 14 w 67"/>
                    <a:gd name="T23" fmla="*/ 2 h 5"/>
                    <a:gd name="T24" fmla="*/ 23 w 67"/>
                    <a:gd name="T25" fmla="*/ 2 h 5"/>
                    <a:gd name="T26" fmla="*/ 31 w 67"/>
                    <a:gd name="T27" fmla="*/ 2 h 5"/>
                    <a:gd name="T28" fmla="*/ 40 w 67"/>
                    <a:gd name="T29" fmla="*/ 1 h 5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</a:gdLst>
                  <a:ahLst/>
                  <a:cxnLst>
                    <a:cxn ang="T30">
                      <a:pos x="T0" y="T1"/>
                    </a:cxn>
                    <a:cxn ang="T31">
                      <a:pos x="T2" y="T3"/>
                    </a:cxn>
                    <a:cxn ang="T32">
                      <a:pos x="T4" y="T5"/>
                    </a:cxn>
                    <a:cxn ang="T33">
                      <a:pos x="T6" y="T7"/>
                    </a:cxn>
                    <a:cxn ang="T34">
                      <a:pos x="T8" y="T9"/>
                    </a:cxn>
                    <a:cxn ang="T35">
                      <a:pos x="T10" y="T11"/>
                    </a:cxn>
                    <a:cxn ang="T36">
                      <a:pos x="T12" y="T13"/>
                    </a:cxn>
                    <a:cxn ang="T37">
                      <a:pos x="T14" y="T15"/>
                    </a:cxn>
                    <a:cxn ang="T38">
                      <a:pos x="T16" y="T17"/>
                    </a:cxn>
                    <a:cxn ang="T39">
                      <a:pos x="T18" y="T19"/>
                    </a:cxn>
                    <a:cxn ang="T40">
                      <a:pos x="T20" y="T21"/>
                    </a:cxn>
                    <a:cxn ang="T41">
                      <a:pos x="T22" y="T23"/>
                    </a:cxn>
                    <a:cxn ang="T42">
                      <a:pos x="T24" y="T25"/>
                    </a:cxn>
                    <a:cxn ang="T43">
                      <a:pos x="T26" y="T27"/>
                    </a:cxn>
                    <a:cxn ang="T44">
                      <a:pos x="T28" y="T29"/>
                    </a:cxn>
                  </a:cxnLst>
                  <a:rect l="0" t="0" r="r" b="b"/>
                  <a:pathLst>
                    <a:path w="67" h="5">
                      <a:moveTo>
                        <a:pt x="40" y="1"/>
                      </a:moveTo>
                      <a:lnTo>
                        <a:pt x="49" y="1"/>
                      </a:lnTo>
                      <a:lnTo>
                        <a:pt x="56" y="1"/>
                      </a:lnTo>
                      <a:lnTo>
                        <a:pt x="66" y="0"/>
                      </a:lnTo>
                      <a:lnTo>
                        <a:pt x="52" y="3"/>
                      </a:lnTo>
                      <a:lnTo>
                        <a:pt x="44" y="4"/>
                      </a:lnTo>
                      <a:lnTo>
                        <a:pt x="34" y="4"/>
                      </a:lnTo>
                      <a:lnTo>
                        <a:pt x="25" y="4"/>
                      </a:lnTo>
                      <a:lnTo>
                        <a:pt x="15" y="3"/>
                      </a:lnTo>
                      <a:lnTo>
                        <a:pt x="6" y="1"/>
                      </a:lnTo>
                      <a:lnTo>
                        <a:pt x="0" y="0"/>
                      </a:lnTo>
                      <a:lnTo>
                        <a:pt x="14" y="2"/>
                      </a:lnTo>
                      <a:lnTo>
                        <a:pt x="23" y="2"/>
                      </a:lnTo>
                      <a:lnTo>
                        <a:pt x="31" y="2"/>
                      </a:lnTo>
                      <a:lnTo>
                        <a:pt x="40" y="1"/>
                      </a:lnTo>
                    </a:path>
                  </a:pathLst>
                </a:custGeom>
                <a:solidFill>
                  <a:srgbClr val="FF0000"/>
                </a:solidFill>
                <a:ln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sp>
          <p:nvSpPr>
            <p:cNvPr id="5152" name="Freeform 350">
              <a:extLst>
                <a:ext uri="{FF2B5EF4-FFF2-40B4-BE49-F238E27FC236}">
                  <a16:creationId xmlns:a16="http://schemas.microsoft.com/office/drawing/2014/main" id="{ED48D3FC-E37E-4498-AF0B-3AD9EAAEFFEC}"/>
                </a:ext>
              </a:extLst>
            </p:cNvPr>
            <p:cNvSpPr>
              <a:spLocks/>
            </p:cNvSpPr>
            <p:nvPr/>
          </p:nvSpPr>
          <p:spPr bwMode="auto">
            <a:xfrm>
              <a:off x="3265" y="2435"/>
              <a:ext cx="124" cy="154"/>
            </a:xfrm>
            <a:custGeom>
              <a:avLst/>
              <a:gdLst>
                <a:gd name="T0" fmla="*/ 92 w 124"/>
                <a:gd name="T1" fmla="*/ 3 h 154"/>
                <a:gd name="T2" fmla="*/ 82 w 124"/>
                <a:gd name="T3" fmla="*/ 7 h 154"/>
                <a:gd name="T4" fmla="*/ 72 w 124"/>
                <a:gd name="T5" fmla="*/ 7 h 154"/>
                <a:gd name="T6" fmla="*/ 62 w 124"/>
                <a:gd name="T7" fmla="*/ 3 h 154"/>
                <a:gd name="T8" fmla="*/ 51 w 124"/>
                <a:gd name="T9" fmla="*/ 0 h 154"/>
                <a:gd name="T10" fmla="*/ 41 w 124"/>
                <a:gd name="T11" fmla="*/ 3 h 154"/>
                <a:gd name="T12" fmla="*/ 31 w 124"/>
                <a:gd name="T13" fmla="*/ 7 h 154"/>
                <a:gd name="T14" fmla="*/ 24 w 124"/>
                <a:gd name="T15" fmla="*/ 17 h 154"/>
                <a:gd name="T16" fmla="*/ 14 w 124"/>
                <a:gd name="T17" fmla="*/ 20 h 154"/>
                <a:gd name="T18" fmla="*/ 10 w 124"/>
                <a:gd name="T19" fmla="*/ 31 h 154"/>
                <a:gd name="T20" fmla="*/ 7 w 124"/>
                <a:gd name="T21" fmla="*/ 41 h 154"/>
                <a:gd name="T22" fmla="*/ 7 w 124"/>
                <a:gd name="T23" fmla="*/ 51 h 154"/>
                <a:gd name="T24" fmla="*/ 3 w 124"/>
                <a:gd name="T25" fmla="*/ 61 h 154"/>
                <a:gd name="T26" fmla="*/ 3 w 124"/>
                <a:gd name="T27" fmla="*/ 71 h 154"/>
                <a:gd name="T28" fmla="*/ 0 w 124"/>
                <a:gd name="T29" fmla="*/ 82 h 154"/>
                <a:gd name="T30" fmla="*/ 0 w 124"/>
                <a:gd name="T31" fmla="*/ 92 h 154"/>
                <a:gd name="T32" fmla="*/ 10 w 124"/>
                <a:gd name="T33" fmla="*/ 102 h 154"/>
                <a:gd name="T34" fmla="*/ 21 w 124"/>
                <a:gd name="T35" fmla="*/ 112 h 154"/>
                <a:gd name="T36" fmla="*/ 27 w 124"/>
                <a:gd name="T37" fmla="*/ 122 h 154"/>
                <a:gd name="T38" fmla="*/ 31 w 124"/>
                <a:gd name="T39" fmla="*/ 133 h 154"/>
                <a:gd name="T40" fmla="*/ 34 w 124"/>
                <a:gd name="T41" fmla="*/ 143 h 154"/>
                <a:gd name="T42" fmla="*/ 41 w 124"/>
                <a:gd name="T43" fmla="*/ 153 h 154"/>
                <a:gd name="T44" fmla="*/ 51 w 124"/>
                <a:gd name="T45" fmla="*/ 153 h 154"/>
                <a:gd name="T46" fmla="*/ 58 w 124"/>
                <a:gd name="T47" fmla="*/ 143 h 154"/>
                <a:gd name="T48" fmla="*/ 58 w 124"/>
                <a:gd name="T49" fmla="*/ 129 h 154"/>
                <a:gd name="T50" fmla="*/ 55 w 124"/>
                <a:gd name="T51" fmla="*/ 116 h 154"/>
                <a:gd name="T52" fmla="*/ 55 w 124"/>
                <a:gd name="T53" fmla="*/ 105 h 154"/>
                <a:gd name="T54" fmla="*/ 58 w 124"/>
                <a:gd name="T55" fmla="*/ 95 h 154"/>
                <a:gd name="T56" fmla="*/ 62 w 124"/>
                <a:gd name="T57" fmla="*/ 85 h 154"/>
                <a:gd name="T58" fmla="*/ 65 w 124"/>
                <a:gd name="T59" fmla="*/ 75 h 154"/>
                <a:gd name="T60" fmla="*/ 75 w 124"/>
                <a:gd name="T61" fmla="*/ 71 h 154"/>
                <a:gd name="T62" fmla="*/ 85 w 124"/>
                <a:gd name="T63" fmla="*/ 68 h 154"/>
                <a:gd name="T64" fmla="*/ 96 w 124"/>
                <a:gd name="T65" fmla="*/ 68 h 154"/>
                <a:gd name="T66" fmla="*/ 106 w 124"/>
                <a:gd name="T67" fmla="*/ 61 h 154"/>
                <a:gd name="T68" fmla="*/ 113 w 124"/>
                <a:gd name="T69" fmla="*/ 51 h 154"/>
                <a:gd name="T70" fmla="*/ 120 w 124"/>
                <a:gd name="T71" fmla="*/ 41 h 154"/>
                <a:gd name="T72" fmla="*/ 123 w 124"/>
                <a:gd name="T73" fmla="*/ 31 h 154"/>
                <a:gd name="T74" fmla="*/ 123 w 124"/>
                <a:gd name="T75" fmla="*/ 17 h 154"/>
                <a:gd name="T76" fmla="*/ 116 w 124"/>
                <a:gd name="T77" fmla="*/ 7 h 154"/>
                <a:gd name="T78" fmla="*/ 106 w 124"/>
                <a:gd name="T79" fmla="*/ 7 h 154"/>
                <a:gd name="T80" fmla="*/ 96 w 124"/>
                <a:gd name="T81" fmla="*/ 0 h 154"/>
                <a:gd name="T82" fmla="*/ 85 w 124"/>
                <a:gd name="T83" fmla="*/ 7 h 154"/>
                <a:gd name="T84" fmla="*/ 92 w 124"/>
                <a:gd name="T85" fmla="*/ 3 h 154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0" t="0" r="r" b="b"/>
              <a:pathLst>
                <a:path w="124" h="154">
                  <a:moveTo>
                    <a:pt x="92" y="3"/>
                  </a:moveTo>
                  <a:lnTo>
                    <a:pt x="82" y="7"/>
                  </a:lnTo>
                  <a:lnTo>
                    <a:pt x="72" y="7"/>
                  </a:lnTo>
                  <a:lnTo>
                    <a:pt x="62" y="3"/>
                  </a:lnTo>
                  <a:lnTo>
                    <a:pt x="51" y="0"/>
                  </a:lnTo>
                  <a:lnTo>
                    <a:pt x="41" y="3"/>
                  </a:lnTo>
                  <a:lnTo>
                    <a:pt x="31" y="7"/>
                  </a:lnTo>
                  <a:lnTo>
                    <a:pt x="24" y="17"/>
                  </a:lnTo>
                  <a:lnTo>
                    <a:pt x="14" y="20"/>
                  </a:lnTo>
                  <a:lnTo>
                    <a:pt x="10" y="31"/>
                  </a:lnTo>
                  <a:lnTo>
                    <a:pt x="7" y="41"/>
                  </a:lnTo>
                  <a:lnTo>
                    <a:pt x="7" y="51"/>
                  </a:lnTo>
                  <a:lnTo>
                    <a:pt x="3" y="61"/>
                  </a:lnTo>
                  <a:lnTo>
                    <a:pt x="3" y="71"/>
                  </a:lnTo>
                  <a:lnTo>
                    <a:pt x="0" y="82"/>
                  </a:lnTo>
                  <a:lnTo>
                    <a:pt x="0" y="92"/>
                  </a:lnTo>
                  <a:lnTo>
                    <a:pt x="10" y="102"/>
                  </a:lnTo>
                  <a:lnTo>
                    <a:pt x="21" y="112"/>
                  </a:lnTo>
                  <a:lnTo>
                    <a:pt x="27" y="122"/>
                  </a:lnTo>
                  <a:lnTo>
                    <a:pt x="31" y="133"/>
                  </a:lnTo>
                  <a:lnTo>
                    <a:pt x="34" y="143"/>
                  </a:lnTo>
                  <a:lnTo>
                    <a:pt x="41" y="153"/>
                  </a:lnTo>
                  <a:lnTo>
                    <a:pt x="51" y="153"/>
                  </a:lnTo>
                  <a:lnTo>
                    <a:pt x="58" y="143"/>
                  </a:lnTo>
                  <a:lnTo>
                    <a:pt x="58" y="129"/>
                  </a:lnTo>
                  <a:lnTo>
                    <a:pt x="55" y="116"/>
                  </a:lnTo>
                  <a:lnTo>
                    <a:pt x="55" y="105"/>
                  </a:lnTo>
                  <a:lnTo>
                    <a:pt x="58" y="95"/>
                  </a:lnTo>
                  <a:lnTo>
                    <a:pt x="62" y="85"/>
                  </a:lnTo>
                  <a:lnTo>
                    <a:pt x="65" y="75"/>
                  </a:lnTo>
                  <a:lnTo>
                    <a:pt x="75" y="71"/>
                  </a:lnTo>
                  <a:lnTo>
                    <a:pt x="85" y="68"/>
                  </a:lnTo>
                  <a:lnTo>
                    <a:pt x="96" y="68"/>
                  </a:lnTo>
                  <a:lnTo>
                    <a:pt x="106" y="61"/>
                  </a:lnTo>
                  <a:lnTo>
                    <a:pt x="113" y="51"/>
                  </a:lnTo>
                  <a:lnTo>
                    <a:pt x="120" y="41"/>
                  </a:lnTo>
                  <a:lnTo>
                    <a:pt x="123" y="31"/>
                  </a:lnTo>
                  <a:lnTo>
                    <a:pt x="123" y="17"/>
                  </a:lnTo>
                  <a:lnTo>
                    <a:pt x="116" y="7"/>
                  </a:lnTo>
                  <a:lnTo>
                    <a:pt x="106" y="7"/>
                  </a:lnTo>
                  <a:lnTo>
                    <a:pt x="96" y="0"/>
                  </a:lnTo>
                  <a:lnTo>
                    <a:pt x="85" y="7"/>
                  </a:lnTo>
                  <a:lnTo>
                    <a:pt x="92" y="3"/>
                  </a:lnTo>
                </a:path>
              </a:pathLst>
            </a:custGeom>
            <a:solidFill>
              <a:schemeClr val="hlink"/>
            </a:solidFill>
            <a:ln w="12700" cap="rnd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53" name="Freeform 351">
              <a:extLst>
                <a:ext uri="{FF2B5EF4-FFF2-40B4-BE49-F238E27FC236}">
                  <a16:creationId xmlns:a16="http://schemas.microsoft.com/office/drawing/2014/main" id="{D3797117-8AA5-4F70-A654-110647B68E6B}"/>
                </a:ext>
              </a:extLst>
            </p:cNvPr>
            <p:cNvSpPr>
              <a:spLocks/>
            </p:cNvSpPr>
            <p:nvPr/>
          </p:nvSpPr>
          <p:spPr bwMode="auto">
            <a:xfrm>
              <a:off x="3664" y="2435"/>
              <a:ext cx="148" cy="151"/>
            </a:xfrm>
            <a:custGeom>
              <a:avLst/>
              <a:gdLst>
                <a:gd name="T0" fmla="*/ 38 w 148"/>
                <a:gd name="T1" fmla="*/ 0 h 151"/>
                <a:gd name="T2" fmla="*/ 48 w 148"/>
                <a:gd name="T3" fmla="*/ 7 h 151"/>
                <a:gd name="T4" fmla="*/ 58 w 148"/>
                <a:gd name="T5" fmla="*/ 10 h 151"/>
                <a:gd name="T6" fmla="*/ 68 w 148"/>
                <a:gd name="T7" fmla="*/ 14 h 151"/>
                <a:gd name="T8" fmla="*/ 79 w 148"/>
                <a:gd name="T9" fmla="*/ 20 h 151"/>
                <a:gd name="T10" fmla="*/ 85 w 148"/>
                <a:gd name="T11" fmla="*/ 31 h 151"/>
                <a:gd name="T12" fmla="*/ 82 w 148"/>
                <a:gd name="T13" fmla="*/ 41 h 151"/>
                <a:gd name="T14" fmla="*/ 82 w 148"/>
                <a:gd name="T15" fmla="*/ 51 h 151"/>
                <a:gd name="T16" fmla="*/ 85 w 148"/>
                <a:gd name="T17" fmla="*/ 61 h 151"/>
                <a:gd name="T18" fmla="*/ 99 w 148"/>
                <a:gd name="T19" fmla="*/ 68 h 151"/>
                <a:gd name="T20" fmla="*/ 113 w 148"/>
                <a:gd name="T21" fmla="*/ 68 h 151"/>
                <a:gd name="T22" fmla="*/ 123 w 148"/>
                <a:gd name="T23" fmla="*/ 75 h 151"/>
                <a:gd name="T24" fmla="*/ 130 w 148"/>
                <a:gd name="T25" fmla="*/ 85 h 151"/>
                <a:gd name="T26" fmla="*/ 137 w 148"/>
                <a:gd name="T27" fmla="*/ 95 h 151"/>
                <a:gd name="T28" fmla="*/ 140 w 148"/>
                <a:gd name="T29" fmla="*/ 109 h 151"/>
                <a:gd name="T30" fmla="*/ 140 w 148"/>
                <a:gd name="T31" fmla="*/ 119 h 151"/>
                <a:gd name="T32" fmla="*/ 147 w 148"/>
                <a:gd name="T33" fmla="*/ 130 h 151"/>
                <a:gd name="T34" fmla="*/ 144 w 148"/>
                <a:gd name="T35" fmla="*/ 140 h 151"/>
                <a:gd name="T36" fmla="*/ 137 w 148"/>
                <a:gd name="T37" fmla="*/ 150 h 151"/>
                <a:gd name="T38" fmla="*/ 126 w 148"/>
                <a:gd name="T39" fmla="*/ 150 h 151"/>
                <a:gd name="T40" fmla="*/ 120 w 148"/>
                <a:gd name="T41" fmla="*/ 140 h 151"/>
                <a:gd name="T42" fmla="*/ 109 w 148"/>
                <a:gd name="T43" fmla="*/ 136 h 151"/>
                <a:gd name="T44" fmla="*/ 99 w 148"/>
                <a:gd name="T45" fmla="*/ 133 h 151"/>
                <a:gd name="T46" fmla="*/ 96 w 148"/>
                <a:gd name="T47" fmla="*/ 123 h 151"/>
                <a:gd name="T48" fmla="*/ 89 w 148"/>
                <a:gd name="T49" fmla="*/ 113 h 151"/>
                <a:gd name="T50" fmla="*/ 79 w 148"/>
                <a:gd name="T51" fmla="*/ 109 h 151"/>
                <a:gd name="T52" fmla="*/ 58 w 148"/>
                <a:gd name="T53" fmla="*/ 113 h 151"/>
                <a:gd name="T54" fmla="*/ 44 w 148"/>
                <a:gd name="T55" fmla="*/ 126 h 151"/>
                <a:gd name="T56" fmla="*/ 34 w 148"/>
                <a:gd name="T57" fmla="*/ 133 h 151"/>
                <a:gd name="T58" fmla="*/ 24 w 148"/>
                <a:gd name="T59" fmla="*/ 130 h 151"/>
                <a:gd name="T60" fmla="*/ 14 w 148"/>
                <a:gd name="T61" fmla="*/ 119 h 151"/>
                <a:gd name="T62" fmla="*/ 10 w 148"/>
                <a:gd name="T63" fmla="*/ 109 h 151"/>
                <a:gd name="T64" fmla="*/ 7 w 148"/>
                <a:gd name="T65" fmla="*/ 99 h 151"/>
                <a:gd name="T66" fmla="*/ 7 w 148"/>
                <a:gd name="T67" fmla="*/ 89 h 151"/>
                <a:gd name="T68" fmla="*/ 10 w 148"/>
                <a:gd name="T69" fmla="*/ 78 h 151"/>
                <a:gd name="T70" fmla="*/ 10 w 148"/>
                <a:gd name="T71" fmla="*/ 68 h 151"/>
                <a:gd name="T72" fmla="*/ 3 w 148"/>
                <a:gd name="T73" fmla="*/ 58 h 151"/>
                <a:gd name="T74" fmla="*/ 0 w 148"/>
                <a:gd name="T75" fmla="*/ 48 h 151"/>
                <a:gd name="T76" fmla="*/ 0 w 148"/>
                <a:gd name="T77" fmla="*/ 38 h 151"/>
                <a:gd name="T78" fmla="*/ 10 w 148"/>
                <a:gd name="T79" fmla="*/ 27 h 151"/>
                <a:gd name="T80" fmla="*/ 21 w 148"/>
                <a:gd name="T81" fmla="*/ 24 h 151"/>
                <a:gd name="T82" fmla="*/ 31 w 148"/>
                <a:gd name="T83" fmla="*/ 17 h 151"/>
                <a:gd name="T84" fmla="*/ 34 w 148"/>
                <a:gd name="T85" fmla="*/ 7 h 151"/>
                <a:gd name="T86" fmla="*/ 38 w 148"/>
                <a:gd name="T87" fmla="*/ 0 h 151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</a:gdLst>
              <a:ahLst/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l="0" t="0" r="r" b="b"/>
              <a:pathLst>
                <a:path w="148" h="151">
                  <a:moveTo>
                    <a:pt x="38" y="0"/>
                  </a:moveTo>
                  <a:lnTo>
                    <a:pt x="48" y="7"/>
                  </a:lnTo>
                  <a:lnTo>
                    <a:pt x="58" y="10"/>
                  </a:lnTo>
                  <a:lnTo>
                    <a:pt x="68" y="14"/>
                  </a:lnTo>
                  <a:lnTo>
                    <a:pt x="79" y="20"/>
                  </a:lnTo>
                  <a:lnTo>
                    <a:pt x="85" y="31"/>
                  </a:lnTo>
                  <a:lnTo>
                    <a:pt x="82" y="41"/>
                  </a:lnTo>
                  <a:lnTo>
                    <a:pt x="82" y="51"/>
                  </a:lnTo>
                  <a:lnTo>
                    <a:pt x="85" y="61"/>
                  </a:lnTo>
                  <a:lnTo>
                    <a:pt x="99" y="68"/>
                  </a:lnTo>
                  <a:lnTo>
                    <a:pt x="113" y="68"/>
                  </a:lnTo>
                  <a:lnTo>
                    <a:pt x="123" y="75"/>
                  </a:lnTo>
                  <a:lnTo>
                    <a:pt x="130" y="85"/>
                  </a:lnTo>
                  <a:lnTo>
                    <a:pt x="137" y="95"/>
                  </a:lnTo>
                  <a:lnTo>
                    <a:pt x="140" y="109"/>
                  </a:lnTo>
                  <a:lnTo>
                    <a:pt x="140" y="119"/>
                  </a:lnTo>
                  <a:lnTo>
                    <a:pt x="147" y="130"/>
                  </a:lnTo>
                  <a:lnTo>
                    <a:pt x="144" y="140"/>
                  </a:lnTo>
                  <a:lnTo>
                    <a:pt x="137" y="150"/>
                  </a:lnTo>
                  <a:lnTo>
                    <a:pt x="126" y="150"/>
                  </a:lnTo>
                  <a:lnTo>
                    <a:pt x="120" y="140"/>
                  </a:lnTo>
                  <a:lnTo>
                    <a:pt x="109" y="136"/>
                  </a:lnTo>
                  <a:lnTo>
                    <a:pt x="99" y="133"/>
                  </a:lnTo>
                  <a:lnTo>
                    <a:pt x="96" y="123"/>
                  </a:lnTo>
                  <a:lnTo>
                    <a:pt x="89" y="113"/>
                  </a:lnTo>
                  <a:lnTo>
                    <a:pt x="79" y="109"/>
                  </a:lnTo>
                  <a:lnTo>
                    <a:pt x="58" y="113"/>
                  </a:lnTo>
                  <a:lnTo>
                    <a:pt x="44" y="126"/>
                  </a:lnTo>
                  <a:lnTo>
                    <a:pt x="34" y="133"/>
                  </a:lnTo>
                  <a:lnTo>
                    <a:pt x="24" y="130"/>
                  </a:lnTo>
                  <a:lnTo>
                    <a:pt x="14" y="119"/>
                  </a:lnTo>
                  <a:lnTo>
                    <a:pt x="10" y="109"/>
                  </a:lnTo>
                  <a:lnTo>
                    <a:pt x="7" y="99"/>
                  </a:lnTo>
                  <a:lnTo>
                    <a:pt x="7" y="89"/>
                  </a:lnTo>
                  <a:lnTo>
                    <a:pt x="10" y="78"/>
                  </a:lnTo>
                  <a:lnTo>
                    <a:pt x="10" y="68"/>
                  </a:lnTo>
                  <a:lnTo>
                    <a:pt x="3" y="58"/>
                  </a:lnTo>
                  <a:lnTo>
                    <a:pt x="0" y="48"/>
                  </a:lnTo>
                  <a:lnTo>
                    <a:pt x="0" y="38"/>
                  </a:lnTo>
                  <a:lnTo>
                    <a:pt x="10" y="27"/>
                  </a:lnTo>
                  <a:lnTo>
                    <a:pt x="21" y="24"/>
                  </a:lnTo>
                  <a:lnTo>
                    <a:pt x="31" y="17"/>
                  </a:lnTo>
                  <a:lnTo>
                    <a:pt x="34" y="7"/>
                  </a:lnTo>
                  <a:lnTo>
                    <a:pt x="38" y="0"/>
                  </a:lnTo>
                </a:path>
              </a:pathLst>
            </a:custGeom>
            <a:solidFill>
              <a:srgbClr val="FF0000"/>
            </a:solidFill>
            <a:ln w="12700" cap="rnd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54" name="Freeform 352">
              <a:extLst>
                <a:ext uri="{FF2B5EF4-FFF2-40B4-BE49-F238E27FC236}">
                  <a16:creationId xmlns:a16="http://schemas.microsoft.com/office/drawing/2014/main" id="{91BC5FC2-FB84-421C-918B-99D5D49D59AC}"/>
                </a:ext>
              </a:extLst>
            </p:cNvPr>
            <p:cNvSpPr>
              <a:spLocks/>
            </p:cNvSpPr>
            <p:nvPr/>
          </p:nvSpPr>
          <p:spPr bwMode="auto">
            <a:xfrm>
              <a:off x="3494" y="2493"/>
              <a:ext cx="107" cy="178"/>
            </a:xfrm>
            <a:custGeom>
              <a:avLst/>
              <a:gdLst>
                <a:gd name="T0" fmla="*/ 24 w 107"/>
                <a:gd name="T1" fmla="*/ 17 h 178"/>
                <a:gd name="T2" fmla="*/ 21 w 107"/>
                <a:gd name="T3" fmla="*/ 27 h 178"/>
                <a:gd name="T4" fmla="*/ 17 w 107"/>
                <a:gd name="T5" fmla="*/ 48 h 178"/>
                <a:gd name="T6" fmla="*/ 7 w 107"/>
                <a:gd name="T7" fmla="*/ 51 h 178"/>
                <a:gd name="T8" fmla="*/ 3 w 107"/>
                <a:gd name="T9" fmla="*/ 61 h 178"/>
                <a:gd name="T10" fmla="*/ 0 w 107"/>
                <a:gd name="T11" fmla="*/ 71 h 178"/>
                <a:gd name="T12" fmla="*/ 0 w 107"/>
                <a:gd name="T13" fmla="*/ 82 h 178"/>
                <a:gd name="T14" fmla="*/ 3 w 107"/>
                <a:gd name="T15" fmla="*/ 92 h 178"/>
                <a:gd name="T16" fmla="*/ 10 w 107"/>
                <a:gd name="T17" fmla="*/ 102 h 178"/>
                <a:gd name="T18" fmla="*/ 21 w 107"/>
                <a:gd name="T19" fmla="*/ 106 h 178"/>
                <a:gd name="T20" fmla="*/ 31 w 107"/>
                <a:gd name="T21" fmla="*/ 109 h 178"/>
                <a:gd name="T22" fmla="*/ 41 w 107"/>
                <a:gd name="T23" fmla="*/ 116 h 178"/>
                <a:gd name="T24" fmla="*/ 55 w 107"/>
                <a:gd name="T25" fmla="*/ 126 h 178"/>
                <a:gd name="T26" fmla="*/ 58 w 107"/>
                <a:gd name="T27" fmla="*/ 136 h 178"/>
                <a:gd name="T28" fmla="*/ 51 w 107"/>
                <a:gd name="T29" fmla="*/ 150 h 178"/>
                <a:gd name="T30" fmla="*/ 48 w 107"/>
                <a:gd name="T31" fmla="*/ 163 h 178"/>
                <a:gd name="T32" fmla="*/ 41 w 107"/>
                <a:gd name="T33" fmla="*/ 174 h 178"/>
                <a:gd name="T34" fmla="*/ 51 w 107"/>
                <a:gd name="T35" fmla="*/ 177 h 178"/>
                <a:gd name="T36" fmla="*/ 62 w 107"/>
                <a:gd name="T37" fmla="*/ 177 h 178"/>
                <a:gd name="T38" fmla="*/ 68 w 107"/>
                <a:gd name="T39" fmla="*/ 167 h 178"/>
                <a:gd name="T40" fmla="*/ 72 w 107"/>
                <a:gd name="T41" fmla="*/ 153 h 178"/>
                <a:gd name="T42" fmla="*/ 75 w 107"/>
                <a:gd name="T43" fmla="*/ 126 h 178"/>
                <a:gd name="T44" fmla="*/ 75 w 107"/>
                <a:gd name="T45" fmla="*/ 112 h 178"/>
                <a:gd name="T46" fmla="*/ 92 w 107"/>
                <a:gd name="T47" fmla="*/ 99 h 178"/>
                <a:gd name="T48" fmla="*/ 99 w 107"/>
                <a:gd name="T49" fmla="*/ 89 h 178"/>
                <a:gd name="T50" fmla="*/ 106 w 107"/>
                <a:gd name="T51" fmla="*/ 78 h 178"/>
                <a:gd name="T52" fmla="*/ 103 w 107"/>
                <a:gd name="T53" fmla="*/ 51 h 178"/>
                <a:gd name="T54" fmla="*/ 99 w 107"/>
                <a:gd name="T55" fmla="*/ 41 h 178"/>
                <a:gd name="T56" fmla="*/ 96 w 107"/>
                <a:gd name="T57" fmla="*/ 31 h 178"/>
                <a:gd name="T58" fmla="*/ 89 w 107"/>
                <a:gd name="T59" fmla="*/ 20 h 178"/>
                <a:gd name="T60" fmla="*/ 75 w 107"/>
                <a:gd name="T61" fmla="*/ 20 h 178"/>
                <a:gd name="T62" fmla="*/ 65 w 107"/>
                <a:gd name="T63" fmla="*/ 20 h 178"/>
                <a:gd name="T64" fmla="*/ 58 w 107"/>
                <a:gd name="T65" fmla="*/ 10 h 178"/>
                <a:gd name="T66" fmla="*/ 55 w 107"/>
                <a:gd name="T67" fmla="*/ 0 h 178"/>
                <a:gd name="T68" fmla="*/ 44 w 107"/>
                <a:gd name="T69" fmla="*/ 0 h 178"/>
                <a:gd name="T70" fmla="*/ 34 w 107"/>
                <a:gd name="T71" fmla="*/ 7 h 178"/>
                <a:gd name="T72" fmla="*/ 24 w 107"/>
                <a:gd name="T73" fmla="*/ 14 h 178"/>
                <a:gd name="T74" fmla="*/ 14 w 107"/>
                <a:gd name="T75" fmla="*/ 24 h 178"/>
                <a:gd name="T76" fmla="*/ 14 w 107"/>
                <a:gd name="T77" fmla="*/ 34 h 178"/>
                <a:gd name="T78" fmla="*/ 10 w 107"/>
                <a:gd name="T79" fmla="*/ 44 h 178"/>
                <a:gd name="T80" fmla="*/ 7 w 107"/>
                <a:gd name="T81" fmla="*/ 44 h 178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0" t="0" r="r" b="b"/>
              <a:pathLst>
                <a:path w="107" h="178">
                  <a:moveTo>
                    <a:pt x="24" y="17"/>
                  </a:moveTo>
                  <a:lnTo>
                    <a:pt x="21" y="27"/>
                  </a:lnTo>
                  <a:lnTo>
                    <a:pt x="17" y="48"/>
                  </a:lnTo>
                  <a:lnTo>
                    <a:pt x="7" y="51"/>
                  </a:lnTo>
                  <a:lnTo>
                    <a:pt x="3" y="61"/>
                  </a:lnTo>
                  <a:lnTo>
                    <a:pt x="0" y="71"/>
                  </a:lnTo>
                  <a:lnTo>
                    <a:pt x="0" y="82"/>
                  </a:lnTo>
                  <a:lnTo>
                    <a:pt x="3" y="92"/>
                  </a:lnTo>
                  <a:lnTo>
                    <a:pt x="10" y="102"/>
                  </a:lnTo>
                  <a:lnTo>
                    <a:pt x="21" y="106"/>
                  </a:lnTo>
                  <a:lnTo>
                    <a:pt x="31" y="109"/>
                  </a:lnTo>
                  <a:lnTo>
                    <a:pt x="41" y="116"/>
                  </a:lnTo>
                  <a:lnTo>
                    <a:pt x="55" y="126"/>
                  </a:lnTo>
                  <a:lnTo>
                    <a:pt x="58" y="136"/>
                  </a:lnTo>
                  <a:lnTo>
                    <a:pt x="51" y="150"/>
                  </a:lnTo>
                  <a:lnTo>
                    <a:pt x="48" y="163"/>
                  </a:lnTo>
                  <a:lnTo>
                    <a:pt x="41" y="174"/>
                  </a:lnTo>
                  <a:lnTo>
                    <a:pt x="51" y="177"/>
                  </a:lnTo>
                  <a:lnTo>
                    <a:pt x="62" y="177"/>
                  </a:lnTo>
                  <a:lnTo>
                    <a:pt x="68" y="167"/>
                  </a:lnTo>
                  <a:lnTo>
                    <a:pt x="72" y="153"/>
                  </a:lnTo>
                  <a:lnTo>
                    <a:pt x="75" y="126"/>
                  </a:lnTo>
                  <a:lnTo>
                    <a:pt x="75" y="112"/>
                  </a:lnTo>
                  <a:lnTo>
                    <a:pt x="92" y="99"/>
                  </a:lnTo>
                  <a:lnTo>
                    <a:pt x="99" y="89"/>
                  </a:lnTo>
                  <a:lnTo>
                    <a:pt x="106" y="78"/>
                  </a:lnTo>
                  <a:lnTo>
                    <a:pt x="103" y="51"/>
                  </a:lnTo>
                  <a:lnTo>
                    <a:pt x="99" y="41"/>
                  </a:lnTo>
                  <a:lnTo>
                    <a:pt x="96" y="31"/>
                  </a:lnTo>
                  <a:lnTo>
                    <a:pt x="89" y="20"/>
                  </a:lnTo>
                  <a:lnTo>
                    <a:pt x="75" y="20"/>
                  </a:lnTo>
                  <a:lnTo>
                    <a:pt x="65" y="20"/>
                  </a:lnTo>
                  <a:lnTo>
                    <a:pt x="58" y="10"/>
                  </a:lnTo>
                  <a:lnTo>
                    <a:pt x="55" y="0"/>
                  </a:lnTo>
                  <a:lnTo>
                    <a:pt x="44" y="0"/>
                  </a:lnTo>
                  <a:lnTo>
                    <a:pt x="34" y="7"/>
                  </a:lnTo>
                  <a:lnTo>
                    <a:pt x="24" y="14"/>
                  </a:lnTo>
                  <a:lnTo>
                    <a:pt x="14" y="24"/>
                  </a:lnTo>
                  <a:lnTo>
                    <a:pt x="14" y="34"/>
                  </a:lnTo>
                  <a:lnTo>
                    <a:pt x="10" y="44"/>
                  </a:lnTo>
                  <a:lnTo>
                    <a:pt x="7" y="44"/>
                  </a:lnTo>
                </a:path>
              </a:pathLst>
            </a:custGeom>
            <a:solidFill>
              <a:srgbClr val="FF0000"/>
            </a:solidFill>
            <a:ln w="12700" cap="rnd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5155" name="Group 353">
              <a:extLst>
                <a:ext uri="{FF2B5EF4-FFF2-40B4-BE49-F238E27FC236}">
                  <a16:creationId xmlns:a16="http://schemas.microsoft.com/office/drawing/2014/main" id="{F75233E4-74F4-49D3-9792-D01A3249F70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116" y="2208"/>
              <a:ext cx="623" cy="448"/>
              <a:chOff x="3244" y="786"/>
              <a:chExt cx="623" cy="448"/>
            </a:xfrm>
          </p:grpSpPr>
          <p:grpSp>
            <p:nvGrpSpPr>
              <p:cNvPr id="5161" name="Group 354">
                <a:extLst>
                  <a:ext uri="{FF2B5EF4-FFF2-40B4-BE49-F238E27FC236}">
                    <a16:creationId xmlns:a16="http://schemas.microsoft.com/office/drawing/2014/main" id="{65E9A398-06D7-4747-AB08-28063416AB50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391" y="786"/>
                <a:ext cx="476" cy="365"/>
                <a:chOff x="3391" y="786"/>
                <a:chExt cx="476" cy="365"/>
              </a:xfrm>
            </p:grpSpPr>
            <p:sp>
              <p:nvSpPr>
                <p:cNvPr id="5165" name="Freeform 355">
                  <a:extLst>
                    <a:ext uri="{FF2B5EF4-FFF2-40B4-BE49-F238E27FC236}">
                      <a16:creationId xmlns:a16="http://schemas.microsoft.com/office/drawing/2014/main" id="{535EB7C7-6E61-4392-A274-18829D3AE4B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391" y="786"/>
                  <a:ext cx="476" cy="365"/>
                </a:xfrm>
                <a:custGeom>
                  <a:avLst/>
                  <a:gdLst>
                    <a:gd name="T0" fmla="*/ 78 w 476"/>
                    <a:gd name="T1" fmla="*/ 364 h 365"/>
                    <a:gd name="T2" fmla="*/ 118 w 476"/>
                    <a:gd name="T3" fmla="*/ 362 h 365"/>
                    <a:gd name="T4" fmla="*/ 152 w 476"/>
                    <a:gd name="T5" fmla="*/ 357 h 365"/>
                    <a:gd name="T6" fmla="*/ 182 w 476"/>
                    <a:gd name="T7" fmla="*/ 350 h 365"/>
                    <a:gd name="T8" fmla="*/ 214 w 476"/>
                    <a:gd name="T9" fmla="*/ 337 h 365"/>
                    <a:gd name="T10" fmla="*/ 240 w 476"/>
                    <a:gd name="T11" fmla="*/ 324 h 365"/>
                    <a:gd name="T12" fmla="*/ 275 w 476"/>
                    <a:gd name="T13" fmla="*/ 301 h 365"/>
                    <a:gd name="T14" fmla="*/ 312 w 476"/>
                    <a:gd name="T15" fmla="*/ 263 h 365"/>
                    <a:gd name="T16" fmla="*/ 350 w 476"/>
                    <a:gd name="T17" fmla="*/ 226 h 365"/>
                    <a:gd name="T18" fmla="*/ 385 w 476"/>
                    <a:gd name="T19" fmla="*/ 174 h 365"/>
                    <a:gd name="T20" fmla="*/ 415 w 476"/>
                    <a:gd name="T21" fmla="*/ 145 h 365"/>
                    <a:gd name="T22" fmla="*/ 444 w 476"/>
                    <a:gd name="T23" fmla="*/ 120 h 365"/>
                    <a:gd name="T24" fmla="*/ 453 w 476"/>
                    <a:gd name="T25" fmla="*/ 114 h 365"/>
                    <a:gd name="T26" fmla="*/ 456 w 476"/>
                    <a:gd name="T27" fmla="*/ 109 h 365"/>
                    <a:gd name="T28" fmla="*/ 460 w 476"/>
                    <a:gd name="T29" fmla="*/ 105 h 365"/>
                    <a:gd name="T30" fmla="*/ 462 w 476"/>
                    <a:gd name="T31" fmla="*/ 99 h 365"/>
                    <a:gd name="T32" fmla="*/ 463 w 476"/>
                    <a:gd name="T33" fmla="*/ 93 h 365"/>
                    <a:gd name="T34" fmla="*/ 462 w 476"/>
                    <a:gd name="T35" fmla="*/ 87 h 365"/>
                    <a:gd name="T36" fmla="*/ 459 w 476"/>
                    <a:gd name="T37" fmla="*/ 80 h 365"/>
                    <a:gd name="T38" fmla="*/ 454 w 476"/>
                    <a:gd name="T39" fmla="*/ 77 h 365"/>
                    <a:gd name="T40" fmla="*/ 446 w 476"/>
                    <a:gd name="T41" fmla="*/ 77 h 365"/>
                    <a:gd name="T42" fmla="*/ 458 w 476"/>
                    <a:gd name="T43" fmla="*/ 70 h 365"/>
                    <a:gd name="T44" fmla="*/ 463 w 476"/>
                    <a:gd name="T45" fmla="*/ 65 h 365"/>
                    <a:gd name="T46" fmla="*/ 467 w 476"/>
                    <a:gd name="T47" fmla="*/ 60 h 365"/>
                    <a:gd name="T48" fmla="*/ 471 w 476"/>
                    <a:gd name="T49" fmla="*/ 53 h 365"/>
                    <a:gd name="T50" fmla="*/ 473 w 476"/>
                    <a:gd name="T51" fmla="*/ 48 h 365"/>
                    <a:gd name="T52" fmla="*/ 475 w 476"/>
                    <a:gd name="T53" fmla="*/ 42 h 365"/>
                    <a:gd name="T54" fmla="*/ 474 w 476"/>
                    <a:gd name="T55" fmla="*/ 37 h 365"/>
                    <a:gd name="T56" fmla="*/ 472 w 476"/>
                    <a:gd name="T57" fmla="*/ 33 h 365"/>
                    <a:gd name="T58" fmla="*/ 470 w 476"/>
                    <a:gd name="T59" fmla="*/ 27 h 365"/>
                    <a:gd name="T60" fmla="*/ 466 w 476"/>
                    <a:gd name="T61" fmla="*/ 24 h 365"/>
                    <a:gd name="T62" fmla="*/ 462 w 476"/>
                    <a:gd name="T63" fmla="*/ 23 h 365"/>
                    <a:gd name="T64" fmla="*/ 456 w 476"/>
                    <a:gd name="T65" fmla="*/ 22 h 365"/>
                    <a:gd name="T66" fmla="*/ 449 w 476"/>
                    <a:gd name="T67" fmla="*/ 22 h 365"/>
                    <a:gd name="T68" fmla="*/ 448 w 476"/>
                    <a:gd name="T69" fmla="*/ 15 h 365"/>
                    <a:gd name="T70" fmla="*/ 445 w 476"/>
                    <a:gd name="T71" fmla="*/ 8 h 365"/>
                    <a:gd name="T72" fmla="*/ 441 w 476"/>
                    <a:gd name="T73" fmla="*/ 5 h 365"/>
                    <a:gd name="T74" fmla="*/ 435 w 476"/>
                    <a:gd name="T75" fmla="*/ 2 h 365"/>
                    <a:gd name="T76" fmla="*/ 429 w 476"/>
                    <a:gd name="T77" fmla="*/ 0 h 365"/>
                    <a:gd name="T78" fmla="*/ 421 w 476"/>
                    <a:gd name="T79" fmla="*/ 0 h 365"/>
                    <a:gd name="T80" fmla="*/ 414 w 476"/>
                    <a:gd name="T81" fmla="*/ 1 h 365"/>
                    <a:gd name="T82" fmla="*/ 402 w 476"/>
                    <a:gd name="T83" fmla="*/ 4 h 365"/>
                    <a:gd name="T84" fmla="*/ 376 w 476"/>
                    <a:gd name="T85" fmla="*/ 4 h 365"/>
                    <a:gd name="T86" fmla="*/ 346 w 476"/>
                    <a:gd name="T87" fmla="*/ 0 h 365"/>
                    <a:gd name="T88" fmla="*/ 314 w 476"/>
                    <a:gd name="T89" fmla="*/ 3 h 365"/>
                    <a:gd name="T90" fmla="*/ 304 w 476"/>
                    <a:gd name="T91" fmla="*/ 3 h 365"/>
                    <a:gd name="T92" fmla="*/ 277 w 476"/>
                    <a:gd name="T93" fmla="*/ 1 h 365"/>
                    <a:gd name="T94" fmla="*/ 266 w 476"/>
                    <a:gd name="T95" fmla="*/ 3 h 365"/>
                    <a:gd name="T96" fmla="*/ 243 w 476"/>
                    <a:gd name="T97" fmla="*/ 10 h 365"/>
                    <a:gd name="T98" fmla="*/ 212 w 476"/>
                    <a:gd name="T99" fmla="*/ 20 h 365"/>
                    <a:gd name="T100" fmla="*/ 182 w 476"/>
                    <a:gd name="T101" fmla="*/ 27 h 365"/>
                    <a:gd name="T102" fmla="*/ 168 w 476"/>
                    <a:gd name="T103" fmla="*/ 30 h 365"/>
                    <a:gd name="T104" fmla="*/ 133 w 476"/>
                    <a:gd name="T105" fmla="*/ 41 h 365"/>
                    <a:gd name="T106" fmla="*/ 116 w 476"/>
                    <a:gd name="T107" fmla="*/ 39 h 365"/>
                    <a:gd name="T108" fmla="*/ 102 w 476"/>
                    <a:gd name="T109" fmla="*/ 41 h 365"/>
                    <a:gd name="T110" fmla="*/ 90 w 476"/>
                    <a:gd name="T111" fmla="*/ 52 h 365"/>
                    <a:gd name="T112" fmla="*/ 84 w 476"/>
                    <a:gd name="T113" fmla="*/ 64 h 365"/>
                    <a:gd name="T114" fmla="*/ 64 w 476"/>
                    <a:gd name="T115" fmla="*/ 107 h 365"/>
                    <a:gd name="T116" fmla="*/ 52 w 476"/>
                    <a:gd name="T117" fmla="*/ 128 h 365"/>
                    <a:gd name="T118" fmla="*/ 47 w 476"/>
                    <a:gd name="T119" fmla="*/ 148 h 365"/>
                    <a:gd name="T120" fmla="*/ 38 w 476"/>
                    <a:gd name="T121" fmla="*/ 171 h 365"/>
                    <a:gd name="T122" fmla="*/ 0 w 476"/>
                    <a:gd name="T123" fmla="*/ 212 h 365"/>
                    <a:gd name="T124" fmla="*/ 78 w 476"/>
                    <a:gd name="T125" fmla="*/ 364 h 365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60000 65536"/>
                    <a:gd name="T181" fmla="*/ 0 60000 65536"/>
                    <a:gd name="T182" fmla="*/ 0 60000 65536"/>
                    <a:gd name="T183" fmla="*/ 0 60000 65536"/>
                    <a:gd name="T184" fmla="*/ 0 60000 65536"/>
                    <a:gd name="T185" fmla="*/ 0 60000 65536"/>
                    <a:gd name="T186" fmla="*/ 0 60000 65536"/>
                    <a:gd name="T187" fmla="*/ 0 60000 65536"/>
                    <a:gd name="T188" fmla="*/ 0 60000 65536"/>
                  </a:gdLst>
                  <a:ahLst/>
                  <a:cxnLst>
                    <a:cxn ang="T126">
                      <a:pos x="T0" y="T1"/>
                    </a:cxn>
                    <a:cxn ang="T127">
                      <a:pos x="T2" y="T3"/>
                    </a:cxn>
                    <a:cxn ang="T128">
                      <a:pos x="T4" y="T5"/>
                    </a:cxn>
                    <a:cxn ang="T129">
                      <a:pos x="T6" y="T7"/>
                    </a:cxn>
                    <a:cxn ang="T130">
                      <a:pos x="T8" y="T9"/>
                    </a:cxn>
                    <a:cxn ang="T131">
                      <a:pos x="T10" y="T11"/>
                    </a:cxn>
                    <a:cxn ang="T132">
                      <a:pos x="T12" y="T13"/>
                    </a:cxn>
                    <a:cxn ang="T133">
                      <a:pos x="T14" y="T15"/>
                    </a:cxn>
                    <a:cxn ang="T134">
                      <a:pos x="T16" y="T17"/>
                    </a:cxn>
                    <a:cxn ang="T135">
                      <a:pos x="T18" y="T19"/>
                    </a:cxn>
                    <a:cxn ang="T136">
                      <a:pos x="T20" y="T21"/>
                    </a:cxn>
                    <a:cxn ang="T137">
                      <a:pos x="T22" y="T23"/>
                    </a:cxn>
                    <a:cxn ang="T138">
                      <a:pos x="T24" y="T25"/>
                    </a:cxn>
                    <a:cxn ang="T139">
                      <a:pos x="T26" y="T27"/>
                    </a:cxn>
                    <a:cxn ang="T140">
                      <a:pos x="T28" y="T29"/>
                    </a:cxn>
                    <a:cxn ang="T141">
                      <a:pos x="T30" y="T31"/>
                    </a:cxn>
                    <a:cxn ang="T142">
                      <a:pos x="T32" y="T33"/>
                    </a:cxn>
                    <a:cxn ang="T143">
                      <a:pos x="T34" y="T35"/>
                    </a:cxn>
                    <a:cxn ang="T144">
                      <a:pos x="T36" y="T37"/>
                    </a:cxn>
                    <a:cxn ang="T145">
                      <a:pos x="T38" y="T39"/>
                    </a:cxn>
                    <a:cxn ang="T146">
                      <a:pos x="T40" y="T41"/>
                    </a:cxn>
                    <a:cxn ang="T147">
                      <a:pos x="T42" y="T43"/>
                    </a:cxn>
                    <a:cxn ang="T148">
                      <a:pos x="T44" y="T45"/>
                    </a:cxn>
                    <a:cxn ang="T149">
                      <a:pos x="T46" y="T47"/>
                    </a:cxn>
                    <a:cxn ang="T150">
                      <a:pos x="T48" y="T49"/>
                    </a:cxn>
                    <a:cxn ang="T151">
                      <a:pos x="T50" y="T51"/>
                    </a:cxn>
                    <a:cxn ang="T152">
                      <a:pos x="T52" y="T53"/>
                    </a:cxn>
                    <a:cxn ang="T153">
                      <a:pos x="T54" y="T55"/>
                    </a:cxn>
                    <a:cxn ang="T154">
                      <a:pos x="T56" y="T57"/>
                    </a:cxn>
                    <a:cxn ang="T155">
                      <a:pos x="T58" y="T59"/>
                    </a:cxn>
                    <a:cxn ang="T156">
                      <a:pos x="T60" y="T61"/>
                    </a:cxn>
                    <a:cxn ang="T157">
                      <a:pos x="T62" y="T63"/>
                    </a:cxn>
                    <a:cxn ang="T158">
                      <a:pos x="T64" y="T65"/>
                    </a:cxn>
                    <a:cxn ang="T159">
                      <a:pos x="T66" y="T67"/>
                    </a:cxn>
                    <a:cxn ang="T160">
                      <a:pos x="T68" y="T69"/>
                    </a:cxn>
                    <a:cxn ang="T161">
                      <a:pos x="T70" y="T71"/>
                    </a:cxn>
                    <a:cxn ang="T162">
                      <a:pos x="T72" y="T73"/>
                    </a:cxn>
                    <a:cxn ang="T163">
                      <a:pos x="T74" y="T75"/>
                    </a:cxn>
                    <a:cxn ang="T164">
                      <a:pos x="T76" y="T77"/>
                    </a:cxn>
                    <a:cxn ang="T165">
                      <a:pos x="T78" y="T79"/>
                    </a:cxn>
                    <a:cxn ang="T166">
                      <a:pos x="T80" y="T81"/>
                    </a:cxn>
                    <a:cxn ang="T167">
                      <a:pos x="T82" y="T83"/>
                    </a:cxn>
                    <a:cxn ang="T168">
                      <a:pos x="T84" y="T85"/>
                    </a:cxn>
                    <a:cxn ang="T169">
                      <a:pos x="T86" y="T87"/>
                    </a:cxn>
                    <a:cxn ang="T170">
                      <a:pos x="T88" y="T89"/>
                    </a:cxn>
                    <a:cxn ang="T171">
                      <a:pos x="T90" y="T91"/>
                    </a:cxn>
                    <a:cxn ang="T172">
                      <a:pos x="T92" y="T93"/>
                    </a:cxn>
                    <a:cxn ang="T173">
                      <a:pos x="T94" y="T95"/>
                    </a:cxn>
                    <a:cxn ang="T174">
                      <a:pos x="T96" y="T97"/>
                    </a:cxn>
                    <a:cxn ang="T175">
                      <a:pos x="T98" y="T99"/>
                    </a:cxn>
                    <a:cxn ang="T176">
                      <a:pos x="T100" y="T101"/>
                    </a:cxn>
                    <a:cxn ang="T177">
                      <a:pos x="T102" y="T103"/>
                    </a:cxn>
                    <a:cxn ang="T178">
                      <a:pos x="T104" y="T105"/>
                    </a:cxn>
                    <a:cxn ang="T179">
                      <a:pos x="T106" y="T107"/>
                    </a:cxn>
                    <a:cxn ang="T180">
                      <a:pos x="T108" y="T109"/>
                    </a:cxn>
                    <a:cxn ang="T181">
                      <a:pos x="T110" y="T111"/>
                    </a:cxn>
                    <a:cxn ang="T182">
                      <a:pos x="T112" y="T113"/>
                    </a:cxn>
                    <a:cxn ang="T183">
                      <a:pos x="T114" y="T115"/>
                    </a:cxn>
                    <a:cxn ang="T184">
                      <a:pos x="T116" y="T117"/>
                    </a:cxn>
                    <a:cxn ang="T185">
                      <a:pos x="T118" y="T119"/>
                    </a:cxn>
                    <a:cxn ang="T186">
                      <a:pos x="T120" y="T121"/>
                    </a:cxn>
                    <a:cxn ang="T187">
                      <a:pos x="T122" y="T123"/>
                    </a:cxn>
                    <a:cxn ang="T188">
                      <a:pos x="T124" y="T125"/>
                    </a:cxn>
                  </a:cxnLst>
                  <a:rect l="0" t="0" r="r" b="b"/>
                  <a:pathLst>
                    <a:path w="476" h="365">
                      <a:moveTo>
                        <a:pt x="78" y="364"/>
                      </a:moveTo>
                      <a:lnTo>
                        <a:pt x="118" y="362"/>
                      </a:lnTo>
                      <a:lnTo>
                        <a:pt x="152" y="357"/>
                      </a:lnTo>
                      <a:lnTo>
                        <a:pt x="182" y="350"/>
                      </a:lnTo>
                      <a:lnTo>
                        <a:pt x="214" y="337"/>
                      </a:lnTo>
                      <a:lnTo>
                        <a:pt x="240" y="324"/>
                      </a:lnTo>
                      <a:lnTo>
                        <a:pt x="275" y="301"/>
                      </a:lnTo>
                      <a:lnTo>
                        <a:pt x="312" y="263"/>
                      </a:lnTo>
                      <a:lnTo>
                        <a:pt x="350" y="226"/>
                      </a:lnTo>
                      <a:lnTo>
                        <a:pt x="385" y="174"/>
                      </a:lnTo>
                      <a:lnTo>
                        <a:pt x="415" y="145"/>
                      </a:lnTo>
                      <a:lnTo>
                        <a:pt x="444" y="120"/>
                      </a:lnTo>
                      <a:lnTo>
                        <a:pt x="453" y="114"/>
                      </a:lnTo>
                      <a:lnTo>
                        <a:pt x="456" y="109"/>
                      </a:lnTo>
                      <a:lnTo>
                        <a:pt x="460" y="105"/>
                      </a:lnTo>
                      <a:lnTo>
                        <a:pt x="462" y="99"/>
                      </a:lnTo>
                      <a:lnTo>
                        <a:pt x="463" y="93"/>
                      </a:lnTo>
                      <a:lnTo>
                        <a:pt x="462" y="87"/>
                      </a:lnTo>
                      <a:lnTo>
                        <a:pt x="459" y="80"/>
                      </a:lnTo>
                      <a:lnTo>
                        <a:pt x="454" y="77"/>
                      </a:lnTo>
                      <a:lnTo>
                        <a:pt x="446" y="77"/>
                      </a:lnTo>
                      <a:lnTo>
                        <a:pt x="458" y="70"/>
                      </a:lnTo>
                      <a:lnTo>
                        <a:pt x="463" y="65"/>
                      </a:lnTo>
                      <a:lnTo>
                        <a:pt x="467" y="60"/>
                      </a:lnTo>
                      <a:lnTo>
                        <a:pt x="471" y="53"/>
                      </a:lnTo>
                      <a:lnTo>
                        <a:pt x="473" y="48"/>
                      </a:lnTo>
                      <a:lnTo>
                        <a:pt x="475" y="42"/>
                      </a:lnTo>
                      <a:lnTo>
                        <a:pt x="474" y="37"/>
                      </a:lnTo>
                      <a:lnTo>
                        <a:pt x="472" y="33"/>
                      </a:lnTo>
                      <a:lnTo>
                        <a:pt x="470" y="27"/>
                      </a:lnTo>
                      <a:lnTo>
                        <a:pt x="466" y="24"/>
                      </a:lnTo>
                      <a:lnTo>
                        <a:pt x="462" y="23"/>
                      </a:lnTo>
                      <a:lnTo>
                        <a:pt x="456" y="22"/>
                      </a:lnTo>
                      <a:lnTo>
                        <a:pt x="449" y="22"/>
                      </a:lnTo>
                      <a:lnTo>
                        <a:pt x="448" y="15"/>
                      </a:lnTo>
                      <a:lnTo>
                        <a:pt x="445" y="8"/>
                      </a:lnTo>
                      <a:lnTo>
                        <a:pt x="441" y="5"/>
                      </a:lnTo>
                      <a:lnTo>
                        <a:pt x="435" y="2"/>
                      </a:lnTo>
                      <a:lnTo>
                        <a:pt x="429" y="0"/>
                      </a:lnTo>
                      <a:lnTo>
                        <a:pt x="421" y="0"/>
                      </a:lnTo>
                      <a:lnTo>
                        <a:pt x="414" y="1"/>
                      </a:lnTo>
                      <a:lnTo>
                        <a:pt x="402" y="4"/>
                      </a:lnTo>
                      <a:lnTo>
                        <a:pt x="376" y="4"/>
                      </a:lnTo>
                      <a:lnTo>
                        <a:pt x="346" y="0"/>
                      </a:lnTo>
                      <a:lnTo>
                        <a:pt x="314" y="3"/>
                      </a:lnTo>
                      <a:lnTo>
                        <a:pt x="304" y="3"/>
                      </a:lnTo>
                      <a:lnTo>
                        <a:pt x="277" y="1"/>
                      </a:lnTo>
                      <a:lnTo>
                        <a:pt x="266" y="3"/>
                      </a:lnTo>
                      <a:lnTo>
                        <a:pt x="243" y="10"/>
                      </a:lnTo>
                      <a:lnTo>
                        <a:pt x="212" y="20"/>
                      </a:lnTo>
                      <a:lnTo>
                        <a:pt x="182" y="27"/>
                      </a:lnTo>
                      <a:lnTo>
                        <a:pt x="168" y="30"/>
                      </a:lnTo>
                      <a:lnTo>
                        <a:pt x="133" y="41"/>
                      </a:lnTo>
                      <a:lnTo>
                        <a:pt x="116" y="39"/>
                      </a:lnTo>
                      <a:lnTo>
                        <a:pt x="102" y="41"/>
                      </a:lnTo>
                      <a:lnTo>
                        <a:pt x="90" y="52"/>
                      </a:lnTo>
                      <a:lnTo>
                        <a:pt x="84" y="64"/>
                      </a:lnTo>
                      <a:lnTo>
                        <a:pt x="64" y="107"/>
                      </a:lnTo>
                      <a:lnTo>
                        <a:pt x="52" y="128"/>
                      </a:lnTo>
                      <a:lnTo>
                        <a:pt x="47" y="148"/>
                      </a:lnTo>
                      <a:lnTo>
                        <a:pt x="38" y="171"/>
                      </a:lnTo>
                      <a:lnTo>
                        <a:pt x="0" y="212"/>
                      </a:lnTo>
                      <a:lnTo>
                        <a:pt x="78" y="364"/>
                      </a:lnTo>
                    </a:path>
                  </a:pathLst>
                </a:custGeom>
                <a:solidFill>
                  <a:srgbClr val="FF9F9F"/>
                </a:solidFill>
                <a:ln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166" name="Freeform 356">
                  <a:extLst>
                    <a:ext uri="{FF2B5EF4-FFF2-40B4-BE49-F238E27FC236}">
                      <a16:creationId xmlns:a16="http://schemas.microsoft.com/office/drawing/2014/main" id="{43B4B86D-9E01-4FE9-8072-4D52D7AC995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581" y="813"/>
                  <a:ext cx="134" cy="114"/>
                </a:xfrm>
                <a:custGeom>
                  <a:avLst/>
                  <a:gdLst>
                    <a:gd name="T0" fmla="*/ 0 w 134"/>
                    <a:gd name="T1" fmla="*/ 0 h 114"/>
                    <a:gd name="T2" fmla="*/ 13 w 134"/>
                    <a:gd name="T3" fmla="*/ 7 h 114"/>
                    <a:gd name="T4" fmla="*/ 22 w 134"/>
                    <a:gd name="T5" fmla="*/ 20 h 114"/>
                    <a:gd name="T6" fmla="*/ 24 w 134"/>
                    <a:gd name="T7" fmla="*/ 35 h 114"/>
                    <a:gd name="T8" fmla="*/ 30 w 134"/>
                    <a:gd name="T9" fmla="*/ 37 h 114"/>
                    <a:gd name="T10" fmla="*/ 44 w 134"/>
                    <a:gd name="T11" fmla="*/ 37 h 114"/>
                    <a:gd name="T12" fmla="*/ 59 w 134"/>
                    <a:gd name="T13" fmla="*/ 35 h 114"/>
                    <a:gd name="T14" fmla="*/ 73 w 134"/>
                    <a:gd name="T15" fmla="*/ 35 h 114"/>
                    <a:gd name="T16" fmla="*/ 82 w 134"/>
                    <a:gd name="T17" fmla="*/ 43 h 114"/>
                    <a:gd name="T18" fmla="*/ 85 w 134"/>
                    <a:gd name="T19" fmla="*/ 55 h 114"/>
                    <a:gd name="T20" fmla="*/ 87 w 134"/>
                    <a:gd name="T21" fmla="*/ 66 h 114"/>
                    <a:gd name="T22" fmla="*/ 99 w 134"/>
                    <a:gd name="T23" fmla="*/ 75 h 114"/>
                    <a:gd name="T24" fmla="*/ 116 w 134"/>
                    <a:gd name="T25" fmla="*/ 81 h 114"/>
                    <a:gd name="T26" fmla="*/ 125 w 134"/>
                    <a:gd name="T27" fmla="*/ 95 h 114"/>
                    <a:gd name="T28" fmla="*/ 133 w 134"/>
                    <a:gd name="T29" fmla="*/ 113 h 114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</a:gdLst>
                  <a:ahLst/>
                  <a:cxnLst>
                    <a:cxn ang="T30">
                      <a:pos x="T0" y="T1"/>
                    </a:cxn>
                    <a:cxn ang="T31">
                      <a:pos x="T2" y="T3"/>
                    </a:cxn>
                    <a:cxn ang="T32">
                      <a:pos x="T4" y="T5"/>
                    </a:cxn>
                    <a:cxn ang="T33">
                      <a:pos x="T6" y="T7"/>
                    </a:cxn>
                    <a:cxn ang="T34">
                      <a:pos x="T8" y="T9"/>
                    </a:cxn>
                    <a:cxn ang="T35">
                      <a:pos x="T10" y="T11"/>
                    </a:cxn>
                    <a:cxn ang="T36">
                      <a:pos x="T12" y="T13"/>
                    </a:cxn>
                    <a:cxn ang="T37">
                      <a:pos x="T14" y="T15"/>
                    </a:cxn>
                    <a:cxn ang="T38">
                      <a:pos x="T16" y="T17"/>
                    </a:cxn>
                    <a:cxn ang="T39">
                      <a:pos x="T18" y="T19"/>
                    </a:cxn>
                    <a:cxn ang="T40">
                      <a:pos x="T20" y="T21"/>
                    </a:cxn>
                    <a:cxn ang="T41">
                      <a:pos x="T22" y="T23"/>
                    </a:cxn>
                    <a:cxn ang="T42">
                      <a:pos x="T24" y="T25"/>
                    </a:cxn>
                    <a:cxn ang="T43">
                      <a:pos x="T26" y="T27"/>
                    </a:cxn>
                    <a:cxn ang="T44">
                      <a:pos x="T28" y="T29"/>
                    </a:cxn>
                  </a:cxnLst>
                  <a:rect l="0" t="0" r="r" b="b"/>
                  <a:pathLst>
                    <a:path w="134" h="114">
                      <a:moveTo>
                        <a:pt x="0" y="0"/>
                      </a:moveTo>
                      <a:lnTo>
                        <a:pt x="13" y="7"/>
                      </a:lnTo>
                      <a:lnTo>
                        <a:pt x="22" y="20"/>
                      </a:lnTo>
                      <a:lnTo>
                        <a:pt x="24" y="35"/>
                      </a:lnTo>
                      <a:lnTo>
                        <a:pt x="30" y="37"/>
                      </a:lnTo>
                      <a:lnTo>
                        <a:pt x="44" y="37"/>
                      </a:lnTo>
                      <a:lnTo>
                        <a:pt x="59" y="35"/>
                      </a:lnTo>
                      <a:lnTo>
                        <a:pt x="73" y="35"/>
                      </a:lnTo>
                      <a:lnTo>
                        <a:pt x="82" y="43"/>
                      </a:lnTo>
                      <a:lnTo>
                        <a:pt x="85" y="55"/>
                      </a:lnTo>
                      <a:lnTo>
                        <a:pt x="87" y="66"/>
                      </a:lnTo>
                      <a:lnTo>
                        <a:pt x="99" y="75"/>
                      </a:lnTo>
                      <a:lnTo>
                        <a:pt x="116" y="81"/>
                      </a:lnTo>
                      <a:lnTo>
                        <a:pt x="125" y="95"/>
                      </a:lnTo>
                      <a:lnTo>
                        <a:pt x="133" y="113"/>
                      </a:lnTo>
                    </a:path>
                  </a:pathLst>
                </a:custGeom>
                <a:noFill/>
                <a:ln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167" name="Freeform 357">
                  <a:extLst>
                    <a:ext uri="{FF2B5EF4-FFF2-40B4-BE49-F238E27FC236}">
                      <a16:creationId xmlns:a16="http://schemas.microsoft.com/office/drawing/2014/main" id="{1C8D2B44-8363-46FD-AAE2-AE0B86EACBC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455" y="827"/>
                  <a:ext cx="74" cy="66"/>
                </a:xfrm>
                <a:custGeom>
                  <a:avLst/>
                  <a:gdLst>
                    <a:gd name="T0" fmla="*/ 73 w 74"/>
                    <a:gd name="T1" fmla="*/ 0 h 66"/>
                    <a:gd name="T2" fmla="*/ 53 w 74"/>
                    <a:gd name="T3" fmla="*/ 12 h 66"/>
                    <a:gd name="T4" fmla="*/ 38 w 74"/>
                    <a:gd name="T5" fmla="*/ 26 h 66"/>
                    <a:gd name="T6" fmla="*/ 24 w 74"/>
                    <a:gd name="T7" fmla="*/ 40 h 66"/>
                    <a:gd name="T8" fmla="*/ 0 w 74"/>
                    <a:gd name="T9" fmla="*/ 65 h 66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74" h="66">
                      <a:moveTo>
                        <a:pt x="73" y="0"/>
                      </a:moveTo>
                      <a:lnTo>
                        <a:pt x="53" y="12"/>
                      </a:lnTo>
                      <a:lnTo>
                        <a:pt x="38" y="26"/>
                      </a:lnTo>
                      <a:lnTo>
                        <a:pt x="24" y="40"/>
                      </a:lnTo>
                      <a:lnTo>
                        <a:pt x="0" y="65"/>
                      </a:lnTo>
                    </a:path>
                  </a:pathLst>
                </a:custGeom>
                <a:noFill/>
                <a:ln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168" name="Freeform 358">
                  <a:extLst>
                    <a:ext uri="{FF2B5EF4-FFF2-40B4-BE49-F238E27FC236}">
                      <a16:creationId xmlns:a16="http://schemas.microsoft.com/office/drawing/2014/main" id="{937CE282-80DF-4546-B351-53B096BA24C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509" y="1075"/>
                  <a:ext cx="36" cy="58"/>
                </a:xfrm>
                <a:custGeom>
                  <a:avLst/>
                  <a:gdLst>
                    <a:gd name="T0" fmla="*/ 26 w 36"/>
                    <a:gd name="T1" fmla="*/ 0 h 58"/>
                    <a:gd name="T2" fmla="*/ 35 w 36"/>
                    <a:gd name="T3" fmla="*/ 12 h 58"/>
                    <a:gd name="T4" fmla="*/ 35 w 36"/>
                    <a:gd name="T5" fmla="*/ 26 h 58"/>
                    <a:gd name="T6" fmla="*/ 29 w 36"/>
                    <a:gd name="T7" fmla="*/ 43 h 58"/>
                    <a:gd name="T8" fmla="*/ 18 w 36"/>
                    <a:gd name="T9" fmla="*/ 51 h 58"/>
                    <a:gd name="T10" fmla="*/ 0 w 36"/>
                    <a:gd name="T11" fmla="*/ 57 h 58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0" t="0" r="r" b="b"/>
                  <a:pathLst>
                    <a:path w="36" h="58">
                      <a:moveTo>
                        <a:pt x="26" y="0"/>
                      </a:moveTo>
                      <a:lnTo>
                        <a:pt x="35" y="12"/>
                      </a:lnTo>
                      <a:lnTo>
                        <a:pt x="35" y="26"/>
                      </a:lnTo>
                      <a:lnTo>
                        <a:pt x="29" y="43"/>
                      </a:lnTo>
                      <a:lnTo>
                        <a:pt x="18" y="51"/>
                      </a:lnTo>
                      <a:lnTo>
                        <a:pt x="0" y="57"/>
                      </a:lnTo>
                    </a:path>
                  </a:pathLst>
                </a:custGeom>
                <a:noFill/>
                <a:ln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169" name="Freeform 359">
                  <a:extLst>
                    <a:ext uri="{FF2B5EF4-FFF2-40B4-BE49-F238E27FC236}">
                      <a16:creationId xmlns:a16="http://schemas.microsoft.com/office/drawing/2014/main" id="{3086A099-F01E-45E3-963E-B026BC760A4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443" y="928"/>
                  <a:ext cx="65" cy="41"/>
                </a:xfrm>
                <a:custGeom>
                  <a:avLst/>
                  <a:gdLst>
                    <a:gd name="T0" fmla="*/ 0 w 65"/>
                    <a:gd name="T1" fmla="*/ 40 h 41"/>
                    <a:gd name="T2" fmla="*/ 29 w 65"/>
                    <a:gd name="T3" fmla="*/ 31 h 41"/>
                    <a:gd name="T4" fmla="*/ 52 w 65"/>
                    <a:gd name="T5" fmla="*/ 14 h 41"/>
                    <a:gd name="T6" fmla="*/ 64 w 65"/>
                    <a:gd name="T7" fmla="*/ 0 h 41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65" h="41">
                      <a:moveTo>
                        <a:pt x="0" y="40"/>
                      </a:moveTo>
                      <a:lnTo>
                        <a:pt x="29" y="31"/>
                      </a:lnTo>
                      <a:lnTo>
                        <a:pt x="52" y="14"/>
                      </a:lnTo>
                      <a:lnTo>
                        <a:pt x="64" y="0"/>
                      </a:lnTo>
                    </a:path>
                  </a:pathLst>
                </a:custGeom>
                <a:noFill/>
                <a:ln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170" name="Freeform 360">
                  <a:extLst>
                    <a:ext uri="{FF2B5EF4-FFF2-40B4-BE49-F238E27FC236}">
                      <a16:creationId xmlns:a16="http://schemas.microsoft.com/office/drawing/2014/main" id="{4F549BF3-089F-4A78-AB79-77BF4258611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565" y="874"/>
                  <a:ext cx="32" cy="60"/>
                </a:xfrm>
                <a:custGeom>
                  <a:avLst/>
                  <a:gdLst>
                    <a:gd name="T0" fmla="*/ 31 w 32"/>
                    <a:gd name="T1" fmla="*/ 0 h 60"/>
                    <a:gd name="T2" fmla="*/ 20 w 32"/>
                    <a:gd name="T3" fmla="*/ 31 h 60"/>
                    <a:gd name="T4" fmla="*/ 6 w 32"/>
                    <a:gd name="T5" fmla="*/ 51 h 60"/>
                    <a:gd name="T6" fmla="*/ 0 w 32"/>
                    <a:gd name="T7" fmla="*/ 59 h 60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32" h="60">
                      <a:moveTo>
                        <a:pt x="31" y="0"/>
                      </a:moveTo>
                      <a:lnTo>
                        <a:pt x="20" y="31"/>
                      </a:lnTo>
                      <a:lnTo>
                        <a:pt x="6" y="51"/>
                      </a:lnTo>
                      <a:lnTo>
                        <a:pt x="0" y="59"/>
                      </a:lnTo>
                    </a:path>
                  </a:pathLst>
                </a:custGeom>
                <a:noFill/>
                <a:ln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171" name="Freeform 361">
                  <a:extLst>
                    <a:ext uri="{FF2B5EF4-FFF2-40B4-BE49-F238E27FC236}">
                      <a16:creationId xmlns:a16="http://schemas.microsoft.com/office/drawing/2014/main" id="{9718A72F-F485-4936-AD0A-EB426C5A107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734" y="863"/>
                  <a:ext cx="103" cy="52"/>
                </a:xfrm>
                <a:custGeom>
                  <a:avLst/>
                  <a:gdLst>
                    <a:gd name="T0" fmla="*/ 102 w 103"/>
                    <a:gd name="T1" fmla="*/ 0 h 52"/>
                    <a:gd name="T2" fmla="*/ 96 w 103"/>
                    <a:gd name="T3" fmla="*/ 3 h 52"/>
                    <a:gd name="T4" fmla="*/ 87 w 103"/>
                    <a:gd name="T5" fmla="*/ 8 h 52"/>
                    <a:gd name="T6" fmla="*/ 71 w 103"/>
                    <a:gd name="T7" fmla="*/ 15 h 52"/>
                    <a:gd name="T8" fmla="*/ 59 w 103"/>
                    <a:gd name="T9" fmla="*/ 22 h 52"/>
                    <a:gd name="T10" fmla="*/ 42 w 103"/>
                    <a:gd name="T11" fmla="*/ 28 h 52"/>
                    <a:gd name="T12" fmla="*/ 32 w 103"/>
                    <a:gd name="T13" fmla="*/ 33 h 52"/>
                    <a:gd name="T14" fmla="*/ 15 w 103"/>
                    <a:gd name="T15" fmla="*/ 42 h 52"/>
                    <a:gd name="T16" fmla="*/ 0 w 103"/>
                    <a:gd name="T17" fmla="*/ 51 h 52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103" h="52">
                      <a:moveTo>
                        <a:pt x="102" y="0"/>
                      </a:moveTo>
                      <a:lnTo>
                        <a:pt x="96" y="3"/>
                      </a:lnTo>
                      <a:lnTo>
                        <a:pt x="87" y="8"/>
                      </a:lnTo>
                      <a:lnTo>
                        <a:pt x="71" y="15"/>
                      </a:lnTo>
                      <a:lnTo>
                        <a:pt x="59" y="22"/>
                      </a:lnTo>
                      <a:lnTo>
                        <a:pt x="42" y="28"/>
                      </a:lnTo>
                      <a:lnTo>
                        <a:pt x="32" y="33"/>
                      </a:lnTo>
                      <a:lnTo>
                        <a:pt x="15" y="42"/>
                      </a:lnTo>
                      <a:lnTo>
                        <a:pt x="0" y="51"/>
                      </a:lnTo>
                    </a:path>
                  </a:pathLst>
                </a:custGeom>
                <a:noFill/>
                <a:ln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172" name="Freeform 362">
                  <a:extLst>
                    <a:ext uri="{FF2B5EF4-FFF2-40B4-BE49-F238E27FC236}">
                      <a16:creationId xmlns:a16="http://schemas.microsoft.com/office/drawing/2014/main" id="{D16AF00E-7C87-4ABE-9071-72BB311844F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689" y="820"/>
                  <a:ext cx="127" cy="55"/>
                </a:xfrm>
                <a:custGeom>
                  <a:avLst/>
                  <a:gdLst>
                    <a:gd name="T0" fmla="*/ 126 w 127"/>
                    <a:gd name="T1" fmla="*/ 0 h 55"/>
                    <a:gd name="T2" fmla="*/ 117 w 127"/>
                    <a:gd name="T3" fmla="*/ 4 h 55"/>
                    <a:gd name="T4" fmla="*/ 104 w 127"/>
                    <a:gd name="T5" fmla="*/ 13 h 55"/>
                    <a:gd name="T6" fmla="*/ 89 w 127"/>
                    <a:gd name="T7" fmla="*/ 17 h 55"/>
                    <a:gd name="T8" fmla="*/ 73 w 127"/>
                    <a:gd name="T9" fmla="*/ 21 h 55"/>
                    <a:gd name="T10" fmla="*/ 62 w 127"/>
                    <a:gd name="T11" fmla="*/ 25 h 55"/>
                    <a:gd name="T12" fmla="*/ 48 w 127"/>
                    <a:gd name="T13" fmla="*/ 31 h 55"/>
                    <a:gd name="T14" fmla="*/ 38 w 127"/>
                    <a:gd name="T15" fmla="*/ 39 h 55"/>
                    <a:gd name="T16" fmla="*/ 28 w 127"/>
                    <a:gd name="T17" fmla="*/ 44 h 55"/>
                    <a:gd name="T18" fmla="*/ 0 w 127"/>
                    <a:gd name="T19" fmla="*/ 54 h 55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0" t="0" r="r" b="b"/>
                  <a:pathLst>
                    <a:path w="127" h="55">
                      <a:moveTo>
                        <a:pt x="126" y="0"/>
                      </a:moveTo>
                      <a:lnTo>
                        <a:pt x="117" y="4"/>
                      </a:lnTo>
                      <a:lnTo>
                        <a:pt x="104" y="13"/>
                      </a:lnTo>
                      <a:lnTo>
                        <a:pt x="89" y="17"/>
                      </a:lnTo>
                      <a:lnTo>
                        <a:pt x="73" y="21"/>
                      </a:lnTo>
                      <a:lnTo>
                        <a:pt x="62" y="25"/>
                      </a:lnTo>
                      <a:lnTo>
                        <a:pt x="48" y="31"/>
                      </a:lnTo>
                      <a:lnTo>
                        <a:pt x="38" y="39"/>
                      </a:lnTo>
                      <a:lnTo>
                        <a:pt x="28" y="44"/>
                      </a:lnTo>
                      <a:lnTo>
                        <a:pt x="0" y="54"/>
                      </a:lnTo>
                    </a:path>
                  </a:pathLst>
                </a:custGeom>
                <a:noFill/>
                <a:ln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173" name="Freeform 363">
                  <a:extLst>
                    <a:ext uri="{FF2B5EF4-FFF2-40B4-BE49-F238E27FC236}">
                      <a16:creationId xmlns:a16="http://schemas.microsoft.com/office/drawing/2014/main" id="{24B49D09-2BB3-4D81-B34C-7E2D086F6FA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646" y="788"/>
                  <a:ext cx="152" cy="54"/>
                </a:xfrm>
                <a:custGeom>
                  <a:avLst/>
                  <a:gdLst>
                    <a:gd name="T0" fmla="*/ 151 w 152"/>
                    <a:gd name="T1" fmla="*/ 0 h 54"/>
                    <a:gd name="T2" fmla="*/ 84 w 152"/>
                    <a:gd name="T3" fmla="*/ 13 h 54"/>
                    <a:gd name="T4" fmla="*/ 68 w 152"/>
                    <a:gd name="T5" fmla="*/ 15 h 54"/>
                    <a:gd name="T6" fmla="*/ 49 w 152"/>
                    <a:gd name="T7" fmla="*/ 29 h 54"/>
                    <a:gd name="T8" fmla="*/ 31 w 152"/>
                    <a:gd name="T9" fmla="*/ 39 h 54"/>
                    <a:gd name="T10" fmla="*/ 12 w 152"/>
                    <a:gd name="T11" fmla="*/ 47 h 54"/>
                    <a:gd name="T12" fmla="*/ 0 w 152"/>
                    <a:gd name="T13" fmla="*/ 53 h 54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0" t="0" r="r" b="b"/>
                  <a:pathLst>
                    <a:path w="152" h="54">
                      <a:moveTo>
                        <a:pt x="151" y="0"/>
                      </a:moveTo>
                      <a:lnTo>
                        <a:pt x="84" y="13"/>
                      </a:lnTo>
                      <a:lnTo>
                        <a:pt x="68" y="15"/>
                      </a:lnTo>
                      <a:lnTo>
                        <a:pt x="49" y="29"/>
                      </a:lnTo>
                      <a:lnTo>
                        <a:pt x="31" y="39"/>
                      </a:lnTo>
                      <a:lnTo>
                        <a:pt x="12" y="47"/>
                      </a:lnTo>
                      <a:lnTo>
                        <a:pt x="0" y="53"/>
                      </a:lnTo>
                    </a:path>
                  </a:pathLst>
                </a:custGeom>
                <a:noFill/>
                <a:ln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174" name="Freeform 364">
                  <a:extLst>
                    <a:ext uri="{FF2B5EF4-FFF2-40B4-BE49-F238E27FC236}">
                      <a16:creationId xmlns:a16="http://schemas.microsoft.com/office/drawing/2014/main" id="{31680AE2-C3CF-48AF-9060-BC1E58F9919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814" y="807"/>
                  <a:ext cx="45" cy="21"/>
                </a:xfrm>
                <a:custGeom>
                  <a:avLst/>
                  <a:gdLst>
                    <a:gd name="T0" fmla="*/ 44 w 45"/>
                    <a:gd name="T1" fmla="*/ 7 h 21"/>
                    <a:gd name="T2" fmla="*/ 39 w 45"/>
                    <a:gd name="T3" fmla="*/ 12 h 21"/>
                    <a:gd name="T4" fmla="*/ 33 w 45"/>
                    <a:gd name="T5" fmla="*/ 16 h 21"/>
                    <a:gd name="T6" fmla="*/ 27 w 45"/>
                    <a:gd name="T7" fmla="*/ 18 h 21"/>
                    <a:gd name="T8" fmla="*/ 23 w 45"/>
                    <a:gd name="T9" fmla="*/ 19 h 21"/>
                    <a:gd name="T10" fmla="*/ 18 w 45"/>
                    <a:gd name="T11" fmla="*/ 20 h 21"/>
                    <a:gd name="T12" fmla="*/ 15 w 45"/>
                    <a:gd name="T13" fmla="*/ 18 h 21"/>
                    <a:gd name="T14" fmla="*/ 10 w 45"/>
                    <a:gd name="T15" fmla="*/ 16 h 21"/>
                    <a:gd name="T16" fmla="*/ 4 w 45"/>
                    <a:gd name="T17" fmla="*/ 15 h 21"/>
                    <a:gd name="T18" fmla="*/ 0 w 45"/>
                    <a:gd name="T19" fmla="*/ 15 h 21"/>
                    <a:gd name="T20" fmla="*/ 27 w 45"/>
                    <a:gd name="T21" fmla="*/ 0 h 21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0" t="0" r="r" b="b"/>
                  <a:pathLst>
                    <a:path w="45" h="21">
                      <a:moveTo>
                        <a:pt x="44" y="7"/>
                      </a:moveTo>
                      <a:lnTo>
                        <a:pt x="39" y="12"/>
                      </a:lnTo>
                      <a:lnTo>
                        <a:pt x="33" y="16"/>
                      </a:lnTo>
                      <a:lnTo>
                        <a:pt x="27" y="18"/>
                      </a:lnTo>
                      <a:lnTo>
                        <a:pt x="23" y="19"/>
                      </a:lnTo>
                      <a:lnTo>
                        <a:pt x="18" y="20"/>
                      </a:lnTo>
                      <a:lnTo>
                        <a:pt x="15" y="18"/>
                      </a:lnTo>
                      <a:lnTo>
                        <a:pt x="10" y="16"/>
                      </a:lnTo>
                      <a:lnTo>
                        <a:pt x="4" y="15"/>
                      </a:lnTo>
                      <a:lnTo>
                        <a:pt x="0" y="15"/>
                      </a:lnTo>
                      <a:lnTo>
                        <a:pt x="27" y="0"/>
                      </a:lnTo>
                    </a:path>
                  </a:pathLst>
                </a:custGeom>
                <a:noFill/>
                <a:ln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175" name="Freeform 365">
                  <a:extLst>
                    <a:ext uri="{FF2B5EF4-FFF2-40B4-BE49-F238E27FC236}">
                      <a16:creationId xmlns:a16="http://schemas.microsoft.com/office/drawing/2014/main" id="{0E06FCE6-B953-42EF-BB90-CFD7A339801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822" y="870"/>
                  <a:ext cx="30" cy="7"/>
                </a:xfrm>
                <a:custGeom>
                  <a:avLst/>
                  <a:gdLst>
                    <a:gd name="T0" fmla="*/ 0 w 30"/>
                    <a:gd name="T1" fmla="*/ 1 h 7"/>
                    <a:gd name="T2" fmla="*/ 6 w 30"/>
                    <a:gd name="T3" fmla="*/ 4 h 7"/>
                    <a:gd name="T4" fmla="*/ 15 w 30"/>
                    <a:gd name="T5" fmla="*/ 6 h 7"/>
                    <a:gd name="T6" fmla="*/ 22 w 30"/>
                    <a:gd name="T7" fmla="*/ 3 h 7"/>
                    <a:gd name="T8" fmla="*/ 29 w 30"/>
                    <a:gd name="T9" fmla="*/ 0 h 7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30" h="7">
                      <a:moveTo>
                        <a:pt x="0" y="1"/>
                      </a:moveTo>
                      <a:lnTo>
                        <a:pt x="6" y="4"/>
                      </a:lnTo>
                      <a:lnTo>
                        <a:pt x="15" y="6"/>
                      </a:lnTo>
                      <a:lnTo>
                        <a:pt x="22" y="3"/>
                      </a:lnTo>
                      <a:lnTo>
                        <a:pt x="29" y="0"/>
                      </a:lnTo>
                    </a:path>
                  </a:pathLst>
                </a:custGeom>
                <a:noFill/>
                <a:ln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176" name="Freeform 366">
                  <a:extLst>
                    <a:ext uri="{FF2B5EF4-FFF2-40B4-BE49-F238E27FC236}">
                      <a16:creationId xmlns:a16="http://schemas.microsoft.com/office/drawing/2014/main" id="{BE9C966D-8E0C-4B77-8BF1-B641216DE17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790" y="791"/>
                  <a:ext cx="46" cy="11"/>
                </a:xfrm>
                <a:custGeom>
                  <a:avLst/>
                  <a:gdLst>
                    <a:gd name="T0" fmla="*/ 0 w 46"/>
                    <a:gd name="T1" fmla="*/ 0 h 11"/>
                    <a:gd name="T2" fmla="*/ 13 w 46"/>
                    <a:gd name="T3" fmla="*/ 7 h 11"/>
                    <a:gd name="T4" fmla="*/ 19 w 46"/>
                    <a:gd name="T5" fmla="*/ 10 h 11"/>
                    <a:gd name="T6" fmla="*/ 25 w 46"/>
                    <a:gd name="T7" fmla="*/ 10 h 11"/>
                    <a:gd name="T8" fmla="*/ 32 w 46"/>
                    <a:gd name="T9" fmla="*/ 9 h 11"/>
                    <a:gd name="T10" fmla="*/ 38 w 46"/>
                    <a:gd name="T11" fmla="*/ 7 h 11"/>
                    <a:gd name="T12" fmla="*/ 45 w 46"/>
                    <a:gd name="T13" fmla="*/ 3 h 11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0" t="0" r="r" b="b"/>
                  <a:pathLst>
                    <a:path w="46" h="11">
                      <a:moveTo>
                        <a:pt x="0" y="0"/>
                      </a:moveTo>
                      <a:lnTo>
                        <a:pt x="13" y="7"/>
                      </a:lnTo>
                      <a:lnTo>
                        <a:pt x="19" y="10"/>
                      </a:lnTo>
                      <a:lnTo>
                        <a:pt x="25" y="10"/>
                      </a:lnTo>
                      <a:lnTo>
                        <a:pt x="32" y="9"/>
                      </a:lnTo>
                      <a:lnTo>
                        <a:pt x="38" y="7"/>
                      </a:lnTo>
                      <a:lnTo>
                        <a:pt x="45" y="3"/>
                      </a:lnTo>
                    </a:path>
                  </a:pathLst>
                </a:custGeom>
                <a:noFill/>
                <a:ln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177" name="Freeform 367">
                  <a:extLst>
                    <a:ext uri="{FF2B5EF4-FFF2-40B4-BE49-F238E27FC236}">
                      <a16:creationId xmlns:a16="http://schemas.microsoft.com/office/drawing/2014/main" id="{C1D44F0B-9304-4ACA-8A54-5A6950314B1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793" y="834"/>
                  <a:ext cx="18" cy="11"/>
                </a:xfrm>
                <a:custGeom>
                  <a:avLst/>
                  <a:gdLst>
                    <a:gd name="T0" fmla="*/ 0 w 18"/>
                    <a:gd name="T1" fmla="*/ 0 h 11"/>
                    <a:gd name="T2" fmla="*/ 9 w 18"/>
                    <a:gd name="T3" fmla="*/ 3 h 11"/>
                    <a:gd name="T4" fmla="*/ 15 w 18"/>
                    <a:gd name="T5" fmla="*/ 7 h 11"/>
                    <a:gd name="T6" fmla="*/ 17 w 18"/>
                    <a:gd name="T7" fmla="*/ 10 h 11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18" h="11">
                      <a:moveTo>
                        <a:pt x="0" y="0"/>
                      </a:moveTo>
                      <a:lnTo>
                        <a:pt x="9" y="3"/>
                      </a:lnTo>
                      <a:lnTo>
                        <a:pt x="15" y="7"/>
                      </a:lnTo>
                      <a:lnTo>
                        <a:pt x="17" y="10"/>
                      </a:lnTo>
                    </a:path>
                  </a:pathLst>
                </a:custGeom>
                <a:noFill/>
                <a:ln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178" name="Freeform 368">
                  <a:extLst>
                    <a:ext uri="{FF2B5EF4-FFF2-40B4-BE49-F238E27FC236}">
                      <a16:creationId xmlns:a16="http://schemas.microsoft.com/office/drawing/2014/main" id="{7E470F52-72D2-472B-9993-030DDB04B6C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774" y="820"/>
                  <a:ext cx="16" cy="18"/>
                </a:xfrm>
                <a:custGeom>
                  <a:avLst/>
                  <a:gdLst>
                    <a:gd name="T0" fmla="*/ 15 w 16"/>
                    <a:gd name="T1" fmla="*/ 0 h 18"/>
                    <a:gd name="T2" fmla="*/ 15 w 16"/>
                    <a:gd name="T3" fmla="*/ 2 h 18"/>
                    <a:gd name="T4" fmla="*/ 13 w 16"/>
                    <a:gd name="T5" fmla="*/ 5 h 18"/>
                    <a:gd name="T6" fmla="*/ 11 w 16"/>
                    <a:gd name="T7" fmla="*/ 11 h 18"/>
                    <a:gd name="T8" fmla="*/ 8 w 16"/>
                    <a:gd name="T9" fmla="*/ 13 h 18"/>
                    <a:gd name="T10" fmla="*/ 5 w 16"/>
                    <a:gd name="T11" fmla="*/ 15 h 18"/>
                    <a:gd name="T12" fmla="*/ 0 w 16"/>
                    <a:gd name="T13" fmla="*/ 17 h 18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0" t="0" r="r" b="b"/>
                  <a:pathLst>
                    <a:path w="16" h="18">
                      <a:moveTo>
                        <a:pt x="15" y="0"/>
                      </a:moveTo>
                      <a:lnTo>
                        <a:pt x="15" y="2"/>
                      </a:lnTo>
                      <a:lnTo>
                        <a:pt x="13" y="5"/>
                      </a:lnTo>
                      <a:lnTo>
                        <a:pt x="11" y="11"/>
                      </a:lnTo>
                      <a:lnTo>
                        <a:pt x="8" y="13"/>
                      </a:lnTo>
                      <a:lnTo>
                        <a:pt x="5" y="15"/>
                      </a:lnTo>
                      <a:lnTo>
                        <a:pt x="0" y="17"/>
                      </a:lnTo>
                    </a:path>
                  </a:pathLst>
                </a:custGeom>
                <a:noFill/>
                <a:ln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179" name="Freeform 369">
                  <a:extLst>
                    <a:ext uri="{FF2B5EF4-FFF2-40B4-BE49-F238E27FC236}">
                      <a16:creationId xmlns:a16="http://schemas.microsoft.com/office/drawing/2014/main" id="{6F7B6621-FB4E-4660-A6F7-A8BE82C6EC4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719" y="809"/>
                  <a:ext cx="27" cy="9"/>
                </a:xfrm>
                <a:custGeom>
                  <a:avLst/>
                  <a:gdLst>
                    <a:gd name="T0" fmla="*/ 0 w 27"/>
                    <a:gd name="T1" fmla="*/ 0 h 9"/>
                    <a:gd name="T2" fmla="*/ 1 w 27"/>
                    <a:gd name="T3" fmla="*/ 3 h 9"/>
                    <a:gd name="T4" fmla="*/ 5 w 27"/>
                    <a:gd name="T5" fmla="*/ 5 h 9"/>
                    <a:gd name="T6" fmla="*/ 9 w 27"/>
                    <a:gd name="T7" fmla="*/ 7 h 9"/>
                    <a:gd name="T8" fmla="*/ 15 w 27"/>
                    <a:gd name="T9" fmla="*/ 8 h 9"/>
                    <a:gd name="T10" fmla="*/ 21 w 27"/>
                    <a:gd name="T11" fmla="*/ 8 h 9"/>
                    <a:gd name="T12" fmla="*/ 26 w 27"/>
                    <a:gd name="T13" fmla="*/ 8 h 9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0" t="0" r="r" b="b"/>
                  <a:pathLst>
                    <a:path w="27" h="9">
                      <a:moveTo>
                        <a:pt x="0" y="0"/>
                      </a:moveTo>
                      <a:lnTo>
                        <a:pt x="1" y="3"/>
                      </a:lnTo>
                      <a:lnTo>
                        <a:pt x="5" y="5"/>
                      </a:lnTo>
                      <a:lnTo>
                        <a:pt x="9" y="7"/>
                      </a:lnTo>
                      <a:lnTo>
                        <a:pt x="15" y="8"/>
                      </a:lnTo>
                      <a:lnTo>
                        <a:pt x="21" y="8"/>
                      </a:lnTo>
                      <a:lnTo>
                        <a:pt x="26" y="8"/>
                      </a:lnTo>
                    </a:path>
                  </a:pathLst>
                </a:custGeom>
                <a:noFill/>
                <a:ln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180" name="Freeform 370">
                  <a:extLst>
                    <a:ext uri="{FF2B5EF4-FFF2-40B4-BE49-F238E27FC236}">
                      <a16:creationId xmlns:a16="http://schemas.microsoft.com/office/drawing/2014/main" id="{B377030C-62E2-46F3-8DB7-2AFC726E689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791" y="893"/>
                  <a:ext cx="25" cy="5"/>
                </a:xfrm>
                <a:custGeom>
                  <a:avLst/>
                  <a:gdLst>
                    <a:gd name="T0" fmla="*/ 0 w 25"/>
                    <a:gd name="T1" fmla="*/ 0 h 5"/>
                    <a:gd name="T2" fmla="*/ 6 w 25"/>
                    <a:gd name="T3" fmla="*/ 3 h 5"/>
                    <a:gd name="T4" fmla="*/ 11 w 25"/>
                    <a:gd name="T5" fmla="*/ 4 h 5"/>
                    <a:gd name="T6" fmla="*/ 17 w 25"/>
                    <a:gd name="T7" fmla="*/ 4 h 5"/>
                    <a:gd name="T8" fmla="*/ 24 w 25"/>
                    <a:gd name="T9" fmla="*/ 4 h 5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25" h="5">
                      <a:moveTo>
                        <a:pt x="0" y="0"/>
                      </a:moveTo>
                      <a:lnTo>
                        <a:pt x="6" y="3"/>
                      </a:lnTo>
                      <a:lnTo>
                        <a:pt x="11" y="4"/>
                      </a:lnTo>
                      <a:lnTo>
                        <a:pt x="17" y="4"/>
                      </a:lnTo>
                      <a:lnTo>
                        <a:pt x="24" y="4"/>
                      </a:lnTo>
                    </a:path>
                  </a:pathLst>
                </a:custGeom>
                <a:noFill/>
                <a:ln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181" name="Freeform 371">
                  <a:extLst>
                    <a:ext uri="{FF2B5EF4-FFF2-40B4-BE49-F238E27FC236}">
                      <a16:creationId xmlns:a16="http://schemas.microsoft.com/office/drawing/2014/main" id="{F76E482F-32AE-4565-8763-BD0D58F3DC8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670" y="791"/>
                  <a:ext cx="22" cy="16"/>
                </a:xfrm>
                <a:custGeom>
                  <a:avLst/>
                  <a:gdLst>
                    <a:gd name="T0" fmla="*/ 0 w 22"/>
                    <a:gd name="T1" fmla="*/ 0 h 16"/>
                    <a:gd name="T2" fmla="*/ 7 w 22"/>
                    <a:gd name="T3" fmla="*/ 4 h 16"/>
                    <a:gd name="T4" fmla="*/ 12 w 22"/>
                    <a:gd name="T5" fmla="*/ 8 h 16"/>
                    <a:gd name="T6" fmla="*/ 16 w 22"/>
                    <a:gd name="T7" fmla="*/ 13 h 16"/>
                    <a:gd name="T8" fmla="*/ 21 w 22"/>
                    <a:gd name="T9" fmla="*/ 15 h 16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22" h="16">
                      <a:moveTo>
                        <a:pt x="0" y="0"/>
                      </a:moveTo>
                      <a:lnTo>
                        <a:pt x="7" y="4"/>
                      </a:lnTo>
                      <a:lnTo>
                        <a:pt x="12" y="8"/>
                      </a:lnTo>
                      <a:lnTo>
                        <a:pt x="16" y="13"/>
                      </a:lnTo>
                      <a:lnTo>
                        <a:pt x="21" y="15"/>
                      </a:lnTo>
                    </a:path>
                  </a:pathLst>
                </a:custGeom>
                <a:noFill/>
                <a:ln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5162" name="Group 372">
                <a:extLst>
                  <a:ext uri="{FF2B5EF4-FFF2-40B4-BE49-F238E27FC236}">
                    <a16:creationId xmlns:a16="http://schemas.microsoft.com/office/drawing/2014/main" id="{CC920503-DA92-4406-A734-30B4BB3D3296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244" y="983"/>
                <a:ext cx="247" cy="251"/>
                <a:chOff x="3244" y="983"/>
                <a:chExt cx="247" cy="251"/>
              </a:xfrm>
            </p:grpSpPr>
            <p:sp>
              <p:nvSpPr>
                <p:cNvPr id="5163" name="Freeform 373">
                  <a:extLst>
                    <a:ext uri="{FF2B5EF4-FFF2-40B4-BE49-F238E27FC236}">
                      <a16:creationId xmlns:a16="http://schemas.microsoft.com/office/drawing/2014/main" id="{64A01D33-4263-4A99-878D-F3634F99B80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244" y="983"/>
                  <a:ext cx="247" cy="251"/>
                </a:xfrm>
                <a:custGeom>
                  <a:avLst/>
                  <a:gdLst>
                    <a:gd name="T0" fmla="*/ 3 w 247"/>
                    <a:gd name="T1" fmla="*/ 12 h 251"/>
                    <a:gd name="T2" fmla="*/ 165 w 247"/>
                    <a:gd name="T3" fmla="*/ 0 h 251"/>
                    <a:gd name="T4" fmla="*/ 211 w 247"/>
                    <a:gd name="T5" fmla="*/ 35 h 251"/>
                    <a:gd name="T6" fmla="*/ 229 w 247"/>
                    <a:gd name="T7" fmla="*/ 55 h 251"/>
                    <a:gd name="T8" fmla="*/ 240 w 247"/>
                    <a:gd name="T9" fmla="*/ 78 h 251"/>
                    <a:gd name="T10" fmla="*/ 243 w 247"/>
                    <a:gd name="T11" fmla="*/ 104 h 251"/>
                    <a:gd name="T12" fmla="*/ 246 w 247"/>
                    <a:gd name="T13" fmla="*/ 144 h 251"/>
                    <a:gd name="T14" fmla="*/ 240 w 247"/>
                    <a:gd name="T15" fmla="*/ 181 h 251"/>
                    <a:gd name="T16" fmla="*/ 220 w 247"/>
                    <a:gd name="T17" fmla="*/ 215 h 251"/>
                    <a:gd name="T18" fmla="*/ 0 w 247"/>
                    <a:gd name="T19" fmla="*/ 250 h 251"/>
                    <a:gd name="T20" fmla="*/ 26 w 247"/>
                    <a:gd name="T21" fmla="*/ 215 h 251"/>
                    <a:gd name="T22" fmla="*/ 40 w 247"/>
                    <a:gd name="T23" fmla="*/ 175 h 251"/>
                    <a:gd name="T24" fmla="*/ 43 w 247"/>
                    <a:gd name="T25" fmla="*/ 127 h 251"/>
                    <a:gd name="T26" fmla="*/ 43 w 247"/>
                    <a:gd name="T27" fmla="*/ 95 h 251"/>
                    <a:gd name="T28" fmla="*/ 20 w 247"/>
                    <a:gd name="T29" fmla="*/ 49 h 251"/>
                    <a:gd name="T30" fmla="*/ 3 w 247"/>
                    <a:gd name="T31" fmla="*/ 12 h 251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</a:gdLst>
                  <a:ahLst/>
                  <a:cxnLst>
                    <a:cxn ang="T32">
                      <a:pos x="T0" y="T1"/>
                    </a:cxn>
                    <a:cxn ang="T33">
                      <a:pos x="T2" y="T3"/>
                    </a:cxn>
                    <a:cxn ang="T34">
                      <a:pos x="T4" y="T5"/>
                    </a:cxn>
                    <a:cxn ang="T35">
                      <a:pos x="T6" y="T7"/>
                    </a:cxn>
                    <a:cxn ang="T36">
                      <a:pos x="T8" y="T9"/>
                    </a:cxn>
                    <a:cxn ang="T37">
                      <a:pos x="T10" y="T11"/>
                    </a:cxn>
                    <a:cxn ang="T38">
                      <a:pos x="T12" y="T13"/>
                    </a:cxn>
                    <a:cxn ang="T39">
                      <a:pos x="T14" y="T15"/>
                    </a:cxn>
                    <a:cxn ang="T40">
                      <a:pos x="T16" y="T17"/>
                    </a:cxn>
                    <a:cxn ang="T41">
                      <a:pos x="T18" y="T19"/>
                    </a:cxn>
                    <a:cxn ang="T42">
                      <a:pos x="T20" y="T21"/>
                    </a:cxn>
                    <a:cxn ang="T43">
                      <a:pos x="T22" y="T23"/>
                    </a:cxn>
                    <a:cxn ang="T44">
                      <a:pos x="T24" y="T25"/>
                    </a:cxn>
                    <a:cxn ang="T45">
                      <a:pos x="T26" y="T27"/>
                    </a:cxn>
                    <a:cxn ang="T46">
                      <a:pos x="T28" y="T29"/>
                    </a:cxn>
                    <a:cxn ang="T47">
                      <a:pos x="T30" y="T31"/>
                    </a:cxn>
                  </a:cxnLst>
                  <a:rect l="0" t="0" r="r" b="b"/>
                  <a:pathLst>
                    <a:path w="247" h="251">
                      <a:moveTo>
                        <a:pt x="3" y="12"/>
                      </a:moveTo>
                      <a:lnTo>
                        <a:pt x="165" y="0"/>
                      </a:lnTo>
                      <a:lnTo>
                        <a:pt x="211" y="35"/>
                      </a:lnTo>
                      <a:lnTo>
                        <a:pt x="229" y="55"/>
                      </a:lnTo>
                      <a:lnTo>
                        <a:pt x="240" y="78"/>
                      </a:lnTo>
                      <a:lnTo>
                        <a:pt x="243" y="104"/>
                      </a:lnTo>
                      <a:lnTo>
                        <a:pt x="246" y="144"/>
                      </a:lnTo>
                      <a:lnTo>
                        <a:pt x="240" y="181"/>
                      </a:lnTo>
                      <a:lnTo>
                        <a:pt x="220" y="215"/>
                      </a:lnTo>
                      <a:lnTo>
                        <a:pt x="0" y="250"/>
                      </a:lnTo>
                      <a:lnTo>
                        <a:pt x="26" y="215"/>
                      </a:lnTo>
                      <a:lnTo>
                        <a:pt x="40" y="175"/>
                      </a:lnTo>
                      <a:lnTo>
                        <a:pt x="43" y="127"/>
                      </a:lnTo>
                      <a:lnTo>
                        <a:pt x="43" y="95"/>
                      </a:lnTo>
                      <a:lnTo>
                        <a:pt x="20" y="49"/>
                      </a:lnTo>
                      <a:lnTo>
                        <a:pt x="3" y="12"/>
                      </a:lnTo>
                    </a:path>
                  </a:pathLst>
                </a:custGeom>
                <a:solidFill>
                  <a:srgbClr val="9FBFFF"/>
                </a:solidFill>
                <a:ln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164" name="Oval 374">
                  <a:extLst>
                    <a:ext uri="{FF2B5EF4-FFF2-40B4-BE49-F238E27FC236}">
                      <a16:creationId xmlns:a16="http://schemas.microsoft.com/office/drawing/2014/main" id="{2ABB3B03-2AC3-4D66-B3B3-FCFA3EBD05A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406" y="1167"/>
                  <a:ext cx="25" cy="22"/>
                </a:xfrm>
                <a:prstGeom prst="ellipse">
                  <a:avLst/>
                </a:prstGeom>
                <a:solidFill>
                  <a:srgbClr val="FFFFFF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endParaRPr lang="en-US" altLang="en-US"/>
                </a:p>
              </p:txBody>
            </p:sp>
          </p:grpSp>
        </p:grpSp>
        <p:sp>
          <p:nvSpPr>
            <p:cNvPr id="5156" name="Freeform 375">
              <a:extLst>
                <a:ext uri="{FF2B5EF4-FFF2-40B4-BE49-F238E27FC236}">
                  <a16:creationId xmlns:a16="http://schemas.microsoft.com/office/drawing/2014/main" id="{ED609EAD-8CF3-43E3-B757-67A88F2A9496}"/>
                </a:ext>
              </a:extLst>
            </p:cNvPr>
            <p:cNvSpPr>
              <a:spLocks/>
            </p:cNvSpPr>
            <p:nvPr/>
          </p:nvSpPr>
          <p:spPr bwMode="auto">
            <a:xfrm>
              <a:off x="3606" y="2278"/>
              <a:ext cx="77" cy="65"/>
            </a:xfrm>
            <a:custGeom>
              <a:avLst/>
              <a:gdLst>
                <a:gd name="T0" fmla="*/ 14 w 77"/>
                <a:gd name="T1" fmla="*/ 47 h 65"/>
                <a:gd name="T2" fmla="*/ 21 w 77"/>
                <a:gd name="T3" fmla="*/ 37 h 65"/>
                <a:gd name="T4" fmla="*/ 28 w 77"/>
                <a:gd name="T5" fmla="*/ 27 h 65"/>
                <a:gd name="T6" fmla="*/ 38 w 77"/>
                <a:gd name="T7" fmla="*/ 20 h 65"/>
                <a:gd name="T8" fmla="*/ 48 w 77"/>
                <a:gd name="T9" fmla="*/ 17 h 65"/>
                <a:gd name="T10" fmla="*/ 59 w 77"/>
                <a:gd name="T11" fmla="*/ 10 h 65"/>
                <a:gd name="T12" fmla="*/ 73 w 77"/>
                <a:gd name="T13" fmla="*/ 0 h 65"/>
                <a:gd name="T14" fmla="*/ 76 w 77"/>
                <a:gd name="T15" fmla="*/ 10 h 65"/>
                <a:gd name="T16" fmla="*/ 76 w 77"/>
                <a:gd name="T17" fmla="*/ 20 h 65"/>
                <a:gd name="T18" fmla="*/ 66 w 77"/>
                <a:gd name="T19" fmla="*/ 24 h 65"/>
                <a:gd name="T20" fmla="*/ 62 w 77"/>
                <a:gd name="T21" fmla="*/ 34 h 65"/>
                <a:gd name="T22" fmla="*/ 48 w 77"/>
                <a:gd name="T23" fmla="*/ 40 h 65"/>
                <a:gd name="T24" fmla="*/ 38 w 77"/>
                <a:gd name="T25" fmla="*/ 44 h 65"/>
                <a:gd name="T26" fmla="*/ 28 w 77"/>
                <a:gd name="T27" fmla="*/ 47 h 65"/>
                <a:gd name="T28" fmla="*/ 14 w 77"/>
                <a:gd name="T29" fmla="*/ 47 h 65"/>
                <a:gd name="T30" fmla="*/ 3 w 77"/>
                <a:gd name="T31" fmla="*/ 54 h 65"/>
                <a:gd name="T32" fmla="*/ 0 w 77"/>
                <a:gd name="T33" fmla="*/ 64 h 65"/>
                <a:gd name="T34" fmla="*/ 14 w 77"/>
                <a:gd name="T35" fmla="*/ 47 h 65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77" h="65">
                  <a:moveTo>
                    <a:pt x="14" y="47"/>
                  </a:moveTo>
                  <a:lnTo>
                    <a:pt x="21" y="37"/>
                  </a:lnTo>
                  <a:lnTo>
                    <a:pt x="28" y="27"/>
                  </a:lnTo>
                  <a:lnTo>
                    <a:pt x="38" y="20"/>
                  </a:lnTo>
                  <a:lnTo>
                    <a:pt x="48" y="17"/>
                  </a:lnTo>
                  <a:lnTo>
                    <a:pt x="59" y="10"/>
                  </a:lnTo>
                  <a:lnTo>
                    <a:pt x="73" y="0"/>
                  </a:lnTo>
                  <a:lnTo>
                    <a:pt x="76" y="10"/>
                  </a:lnTo>
                  <a:lnTo>
                    <a:pt x="76" y="20"/>
                  </a:lnTo>
                  <a:lnTo>
                    <a:pt x="66" y="24"/>
                  </a:lnTo>
                  <a:lnTo>
                    <a:pt x="62" y="34"/>
                  </a:lnTo>
                  <a:lnTo>
                    <a:pt x="48" y="40"/>
                  </a:lnTo>
                  <a:lnTo>
                    <a:pt x="38" y="44"/>
                  </a:lnTo>
                  <a:lnTo>
                    <a:pt x="28" y="47"/>
                  </a:lnTo>
                  <a:lnTo>
                    <a:pt x="14" y="47"/>
                  </a:lnTo>
                  <a:lnTo>
                    <a:pt x="3" y="54"/>
                  </a:lnTo>
                  <a:lnTo>
                    <a:pt x="0" y="64"/>
                  </a:lnTo>
                  <a:lnTo>
                    <a:pt x="14" y="47"/>
                  </a:lnTo>
                </a:path>
              </a:pathLst>
            </a:custGeom>
            <a:solidFill>
              <a:srgbClr val="FF0000"/>
            </a:solidFill>
            <a:ln w="12700" cap="rnd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57" name="Freeform 376">
              <a:extLst>
                <a:ext uri="{FF2B5EF4-FFF2-40B4-BE49-F238E27FC236}">
                  <a16:creationId xmlns:a16="http://schemas.microsoft.com/office/drawing/2014/main" id="{88AEEFD7-1B92-4018-9D79-5E18232B4F2B}"/>
                </a:ext>
              </a:extLst>
            </p:cNvPr>
            <p:cNvSpPr>
              <a:spLocks/>
            </p:cNvSpPr>
            <p:nvPr/>
          </p:nvSpPr>
          <p:spPr bwMode="auto">
            <a:xfrm>
              <a:off x="3453" y="2424"/>
              <a:ext cx="158" cy="121"/>
            </a:xfrm>
            <a:custGeom>
              <a:avLst/>
              <a:gdLst>
                <a:gd name="T0" fmla="*/ 154 w 158"/>
                <a:gd name="T1" fmla="*/ 14 h 121"/>
                <a:gd name="T2" fmla="*/ 143 w 158"/>
                <a:gd name="T3" fmla="*/ 17 h 121"/>
                <a:gd name="T4" fmla="*/ 140 w 158"/>
                <a:gd name="T5" fmla="*/ 27 h 121"/>
                <a:gd name="T6" fmla="*/ 137 w 158"/>
                <a:gd name="T7" fmla="*/ 38 h 121"/>
                <a:gd name="T8" fmla="*/ 123 w 158"/>
                <a:gd name="T9" fmla="*/ 45 h 121"/>
                <a:gd name="T10" fmla="*/ 113 w 158"/>
                <a:gd name="T11" fmla="*/ 45 h 121"/>
                <a:gd name="T12" fmla="*/ 102 w 158"/>
                <a:gd name="T13" fmla="*/ 38 h 121"/>
                <a:gd name="T14" fmla="*/ 92 w 158"/>
                <a:gd name="T15" fmla="*/ 38 h 121"/>
                <a:gd name="T16" fmla="*/ 82 w 158"/>
                <a:gd name="T17" fmla="*/ 45 h 121"/>
                <a:gd name="T18" fmla="*/ 72 w 158"/>
                <a:gd name="T19" fmla="*/ 51 h 121"/>
                <a:gd name="T20" fmla="*/ 61 w 158"/>
                <a:gd name="T21" fmla="*/ 55 h 121"/>
                <a:gd name="T22" fmla="*/ 51 w 158"/>
                <a:gd name="T23" fmla="*/ 62 h 121"/>
                <a:gd name="T24" fmla="*/ 41 w 158"/>
                <a:gd name="T25" fmla="*/ 65 h 121"/>
                <a:gd name="T26" fmla="*/ 31 w 158"/>
                <a:gd name="T27" fmla="*/ 72 h 121"/>
                <a:gd name="T28" fmla="*/ 20 w 158"/>
                <a:gd name="T29" fmla="*/ 79 h 121"/>
                <a:gd name="T30" fmla="*/ 17 w 158"/>
                <a:gd name="T31" fmla="*/ 89 h 121"/>
                <a:gd name="T32" fmla="*/ 10 w 158"/>
                <a:gd name="T33" fmla="*/ 99 h 121"/>
                <a:gd name="T34" fmla="*/ 7 w 158"/>
                <a:gd name="T35" fmla="*/ 110 h 121"/>
                <a:gd name="T36" fmla="*/ 0 w 158"/>
                <a:gd name="T37" fmla="*/ 120 h 121"/>
                <a:gd name="T38" fmla="*/ 10 w 158"/>
                <a:gd name="T39" fmla="*/ 117 h 121"/>
                <a:gd name="T40" fmla="*/ 20 w 158"/>
                <a:gd name="T41" fmla="*/ 113 h 121"/>
                <a:gd name="T42" fmla="*/ 31 w 158"/>
                <a:gd name="T43" fmla="*/ 117 h 121"/>
                <a:gd name="T44" fmla="*/ 41 w 158"/>
                <a:gd name="T45" fmla="*/ 113 h 121"/>
                <a:gd name="T46" fmla="*/ 51 w 158"/>
                <a:gd name="T47" fmla="*/ 106 h 121"/>
                <a:gd name="T48" fmla="*/ 61 w 158"/>
                <a:gd name="T49" fmla="*/ 110 h 121"/>
                <a:gd name="T50" fmla="*/ 72 w 158"/>
                <a:gd name="T51" fmla="*/ 117 h 121"/>
                <a:gd name="T52" fmla="*/ 85 w 158"/>
                <a:gd name="T53" fmla="*/ 113 h 121"/>
                <a:gd name="T54" fmla="*/ 89 w 158"/>
                <a:gd name="T55" fmla="*/ 103 h 121"/>
                <a:gd name="T56" fmla="*/ 89 w 158"/>
                <a:gd name="T57" fmla="*/ 93 h 121"/>
                <a:gd name="T58" fmla="*/ 92 w 158"/>
                <a:gd name="T59" fmla="*/ 82 h 121"/>
                <a:gd name="T60" fmla="*/ 102 w 158"/>
                <a:gd name="T61" fmla="*/ 75 h 121"/>
                <a:gd name="T62" fmla="*/ 102 w 158"/>
                <a:gd name="T63" fmla="*/ 65 h 121"/>
                <a:gd name="T64" fmla="*/ 109 w 158"/>
                <a:gd name="T65" fmla="*/ 55 h 121"/>
                <a:gd name="T66" fmla="*/ 119 w 158"/>
                <a:gd name="T67" fmla="*/ 48 h 121"/>
                <a:gd name="T68" fmla="*/ 130 w 158"/>
                <a:gd name="T69" fmla="*/ 41 h 121"/>
                <a:gd name="T70" fmla="*/ 137 w 158"/>
                <a:gd name="T71" fmla="*/ 31 h 121"/>
                <a:gd name="T72" fmla="*/ 143 w 158"/>
                <a:gd name="T73" fmla="*/ 21 h 121"/>
                <a:gd name="T74" fmla="*/ 154 w 158"/>
                <a:gd name="T75" fmla="*/ 10 h 121"/>
                <a:gd name="T76" fmla="*/ 157 w 158"/>
                <a:gd name="T77" fmla="*/ 0 h 121"/>
                <a:gd name="T78" fmla="*/ 147 w 158"/>
                <a:gd name="T79" fmla="*/ 3 h 121"/>
                <a:gd name="T80" fmla="*/ 137 w 158"/>
                <a:gd name="T81" fmla="*/ 10 h 121"/>
                <a:gd name="T82" fmla="*/ 130 w 158"/>
                <a:gd name="T83" fmla="*/ 21 h 121"/>
                <a:gd name="T84" fmla="*/ 119 w 158"/>
                <a:gd name="T85" fmla="*/ 31 h 121"/>
                <a:gd name="T86" fmla="*/ 109 w 158"/>
                <a:gd name="T87" fmla="*/ 38 h 121"/>
                <a:gd name="T88" fmla="*/ 99 w 158"/>
                <a:gd name="T89" fmla="*/ 45 h 121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0" t="0" r="r" b="b"/>
              <a:pathLst>
                <a:path w="158" h="121">
                  <a:moveTo>
                    <a:pt x="154" y="14"/>
                  </a:moveTo>
                  <a:lnTo>
                    <a:pt x="143" y="17"/>
                  </a:lnTo>
                  <a:lnTo>
                    <a:pt x="140" y="27"/>
                  </a:lnTo>
                  <a:lnTo>
                    <a:pt x="137" y="38"/>
                  </a:lnTo>
                  <a:lnTo>
                    <a:pt x="123" y="45"/>
                  </a:lnTo>
                  <a:lnTo>
                    <a:pt x="113" y="45"/>
                  </a:lnTo>
                  <a:lnTo>
                    <a:pt x="102" y="38"/>
                  </a:lnTo>
                  <a:lnTo>
                    <a:pt x="92" y="38"/>
                  </a:lnTo>
                  <a:lnTo>
                    <a:pt x="82" y="45"/>
                  </a:lnTo>
                  <a:lnTo>
                    <a:pt x="72" y="51"/>
                  </a:lnTo>
                  <a:lnTo>
                    <a:pt x="61" y="55"/>
                  </a:lnTo>
                  <a:lnTo>
                    <a:pt x="51" y="62"/>
                  </a:lnTo>
                  <a:lnTo>
                    <a:pt x="41" y="65"/>
                  </a:lnTo>
                  <a:lnTo>
                    <a:pt x="31" y="72"/>
                  </a:lnTo>
                  <a:lnTo>
                    <a:pt x="20" y="79"/>
                  </a:lnTo>
                  <a:lnTo>
                    <a:pt x="17" y="89"/>
                  </a:lnTo>
                  <a:lnTo>
                    <a:pt x="10" y="99"/>
                  </a:lnTo>
                  <a:lnTo>
                    <a:pt x="7" y="110"/>
                  </a:lnTo>
                  <a:lnTo>
                    <a:pt x="0" y="120"/>
                  </a:lnTo>
                  <a:lnTo>
                    <a:pt x="10" y="117"/>
                  </a:lnTo>
                  <a:lnTo>
                    <a:pt x="20" y="113"/>
                  </a:lnTo>
                  <a:lnTo>
                    <a:pt x="31" y="117"/>
                  </a:lnTo>
                  <a:lnTo>
                    <a:pt x="41" y="113"/>
                  </a:lnTo>
                  <a:lnTo>
                    <a:pt x="51" y="106"/>
                  </a:lnTo>
                  <a:lnTo>
                    <a:pt x="61" y="110"/>
                  </a:lnTo>
                  <a:lnTo>
                    <a:pt x="72" y="117"/>
                  </a:lnTo>
                  <a:lnTo>
                    <a:pt x="85" y="113"/>
                  </a:lnTo>
                  <a:lnTo>
                    <a:pt x="89" y="103"/>
                  </a:lnTo>
                  <a:lnTo>
                    <a:pt x="89" y="93"/>
                  </a:lnTo>
                  <a:lnTo>
                    <a:pt x="92" y="82"/>
                  </a:lnTo>
                  <a:lnTo>
                    <a:pt x="102" y="75"/>
                  </a:lnTo>
                  <a:lnTo>
                    <a:pt x="102" y="65"/>
                  </a:lnTo>
                  <a:lnTo>
                    <a:pt x="109" y="55"/>
                  </a:lnTo>
                  <a:lnTo>
                    <a:pt x="119" y="48"/>
                  </a:lnTo>
                  <a:lnTo>
                    <a:pt x="130" y="41"/>
                  </a:lnTo>
                  <a:lnTo>
                    <a:pt x="137" y="31"/>
                  </a:lnTo>
                  <a:lnTo>
                    <a:pt x="143" y="21"/>
                  </a:lnTo>
                  <a:lnTo>
                    <a:pt x="154" y="10"/>
                  </a:lnTo>
                  <a:lnTo>
                    <a:pt x="157" y="0"/>
                  </a:lnTo>
                  <a:lnTo>
                    <a:pt x="147" y="3"/>
                  </a:lnTo>
                  <a:lnTo>
                    <a:pt x="137" y="10"/>
                  </a:lnTo>
                  <a:lnTo>
                    <a:pt x="130" y="21"/>
                  </a:lnTo>
                  <a:lnTo>
                    <a:pt x="119" y="31"/>
                  </a:lnTo>
                  <a:lnTo>
                    <a:pt x="109" y="38"/>
                  </a:lnTo>
                  <a:lnTo>
                    <a:pt x="99" y="45"/>
                  </a:lnTo>
                </a:path>
              </a:pathLst>
            </a:custGeom>
            <a:solidFill>
              <a:srgbClr val="FF0000"/>
            </a:solidFill>
            <a:ln w="12700" cap="rnd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58" name="Freeform 377">
              <a:extLst>
                <a:ext uri="{FF2B5EF4-FFF2-40B4-BE49-F238E27FC236}">
                  <a16:creationId xmlns:a16="http://schemas.microsoft.com/office/drawing/2014/main" id="{0555DEF0-27E7-4EBC-98E3-CAB4077684B3}"/>
                </a:ext>
              </a:extLst>
            </p:cNvPr>
            <p:cNvSpPr>
              <a:spLocks/>
            </p:cNvSpPr>
            <p:nvPr/>
          </p:nvSpPr>
          <p:spPr bwMode="auto">
            <a:xfrm>
              <a:off x="3579" y="2250"/>
              <a:ext cx="69" cy="36"/>
            </a:xfrm>
            <a:custGeom>
              <a:avLst/>
              <a:gdLst>
                <a:gd name="T0" fmla="*/ 0 w 69"/>
                <a:gd name="T1" fmla="*/ 32 h 36"/>
                <a:gd name="T2" fmla="*/ 10 w 69"/>
                <a:gd name="T3" fmla="*/ 28 h 36"/>
                <a:gd name="T4" fmla="*/ 17 w 69"/>
                <a:gd name="T5" fmla="*/ 18 h 36"/>
                <a:gd name="T6" fmla="*/ 27 w 69"/>
                <a:gd name="T7" fmla="*/ 7 h 36"/>
                <a:gd name="T8" fmla="*/ 37 w 69"/>
                <a:gd name="T9" fmla="*/ 4 h 36"/>
                <a:gd name="T10" fmla="*/ 48 w 69"/>
                <a:gd name="T11" fmla="*/ 0 h 36"/>
                <a:gd name="T12" fmla="*/ 58 w 69"/>
                <a:gd name="T13" fmla="*/ 0 h 36"/>
                <a:gd name="T14" fmla="*/ 68 w 69"/>
                <a:gd name="T15" fmla="*/ 4 h 36"/>
                <a:gd name="T16" fmla="*/ 54 w 69"/>
                <a:gd name="T17" fmla="*/ 14 h 36"/>
                <a:gd name="T18" fmla="*/ 44 w 69"/>
                <a:gd name="T19" fmla="*/ 25 h 36"/>
                <a:gd name="T20" fmla="*/ 31 w 69"/>
                <a:gd name="T21" fmla="*/ 28 h 36"/>
                <a:gd name="T22" fmla="*/ 20 w 69"/>
                <a:gd name="T23" fmla="*/ 35 h 36"/>
                <a:gd name="T24" fmla="*/ 37 w 69"/>
                <a:gd name="T25" fmla="*/ 7 h 36"/>
                <a:gd name="T26" fmla="*/ 48 w 69"/>
                <a:gd name="T27" fmla="*/ 0 h 36"/>
                <a:gd name="T28" fmla="*/ 41 w 69"/>
                <a:gd name="T29" fmla="*/ 11 h 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0" t="0" r="r" b="b"/>
              <a:pathLst>
                <a:path w="69" h="36">
                  <a:moveTo>
                    <a:pt x="0" y="32"/>
                  </a:moveTo>
                  <a:lnTo>
                    <a:pt x="10" y="28"/>
                  </a:lnTo>
                  <a:lnTo>
                    <a:pt x="17" y="18"/>
                  </a:lnTo>
                  <a:lnTo>
                    <a:pt x="27" y="7"/>
                  </a:lnTo>
                  <a:lnTo>
                    <a:pt x="37" y="4"/>
                  </a:lnTo>
                  <a:lnTo>
                    <a:pt x="48" y="0"/>
                  </a:lnTo>
                  <a:lnTo>
                    <a:pt x="58" y="0"/>
                  </a:lnTo>
                  <a:lnTo>
                    <a:pt x="68" y="4"/>
                  </a:lnTo>
                  <a:lnTo>
                    <a:pt x="54" y="14"/>
                  </a:lnTo>
                  <a:lnTo>
                    <a:pt x="44" y="25"/>
                  </a:lnTo>
                  <a:lnTo>
                    <a:pt x="31" y="28"/>
                  </a:lnTo>
                  <a:lnTo>
                    <a:pt x="20" y="35"/>
                  </a:lnTo>
                  <a:lnTo>
                    <a:pt x="37" y="7"/>
                  </a:lnTo>
                  <a:lnTo>
                    <a:pt x="48" y="0"/>
                  </a:lnTo>
                  <a:lnTo>
                    <a:pt x="41" y="11"/>
                  </a:lnTo>
                </a:path>
              </a:pathLst>
            </a:custGeom>
            <a:solidFill>
              <a:srgbClr val="FF0000"/>
            </a:solidFill>
            <a:ln w="12700" cap="rnd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59" name="Freeform 378">
              <a:extLst>
                <a:ext uri="{FF2B5EF4-FFF2-40B4-BE49-F238E27FC236}">
                  <a16:creationId xmlns:a16="http://schemas.microsoft.com/office/drawing/2014/main" id="{CFE00C01-5CEF-4927-BE8E-FFF21605EFD7}"/>
                </a:ext>
              </a:extLst>
            </p:cNvPr>
            <p:cNvSpPr>
              <a:spLocks/>
            </p:cNvSpPr>
            <p:nvPr/>
          </p:nvSpPr>
          <p:spPr bwMode="auto">
            <a:xfrm>
              <a:off x="3484" y="2216"/>
              <a:ext cx="127" cy="52"/>
            </a:xfrm>
            <a:custGeom>
              <a:avLst/>
              <a:gdLst>
                <a:gd name="T0" fmla="*/ 44 w 127"/>
                <a:gd name="T1" fmla="*/ 41 h 52"/>
                <a:gd name="T2" fmla="*/ 31 w 127"/>
                <a:gd name="T3" fmla="*/ 41 h 52"/>
                <a:gd name="T4" fmla="*/ 10 w 127"/>
                <a:gd name="T5" fmla="*/ 44 h 52"/>
                <a:gd name="T6" fmla="*/ 0 w 127"/>
                <a:gd name="T7" fmla="*/ 48 h 52"/>
                <a:gd name="T8" fmla="*/ 3 w 127"/>
                <a:gd name="T9" fmla="*/ 37 h 52"/>
                <a:gd name="T10" fmla="*/ 10 w 127"/>
                <a:gd name="T11" fmla="*/ 27 h 52"/>
                <a:gd name="T12" fmla="*/ 20 w 127"/>
                <a:gd name="T13" fmla="*/ 27 h 52"/>
                <a:gd name="T14" fmla="*/ 31 w 127"/>
                <a:gd name="T15" fmla="*/ 24 h 52"/>
                <a:gd name="T16" fmla="*/ 41 w 127"/>
                <a:gd name="T17" fmla="*/ 24 h 52"/>
                <a:gd name="T18" fmla="*/ 51 w 127"/>
                <a:gd name="T19" fmla="*/ 24 h 52"/>
                <a:gd name="T20" fmla="*/ 65 w 127"/>
                <a:gd name="T21" fmla="*/ 20 h 52"/>
                <a:gd name="T22" fmla="*/ 75 w 127"/>
                <a:gd name="T23" fmla="*/ 17 h 52"/>
                <a:gd name="T24" fmla="*/ 85 w 127"/>
                <a:gd name="T25" fmla="*/ 14 h 52"/>
                <a:gd name="T26" fmla="*/ 95 w 127"/>
                <a:gd name="T27" fmla="*/ 7 h 52"/>
                <a:gd name="T28" fmla="*/ 106 w 127"/>
                <a:gd name="T29" fmla="*/ 7 h 52"/>
                <a:gd name="T30" fmla="*/ 116 w 127"/>
                <a:gd name="T31" fmla="*/ 3 h 52"/>
                <a:gd name="T32" fmla="*/ 126 w 127"/>
                <a:gd name="T33" fmla="*/ 0 h 52"/>
                <a:gd name="T34" fmla="*/ 112 w 127"/>
                <a:gd name="T35" fmla="*/ 3 h 52"/>
                <a:gd name="T36" fmla="*/ 102 w 127"/>
                <a:gd name="T37" fmla="*/ 3 h 52"/>
                <a:gd name="T38" fmla="*/ 92 w 127"/>
                <a:gd name="T39" fmla="*/ 10 h 52"/>
                <a:gd name="T40" fmla="*/ 82 w 127"/>
                <a:gd name="T41" fmla="*/ 17 h 52"/>
                <a:gd name="T42" fmla="*/ 72 w 127"/>
                <a:gd name="T43" fmla="*/ 20 h 52"/>
                <a:gd name="T44" fmla="*/ 44 w 127"/>
                <a:gd name="T45" fmla="*/ 31 h 52"/>
                <a:gd name="T46" fmla="*/ 31 w 127"/>
                <a:gd name="T47" fmla="*/ 41 h 52"/>
                <a:gd name="T48" fmla="*/ 20 w 127"/>
                <a:gd name="T49" fmla="*/ 44 h 52"/>
                <a:gd name="T50" fmla="*/ 10 w 127"/>
                <a:gd name="T51" fmla="*/ 48 h 52"/>
                <a:gd name="T52" fmla="*/ 0 w 127"/>
                <a:gd name="T53" fmla="*/ 51 h 52"/>
                <a:gd name="T54" fmla="*/ 10 w 127"/>
                <a:gd name="T55" fmla="*/ 44 h 52"/>
                <a:gd name="T56" fmla="*/ 20 w 127"/>
                <a:gd name="T57" fmla="*/ 37 h 52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127" h="52">
                  <a:moveTo>
                    <a:pt x="44" y="41"/>
                  </a:moveTo>
                  <a:lnTo>
                    <a:pt x="31" y="41"/>
                  </a:lnTo>
                  <a:lnTo>
                    <a:pt x="10" y="44"/>
                  </a:lnTo>
                  <a:lnTo>
                    <a:pt x="0" y="48"/>
                  </a:lnTo>
                  <a:lnTo>
                    <a:pt x="3" y="37"/>
                  </a:lnTo>
                  <a:lnTo>
                    <a:pt x="10" y="27"/>
                  </a:lnTo>
                  <a:lnTo>
                    <a:pt x="20" y="27"/>
                  </a:lnTo>
                  <a:lnTo>
                    <a:pt x="31" y="24"/>
                  </a:lnTo>
                  <a:lnTo>
                    <a:pt x="41" y="24"/>
                  </a:lnTo>
                  <a:lnTo>
                    <a:pt x="51" y="24"/>
                  </a:lnTo>
                  <a:lnTo>
                    <a:pt x="65" y="20"/>
                  </a:lnTo>
                  <a:lnTo>
                    <a:pt x="75" y="17"/>
                  </a:lnTo>
                  <a:lnTo>
                    <a:pt x="85" y="14"/>
                  </a:lnTo>
                  <a:lnTo>
                    <a:pt x="95" y="7"/>
                  </a:lnTo>
                  <a:lnTo>
                    <a:pt x="106" y="7"/>
                  </a:lnTo>
                  <a:lnTo>
                    <a:pt x="116" y="3"/>
                  </a:lnTo>
                  <a:lnTo>
                    <a:pt x="126" y="0"/>
                  </a:lnTo>
                  <a:lnTo>
                    <a:pt x="112" y="3"/>
                  </a:lnTo>
                  <a:lnTo>
                    <a:pt x="102" y="3"/>
                  </a:lnTo>
                  <a:lnTo>
                    <a:pt x="92" y="10"/>
                  </a:lnTo>
                  <a:lnTo>
                    <a:pt x="82" y="17"/>
                  </a:lnTo>
                  <a:lnTo>
                    <a:pt x="72" y="20"/>
                  </a:lnTo>
                  <a:lnTo>
                    <a:pt x="44" y="31"/>
                  </a:lnTo>
                  <a:lnTo>
                    <a:pt x="31" y="41"/>
                  </a:lnTo>
                  <a:lnTo>
                    <a:pt x="20" y="44"/>
                  </a:lnTo>
                  <a:lnTo>
                    <a:pt x="10" y="48"/>
                  </a:lnTo>
                  <a:lnTo>
                    <a:pt x="0" y="51"/>
                  </a:lnTo>
                  <a:lnTo>
                    <a:pt x="10" y="44"/>
                  </a:lnTo>
                  <a:lnTo>
                    <a:pt x="20" y="37"/>
                  </a:lnTo>
                </a:path>
              </a:pathLst>
            </a:custGeom>
            <a:solidFill>
              <a:srgbClr val="FF0000"/>
            </a:solidFill>
            <a:ln w="12700" cap="rnd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60" name="Freeform 379">
              <a:extLst>
                <a:ext uri="{FF2B5EF4-FFF2-40B4-BE49-F238E27FC236}">
                  <a16:creationId xmlns:a16="http://schemas.microsoft.com/office/drawing/2014/main" id="{E5DE68A7-3F86-4341-A130-E6F21F9857C4}"/>
                </a:ext>
              </a:extLst>
            </p:cNvPr>
            <p:cNvSpPr>
              <a:spLocks/>
            </p:cNvSpPr>
            <p:nvPr/>
          </p:nvSpPr>
          <p:spPr bwMode="auto">
            <a:xfrm>
              <a:off x="3641" y="2533"/>
              <a:ext cx="79" cy="124"/>
            </a:xfrm>
            <a:custGeom>
              <a:avLst/>
              <a:gdLst>
                <a:gd name="T0" fmla="*/ 0 w 79"/>
                <a:gd name="T1" fmla="*/ 7 h 124"/>
                <a:gd name="T2" fmla="*/ 10 w 79"/>
                <a:gd name="T3" fmla="*/ 14 h 124"/>
                <a:gd name="T4" fmla="*/ 10 w 79"/>
                <a:gd name="T5" fmla="*/ 24 h 124"/>
                <a:gd name="T6" fmla="*/ 10 w 79"/>
                <a:gd name="T7" fmla="*/ 34 h 124"/>
                <a:gd name="T8" fmla="*/ 7 w 79"/>
                <a:gd name="T9" fmla="*/ 44 h 124"/>
                <a:gd name="T10" fmla="*/ 7 w 79"/>
                <a:gd name="T11" fmla="*/ 55 h 124"/>
                <a:gd name="T12" fmla="*/ 10 w 79"/>
                <a:gd name="T13" fmla="*/ 65 h 124"/>
                <a:gd name="T14" fmla="*/ 14 w 79"/>
                <a:gd name="T15" fmla="*/ 75 h 124"/>
                <a:gd name="T16" fmla="*/ 20 w 79"/>
                <a:gd name="T17" fmla="*/ 85 h 124"/>
                <a:gd name="T18" fmla="*/ 24 w 79"/>
                <a:gd name="T19" fmla="*/ 96 h 124"/>
                <a:gd name="T20" fmla="*/ 31 w 79"/>
                <a:gd name="T21" fmla="*/ 109 h 124"/>
                <a:gd name="T22" fmla="*/ 37 w 79"/>
                <a:gd name="T23" fmla="*/ 120 h 124"/>
                <a:gd name="T24" fmla="*/ 58 w 79"/>
                <a:gd name="T25" fmla="*/ 123 h 124"/>
                <a:gd name="T26" fmla="*/ 68 w 79"/>
                <a:gd name="T27" fmla="*/ 123 h 124"/>
                <a:gd name="T28" fmla="*/ 78 w 79"/>
                <a:gd name="T29" fmla="*/ 120 h 124"/>
                <a:gd name="T30" fmla="*/ 78 w 79"/>
                <a:gd name="T31" fmla="*/ 109 h 124"/>
                <a:gd name="T32" fmla="*/ 78 w 79"/>
                <a:gd name="T33" fmla="*/ 99 h 124"/>
                <a:gd name="T34" fmla="*/ 71 w 79"/>
                <a:gd name="T35" fmla="*/ 89 h 124"/>
                <a:gd name="T36" fmla="*/ 61 w 79"/>
                <a:gd name="T37" fmla="*/ 82 h 124"/>
                <a:gd name="T38" fmla="*/ 51 w 79"/>
                <a:gd name="T39" fmla="*/ 58 h 124"/>
                <a:gd name="T40" fmla="*/ 44 w 79"/>
                <a:gd name="T41" fmla="*/ 48 h 124"/>
                <a:gd name="T42" fmla="*/ 34 w 79"/>
                <a:gd name="T43" fmla="*/ 34 h 124"/>
                <a:gd name="T44" fmla="*/ 31 w 79"/>
                <a:gd name="T45" fmla="*/ 24 h 124"/>
                <a:gd name="T46" fmla="*/ 24 w 79"/>
                <a:gd name="T47" fmla="*/ 14 h 124"/>
                <a:gd name="T48" fmla="*/ 20 w 79"/>
                <a:gd name="T49" fmla="*/ 3 h 124"/>
                <a:gd name="T50" fmla="*/ 10 w 79"/>
                <a:gd name="T51" fmla="*/ 0 h 124"/>
                <a:gd name="T52" fmla="*/ 3 w 79"/>
                <a:gd name="T53" fmla="*/ 10 h 124"/>
                <a:gd name="T54" fmla="*/ 7 w 79"/>
                <a:gd name="T55" fmla="*/ 38 h 124"/>
                <a:gd name="T56" fmla="*/ 0 w 79"/>
                <a:gd name="T57" fmla="*/ 48 h 124"/>
                <a:gd name="T58" fmla="*/ 7 w 79"/>
                <a:gd name="T59" fmla="*/ 75 h 124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0" t="0" r="r" b="b"/>
              <a:pathLst>
                <a:path w="79" h="124">
                  <a:moveTo>
                    <a:pt x="0" y="7"/>
                  </a:moveTo>
                  <a:lnTo>
                    <a:pt x="10" y="14"/>
                  </a:lnTo>
                  <a:lnTo>
                    <a:pt x="10" y="24"/>
                  </a:lnTo>
                  <a:lnTo>
                    <a:pt x="10" y="34"/>
                  </a:lnTo>
                  <a:lnTo>
                    <a:pt x="7" y="44"/>
                  </a:lnTo>
                  <a:lnTo>
                    <a:pt x="7" y="55"/>
                  </a:lnTo>
                  <a:lnTo>
                    <a:pt x="10" y="65"/>
                  </a:lnTo>
                  <a:lnTo>
                    <a:pt x="14" y="75"/>
                  </a:lnTo>
                  <a:lnTo>
                    <a:pt x="20" y="85"/>
                  </a:lnTo>
                  <a:lnTo>
                    <a:pt x="24" y="96"/>
                  </a:lnTo>
                  <a:lnTo>
                    <a:pt x="31" y="109"/>
                  </a:lnTo>
                  <a:lnTo>
                    <a:pt x="37" y="120"/>
                  </a:lnTo>
                  <a:lnTo>
                    <a:pt x="58" y="123"/>
                  </a:lnTo>
                  <a:lnTo>
                    <a:pt x="68" y="123"/>
                  </a:lnTo>
                  <a:lnTo>
                    <a:pt x="78" y="120"/>
                  </a:lnTo>
                  <a:lnTo>
                    <a:pt x="78" y="109"/>
                  </a:lnTo>
                  <a:lnTo>
                    <a:pt x="78" y="99"/>
                  </a:lnTo>
                  <a:lnTo>
                    <a:pt x="71" y="89"/>
                  </a:lnTo>
                  <a:lnTo>
                    <a:pt x="61" y="82"/>
                  </a:lnTo>
                  <a:lnTo>
                    <a:pt x="51" y="58"/>
                  </a:lnTo>
                  <a:lnTo>
                    <a:pt x="44" y="48"/>
                  </a:lnTo>
                  <a:lnTo>
                    <a:pt x="34" y="34"/>
                  </a:lnTo>
                  <a:lnTo>
                    <a:pt x="31" y="24"/>
                  </a:lnTo>
                  <a:lnTo>
                    <a:pt x="24" y="14"/>
                  </a:lnTo>
                  <a:lnTo>
                    <a:pt x="20" y="3"/>
                  </a:lnTo>
                  <a:lnTo>
                    <a:pt x="10" y="0"/>
                  </a:lnTo>
                  <a:lnTo>
                    <a:pt x="3" y="10"/>
                  </a:lnTo>
                  <a:lnTo>
                    <a:pt x="7" y="38"/>
                  </a:lnTo>
                  <a:lnTo>
                    <a:pt x="0" y="48"/>
                  </a:lnTo>
                  <a:lnTo>
                    <a:pt x="7" y="75"/>
                  </a:lnTo>
                </a:path>
              </a:pathLst>
            </a:custGeom>
            <a:solidFill>
              <a:srgbClr val="FF0000"/>
            </a:solidFill>
            <a:ln w="12700" cap="rnd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140" name="Rectangle 380">
            <a:extLst>
              <a:ext uri="{FF2B5EF4-FFF2-40B4-BE49-F238E27FC236}">
                <a16:creationId xmlns:a16="http://schemas.microsoft.com/office/drawing/2014/main" id="{F171888D-0AE8-495D-A7C9-54FA24F3DA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67313" y="8234363"/>
            <a:ext cx="1423987" cy="276225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600" i="1"/>
              <a:t>Adaptado de: The Saunders Group Inc., </a:t>
            </a:r>
          </a:p>
          <a:p>
            <a:r>
              <a:rPr lang="en-US" altLang="en-US" sz="600" i="1"/>
              <a:t>4250 Norex Drive, Chaska, MN 55318</a:t>
            </a:r>
          </a:p>
        </p:txBody>
      </p:sp>
      <p:grpSp>
        <p:nvGrpSpPr>
          <p:cNvPr id="5141" name="Group 391">
            <a:extLst>
              <a:ext uri="{FF2B5EF4-FFF2-40B4-BE49-F238E27FC236}">
                <a16:creationId xmlns:a16="http://schemas.microsoft.com/office/drawing/2014/main" id="{540EC5A8-A433-47DE-9B1A-C679092B19F5}"/>
              </a:ext>
            </a:extLst>
          </p:cNvPr>
          <p:cNvGrpSpPr>
            <a:grpSpLocks/>
          </p:cNvGrpSpPr>
          <p:nvPr/>
        </p:nvGrpSpPr>
        <p:grpSpPr bwMode="auto">
          <a:xfrm>
            <a:off x="5675313" y="1042988"/>
            <a:ext cx="457200" cy="838200"/>
            <a:chOff x="3575" y="657"/>
            <a:chExt cx="288" cy="528"/>
          </a:xfrm>
        </p:grpSpPr>
        <p:sp>
          <p:nvSpPr>
            <p:cNvPr id="5142" name="Rectangle 392">
              <a:extLst>
                <a:ext uri="{FF2B5EF4-FFF2-40B4-BE49-F238E27FC236}">
                  <a16:creationId xmlns:a16="http://schemas.microsoft.com/office/drawing/2014/main" id="{A1E3F5B5-7C01-4D95-AE7B-3F46110C626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75" y="657"/>
              <a:ext cx="288" cy="528"/>
            </a:xfrm>
            <a:prstGeom prst="rect">
              <a:avLst/>
            </a:prstGeom>
            <a:solidFill>
              <a:srgbClr val="DDDDD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n-US" altLang="en-US"/>
            </a:p>
          </p:txBody>
        </p:sp>
        <p:grpSp>
          <p:nvGrpSpPr>
            <p:cNvPr id="5143" name="Group 393">
              <a:extLst>
                <a:ext uri="{FF2B5EF4-FFF2-40B4-BE49-F238E27FC236}">
                  <a16:creationId xmlns:a16="http://schemas.microsoft.com/office/drawing/2014/main" id="{8C37ABB4-E790-46F9-AC56-1036ACC8F56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611" y="677"/>
              <a:ext cx="226" cy="490"/>
              <a:chOff x="3611" y="677"/>
              <a:chExt cx="226" cy="490"/>
            </a:xfrm>
          </p:grpSpPr>
          <p:sp>
            <p:nvSpPr>
              <p:cNvPr id="5144" name="Freeform 394">
                <a:extLst>
                  <a:ext uri="{FF2B5EF4-FFF2-40B4-BE49-F238E27FC236}">
                    <a16:creationId xmlns:a16="http://schemas.microsoft.com/office/drawing/2014/main" id="{D41CC594-4160-4283-9E7A-02F2665DFCFB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3668" y="677"/>
                <a:ext cx="88" cy="47"/>
              </a:xfrm>
              <a:custGeom>
                <a:avLst/>
                <a:gdLst>
                  <a:gd name="T0" fmla="*/ 0 w 617"/>
                  <a:gd name="T1" fmla="*/ 0 h 366"/>
                  <a:gd name="T2" fmla="*/ 0 w 617"/>
                  <a:gd name="T3" fmla="*/ 0 h 366"/>
                  <a:gd name="T4" fmla="*/ 0 w 617"/>
                  <a:gd name="T5" fmla="*/ 0 h 366"/>
                  <a:gd name="T6" fmla="*/ 0 w 617"/>
                  <a:gd name="T7" fmla="*/ 0 h 366"/>
                  <a:gd name="T8" fmla="*/ 0 w 617"/>
                  <a:gd name="T9" fmla="*/ 0 h 366"/>
                  <a:gd name="T10" fmla="*/ 0 w 617"/>
                  <a:gd name="T11" fmla="*/ 0 h 366"/>
                  <a:gd name="T12" fmla="*/ 0 w 617"/>
                  <a:gd name="T13" fmla="*/ 0 h 366"/>
                  <a:gd name="T14" fmla="*/ 0 w 617"/>
                  <a:gd name="T15" fmla="*/ 0 h 366"/>
                  <a:gd name="T16" fmla="*/ 0 w 617"/>
                  <a:gd name="T17" fmla="*/ 0 h 366"/>
                  <a:gd name="T18" fmla="*/ 0 w 617"/>
                  <a:gd name="T19" fmla="*/ 0 h 366"/>
                  <a:gd name="T20" fmla="*/ 0 w 617"/>
                  <a:gd name="T21" fmla="*/ 0 h 366"/>
                  <a:gd name="T22" fmla="*/ 0 w 617"/>
                  <a:gd name="T23" fmla="*/ 0 h 366"/>
                  <a:gd name="T24" fmla="*/ 0 w 617"/>
                  <a:gd name="T25" fmla="*/ 0 h 366"/>
                  <a:gd name="T26" fmla="*/ 0 w 617"/>
                  <a:gd name="T27" fmla="*/ 0 h 366"/>
                  <a:gd name="T28" fmla="*/ 0 w 617"/>
                  <a:gd name="T29" fmla="*/ 0 h 366"/>
                  <a:gd name="T30" fmla="*/ 0 w 617"/>
                  <a:gd name="T31" fmla="*/ 0 h 366"/>
                  <a:gd name="T32" fmla="*/ 0 w 617"/>
                  <a:gd name="T33" fmla="*/ 0 h 366"/>
                  <a:gd name="T34" fmla="*/ 0 w 617"/>
                  <a:gd name="T35" fmla="*/ 0 h 366"/>
                  <a:gd name="T36" fmla="*/ 0 w 617"/>
                  <a:gd name="T37" fmla="*/ 0 h 366"/>
                  <a:gd name="T38" fmla="*/ 0 w 617"/>
                  <a:gd name="T39" fmla="*/ 0 h 366"/>
                  <a:gd name="T40" fmla="*/ 0 w 617"/>
                  <a:gd name="T41" fmla="*/ 0 h 366"/>
                  <a:gd name="T42" fmla="*/ 0 w 617"/>
                  <a:gd name="T43" fmla="*/ 0 h 366"/>
                  <a:gd name="T44" fmla="*/ 0 w 617"/>
                  <a:gd name="T45" fmla="*/ 0 h 366"/>
                  <a:gd name="T46" fmla="*/ 0 w 617"/>
                  <a:gd name="T47" fmla="*/ 0 h 366"/>
                  <a:gd name="T48" fmla="*/ 0 w 617"/>
                  <a:gd name="T49" fmla="*/ 0 h 366"/>
                  <a:gd name="T50" fmla="*/ 0 w 617"/>
                  <a:gd name="T51" fmla="*/ 0 h 366"/>
                  <a:gd name="T52" fmla="*/ 0 w 617"/>
                  <a:gd name="T53" fmla="*/ 0 h 366"/>
                  <a:gd name="T54" fmla="*/ 0 w 617"/>
                  <a:gd name="T55" fmla="*/ 0 h 366"/>
                  <a:gd name="T56" fmla="*/ 0 w 617"/>
                  <a:gd name="T57" fmla="*/ 0 h 366"/>
                  <a:gd name="T58" fmla="*/ 0 w 617"/>
                  <a:gd name="T59" fmla="*/ 0 h 366"/>
                  <a:gd name="T60" fmla="*/ 0 w 617"/>
                  <a:gd name="T61" fmla="*/ 0 h 366"/>
                  <a:gd name="T62" fmla="*/ 0 w 617"/>
                  <a:gd name="T63" fmla="*/ 0 h 366"/>
                  <a:gd name="T64" fmla="*/ 0 w 617"/>
                  <a:gd name="T65" fmla="*/ 0 h 366"/>
                  <a:gd name="T66" fmla="*/ 0 w 617"/>
                  <a:gd name="T67" fmla="*/ 0 h 366"/>
                  <a:gd name="T68" fmla="*/ 0 w 617"/>
                  <a:gd name="T69" fmla="*/ 0 h 366"/>
                  <a:gd name="T70" fmla="*/ 0 w 617"/>
                  <a:gd name="T71" fmla="*/ 0 h 366"/>
                  <a:gd name="T72" fmla="*/ 0 w 617"/>
                  <a:gd name="T73" fmla="*/ 0 h 366"/>
                  <a:gd name="T74" fmla="*/ 0 w 617"/>
                  <a:gd name="T75" fmla="*/ 0 h 366"/>
                  <a:gd name="T76" fmla="*/ 0 w 617"/>
                  <a:gd name="T77" fmla="*/ 0 h 366"/>
                  <a:gd name="T78" fmla="*/ 0 w 617"/>
                  <a:gd name="T79" fmla="*/ 0 h 366"/>
                  <a:gd name="T80" fmla="*/ 0 w 617"/>
                  <a:gd name="T81" fmla="*/ 0 h 366"/>
                  <a:gd name="T82" fmla="*/ 0 w 617"/>
                  <a:gd name="T83" fmla="*/ 0 h 366"/>
                  <a:gd name="T84" fmla="*/ 0 w 617"/>
                  <a:gd name="T85" fmla="*/ 0 h 366"/>
                  <a:gd name="T86" fmla="*/ 0 w 617"/>
                  <a:gd name="T87" fmla="*/ 0 h 366"/>
                  <a:gd name="T88" fmla="*/ 0 w 617"/>
                  <a:gd name="T89" fmla="*/ 0 h 366"/>
                  <a:gd name="T90" fmla="*/ 0 w 617"/>
                  <a:gd name="T91" fmla="*/ 0 h 366"/>
                  <a:gd name="T92" fmla="*/ 0 w 617"/>
                  <a:gd name="T93" fmla="*/ 0 h 366"/>
                  <a:gd name="T94" fmla="*/ 0 w 617"/>
                  <a:gd name="T95" fmla="*/ 0 h 366"/>
                  <a:gd name="T96" fmla="*/ 0 w 617"/>
                  <a:gd name="T97" fmla="*/ 0 h 366"/>
                  <a:gd name="T98" fmla="*/ 0 w 617"/>
                  <a:gd name="T99" fmla="*/ 0 h 366"/>
                  <a:gd name="T100" fmla="*/ 0 w 617"/>
                  <a:gd name="T101" fmla="*/ 0 h 366"/>
                  <a:gd name="T102" fmla="*/ 0 w 617"/>
                  <a:gd name="T103" fmla="*/ 0 h 366"/>
                  <a:gd name="T104" fmla="*/ 0 w 617"/>
                  <a:gd name="T105" fmla="*/ 0 h 36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</a:gdLst>
                <a:ahLst/>
                <a:cxnLst>
                  <a:cxn ang="T106">
                    <a:pos x="T0" y="T1"/>
                  </a:cxn>
                  <a:cxn ang="T107">
                    <a:pos x="T2" y="T3"/>
                  </a:cxn>
                  <a:cxn ang="T108">
                    <a:pos x="T4" y="T5"/>
                  </a:cxn>
                  <a:cxn ang="T109">
                    <a:pos x="T6" y="T7"/>
                  </a:cxn>
                  <a:cxn ang="T110">
                    <a:pos x="T8" y="T9"/>
                  </a:cxn>
                  <a:cxn ang="T111">
                    <a:pos x="T10" y="T11"/>
                  </a:cxn>
                  <a:cxn ang="T112">
                    <a:pos x="T12" y="T13"/>
                  </a:cxn>
                  <a:cxn ang="T113">
                    <a:pos x="T14" y="T15"/>
                  </a:cxn>
                  <a:cxn ang="T114">
                    <a:pos x="T16" y="T17"/>
                  </a:cxn>
                  <a:cxn ang="T115">
                    <a:pos x="T18" y="T19"/>
                  </a:cxn>
                  <a:cxn ang="T116">
                    <a:pos x="T20" y="T21"/>
                  </a:cxn>
                  <a:cxn ang="T117">
                    <a:pos x="T22" y="T23"/>
                  </a:cxn>
                  <a:cxn ang="T118">
                    <a:pos x="T24" y="T25"/>
                  </a:cxn>
                  <a:cxn ang="T119">
                    <a:pos x="T26" y="T27"/>
                  </a:cxn>
                  <a:cxn ang="T120">
                    <a:pos x="T28" y="T29"/>
                  </a:cxn>
                  <a:cxn ang="T121">
                    <a:pos x="T30" y="T31"/>
                  </a:cxn>
                  <a:cxn ang="T122">
                    <a:pos x="T32" y="T33"/>
                  </a:cxn>
                  <a:cxn ang="T123">
                    <a:pos x="T34" y="T35"/>
                  </a:cxn>
                  <a:cxn ang="T124">
                    <a:pos x="T36" y="T37"/>
                  </a:cxn>
                  <a:cxn ang="T125">
                    <a:pos x="T38" y="T39"/>
                  </a:cxn>
                  <a:cxn ang="T126">
                    <a:pos x="T40" y="T41"/>
                  </a:cxn>
                  <a:cxn ang="T127">
                    <a:pos x="T42" y="T43"/>
                  </a:cxn>
                  <a:cxn ang="T128">
                    <a:pos x="T44" y="T45"/>
                  </a:cxn>
                  <a:cxn ang="T129">
                    <a:pos x="T46" y="T47"/>
                  </a:cxn>
                  <a:cxn ang="T130">
                    <a:pos x="T48" y="T49"/>
                  </a:cxn>
                  <a:cxn ang="T131">
                    <a:pos x="T50" y="T51"/>
                  </a:cxn>
                  <a:cxn ang="T132">
                    <a:pos x="T52" y="T53"/>
                  </a:cxn>
                  <a:cxn ang="T133">
                    <a:pos x="T54" y="T55"/>
                  </a:cxn>
                  <a:cxn ang="T134">
                    <a:pos x="T56" y="T57"/>
                  </a:cxn>
                  <a:cxn ang="T135">
                    <a:pos x="T58" y="T59"/>
                  </a:cxn>
                  <a:cxn ang="T136">
                    <a:pos x="T60" y="T61"/>
                  </a:cxn>
                  <a:cxn ang="T137">
                    <a:pos x="T62" y="T63"/>
                  </a:cxn>
                  <a:cxn ang="T138">
                    <a:pos x="T64" y="T65"/>
                  </a:cxn>
                  <a:cxn ang="T139">
                    <a:pos x="T66" y="T67"/>
                  </a:cxn>
                  <a:cxn ang="T140">
                    <a:pos x="T68" y="T69"/>
                  </a:cxn>
                  <a:cxn ang="T141">
                    <a:pos x="T70" y="T71"/>
                  </a:cxn>
                  <a:cxn ang="T142">
                    <a:pos x="T72" y="T73"/>
                  </a:cxn>
                  <a:cxn ang="T143">
                    <a:pos x="T74" y="T75"/>
                  </a:cxn>
                  <a:cxn ang="T144">
                    <a:pos x="T76" y="T77"/>
                  </a:cxn>
                  <a:cxn ang="T145">
                    <a:pos x="T78" y="T79"/>
                  </a:cxn>
                  <a:cxn ang="T146">
                    <a:pos x="T80" y="T81"/>
                  </a:cxn>
                  <a:cxn ang="T147">
                    <a:pos x="T82" y="T83"/>
                  </a:cxn>
                  <a:cxn ang="T148">
                    <a:pos x="T84" y="T85"/>
                  </a:cxn>
                  <a:cxn ang="T149">
                    <a:pos x="T86" y="T87"/>
                  </a:cxn>
                  <a:cxn ang="T150">
                    <a:pos x="T88" y="T89"/>
                  </a:cxn>
                  <a:cxn ang="T151">
                    <a:pos x="T90" y="T91"/>
                  </a:cxn>
                  <a:cxn ang="T152">
                    <a:pos x="T92" y="T93"/>
                  </a:cxn>
                  <a:cxn ang="T153">
                    <a:pos x="T94" y="T95"/>
                  </a:cxn>
                  <a:cxn ang="T154">
                    <a:pos x="T96" y="T97"/>
                  </a:cxn>
                  <a:cxn ang="T155">
                    <a:pos x="T98" y="T99"/>
                  </a:cxn>
                  <a:cxn ang="T156">
                    <a:pos x="T100" y="T101"/>
                  </a:cxn>
                  <a:cxn ang="T157">
                    <a:pos x="T102" y="T103"/>
                  </a:cxn>
                  <a:cxn ang="T158">
                    <a:pos x="T104" y="T105"/>
                  </a:cxn>
                </a:cxnLst>
                <a:rect l="0" t="0" r="r" b="b"/>
                <a:pathLst>
                  <a:path w="617" h="366">
                    <a:moveTo>
                      <a:pt x="238" y="2"/>
                    </a:moveTo>
                    <a:lnTo>
                      <a:pt x="221" y="10"/>
                    </a:lnTo>
                    <a:lnTo>
                      <a:pt x="203" y="17"/>
                    </a:lnTo>
                    <a:lnTo>
                      <a:pt x="184" y="23"/>
                    </a:lnTo>
                    <a:lnTo>
                      <a:pt x="167" y="23"/>
                    </a:lnTo>
                    <a:lnTo>
                      <a:pt x="182" y="13"/>
                    </a:lnTo>
                    <a:lnTo>
                      <a:pt x="202" y="6"/>
                    </a:lnTo>
                    <a:lnTo>
                      <a:pt x="219" y="0"/>
                    </a:lnTo>
                    <a:lnTo>
                      <a:pt x="238" y="2"/>
                    </a:lnTo>
                    <a:close/>
                    <a:moveTo>
                      <a:pt x="417" y="151"/>
                    </a:moveTo>
                    <a:lnTo>
                      <a:pt x="415" y="161"/>
                    </a:lnTo>
                    <a:lnTo>
                      <a:pt x="417" y="169"/>
                    </a:lnTo>
                    <a:lnTo>
                      <a:pt x="423" y="174"/>
                    </a:lnTo>
                    <a:lnTo>
                      <a:pt x="430" y="182"/>
                    </a:lnTo>
                    <a:lnTo>
                      <a:pt x="446" y="192"/>
                    </a:lnTo>
                    <a:lnTo>
                      <a:pt x="459" y="205"/>
                    </a:lnTo>
                    <a:lnTo>
                      <a:pt x="473" y="202"/>
                    </a:lnTo>
                    <a:lnTo>
                      <a:pt x="490" y="205"/>
                    </a:lnTo>
                    <a:lnTo>
                      <a:pt x="487" y="227"/>
                    </a:lnTo>
                    <a:lnTo>
                      <a:pt x="479" y="248"/>
                    </a:lnTo>
                    <a:lnTo>
                      <a:pt x="467" y="266"/>
                    </a:lnTo>
                    <a:lnTo>
                      <a:pt x="452" y="281"/>
                    </a:lnTo>
                    <a:lnTo>
                      <a:pt x="432" y="293"/>
                    </a:lnTo>
                    <a:lnTo>
                      <a:pt x="413" y="306"/>
                    </a:lnTo>
                    <a:lnTo>
                      <a:pt x="394" y="316"/>
                    </a:lnTo>
                    <a:lnTo>
                      <a:pt x="376" y="326"/>
                    </a:lnTo>
                    <a:lnTo>
                      <a:pt x="366" y="328"/>
                    </a:lnTo>
                    <a:lnTo>
                      <a:pt x="357" y="331"/>
                    </a:lnTo>
                    <a:lnTo>
                      <a:pt x="345" y="335"/>
                    </a:lnTo>
                    <a:lnTo>
                      <a:pt x="335" y="339"/>
                    </a:lnTo>
                    <a:lnTo>
                      <a:pt x="314" y="343"/>
                    </a:lnTo>
                    <a:lnTo>
                      <a:pt x="295" y="349"/>
                    </a:lnTo>
                    <a:lnTo>
                      <a:pt x="351" y="324"/>
                    </a:lnTo>
                    <a:lnTo>
                      <a:pt x="357" y="308"/>
                    </a:lnTo>
                    <a:lnTo>
                      <a:pt x="364" y="293"/>
                    </a:lnTo>
                    <a:lnTo>
                      <a:pt x="370" y="275"/>
                    </a:lnTo>
                    <a:lnTo>
                      <a:pt x="374" y="260"/>
                    </a:lnTo>
                    <a:lnTo>
                      <a:pt x="374" y="242"/>
                    </a:lnTo>
                    <a:lnTo>
                      <a:pt x="374" y="225"/>
                    </a:lnTo>
                    <a:lnTo>
                      <a:pt x="372" y="207"/>
                    </a:lnTo>
                    <a:lnTo>
                      <a:pt x="368" y="192"/>
                    </a:lnTo>
                    <a:lnTo>
                      <a:pt x="357" y="174"/>
                    </a:lnTo>
                    <a:lnTo>
                      <a:pt x="347" y="157"/>
                    </a:lnTo>
                    <a:lnTo>
                      <a:pt x="333" y="139"/>
                    </a:lnTo>
                    <a:lnTo>
                      <a:pt x="322" y="124"/>
                    </a:lnTo>
                    <a:lnTo>
                      <a:pt x="306" y="108"/>
                    </a:lnTo>
                    <a:lnTo>
                      <a:pt x="291" y="99"/>
                    </a:lnTo>
                    <a:lnTo>
                      <a:pt x="273" y="89"/>
                    </a:lnTo>
                    <a:lnTo>
                      <a:pt x="256" y="85"/>
                    </a:lnTo>
                    <a:lnTo>
                      <a:pt x="242" y="85"/>
                    </a:lnTo>
                    <a:lnTo>
                      <a:pt x="229" y="85"/>
                    </a:lnTo>
                    <a:lnTo>
                      <a:pt x="215" y="87"/>
                    </a:lnTo>
                    <a:lnTo>
                      <a:pt x="203" y="93"/>
                    </a:lnTo>
                    <a:lnTo>
                      <a:pt x="192" y="99"/>
                    </a:lnTo>
                    <a:lnTo>
                      <a:pt x="180" y="105"/>
                    </a:lnTo>
                    <a:lnTo>
                      <a:pt x="169" y="110"/>
                    </a:lnTo>
                    <a:lnTo>
                      <a:pt x="159" y="120"/>
                    </a:lnTo>
                    <a:lnTo>
                      <a:pt x="141" y="141"/>
                    </a:lnTo>
                    <a:lnTo>
                      <a:pt x="126" y="165"/>
                    </a:lnTo>
                    <a:lnTo>
                      <a:pt x="112" y="188"/>
                    </a:lnTo>
                    <a:lnTo>
                      <a:pt x="103" y="215"/>
                    </a:lnTo>
                    <a:lnTo>
                      <a:pt x="91" y="238"/>
                    </a:lnTo>
                    <a:lnTo>
                      <a:pt x="85" y="266"/>
                    </a:lnTo>
                    <a:lnTo>
                      <a:pt x="79" y="295"/>
                    </a:lnTo>
                    <a:lnTo>
                      <a:pt x="77" y="324"/>
                    </a:lnTo>
                    <a:lnTo>
                      <a:pt x="77" y="331"/>
                    </a:lnTo>
                    <a:lnTo>
                      <a:pt x="79" y="341"/>
                    </a:lnTo>
                    <a:lnTo>
                      <a:pt x="85" y="351"/>
                    </a:lnTo>
                    <a:lnTo>
                      <a:pt x="93" y="361"/>
                    </a:lnTo>
                    <a:lnTo>
                      <a:pt x="108" y="361"/>
                    </a:lnTo>
                    <a:lnTo>
                      <a:pt x="124" y="361"/>
                    </a:lnTo>
                    <a:lnTo>
                      <a:pt x="139" y="359"/>
                    </a:lnTo>
                    <a:lnTo>
                      <a:pt x="157" y="364"/>
                    </a:lnTo>
                    <a:lnTo>
                      <a:pt x="136" y="364"/>
                    </a:lnTo>
                    <a:lnTo>
                      <a:pt x="116" y="364"/>
                    </a:lnTo>
                    <a:lnTo>
                      <a:pt x="95" y="364"/>
                    </a:lnTo>
                    <a:lnTo>
                      <a:pt x="75" y="366"/>
                    </a:lnTo>
                    <a:lnTo>
                      <a:pt x="52" y="364"/>
                    </a:lnTo>
                    <a:lnTo>
                      <a:pt x="35" y="361"/>
                    </a:lnTo>
                    <a:lnTo>
                      <a:pt x="15" y="351"/>
                    </a:lnTo>
                    <a:lnTo>
                      <a:pt x="0" y="339"/>
                    </a:lnTo>
                    <a:lnTo>
                      <a:pt x="29" y="337"/>
                    </a:lnTo>
                    <a:lnTo>
                      <a:pt x="46" y="328"/>
                    </a:lnTo>
                    <a:lnTo>
                      <a:pt x="56" y="310"/>
                    </a:lnTo>
                    <a:lnTo>
                      <a:pt x="62" y="289"/>
                    </a:lnTo>
                    <a:lnTo>
                      <a:pt x="64" y="264"/>
                    </a:lnTo>
                    <a:lnTo>
                      <a:pt x="66" y="238"/>
                    </a:lnTo>
                    <a:lnTo>
                      <a:pt x="70" y="215"/>
                    </a:lnTo>
                    <a:lnTo>
                      <a:pt x="83" y="200"/>
                    </a:lnTo>
                    <a:lnTo>
                      <a:pt x="89" y="184"/>
                    </a:lnTo>
                    <a:lnTo>
                      <a:pt x="99" y="170"/>
                    </a:lnTo>
                    <a:lnTo>
                      <a:pt x="106" y="157"/>
                    </a:lnTo>
                    <a:lnTo>
                      <a:pt x="116" y="145"/>
                    </a:lnTo>
                    <a:lnTo>
                      <a:pt x="122" y="130"/>
                    </a:lnTo>
                    <a:lnTo>
                      <a:pt x="130" y="116"/>
                    </a:lnTo>
                    <a:lnTo>
                      <a:pt x="134" y="101"/>
                    </a:lnTo>
                    <a:lnTo>
                      <a:pt x="138" y="87"/>
                    </a:lnTo>
                    <a:lnTo>
                      <a:pt x="141" y="75"/>
                    </a:lnTo>
                    <a:lnTo>
                      <a:pt x="151" y="72"/>
                    </a:lnTo>
                    <a:lnTo>
                      <a:pt x="161" y="70"/>
                    </a:lnTo>
                    <a:lnTo>
                      <a:pt x="172" y="70"/>
                    </a:lnTo>
                    <a:lnTo>
                      <a:pt x="182" y="70"/>
                    </a:lnTo>
                    <a:lnTo>
                      <a:pt x="194" y="72"/>
                    </a:lnTo>
                    <a:lnTo>
                      <a:pt x="203" y="70"/>
                    </a:lnTo>
                    <a:lnTo>
                      <a:pt x="215" y="70"/>
                    </a:lnTo>
                    <a:lnTo>
                      <a:pt x="225" y="62"/>
                    </a:lnTo>
                    <a:lnTo>
                      <a:pt x="236" y="56"/>
                    </a:lnTo>
                    <a:lnTo>
                      <a:pt x="248" y="50"/>
                    </a:lnTo>
                    <a:lnTo>
                      <a:pt x="260" y="44"/>
                    </a:lnTo>
                    <a:lnTo>
                      <a:pt x="269" y="35"/>
                    </a:lnTo>
                    <a:lnTo>
                      <a:pt x="279" y="27"/>
                    </a:lnTo>
                    <a:lnTo>
                      <a:pt x="287" y="15"/>
                    </a:lnTo>
                    <a:lnTo>
                      <a:pt x="297" y="6"/>
                    </a:lnTo>
                    <a:lnTo>
                      <a:pt x="320" y="13"/>
                    </a:lnTo>
                    <a:lnTo>
                      <a:pt x="339" y="27"/>
                    </a:lnTo>
                    <a:lnTo>
                      <a:pt x="357" y="42"/>
                    </a:lnTo>
                    <a:lnTo>
                      <a:pt x="372" y="64"/>
                    </a:lnTo>
                    <a:lnTo>
                      <a:pt x="382" y="83"/>
                    </a:lnTo>
                    <a:lnTo>
                      <a:pt x="394" y="106"/>
                    </a:lnTo>
                    <a:lnTo>
                      <a:pt x="405" y="128"/>
                    </a:lnTo>
                    <a:lnTo>
                      <a:pt x="417" y="151"/>
                    </a:lnTo>
                    <a:close/>
                    <a:moveTo>
                      <a:pt x="138" y="68"/>
                    </a:moveTo>
                    <a:lnTo>
                      <a:pt x="132" y="72"/>
                    </a:lnTo>
                    <a:lnTo>
                      <a:pt x="126" y="70"/>
                    </a:lnTo>
                    <a:lnTo>
                      <a:pt x="114" y="56"/>
                    </a:lnTo>
                    <a:lnTo>
                      <a:pt x="126" y="58"/>
                    </a:lnTo>
                    <a:lnTo>
                      <a:pt x="138" y="68"/>
                    </a:lnTo>
                    <a:close/>
                    <a:moveTo>
                      <a:pt x="91" y="101"/>
                    </a:moveTo>
                    <a:lnTo>
                      <a:pt x="77" y="122"/>
                    </a:lnTo>
                    <a:lnTo>
                      <a:pt x="66" y="145"/>
                    </a:lnTo>
                    <a:lnTo>
                      <a:pt x="52" y="169"/>
                    </a:lnTo>
                    <a:lnTo>
                      <a:pt x="41" y="192"/>
                    </a:lnTo>
                    <a:lnTo>
                      <a:pt x="27" y="215"/>
                    </a:lnTo>
                    <a:lnTo>
                      <a:pt x="19" y="238"/>
                    </a:lnTo>
                    <a:lnTo>
                      <a:pt x="13" y="264"/>
                    </a:lnTo>
                    <a:lnTo>
                      <a:pt x="13" y="293"/>
                    </a:lnTo>
                    <a:lnTo>
                      <a:pt x="6" y="295"/>
                    </a:lnTo>
                    <a:lnTo>
                      <a:pt x="0" y="295"/>
                    </a:lnTo>
                    <a:lnTo>
                      <a:pt x="0" y="266"/>
                    </a:lnTo>
                    <a:lnTo>
                      <a:pt x="6" y="240"/>
                    </a:lnTo>
                    <a:lnTo>
                      <a:pt x="11" y="213"/>
                    </a:lnTo>
                    <a:lnTo>
                      <a:pt x="23" y="190"/>
                    </a:lnTo>
                    <a:lnTo>
                      <a:pt x="33" y="165"/>
                    </a:lnTo>
                    <a:lnTo>
                      <a:pt x="44" y="141"/>
                    </a:lnTo>
                    <a:lnTo>
                      <a:pt x="60" y="118"/>
                    </a:lnTo>
                    <a:lnTo>
                      <a:pt x="77" y="97"/>
                    </a:lnTo>
                    <a:lnTo>
                      <a:pt x="83" y="99"/>
                    </a:lnTo>
                    <a:lnTo>
                      <a:pt x="91" y="101"/>
                    </a:lnTo>
                    <a:close/>
                    <a:moveTo>
                      <a:pt x="324" y="186"/>
                    </a:moveTo>
                    <a:lnTo>
                      <a:pt x="331" y="198"/>
                    </a:lnTo>
                    <a:lnTo>
                      <a:pt x="337" y="213"/>
                    </a:lnTo>
                    <a:lnTo>
                      <a:pt x="335" y="229"/>
                    </a:lnTo>
                    <a:lnTo>
                      <a:pt x="335" y="246"/>
                    </a:lnTo>
                    <a:lnTo>
                      <a:pt x="333" y="256"/>
                    </a:lnTo>
                    <a:lnTo>
                      <a:pt x="326" y="264"/>
                    </a:lnTo>
                    <a:lnTo>
                      <a:pt x="318" y="271"/>
                    </a:lnTo>
                    <a:lnTo>
                      <a:pt x="318" y="285"/>
                    </a:lnTo>
                    <a:lnTo>
                      <a:pt x="304" y="291"/>
                    </a:lnTo>
                    <a:lnTo>
                      <a:pt x="291" y="298"/>
                    </a:lnTo>
                    <a:lnTo>
                      <a:pt x="275" y="302"/>
                    </a:lnTo>
                    <a:lnTo>
                      <a:pt x="262" y="306"/>
                    </a:lnTo>
                    <a:lnTo>
                      <a:pt x="244" y="308"/>
                    </a:lnTo>
                    <a:lnTo>
                      <a:pt x="229" y="310"/>
                    </a:lnTo>
                    <a:lnTo>
                      <a:pt x="213" y="314"/>
                    </a:lnTo>
                    <a:lnTo>
                      <a:pt x="200" y="320"/>
                    </a:lnTo>
                    <a:lnTo>
                      <a:pt x="116" y="318"/>
                    </a:lnTo>
                    <a:lnTo>
                      <a:pt x="120" y="298"/>
                    </a:lnTo>
                    <a:lnTo>
                      <a:pt x="124" y="283"/>
                    </a:lnTo>
                    <a:lnTo>
                      <a:pt x="124" y="287"/>
                    </a:lnTo>
                    <a:lnTo>
                      <a:pt x="124" y="297"/>
                    </a:lnTo>
                    <a:lnTo>
                      <a:pt x="124" y="302"/>
                    </a:lnTo>
                    <a:lnTo>
                      <a:pt x="130" y="310"/>
                    </a:lnTo>
                    <a:lnTo>
                      <a:pt x="128" y="285"/>
                    </a:lnTo>
                    <a:lnTo>
                      <a:pt x="130" y="262"/>
                    </a:lnTo>
                    <a:lnTo>
                      <a:pt x="136" y="240"/>
                    </a:lnTo>
                    <a:lnTo>
                      <a:pt x="143" y="221"/>
                    </a:lnTo>
                    <a:lnTo>
                      <a:pt x="151" y="200"/>
                    </a:lnTo>
                    <a:lnTo>
                      <a:pt x="165" y="182"/>
                    </a:lnTo>
                    <a:lnTo>
                      <a:pt x="178" y="165"/>
                    </a:lnTo>
                    <a:lnTo>
                      <a:pt x="196" y="151"/>
                    </a:lnTo>
                    <a:lnTo>
                      <a:pt x="213" y="141"/>
                    </a:lnTo>
                    <a:lnTo>
                      <a:pt x="233" y="136"/>
                    </a:lnTo>
                    <a:lnTo>
                      <a:pt x="252" y="132"/>
                    </a:lnTo>
                    <a:lnTo>
                      <a:pt x="273" y="136"/>
                    </a:lnTo>
                    <a:lnTo>
                      <a:pt x="287" y="143"/>
                    </a:lnTo>
                    <a:lnTo>
                      <a:pt x="300" y="157"/>
                    </a:lnTo>
                    <a:lnTo>
                      <a:pt x="312" y="170"/>
                    </a:lnTo>
                    <a:lnTo>
                      <a:pt x="324" y="186"/>
                    </a:lnTo>
                    <a:close/>
                    <a:moveTo>
                      <a:pt x="617" y="203"/>
                    </a:moveTo>
                    <a:lnTo>
                      <a:pt x="595" y="229"/>
                    </a:lnTo>
                    <a:lnTo>
                      <a:pt x="584" y="217"/>
                    </a:lnTo>
                    <a:lnTo>
                      <a:pt x="572" y="209"/>
                    </a:lnTo>
                    <a:lnTo>
                      <a:pt x="560" y="200"/>
                    </a:lnTo>
                    <a:lnTo>
                      <a:pt x="549" y="194"/>
                    </a:lnTo>
                    <a:lnTo>
                      <a:pt x="535" y="188"/>
                    </a:lnTo>
                    <a:lnTo>
                      <a:pt x="522" y="182"/>
                    </a:lnTo>
                    <a:lnTo>
                      <a:pt x="508" y="176"/>
                    </a:lnTo>
                    <a:lnTo>
                      <a:pt x="496" y="172"/>
                    </a:lnTo>
                    <a:lnTo>
                      <a:pt x="496" y="163"/>
                    </a:lnTo>
                    <a:lnTo>
                      <a:pt x="514" y="163"/>
                    </a:lnTo>
                    <a:lnTo>
                      <a:pt x="531" y="163"/>
                    </a:lnTo>
                    <a:lnTo>
                      <a:pt x="549" y="163"/>
                    </a:lnTo>
                    <a:lnTo>
                      <a:pt x="568" y="165"/>
                    </a:lnTo>
                    <a:lnTo>
                      <a:pt x="584" y="167"/>
                    </a:lnTo>
                    <a:lnTo>
                      <a:pt x="597" y="174"/>
                    </a:lnTo>
                    <a:lnTo>
                      <a:pt x="607" y="186"/>
                    </a:lnTo>
                    <a:lnTo>
                      <a:pt x="617" y="203"/>
                    </a:lnTo>
                    <a:close/>
                    <a:moveTo>
                      <a:pt x="553" y="248"/>
                    </a:moveTo>
                    <a:lnTo>
                      <a:pt x="553" y="262"/>
                    </a:lnTo>
                    <a:lnTo>
                      <a:pt x="504" y="293"/>
                    </a:lnTo>
                    <a:lnTo>
                      <a:pt x="529" y="229"/>
                    </a:lnTo>
                    <a:lnTo>
                      <a:pt x="541" y="236"/>
                    </a:lnTo>
                    <a:lnTo>
                      <a:pt x="553" y="248"/>
                    </a:lnTo>
                    <a:close/>
                  </a:path>
                </a:pathLst>
              </a:custGeom>
              <a:solidFill>
                <a:srgbClr val="FFFF99"/>
              </a:solidFill>
              <a:ln w="1651">
                <a:solidFill>
                  <a:srgbClr val="FFFF33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45" name="Freeform 395">
                <a:extLst>
                  <a:ext uri="{FF2B5EF4-FFF2-40B4-BE49-F238E27FC236}">
                    <a16:creationId xmlns:a16="http://schemas.microsoft.com/office/drawing/2014/main" id="{33F3E144-0513-4593-BCB6-6658A11A3DC1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3611" y="756"/>
                <a:ext cx="215" cy="136"/>
              </a:xfrm>
              <a:custGeom>
                <a:avLst/>
                <a:gdLst>
                  <a:gd name="T0" fmla="*/ 0 w 1505"/>
                  <a:gd name="T1" fmla="*/ 0 h 1069"/>
                  <a:gd name="T2" fmla="*/ 0 w 1505"/>
                  <a:gd name="T3" fmla="*/ 0 h 1069"/>
                  <a:gd name="T4" fmla="*/ 0 w 1505"/>
                  <a:gd name="T5" fmla="*/ 0 h 1069"/>
                  <a:gd name="T6" fmla="*/ 0 w 1505"/>
                  <a:gd name="T7" fmla="*/ 0 h 1069"/>
                  <a:gd name="T8" fmla="*/ 0 w 1505"/>
                  <a:gd name="T9" fmla="*/ 0 h 1069"/>
                  <a:gd name="T10" fmla="*/ 0 w 1505"/>
                  <a:gd name="T11" fmla="*/ 0 h 1069"/>
                  <a:gd name="T12" fmla="*/ 0 w 1505"/>
                  <a:gd name="T13" fmla="*/ 0 h 1069"/>
                  <a:gd name="T14" fmla="*/ 0 w 1505"/>
                  <a:gd name="T15" fmla="*/ 0 h 1069"/>
                  <a:gd name="T16" fmla="*/ 0 w 1505"/>
                  <a:gd name="T17" fmla="*/ 0 h 1069"/>
                  <a:gd name="T18" fmla="*/ 0 w 1505"/>
                  <a:gd name="T19" fmla="*/ 0 h 1069"/>
                  <a:gd name="T20" fmla="*/ 0 w 1505"/>
                  <a:gd name="T21" fmla="*/ 0 h 1069"/>
                  <a:gd name="T22" fmla="*/ 0 w 1505"/>
                  <a:gd name="T23" fmla="*/ 0 h 1069"/>
                  <a:gd name="T24" fmla="*/ 0 w 1505"/>
                  <a:gd name="T25" fmla="*/ 0 h 1069"/>
                  <a:gd name="T26" fmla="*/ 0 w 1505"/>
                  <a:gd name="T27" fmla="*/ 0 h 1069"/>
                  <a:gd name="T28" fmla="*/ 0 w 1505"/>
                  <a:gd name="T29" fmla="*/ 0 h 1069"/>
                  <a:gd name="T30" fmla="*/ 0 w 1505"/>
                  <a:gd name="T31" fmla="*/ 0 h 1069"/>
                  <a:gd name="T32" fmla="*/ 0 w 1505"/>
                  <a:gd name="T33" fmla="*/ 0 h 1069"/>
                  <a:gd name="T34" fmla="*/ 0 w 1505"/>
                  <a:gd name="T35" fmla="*/ 0 h 1069"/>
                  <a:gd name="T36" fmla="*/ 0 w 1505"/>
                  <a:gd name="T37" fmla="*/ 0 h 1069"/>
                  <a:gd name="T38" fmla="*/ 0 w 1505"/>
                  <a:gd name="T39" fmla="*/ 0 h 1069"/>
                  <a:gd name="T40" fmla="*/ 0 w 1505"/>
                  <a:gd name="T41" fmla="*/ 0 h 1069"/>
                  <a:gd name="T42" fmla="*/ 0 w 1505"/>
                  <a:gd name="T43" fmla="*/ 0 h 1069"/>
                  <a:gd name="T44" fmla="*/ 0 w 1505"/>
                  <a:gd name="T45" fmla="*/ 0 h 1069"/>
                  <a:gd name="T46" fmla="*/ 0 w 1505"/>
                  <a:gd name="T47" fmla="*/ 0 h 1069"/>
                  <a:gd name="T48" fmla="*/ 0 w 1505"/>
                  <a:gd name="T49" fmla="*/ 0 h 1069"/>
                  <a:gd name="T50" fmla="*/ 0 w 1505"/>
                  <a:gd name="T51" fmla="*/ 0 h 1069"/>
                  <a:gd name="T52" fmla="*/ 0 w 1505"/>
                  <a:gd name="T53" fmla="*/ 0 h 1069"/>
                  <a:gd name="T54" fmla="*/ 0 w 1505"/>
                  <a:gd name="T55" fmla="*/ 0 h 1069"/>
                  <a:gd name="T56" fmla="*/ 0 w 1505"/>
                  <a:gd name="T57" fmla="*/ 0 h 1069"/>
                  <a:gd name="T58" fmla="*/ 0 w 1505"/>
                  <a:gd name="T59" fmla="*/ 0 h 1069"/>
                  <a:gd name="T60" fmla="*/ 0 w 1505"/>
                  <a:gd name="T61" fmla="*/ 0 h 1069"/>
                  <a:gd name="T62" fmla="*/ 0 w 1505"/>
                  <a:gd name="T63" fmla="*/ 0 h 1069"/>
                  <a:gd name="T64" fmla="*/ 0 w 1505"/>
                  <a:gd name="T65" fmla="*/ 0 h 1069"/>
                  <a:gd name="T66" fmla="*/ 0 w 1505"/>
                  <a:gd name="T67" fmla="*/ 0 h 1069"/>
                  <a:gd name="T68" fmla="*/ 0 w 1505"/>
                  <a:gd name="T69" fmla="*/ 0 h 1069"/>
                  <a:gd name="T70" fmla="*/ 0 w 1505"/>
                  <a:gd name="T71" fmla="*/ 0 h 1069"/>
                  <a:gd name="T72" fmla="*/ 0 w 1505"/>
                  <a:gd name="T73" fmla="*/ 0 h 1069"/>
                  <a:gd name="T74" fmla="*/ 0 w 1505"/>
                  <a:gd name="T75" fmla="*/ 0 h 1069"/>
                  <a:gd name="T76" fmla="*/ 0 w 1505"/>
                  <a:gd name="T77" fmla="*/ 0 h 1069"/>
                  <a:gd name="T78" fmla="*/ 0 w 1505"/>
                  <a:gd name="T79" fmla="*/ 0 h 1069"/>
                  <a:gd name="T80" fmla="*/ 0 w 1505"/>
                  <a:gd name="T81" fmla="*/ 0 h 1069"/>
                  <a:gd name="T82" fmla="*/ 0 w 1505"/>
                  <a:gd name="T83" fmla="*/ 0 h 1069"/>
                  <a:gd name="T84" fmla="*/ 0 w 1505"/>
                  <a:gd name="T85" fmla="*/ 0 h 1069"/>
                  <a:gd name="T86" fmla="*/ 0 w 1505"/>
                  <a:gd name="T87" fmla="*/ 0 h 1069"/>
                  <a:gd name="T88" fmla="*/ 0 w 1505"/>
                  <a:gd name="T89" fmla="*/ 0 h 1069"/>
                  <a:gd name="T90" fmla="*/ 0 w 1505"/>
                  <a:gd name="T91" fmla="*/ 0 h 1069"/>
                  <a:gd name="T92" fmla="*/ 0 w 1505"/>
                  <a:gd name="T93" fmla="*/ 0 h 1069"/>
                  <a:gd name="T94" fmla="*/ 0 w 1505"/>
                  <a:gd name="T95" fmla="*/ 0 h 1069"/>
                  <a:gd name="T96" fmla="*/ 0 w 1505"/>
                  <a:gd name="T97" fmla="*/ 0 h 1069"/>
                  <a:gd name="T98" fmla="*/ 0 w 1505"/>
                  <a:gd name="T99" fmla="*/ 0 h 1069"/>
                  <a:gd name="T100" fmla="*/ 0 w 1505"/>
                  <a:gd name="T101" fmla="*/ 0 h 1069"/>
                  <a:gd name="T102" fmla="*/ 0 w 1505"/>
                  <a:gd name="T103" fmla="*/ 0 h 1069"/>
                  <a:gd name="T104" fmla="*/ 0 w 1505"/>
                  <a:gd name="T105" fmla="*/ 0 h 1069"/>
                  <a:gd name="T106" fmla="*/ 0 w 1505"/>
                  <a:gd name="T107" fmla="*/ 0 h 1069"/>
                  <a:gd name="T108" fmla="*/ 0 w 1505"/>
                  <a:gd name="T109" fmla="*/ 0 h 1069"/>
                  <a:gd name="T110" fmla="*/ 0 w 1505"/>
                  <a:gd name="T111" fmla="*/ 0 h 1069"/>
                  <a:gd name="T112" fmla="*/ 0 w 1505"/>
                  <a:gd name="T113" fmla="*/ 0 h 1069"/>
                  <a:gd name="T114" fmla="*/ 0 w 1505"/>
                  <a:gd name="T115" fmla="*/ 0 h 1069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</a:gdLst>
                <a:ahLst/>
                <a:cxnLst>
                  <a:cxn ang="T116">
                    <a:pos x="T0" y="T1"/>
                  </a:cxn>
                  <a:cxn ang="T117">
                    <a:pos x="T2" y="T3"/>
                  </a:cxn>
                  <a:cxn ang="T118">
                    <a:pos x="T4" y="T5"/>
                  </a:cxn>
                  <a:cxn ang="T119">
                    <a:pos x="T6" y="T7"/>
                  </a:cxn>
                  <a:cxn ang="T120">
                    <a:pos x="T8" y="T9"/>
                  </a:cxn>
                  <a:cxn ang="T121">
                    <a:pos x="T10" y="T11"/>
                  </a:cxn>
                  <a:cxn ang="T122">
                    <a:pos x="T12" y="T13"/>
                  </a:cxn>
                  <a:cxn ang="T123">
                    <a:pos x="T14" y="T15"/>
                  </a:cxn>
                  <a:cxn ang="T124">
                    <a:pos x="T16" y="T17"/>
                  </a:cxn>
                  <a:cxn ang="T125">
                    <a:pos x="T18" y="T19"/>
                  </a:cxn>
                  <a:cxn ang="T126">
                    <a:pos x="T20" y="T21"/>
                  </a:cxn>
                  <a:cxn ang="T127">
                    <a:pos x="T22" y="T23"/>
                  </a:cxn>
                  <a:cxn ang="T128">
                    <a:pos x="T24" y="T25"/>
                  </a:cxn>
                  <a:cxn ang="T129">
                    <a:pos x="T26" y="T27"/>
                  </a:cxn>
                  <a:cxn ang="T130">
                    <a:pos x="T28" y="T29"/>
                  </a:cxn>
                  <a:cxn ang="T131">
                    <a:pos x="T30" y="T31"/>
                  </a:cxn>
                  <a:cxn ang="T132">
                    <a:pos x="T32" y="T33"/>
                  </a:cxn>
                  <a:cxn ang="T133">
                    <a:pos x="T34" y="T35"/>
                  </a:cxn>
                  <a:cxn ang="T134">
                    <a:pos x="T36" y="T37"/>
                  </a:cxn>
                  <a:cxn ang="T135">
                    <a:pos x="T38" y="T39"/>
                  </a:cxn>
                  <a:cxn ang="T136">
                    <a:pos x="T40" y="T41"/>
                  </a:cxn>
                  <a:cxn ang="T137">
                    <a:pos x="T42" y="T43"/>
                  </a:cxn>
                  <a:cxn ang="T138">
                    <a:pos x="T44" y="T45"/>
                  </a:cxn>
                  <a:cxn ang="T139">
                    <a:pos x="T46" y="T47"/>
                  </a:cxn>
                  <a:cxn ang="T140">
                    <a:pos x="T48" y="T49"/>
                  </a:cxn>
                  <a:cxn ang="T141">
                    <a:pos x="T50" y="T51"/>
                  </a:cxn>
                  <a:cxn ang="T142">
                    <a:pos x="T52" y="T53"/>
                  </a:cxn>
                  <a:cxn ang="T143">
                    <a:pos x="T54" y="T55"/>
                  </a:cxn>
                  <a:cxn ang="T144">
                    <a:pos x="T56" y="T57"/>
                  </a:cxn>
                  <a:cxn ang="T145">
                    <a:pos x="T58" y="T59"/>
                  </a:cxn>
                  <a:cxn ang="T146">
                    <a:pos x="T60" y="T61"/>
                  </a:cxn>
                  <a:cxn ang="T147">
                    <a:pos x="T62" y="T63"/>
                  </a:cxn>
                  <a:cxn ang="T148">
                    <a:pos x="T64" y="T65"/>
                  </a:cxn>
                  <a:cxn ang="T149">
                    <a:pos x="T66" y="T67"/>
                  </a:cxn>
                  <a:cxn ang="T150">
                    <a:pos x="T68" y="T69"/>
                  </a:cxn>
                  <a:cxn ang="T151">
                    <a:pos x="T70" y="T71"/>
                  </a:cxn>
                  <a:cxn ang="T152">
                    <a:pos x="T72" y="T73"/>
                  </a:cxn>
                  <a:cxn ang="T153">
                    <a:pos x="T74" y="T75"/>
                  </a:cxn>
                  <a:cxn ang="T154">
                    <a:pos x="T76" y="T77"/>
                  </a:cxn>
                  <a:cxn ang="T155">
                    <a:pos x="T78" y="T79"/>
                  </a:cxn>
                  <a:cxn ang="T156">
                    <a:pos x="T80" y="T81"/>
                  </a:cxn>
                  <a:cxn ang="T157">
                    <a:pos x="T82" y="T83"/>
                  </a:cxn>
                  <a:cxn ang="T158">
                    <a:pos x="T84" y="T85"/>
                  </a:cxn>
                  <a:cxn ang="T159">
                    <a:pos x="T86" y="T87"/>
                  </a:cxn>
                  <a:cxn ang="T160">
                    <a:pos x="T88" y="T89"/>
                  </a:cxn>
                  <a:cxn ang="T161">
                    <a:pos x="T90" y="T91"/>
                  </a:cxn>
                  <a:cxn ang="T162">
                    <a:pos x="T92" y="T93"/>
                  </a:cxn>
                  <a:cxn ang="T163">
                    <a:pos x="T94" y="T95"/>
                  </a:cxn>
                  <a:cxn ang="T164">
                    <a:pos x="T96" y="T97"/>
                  </a:cxn>
                  <a:cxn ang="T165">
                    <a:pos x="T98" y="T99"/>
                  </a:cxn>
                  <a:cxn ang="T166">
                    <a:pos x="T100" y="T101"/>
                  </a:cxn>
                  <a:cxn ang="T167">
                    <a:pos x="T102" y="T103"/>
                  </a:cxn>
                  <a:cxn ang="T168">
                    <a:pos x="T104" y="T105"/>
                  </a:cxn>
                  <a:cxn ang="T169">
                    <a:pos x="T106" y="T107"/>
                  </a:cxn>
                  <a:cxn ang="T170">
                    <a:pos x="T108" y="T109"/>
                  </a:cxn>
                  <a:cxn ang="T171">
                    <a:pos x="T110" y="T111"/>
                  </a:cxn>
                  <a:cxn ang="T172">
                    <a:pos x="T112" y="T113"/>
                  </a:cxn>
                  <a:cxn ang="T173">
                    <a:pos x="T114" y="T115"/>
                  </a:cxn>
                </a:cxnLst>
                <a:rect l="0" t="0" r="r" b="b"/>
                <a:pathLst>
                  <a:path w="1505" h="1069">
                    <a:moveTo>
                      <a:pt x="419" y="852"/>
                    </a:moveTo>
                    <a:lnTo>
                      <a:pt x="409" y="829"/>
                    </a:lnTo>
                    <a:lnTo>
                      <a:pt x="404" y="807"/>
                    </a:lnTo>
                    <a:lnTo>
                      <a:pt x="394" y="784"/>
                    </a:lnTo>
                    <a:lnTo>
                      <a:pt x="388" y="761"/>
                    </a:lnTo>
                    <a:lnTo>
                      <a:pt x="380" y="735"/>
                    </a:lnTo>
                    <a:lnTo>
                      <a:pt x="374" y="710"/>
                    </a:lnTo>
                    <a:lnTo>
                      <a:pt x="369" y="687"/>
                    </a:lnTo>
                    <a:lnTo>
                      <a:pt x="369" y="664"/>
                    </a:lnTo>
                    <a:lnTo>
                      <a:pt x="380" y="664"/>
                    </a:lnTo>
                    <a:lnTo>
                      <a:pt x="392" y="660"/>
                    </a:lnTo>
                    <a:lnTo>
                      <a:pt x="400" y="654"/>
                    </a:lnTo>
                    <a:lnTo>
                      <a:pt x="411" y="650"/>
                    </a:lnTo>
                    <a:lnTo>
                      <a:pt x="415" y="635"/>
                    </a:lnTo>
                    <a:lnTo>
                      <a:pt x="413" y="660"/>
                    </a:lnTo>
                    <a:lnTo>
                      <a:pt x="415" y="689"/>
                    </a:lnTo>
                    <a:lnTo>
                      <a:pt x="415" y="714"/>
                    </a:lnTo>
                    <a:lnTo>
                      <a:pt x="419" y="743"/>
                    </a:lnTo>
                    <a:lnTo>
                      <a:pt x="419" y="768"/>
                    </a:lnTo>
                    <a:lnTo>
                      <a:pt x="421" y="797"/>
                    </a:lnTo>
                    <a:lnTo>
                      <a:pt x="419" y="823"/>
                    </a:lnTo>
                    <a:lnTo>
                      <a:pt x="419" y="852"/>
                    </a:lnTo>
                    <a:close/>
                    <a:moveTo>
                      <a:pt x="921" y="695"/>
                    </a:moveTo>
                    <a:lnTo>
                      <a:pt x="910" y="695"/>
                    </a:lnTo>
                    <a:lnTo>
                      <a:pt x="900" y="693"/>
                    </a:lnTo>
                    <a:lnTo>
                      <a:pt x="888" y="691"/>
                    </a:lnTo>
                    <a:lnTo>
                      <a:pt x="879" y="695"/>
                    </a:lnTo>
                    <a:lnTo>
                      <a:pt x="863" y="710"/>
                    </a:lnTo>
                    <a:lnTo>
                      <a:pt x="850" y="726"/>
                    </a:lnTo>
                    <a:lnTo>
                      <a:pt x="832" y="737"/>
                    </a:lnTo>
                    <a:lnTo>
                      <a:pt x="815" y="749"/>
                    </a:lnTo>
                    <a:lnTo>
                      <a:pt x="795" y="757"/>
                    </a:lnTo>
                    <a:lnTo>
                      <a:pt x="778" y="765"/>
                    </a:lnTo>
                    <a:lnTo>
                      <a:pt x="760" y="774"/>
                    </a:lnTo>
                    <a:lnTo>
                      <a:pt x="745" y="786"/>
                    </a:lnTo>
                    <a:lnTo>
                      <a:pt x="722" y="794"/>
                    </a:lnTo>
                    <a:lnTo>
                      <a:pt x="702" y="797"/>
                    </a:lnTo>
                    <a:lnTo>
                      <a:pt x="683" y="794"/>
                    </a:lnTo>
                    <a:lnTo>
                      <a:pt x="665" y="788"/>
                    </a:lnTo>
                    <a:lnTo>
                      <a:pt x="646" y="778"/>
                    </a:lnTo>
                    <a:lnTo>
                      <a:pt x="627" y="768"/>
                    </a:lnTo>
                    <a:lnTo>
                      <a:pt x="609" y="759"/>
                    </a:lnTo>
                    <a:lnTo>
                      <a:pt x="592" y="753"/>
                    </a:lnTo>
                    <a:lnTo>
                      <a:pt x="586" y="759"/>
                    </a:lnTo>
                    <a:lnTo>
                      <a:pt x="586" y="768"/>
                    </a:lnTo>
                    <a:lnTo>
                      <a:pt x="586" y="780"/>
                    </a:lnTo>
                    <a:lnTo>
                      <a:pt x="594" y="792"/>
                    </a:lnTo>
                    <a:lnTo>
                      <a:pt x="609" y="803"/>
                    </a:lnTo>
                    <a:lnTo>
                      <a:pt x="628" y="815"/>
                    </a:lnTo>
                    <a:lnTo>
                      <a:pt x="646" y="821"/>
                    </a:lnTo>
                    <a:lnTo>
                      <a:pt x="669" y="829"/>
                    </a:lnTo>
                    <a:lnTo>
                      <a:pt x="689" y="830"/>
                    </a:lnTo>
                    <a:lnTo>
                      <a:pt x="712" y="830"/>
                    </a:lnTo>
                    <a:lnTo>
                      <a:pt x="733" y="827"/>
                    </a:lnTo>
                    <a:lnTo>
                      <a:pt x="755" y="823"/>
                    </a:lnTo>
                    <a:lnTo>
                      <a:pt x="770" y="825"/>
                    </a:lnTo>
                    <a:lnTo>
                      <a:pt x="788" y="825"/>
                    </a:lnTo>
                    <a:lnTo>
                      <a:pt x="803" y="821"/>
                    </a:lnTo>
                    <a:lnTo>
                      <a:pt x="819" y="817"/>
                    </a:lnTo>
                    <a:lnTo>
                      <a:pt x="832" y="809"/>
                    </a:lnTo>
                    <a:lnTo>
                      <a:pt x="850" y="803"/>
                    </a:lnTo>
                    <a:lnTo>
                      <a:pt x="863" y="797"/>
                    </a:lnTo>
                    <a:lnTo>
                      <a:pt x="881" y="794"/>
                    </a:lnTo>
                    <a:lnTo>
                      <a:pt x="898" y="780"/>
                    </a:lnTo>
                    <a:lnTo>
                      <a:pt x="914" y="766"/>
                    </a:lnTo>
                    <a:lnTo>
                      <a:pt x="929" y="753"/>
                    </a:lnTo>
                    <a:lnTo>
                      <a:pt x="948" y="741"/>
                    </a:lnTo>
                    <a:lnTo>
                      <a:pt x="956" y="716"/>
                    </a:lnTo>
                    <a:lnTo>
                      <a:pt x="954" y="749"/>
                    </a:lnTo>
                    <a:lnTo>
                      <a:pt x="956" y="782"/>
                    </a:lnTo>
                    <a:lnTo>
                      <a:pt x="958" y="815"/>
                    </a:lnTo>
                    <a:lnTo>
                      <a:pt x="962" y="848"/>
                    </a:lnTo>
                    <a:lnTo>
                      <a:pt x="962" y="881"/>
                    </a:lnTo>
                    <a:lnTo>
                      <a:pt x="962" y="914"/>
                    </a:lnTo>
                    <a:lnTo>
                      <a:pt x="958" y="947"/>
                    </a:lnTo>
                    <a:lnTo>
                      <a:pt x="952" y="980"/>
                    </a:lnTo>
                    <a:lnTo>
                      <a:pt x="916" y="1017"/>
                    </a:lnTo>
                    <a:lnTo>
                      <a:pt x="609" y="1069"/>
                    </a:lnTo>
                    <a:lnTo>
                      <a:pt x="603" y="1026"/>
                    </a:lnTo>
                    <a:lnTo>
                      <a:pt x="597" y="986"/>
                    </a:lnTo>
                    <a:lnTo>
                      <a:pt x="592" y="945"/>
                    </a:lnTo>
                    <a:lnTo>
                      <a:pt x="588" y="904"/>
                    </a:lnTo>
                    <a:lnTo>
                      <a:pt x="582" y="861"/>
                    </a:lnTo>
                    <a:lnTo>
                      <a:pt x="576" y="821"/>
                    </a:lnTo>
                    <a:lnTo>
                      <a:pt x="572" y="780"/>
                    </a:lnTo>
                    <a:lnTo>
                      <a:pt x="572" y="741"/>
                    </a:lnTo>
                    <a:lnTo>
                      <a:pt x="576" y="733"/>
                    </a:lnTo>
                    <a:lnTo>
                      <a:pt x="570" y="726"/>
                    </a:lnTo>
                    <a:lnTo>
                      <a:pt x="570" y="679"/>
                    </a:lnTo>
                    <a:lnTo>
                      <a:pt x="615" y="695"/>
                    </a:lnTo>
                    <a:lnTo>
                      <a:pt x="661" y="701"/>
                    </a:lnTo>
                    <a:lnTo>
                      <a:pt x="706" y="697"/>
                    </a:lnTo>
                    <a:lnTo>
                      <a:pt x="753" y="689"/>
                    </a:lnTo>
                    <a:lnTo>
                      <a:pt x="795" y="671"/>
                    </a:lnTo>
                    <a:lnTo>
                      <a:pt x="840" y="650"/>
                    </a:lnTo>
                    <a:lnTo>
                      <a:pt x="879" y="625"/>
                    </a:lnTo>
                    <a:lnTo>
                      <a:pt x="919" y="600"/>
                    </a:lnTo>
                    <a:lnTo>
                      <a:pt x="935" y="578"/>
                    </a:lnTo>
                    <a:lnTo>
                      <a:pt x="935" y="592"/>
                    </a:lnTo>
                    <a:lnTo>
                      <a:pt x="935" y="607"/>
                    </a:lnTo>
                    <a:lnTo>
                      <a:pt x="933" y="621"/>
                    </a:lnTo>
                    <a:lnTo>
                      <a:pt x="933" y="637"/>
                    </a:lnTo>
                    <a:lnTo>
                      <a:pt x="929" y="650"/>
                    </a:lnTo>
                    <a:lnTo>
                      <a:pt x="927" y="666"/>
                    </a:lnTo>
                    <a:lnTo>
                      <a:pt x="923" y="679"/>
                    </a:lnTo>
                    <a:lnTo>
                      <a:pt x="921" y="695"/>
                    </a:lnTo>
                    <a:close/>
                    <a:moveTo>
                      <a:pt x="970" y="35"/>
                    </a:moveTo>
                    <a:lnTo>
                      <a:pt x="978" y="45"/>
                    </a:lnTo>
                    <a:lnTo>
                      <a:pt x="978" y="111"/>
                    </a:lnTo>
                    <a:lnTo>
                      <a:pt x="979" y="181"/>
                    </a:lnTo>
                    <a:lnTo>
                      <a:pt x="978" y="251"/>
                    </a:lnTo>
                    <a:lnTo>
                      <a:pt x="974" y="322"/>
                    </a:lnTo>
                    <a:lnTo>
                      <a:pt x="962" y="388"/>
                    </a:lnTo>
                    <a:lnTo>
                      <a:pt x="947" y="454"/>
                    </a:lnTo>
                    <a:lnTo>
                      <a:pt x="921" y="514"/>
                    </a:lnTo>
                    <a:lnTo>
                      <a:pt x="886" y="573"/>
                    </a:lnTo>
                    <a:lnTo>
                      <a:pt x="855" y="590"/>
                    </a:lnTo>
                    <a:lnTo>
                      <a:pt x="822" y="611"/>
                    </a:lnTo>
                    <a:lnTo>
                      <a:pt x="788" y="629"/>
                    </a:lnTo>
                    <a:lnTo>
                      <a:pt x="753" y="646"/>
                    </a:lnTo>
                    <a:lnTo>
                      <a:pt x="714" y="656"/>
                    </a:lnTo>
                    <a:lnTo>
                      <a:pt x="677" y="660"/>
                    </a:lnTo>
                    <a:lnTo>
                      <a:pt x="638" y="656"/>
                    </a:lnTo>
                    <a:lnTo>
                      <a:pt x="601" y="644"/>
                    </a:lnTo>
                    <a:lnTo>
                      <a:pt x="588" y="633"/>
                    </a:lnTo>
                    <a:lnTo>
                      <a:pt x="578" y="623"/>
                    </a:lnTo>
                    <a:lnTo>
                      <a:pt x="570" y="609"/>
                    </a:lnTo>
                    <a:lnTo>
                      <a:pt x="566" y="596"/>
                    </a:lnTo>
                    <a:lnTo>
                      <a:pt x="561" y="580"/>
                    </a:lnTo>
                    <a:lnTo>
                      <a:pt x="559" y="565"/>
                    </a:lnTo>
                    <a:lnTo>
                      <a:pt x="555" y="549"/>
                    </a:lnTo>
                    <a:lnTo>
                      <a:pt x="553" y="536"/>
                    </a:lnTo>
                    <a:lnTo>
                      <a:pt x="547" y="493"/>
                    </a:lnTo>
                    <a:lnTo>
                      <a:pt x="541" y="450"/>
                    </a:lnTo>
                    <a:lnTo>
                      <a:pt x="535" y="408"/>
                    </a:lnTo>
                    <a:lnTo>
                      <a:pt x="530" y="367"/>
                    </a:lnTo>
                    <a:lnTo>
                      <a:pt x="524" y="324"/>
                    </a:lnTo>
                    <a:lnTo>
                      <a:pt x="522" y="284"/>
                    </a:lnTo>
                    <a:lnTo>
                      <a:pt x="518" y="241"/>
                    </a:lnTo>
                    <a:lnTo>
                      <a:pt x="520" y="200"/>
                    </a:lnTo>
                    <a:lnTo>
                      <a:pt x="530" y="189"/>
                    </a:lnTo>
                    <a:lnTo>
                      <a:pt x="539" y="179"/>
                    </a:lnTo>
                    <a:lnTo>
                      <a:pt x="539" y="190"/>
                    </a:lnTo>
                    <a:lnTo>
                      <a:pt x="545" y="206"/>
                    </a:lnTo>
                    <a:lnTo>
                      <a:pt x="551" y="218"/>
                    </a:lnTo>
                    <a:lnTo>
                      <a:pt x="561" y="233"/>
                    </a:lnTo>
                    <a:lnTo>
                      <a:pt x="568" y="243"/>
                    </a:lnTo>
                    <a:lnTo>
                      <a:pt x="582" y="254"/>
                    </a:lnTo>
                    <a:lnTo>
                      <a:pt x="594" y="264"/>
                    </a:lnTo>
                    <a:lnTo>
                      <a:pt x="609" y="272"/>
                    </a:lnTo>
                    <a:lnTo>
                      <a:pt x="638" y="280"/>
                    </a:lnTo>
                    <a:lnTo>
                      <a:pt x="669" y="284"/>
                    </a:lnTo>
                    <a:lnTo>
                      <a:pt x="702" y="282"/>
                    </a:lnTo>
                    <a:lnTo>
                      <a:pt x="735" y="276"/>
                    </a:lnTo>
                    <a:lnTo>
                      <a:pt x="764" y="264"/>
                    </a:lnTo>
                    <a:lnTo>
                      <a:pt x="795" y="253"/>
                    </a:lnTo>
                    <a:lnTo>
                      <a:pt x="822" y="235"/>
                    </a:lnTo>
                    <a:lnTo>
                      <a:pt x="850" y="218"/>
                    </a:lnTo>
                    <a:lnTo>
                      <a:pt x="859" y="198"/>
                    </a:lnTo>
                    <a:lnTo>
                      <a:pt x="869" y="179"/>
                    </a:lnTo>
                    <a:lnTo>
                      <a:pt x="873" y="157"/>
                    </a:lnTo>
                    <a:lnTo>
                      <a:pt x="879" y="138"/>
                    </a:lnTo>
                    <a:lnTo>
                      <a:pt x="881" y="115"/>
                    </a:lnTo>
                    <a:lnTo>
                      <a:pt x="883" y="93"/>
                    </a:lnTo>
                    <a:lnTo>
                      <a:pt x="883" y="72"/>
                    </a:lnTo>
                    <a:lnTo>
                      <a:pt x="888" y="53"/>
                    </a:lnTo>
                    <a:lnTo>
                      <a:pt x="884" y="43"/>
                    </a:lnTo>
                    <a:lnTo>
                      <a:pt x="881" y="35"/>
                    </a:lnTo>
                    <a:lnTo>
                      <a:pt x="877" y="26"/>
                    </a:lnTo>
                    <a:lnTo>
                      <a:pt x="875" y="20"/>
                    </a:lnTo>
                    <a:lnTo>
                      <a:pt x="853" y="0"/>
                    </a:lnTo>
                    <a:lnTo>
                      <a:pt x="865" y="4"/>
                    </a:lnTo>
                    <a:lnTo>
                      <a:pt x="881" y="10"/>
                    </a:lnTo>
                    <a:lnTo>
                      <a:pt x="894" y="14"/>
                    </a:lnTo>
                    <a:lnTo>
                      <a:pt x="910" y="20"/>
                    </a:lnTo>
                    <a:lnTo>
                      <a:pt x="923" y="22"/>
                    </a:lnTo>
                    <a:lnTo>
                      <a:pt x="939" y="28"/>
                    </a:lnTo>
                    <a:lnTo>
                      <a:pt x="954" y="30"/>
                    </a:lnTo>
                    <a:lnTo>
                      <a:pt x="970" y="35"/>
                    </a:lnTo>
                    <a:close/>
                    <a:moveTo>
                      <a:pt x="398" y="179"/>
                    </a:moveTo>
                    <a:lnTo>
                      <a:pt x="392" y="196"/>
                    </a:lnTo>
                    <a:lnTo>
                      <a:pt x="388" y="218"/>
                    </a:lnTo>
                    <a:lnTo>
                      <a:pt x="382" y="239"/>
                    </a:lnTo>
                    <a:lnTo>
                      <a:pt x="378" y="262"/>
                    </a:lnTo>
                    <a:lnTo>
                      <a:pt x="374" y="282"/>
                    </a:lnTo>
                    <a:lnTo>
                      <a:pt x="378" y="303"/>
                    </a:lnTo>
                    <a:lnTo>
                      <a:pt x="384" y="322"/>
                    </a:lnTo>
                    <a:lnTo>
                      <a:pt x="396" y="344"/>
                    </a:lnTo>
                    <a:lnTo>
                      <a:pt x="398" y="377"/>
                    </a:lnTo>
                    <a:lnTo>
                      <a:pt x="402" y="412"/>
                    </a:lnTo>
                    <a:lnTo>
                      <a:pt x="404" y="446"/>
                    </a:lnTo>
                    <a:lnTo>
                      <a:pt x="407" y="481"/>
                    </a:lnTo>
                    <a:lnTo>
                      <a:pt x="407" y="516"/>
                    </a:lnTo>
                    <a:lnTo>
                      <a:pt x="409" y="551"/>
                    </a:lnTo>
                    <a:lnTo>
                      <a:pt x="409" y="586"/>
                    </a:lnTo>
                    <a:lnTo>
                      <a:pt x="413" y="621"/>
                    </a:lnTo>
                    <a:lnTo>
                      <a:pt x="405" y="613"/>
                    </a:lnTo>
                    <a:lnTo>
                      <a:pt x="400" y="611"/>
                    </a:lnTo>
                    <a:lnTo>
                      <a:pt x="392" y="609"/>
                    </a:lnTo>
                    <a:lnTo>
                      <a:pt x="394" y="604"/>
                    </a:lnTo>
                    <a:lnTo>
                      <a:pt x="378" y="602"/>
                    </a:lnTo>
                    <a:lnTo>
                      <a:pt x="369" y="592"/>
                    </a:lnTo>
                    <a:lnTo>
                      <a:pt x="363" y="578"/>
                    </a:lnTo>
                    <a:lnTo>
                      <a:pt x="357" y="569"/>
                    </a:lnTo>
                    <a:lnTo>
                      <a:pt x="347" y="551"/>
                    </a:lnTo>
                    <a:lnTo>
                      <a:pt x="341" y="534"/>
                    </a:lnTo>
                    <a:lnTo>
                      <a:pt x="336" y="526"/>
                    </a:lnTo>
                    <a:lnTo>
                      <a:pt x="332" y="520"/>
                    </a:lnTo>
                    <a:lnTo>
                      <a:pt x="324" y="514"/>
                    </a:lnTo>
                    <a:lnTo>
                      <a:pt x="316" y="512"/>
                    </a:lnTo>
                    <a:lnTo>
                      <a:pt x="301" y="512"/>
                    </a:lnTo>
                    <a:lnTo>
                      <a:pt x="295" y="522"/>
                    </a:lnTo>
                    <a:lnTo>
                      <a:pt x="293" y="534"/>
                    </a:lnTo>
                    <a:lnTo>
                      <a:pt x="297" y="549"/>
                    </a:lnTo>
                    <a:lnTo>
                      <a:pt x="305" y="565"/>
                    </a:lnTo>
                    <a:lnTo>
                      <a:pt x="316" y="584"/>
                    </a:lnTo>
                    <a:lnTo>
                      <a:pt x="320" y="592"/>
                    </a:lnTo>
                    <a:lnTo>
                      <a:pt x="322" y="602"/>
                    </a:lnTo>
                    <a:lnTo>
                      <a:pt x="320" y="611"/>
                    </a:lnTo>
                    <a:lnTo>
                      <a:pt x="312" y="623"/>
                    </a:lnTo>
                    <a:lnTo>
                      <a:pt x="295" y="640"/>
                    </a:lnTo>
                    <a:lnTo>
                      <a:pt x="279" y="660"/>
                    </a:lnTo>
                    <a:lnTo>
                      <a:pt x="262" y="679"/>
                    </a:lnTo>
                    <a:lnTo>
                      <a:pt x="246" y="699"/>
                    </a:lnTo>
                    <a:lnTo>
                      <a:pt x="229" y="714"/>
                    </a:lnTo>
                    <a:lnTo>
                      <a:pt x="212" y="732"/>
                    </a:lnTo>
                    <a:lnTo>
                      <a:pt x="194" y="747"/>
                    </a:lnTo>
                    <a:lnTo>
                      <a:pt x="177" y="765"/>
                    </a:lnTo>
                    <a:lnTo>
                      <a:pt x="157" y="755"/>
                    </a:lnTo>
                    <a:lnTo>
                      <a:pt x="140" y="745"/>
                    </a:lnTo>
                    <a:lnTo>
                      <a:pt x="130" y="735"/>
                    </a:lnTo>
                    <a:lnTo>
                      <a:pt x="124" y="728"/>
                    </a:lnTo>
                    <a:lnTo>
                      <a:pt x="118" y="718"/>
                    </a:lnTo>
                    <a:lnTo>
                      <a:pt x="120" y="708"/>
                    </a:lnTo>
                    <a:lnTo>
                      <a:pt x="97" y="695"/>
                    </a:lnTo>
                    <a:lnTo>
                      <a:pt x="76" y="681"/>
                    </a:lnTo>
                    <a:lnTo>
                      <a:pt x="56" y="664"/>
                    </a:lnTo>
                    <a:lnTo>
                      <a:pt x="39" y="648"/>
                    </a:lnTo>
                    <a:lnTo>
                      <a:pt x="21" y="627"/>
                    </a:lnTo>
                    <a:lnTo>
                      <a:pt x="10" y="605"/>
                    </a:lnTo>
                    <a:lnTo>
                      <a:pt x="2" y="582"/>
                    </a:lnTo>
                    <a:lnTo>
                      <a:pt x="0" y="559"/>
                    </a:lnTo>
                    <a:lnTo>
                      <a:pt x="25" y="518"/>
                    </a:lnTo>
                    <a:lnTo>
                      <a:pt x="56" y="481"/>
                    </a:lnTo>
                    <a:lnTo>
                      <a:pt x="89" y="445"/>
                    </a:lnTo>
                    <a:lnTo>
                      <a:pt x="126" y="410"/>
                    </a:lnTo>
                    <a:lnTo>
                      <a:pt x="157" y="371"/>
                    </a:lnTo>
                    <a:lnTo>
                      <a:pt x="186" y="334"/>
                    </a:lnTo>
                    <a:lnTo>
                      <a:pt x="210" y="293"/>
                    </a:lnTo>
                    <a:lnTo>
                      <a:pt x="229" y="251"/>
                    </a:lnTo>
                    <a:lnTo>
                      <a:pt x="241" y="231"/>
                    </a:lnTo>
                    <a:lnTo>
                      <a:pt x="254" y="212"/>
                    </a:lnTo>
                    <a:lnTo>
                      <a:pt x="268" y="194"/>
                    </a:lnTo>
                    <a:lnTo>
                      <a:pt x="285" y="179"/>
                    </a:lnTo>
                    <a:lnTo>
                      <a:pt x="303" y="161"/>
                    </a:lnTo>
                    <a:lnTo>
                      <a:pt x="320" y="150"/>
                    </a:lnTo>
                    <a:lnTo>
                      <a:pt x="338" y="136"/>
                    </a:lnTo>
                    <a:lnTo>
                      <a:pt x="361" y="126"/>
                    </a:lnTo>
                    <a:lnTo>
                      <a:pt x="392" y="105"/>
                    </a:lnTo>
                    <a:lnTo>
                      <a:pt x="388" y="123"/>
                    </a:lnTo>
                    <a:lnTo>
                      <a:pt x="394" y="142"/>
                    </a:lnTo>
                    <a:lnTo>
                      <a:pt x="400" y="159"/>
                    </a:lnTo>
                    <a:lnTo>
                      <a:pt x="398" y="179"/>
                    </a:lnTo>
                    <a:close/>
                    <a:moveTo>
                      <a:pt x="1259" y="249"/>
                    </a:moveTo>
                    <a:lnTo>
                      <a:pt x="1274" y="256"/>
                    </a:lnTo>
                    <a:lnTo>
                      <a:pt x="1296" y="262"/>
                    </a:lnTo>
                    <a:lnTo>
                      <a:pt x="1303" y="253"/>
                    </a:lnTo>
                    <a:lnTo>
                      <a:pt x="1305" y="245"/>
                    </a:lnTo>
                    <a:lnTo>
                      <a:pt x="1303" y="235"/>
                    </a:lnTo>
                    <a:lnTo>
                      <a:pt x="1303" y="225"/>
                    </a:lnTo>
                    <a:lnTo>
                      <a:pt x="1327" y="245"/>
                    </a:lnTo>
                    <a:lnTo>
                      <a:pt x="1350" y="268"/>
                    </a:lnTo>
                    <a:lnTo>
                      <a:pt x="1369" y="291"/>
                    </a:lnTo>
                    <a:lnTo>
                      <a:pt x="1391" y="317"/>
                    </a:lnTo>
                    <a:lnTo>
                      <a:pt x="1410" y="340"/>
                    </a:lnTo>
                    <a:lnTo>
                      <a:pt x="1431" y="363"/>
                    </a:lnTo>
                    <a:lnTo>
                      <a:pt x="1455" y="382"/>
                    </a:lnTo>
                    <a:lnTo>
                      <a:pt x="1480" y="404"/>
                    </a:lnTo>
                    <a:lnTo>
                      <a:pt x="1505" y="435"/>
                    </a:lnTo>
                    <a:lnTo>
                      <a:pt x="1493" y="468"/>
                    </a:lnTo>
                    <a:lnTo>
                      <a:pt x="1478" y="499"/>
                    </a:lnTo>
                    <a:lnTo>
                      <a:pt x="1457" y="528"/>
                    </a:lnTo>
                    <a:lnTo>
                      <a:pt x="1433" y="555"/>
                    </a:lnTo>
                    <a:lnTo>
                      <a:pt x="1404" y="578"/>
                    </a:lnTo>
                    <a:lnTo>
                      <a:pt x="1377" y="604"/>
                    </a:lnTo>
                    <a:lnTo>
                      <a:pt x="1348" y="625"/>
                    </a:lnTo>
                    <a:lnTo>
                      <a:pt x="1319" y="648"/>
                    </a:lnTo>
                    <a:lnTo>
                      <a:pt x="1296" y="633"/>
                    </a:lnTo>
                    <a:lnTo>
                      <a:pt x="1276" y="617"/>
                    </a:lnTo>
                    <a:lnTo>
                      <a:pt x="1255" y="600"/>
                    </a:lnTo>
                    <a:lnTo>
                      <a:pt x="1235" y="582"/>
                    </a:lnTo>
                    <a:lnTo>
                      <a:pt x="1214" y="563"/>
                    </a:lnTo>
                    <a:lnTo>
                      <a:pt x="1195" y="545"/>
                    </a:lnTo>
                    <a:lnTo>
                      <a:pt x="1175" y="528"/>
                    </a:lnTo>
                    <a:lnTo>
                      <a:pt x="1156" y="514"/>
                    </a:lnTo>
                    <a:lnTo>
                      <a:pt x="1140" y="512"/>
                    </a:lnTo>
                    <a:lnTo>
                      <a:pt x="1125" y="512"/>
                    </a:lnTo>
                    <a:lnTo>
                      <a:pt x="1113" y="524"/>
                    </a:lnTo>
                    <a:lnTo>
                      <a:pt x="1117" y="540"/>
                    </a:lnTo>
                    <a:lnTo>
                      <a:pt x="1133" y="563"/>
                    </a:lnTo>
                    <a:lnTo>
                      <a:pt x="1148" y="592"/>
                    </a:lnTo>
                    <a:lnTo>
                      <a:pt x="1160" y="621"/>
                    </a:lnTo>
                    <a:lnTo>
                      <a:pt x="1168" y="654"/>
                    </a:lnTo>
                    <a:lnTo>
                      <a:pt x="1170" y="685"/>
                    </a:lnTo>
                    <a:lnTo>
                      <a:pt x="1170" y="716"/>
                    </a:lnTo>
                    <a:lnTo>
                      <a:pt x="1164" y="747"/>
                    </a:lnTo>
                    <a:lnTo>
                      <a:pt x="1154" y="780"/>
                    </a:lnTo>
                    <a:lnTo>
                      <a:pt x="1148" y="788"/>
                    </a:lnTo>
                    <a:lnTo>
                      <a:pt x="1142" y="797"/>
                    </a:lnTo>
                    <a:lnTo>
                      <a:pt x="1135" y="807"/>
                    </a:lnTo>
                    <a:lnTo>
                      <a:pt x="1129" y="817"/>
                    </a:lnTo>
                    <a:lnTo>
                      <a:pt x="1121" y="825"/>
                    </a:lnTo>
                    <a:lnTo>
                      <a:pt x="1119" y="834"/>
                    </a:lnTo>
                    <a:lnTo>
                      <a:pt x="1121" y="846"/>
                    </a:lnTo>
                    <a:lnTo>
                      <a:pt x="1133" y="858"/>
                    </a:lnTo>
                    <a:lnTo>
                      <a:pt x="1133" y="869"/>
                    </a:lnTo>
                    <a:lnTo>
                      <a:pt x="1133" y="881"/>
                    </a:lnTo>
                    <a:lnTo>
                      <a:pt x="1129" y="893"/>
                    </a:lnTo>
                    <a:lnTo>
                      <a:pt x="1127" y="906"/>
                    </a:lnTo>
                    <a:lnTo>
                      <a:pt x="1121" y="918"/>
                    </a:lnTo>
                    <a:lnTo>
                      <a:pt x="1117" y="929"/>
                    </a:lnTo>
                    <a:lnTo>
                      <a:pt x="1111" y="941"/>
                    </a:lnTo>
                    <a:lnTo>
                      <a:pt x="1109" y="955"/>
                    </a:lnTo>
                    <a:lnTo>
                      <a:pt x="1102" y="947"/>
                    </a:lnTo>
                    <a:lnTo>
                      <a:pt x="1100" y="937"/>
                    </a:lnTo>
                    <a:lnTo>
                      <a:pt x="1100" y="838"/>
                    </a:lnTo>
                    <a:lnTo>
                      <a:pt x="1100" y="739"/>
                    </a:lnTo>
                    <a:lnTo>
                      <a:pt x="1102" y="642"/>
                    </a:lnTo>
                    <a:lnTo>
                      <a:pt x="1106" y="547"/>
                    </a:lnTo>
                    <a:lnTo>
                      <a:pt x="1107" y="448"/>
                    </a:lnTo>
                    <a:lnTo>
                      <a:pt x="1109" y="353"/>
                    </a:lnTo>
                    <a:lnTo>
                      <a:pt x="1111" y="254"/>
                    </a:lnTo>
                    <a:lnTo>
                      <a:pt x="1115" y="159"/>
                    </a:lnTo>
                    <a:lnTo>
                      <a:pt x="1119" y="148"/>
                    </a:lnTo>
                    <a:lnTo>
                      <a:pt x="1125" y="138"/>
                    </a:lnTo>
                    <a:lnTo>
                      <a:pt x="1127" y="126"/>
                    </a:lnTo>
                    <a:lnTo>
                      <a:pt x="1131" y="117"/>
                    </a:lnTo>
                    <a:lnTo>
                      <a:pt x="1131" y="105"/>
                    </a:lnTo>
                    <a:lnTo>
                      <a:pt x="1133" y="93"/>
                    </a:lnTo>
                    <a:lnTo>
                      <a:pt x="1133" y="82"/>
                    </a:lnTo>
                    <a:lnTo>
                      <a:pt x="1135" y="70"/>
                    </a:lnTo>
                    <a:lnTo>
                      <a:pt x="1160" y="80"/>
                    </a:lnTo>
                    <a:lnTo>
                      <a:pt x="1183" y="97"/>
                    </a:lnTo>
                    <a:lnTo>
                      <a:pt x="1203" y="117"/>
                    </a:lnTo>
                    <a:lnTo>
                      <a:pt x="1222" y="140"/>
                    </a:lnTo>
                    <a:lnTo>
                      <a:pt x="1234" y="163"/>
                    </a:lnTo>
                    <a:lnTo>
                      <a:pt x="1245" y="190"/>
                    </a:lnTo>
                    <a:lnTo>
                      <a:pt x="1253" y="220"/>
                    </a:lnTo>
                    <a:lnTo>
                      <a:pt x="1259" y="249"/>
                    </a:lnTo>
                    <a:close/>
                  </a:path>
                </a:pathLst>
              </a:custGeom>
              <a:solidFill>
                <a:srgbClr val="CCFFFF"/>
              </a:solidFill>
              <a:ln w="1651">
                <a:solidFill>
                  <a:srgbClr val="0F2E66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46" name="Freeform 396">
                <a:extLst>
                  <a:ext uri="{FF2B5EF4-FFF2-40B4-BE49-F238E27FC236}">
                    <a16:creationId xmlns:a16="http://schemas.microsoft.com/office/drawing/2014/main" id="{1B6D14A0-B144-4AC0-855E-619601013820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3613" y="723"/>
                <a:ext cx="224" cy="252"/>
              </a:xfrm>
              <a:custGeom>
                <a:avLst/>
                <a:gdLst>
                  <a:gd name="T0" fmla="*/ 0 w 1565"/>
                  <a:gd name="T1" fmla="*/ 0 h 1980"/>
                  <a:gd name="T2" fmla="*/ 0 w 1565"/>
                  <a:gd name="T3" fmla="*/ 0 h 1980"/>
                  <a:gd name="T4" fmla="*/ 0 w 1565"/>
                  <a:gd name="T5" fmla="*/ 0 h 1980"/>
                  <a:gd name="T6" fmla="*/ 0 w 1565"/>
                  <a:gd name="T7" fmla="*/ 0 h 1980"/>
                  <a:gd name="T8" fmla="*/ 0 w 1565"/>
                  <a:gd name="T9" fmla="*/ 0 h 1980"/>
                  <a:gd name="T10" fmla="*/ 0 w 1565"/>
                  <a:gd name="T11" fmla="*/ 0 h 1980"/>
                  <a:gd name="T12" fmla="*/ 0 w 1565"/>
                  <a:gd name="T13" fmla="*/ 0 h 1980"/>
                  <a:gd name="T14" fmla="*/ 0 w 1565"/>
                  <a:gd name="T15" fmla="*/ 0 h 1980"/>
                  <a:gd name="T16" fmla="*/ 0 w 1565"/>
                  <a:gd name="T17" fmla="*/ 0 h 1980"/>
                  <a:gd name="T18" fmla="*/ 0 w 1565"/>
                  <a:gd name="T19" fmla="*/ 0 h 1980"/>
                  <a:gd name="T20" fmla="*/ 0 w 1565"/>
                  <a:gd name="T21" fmla="*/ 0 h 1980"/>
                  <a:gd name="T22" fmla="*/ 0 w 1565"/>
                  <a:gd name="T23" fmla="*/ 0 h 1980"/>
                  <a:gd name="T24" fmla="*/ 0 w 1565"/>
                  <a:gd name="T25" fmla="*/ 0 h 1980"/>
                  <a:gd name="T26" fmla="*/ 0 w 1565"/>
                  <a:gd name="T27" fmla="*/ 0 h 1980"/>
                  <a:gd name="T28" fmla="*/ 0 w 1565"/>
                  <a:gd name="T29" fmla="*/ 0 h 1980"/>
                  <a:gd name="T30" fmla="*/ 0 w 1565"/>
                  <a:gd name="T31" fmla="*/ 0 h 1980"/>
                  <a:gd name="T32" fmla="*/ 0 w 1565"/>
                  <a:gd name="T33" fmla="*/ 0 h 1980"/>
                  <a:gd name="T34" fmla="*/ 0 w 1565"/>
                  <a:gd name="T35" fmla="*/ 0 h 1980"/>
                  <a:gd name="T36" fmla="*/ 0 w 1565"/>
                  <a:gd name="T37" fmla="*/ 0 h 1980"/>
                  <a:gd name="T38" fmla="*/ 0 w 1565"/>
                  <a:gd name="T39" fmla="*/ 0 h 1980"/>
                  <a:gd name="T40" fmla="*/ 0 w 1565"/>
                  <a:gd name="T41" fmla="*/ 0 h 1980"/>
                  <a:gd name="T42" fmla="*/ 0 w 1565"/>
                  <a:gd name="T43" fmla="*/ 0 h 1980"/>
                  <a:gd name="T44" fmla="*/ 0 w 1565"/>
                  <a:gd name="T45" fmla="*/ 0 h 1980"/>
                  <a:gd name="T46" fmla="*/ 0 w 1565"/>
                  <a:gd name="T47" fmla="*/ 0 h 1980"/>
                  <a:gd name="T48" fmla="*/ 0 w 1565"/>
                  <a:gd name="T49" fmla="*/ 0 h 1980"/>
                  <a:gd name="T50" fmla="*/ 0 w 1565"/>
                  <a:gd name="T51" fmla="*/ 0 h 1980"/>
                  <a:gd name="T52" fmla="*/ 0 w 1565"/>
                  <a:gd name="T53" fmla="*/ 0 h 1980"/>
                  <a:gd name="T54" fmla="*/ 0 w 1565"/>
                  <a:gd name="T55" fmla="*/ 0 h 1980"/>
                  <a:gd name="T56" fmla="*/ 0 w 1565"/>
                  <a:gd name="T57" fmla="*/ 0 h 1980"/>
                  <a:gd name="T58" fmla="*/ 0 w 1565"/>
                  <a:gd name="T59" fmla="*/ 0 h 1980"/>
                  <a:gd name="T60" fmla="*/ 0 w 1565"/>
                  <a:gd name="T61" fmla="*/ 0 h 1980"/>
                  <a:gd name="T62" fmla="*/ 0 w 1565"/>
                  <a:gd name="T63" fmla="*/ 0 h 1980"/>
                  <a:gd name="T64" fmla="*/ 0 w 1565"/>
                  <a:gd name="T65" fmla="*/ 0 h 1980"/>
                  <a:gd name="T66" fmla="*/ 0 w 1565"/>
                  <a:gd name="T67" fmla="*/ 0 h 1980"/>
                  <a:gd name="T68" fmla="*/ 0 w 1565"/>
                  <a:gd name="T69" fmla="*/ 0 h 1980"/>
                  <a:gd name="T70" fmla="*/ 0 w 1565"/>
                  <a:gd name="T71" fmla="*/ 0 h 1980"/>
                  <a:gd name="T72" fmla="*/ 0 w 1565"/>
                  <a:gd name="T73" fmla="*/ 0 h 1980"/>
                  <a:gd name="T74" fmla="*/ 0 w 1565"/>
                  <a:gd name="T75" fmla="*/ 0 h 1980"/>
                  <a:gd name="T76" fmla="*/ 0 w 1565"/>
                  <a:gd name="T77" fmla="*/ 0 h 1980"/>
                  <a:gd name="T78" fmla="*/ 0 w 1565"/>
                  <a:gd name="T79" fmla="*/ 0 h 1980"/>
                  <a:gd name="T80" fmla="*/ 0 w 1565"/>
                  <a:gd name="T81" fmla="*/ 0 h 1980"/>
                  <a:gd name="T82" fmla="*/ 0 w 1565"/>
                  <a:gd name="T83" fmla="*/ 0 h 1980"/>
                  <a:gd name="T84" fmla="*/ 0 w 1565"/>
                  <a:gd name="T85" fmla="*/ 0 h 1980"/>
                  <a:gd name="T86" fmla="*/ 0 w 1565"/>
                  <a:gd name="T87" fmla="*/ 0 h 1980"/>
                  <a:gd name="T88" fmla="*/ 0 w 1565"/>
                  <a:gd name="T89" fmla="*/ 0 h 1980"/>
                  <a:gd name="T90" fmla="*/ 0 w 1565"/>
                  <a:gd name="T91" fmla="*/ 0 h 1980"/>
                  <a:gd name="T92" fmla="*/ 0 w 1565"/>
                  <a:gd name="T93" fmla="*/ 0 h 1980"/>
                  <a:gd name="T94" fmla="*/ 0 w 1565"/>
                  <a:gd name="T95" fmla="*/ 0 h 1980"/>
                  <a:gd name="T96" fmla="*/ 0 w 1565"/>
                  <a:gd name="T97" fmla="*/ 0 h 1980"/>
                  <a:gd name="T98" fmla="*/ 0 w 1565"/>
                  <a:gd name="T99" fmla="*/ 0 h 1980"/>
                  <a:gd name="T100" fmla="*/ 0 w 1565"/>
                  <a:gd name="T101" fmla="*/ 0 h 1980"/>
                  <a:gd name="T102" fmla="*/ 0 w 1565"/>
                  <a:gd name="T103" fmla="*/ 0 h 1980"/>
                  <a:gd name="T104" fmla="*/ 0 w 1565"/>
                  <a:gd name="T105" fmla="*/ 0 h 1980"/>
                  <a:gd name="T106" fmla="*/ 0 w 1565"/>
                  <a:gd name="T107" fmla="*/ 0 h 1980"/>
                  <a:gd name="T108" fmla="*/ 0 w 1565"/>
                  <a:gd name="T109" fmla="*/ 0 h 1980"/>
                  <a:gd name="T110" fmla="*/ 0 w 1565"/>
                  <a:gd name="T111" fmla="*/ 0 h 1980"/>
                  <a:gd name="T112" fmla="*/ 0 w 1565"/>
                  <a:gd name="T113" fmla="*/ 0 h 1980"/>
                  <a:gd name="T114" fmla="*/ 0 w 1565"/>
                  <a:gd name="T115" fmla="*/ 0 h 1980"/>
                  <a:gd name="T116" fmla="*/ 0 w 1565"/>
                  <a:gd name="T117" fmla="*/ 0 h 1980"/>
                  <a:gd name="T118" fmla="*/ 0 w 1565"/>
                  <a:gd name="T119" fmla="*/ 0 h 1980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</a:gdLst>
                <a:ahLst/>
                <a:cxnLst>
                  <a:cxn ang="T120">
                    <a:pos x="T0" y="T1"/>
                  </a:cxn>
                  <a:cxn ang="T121">
                    <a:pos x="T2" y="T3"/>
                  </a:cxn>
                  <a:cxn ang="T122">
                    <a:pos x="T4" y="T5"/>
                  </a:cxn>
                  <a:cxn ang="T123">
                    <a:pos x="T6" y="T7"/>
                  </a:cxn>
                  <a:cxn ang="T124">
                    <a:pos x="T8" y="T9"/>
                  </a:cxn>
                  <a:cxn ang="T125">
                    <a:pos x="T10" y="T11"/>
                  </a:cxn>
                  <a:cxn ang="T126">
                    <a:pos x="T12" y="T13"/>
                  </a:cxn>
                  <a:cxn ang="T127">
                    <a:pos x="T14" y="T15"/>
                  </a:cxn>
                  <a:cxn ang="T128">
                    <a:pos x="T16" y="T17"/>
                  </a:cxn>
                  <a:cxn ang="T129">
                    <a:pos x="T18" y="T19"/>
                  </a:cxn>
                  <a:cxn ang="T130">
                    <a:pos x="T20" y="T21"/>
                  </a:cxn>
                  <a:cxn ang="T131">
                    <a:pos x="T22" y="T23"/>
                  </a:cxn>
                  <a:cxn ang="T132">
                    <a:pos x="T24" y="T25"/>
                  </a:cxn>
                  <a:cxn ang="T133">
                    <a:pos x="T26" y="T27"/>
                  </a:cxn>
                  <a:cxn ang="T134">
                    <a:pos x="T28" y="T29"/>
                  </a:cxn>
                  <a:cxn ang="T135">
                    <a:pos x="T30" y="T31"/>
                  </a:cxn>
                  <a:cxn ang="T136">
                    <a:pos x="T32" y="T33"/>
                  </a:cxn>
                  <a:cxn ang="T137">
                    <a:pos x="T34" y="T35"/>
                  </a:cxn>
                  <a:cxn ang="T138">
                    <a:pos x="T36" y="T37"/>
                  </a:cxn>
                  <a:cxn ang="T139">
                    <a:pos x="T38" y="T39"/>
                  </a:cxn>
                  <a:cxn ang="T140">
                    <a:pos x="T40" y="T41"/>
                  </a:cxn>
                  <a:cxn ang="T141">
                    <a:pos x="T42" y="T43"/>
                  </a:cxn>
                  <a:cxn ang="T142">
                    <a:pos x="T44" y="T45"/>
                  </a:cxn>
                  <a:cxn ang="T143">
                    <a:pos x="T46" y="T47"/>
                  </a:cxn>
                  <a:cxn ang="T144">
                    <a:pos x="T48" y="T49"/>
                  </a:cxn>
                  <a:cxn ang="T145">
                    <a:pos x="T50" y="T51"/>
                  </a:cxn>
                  <a:cxn ang="T146">
                    <a:pos x="T52" y="T53"/>
                  </a:cxn>
                  <a:cxn ang="T147">
                    <a:pos x="T54" y="T55"/>
                  </a:cxn>
                  <a:cxn ang="T148">
                    <a:pos x="T56" y="T57"/>
                  </a:cxn>
                  <a:cxn ang="T149">
                    <a:pos x="T58" y="T59"/>
                  </a:cxn>
                  <a:cxn ang="T150">
                    <a:pos x="T60" y="T61"/>
                  </a:cxn>
                  <a:cxn ang="T151">
                    <a:pos x="T62" y="T63"/>
                  </a:cxn>
                  <a:cxn ang="T152">
                    <a:pos x="T64" y="T65"/>
                  </a:cxn>
                  <a:cxn ang="T153">
                    <a:pos x="T66" y="T67"/>
                  </a:cxn>
                  <a:cxn ang="T154">
                    <a:pos x="T68" y="T69"/>
                  </a:cxn>
                  <a:cxn ang="T155">
                    <a:pos x="T70" y="T71"/>
                  </a:cxn>
                  <a:cxn ang="T156">
                    <a:pos x="T72" y="T73"/>
                  </a:cxn>
                  <a:cxn ang="T157">
                    <a:pos x="T74" y="T75"/>
                  </a:cxn>
                  <a:cxn ang="T158">
                    <a:pos x="T76" y="T77"/>
                  </a:cxn>
                  <a:cxn ang="T159">
                    <a:pos x="T78" y="T79"/>
                  </a:cxn>
                  <a:cxn ang="T160">
                    <a:pos x="T80" y="T81"/>
                  </a:cxn>
                  <a:cxn ang="T161">
                    <a:pos x="T82" y="T83"/>
                  </a:cxn>
                  <a:cxn ang="T162">
                    <a:pos x="T84" y="T85"/>
                  </a:cxn>
                  <a:cxn ang="T163">
                    <a:pos x="T86" y="T87"/>
                  </a:cxn>
                  <a:cxn ang="T164">
                    <a:pos x="T88" y="T89"/>
                  </a:cxn>
                  <a:cxn ang="T165">
                    <a:pos x="T90" y="T91"/>
                  </a:cxn>
                  <a:cxn ang="T166">
                    <a:pos x="T92" y="T93"/>
                  </a:cxn>
                  <a:cxn ang="T167">
                    <a:pos x="T94" y="T95"/>
                  </a:cxn>
                  <a:cxn ang="T168">
                    <a:pos x="T96" y="T97"/>
                  </a:cxn>
                  <a:cxn ang="T169">
                    <a:pos x="T98" y="T99"/>
                  </a:cxn>
                  <a:cxn ang="T170">
                    <a:pos x="T100" y="T101"/>
                  </a:cxn>
                  <a:cxn ang="T171">
                    <a:pos x="T102" y="T103"/>
                  </a:cxn>
                  <a:cxn ang="T172">
                    <a:pos x="T104" y="T105"/>
                  </a:cxn>
                  <a:cxn ang="T173">
                    <a:pos x="T106" y="T107"/>
                  </a:cxn>
                  <a:cxn ang="T174">
                    <a:pos x="T108" y="T109"/>
                  </a:cxn>
                  <a:cxn ang="T175">
                    <a:pos x="T110" y="T111"/>
                  </a:cxn>
                  <a:cxn ang="T176">
                    <a:pos x="T112" y="T113"/>
                  </a:cxn>
                  <a:cxn ang="T177">
                    <a:pos x="T114" y="T115"/>
                  </a:cxn>
                  <a:cxn ang="T178">
                    <a:pos x="T116" y="T117"/>
                  </a:cxn>
                  <a:cxn ang="T179">
                    <a:pos x="T118" y="T119"/>
                  </a:cxn>
                </a:cxnLst>
                <a:rect l="0" t="0" r="r" b="b"/>
                <a:pathLst>
                  <a:path w="1565" h="1980">
                    <a:moveTo>
                      <a:pt x="147" y="1062"/>
                    </a:moveTo>
                    <a:lnTo>
                      <a:pt x="145" y="1070"/>
                    </a:lnTo>
                    <a:lnTo>
                      <a:pt x="149" y="1078"/>
                    </a:lnTo>
                    <a:lnTo>
                      <a:pt x="151" y="1070"/>
                    </a:lnTo>
                    <a:lnTo>
                      <a:pt x="151" y="1064"/>
                    </a:lnTo>
                    <a:lnTo>
                      <a:pt x="161" y="1064"/>
                    </a:lnTo>
                    <a:lnTo>
                      <a:pt x="176" y="1117"/>
                    </a:lnTo>
                    <a:lnTo>
                      <a:pt x="188" y="1171"/>
                    </a:lnTo>
                    <a:lnTo>
                      <a:pt x="192" y="1225"/>
                    </a:lnTo>
                    <a:lnTo>
                      <a:pt x="194" y="1283"/>
                    </a:lnTo>
                    <a:lnTo>
                      <a:pt x="190" y="1340"/>
                    </a:lnTo>
                    <a:lnTo>
                      <a:pt x="188" y="1396"/>
                    </a:lnTo>
                    <a:lnTo>
                      <a:pt x="184" y="1452"/>
                    </a:lnTo>
                    <a:lnTo>
                      <a:pt x="184" y="1510"/>
                    </a:lnTo>
                    <a:lnTo>
                      <a:pt x="188" y="1510"/>
                    </a:lnTo>
                    <a:lnTo>
                      <a:pt x="192" y="1516"/>
                    </a:lnTo>
                    <a:lnTo>
                      <a:pt x="192" y="1524"/>
                    </a:lnTo>
                    <a:lnTo>
                      <a:pt x="192" y="1532"/>
                    </a:lnTo>
                    <a:lnTo>
                      <a:pt x="178" y="1549"/>
                    </a:lnTo>
                    <a:lnTo>
                      <a:pt x="168" y="1567"/>
                    </a:lnTo>
                    <a:lnTo>
                      <a:pt x="157" y="1584"/>
                    </a:lnTo>
                    <a:lnTo>
                      <a:pt x="149" y="1603"/>
                    </a:lnTo>
                    <a:lnTo>
                      <a:pt x="139" y="1621"/>
                    </a:lnTo>
                    <a:lnTo>
                      <a:pt x="130" y="1640"/>
                    </a:lnTo>
                    <a:lnTo>
                      <a:pt x="118" y="1658"/>
                    </a:lnTo>
                    <a:lnTo>
                      <a:pt x="108" y="1677"/>
                    </a:lnTo>
                    <a:lnTo>
                      <a:pt x="104" y="1648"/>
                    </a:lnTo>
                    <a:lnTo>
                      <a:pt x="101" y="1623"/>
                    </a:lnTo>
                    <a:lnTo>
                      <a:pt x="95" y="1596"/>
                    </a:lnTo>
                    <a:lnTo>
                      <a:pt x="89" y="1570"/>
                    </a:lnTo>
                    <a:lnTo>
                      <a:pt x="81" y="1545"/>
                    </a:lnTo>
                    <a:lnTo>
                      <a:pt x="73" y="1520"/>
                    </a:lnTo>
                    <a:lnTo>
                      <a:pt x="64" y="1495"/>
                    </a:lnTo>
                    <a:lnTo>
                      <a:pt x="54" y="1471"/>
                    </a:lnTo>
                    <a:lnTo>
                      <a:pt x="40" y="1421"/>
                    </a:lnTo>
                    <a:lnTo>
                      <a:pt x="29" y="1373"/>
                    </a:lnTo>
                    <a:lnTo>
                      <a:pt x="19" y="1320"/>
                    </a:lnTo>
                    <a:lnTo>
                      <a:pt x="13" y="1270"/>
                    </a:lnTo>
                    <a:lnTo>
                      <a:pt x="6" y="1217"/>
                    </a:lnTo>
                    <a:lnTo>
                      <a:pt x="2" y="1167"/>
                    </a:lnTo>
                    <a:lnTo>
                      <a:pt x="0" y="1115"/>
                    </a:lnTo>
                    <a:lnTo>
                      <a:pt x="2" y="1064"/>
                    </a:lnTo>
                    <a:lnTo>
                      <a:pt x="0" y="1047"/>
                    </a:lnTo>
                    <a:lnTo>
                      <a:pt x="0" y="1033"/>
                    </a:lnTo>
                    <a:lnTo>
                      <a:pt x="0" y="1018"/>
                    </a:lnTo>
                    <a:lnTo>
                      <a:pt x="2" y="1004"/>
                    </a:lnTo>
                    <a:lnTo>
                      <a:pt x="4" y="991"/>
                    </a:lnTo>
                    <a:lnTo>
                      <a:pt x="7" y="977"/>
                    </a:lnTo>
                    <a:lnTo>
                      <a:pt x="9" y="963"/>
                    </a:lnTo>
                    <a:lnTo>
                      <a:pt x="13" y="952"/>
                    </a:lnTo>
                    <a:lnTo>
                      <a:pt x="29" y="961"/>
                    </a:lnTo>
                    <a:lnTo>
                      <a:pt x="46" y="977"/>
                    </a:lnTo>
                    <a:lnTo>
                      <a:pt x="60" y="992"/>
                    </a:lnTo>
                    <a:lnTo>
                      <a:pt x="75" y="1012"/>
                    </a:lnTo>
                    <a:lnTo>
                      <a:pt x="89" y="1027"/>
                    </a:lnTo>
                    <a:lnTo>
                      <a:pt x="106" y="1043"/>
                    </a:lnTo>
                    <a:lnTo>
                      <a:pt x="124" y="1055"/>
                    </a:lnTo>
                    <a:lnTo>
                      <a:pt x="147" y="1062"/>
                    </a:lnTo>
                    <a:close/>
                    <a:moveTo>
                      <a:pt x="1565" y="1010"/>
                    </a:moveTo>
                    <a:lnTo>
                      <a:pt x="1563" y="1025"/>
                    </a:lnTo>
                    <a:lnTo>
                      <a:pt x="1563" y="1043"/>
                    </a:lnTo>
                    <a:lnTo>
                      <a:pt x="1559" y="1060"/>
                    </a:lnTo>
                    <a:lnTo>
                      <a:pt x="1555" y="1078"/>
                    </a:lnTo>
                    <a:lnTo>
                      <a:pt x="1547" y="1093"/>
                    </a:lnTo>
                    <a:lnTo>
                      <a:pt x="1541" y="1109"/>
                    </a:lnTo>
                    <a:lnTo>
                      <a:pt x="1536" y="1124"/>
                    </a:lnTo>
                    <a:lnTo>
                      <a:pt x="1530" y="1142"/>
                    </a:lnTo>
                    <a:lnTo>
                      <a:pt x="1509" y="1181"/>
                    </a:lnTo>
                    <a:lnTo>
                      <a:pt x="1487" y="1221"/>
                    </a:lnTo>
                    <a:lnTo>
                      <a:pt x="1464" y="1260"/>
                    </a:lnTo>
                    <a:lnTo>
                      <a:pt x="1441" y="1299"/>
                    </a:lnTo>
                    <a:lnTo>
                      <a:pt x="1415" y="1336"/>
                    </a:lnTo>
                    <a:lnTo>
                      <a:pt x="1390" y="1375"/>
                    </a:lnTo>
                    <a:lnTo>
                      <a:pt x="1365" y="1411"/>
                    </a:lnTo>
                    <a:lnTo>
                      <a:pt x="1342" y="1452"/>
                    </a:lnTo>
                    <a:lnTo>
                      <a:pt x="1330" y="1473"/>
                    </a:lnTo>
                    <a:lnTo>
                      <a:pt x="1322" y="1499"/>
                    </a:lnTo>
                    <a:lnTo>
                      <a:pt x="1317" y="1524"/>
                    </a:lnTo>
                    <a:lnTo>
                      <a:pt x="1315" y="1551"/>
                    </a:lnTo>
                    <a:lnTo>
                      <a:pt x="1311" y="1576"/>
                    </a:lnTo>
                    <a:lnTo>
                      <a:pt x="1309" y="1603"/>
                    </a:lnTo>
                    <a:lnTo>
                      <a:pt x="1305" y="1629"/>
                    </a:lnTo>
                    <a:lnTo>
                      <a:pt x="1301" y="1656"/>
                    </a:lnTo>
                    <a:lnTo>
                      <a:pt x="1295" y="1673"/>
                    </a:lnTo>
                    <a:lnTo>
                      <a:pt x="1293" y="1695"/>
                    </a:lnTo>
                    <a:lnTo>
                      <a:pt x="1287" y="1712"/>
                    </a:lnTo>
                    <a:lnTo>
                      <a:pt x="1280" y="1729"/>
                    </a:lnTo>
                    <a:lnTo>
                      <a:pt x="1280" y="1726"/>
                    </a:lnTo>
                    <a:lnTo>
                      <a:pt x="1282" y="1718"/>
                    </a:lnTo>
                    <a:lnTo>
                      <a:pt x="1274" y="1708"/>
                    </a:lnTo>
                    <a:lnTo>
                      <a:pt x="1266" y="1704"/>
                    </a:lnTo>
                    <a:lnTo>
                      <a:pt x="1256" y="1700"/>
                    </a:lnTo>
                    <a:lnTo>
                      <a:pt x="1247" y="1704"/>
                    </a:lnTo>
                    <a:lnTo>
                      <a:pt x="1243" y="1716"/>
                    </a:lnTo>
                    <a:lnTo>
                      <a:pt x="1241" y="1727"/>
                    </a:lnTo>
                    <a:lnTo>
                      <a:pt x="1237" y="1739"/>
                    </a:lnTo>
                    <a:lnTo>
                      <a:pt x="1235" y="1751"/>
                    </a:lnTo>
                    <a:lnTo>
                      <a:pt x="1216" y="1805"/>
                    </a:lnTo>
                    <a:lnTo>
                      <a:pt x="1206" y="1791"/>
                    </a:lnTo>
                    <a:lnTo>
                      <a:pt x="1204" y="1762"/>
                    </a:lnTo>
                    <a:lnTo>
                      <a:pt x="1204" y="1733"/>
                    </a:lnTo>
                    <a:lnTo>
                      <a:pt x="1204" y="1706"/>
                    </a:lnTo>
                    <a:lnTo>
                      <a:pt x="1204" y="1679"/>
                    </a:lnTo>
                    <a:lnTo>
                      <a:pt x="1202" y="1650"/>
                    </a:lnTo>
                    <a:lnTo>
                      <a:pt x="1202" y="1623"/>
                    </a:lnTo>
                    <a:lnTo>
                      <a:pt x="1198" y="1596"/>
                    </a:lnTo>
                    <a:lnTo>
                      <a:pt x="1194" y="1570"/>
                    </a:lnTo>
                    <a:lnTo>
                      <a:pt x="1179" y="1557"/>
                    </a:lnTo>
                    <a:lnTo>
                      <a:pt x="1161" y="1553"/>
                    </a:lnTo>
                    <a:lnTo>
                      <a:pt x="1152" y="1563"/>
                    </a:lnTo>
                    <a:lnTo>
                      <a:pt x="1150" y="1578"/>
                    </a:lnTo>
                    <a:lnTo>
                      <a:pt x="1148" y="1592"/>
                    </a:lnTo>
                    <a:lnTo>
                      <a:pt x="1148" y="1609"/>
                    </a:lnTo>
                    <a:lnTo>
                      <a:pt x="1142" y="1627"/>
                    </a:lnTo>
                    <a:lnTo>
                      <a:pt x="1132" y="1648"/>
                    </a:lnTo>
                    <a:lnTo>
                      <a:pt x="1128" y="1632"/>
                    </a:lnTo>
                    <a:lnTo>
                      <a:pt x="1128" y="1619"/>
                    </a:lnTo>
                    <a:lnTo>
                      <a:pt x="1125" y="1603"/>
                    </a:lnTo>
                    <a:lnTo>
                      <a:pt x="1125" y="1588"/>
                    </a:lnTo>
                    <a:lnTo>
                      <a:pt x="1125" y="1570"/>
                    </a:lnTo>
                    <a:lnTo>
                      <a:pt x="1125" y="1553"/>
                    </a:lnTo>
                    <a:lnTo>
                      <a:pt x="1126" y="1537"/>
                    </a:lnTo>
                    <a:lnTo>
                      <a:pt x="1134" y="1524"/>
                    </a:lnTo>
                    <a:lnTo>
                      <a:pt x="1150" y="1501"/>
                    </a:lnTo>
                    <a:lnTo>
                      <a:pt x="1167" y="1481"/>
                    </a:lnTo>
                    <a:lnTo>
                      <a:pt x="1185" y="1462"/>
                    </a:lnTo>
                    <a:lnTo>
                      <a:pt x="1202" y="1442"/>
                    </a:lnTo>
                    <a:lnTo>
                      <a:pt x="1218" y="1423"/>
                    </a:lnTo>
                    <a:lnTo>
                      <a:pt x="1235" y="1404"/>
                    </a:lnTo>
                    <a:lnTo>
                      <a:pt x="1251" y="1382"/>
                    </a:lnTo>
                    <a:lnTo>
                      <a:pt x="1266" y="1363"/>
                    </a:lnTo>
                    <a:lnTo>
                      <a:pt x="1266" y="1320"/>
                    </a:lnTo>
                    <a:lnTo>
                      <a:pt x="1272" y="1281"/>
                    </a:lnTo>
                    <a:lnTo>
                      <a:pt x="1280" y="1243"/>
                    </a:lnTo>
                    <a:lnTo>
                      <a:pt x="1291" y="1206"/>
                    </a:lnTo>
                    <a:lnTo>
                      <a:pt x="1303" y="1167"/>
                    </a:lnTo>
                    <a:lnTo>
                      <a:pt x="1318" y="1132"/>
                    </a:lnTo>
                    <a:lnTo>
                      <a:pt x="1332" y="1095"/>
                    </a:lnTo>
                    <a:lnTo>
                      <a:pt x="1348" y="1060"/>
                    </a:lnTo>
                    <a:lnTo>
                      <a:pt x="1351" y="1049"/>
                    </a:lnTo>
                    <a:lnTo>
                      <a:pt x="1355" y="1039"/>
                    </a:lnTo>
                    <a:lnTo>
                      <a:pt x="1359" y="1029"/>
                    </a:lnTo>
                    <a:lnTo>
                      <a:pt x="1365" y="1020"/>
                    </a:lnTo>
                    <a:lnTo>
                      <a:pt x="1371" y="1010"/>
                    </a:lnTo>
                    <a:lnTo>
                      <a:pt x="1379" y="1004"/>
                    </a:lnTo>
                    <a:lnTo>
                      <a:pt x="1386" y="998"/>
                    </a:lnTo>
                    <a:lnTo>
                      <a:pt x="1398" y="1000"/>
                    </a:lnTo>
                    <a:lnTo>
                      <a:pt x="1402" y="985"/>
                    </a:lnTo>
                    <a:lnTo>
                      <a:pt x="1398" y="971"/>
                    </a:lnTo>
                    <a:lnTo>
                      <a:pt x="1384" y="958"/>
                    </a:lnTo>
                    <a:lnTo>
                      <a:pt x="1373" y="950"/>
                    </a:lnTo>
                    <a:lnTo>
                      <a:pt x="1359" y="944"/>
                    </a:lnTo>
                    <a:lnTo>
                      <a:pt x="1346" y="940"/>
                    </a:lnTo>
                    <a:lnTo>
                      <a:pt x="1363" y="923"/>
                    </a:lnTo>
                    <a:lnTo>
                      <a:pt x="1384" y="907"/>
                    </a:lnTo>
                    <a:lnTo>
                      <a:pt x="1402" y="892"/>
                    </a:lnTo>
                    <a:lnTo>
                      <a:pt x="1423" y="876"/>
                    </a:lnTo>
                    <a:lnTo>
                      <a:pt x="1441" y="859"/>
                    </a:lnTo>
                    <a:lnTo>
                      <a:pt x="1458" y="841"/>
                    </a:lnTo>
                    <a:lnTo>
                      <a:pt x="1474" y="824"/>
                    </a:lnTo>
                    <a:lnTo>
                      <a:pt x="1491" y="806"/>
                    </a:lnTo>
                    <a:lnTo>
                      <a:pt x="1501" y="828"/>
                    </a:lnTo>
                    <a:lnTo>
                      <a:pt x="1512" y="851"/>
                    </a:lnTo>
                    <a:lnTo>
                      <a:pt x="1520" y="876"/>
                    </a:lnTo>
                    <a:lnTo>
                      <a:pt x="1530" y="903"/>
                    </a:lnTo>
                    <a:lnTo>
                      <a:pt x="1538" y="928"/>
                    </a:lnTo>
                    <a:lnTo>
                      <a:pt x="1545" y="956"/>
                    </a:lnTo>
                    <a:lnTo>
                      <a:pt x="1553" y="983"/>
                    </a:lnTo>
                    <a:lnTo>
                      <a:pt x="1565" y="1010"/>
                    </a:lnTo>
                    <a:close/>
                    <a:moveTo>
                      <a:pt x="867" y="69"/>
                    </a:moveTo>
                    <a:lnTo>
                      <a:pt x="861" y="81"/>
                    </a:lnTo>
                    <a:lnTo>
                      <a:pt x="855" y="95"/>
                    </a:lnTo>
                    <a:lnTo>
                      <a:pt x="849" y="106"/>
                    </a:lnTo>
                    <a:lnTo>
                      <a:pt x="845" y="120"/>
                    </a:lnTo>
                    <a:lnTo>
                      <a:pt x="838" y="129"/>
                    </a:lnTo>
                    <a:lnTo>
                      <a:pt x="830" y="141"/>
                    </a:lnTo>
                    <a:lnTo>
                      <a:pt x="822" y="153"/>
                    </a:lnTo>
                    <a:lnTo>
                      <a:pt x="816" y="164"/>
                    </a:lnTo>
                    <a:lnTo>
                      <a:pt x="803" y="155"/>
                    </a:lnTo>
                    <a:lnTo>
                      <a:pt x="791" y="145"/>
                    </a:lnTo>
                    <a:lnTo>
                      <a:pt x="777" y="139"/>
                    </a:lnTo>
                    <a:lnTo>
                      <a:pt x="766" y="147"/>
                    </a:lnTo>
                    <a:lnTo>
                      <a:pt x="764" y="164"/>
                    </a:lnTo>
                    <a:lnTo>
                      <a:pt x="756" y="182"/>
                    </a:lnTo>
                    <a:lnTo>
                      <a:pt x="750" y="188"/>
                    </a:lnTo>
                    <a:lnTo>
                      <a:pt x="744" y="195"/>
                    </a:lnTo>
                    <a:lnTo>
                      <a:pt x="741" y="205"/>
                    </a:lnTo>
                    <a:lnTo>
                      <a:pt x="742" y="217"/>
                    </a:lnTo>
                    <a:lnTo>
                      <a:pt x="731" y="232"/>
                    </a:lnTo>
                    <a:lnTo>
                      <a:pt x="721" y="250"/>
                    </a:lnTo>
                    <a:lnTo>
                      <a:pt x="710" y="263"/>
                    </a:lnTo>
                    <a:lnTo>
                      <a:pt x="698" y="279"/>
                    </a:lnTo>
                    <a:lnTo>
                      <a:pt x="682" y="290"/>
                    </a:lnTo>
                    <a:lnTo>
                      <a:pt x="669" y="304"/>
                    </a:lnTo>
                    <a:lnTo>
                      <a:pt x="653" y="316"/>
                    </a:lnTo>
                    <a:lnTo>
                      <a:pt x="638" y="329"/>
                    </a:lnTo>
                    <a:lnTo>
                      <a:pt x="624" y="333"/>
                    </a:lnTo>
                    <a:lnTo>
                      <a:pt x="613" y="339"/>
                    </a:lnTo>
                    <a:lnTo>
                      <a:pt x="599" y="343"/>
                    </a:lnTo>
                    <a:lnTo>
                      <a:pt x="587" y="349"/>
                    </a:lnTo>
                    <a:lnTo>
                      <a:pt x="574" y="351"/>
                    </a:lnTo>
                    <a:lnTo>
                      <a:pt x="560" y="354"/>
                    </a:lnTo>
                    <a:lnTo>
                      <a:pt x="547" y="354"/>
                    </a:lnTo>
                    <a:lnTo>
                      <a:pt x="533" y="356"/>
                    </a:lnTo>
                    <a:lnTo>
                      <a:pt x="514" y="327"/>
                    </a:lnTo>
                    <a:lnTo>
                      <a:pt x="496" y="302"/>
                    </a:lnTo>
                    <a:lnTo>
                      <a:pt x="479" y="275"/>
                    </a:lnTo>
                    <a:lnTo>
                      <a:pt x="465" y="250"/>
                    </a:lnTo>
                    <a:lnTo>
                      <a:pt x="450" y="221"/>
                    </a:lnTo>
                    <a:lnTo>
                      <a:pt x="438" y="193"/>
                    </a:lnTo>
                    <a:lnTo>
                      <a:pt x="428" y="162"/>
                    </a:lnTo>
                    <a:lnTo>
                      <a:pt x="422" y="133"/>
                    </a:lnTo>
                    <a:lnTo>
                      <a:pt x="434" y="133"/>
                    </a:lnTo>
                    <a:lnTo>
                      <a:pt x="448" y="129"/>
                    </a:lnTo>
                    <a:lnTo>
                      <a:pt x="457" y="124"/>
                    </a:lnTo>
                    <a:lnTo>
                      <a:pt x="473" y="124"/>
                    </a:lnTo>
                    <a:lnTo>
                      <a:pt x="463" y="215"/>
                    </a:lnTo>
                    <a:lnTo>
                      <a:pt x="471" y="226"/>
                    </a:lnTo>
                    <a:lnTo>
                      <a:pt x="486" y="236"/>
                    </a:lnTo>
                    <a:lnTo>
                      <a:pt x="500" y="232"/>
                    </a:lnTo>
                    <a:lnTo>
                      <a:pt x="519" y="232"/>
                    </a:lnTo>
                    <a:lnTo>
                      <a:pt x="516" y="240"/>
                    </a:lnTo>
                    <a:lnTo>
                      <a:pt x="508" y="248"/>
                    </a:lnTo>
                    <a:lnTo>
                      <a:pt x="500" y="256"/>
                    </a:lnTo>
                    <a:lnTo>
                      <a:pt x="498" y="267"/>
                    </a:lnTo>
                    <a:lnTo>
                      <a:pt x="510" y="279"/>
                    </a:lnTo>
                    <a:lnTo>
                      <a:pt x="523" y="290"/>
                    </a:lnTo>
                    <a:lnTo>
                      <a:pt x="537" y="296"/>
                    </a:lnTo>
                    <a:lnTo>
                      <a:pt x="554" y="296"/>
                    </a:lnTo>
                    <a:lnTo>
                      <a:pt x="566" y="283"/>
                    </a:lnTo>
                    <a:lnTo>
                      <a:pt x="583" y="277"/>
                    </a:lnTo>
                    <a:lnTo>
                      <a:pt x="593" y="269"/>
                    </a:lnTo>
                    <a:lnTo>
                      <a:pt x="593" y="256"/>
                    </a:lnTo>
                    <a:lnTo>
                      <a:pt x="583" y="248"/>
                    </a:lnTo>
                    <a:lnTo>
                      <a:pt x="576" y="246"/>
                    </a:lnTo>
                    <a:lnTo>
                      <a:pt x="564" y="248"/>
                    </a:lnTo>
                    <a:lnTo>
                      <a:pt x="554" y="252"/>
                    </a:lnTo>
                    <a:lnTo>
                      <a:pt x="550" y="236"/>
                    </a:lnTo>
                    <a:lnTo>
                      <a:pt x="552" y="225"/>
                    </a:lnTo>
                    <a:lnTo>
                      <a:pt x="549" y="211"/>
                    </a:lnTo>
                    <a:lnTo>
                      <a:pt x="541" y="203"/>
                    </a:lnTo>
                    <a:lnTo>
                      <a:pt x="529" y="199"/>
                    </a:lnTo>
                    <a:lnTo>
                      <a:pt x="521" y="197"/>
                    </a:lnTo>
                    <a:lnTo>
                      <a:pt x="510" y="193"/>
                    </a:lnTo>
                    <a:lnTo>
                      <a:pt x="498" y="195"/>
                    </a:lnTo>
                    <a:lnTo>
                      <a:pt x="508" y="89"/>
                    </a:lnTo>
                    <a:lnTo>
                      <a:pt x="496" y="79"/>
                    </a:lnTo>
                    <a:lnTo>
                      <a:pt x="486" y="69"/>
                    </a:lnTo>
                    <a:lnTo>
                      <a:pt x="475" y="60"/>
                    </a:lnTo>
                    <a:lnTo>
                      <a:pt x="463" y="54"/>
                    </a:lnTo>
                    <a:lnTo>
                      <a:pt x="477" y="46"/>
                    </a:lnTo>
                    <a:lnTo>
                      <a:pt x="490" y="48"/>
                    </a:lnTo>
                    <a:lnTo>
                      <a:pt x="504" y="48"/>
                    </a:lnTo>
                    <a:lnTo>
                      <a:pt x="521" y="46"/>
                    </a:lnTo>
                    <a:lnTo>
                      <a:pt x="601" y="42"/>
                    </a:lnTo>
                    <a:lnTo>
                      <a:pt x="591" y="50"/>
                    </a:lnTo>
                    <a:lnTo>
                      <a:pt x="578" y="58"/>
                    </a:lnTo>
                    <a:lnTo>
                      <a:pt x="564" y="65"/>
                    </a:lnTo>
                    <a:lnTo>
                      <a:pt x="562" y="81"/>
                    </a:lnTo>
                    <a:lnTo>
                      <a:pt x="572" y="93"/>
                    </a:lnTo>
                    <a:lnTo>
                      <a:pt x="583" y="106"/>
                    </a:lnTo>
                    <a:lnTo>
                      <a:pt x="593" y="116"/>
                    </a:lnTo>
                    <a:lnTo>
                      <a:pt x="609" y="126"/>
                    </a:lnTo>
                    <a:lnTo>
                      <a:pt x="622" y="118"/>
                    </a:lnTo>
                    <a:lnTo>
                      <a:pt x="636" y="112"/>
                    </a:lnTo>
                    <a:lnTo>
                      <a:pt x="647" y="106"/>
                    </a:lnTo>
                    <a:lnTo>
                      <a:pt x="663" y="110"/>
                    </a:lnTo>
                    <a:lnTo>
                      <a:pt x="673" y="104"/>
                    </a:lnTo>
                    <a:lnTo>
                      <a:pt x="688" y="104"/>
                    </a:lnTo>
                    <a:lnTo>
                      <a:pt x="696" y="100"/>
                    </a:lnTo>
                    <a:lnTo>
                      <a:pt x="696" y="87"/>
                    </a:lnTo>
                    <a:lnTo>
                      <a:pt x="682" y="77"/>
                    </a:lnTo>
                    <a:lnTo>
                      <a:pt x="667" y="73"/>
                    </a:lnTo>
                    <a:lnTo>
                      <a:pt x="647" y="71"/>
                    </a:lnTo>
                    <a:lnTo>
                      <a:pt x="632" y="69"/>
                    </a:lnTo>
                    <a:lnTo>
                      <a:pt x="647" y="67"/>
                    </a:lnTo>
                    <a:lnTo>
                      <a:pt x="665" y="65"/>
                    </a:lnTo>
                    <a:lnTo>
                      <a:pt x="678" y="62"/>
                    </a:lnTo>
                    <a:lnTo>
                      <a:pt x="694" y="56"/>
                    </a:lnTo>
                    <a:lnTo>
                      <a:pt x="690" y="42"/>
                    </a:lnTo>
                    <a:lnTo>
                      <a:pt x="682" y="34"/>
                    </a:lnTo>
                    <a:lnTo>
                      <a:pt x="680" y="34"/>
                    </a:lnTo>
                    <a:lnTo>
                      <a:pt x="696" y="29"/>
                    </a:lnTo>
                    <a:lnTo>
                      <a:pt x="711" y="25"/>
                    </a:lnTo>
                    <a:lnTo>
                      <a:pt x="729" y="19"/>
                    </a:lnTo>
                    <a:lnTo>
                      <a:pt x="746" y="15"/>
                    </a:lnTo>
                    <a:lnTo>
                      <a:pt x="764" y="9"/>
                    </a:lnTo>
                    <a:lnTo>
                      <a:pt x="781" y="7"/>
                    </a:lnTo>
                    <a:lnTo>
                      <a:pt x="799" y="7"/>
                    </a:lnTo>
                    <a:lnTo>
                      <a:pt x="818" y="9"/>
                    </a:lnTo>
                    <a:lnTo>
                      <a:pt x="826" y="5"/>
                    </a:lnTo>
                    <a:lnTo>
                      <a:pt x="836" y="1"/>
                    </a:lnTo>
                    <a:lnTo>
                      <a:pt x="843" y="0"/>
                    </a:lnTo>
                    <a:lnTo>
                      <a:pt x="853" y="11"/>
                    </a:lnTo>
                    <a:lnTo>
                      <a:pt x="859" y="23"/>
                    </a:lnTo>
                    <a:lnTo>
                      <a:pt x="865" y="38"/>
                    </a:lnTo>
                    <a:lnTo>
                      <a:pt x="865" y="54"/>
                    </a:lnTo>
                    <a:lnTo>
                      <a:pt x="867" y="69"/>
                    </a:lnTo>
                    <a:close/>
                    <a:moveTo>
                      <a:pt x="849" y="34"/>
                    </a:moveTo>
                    <a:lnTo>
                      <a:pt x="838" y="36"/>
                    </a:lnTo>
                    <a:lnTo>
                      <a:pt x="832" y="44"/>
                    </a:lnTo>
                    <a:lnTo>
                      <a:pt x="826" y="52"/>
                    </a:lnTo>
                    <a:lnTo>
                      <a:pt x="824" y="62"/>
                    </a:lnTo>
                    <a:lnTo>
                      <a:pt x="818" y="67"/>
                    </a:lnTo>
                    <a:lnTo>
                      <a:pt x="814" y="73"/>
                    </a:lnTo>
                    <a:lnTo>
                      <a:pt x="806" y="75"/>
                    </a:lnTo>
                    <a:lnTo>
                      <a:pt x="795" y="75"/>
                    </a:lnTo>
                    <a:lnTo>
                      <a:pt x="793" y="58"/>
                    </a:lnTo>
                    <a:lnTo>
                      <a:pt x="799" y="42"/>
                    </a:lnTo>
                    <a:lnTo>
                      <a:pt x="805" y="27"/>
                    </a:lnTo>
                    <a:lnTo>
                      <a:pt x="818" y="17"/>
                    </a:lnTo>
                    <a:lnTo>
                      <a:pt x="828" y="11"/>
                    </a:lnTo>
                    <a:lnTo>
                      <a:pt x="839" y="15"/>
                    </a:lnTo>
                    <a:lnTo>
                      <a:pt x="847" y="23"/>
                    </a:lnTo>
                    <a:lnTo>
                      <a:pt x="849" y="34"/>
                    </a:lnTo>
                    <a:close/>
                    <a:moveTo>
                      <a:pt x="762" y="135"/>
                    </a:moveTo>
                    <a:lnTo>
                      <a:pt x="760" y="145"/>
                    </a:lnTo>
                    <a:lnTo>
                      <a:pt x="758" y="155"/>
                    </a:lnTo>
                    <a:lnTo>
                      <a:pt x="752" y="162"/>
                    </a:lnTo>
                    <a:lnTo>
                      <a:pt x="748" y="172"/>
                    </a:lnTo>
                    <a:lnTo>
                      <a:pt x="735" y="188"/>
                    </a:lnTo>
                    <a:lnTo>
                      <a:pt x="725" y="207"/>
                    </a:lnTo>
                    <a:lnTo>
                      <a:pt x="715" y="207"/>
                    </a:lnTo>
                    <a:lnTo>
                      <a:pt x="706" y="207"/>
                    </a:lnTo>
                    <a:lnTo>
                      <a:pt x="696" y="203"/>
                    </a:lnTo>
                    <a:lnTo>
                      <a:pt x="692" y="197"/>
                    </a:lnTo>
                    <a:lnTo>
                      <a:pt x="692" y="184"/>
                    </a:lnTo>
                    <a:lnTo>
                      <a:pt x="700" y="178"/>
                    </a:lnTo>
                    <a:lnTo>
                      <a:pt x="708" y="170"/>
                    </a:lnTo>
                    <a:lnTo>
                      <a:pt x="717" y="162"/>
                    </a:lnTo>
                    <a:lnTo>
                      <a:pt x="721" y="153"/>
                    </a:lnTo>
                    <a:lnTo>
                      <a:pt x="725" y="145"/>
                    </a:lnTo>
                    <a:lnTo>
                      <a:pt x="731" y="135"/>
                    </a:lnTo>
                    <a:lnTo>
                      <a:pt x="737" y="128"/>
                    </a:lnTo>
                    <a:lnTo>
                      <a:pt x="741" y="120"/>
                    </a:lnTo>
                    <a:lnTo>
                      <a:pt x="746" y="118"/>
                    </a:lnTo>
                    <a:lnTo>
                      <a:pt x="752" y="122"/>
                    </a:lnTo>
                    <a:lnTo>
                      <a:pt x="762" y="135"/>
                    </a:lnTo>
                    <a:close/>
                    <a:moveTo>
                      <a:pt x="585" y="314"/>
                    </a:moveTo>
                    <a:lnTo>
                      <a:pt x="583" y="325"/>
                    </a:lnTo>
                    <a:lnTo>
                      <a:pt x="576" y="335"/>
                    </a:lnTo>
                    <a:lnTo>
                      <a:pt x="564" y="341"/>
                    </a:lnTo>
                    <a:lnTo>
                      <a:pt x="554" y="347"/>
                    </a:lnTo>
                    <a:lnTo>
                      <a:pt x="535" y="345"/>
                    </a:lnTo>
                    <a:lnTo>
                      <a:pt x="525" y="333"/>
                    </a:lnTo>
                    <a:lnTo>
                      <a:pt x="525" y="325"/>
                    </a:lnTo>
                    <a:lnTo>
                      <a:pt x="525" y="318"/>
                    </a:lnTo>
                    <a:lnTo>
                      <a:pt x="525" y="310"/>
                    </a:lnTo>
                    <a:lnTo>
                      <a:pt x="533" y="306"/>
                    </a:lnTo>
                    <a:lnTo>
                      <a:pt x="543" y="306"/>
                    </a:lnTo>
                    <a:lnTo>
                      <a:pt x="552" y="304"/>
                    </a:lnTo>
                    <a:lnTo>
                      <a:pt x="558" y="306"/>
                    </a:lnTo>
                    <a:lnTo>
                      <a:pt x="570" y="306"/>
                    </a:lnTo>
                    <a:lnTo>
                      <a:pt x="578" y="304"/>
                    </a:lnTo>
                    <a:lnTo>
                      <a:pt x="585" y="314"/>
                    </a:lnTo>
                    <a:close/>
                    <a:moveTo>
                      <a:pt x="438" y="77"/>
                    </a:moveTo>
                    <a:lnTo>
                      <a:pt x="426" y="75"/>
                    </a:lnTo>
                    <a:lnTo>
                      <a:pt x="436" y="75"/>
                    </a:lnTo>
                    <a:lnTo>
                      <a:pt x="438" y="77"/>
                    </a:lnTo>
                    <a:close/>
                    <a:moveTo>
                      <a:pt x="820" y="395"/>
                    </a:moveTo>
                    <a:lnTo>
                      <a:pt x="814" y="409"/>
                    </a:lnTo>
                    <a:lnTo>
                      <a:pt x="806" y="416"/>
                    </a:lnTo>
                    <a:lnTo>
                      <a:pt x="797" y="424"/>
                    </a:lnTo>
                    <a:lnTo>
                      <a:pt x="795" y="436"/>
                    </a:lnTo>
                    <a:lnTo>
                      <a:pt x="808" y="424"/>
                    </a:lnTo>
                    <a:lnTo>
                      <a:pt x="797" y="442"/>
                    </a:lnTo>
                    <a:lnTo>
                      <a:pt x="785" y="459"/>
                    </a:lnTo>
                    <a:lnTo>
                      <a:pt x="768" y="471"/>
                    </a:lnTo>
                    <a:lnTo>
                      <a:pt x="750" y="482"/>
                    </a:lnTo>
                    <a:lnTo>
                      <a:pt x="729" y="488"/>
                    </a:lnTo>
                    <a:lnTo>
                      <a:pt x="710" y="496"/>
                    </a:lnTo>
                    <a:lnTo>
                      <a:pt x="688" y="500"/>
                    </a:lnTo>
                    <a:lnTo>
                      <a:pt x="669" y="504"/>
                    </a:lnTo>
                    <a:lnTo>
                      <a:pt x="657" y="502"/>
                    </a:lnTo>
                    <a:lnTo>
                      <a:pt x="647" y="502"/>
                    </a:lnTo>
                    <a:lnTo>
                      <a:pt x="636" y="500"/>
                    </a:lnTo>
                    <a:lnTo>
                      <a:pt x="626" y="500"/>
                    </a:lnTo>
                    <a:lnTo>
                      <a:pt x="609" y="494"/>
                    </a:lnTo>
                    <a:lnTo>
                      <a:pt x="595" y="482"/>
                    </a:lnTo>
                    <a:lnTo>
                      <a:pt x="582" y="463"/>
                    </a:lnTo>
                    <a:lnTo>
                      <a:pt x="574" y="446"/>
                    </a:lnTo>
                    <a:lnTo>
                      <a:pt x="568" y="434"/>
                    </a:lnTo>
                    <a:lnTo>
                      <a:pt x="568" y="424"/>
                    </a:lnTo>
                    <a:lnTo>
                      <a:pt x="568" y="413"/>
                    </a:lnTo>
                    <a:lnTo>
                      <a:pt x="572" y="403"/>
                    </a:lnTo>
                    <a:lnTo>
                      <a:pt x="589" y="397"/>
                    </a:lnTo>
                    <a:lnTo>
                      <a:pt x="611" y="399"/>
                    </a:lnTo>
                    <a:lnTo>
                      <a:pt x="620" y="397"/>
                    </a:lnTo>
                    <a:lnTo>
                      <a:pt x="630" y="397"/>
                    </a:lnTo>
                    <a:lnTo>
                      <a:pt x="640" y="395"/>
                    </a:lnTo>
                    <a:lnTo>
                      <a:pt x="651" y="391"/>
                    </a:lnTo>
                    <a:lnTo>
                      <a:pt x="669" y="370"/>
                    </a:lnTo>
                    <a:lnTo>
                      <a:pt x="686" y="351"/>
                    </a:lnTo>
                    <a:lnTo>
                      <a:pt x="706" y="329"/>
                    </a:lnTo>
                    <a:lnTo>
                      <a:pt x="725" y="310"/>
                    </a:lnTo>
                    <a:lnTo>
                      <a:pt x="741" y="289"/>
                    </a:lnTo>
                    <a:lnTo>
                      <a:pt x="758" y="269"/>
                    </a:lnTo>
                    <a:lnTo>
                      <a:pt x="772" y="246"/>
                    </a:lnTo>
                    <a:lnTo>
                      <a:pt x="787" y="225"/>
                    </a:lnTo>
                    <a:lnTo>
                      <a:pt x="785" y="246"/>
                    </a:lnTo>
                    <a:lnTo>
                      <a:pt x="787" y="267"/>
                    </a:lnTo>
                    <a:lnTo>
                      <a:pt x="789" y="289"/>
                    </a:lnTo>
                    <a:lnTo>
                      <a:pt x="795" y="312"/>
                    </a:lnTo>
                    <a:lnTo>
                      <a:pt x="799" y="331"/>
                    </a:lnTo>
                    <a:lnTo>
                      <a:pt x="805" y="352"/>
                    </a:lnTo>
                    <a:lnTo>
                      <a:pt x="812" y="374"/>
                    </a:lnTo>
                    <a:lnTo>
                      <a:pt x="820" y="395"/>
                    </a:lnTo>
                    <a:close/>
                    <a:moveTo>
                      <a:pt x="135" y="1918"/>
                    </a:moveTo>
                    <a:lnTo>
                      <a:pt x="128" y="1902"/>
                    </a:lnTo>
                    <a:lnTo>
                      <a:pt x="120" y="1888"/>
                    </a:lnTo>
                    <a:lnTo>
                      <a:pt x="114" y="1875"/>
                    </a:lnTo>
                    <a:lnTo>
                      <a:pt x="108" y="1861"/>
                    </a:lnTo>
                    <a:lnTo>
                      <a:pt x="102" y="1844"/>
                    </a:lnTo>
                    <a:lnTo>
                      <a:pt x="101" y="1826"/>
                    </a:lnTo>
                    <a:lnTo>
                      <a:pt x="101" y="1809"/>
                    </a:lnTo>
                    <a:lnTo>
                      <a:pt x="106" y="1793"/>
                    </a:lnTo>
                    <a:lnTo>
                      <a:pt x="135" y="1918"/>
                    </a:lnTo>
                    <a:close/>
                    <a:moveTo>
                      <a:pt x="147" y="1958"/>
                    </a:moveTo>
                    <a:lnTo>
                      <a:pt x="149" y="1980"/>
                    </a:lnTo>
                    <a:lnTo>
                      <a:pt x="147" y="1958"/>
                    </a:lnTo>
                    <a:close/>
                  </a:path>
                </a:pathLst>
              </a:custGeom>
              <a:solidFill>
                <a:srgbClr val="FFE3D1"/>
              </a:solidFill>
              <a:ln w="1588">
                <a:solidFill>
                  <a:srgbClr val="FFE3D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47" name="Freeform 397">
                <a:extLst>
                  <a:ext uri="{FF2B5EF4-FFF2-40B4-BE49-F238E27FC236}">
                    <a16:creationId xmlns:a16="http://schemas.microsoft.com/office/drawing/2014/main" id="{2C9EB165-9CAE-4BA2-A652-C3912D445CE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33" y="889"/>
                <a:ext cx="155" cy="53"/>
              </a:xfrm>
              <a:custGeom>
                <a:avLst/>
                <a:gdLst>
                  <a:gd name="T0" fmla="*/ 0 w 1088"/>
                  <a:gd name="T1" fmla="*/ 0 h 415"/>
                  <a:gd name="T2" fmla="*/ 0 w 1088"/>
                  <a:gd name="T3" fmla="*/ 0 h 415"/>
                  <a:gd name="T4" fmla="*/ 0 w 1088"/>
                  <a:gd name="T5" fmla="*/ 0 h 415"/>
                  <a:gd name="T6" fmla="*/ 0 w 1088"/>
                  <a:gd name="T7" fmla="*/ 0 h 415"/>
                  <a:gd name="T8" fmla="*/ 0 w 1088"/>
                  <a:gd name="T9" fmla="*/ 0 h 415"/>
                  <a:gd name="T10" fmla="*/ 0 w 1088"/>
                  <a:gd name="T11" fmla="*/ 0 h 415"/>
                  <a:gd name="T12" fmla="*/ 0 w 1088"/>
                  <a:gd name="T13" fmla="*/ 0 h 415"/>
                  <a:gd name="T14" fmla="*/ 0 w 1088"/>
                  <a:gd name="T15" fmla="*/ 0 h 415"/>
                  <a:gd name="T16" fmla="*/ 0 w 1088"/>
                  <a:gd name="T17" fmla="*/ 0 h 415"/>
                  <a:gd name="T18" fmla="*/ 0 w 1088"/>
                  <a:gd name="T19" fmla="*/ 0 h 415"/>
                  <a:gd name="T20" fmla="*/ 0 w 1088"/>
                  <a:gd name="T21" fmla="*/ 0 h 415"/>
                  <a:gd name="T22" fmla="*/ 0 w 1088"/>
                  <a:gd name="T23" fmla="*/ 0 h 415"/>
                  <a:gd name="T24" fmla="*/ 0 w 1088"/>
                  <a:gd name="T25" fmla="*/ 0 h 415"/>
                  <a:gd name="T26" fmla="*/ 0 w 1088"/>
                  <a:gd name="T27" fmla="*/ 0 h 415"/>
                  <a:gd name="T28" fmla="*/ 0 w 1088"/>
                  <a:gd name="T29" fmla="*/ 0 h 415"/>
                  <a:gd name="T30" fmla="*/ 0 w 1088"/>
                  <a:gd name="T31" fmla="*/ 0 h 415"/>
                  <a:gd name="T32" fmla="*/ 0 w 1088"/>
                  <a:gd name="T33" fmla="*/ 0 h 415"/>
                  <a:gd name="T34" fmla="*/ 0 w 1088"/>
                  <a:gd name="T35" fmla="*/ 0 h 415"/>
                  <a:gd name="T36" fmla="*/ 0 w 1088"/>
                  <a:gd name="T37" fmla="*/ 0 h 415"/>
                  <a:gd name="T38" fmla="*/ 0 w 1088"/>
                  <a:gd name="T39" fmla="*/ 0 h 415"/>
                  <a:gd name="T40" fmla="*/ 0 w 1088"/>
                  <a:gd name="T41" fmla="*/ 0 h 415"/>
                  <a:gd name="T42" fmla="*/ 0 w 1088"/>
                  <a:gd name="T43" fmla="*/ 0 h 415"/>
                  <a:gd name="T44" fmla="*/ 0 w 1088"/>
                  <a:gd name="T45" fmla="*/ 0 h 415"/>
                  <a:gd name="T46" fmla="*/ 0 w 1088"/>
                  <a:gd name="T47" fmla="*/ 0 h 415"/>
                  <a:gd name="T48" fmla="*/ 0 w 1088"/>
                  <a:gd name="T49" fmla="*/ 0 h 415"/>
                  <a:gd name="T50" fmla="*/ 0 w 1088"/>
                  <a:gd name="T51" fmla="*/ 0 h 415"/>
                  <a:gd name="T52" fmla="*/ 0 w 1088"/>
                  <a:gd name="T53" fmla="*/ 0 h 415"/>
                  <a:gd name="T54" fmla="*/ 0 w 1088"/>
                  <a:gd name="T55" fmla="*/ 0 h 415"/>
                  <a:gd name="T56" fmla="*/ 0 w 1088"/>
                  <a:gd name="T57" fmla="*/ 0 h 415"/>
                  <a:gd name="T58" fmla="*/ 0 w 1088"/>
                  <a:gd name="T59" fmla="*/ 0 h 415"/>
                  <a:gd name="T60" fmla="*/ 0 w 1088"/>
                  <a:gd name="T61" fmla="*/ 0 h 415"/>
                  <a:gd name="T62" fmla="*/ 0 w 1088"/>
                  <a:gd name="T63" fmla="*/ 0 h 415"/>
                  <a:gd name="T64" fmla="*/ 0 w 1088"/>
                  <a:gd name="T65" fmla="*/ 0 h 415"/>
                  <a:gd name="T66" fmla="*/ 0 w 1088"/>
                  <a:gd name="T67" fmla="*/ 0 h 415"/>
                  <a:gd name="T68" fmla="*/ 0 w 1088"/>
                  <a:gd name="T69" fmla="*/ 0 h 415"/>
                  <a:gd name="T70" fmla="*/ 0 w 1088"/>
                  <a:gd name="T71" fmla="*/ 0 h 415"/>
                  <a:gd name="T72" fmla="*/ 0 w 1088"/>
                  <a:gd name="T73" fmla="*/ 0 h 415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</a:gdLst>
                <a:ahLst/>
                <a:cxnLst>
                  <a:cxn ang="T74">
                    <a:pos x="T0" y="T1"/>
                  </a:cxn>
                  <a:cxn ang="T75">
                    <a:pos x="T2" y="T3"/>
                  </a:cxn>
                  <a:cxn ang="T76">
                    <a:pos x="T4" y="T5"/>
                  </a:cxn>
                  <a:cxn ang="T77">
                    <a:pos x="T6" y="T7"/>
                  </a:cxn>
                  <a:cxn ang="T78">
                    <a:pos x="T8" y="T9"/>
                  </a:cxn>
                  <a:cxn ang="T79">
                    <a:pos x="T10" y="T11"/>
                  </a:cxn>
                  <a:cxn ang="T80">
                    <a:pos x="T12" y="T13"/>
                  </a:cxn>
                  <a:cxn ang="T81">
                    <a:pos x="T14" y="T15"/>
                  </a:cxn>
                  <a:cxn ang="T82">
                    <a:pos x="T16" y="T17"/>
                  </a:cxn>
                  <a:cxn ang="T83">
                    <a:pos x="T18" y="T19"/>
                  </a:cxn>
                  <a:cxn ang="T84">
                    <a:pos x="T20" y="T21"/>
                  </a:cxn>
                  <a:cxn ang="T85">
                    <a:pos x="T22" y="T23"/>
                  </a:cxn>
                  <a:cxn ang="T86">
                    <a:pos x="T24" y="T25"/>
                  </a:cxn>
                  <a:cxn ang="T87">
                    <a:pos x="T26" y="T27"/>
                  </a:cxn>
                  <a:cxn ang="T88">
                    <a:pos x="T28" y="T29"/>
                  </a:cxn>
                  <a:cxn ang="T89">
                    <a:pos x="T30" y="T31"/>
                  </a:cxn>
                  <a:cxn ang="T90">
                    <a:pos x="T32" y="T33"/>
                  </a:cxn>
                  <a:cxn ang="T91">
                    <a:pos x="T34" y="T35"/>
                  </a:cxn>
                  <a:cxn ang="T92">
                    <a:pos x="T36" y="T37"/>
                  </a:cxn>
                  <a:cxn ang="T93">
                    <a:pos x="T38" y="T39"/>
                  </a:cxn>
                  <a:cxn ang="T94">
                    <a:pos x="T40" y="T41"/>
                  </a:cxn>
                  <a:cxn ang="T95">
                    <a:pos x="T42" y="T43"/>
                  </a:cxn>
                  <a:cxn ang="T96">
                    <a:pos x="T44" y="T45"/>
                  </a:cxn>
                  <a:cxn ang="T97">
                    <a:pos x="T46" y="T47"/>
                  </a:cxn>
                  <a:cxn ang="T98">
                    <a:pos x="T48" y="T49"/>
                  </a:cxn>
                  <a:cxn ang="T99">
                    <a:pos x="T50" y="T51"/>
                  </a:cxn>
                  <a:cxn ang="T100">
                    <a:pos x="T52" y="T53"/>
                  </a:cxn>
                  <a:cxn ang="T101">
                    <a:pos x="T54" y="T55"/>
                  </a:cxn>
                  <a:cxn ang="T102">
                    <a:pos x="T56" y="T57"/>
                  </a:cxn>
                  <a:cxn ang="T103">
                    <a:pos x="T58" y="T59"/>
                  </a:cxn>
                  <a:cxn ang="T104">
                    <a:pos x="T60" y="T61"/>
                  </a:cxn>
                  <a:cxn ang="T105">
                    <a:pos x="T62" y="T63"/>
                  </a:cxn>
                  <a:cxn ang="T106">
                    <a:pos x="T64" y="T65"/>
                  </a:cxn>
                  <a:cxn ang="T107">
                    <a:pos x="T66" y="T67"/>
                  </a:cxn>
                  <a:cxn ang="T108">
                    <a:pos x="T68" y="T69"/>
                  </a:cxn>
                  <a:cxn ang="T109">
                    <a:pos x="T70" y="T71"/>
                  </a:cxn>
                  <a:cxn ang="T110">
                    <a:pos x="T72" y="T73"/>
                  </a:cxn>
                </a:cxnLst>
                <a:rect l="0" t="0" r="r" b="b"/>
                <a:pathLst>
                  <a:path w="1088" h="415">
                    <a:moveTo>
                      <a:pt x="1083" y="46"/>
                    </a:moveTo>
                    <a:lnTo>
                      <a:pt x="1065" y="70"/>
                    </a:lnTo>
                    <a:lnTo>
                      <a:pt x="1048" y="93"/>
                    </a:lnTo>
                    <a:lnTo>
                      <a:pt x="1028" y="114"/>
                    </a:lnTo>
                    <a:lnTo>
                      <a:pt x="1011" y="138"/>
                    </a:lnTo>
                    <a:lnTo>
                      <a:pt x="991" y="161"/>
                    </a:lnTo>
                    <a:lnTo>
                      <a:pt x="974" y="184"/>
                    </a:lnTo>
                    <a:lnTo>
                      <a:pt x="958" y="207"/>
                    </a:lnTo>
                    <a:lnTo>
                      <a:pt x="949" y="236"/>
                    </a:lnTo>
                    <a:lnTo>
                      <a:pt x="949" y="254"/>
                    </a:lnTo>
                    <a:lnTo>
                      <a:pt x="871" y="262"/>
                    </a:lnTo>
                    <a:lnTo>
                      <a:pt x="794" y="273"/>
                    </a:lnTo>
                    <a:lnTo>
                      <a:pt x="718" y="287"/>
                    </a:lnTo>
                    <a:lnTo>
                      <a:pt x="642" y="300"/>
                    </a:lnTo>
                    <a:lnTo>
                      <a:pt x="565" y="312"/>
                    </a:lnTo>
                    <a:lnTo>
                      <a:pt x="489" y="326"/>
                    </a:lnTo>
                    <a:lnTo>
                      <a:pt x="414" y="337"/>
                    </a:lnTo>
                    <a:lnTo>
                      <a:pt x="338" y="351"/>
                    </a:lnTo>
                    <a:lnTo>
                      <a:pt x="293" y="357"/>
                    </a:lnTo>
                    <a:lnTo>
                      <a:pt x="251" y="364"/>
                    </a:lnTo>
                    <a:lnTo>
                      <a:pt x="210" y="374"/>
                    </a:lnTo>
                    <a:lnTo>
                      <a:pt x="169" y="384"/>
                    </a:lnTo>
                    <a:lnTo>
                      <a:pt x="127" y="392"/>
                    </a:lnTo>
                    <a:lnTo>
                      <a:pt x="84" y="401"/>
                    </a:lnTo>
                    <a:lnTo>
                      <a:pt x="41" y="407"/>
                    </a:lnTo>
                    <a:lnTo>
                      <a:pt x="0" y="415"/>
                    </a:lnTo>
                    <a:lnTo>
                      <a:pt x="20" y="378"/>
                    </a:lnTo>
                    <a:lnTo>
                      <a:pt x="41" y="343"/>
                    </a:lnTo>
                    <a:lnTo>
                      <a:pt x="63" y="308"/>
                    </a:lnTo>
                    <a:lnTo>
                      <a:pt x="84" y="273"/>
                    </a:lnTo>
                    <a:lnTo>
                      <a:pt x="103" y="236"/>
                    </a:lnTo>
                    <a:lnTo>
                      <a:pt x="125" y="202"/>
                    </a:lnTo>
                    <a:lnTo>
                      <a:pt x="146" y="167"/>
                    </a:lnTo>
                    <a:lnTo>
                      <a:pt x="169" y="132"/>
                    </a:lnTo>
                    <a:lnTo>
                      <a:pt x="189" y="126"/>
                    </a:lnTo>
                    <a:lnTo>
                      <a:pt x="208" y="122"/>
                    </a:lnTo>
                    <a:lnTo>
                      <a:pt x="227" y="116"/>
                    </a:lnTo>
                    <a:lnTo>
                      <a:pt x="249" y="112"/>
                    </a:lnTo>
                    <a:lnTo>
                      <a:pt x="268" y="106"/>
                    </a:lnTo>
                    <a:lnTo>
                      <a:pt x="289" y="103"/>
                    </a:lnTo>
                    <a:lnTo>
                      <a:pt x="311" y="99"/>
                    </a:lnTo>
                    <a:lnTo>
                      <a:pt x="334" y="97"/>
                    </a:lnTo>
                    <a:lnTo>
                      <a:pt x="381" y="85"/>
                    </a:lnTo>
                    <a:lnTo>
                      <a:pt x="429" y="77"/>
                    </a:lnTo>
                    <a:lnTo>
                      <a:pt x="478" y="68"/>
                    </a:lnTo>
                    <a:lnTo>
                      <a:pt x="528" y="62"/>
                    </a:lnTo>
                    <a:lnTo>
                      <a:pt x="575" y="52"/>
                    </a:lnTo>
                    <a:lnTo>
                      <a:pt x="625" y="46"/>
                    </a:lnTo>
                    <a:lnTo>
                      <a:pt x="673" y="39"/>
                    </a:lnTo>
                    <a:lnTo>
                      <a:pt x="726" y="33"/>
                    </a:lnTo>
                    <a:lnTo>
                      <a:pt x="749" y="35"/>
                    </a:lnTo>
                    <a:lnTo>
                      <a:pt x="772" y="37"/>
                    </a:lnTo>
                    <a:lnTo>
                      <a:pt x="798" y="33"/>
                    </a:lnTo>
                    <a:lnTo>
                      <a:pt x="823" y="31"/>
                    </a:lnTo>
                    <a:lnTo>
                      <a:pt x="846" y="25"/>
                    </a:lnTo>
                    <a:lnTo>
                      <a:pt x="871" y="21"/>
                    </a:lnTo>
                    <a:lnTo>
                      <a:pt x="896" y="17"/>
                    </a:lnTo>
                    <a:lnTo>
                      <a:pt x="922" y="19"/>
                    </a:lnTo>
                    <a:lnTo>
                      <a:pt x="931" y="15"/>
                    </a:lnTo>
                    <a:lnTo>
                      <a:pt x="943" y="15"/>
                    </a:lnTo>
                    <a:lnTo>
                      <a:pt x="955" y="15"/>
                    </a:lnTo>
                    <a:lnTo>
                      <a:pt x="968" y="15"/>
                    </a:lnTo>
                    <a:lnTo>
                      <a:pt x="980" y="13"/>
                    </a:lnTo>
                    <a:lnTo>
                      <a:pt x="991" y="13"/>
                    </a:lnTo>
                    <a:lnTo>
                      <a:pt x="1003" y="11"/>
                    </a:lnTo>
                    <a:lnTo>
                      <a:pt x="1015" y="8"/>
                    </a:lnTo>
                    <a:lnTo>
                      <a:pt x="1032" y="11"/>
                    </a:lnTo>
                    <a:lnTo>
                      <a:pt x="1054" y="11"/>
                    </a:lnTo>
                    <a:lnTo>
                      <a:pt x="1071" y="6"/>
                    </a:lnTo>
                    <a:lnTo>
                      <a:pt x="1088" y="0"/>
                    </a:lnTo>
                    <a:lnTo>
                      <a:pt x="1086" y="10"/>
                    </a:lnTo>
                    <a:lnTo>
                      <a:pt x="1085" y="19"/>
                    </a:lnTo>
                    <a:lnTo>
                      <a:pt x="1081" y="31"/>
                    </a:lnTo>
                    <a:lnTo>
                      <a:pt x="1083" y="46"/>
                    </a:lnTo>
                    <a:close/>
                  </a:path>
                </a:pathLst>
              </a:custGeom>
              <a:solidFill>
                <a:srgbClr val="B8B294"/>
              </a:solidFill>
              <a:ln w="1588">
                <a:solidFill>
                  <a:srgbClr val="B8B294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48" name="Freeform 398">
                <a:extLst>
                  <a:ext uri="{FF2B5EF4-FFF2-40B4-BE49-F238E27FC236}">
                    <a16:creationId xmlns:a16="http://schemas.microsoft.com/office/drawing/2014/main" id="{EFEAD41C-2E0F-432A-A82D-D74CBEFFCDD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34" y="926"/>
                <a:ext cx="149" cy="57"/>
              </a:xfrm>
              <a:custGeom>
                <a:avLst/>
                <a:gdLst>
                  <a:gd name="T0" fmla="*/ 0 w 1042"/>
                  <a:gd name="T1" fmla="*/ 0 h 442"/>
                  <a:gd name="T2" fmla="*/ 0 w 1042"/>
                  <a:gd name="T3" fmla="*/ 0 h 442"/>
                  <a:gd name="T4" fmla="*/ 0 w 1042"/>
                  <a:gd name="T5" fmla="*/ 0 h 442"/>
                  <a:gd name="T6" fmla="*/ 0 w 1042"/>
                  <a:gd name="T7" fmla="*/ 0 h 442"/>
                  <a:gd name="T8" fmla="*/ 0 w 1042"/>
                  <a:gd name="T9" fmla="*/ 0 h 442"/>
                  <a:gd name="T10" fmla="*/ 0 w 1042"/>
                  <a:gd name="T11" fmla="*/ 0 h 442"/>
                  <a:gd name="T12" fmla="*/ 0 w 1042"/>
                  <a:gd name="T13" fmla="*/ 0 h 442"/>
                  <a:gd name="T14" fmla="*/ 0 w 1042"/>
                  <a:gd name="T15" fmla="*/ 0 h 442"/>
                  <a:gd name="T16" fmla="*/ 0 w 1042"/>
                  <a:gd name="T17" fmla="*/ 0 h 442"/>
                  <a:gd name="T18" fmla="*/ 0 w 1042"/>
                  <a:gd name="T19" fmla="*/ 0 h 442"/>
                  <a:gd name="T20" fmla="*/ 0 w 1042"/>
                  <a:gd name="T21" fmla="*/ 0 h 442"/>
                  <a:gd name="T22" fmla="*/ 0 w 1042"/>
                  <a:gd name="T23" fmla="*/ 0 h 442"/>
                  <a:gd name="T24" fmla="*/ 0 w 1042"/>
                  <a:gd name="T25" fmla="*/ 0 h 442"/>
                  <a:gd name="T26" fmla="*/ 0 w 1042"/>
                  <a:gd name="T27" fmla="*/ 0 h 442"/>
                  <a:gd name="T28" fmla="*/ 0 w 1042"/>
                  <a:gd name="T29" fmla="*/ 0 h 442"/>
                  <a:gd name="T30" fmla="*/ 0 w 1042"/>
                  <a:gd name="T31" fmla="*/ 0 h 442"/>
                  <a:gd name="T32" fmla="*/ 0 w 1042"/>
                  <a:gd name="T33" fmla="*/ 0 h 442"/>
                  <a:gd name="T34" fmla="*/ 0 w 1042"/>
                  <a:gd name="T35" fmla="*/ 0 h 442"/>
                  <a:gd name="T36" fmla="*/ 0 w 1042"/>
                  <a:gd name="T37" fmla="*/ 0 h 442"/>
                  <a:gd name="T38" fmla="*/ 0 w 1042"/>
                  <a:gd name="T39" fmla="*/ 0 h 442"/>
                  <a:gd name="T40" fmla="*/ 0 w 1042"/>
                  <a:gd name="T41" fmla="*/ 0 h 442"/>
                  <a:gd name="T42" fmla="*/ 0 w 1042"/>
                  <a:gd name="T43" fmla="*/ 0 h 442"/>
                  <a:gd name="T44" fmla="*/ 0 w 1042"/>
                  <a:gd name="T45" fmla="*/ 0 h 442"/>
                  <a:gd name="T46" fmla="*/ 0 w 1042"/>
                  <a:gd name="T47" fmla="*/ 0 h 442"/>
                  <a:gd name="T48" fmla="*/ 0 w 1042"/>
                  <a:gd name="T49" fmla="*/ 0 h 442"/>
                  <a:gd name="T50" fmla="*/ 0 w 1042"/>
                  <a:gd name="T51" fmla="*/ 0 h 442"/>
                  <a:gd name="T52" fmla="*/ 0 w 1042"/>
                  <a:gd name="T53" fmla="*/ 0 h 442"/>
                  <a:gd name="T54" fmla="*/ 0 w 1042"/>
                  <a:gd name="T55" fmla="*/ 0 h 442"/>
                  <a:gd name="T56" fmla="*/ 0 w 1042"/>
                  <a:gd name="T57" fmla="*/ 0 h 442"/>
                  <a:gd name="T58" fmla="*/ 0 w 1042"/>
                  <a:gd name="T59" fmla="*/ 0 h 442"/>
                  <a:gd name="T60" fmla="*/ 0 w 1042"/>
                  <a:gd name="T61" fmla="*/ 0 h 442"/>
                  <a:gd name="T62" fmla="*/ 0 w 1042"/>
                  <a:gd name="T63" fmla="*/ 0 h 442"/>
                  <a:gd name="T64" fmla="*/ 0 w 1042"/>
                  <a:gd name="T65" fmla="*/ 0 h 442"/>
                  <a:gd name="T66" fmla="*/ 0 w 1042"/>
                  <a:gd name="T67" fmla="*/ 0 h 442"/>
                  <a:gd name="T68" fmla="*/ 0 w 1042"/>
                  <a:gd name="T69" fmla="*/ 0 h 442"/>
                  <a:gd name="T70" fmla="*/ 0 w 1042"/>
                  <a:gd name="T71" fmla="*/ 0 h 442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</a:gdLst>
                <a:ahLst/>
                <a:cxnLst>
                  <a:cxn ang="T72">
                    <a:pos x="T0" y="T1"/>
                  </a:cxn>
                  <a:cxn ang="T73">
                    <a:pos x="T2" y="T3"/>
                  </a:cxn>
                  <a:cxn ang="T74">
                    <a:pos x="T4" y="T5"/>
                  </a:cxn>
                  <a:cxn ang="T75">
                    <a:pos x="T6" y="T7"/>
                  </a:cxn>
                  <a:cxn ang="T76">
                    <a:pos x="T8" y="T9"/>
                  </a:cxn>
                  <a:cxn ang="T77">
                    <a:pos x="T10" y="T11"/>
                  </a:cxn>
                  <a:cxn ang="T78">
                    <a:pos x="T12" y="T13"/>
                  </a:cxn>
                  <a:cxn ang="T79">
                    <a:pos x="T14" y="T15"/>
                  </a:cxn>
                  <a:cxn ang="T80">
                    <a:pos x="T16" y="T17"/>
                  </a:cxn>
                  <a:cxn ang="T81">
                    <a:pos x="T18" y="T19"/>
                  </a:cxn>
                  <a:cxn ang="T82">
                    <a:pos x="T20" y="T21"/>
                  </a:cxn>
                  <a:cxn ang="T83">
                    <a:pos x="T22" y="T23"/>
                  </a:cxn>
                  <a:cxn ang="T84">
                    <a:pos x="T24" y="T25"/>
                  </a:cxn>
                  <a:cxn ang="T85">
                    <a:pos x="T26" y="T27"/>
                  </a:cxn>
                  <a:cxn ang="T86">
                    <a:pos x="T28" y="T29"/>
                  </a:cxn>
                  <a:cxn ang="T87">
                    <a:pos x="T30" y="T31"/>
                  </a:cxn>
                  <a:cxn ang="T88">
                    <a:pos x="T32" y="T33"/>
                  </a:cxn>
                  <a:cxn ang="T89">
                    <a:pos x="T34" y="T35"/>
                  </a:cxn>
                  <a:cxn ang="T90">
                    <a:pos x="T36" y="T37"/>
                  </a:cxn>
                  <a:cxn ang="T91">
                    <a:pos x="T38" y="T39"/>
                  </a:cxn>
                  <a:cxn ang="T92">
                    <a:pos x="T40" y="T41"/>
                  </a:cxn>
                  <a:cxn ang="T93">
                    <a:pos x="T42" y="T43"/>
                  </a:cxn>
                  <a:cxn ang="T94">
                    <a:pos x="T44" y="T45"/>
                  </a:cxn>
                  <a:cxn ang="T95">
                    <a:pos x="T46" y="T47"/>
                  </a:cxn>
                  <a:cxn ang="T96">
                    <a:pos x="T48" y="T49"/>
                  </a:cxn>
                  <a:cxn ang="T97">
                    <a:pos x="T50" y="T51"/>
                  </a:cxn>
                  <a:cxn ang="T98">
                    <a:pos x="T52" y="T53"/>
                  </a:cxn>
                  <a:cxn ang="T99">
                    <a:pos x="T54" y="T55"/>
                  </a:cxn>
                  <a:cxn ang="T100">
                    <a:pos x="T56" y="T57"/>
                  </a:cxn>
                  <a:cxn ang="T101">
                    <a:pos x="T58" y="T59"/>
                  </a:cxn>
                  <a:cxn ang="T102">
                    <a:pos x="T60" y="T61"/>
                  </a:cxn>
                  <a:cxn ang="T103">
                    <a:pos x="T62" y="T63"/>
                  </a:cxn>
                  <a:cxn ang="T104">
                    <a:pos x="T64" y="T65"/>
                  </a:cxn>
                  <a:cxn ang="T105">
                    <a:pos x="T66" y="T67"/>
                  </a:cxn>
                  <a:cxn ang="T106">
                    <a:pos x="T68" y="T69"/>
                  </a:cxn>
                  <a:cxn ang="T107">
                    <a:pos x="T70" y="T71"/>
                  </a:cxn>
                </a:cxnLst>
                <a:rect l="0" t="0" r="r" b="b"/>
                <a:pathLst>
                  <a:path w="1042" h="442">
                    <a:moveTo>
                      <a:pt x="970" y="102"/>
                    </a:moveTo>
                    <a:lnTo>
                      <a:pt x="985" y="104"/>
                    </a:lnTo>
                    <a:lnTo>
                      <a:pt x="1001" y="102"/>
                    </a:lnTo>
                    <a:lnTo>
                      <a:pt x="1018" y="81"/>
                    </a:lnTo>
                    <a:lnTo>
                      <a:pt x="1016" y="97"/>
                    </a:lnTo>
                    <a:lnTo>
                      <a:pt x="1016" y="112"/>
                    </a:lnTo>
                    <a:lnTo>
                      <a:pt x="1018" y="128"/>
                    </a:lnTo>
                    <a:lnTo>
                      <a:pt x="1020" y="145"/>
                    </a:lnTo>
                    <a:lnTo>
                      <a:pt x="1020" y="161"/>
                    </a:lnTo>
                    <a:lnTo>
                      <a:pt x="1020" y="176"/>
                    </a:lnTo>
                    <a:lnTo>
                      <a:pt x="1020" y="194"/>
                    </a:lnTo>
                    <a:lnTo>
                      <a:pt x="1022" y="213"/>
                    </a:lnTo>
                    <a:lnTo>
                      <a:pt x="1028" y="219"/>
                    </a:lnTo>
                    <a:lnTo>
                      <a:pt x="1030" y="230"/>
                    </a:lnTo>
                    <a:lnTo>
                      <a:pt x="1028" y="242"/>
                    </a:lnTo>
                    <a:lnTo>
                      <a:pt x="1038" y="252"/>
                    </a:lnTo>
                    <a:lnTo>
                      <a:pt x="1042" y="261"/>
                    </a:lnTo>
                    <a:lnTo>
                      <a:pt x="1042" y="271"/>
                    </a:lnTo>
                    <a:lnTo>
                      <a:pt x="1036" y="275"/>
                    </a:lnTo>
                    <a:lnTo>
                      <a:pt x="1030" y="281"/>
                    </a:lnTo>
                    <a:lnTo>
                      <a:pt x="1020" y="283"/>
                    </a:lnTo>
                    <a:lnTo>
                      <a:pt x="1010" y="287"/>
                    </a:lnTo>
                    <a:lnTo>
                      <a:pt x="999" y="289"/>
                    </a:lnTo>
                    <a:lnTo>
                      <a:pt x="993" y="292"/>
                    </a:lnTo>
                    <a:lnTo>
                      <a:pt x="908" y="306"/>
                    </a:lnTo>
                    <a:lnTo>
                      <a:pt x="824" y="322"/>
                    </a:lnTo>
                    <a:lnTo>
                      <a:pt x="739" y="337"/>
                    </a:lnTo>
                    <a:lnTo>
                      <a:pt x="656" y="353"/>
                    </a:lnTo>
                    <a:lnTo>
                      <a:pt x="570" y="364"/>
                    </a:lnTo>
                    <a:lnTo>
                      <a:pt x="485" y="378"/>
                    </a:lnTo>
                    <a:lnTo>
                      <a:pt x="400" y="389"/>
                    </a:lnTo>
                    <a:lnTo>
                      <a:pt x="314" y="399"/>
                    </a:lnTo>
                    <a:lnTo>
                      <a:pt x="283" y="403"/>
                    </a:lnTo>
                    <a:lnTo>
                      <a:pt x="254" y="409"/>
                    </a:lnTo>
                    <a:lnTo>
                      <a:pt x="223" y="415"/>
                    </a:lnTo>
                    <a:lnTo>
                      <a:pt x="194" y="420"/>
                    </a:lnTo>
                    <a:lnTo>
                      <a:pt x="163" y="424"/>
                    </a:lnTo>
                    <a:lnTo>
                      <a:pt x="134" y="430"/>
                    </a:lnTo>
                    <a:lnTo>
                      <a:pt x="105" y="436"/>
                    </a:lnTo>
                    <a:lnTo>
                      <a:pt x="78" y="442"/>
                    </a:lnTo>
                    <a:lnTo>
                      <a:pt x="62" y="407"/>
                    </a:lnTo>
                    <a:lnTo>
                      <a:pt x="51" y="374"/>
                    </a:lnTo>
                    <a:lnTo>
                      <a:pt x="41" y="339"/>
                    </a:lnTo>
                    <a:lnTo>
                      <a:pt x="33" y="306"/>
                    </a:lnTo>
                    <a:lnTo>
                      <a:pt x="25" y="271"/>
                    </a:lnTo>
                    <a:lnTo>
                      <a:pt x="18" y="238"/>
                    </a:lnTo>
                    <a:lnTo>
                      <a:pt x="8" y="203"/>
                    </a:lnTo>
                    <a:lnTo>
                      <a:pt x="0" y="170"/>
                    </a:lnTo>
                    <a:lnTo>
                      <a:pt x="93" y="145"/>
                    </a:lnTo>
                    <a:lnTo>
                      <a:pt x="186" y="126"/>
                    </a:lnTo>
                    <a:lnTo>
                      <a:pt x="281" y="106"/>
                    </a:lnTo>
                    <a:lnTo>
                      <a:pt x="378" y="93"/>
                    </a:lnTo>
                    <a:lnTo>
                      <a:pt x="473" y="75"/>
                    </a:lnTo>
                    <a:lnTo>
                      <a:pt x="570" y="62"/>
                    </a:lnTo>
                    <a:lnTo>
                      <a:pt x="665" y="44"/>
                    </a:lnTo>
                    <a:lnTo>
                      <a:pt x="762" y="29"/>
                    </a:lnTo>
                    <a:lnTo>
                      <a:pt x="782" y="23"/>
                    </a:lnTo>
                    <a:lnTo>
                      <a:pt x="803" y="21"/>
                    </a:lnTo>
                    <a:lnTo>
                      <a:pt x="826" y="17"/>
                    </a:lnTo>
                    <a:lnTo>
                      <a:pt x="850" y="15"/>
                    </a:lnTo>
                    <a:lnTo>
                      <a:pt x="871" y="11"/>
                    </a:lnTo>
                    <a:lnTo>
                      <a:pt x="892" y="7"/>
                    </a:lnTo>
                    <a:lnTo>
                      <a:pt x="914" y="3"/>
                    </a:lnTo>
                    <a:lnTo>
                      <a:pt x="937" y="0"/>
                    </a:lnTo>
                    <a:lnTo>
                      <a:pt x="937" y="11"/>
                    </a:lnTo>
                    <a:lnTo>
                      <a:pt x="939" y="25"/>
                    </a:lnTo>
                    <a:lnTo>
                      <a:pt x="939" y="38"/>
                    </a:lnTo>
                    <a:lnTo>
                      <a:pt x="941" y="54"/>
                    </a:lnTo>
                    <a:lnTo>
                      <a:pt x="943" y="66"/>
                    </a:lnTo>
                    <a:lnTo>
                      <a:pt x="948" y="79"/>
                    </a:lnTo>
                    <a:lnTo>
                      <a:pt x="956" y="91"/>
                    </a:lnTo>
                    <a:lnTo>
                      <a:pt x="970" y="102"/>
                    </a:lnTo>
                    <a:close/>
                  </a:path>
                </a:pathLst>
              </a:custGeom>
              <a:solidFill>
                <a:srgbClr val="A4AE92"/>
              </a:solidFill>
              <a:ln w="1588">
                <a:solidFill>
                  <a:srgbClr val="A4AE92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49" name="Freeform 399">
                <a:extLst>
                  <a:ext uri="{FF2B5EF4-FFF2-40B4-BE49-F238E27FC236}">
                    <a16:creationId xmlns:a16="http://schemas.microsoft.com/office/drawing/2014/main" id="{960EEF8D-E4C8-4852-B025-5EFFFA5AD9FE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3654" y="761"/>
                <a:ext cx="135" cy="406"/>
              </a:xfrm>
              <a:custGeom>
                <a:avLst/>
                <a:gdLst>
                  <a:gd name="T0" fmla="*/ 0 w 944"/>
                  <a:gd name="T1" fmla="*/ 0 h 3192"/>
                  <a:gd name="T2" fmla="*/ 0 w 944"/>
                  <a:gd name="T3" fmla="*/ 0 h 3192"/>
                  <a:gd name="T4" fmla="*/ 0 w 944"/>
                  <a:gd name="T5" fmla="*/ 0 h 3192"/>
                  <a:gd name="T6" fmla="*/ 0 w 944"/>
                  <a:gd name="T7" fmla="*/ 0 h 3192"/>
                  <a:gd name="T8" fmla="*/ 0 w 944"/>
                  <a:gd name="T9" fmla="*/ 0 h 3192"/>
                  <a:gd name="T10" fmla="*/ 0 w 944"/>
                  <a:gd name="T11" fmla="*/ 0 h 3192"/>
                  <a:gd name="T12" fmla="*/ 0 w 944"/>
                  <a:gd name="T13" fmla="*/ 0 h 3192"/>
                  <a:gd name="T14" fmla="*/ 0 w 944"/>
                  <a:gd name="T15" fmla="*/ 0 h 3192"/>
                  <a:gd name="T16" fmla="*/ 0 w 944"/>
                  <a:gd name="T17" fmla="*/ 0 h 3192"/>
                  <a:gd name="T18" fmla="*/ 0 w 944"/>
                  <a:gd name="T19" fmla="*/ 0 h 3192"/>
                  <a:gd name="T20" fmla="*/ 0 w 944"/>
                  <a:gd name="T21" fmla="*/ 0 h 3192"/>
                  <a:gd name="T22" fmla="*/ 0 w 944"/>
                  <a:gd name="T23" fmla="*/ 0 h 3192"/>
                  <a:gd name="T24" fmla="*/ 0 w 944"/>
                  <a:gd name="T25" fmla="*/ 0 h 3192"/>
                  <a:gd name="T26" fmla="*/ 0 w 944"/>
                  <a:gd name="T27" fmla="*/ 0 h 3192"/>
                  <a:gd name="T28" fmla="*/ 0 w 944"/>
                  <a:gd name="T29" fmla="*/ 0 h 3192"/>
                  <a:gd name="T30" fmla="*/ 0 w 944"/>
                  <a:gd name="T31" fmla="*/ 0 h 3192"/>
                  <a:gd name="T32" fmla="*/ 0 w 944"/>
                  <a:gd name="T33" fmla="*/ 0 h 3192"/>
                  <a:gd name="T34" fmla="*/ 0 w 944"/>
                  <a:gd name="T35" fmla="*/ 0 h 3192"/>
                  <a:gd name="T36" fmla="*/ 0 w 944"/>
                  <a:gd name="T37" fmla="*/ 0 h 3192"/>
                  <a:gd name="T38" fmla="*/ 0 w 944"/>
                  <a:gd name="T39" fmla="*/ 0 h 3192"/>
                  <a:gd name="T40" fmla="*/ 0 w 944"/>
                  <a:gd name="T41" fmla="*/ 0 h 3192"/>
                  <a:gd name="T42" fmla="*/ 0 w 944"/>
                  <a:gd name="T43" fmla="*/ 0 h 3192"/>
                  <a:gd name="T44" fmla="*/ 0 w 944"/>
                  <a:gd name="T45" fmla="*/ 0 h 3192"/>
                  <a:gd name="T46" fmla="*/ 0 w 944"/>
                  <a:gd name="T47" fmla="*/ 0 h 3192"/>
                  <a:gd name="T48" fmla="*/ 0 w 944"/>
                  <a:gd name="T49" fmla="*/ 0 h 3192"/>
                  <a:gd name="T50" fmla="*/ 0 w 944"/>
                  <a:gd name="T51" fmla="*/ 0 h 3192"/>
                  <a:gd name="T52" fmla="*/ 0 w 944"/>
                  <a:gd name="T53" fmla="*/ 0 h 3192"/>
                  <a:gd name="T54" fmla="*/ 0 w 944"/>
                  <a:gd name="T55" fmla="*/ 0 h 3192"/>
                  <a:gd name="T56" fmla="*/ 0 w 944"/>
                  <a:gd name="T57" fmla="*/ 0 h 3192"/>
                  <a:gd name="T58" fmla="*/ 0 w 944"/>
                  <a:gd name="T59" fmla="*/ 0 h 3192"/>
                  <a:gd name="T60" fmla="*/ 0 w 944"/>
                  <a:gd name="T61" fmla="*/ 0 h 3192"/>
                  <a:gd name="T62" fmla="*/ 0 w 944"/>
                  <a:gd name="T63" fmla="*/ 0 h 3192"/>
                  <a:gd name="T64" fmla="*/ 0 w 944"/>
                  <a:gd name="T65" fmla="*/ 0 h 3192"/>
                  <a:gd name="T66" fmla="*/ 0 w 944"/>
                  <a:gd name="T67" fmla="*/ 0 h 3192"/>
                  <a:gd name="T68" fmla="*/ 0 w 944"/>
                  <a:gd name="T69" fmla="*/ 0 h 3192"/>
                  <a:gd name="T70" fmla="*/ 0 w 944"/>
                  <a:gd name="T71" fmla="*/ 0 h 3192"/>
                  <a:gd name="T72" fmla="*/ 0 w 944"/>
                  <a:gd name="T73" fmla="*/ 0 h 3192"/>
                  <a:gd name="T74" fmla="*/ 0 w 944"/>
                  <a:gd name="T75" fmla="*/ 0 h 3192"/>
                  <a:gd name="T76" fmla="*/ 0 w 944"/>
                  <a:gd name="T77" fmla="*/ 0 h 3192"/>
                  <a:gd name="T78" fmla="*/ 0 w 944"/>
                  <a:gd name="T79" fmla="*/ 0 h 3192"/>
                  <a:gd name="T80" fmla="*/ 0 w 944"/>
                  <a:gd name="T81" fmla="*/ 0 h 3192"/>
                  <a:gd name="T82" fmla="*/ 0 w 944"/>
                  <a:gd name="T83" fmla="*/ 0 h 3192"/>
                  <a:gd name="T84" fmla="*/ 0 w 944"/>
                  <a:gd name="T85" fmla="*/ 0 h 3192"/>
                  <a:gd name="T86" fmla="*/ 0 w 944"/>
                  <a:gd name="T87" fmla="*/ 0 h 3192"/>
                  <a:gd name="T88" fmla="*/ 0 w 944"/>
                  <a:gd name="T89" fmla="*/ 0 h 3192"/>
                  <a:gd name="T90" fmla="*/ 0 w 944"/>
                  <a:gd name="T91" fmla="*/ 0 h 3192"/>
                  <a:gd name="T92" fmla="*/ 0 w 944"/>
                  <a:gd name="T93" fmla="*/ 0 h 3192"/>
                  <a:gd name="T94" fmla="*/ 0 w 944"/>
                  <a:gd name="T95" fmla="*/ 0 h 3192"/>
                  <a:gd name="T96" fmla="*/ 0 w 944"/>
                  <a:gd name="T97" fmla="*/ 0 h 3192"/>
                  <a:gd name="T98" fmla="*/ 0 w 944"/>
                  <a:gd name="T99" fmla="*/ 0 h 3192"/>
                  <a:gd name="T100" fmla="*/ 0 w 944"/>
                  <a:gd name="T101" fmla="*/ 0 h 3192"/>
                  <a:gd name="T102" fmla="*/ 0 w 944"/>
                  <a:gd name="T103" fmla="*/ 0 h 3192"/>
                  <a:gd name="T104" fmla="*/ 0 w 944"/>
                  <a:gd name="T105" fmla="*/ 0 h 3192"/>
                  <a:gd name="T106" fmla="*/ 0 w 944"/>
                  <a:gd name="T107" fmla="*/ 0 h 3192"/>
                  <a:gd name="T108" fmla="*/ 0 w 944"/>
                  <a:gd name="T109" fmla="*/ 0 h 3192"/>
                  <a:gd name="T110" fmla="*/ 0 w 944"/>
                  <a:gd name="T111" fmla="*/ 0 h 3192"/>
                  <a:gd name="T112" fmla="*/ 0 w 944"/>
                  <a:gd name="T113" fmla="*/ 0 h 3192"/>
                  <a:gd name="T114" fmla="*/ 0 w 944"/>
                  <a:gd name="T115" fmla="*/ 0 h 3192"/>
                  <a:gd name="T116" fmla="*/ 0 w 944"/>
                  <a:gd name="T117" fmla="*/ 0 h 3192"/>
                  <a:gd name="T118" fmla="*/ 0 w 944"/>
                  <a:gd name="T119" fmla="*/ 0 h 3192"/>
                  <a:gd name="T120" fmla="*/ 0 w 944"/>
                  <a:gd name="T121" fmla="*/ 0 h 3192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</a:gdLst>
                <a:ahLst/>
                <a:cxnLst>
                  <a:cxn ang="T122">
                    <a:pos x="T0" y="T1"/>
                  </a:cxn>
                  <a:cxn ang="T123">
                    <a:pos x="T2" y="T3"/>
                  </a:cxn>
                  <a:cxn ang="T124">
                    <a:pos x="T4" y="T5"/>
                  </a:cxn>
                  <a:cxn ang="T125">
                    <a:pos x="T6" y="T7"/>
                  </a:cxn>
                  <a:cxn ang="T126">
                    <a:pos x="T8" y="T9"/>
                  </a:cxn>
                  <a:cxn ang="T127">
                    <a:pos x="T10" y="T11"/>
                  </a:cxn>
                  <a:cxn ang="T128">
                    <a:pos x="T12" y="T13"/>
                  </a:cxn>
                  <a:cxn ang="T129">
                    <a:pos x="T14" y="T15"/>
                  </a:cxn>
                  <a:cxn ang="T130">
                    <a:pos x="T16" y="T17"/>
                  </a:cxn>
                  <a:cxn ang="T131">
                    <a:pos x="T18" y="T19"/>
                  </a:cxn>
                  <a:cxn ang="T132">
                    <a:pos x="T20" y="T21"/>
                  </a:cxn>
                  <a:cxn ang="T133">
                    <a:pos x="T22" y="T23"/>
                  </a:cxn>
                  <a:cxn ang="T134">
                    <a:pos x="T24" y="T25"/>
                  </a:cxn>
                  <a:cxn ang="T135">
                    <a:pos x="T26" y="T27"/>
                  </a:cxn>
                  <a:cxn ang="T136">
                    <a:pos x="T28" y="T29"/>
                  </a:cxn>
                  <a:cxn ang="T137">
                    <a:pos x="T30" y="T31"/>
                  </a:cxn>
                  <a:cxn ang="T138">
                    <a:pos x="T32" y="T33"/>
                  </a:cxn>
                  <a:cxn ang="T139">
                    <a:pos x="T34" y="T35"/>
                  </a:cxn>
                  <a:cxn ang="T140">
                    <a:pos x="T36" y="T37"/>
                  </a:cxn>
                  <a:cxn ang="T141">
                    <a:pos x="T38" y="T39"/>
                  </a:cxn>
                  <a:cxn ang="T142">
                    <a:pos x="T40" y="T41"/>
                  </a:cxn>
                  <a:cxn ang="T143">
                    <a:pos x="T42" y="T43"/>
                  </a:cxn>
                  <a:cxn ang="T144">
                    <a:pos x="T44" y="T45"/>
                  </a:cxn>
                  <a:cxn ang="T145">
                    <a:pos x="T46" y="T47"/>
                  </a:cxn>
                  <a:cxn ang="T146">
                    <a:pos x="T48" y="T49"/>
                  </a:cxn>
                  <a:cxn ang="T147">
                    <a:pos x="T50" y="T51"/>
                  </a:cxn>
                  <a:cxn ang="T148">
                    <a:pos x="T52" y="T53"/>
                  </a:cxn>
                  <a:cxn ang="T149">
                    <a:pos x="T54" y="T55"/>
                  </a:cxn>
                  <a:cxn ang="T150">
                    <a:pos x="T56" y="T57"/>
                  </a:cxn>
                  <a:cxn ang="T151">
                    <a:pos x="T58" y="T59"/>
                  </a:cxn>
                  <a:cxn ang="T152">
                    <a:pos x="T60" y="T61"/>
                  </a:cxn>
                  <a:cxn ang="T153">
                    <a:pos x="T62" y="T63"/>
                  </a:cxn>
                  <a:cxn ang="T154">
                    <a:pos x="T64" y="T65"/>
                  </a:cxn>
                  <a:cxn ang="T155">
                    <a:pos x="T66" y="T67"/>
                  </a:cxn>
                  <a:cxn ang="T156">
                    <a:pos x="T68" y="T69"/>
                  </a:cxn>
                  <a:cxn ang="T157">
                    <a:pos x="T70" y="T71"/>
                  </a:cxn>
                  <a:cxn ang="T158">
                    <a:pos x="T72" y="T73"/>
                  </a:cxn>
                  <a:cxn ang="T159">
                    <a:pos x="T74" y="T75"/>
                  </a:cxn>
                  <a:cxn ang="T160">
                    <a:pos x="T76" y="T77"/>
                  </a:cxn>
                  <a:cxn ang="T161">
                    <a:pos x="T78" y="T79"/>
                  </a:cxn>
                  <a:cxn ang="T162">
                    <a:pos x="T80" y="T81"/>
                  </a:cxn>
                  <a:cxn ang="T163">
                    <a:pos x="T82" y="T83"/>
                  </a:cxn>
                  <a:cxn ang="T164">
                    <a:pos x="T84" y="T85"/>
                  </a:cxn>
                  <a:cxn ang="T165">
                    <a:pos x="T86" y="T87"/>
                  </a:cxn>
                  <a:cxn ang="T166">
                    <a:pos x="T88" y="T89"/>
                  </a:cxn>
                  <a:cxn ang="T167">
                    <a:pos x="T90" y="T91"/>
                  </a:cxn>
                  <a:cxn ang="T168">
                    <a:pos x="T92" y="T93"/>
                  </a:cxn>
                  <a:cxn ang="T169">
                    <a:pos x="T94" y="T95"/>
                  </a:cxn>
                  <a:cxn ang="T170">
                    <a:pos x="T96" y="T97"/>
                  </a:cxn>
                  <a:cxn ang="T171">
                    <a:pos x="T98" y="T99"/>
                  </a:cxn>
                  <a:cxn ang="T172">
                    <a:pos x="T100" y="T101"/>
                  </a:cxn>
                  <a:cxn ang="T173">
                    <a:pos x="T102" y="T103"/>
                  </a:cxn>
                  <a:cxn ang="T174">
                    <a:pos x="T104" y="T105"/>
                  </a:cxn>
                  <a:cxn ang="T175">
                    <a:pos x="T106" y="T107"/>
                  </a:cxn>
                  <a:cxn ang="T176">
                    <a:pos x="T108" y="T109"/>
                  </a:cxn>
                  <a:cxn ang="T177">
                    <a:pos x="T110" y="T111"/>
                  </a:cxn>
                  <a:cxn ang="T178">
                    <a:pos x="T112" y="T113"/>
                  </a:cxn>
                  <a:cxn ang="T179">
                    <a:pos x="T114" y="T115"/>
                  </a:cxn>
                  <a:cxn ang="T180">
                    <a:pos x="T116" y="T117"/>
                  </a:cxn>
                  <a:cxn ang="T181">
                    <a:pos x="T118" y="T119"/>
                  </a:cxn>
                  <a:cxn ang="T182">
                    <a:pos x="T120" y="T121"/>
                  </a:cxn>
                </a:cxnLst>
                <a:rect l="0" t="0" r="r" b="b"/>
                <a:pathLst>
                  <a:path w="944" h="3192">
                    <a:moveTo>
                      <a:pt x="438" y="1837"/>
                    </a:moveTo>
                    <a:lnTo>
                      <a:pt x="423" y="1907"/>
                    </a:lnTo>
                    <a:lnTo>
                      <a:pt x="409" y="1978"/>
                    </a:lnTo>
                    <a:lnTo>
                      <a:pt x="392" y="2050"/>
                    </a:lnTo>
                    <a:lnTo>
                      <a:pt x="376" y="2122"/>
                    </a:lnTo>
                    <a:lnTo>
                      <a:pt x="359" y="2194"/>
                    </a:lnTo>
                    <a:lnTo>
                      <a:pt x="347" y="2265"/>
                    </a:lnTo>
                    <a:lnTo>
                      <a:pt x="339" y="2339"/>
                    </a:lnTo>
                    <a:lnTo>
                      <a:pt x="337" y="2415"/>
                    </a:lnTo>
                    <a:lnTo>
                      <a:pt x="331" y="2434"/>
                    </a:lnTo>
                    <a:lnTo>
                      <a:pt x="330" y="2456"/>
                    </a:lnTo>
                    <a:lnTo>
                      <a:pt x="324" y="2477"/>
                    </a:lnTo>
                    <a:lnTo>
                      <a:pt x="322" y="2500"/>
                    </a:lnTo>
                    <a:lnTo>
                      <a:pt x="316" y="2520"/>
                    </a:lnTo>
                    <a:lnTo>
                      <a:pt x="310" y="2541"/>
                    </a:lnTo>
                    <a:lnTo>
                      <a:pt x="304" y="2562"/>
                    </a:lnTo>
                    <a:lnTo>
                      <a:pt x="299" y="2584"/>
                    </a:lnTo>
                    <a:lnTo>
                      <a:pt x="302" y="2599"/>
                    </a:lnTo>
                    <a:lnTo>
                      <a:pt x="312" y="2613"/>
                    </a:lnTo>
                    <a:lnTo>
                      <a:pt x="312" y="2632"/>
                    </a:lnTo>
                    <a:lnTo>
                      <a:pt x="312" y="2653"/>
                    </a:lnTo>
                    <a:lnTo>
                      <a:pt x="308" y="2675"/>
                    </a:lnTo>
                    <a:lnTo>
                      <a:pt x="304" y="2696"/>
                    </a:lnTo>
                    <a:lnTo>
                      <a:pt x="297" y="2715"/>
                    </a:lnTo>
                    <a:lnTo>
                      <a:pt x="291" y="2735"/>
                    </a:lnTo>
                    <a:lnTo>
                      <a:pt x="283" y="2754"/>
                    </a:lnTo>
                    <a:lnTo>
                      <a:pt x="275" y="2774"/>
                    </a:lnTo>
                    <a:lnTo>
                      <a:pt x="281" y="2805"/>
                    </a:lnTo>
                    <a:lnTo>
                      <a:pt x="289" y="2839"/>
                    </a:lnTo>
                    <a:lnTo>
                      <a:pt x="291" y="2876"/>
                    </a:lnTo>
                    <a:lnTo>
                      <a:pt x="295" y="2913"/>
                    </a:lnTo>
                    <a:lnTo>
                      <a:pt x="297" y="2948"/>
                    </a:lnTo>
                    <a:lnTo>
                      <a:pt x="299" y="2985"/>
                    </a:lnTo>
                    <a:lnTo>
                      <a:pt x="299" y="3020"/>
                    </a:lnTo>
                    <a:lnTo>
                      <a:pt x="304" y="3055"/>
                    </a:lnTo>
                    <a:lnTo>
                      <a:pt x="310" y="3059"/>
                    </a:lnTo>
                    <a:lnTo>
                      <a:pt x="277" y="3072"/>
                    </a:lnTo>
                    <a:lnTo>
                      <a:pt x="244" y="3088"/>
                    </a:lnTo>
                    <a:lnTo>
                      <a:pt x="211" y="3101"/>
                    </a:lnTo>
                    <a:lnTo>
                      <a:pt x="180" y="3119"/>
                    </a:lnTo>
                    <a:lnTo>
                      <a:pt x="145" y="3134"/>
                    </a:lnTo>
                    <a:lnTo>
                      <a:pt x="114" y="3150"/>
                    </a:lnTo>
                    <a:lnTo>
                      <a:pt x="81" y="3165"/>
                    </a:lnTo>
                    <a:lnTo>
                      <a:pt x="50" y="3183"/>
                    </a:lnTo>
                    <a:lnTo>
                      <a:pt x="19" y="3192"/>
                    </a:lnTo>
                    <a:lnTo>
                      <a:pt x="15" y="3165"/>
                    </a:lnTo>
                    <a:lnTo>
                      <a:pt x="13" y="3140"/>
                    </a:lnTo>
                    <a:lnTo>
                      <a:pt x="10" y="3113"/>
                    </a:lnTo>
                    <a:lnTo>
                      <a:pt x="10" y="3088"/>
                    </a:lnTo>
                    <a:lnTo>
                      <a:pt x="6" y="3061"/>
                    </a:lnTo>
                    <a:lnTo>
                      <a:pt x="4" y="3035"/>
                    </a:lnTo>
                    <a:lnTo>
                      <a:pt x="0" y="3010"/>
                    </a:lnTo>
                    <a:lnTo>
                      <a:pt x="0" y="2987"/>
                    </a:lnTo>
                    <a:lnTo>
                      <a:pt x="0" y="2946"/>
                    </a:lnTo>
                    <a:lnTo>
                      <a:pt x="0" y="2905"/>
                    </a:lnTo>
                    <a:lnTo>
                      <a:pt x="2" y="2865"/>
                    </a:lnTo>
                    <a:lnTo>
                      <a:pt x="6" y="2826"/>
                    </a:lnTo>
                    <a:lnTo>
                      <a:pt x="8" y="2785"/>
                    </a:lnTo>
                    <a:lnTo>
                      <a:pt x="11" y="2746"/>
                    </a:lnTo>
                    <a:lnTo>
                      <a:pt x="17" y="2708"/>
                    </a:lnTo>
                    <a:lnTo>
                      <a:pt x="23" y="2673"/>
                    </a:lnTo>
                    <a:lnTo>
                      <a:pt x="41" y="2680"/>
                    </a:lnTo>
                    <a:lnTo>
                      <a:pt x="56" y="2692"/>
                    </a:lnTo>
                    <a:lnTo>
                      <a:pt x="70" y="2708"/>
                    </a:lnTo>
                    <a:lnTo>
                      <a:pt x="85" y="2723"/>
                    </a:lnTo>
                    <a:lnTo>
                      <a:pt x="99" y="2737"/>
                    </a:lnTo>
                    <a:lnTo>
                      <a:pt x="114" y="2750"/>
                    </a:lnTo>
                    <a:lnTo>
                      <a:pt x="132" y="2760"/>
                    </a:lnTo>
                    <a:lnTo>
                      <a:pt x="155" y="2766"/>
                    </a:lnTo>
                    <a:lnTo>
                      <a:pt x="171" y="2766"/>
                    </a:lnTo>
                    <a:lnTo>
                      <a:pt x="188" y="2766"/>
                    </a:lnTo>
                    <a:lnTo>
                      <a:pt x="203" y="2760"/>
                    </a:lnTo>
                    <a:lnTo>
                      <a:pt x="219" y="2752"/>
                    </a:lnTo>
                    <a:lnTo>
                      <a:pt x="229" y="2735"/>
                    </a:lnTo>
                    <a:lnTo>
                      <a:pt x="236" y="2719"/>
                    </a:lnTo>
                    <a:lnTo>
                      <a:pt x="242" y="2704"/>
                    </a:lnTo>
                    <a:lnTo>
                      <a:pt x="242" y="2688"/>
                    </a:lnTo>
                    <a:lnTo>
                      <a:pt x="231" y="2682"/>
                    </a:lnTo>
                    <a:lnTo>
                      <a:pt x="219" y="2679"/>
                    </a:lnTo>
                    <a:lnTo>
                      <a:pt x="207" y="2679"/>
                    </a:lnTo>
                    <a:lnTo>
                      <a:pt x="200" y="2686"/>
                    </a:lnTo>
                    <a:lnTo>
                      <a:pt x="188" y="2694"/>
                    </a:lnTo>
                    <a:lnTo>
                      <a:pt x="180" y="2706"/>
                    </a:lnTo>
                    <a:lnTo>
                      <a:pt x="171" y="2715"/>
                    </a:lnTo>
                    <a:lnTo>
                      <a:pt x="159" y="2723"/>
                    </a:lnTo>
                    <a:lnTo>
                      <a:pt x="138" y="2715"/>
                    </a:lnTo>
                    <a:lnTo>
                      <a:pt x="124" y="2704"/>
                    </a:lnTo>
                    <a:lnTo>
                      <a:pt x="112" y="2688"/>
                    </a:lnTo>
                    <a:lnTo>
                      <a:pt x="105" y="2675"/>
                    </a:lnTo>
                    <a:lnTo>
                      <a:pt x="97" y="2657"/>
                    </a:lnTo>
                    <a:lnTo>
                      <a:pt x="89" y="2640"/>
                    </a:lnTo>
                    <a:lnTo>
                      <a:pt x="79" y="2624"/>
                    </a:lnTo>
                    <a:lnTo>
                      <a:pt x="70" y="2613"/>
                    </a:lnTo>
                    <a:lnTo>
                      <a:pt x="54" y="2613"/>
                    </a:lnTo>
                    <a:lnTo>
                      <a:pt x="43" y="2609"/>
                    </a:lnTo>
                    <a:lnTo>
                      <a:pt x="31" y="2601"/>
                    </a:lnTo>
                    <a:lnTo>
                      <a:pt x="27" y="2591"/>
                    </a:lnTo>
                    <a:lnTo>
                      <a:pt x="27" y="2576"/>
                    </a:lnTo>
                    <a:lnTo>
                      <a:pt x="27" y="2562"/>
                    </a:lnTo>
                    <a:lnTo>
                      <a:pt x="27" y="2551"/>
                    </a:lnTo>
                    <a:lnTo>
                      <a:pt x="29" y="2539"/>
                    </a:lnTo>
                    <a:lnTo>
                      <a:pt x="29" y="2527"/>
                    </a:lnTo>
                    <a:lnTo>
                      <a:pt x="33" y="2516"/>
                    </a:lnTo>
                    <a:lnTo>
                      <a:pt x="37" y="2504"/>
                    </a:lnTo>
                    <a:lnTo>
                      <a:pt x="44" y="2492"/>
                    </a:lnTo>
                    <a:lnTo>
                      <a:pt x="44" y="2456"/>
                    </a:lnTo>
                    <a:lnTo>
                      <a:pt x="46" y="2419"/>
                    </a:lnTo>
                    <a:lnTo>
                      <a:pt x="44" y="2384"/>
                    </a:lnTo>
                    <a:lnTo>
                      <a:pt x="43" y="2349"/>
                    </a:lnTo>
                    <a:lnTo>
                      <a:pt x="37" y="2312"/>
                    </a:lnTo>
                    <a:lnTo>
                      <a:pt x="33" y="2277"/>
                    </a:lnTo>
                    <a:lnTo>
                      <a:pt x="27" y="2242"/>
                    </a:lnTo>
                    <a:lnTo>
                      <a:pt x="23" y="2209"/>
                    </a:lnTo>
                    <a:lnTo>
                      <a:pt x="19" y="2168"/>
                    </a:lnTo>
                    <a:lnTo>
                      <a:pt x="19" y="2128"/>
                    </a:lnTo>
                    <a:lnTo>
                      <a:pt x="15" y="2085"/>
                    </a:lnTo>
                    <a:lnTo>
                      <a:pt x="15" y="2044"/>
                    </a:lnTo>
                    <a:lnTo>
                      <a:pt x="15" y="2002"/>
                    </a:lnTo>
                    <a:lnTo>
                      <a:pt x="15" y="1961"/>
                    </a:lnTo>
                    <a:lnTo>
                      <a:pt x="17" y="1920"/>
                    </a:lnTo>
                    <a:lnTo>
                      <a:pt x="23" y="1881"/>
                    </a:lnTo>
                    <a:lnTo>
                      <a:pt x="46" y="1783"/>
                    </a:lnTo>
                    <a:lnTo>
                      <a:pt x="74" y="1783"/>
                    </a:lnTo>
                    <a:lnTo>
                      <a:pt x="101" y="1783"/>
                    </a:lnTo>
                    <a:lnTo>
                      <a:pt x="130" y="1779"/>
                    </a:lnTo>
                    <a:lnTo>
                      <a:pt x="159" y="1777"/>
                    </a:lnTo>
                    <a:lnTo>
                      <a:pt x="186" y="1771"/>
                    </a:lnTo>
                    <a:lnTo>
                      <a:pt x="215" y="1769"/>
                    </a:lnTo>
                    <a:lnTo>
                      <a:pt x="244" y="1767"/>
                    </a:lnTo>
                    <a:lnTo>
                      <a:pt x="273" y="1769"/>
                    </a:lnTo>
                    <a:lnTo>
                      <a:pt x="291" y="1761"/>
                    </a:lnTo>
                    <a:lnTo>
                      <a:pt x="308" y="1759"/>
                    </a:lnTo>
                    <a:lnTo>
                      <a:pt x="328" y="1759"/>
                    </a:lnTo>
                    <a:lnTo>
                      <a:pt x="347" y="1761"/>
                    </a:lnTo>
                    <a:lnTo>
                      <a:pt x="364" y="1759"/>
                    </a:lnTo>
                    <a:lnTo>
                      <a:pt x="384" y="1759"/>
                    </a:lnTo>
                    <a:lnTo>
                      <a:pt x="401" y="1757"/>
                    </a:lnTo>
                    <a:lnTo>
                      <a:pt x="421" y="1753"/>
                    </a:lnTo>
                    <a:lnTo>
                      <a:pt x="444" y="1753"/>
                    </a:lnTo>
                    <a:lnTo>
                      <a:pt x="438" y="1837"/>
                    </a:lnTo>
                    <a:close/>
                    <a:moveTo>
                      <a:pt x="871" y="1699"/>
                    </a:moveTo>
                    <a:lnTo>
                      <a:pt x="867" y="1771"/>
                    </a:lnTo>
                    <a:lnTo>
                      <a:pt x="859" y="1843"/>
                    </a:lnTo>
                    <a:lnTo>
                      <a:pt x="845" y="1912"/>
                    </a:lnTo>
                    <a:lnTo>
                      <a:pt x="830" y="1982"/>
                    </a:lnTo>
                    <a:lnTo>
                      <a:pt x="809" y="2048"/>
                    </a:lnTo>
                    <a:lnTo>
                      <a:pt x="787" y="2116"/>
                    </a:lnTo>
                    <a:lnTo>
                      <a:pt x="764" y="2182"/>
                    </a:lnTo>
                    <a:lnTo>
                      <a:pt x="741" y="2250"/>
                    </a:lnTo>
                    <a:lnTo>
                      <a:pt x="725" y="2273"/>
                    </a:lnTo>
                    <a:lnTo>
                      <a:pt x="712" y="2298"/>
                    </a:lnTo>
                    <a:lnTo>
                      <a:pt x="698" y="2324"/>
                    </a:lnTo>
                    <a:lnTo>
                      <a:pt x="686" y="2349"/>
                    </a:lnTo>
                    <a:lnTo>
                      <a:pt x="675" y="2372"/>
                    </a:lnTo>
                    <a:lnTo>
                      <a:pt x="663" y="2399"/>
                    </a:lnTo>
                    <a:lnTo>
                      <a:pt x="653" y="2424"/>
                    </a:lnTo>
                    <a:lnTo>
                      <a:pt x="646" y="2454"/>
                    </a:lnTo>
                    <a:lnTo>
                      <a:pt x="646" y="2465"/>
                    </a:lnTo>
                    <a:lnTo>
                      <a:pt x="644" y="2477"/>
                    </a:lnTo>
                    <a:lnTo>
                      <a:pt x="638" y="2488"/>
                    </a:lnTo>
                    <a:lnTo>
                      <a:pt x="642" y="2502"/>
                    </a:lnTo>
                    <a:lnTo>
                      <a:pt x="650" y="2506"/>
                    </a:lnTo>
                    <a:lnTo>
                      <a:pt x="657" y="2512"/>
                    </a:lnTo>
                    <a:lnTo>
                      <a:pt x="665" y="2516"/>
                    </a:lnTo>
                    <a:lnTo>
                      <a:pt x="677" y="2514"/>
                    </a:lnTo>
                    <a:lnTo>
                      <a:pt x="684" y="2498"/>
                    </a:lnTo>
                    <a:lnTo>
                      <a:pt x="692" y="2483"/>
                    </a:lnTo>
                    <a:lnTo>
                      <a:pt x="698" y="2465"/>
                    </a:lnTo>
                    <a:lnTo>
                      <a:pt x="698" y="2450"/>
                    </a:lnTo>
                    <a:lnTo>
                      <a:pt x="704" y="2428"/>
                    </a:lnTo>
                    <a:lnTo>
                      <a:pt x="712" y="2409"/>
                    </a:lnTo>
                    <a:lnTo>
                      <a:pt x="719" y="2390"/>
                    </a:lnTo>
                    <a:lnTo>
                      <a:pt x="729" y="2372"/>
                    </a:lnTo>
                    <a:lnTo>
                      <a:pt x="737" y="2353"/>
                    </a:lnTo>
                    <a:lnTo>
                      <a:pt x="746" y="2335"/>
                    </a:lnTo>
                    <a:lnTo>
                      <a:pt x="754" y="2316"/>
                    </a:lnTo>
                    <a:lnTo>
                      <a:pt x="764" y="2298"/>
                    </a:lnTo>
                    <a:lnTo>
                      <a:pt x="756" y="2326"/>
                    </a:lnTo>
                    <a:lnTo>
                      <a:pt x="750" y="2355"/>
                    </a:lnTo>
                    <a:lnTo>
                      <a:pt x="743" y="2382"/>
                    </a:lnTo>
                    <a:lnTo>
                      <a:pt x="735" y="2411"/>
                    </a:lnTo>
                    <a:lnTo>
                      <a:pt x="723" y="2438"/>
                    </a:lnTo>
                    <a:lnTo>
                      <a:pt x="712" y="2465"/>
                    </a:lnTo>
                    <a:lnTo>
                      <a:pt x="700" y="2492"/>
                    </a:lnTo>
                    <a:lnTo>
                      <a:pt x="688" y="2520"/>
                    </a:lnTo>
                    <a:lnTo>
                      <a:pt x="681" y="2531"/>
                    </a:lnTo>
                    <a:lnTo>
                      <a:pt x="679" y="2545"/>
                    </a:lnTo>
                    <a:lnTo>
                      <a:pt x="677" y="2556"/>
                    </a:lnTo>
                    <a:lnTo>
                      <a:pt x="675" y="2574"/>
                    </a:lnTo>
                    <a:lnTo>
                      <a:pt x="663" y="2616"/>
                    </a:lnTo>
                    <a:lnTo>
                      <a:pt x="651" y="2661"/>
                    </a:lnTo>
                    <a:lnTo>
                      <a:pt x="640" y="2706"/>
                    </a:lnTo>
                    <a:lnTo>
                      <a:pt x="630" y="2750"/>
                    </a:lnTo>
                    <a:lnTo>
                      <a:pt x="615" y="2793"/>
                    </a:lnTo>
                    <a:lnTo>
                      <a:pt x="601" y="2836"/>
                    </a:lnTo>
                    <a:lnTo>
                      <a:pt x="584" y="2878"/>
                    </a:lnTo>
                    <a:lnTo>
                      <a:pt x="568" y="2921"/>
                    </a:lnTo>
                    <a:lnTo>
                      <a:pt x="551" y="2942"/>
                    </a:lnTo>
                    <a:lnTo>
                      <a:pt x="531" y="2962"/>
                    </a:lnTo>
                    <a:lnTo>
                      <a:pt x="508" y="2973"/>
                    </a:lnTo>
                    <a:lnTo>
                      <a:pt x="487" y="2987"/>
                    </a:lnTo>
                    <a:lnTo>
                      <a:pt x="459" y="2995"/>
                    </a:lnTo>
                    <a:lnTo>
                      <a:pt x="434" y="3004"/>
                    </a:lnTo>
                    <a:lnTo>
                      <a:pt x="409" y="3016"/>
                    </a:lnTo>
                    <a:lnTo>
                      <a:pt x="388" y="3030"/>
                    </a:lnTo>
                    <a:lnTo>
                      <a:pt x="359" y="3039"/>
                    </a:lnTo>
                    <a:lnTo>
                      <a:pt x="357" y="3002"/>
                    </a:lnTo>
                    <a:lnTo>
                      <a:pt x="355" y="2966"/>
                    </a:lnTo>
                    <a:lnTo>
                      <a:pt x="353" y="2929"/>
                    </a:lnTo>
                    <a:lnTo>
                      <a:pt x="351" y="2892"/>
                    </a:lnTo>
                    <a:lnTo>
                      <a:pt x="347" y="2855"/>
                    </a:lnTo>
                    <a:lnTo>
                      <a:pt x="345" y="2818"/>
                    </a:lnTo>
                    <a:lnTo>
                      <a:pt x="341" y="2783"/>
                    </a:lnTo>
                    <a:lnTo>
                      <a:pt x="341" y="2748"/>
                    </a:lnTo>
                    <a:lnTo>
                      <a:pt x="347" y="2727"/>
                    </a:lnTo>
                    <a:lnTo>
                      <a:pt x="355" y="2708"/>
                    </a:lnTo>
                    <a:lnTo>
                      <a:pt x="357" y="2686"/>
                    </a:lnTo>
                    <a:lnTo>
                      <a:pt x="361" y="2667"/>
                    </a:lnTo>
                    <a:lnTo>
                      <a:pt x="359" y="2646"/>
                    </a:lnTo>
                    <a:lnTo>
                      <a:pt x="359" y="2624"/>
                    </a:lnTo>
                    <a:lnTo>
                      <a:pt x="357" y="2603"/>
                    </a:lnTo>
                    <a:lnTo>
                      <a:pt x="357" y="2582"/>
                    </a:lnTo>
                    <a:lnTo>
                      <a:pt x="359" y="2585"/>
                    </a:lnTo>
                    <a:lnTo>
                      <a:pt x="364" y="2589"/>
                    </a:lnTo>
                    <a:lnTo>
                      <a:pt x="366" y="2572"/>
                    </a:lnTo>
                    <a:lnTo>
                      <a:pt x="363" y="2554"/>
                    </a:lnTo>
                    <a:lnTo>
                      <a:pt x="374" y="2510"/>
                    </a:lnTo>
                    <a:lnTo>
                      <a:pt x="380" y="2465"/>
                    </a:lnTo>
                    <a:lnTo>
                      <a:pt x="384" y="2419"/>
                    </a:lnTo>
                    <a:lnTo>
                      <a:pt x="388" y="2372"/>
                    </a:lnTo>
                    <a:lnTo>
                      <a:pt x="388" y="2324"/>
                    </a:lnTo>
                    <a:lnTo>
                      <a:pt x="392" y="2277"/>
                    </a:lnTo>
                    <a:lnTo>
                      <a:pt x="397" y="2231"/>
                    </a:lnTo>
                    <a:lnTo>
                      <a:pt x="411" y="2190"/>
                    </a:lnTo>
                    <a:lnTo>
                      <a:pt x="415" y="2167"/>
                    </a:lnTo>
                    <a:lnTo>
                      <a:pt x="421" y="2143"/>
                    </a:lnTo>
                    <a:lnTo>
                      <a:pt x="427" y="2120"/>
                    </a:lnTo>
                    <a:lnTo>
                      <a:pt x="432" y="2099"/>
                    </a:lnTo>
                    <a:lnTo>
                      <a:pt x="436" y="2075"/>
                    </a:lnTo>
                    <a:lnTo>
                      <a:pt x="440" y="2052"/>
                    </a:lnTo>
                    <a:lnTo>
                      <a:pt x="446" y="2029"/>
                    </a:lnTo>
                    <a:lnTo>
                      <a:pt x="452" y="2008"/>
                    </a:lnTo>
                    <a:lnTo>
                      <a:pt x="454" y="2042"/>
                    </a:lnTo>
                    <a:lnTo>
                      <a:pt x="458" y="2079"/>
                    </a:lnTo>
                    <a:lnTo>
                      <a:pt x="463" y="2114"/>
                    </a:lnTo>
                    <a:lnTo>
                      <a:pt x="471" y="2151"/>
                    </a:lnTo>
                    <a:lnTo>
                      <a:pt x="475" y="2186"/>
                    </a:lnTo>
                    <a:lnTo>
                      <a:pt x="479" y="2223"/>
                    </a:lnTo>
                    <a:lnTo>
                      <a:pt x="479" y="2260"/>
                    </a:lnTo>
                    <a:lnTo>
                      <a:pt x="479" y="2300"/>
                    </a:lnTo>
                    <a:lnTo>
                      <a:pt x="467" y="2328"/>
                    </a:lnTo>
                    <a:lnTo>
                      <a:pt x="461" y="2359"/>
                    </a:lnTo>
                    <a:lnTo>
                      <a:pt x="456" y="2390"/>
                    </a:lnTo>
                    <a:lnTo>
                      <a:pt x="456" y="2423"/>
                    </a:lnTo>
                    <a:lnTo>
                      <a:pt x="456" y="2454"/>
                    </a:lnTo>
                    <a:lnTo>
                      <a:pt x="459" y="2487"/>
                    </a:lnTo>
                    <a:lnTo>
                      <a:pt x="463" y="2516"/>
                    </a:lnTo>
                    <a:lnTo>
                      <a:pt x="471" y="2547"/>
                    </a:lnTo>
                    <a:lnTo>
                      <a:pt x="483" y="2562"/>
                    </a:lnTo>
                    <a:lnTo>
                      <a:pt x="500" y="2578"/>
                    </a:lnTo>
                    <a:lnTo>
                      <a:pt x="508" y="2584"/>
                    </a:lnTo>
                    <a:lnTo>
                      <a:pt x="518" y="2589"/>
                    </a:lnTo>
                    <a:lnTo>
                      <a:pt x="529" y="2593"/>
                    </a:lnTo>
                    <a:lnTo>
                      <a:pt x="541" y="2597"/>
                    </a:lnTo>
                    <a:lnTo>
                      <a:pt x="545" y="2597"/>
                    </a:lnTo>
                    <a:lnTo>
                      <a:pt x="549" y="2597"/>
                    </a:lnTo>
                    <a:lnTo>
                      <a:pt x="551" y="2593"/>
                    </a:lnTo>
                    <a:lnTo>
                      <a:pt x="549" y="2591"/>
                    </a:lnTo>
                    <a:lnTo>
                      <a:pt x="537" y="2584"/>
                    </a:lnTo>
                    <a:lnTo>
                      <a:pt x="543" y="2568"/>
                    </a:lnTo>
                    <a:lnTo>
                      <a:pt x="535" y="2556"/>
                    </a:lnTo>
                    <a:lnTo>
                      <a:pt x="522" y="2543"/>
                    </a:lnTo>
                    <a:lnTo>
                      <a:pt x="516" y="2531"/>
                    </a:lnTo>
                    <a:lnTo>
                      <a:pt x="508" y="2504"/>
                    </a:lnTo>
                    <a:lnTo>
                      <a:pt x="502" y="2477"/>
                    </a:lnTo>
                    <a:lnTo>
                      <a:pt x="500" y="2448"/>
                    </a:lnTo>
                    <a:lnTo>
                      <a:pt x="502" y="2421"/>
                    </a:lnTo>
                    <a:lnTo>
                      <a:pt x="504" y="2392"/>
                    </a:lnTo>
                    <a:lnTo>
                      <a:pt x="510" y="2366"/>
                    </a:lnTo>
                    <a:lnTo>
                      <a:pt x="520" y="2341"/>
                    </a:lnTo>
                    <a:lnTo>
                      <a:pt x="533" y="2318"/>
                    </a:lnTo>
                    <a:lnTo>
                      <a:pt x="527" y="2252"/>
                    </a:lnTo>
                    <a:lnTo>
                      <a:pt x="522" y="2188"/>
                    </a:lnTo>
                    <a:lnTo>
                      <a:pt x="512" y="2126"/>
                    </a:lnTo>
                    <a:lnTo>
                      <a:pt x="504" y="2064"/>
                    </a:lnTo>
                    <a:lnTo>
                      <a:pt x="494" y="2002"/>
                    </a:lnTo>
                    <a:lnTo>
                      <a:pt x="492" y="1940"/>
                    </a:lnTo>
                    <a:lnTo>
                      <a:pt x="494" y="1876"/>
                    </a:lnTo>
                    <a:lnTo>
                      <a:pt x="504" y="1814"/>
                    </a:lnTo>
                    <a:lnTo>
                      <a:pt x="533" y="1777"/>
                    </a:lnTo>
                    <a:lnTo>
                      <a:pt x="568" y="1753"/>
                    </a:lnTo>
                    <a:lnTo>
                      <a:pt x="605" y="1736"/>
                    </a:lnTo>
                    <a:lnTo>
                      <a:pt x="646" y="1726"/>
                    </a:lnTo>
                    <a:lnTo>
                      <a:pt x="686" y="1717"/>
                    </a:lnTo>
                    <a:lnTo>
                      <a:pt x="729" y="1711"/>
                    </a:lnTo>
                    <a:lnTo>
                      <a:pt x="770" y="1705"/>
                    </a:lnTo>
                    <a:lnTo>
                      <a:pt x="812" y="1699"/>
                    </a:lnTo>
                    <a:lnTo>
                      <a:pt x="871" y="1699"/>
                    </a:lnTo>
                    <a:close/>
                    <a:moveTo>
                      <a:pt x="766" y="446"/>
                    </a:moveTo>
                    <a:lnTo>
                      <a:pt x="760" y="454"/>
                    </a:lnTo>
                    <a:lnTo>
                      <a:pt x="762" y="464"/>
                    </a:lnTo>
                    <a:lnTo>
                      <a:pt x="766" y="464"/>
                    </a:lnTo>
                    <a:lnTo>
                      <a:pt x="764" y="470"/>
                    </a:lnTo>
                    <a:lnTo>
                      <a:pt x="766" y="479"/>
                    </a:lnTo>
                    <a:lnTo>
                      <a:pt x="764" y="487"/>
                    </a:lnTo>
                    <a:lnTo>
                      <a:pt x="758" y="489"/>
                    </a:lnTo>
                    <a:lnTo>
                      <a:pt x="758" y="495"/>
                    </a:lnTo>
                    <a:lnTo>
                      <a:pt x="762" y="497"/>
                    </a:lnTo>
                    <a:lnTo>
                      <a:pt x="764" y="499"/>
                    </a:lnTo>
                    <a:lnTo>
                      <a:pt x="760" y="506"/>
                    </a:lnTo>
                    <a:lnTo>
                      <a:pt x="758" y="520"/>
                    </a:lnTo>
                    <a:lnTo>
                      <a:pt x="758" y="538"/>
                    </a:lnTo>
                    <a:lnTo>
                      <a:pt x="758" y="557"/>
                    </a:lnTo>
                    <a:lnTo>
                      <a:pt x="760" y="576"/>
                    </a:lnTo>
                    <a:lnTo>
                      <a:pt x="758" y="594"/>
                    </a:lnTo>
                    <a:lnTo>
                      <a:pt x="758" y="611"/>
                    </a:lnTo>
                    <a:lnTo>
                      <a:pt x="756" y="627"/>
                    </a:lnTo>
                    <a:lnTo>
                      <a:pt x="756" y="644"/>
                    </a:lnTo>
                    <a:lnTo>
                      <a:pt x="754" y="673"/>
                    </a:lnTo>
                    <a:lnTo>
                      <a:pt x="752" y="706"/>
                    </a:lnTo>
                    <a:lnTo>
                      <a:pt x="752" y="737"/>
                    </a:lnTo>
                    <a:lnTo>
                      <a:pt x="752" y="770"/>
                    </a:lnTo>
                    <a:lnTo>
                      <a:pt x="752" y="801"/>
                    </a:lnTo>
                    <a:lnTo>
                      <a:pt x="752" y="834"/>
                    </a:lnTo>
                    <a:lnTo>
                      <a:pt x="754" y="867"/>
                    </a:lnTo>
                    <a:lnTo>
                      <a:pt x="758" y="900"/>
                    </a:lnTo>
                    <a:lnTo>
                      <a:pt x="760" y="920"/>
                    </a:lnTo>
                    <a:lnTo>
                      <a:pt x="770" y="939"/>
                    </a:lnTo>
                    <a:lnTo>
                      <a:pt x="779" y="958"/>
                    </a:lnTo>
                    <a:lnTo>
                      <a:pt x="791" y="980"/>
                    </a:lnTo>
                    <a:lnTo>
                      <a:pt x="778" y="976"/>
                    </a:lnTo>
                    <a:lnTo>
                      <a:pt x="764" y="976"/>
                    </a:lnTo>
                    <a:lnTo>
                      <a:pt x="750" y="978"/>
                    </a:lnTo>
                    <a:lnTo>
                      <a:pt x="739" y="980"/>
                    </a:lnTo>
                    <a:lnTo>
                      <a:pt x="727" y="982"/>
                    </a:lnTo>
                    <a:lnTo>
                      <a:pt x="715" y="984"/>
                    </a:lnTo>
                    <a:lnTo>
                      <a:pt x="704" y="984"/>
                    </a:lnTo>
                    <a:lnTo>
                      <a:pt x="694" y="985"/>
                    </a:lnTo>
                    <a:lnTo>
                      <a:pt x="700" y="964"/>
                    </a:lnTo>
                    <a:lnTo>
                      <a:pt x="706" y="943"/>
                    </a:lnTo>
                    <a:lnTo>
                      <a:pt x="710" y="921"/>
                    </a:lnTo>
                    <a:lnTo>
                      <a:pt x="714" y="900"/>
                    </a:lnTo>
                    <a:lnTo>
                      <a:pt x="714" y="877"/>
                    </a:lnTo>
                    <a:lnTo>
                      <a:pt x="715" y="856"/>
                    </a:lnTo>
                    <a:lnTo>
                      <a:pt x="714" y="836"/>
                    </a:lnTo>
                    <a:lnTo>
                      <a:pt x="712" y="819"/>
                    </a:lnTo>
                    <a:lnTo>
                      <a:pt x="708" y="768"/>
                    </a:lnTo>
                    <a:lnTo>
                      <a:pt x="706" y="722"/>
                    </a:lnTo>
                    <a:lnTo>
                      <a:pt x="702" y="671"/>
                    </a:lnTo>
                    <a:lnTo>
                      <a:pt x="702" y="625"/>
                    </a:lnTo>
                    <a:lnTo>
                      <a:pt x="700" y="574"/>
                    </a:lnTo>
                    <a:lnTo>
                      <a:pt x="698" y="526"/>
                    </a:lnTo>
                    <a:lnTo>
                      <a:pt x="698" y="477"/>
                    </a:lnTo>
                    <a:lnTo>
                      <a:pt x="700" y="431"/>
                    </a:lnTo>
                    <a:lnTo>
                      <a:pt x="696" y="425"/>
                    </a:lnTo>
                    <a:lnTo>
                      <a:pt x="704" y="388"/>
                    </a:lnTo>
                    <a:lnTo>
                      <a:pt x="714" y="351"/>
                    </a:lnTo>
                    <a:lnTo>
                      <a:pt x="719" y="313"/>
                    </a:lnTo>
                    <a:lnTo>
                      <a:pt x="727" y="276"/>
                    </a:lnTo>
                    <a:lnTo>
                      <a:pt x="731" y="237"/>
                    </a:lnTo>
                    <a:lnTo>
                      <a:pt x="735" y="198"/>
                    </a:lnTo>
                    <a:lnTo>
                      <a:pt x="735" y="159"/>
                    </a:lnTo>
                    <a:lnTo>
                      <a:pt x="737" y="124"/>
                    </a:lnTo>
                    <a:lnTo>
                      <a:pt x="770" y="130"/>
                    </a:lnTo>
                    <a:lnTo>
                      <a:pt x="766" y="446"/>
                    </a:lnTo>
                    <a:close/>
                    <a:moveTo>
                      <a:pt x="174" y="169"/>
                    </a:moveTo>
                    <a:lnTo>
                      <a:pt x="172" y="198"/>
                    </a:lnTo>
                    <a:lnTo>
                      <a:pt x="172" y="231"/>
                    </a:lnTo>
                    <a:lnTo>
                      <a:pt x="174" y="264"/>
                    </a:lnTo>
                    <a:lnTo>
                      <a:pt x="180" y="297"/>
                    </a:lnTo>
                    <a:lnTo>
                      <a:pt x="184" y="328"/>
                    </a:lnTo>
                    <a:lnTo>
                      <a:pt x="188" y="359"/>
                    </a:lnTo>
                    <a:lnTo>
                      <a:pt x="192" y="386"/>
                    </a:lnTo>
                    <a:lnTo>
                      <a:pt x="194" y="415"/>
                    </a:lnTo>
                    <a:lnTo>
                      <a:pt x="192" y="417"/>
                    </a:lnTo>
                    <a:lnTo>
                      <a:pt x="202" y="421"/>
                    </a:lnTo>
                    <a:lnTo>
                      <a:pt x="202" y="431"/>
                    </a:lnTo>
                    <a:lnTo>
                      <a:pt x="200" y="441"/>
                    </a:lnTo>
                    <a:lnTo>
                      <a:pt x="205" y="450"/>
                    </a:lnTo>
                    <a:lnTo>
                      <a:pt x="221" y="561"/>
                    </a:lnTo>
                    <a:lnTo>
                      <a:pt x="213" y="567"/>
                    </a:lnTo>
                    <a:lnTo>
                      <a:pt x="221" y="574"/>
                    </a:lnTo>
                    <a:lnTo>
                      <a:pt x="223" y="588"/>
                    </a:lnTo>
                    <a:lnTo>
                      <a:pt x="223" y="602"/>
                    </a:lnTo>
                    <a:lnTo>
                      <a:pt x="227" y="617"/>
                    </a:lnTo>
                    <a:lnTo>
                      <a:pt x="229" y="671"/>
                    </a:lnTo>
                    <a:lnTo>
                      <a:pt x="233" y="726"/>
                    </a:lnTo>
                    <a:lnTo>
                      <a:pt x="236" y="778"/>
                    </a:lnTo>
                    <a:lnTo>
                      <a:pt x="242" y="830"/>
                    </a:lnTo>
                    <a:lnTo>
                      <a:pt x="246" y="881"/>
                    </a:lnTo>
                    <a:lnTo>
                      <a:pt x="252" y="933"/>
                    </a:lnTo>
                    <a:lnTo>
                      <a:pt x="258" y="985"/>
                    </a:lnTo>
                    <a:lnTo>
                      <a:pt x="264" y="1044"/>
                    </a:lnTo>
                    <a:lnTo>
                      <a:pt x="203" y="1055"/>
                    </a:lnTo>
                    <a:lnTo>
                      <a:pt x="198" y="1042"/>
                    </a:lnTo>
                    <a:lnTo>
                      <a:pt x="196" y="1028"/>
                    </a:lnTo>
                    <a:lnTo>
                      <a:pt x="194" y="1015"/>
                    </a:lnTo>
                    <a:lnTo>
                      <a:pt x="194" y="1001"/>
                    </a:lnTo>
                    <a:lnTo>
                      <a:pt x="194" y="985"/>
                    </a:lnTo>
                    <a:lnTo>
                      <a:pt x="196" y="972"/>
                    </a:lnTo>
                    <a:lnTo>
                      <a:pt x="200" y="960"/>
                    </a:lnTo>
                    <a:lnTo>
                      <a:pt x="207" y="951"/>
                    </a:lnTo>
                    <a:lnTo>
                      <a:pt x="196" y="852"/>
                    </a:lnTo>
                    <a:lnTo>
                      <a:pt x="188" y="755"/>
                    </a:lnTo>
                    <a:lnTo>
                      <a:pt x="180" y="658"/>
                    </a:lnTo>
                    <a:lnTo>
                      <a:pt x="174" y="561"/>
                    </a:lnTo>
                    <a:lnTo>
                      <a:pt x="169" y="462"/>
                    </a:lnTo>
                    <a:lnTo>
                      <a:pt x="163" y="365"/>
                    </a:lnTo>
                    <a:lnTo>
                      <a:pt x="157" y="266"/>
                    </a:lnTo>
                    <a:lnTo>
                      <a:pt x="153" y="167"/>
                    </a:lnTo>
                    <a:lnTo>
                      <a:pt x="174" y="169"/>
                    </a:lnTo>
                    <a:close/>
                    <a:moveTo>
                      <a:pt x="944" y="654"/>
                    </a:moveTo>
                    <a:lnTo>
                      <a:pt x="940" y="683"/>
                    </a:lnTo>
                    <a:lnTo>
                      <a:pt x="937" y="716"/>
                    </a:lnTo>
                    <a:lnTo>
                      <a:pt x="931" y="745"/>
                    </a:lnTo>
                    <a:lnTo>
                      <a:pt x="925" y="778"/>
                    </a:lnTo>
                    <a:lnTo>
                      <a:pt x="915" y="807"/>
                    </a:lnTo>
                    <a:lnTo>
                      <a:pt x="907" y="838"/>
                    </a:lnTo>
                    <a:lnTo>
                      <a:pt x="896" y="867"/>
                    </a:lnTo>
                    <a:lnTo>
                      <a:pt x="886" y="896"/>
                    </a:lnTo>
                    <a:lnTo>
                      <a:pt x="878" y="914"/>
                    </a:lnTo>
                    <a:lnTo>
                      <a:pt x="869" y="933"/>
                    </a:lnTo>
                    <a:lnTo>
                      <a:pt x="857" y="951"/>
                    </a:lnTo>
                    <a:lnTo>
                      <a:pt x="847" y="968"/>
                    </a:lnTo>
                    <a:lnTo>
                      <a:pt x="842" y="962"/>
                    </a:lnTo>
                    <a:lnTo>
                      <a:pt x="849" y="943"/>
                    </a:lnTo>
                    <a:lnTo>
                      <a:pt x="857" y="923"/>
                    </a:lnTo>
                    <a:lnTo>
                      <a:pt x="865" y="904"/>
                    </a:lnTo>
                    <a:lnTo>
                      <a:pt x="873" y="885"/>
                    </a:lnTo>
                    <a:lnTo>
                      <a:pt x="876" y="863"/>
                    </a:lnTo>
                    <a:lnTo>
                      <a:pt x="880" y="844"/>
                    </a:lnTo>
                    <a:lnTo>
                      <a:pt x="878" y="823"/>
                    </a:lnTo>
                    <a:lnTo>
                      <a:pt x="878" y="803"/>
                    </a:lnTo>
                    <a:lnTo>
                      <a:pt x="892" y="776"/>
                    </a:lnTo>
                    <a:lnTo>
                      <a:pt x="904" y="751"/>
                    </a:lnTo>
                    <a:lnTo>
                      <a:pt x="911" y="722"/>
                    </a:lnTo>
                    <a:lnTo>
                      <a:pt x="917" y="693"/>
                    </a:lnTo>
                    <a:lnTo>
                      <a:pt x="917" y="664"/>
                    </a:lnTo>
                    <a:lnTo>
                      <a:pt x="917" y="634"/>
                    </a:lnTo>
                    <a:lnTo>
                      <a:pt x="913" y="605"/>
                    </a:lnTo>
                    <a:lnTo>
                      <a:pt x="907" y="578"/>
                    </a:lnTo>
                    <a:lnTo>
                      <a:pt x="925" y="590"/>
                    </a:lnTo>
                    <a:lnTo>
                      <a:pt x="937" y="607"/>
                    </a:lnTo>
                    <a:lnTo>
                      <a:pt x="938" y="617"/>
                    </a:lnTo>
                    <a:lnTo>
                      <a:pt x="942" y="627"/>
                    </a:lnTo>
                    <a:lnTo>
                      <a:pt x="942" y="638"/>
                    </a:lnTo>
                    <a:lnTo>
                      <a:pt x="944" y="654"/>
                    </a:lnTo>
                    <a:close/>
                    <a:moveTo>
                      <a:pt x="213" y="80"/>
                    </a:moveTo>
                    <a:lnTo>
                      <a:pt x="209" y="91"/>
                    </a:lnTo>
                    <a:lnTo>
                      <a:pt x="205" y="105"/>
                    </a:lnTo>
                    <a:lnTo>
                      <a:pt x="198" y="115"/>
                    </a:lnTo>
                    <a:lnTo>
                      <a:pt x="190" y="126"/>
                    </a:lnTo>
                    <a:lnTo>
                      <a:pt x="174" y="128"/>
                    </a:lnTo>
                    <a:lnTo>
                      <a:pt x="161" y="124"/>
                    </a:lnTo>
                    <a:lnTo>
                      <a:pt x="149" y="117"/>
                    </a:lnTo>
                    <a:lnTo>
                      <a:pt x="145" y="107"/>
                    </a:lnTo>
                    <a:lnTo>
                      <a:pt x="141" y="93"/>
                    </a:lnTo>
                    <a:lnTo>
                      <a:pt x="141" y="82"/>
                    </a:lnTo>
                    <a:lnTo>
                      <a:pt x="143" y="72"/>
                    </a:lnTo>
                    <a:lnTo>
                      <a:pt x="149" y="62"/>
                    </a:lnTo>
                    <a:lnTo>
                      <a:pt x="161" y="43"/>
                    </a:lnTo>
                    <a:lnTo>
                      <a:pt x="176" y="26"/>
                    </a:lnTo>
                    <a:lnTo>
                      <a:pt x="186" y="37"/>
                    </a:lnTo>
                    <a:lnTo>
                      <a:pt x="196" y="51"/>
                    </a:lnTo>
                    <a:lnTo>
                      <a:pt x="205" y="64"/>
                    </a:lnTo>
                    <a:lnTo>
                      <a:pt x="213" y="80"/>
                    </a:lnTo>
                    <a:close/>
                    <a:moveTo>
                      <a:pt x="774" y="8"/>
                    </a:moveTo>
                    <a:lnTo>
                      <a:pt x="785" y="20"/>
                    </a:lnTo>
                    <a:lnTo>
                      <a:pt x="787" y="39"/>
                    </a:lnTo>
                    <a:lnTo>
                      <a:pt x="785" y="49"/>
                    </a:lnTo>
                    <a:lnTo>
                      <a:pt x="785" y="58"/>
                    </a:lnTo>
                    <a:lnTo>
                      <a:pt x="783" y="68"/>
                    </a:lnTo>
                    <a:lnTo>
                      <a:pt x="785" y="80"/>
                    </a:lnTo>
                    <a:lnTo>
                      <a:pt x="776" y="84"/>
                    </a:lnTo>
                    <a:lnTo>
                      <a:pt x="766" y="88"/>
                    </a:lnTo>
                    <a:lnTo>
                      <a:pt x="754" y="88"/>
                    </a:lnTo>
                    <a:lnTo>
                      <a:pt x="745" y="86"/>
                    </a:lnTo>
                    <a:lnTo>
                      <a:pt x="731" y="78"/>
                    </a:lnTo>
                    <a:lnTo>
                      <a:pt x="729" y="66"/>
                    </a:lnTo>
                    <a:lnTo>
                      <a:pt x="729" y="51"/>
                    </a:lnTo>
                    <a:lnTo>
                      <a:pt x="733" y="37"/>
                    </a:lnTo>
                    <a:lnTo>
                      <a:pt x="733" y="27"/>
                    </a:lnTo>
                    <a:lnTo>
                      <a:pt x="731" y="20"/>
                    </a:lnTo>
                    <a:lnTo>
                      <a:pt x="729" y="12"/>
                    </a:lnTo>
                    <a:lnTo>
                      <a:pt x="737" y="4"/>
                    </a:lnTo>
                    <a:lnTo>
                      <a:pt x="745" y="4"/>
                    </a:lnTo>
                    <a:lnTo>
                      <a:pt x="754" y="2"/>
                    </a:lnTo>
                    <a:lnTo>
                      <a:pt x="766" y="0"/>
                    </a:lnTo>
                    <a:lnTo>
                      <a:pt x="779" y="0"/>
                    </a:lnTo>
                    <a:lnTo>
                      <a:pt x="774" y="8"/>
                    </a:lnTo>
                    <a:close/>
                  </a:path>
                </a:pathLst>
              </a:custGeom>
              <a:solidFill>
                <a:srgbClr val="FFCC99"/>
              </a:solidFill>
              <a:ln w="1651">
                <a:solidFill>
                  <a:srgbClr val="FF66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Training" ma:contentTypeID="0x010100854524CC3423A244BB56938E3F8ABE270067817B4706841944893504266FF3AFD0" ma:contentTypeVersion="25" ma:contentTypeDescription="Training and education materials" ma:contentTypeScope="" ma:versionID="34d1da808c0373fcd75ca49a86825732">
  <xsd:schema xmlns:xsd="http://www.w3.org/2001/XMLSchema" xmlns:xs="http://www.w3.org/2001/XMLSchema" xmlns:p="http://schemas.microsoft.com/office/2006/metadata/properties" xmlns:ns1="http://schemas.microsoft.com/sharepoint/v3" xmlns:ns2="4abed4e2-db5c-4e78-ae88-7ca7a6241065" xmlns:ns3="http://schemas.microsoft.com/sharepoint/v4" targetNamespace="http://schemas.microsoft.com/office/2006/metadata/properties" ma:root="true" ma:fieldsID="2d08b5255158c9f14c10f9c2e24a5b9c" ns1:_="" ns2:_="" ns3:_="">
    <xsd:import namespace="http://schemas.microsoft.com/sharepoint/v3"/>
    <xsd:import namespace="4abed4e2-db5c-4e78-ae88-7ca7a6241065"/>
    <xsd:import namespace="http://schemas.microsoft.com/sharepoint/v4"/>
    <xsd:element name="properties">
      <xsd:complexType>
        <xsd:sequence>
          <xsd:element name="documentManagement">
            <xsd:complexType>
              <xsd:all>
                <xsd:element ref="ns2:AdditionalTitle" minOccurs="0"/>
                <xsd:element ref="ns2:TrainingType" minOccurs="0"/>
                <xsd:element ref="ns2:TrainingFormat" minOccurs="0"/>
                <xsd:element ref="ns2:DateRevised" minOccurs="0"/>
                <xsd:element ref="ns1:Language" minOccurs="0"/>
                <xsd:element ref="ns2:Description1" minOccurs="0"/>
                <xsd:element ref="ns2:Topic" minOccurs="0"/>
                <xsd:element ref="ns2:SharedWithUsers" minOccurs="0"/>
                <xsd:element ref="ns3:IconOverla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Language" ma:index="6" nillable="true" ma:displayName="Language" ma:default="English" ma:format="Dropdown" ma:internalName="Language" ma:readOnly="false">
      <xsd:simpleType>
        <xsd:union memberTypes="dms:Text">
          <xsd:simpleType>
            <xsd:restriction base="dms:Choice">
              <xsd:enumeration value="Arabic"/>
              <xsd:enumeration value="Bulgarian"/>
              <xsd:enumeration value="Chinese"/>
              <xsd:enumeration value="Croatian"/>
              <xsd:enumeration value="Czech"/>
              <xsd:enumeration value="Danish"/>
              <xsd:enumeration value="Dutch"/>
              <xsd:enumeration value="English"/>
              <xsd:enumeration value="Estonian"/>
              <xsd:enumeration value="Finnish"/>
              <xsd:enumeration value="French"/>
              <xsd:enumeration value="German"/>
              <xsd:enumeration value="Greek"/>
              <xsd:enumeration value="Hebrew"/>
              <xsd:enumeration value="Hindi"/>
              <xsd:enumeration value="Hungarian"/>
              <xsd:enumeration value="Indonesian"/>
              <xsd:enumeration value="Italian"/>
              <xsd:enumeration value="Japanese"/>
              <xsd:enumeration value="Korean"/>
              <xsd:enumeration value="Latvian"/>
              <xsd:enumeration value="Lithuanian"/>
              <xsd:enumeration value="Malay"/>
              <xsd:enumeration value="Norwegian"/>
              <xsd:enumeration value="Polish"/>
              <xsd:enumeration value="Portuguese"/>
              <xsd:enumeration value="Romanian"/>
              <xsd:enumeration value="Russian"/>
              <xsd:enumeration value="Serbian"/>
              <xsd:enumeration value="Slovak"/>
              <xsd:enumeration value="Slovenian"/>
              <xsd:enumeration value="Spanish"/>
              <xsd:enumeration value="Swedish"/>
              <xsd:enumeration value="Thai"/>
              <xsd:enumeration value="Turkish"/>
              <xsd:enumeration value="Ukrainian"/>
              <xsd:enumeration value="Urdu"/>
              <xsd:enumeration value="Vietnamese"/>
            </xsd:restriction>
          </xsd:simpleType>
        </xsd:un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abed4e2-db5c-4e78-ae88-7ca7a6241065" elementFormDefault="qualified">
    <xsd:import namespace="http://schemas.microsoft.com/office/2006/documentManagement/types"/>
    <xsd:import namespace="http://schemas.microsoft.com/office/infopath/2007/PartnerControls"/>
    <xsd:element name="AdditionalTitle" ma:index="2" nillable="true" ma:displayName="Additional Title" ma:description="Secondary title - typically the English language title if the item has a title in another language" ma:internalName="AdditionalTitle" ma:readOnly="false">
      <xsd:simpleType>
        <xsd:restriction base="dms:Text">
          <xsd:maxLength value="255"/>
        </xsd:restriction>
      </xsd:simpleType>
    </xsd:element>
    <xsd:element name="TrainingType" ma:index="3" nillable="true" ma:displayName="Training Type" ma:description="Pick a type for this training material" ma:format="Dropdown" ma:internalName="TrainingType" ma:readOnly="false">
      <xsd:simpleType>
        <xsd:restriction base="dms:Choice">
          <xsd:enumeration value="Curriculum"/>
          <xsd:enumeration value="Grant program"/>
          <xsd:enumeration value="Online course"/>
          <xsd:enumeration value="PESO"/>
          <xsd:enumeration value="Presentation"/>
          <xsd:enumeration value="Resources"/>
          <xsd:enumeration value="Workshop"/>
        </xsd:restriction>
      </xsd:simpleType>
    </xsd:element>
    <xsd:element name="TrainingFormat" ma:index="4" nillable="true" ma:displayName="Training Format" ma:default="  " ma:description="Pick a format for this training" ma:format="Dropdown" ma:internalName="TrainingFormat" ma:readOnly="false">
      <xsd:simpleType>
        <xsd:restriction base="dms:Choice">
          <xsd:enumeration value=""/>
          <xsd:enumeration value="Instructor Guide"/>
          <xsd:enumeration value="Online course"/>
          <xsd:enumeration value="Overhead"/>
          <xsd:enumeration value="Tailgate"/>
          <xsd:enumeration value="Training program"/>
          <xsd:enumeration value="Video"/>
          <xsd:enumeration value="Workbook"/>
        </xsd:restriction>
      </xsd:simpleType>
    </xsd:element>
    <xsd:element name="DateRevised" ma:index="5" nillable="true" ma:displayName="New or Revised Date" ma:format="DateOnly" ma:internalName="DateRevised" ma:readOnly="false">
      <xsd:simpleType>
        <xsd:restriction base="dms:DateTime"/>
      </xsd:simpleType>
    </xsd:element>
    <xsd:element name="Description1" ma:index="7" nillable="true" ma:displayName="Description" ma:internalName="Description1" ma:readOnly="false">
      <xsd:simpleType>
        <xsd:restriction base="dms:Note"/>
      </xsd:simpleType>
    </xsd:element>
    <xsd:element name="Topic" ma:index="8" nillable="true" ma:displayName="Topic" ma:description="Pick associated topics" ma:list="{913132ca-d302-4b93-9158-b48ece0e0b4d}" ma:internalName="Topic" ma:readOnly="false" ma:showField="Title" ma:web="4abed4e2-db5c-4e78-ae88-7ca7a624106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4" elementFormDefault="qualified">
    <xsd:import namespace="http://schemas.microsoft.com/office/2006/documentManagement/types"/>
    <xsd:import namespace="http://schemas.microsoft.com/office/infopath/2007/PartnerControls"/>
    <xsd:element name="IconOverlay" ma:index="16" nillable="true" ma:displayName="IconOverlay" ma:internalName="IconOverlay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10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anguage xmlns="http://schemas.microsoft.com/sharepoint/v3">English Spanish</Language>
    <Description1 xmlns="4abed4e2-db5c-4e78-ae88-7ca7a6241065" xsi:nil="true"/>
    <TrainingFormat xmlns="4abed4e2-db5c-4e78-ae88-7ca7a6241065">Tailgate</TrainingFormat>
    <Topic xmlns="4abed4e2-db5c-4e78-ae88-7ca7a6241065">
      <Value>279</Value>
    </Topic>
    <TrainingType xmlns="4abed4e2-db5c-4e78-ae88-7ca7a6241065">PESO</TrainingType>
    <DateRevised xmlns="4abed4e2-db5c-4e78-ae88-7ca7a6241065">2022-11-14T08:00:00+00:00</DateRevised>
    <AdditionalTitle xmlns="4abed4e2-db5c-4e78-ae88-7ca7a6241065">Manipulacion Manual de Cargas</AdditionalTitle>
    <IconOverlay xmlns="http://schemas.microsoft.com/sharepoint/v4" xsi:nil="true"/>
  </documentManagement>
</p:properties>
</file>

<file path=customXml/itemProps1.xml><?xml version="1.0" encoding="utf-8"?>
<ds:datastoreItem xmlns:ds="http://schemas.openxmlformats.org/officeDocument/2006/customXml" ds:itemID="{38C2AF81-C08C-4FA0-AB97-EAA3B587EF86}"/>
</file>

<file path=customXml/itemProps2.xml><?xml version="1.0" encoding="utf-8"?>
<ds:datastoreItem xmlns:ds="http://schemas.openxmlformats.org/officeDocument/2006/customXml" ds:itemID="{6FABB273-96CD-4AAD-89DC-8F38DEF0B8EE}"/>
</file>

<file path=customXml/itemProps3.xml><?xml version="1.0" encoding="utf-8"?>
<ds:datastoreItem xmlns:ds="http://schemas.openxmlformats.org/officeDocument/2006/customXml" ds:itemID="{1826F53F-651D-4FEE-BDF9-86F40FBC4538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414</Words>
  <Application>Microsoft Office PowerPoint</Application>
  <PresentationFormat>On-screen Show (4:3)</PresentationFormat>
  <Paragraphs>34</Paragraphs>
  <Slides>2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Times New Roman</vt:lpstr>
      <vt:lpstr>Wingdings</vt:lpstr>
      <vt:lpstr>Default Design</vt:lpstr>
      <vt:lpstr>Clip</vt:lpstr>
      <vt:lpstr>PowerPoint Presentation</vt:lpstr>
      <vt:lpstr>PowerPoint Presentation</vt:lpstr>
    </vt:vector>
  </TitlesOfParts>
  <Manager/>
  <Company/>
  <LinksUpToDate>false</LinksUpToDate>
  <SharedDoc>false</SharedDoc>
  <HyperlinkBase>https://osha.oregon.gov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Manual Material Handling (pptx)</dc:title>
  <dc:subject>PESO PowerPoint tailgate about Manual Material Handling</dc:subject>
  <dc:creator/>
  <cp:lastModifiedBy/>
  <cp:revision>1</cp:revision>
  <dcterms:created xsi:type="dcterms:W3CDTF">2022-03-17T22:38:08Z</dcterms:created>
  <dcterms:modified xsi:type="dcterms:W3CDTF">2022-11-29T22:19:06Z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0x010100854524CC3423A244BB56938E3F8ABE270067817B4706841944893504266FF3AFD0</vt:lpwstr>
  </property>
</Properties>
</file>