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328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6" autoAdjust="0"/>
    <p:restoredTop sz="94609" autoAdjust="0"/>
  </p:normalViewPr>
  <p:slideViewPr>
    <p:cSldViewPr>
      <p:cViewPr varScale="1">
        <p:scale>
          <a:sx n="83" d="100"/>
          <a:sy n="83" d="100"/>
        </p:scale>
        <p:origin x="15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1BA7F-7E92-4322-959C-4624E1A631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9F06E-19BD-4FBE-A55E-C5199488BC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16455A-99A0-4E65-B2AC-25E654752015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EA11EA7-92EC-4832-9370-BF5E9ED28D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7B5D1B-6DEF-44EA-95B2-8E23A04BA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79313-9407-4C04-9494-B83D3C19CB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E5987-630C-4525-9DF0-6DFFAE8719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A79B1A-6DF1-4078-85C5-6584C446D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2796B5C-A022-441A-B250-4DFEC6C46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4E37275-5E7F-46B7-92CE-05025B1DF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4226224-6BEF-4AE7-8EF0-F28E21ECE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0121D8-DB44-4EEC-A793-334918629507}" type="slidenum">
              <a:rPr lang="en-US" altLang="en-US" sz="1200" smtClean="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67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3858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ESO logo2c">
            <a:extLst>
              <a:ext uri="{FF2B5EF4-FFF2-40B4-BE49-F238E27FC236}">
                <a16:creationId xmlns:a16="http://schemas.microsoft.com/office/drawing/2014/main" id="{698C4EFB-3B23-424D-9F7E-B9733A21B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430963"/>
            <a:ext cx="7318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FB7C001-5586-483C-AABE-0C28884BF9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6477000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29984475-0568-4917-BD08-642160B92B6D}" type="slidenum">
              <a:rPr lang="en-US" altLang="en-US" sz="120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wm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earaces.com/_vti_bin/shtml.exe/anatomy.htm/ma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CA8BE92-267F-43D8-8A51-A1D61492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71625"/>
            <a:ext cx="41116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3600" b="1">
                <a:latin typeface="Arial" panose="020B0604020202020204" pitchFamily="34" charset="0"/>
              </a:rPr>
              <a:t>Occupational</a:t>
            </a:r>
            <a:r>
              <a:rPr lang="es-ES_tradnl" altLang="en-US" sz="3600" b="1">
                <a:latin typeface="Arial" panose="020B0604020202020204" pitchFamily="34" charset="0"/>
              </a:rPr>
              <a:t> Health 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6D97738E-E0A1-4BE3-ABDF-C369E8A41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1570038"/>
            <a:ext cx="34067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ES_tradnl" altLang="en-US" sz="3600" b="1">
                <a:latin typeface="Arial" panose="020B0604020202020204" pitchFamily="34" charset="0"/>
              </a:rPr>
              <a:t>Higiene Laboral</a:t>
            </a:r>
          </a:p>
        </p:txBody>
      </p:sp>
      <p:pic>
        <p:nvPicPr>
          <p:cNvPr id="4100" name="Picture 21" descr="C:\WINDOWS\Desktop\PESO logo2c.jpg">
            <a:extLst>
              <a:ext uri="{FF2B5EF4-FFF2-40B4-BE49-F238E27FC236}">
                <a16:creationId xmlns:a16="http://schemas.microsoft.com/office/drawing/2014/main" id="{2002C132-5662-4ED7-968C-0FC9AE3D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231775"/>
            <a:ext cx="16287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6">
            <a:extLst>
              <a:ext uri="{FF2B5EF4-FFF2-40B4-BE49-F238E27FC236}">
                <a16:creationId xmlns:a16="http://schemas.microsoft.com/office/drawing/2014/main" id="{064479C9-CB33-4EA9-B1B8-2A69E7B7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30188"/>
            <a:ext cx="18954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2" name="Object 1038">
            <a:extLst>
              <a:ext uri="{FF2B5EF4-FFF2-40B4-BE49-F238E27FC236}">
                <a16:creationId xmlns:a16="http://schemas.microsoft.com/office/drawing/2014/main" id="{F500EC3C-D46D-486F-BB11-BF380809C9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2743200"/>
          <a:ext cx="4111625" cy="390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5" imgW="2198483" imgH="2089842" progId="MS_ClipArt_Gallery.2">
                  <p:embed/>
                </p:oleObj>
              </mc:Choice>
              <mc:Fallback>
                <p:oleObj name="Clip" r:id="rId5" imgW="2198483" imgH="2089842" progId="MS_ClipArt_Gallery.2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43200"/>
                        <a:ext cx="4111625" cy="390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DE3B9F6-E295-412B-A4B9-1B0EE9EB9915}"/>
              </a:ext>
            </a:extLst>
          </p:cNvPr>
          <p:cNvSpPr/>
          <p:nvPr/>
        </p:nvSpPr>
        <p:spPr>
          <a:xfrm>
            <a:off x="76200" y="6319838"/>
            <a:ext cx="9144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FCFCD9E2-D8B9-4B3E-9D34-7AF5414F9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79425"/>
            <a:ext cx="328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Temperature Extremes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AB0B7592-DAED-433B-AA0C-47C28CC28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38150"/>
            <a:ext cx="3171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b="1">
                <a:latin typeface="Arial" panose="020B0604020202020204" pitchFamily="34" charset="0"/>
              </a:rPr>
              <a:t>Temperaturas extremadas</a:t>
            </a:r>
          </a:p>
        </p:txBody>
      </p:sp>
      <p:pic>
        <p:nvPicPr>
          <p:cNvPr id="13316" name="Picture 8" descr="C:\WINDOWS\Application Data\Microsoft\Media Catalog\Downloaded Clips\cl36\j0136189.wmf">
            <a:extLst>
              <a:ext uri="{FF2B5EF4-FFF2-40B4-BE49-F238E27FC236}">
                <a16:creationId xmlns:a16="http://schemas.microsoft.com/office/drawing/2014/main" id="{227760CF-5CAB-4AF3-8B08-0BBACBE4A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00300"/>
            <a:ext cx="1693863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7" name="Object 5">
            <a:extLst>
              <a:ext uri="{FF2B5EF4-FFF2-40B4-BE49-F238E27FC236}">
                <a16:creationId xmlns:a16="http://schemas.microsoft.com/office/drawing/2014/main" id="{B7E0E72A-5CD2-462A-8103-208F0D5492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6988" y="2662238"/>
          <a:ext cx="2149475" cy="282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lip" r:id="rId4" imgW="4579545" imgH="6022063" progId="MS_ClipArt_Gallery.2">
                  <p:embed/>
                </p:oleObj>
              </mc:Choice>
              <mc:Fallback>
                <p:oleObj name="Clip" r:id="rId4" imgW="4579545" imgH="602206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2662238"/>
                        <a:ext cx="2149475" cy="282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1F1C3BB9-BF67-4AC6-92C0-B16C5A3C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79425"/>
            <a:ext cx="2828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Viruses, Bacteria, Fungi and Others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A326B2B5-5AEB-496F-8166-7511F9BA8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38150"/>
            <a:ext cx="3019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b="1">
                <a:latin typeface="Arial" panose="020B0604020202020204" pitchFamily="34" charset="0"/>
              </a:rPr>
              <a:t>Viruses, Bacteria, Hongos, y Otros</a:t>
            </a:r>
          </a:p>
        </p:txBody>
      </p:sp>
      <p:pic>
        <p:nvPicPr>
          <p:cNvPr id="14340" name="Picture 5" descr="C:\WINDOWS\Desktop\francis3.jpg">
            <a:extLst>
              <a:ext uri="{FF2B5EF4-FFF2-40B4-BE49-F238E27FC236}">
                <a16:creationId xmlns:a16="http://schemas.microsoft.com/office/drawing/2014/main" id="{07663640-F01F-4547-9863-B71FCAD6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677988"/>
            <a:ext cx="2633662" cy="197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7" descr="C:\WINDOWS\Desktop\House.JPG">
            <a:extLst>
              <a:ext uri="{FF2B5EF4-FFF2-40B4-BE49-F238E27FC236}">
                <a16:creationId xmlns:a16="http://schemas.microsoft.com/office/drawing/2014/main" id="{CE68592D-E1DA-4D43-9AFF-7191249D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841500"/>
            <a:ext cx="2765425" cy="197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42" descr="Foto de un mosquito picando la piel">
            <a:extLst>
              <a:ext uri="{FF2B5EF4-FFF2-40B4-BE49-F238E27FC236}">
                <a16:creationId xmlns:a16="http://schemas.microsoft.com/office/drawing/2014/main" id="{E209F95B-79B9-4C38-A80A-1728A323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05338"/>
            <a:ext cx="2727325" cy="177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13" descr="C:\Program Files\Microsoft Publisher\Clipart\Snake1.wmf">
            <a:extLst>
              <a:ext uri="{FF2B5EF4-FFF2-40B4-BE49-F238E27FC236}">
                <a16:creationId xmlns:a16="http://schemas.microsoft.com/office/drawing/2014/main" id="{4A3C5703-2751-4D0E-A00F-07A512918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05338"/>
            <a:ext cx="13303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29">
            <a:extLst>
              <a:ext uri="{FF2B5EF4-FFF2-40B4-BE49-F238E27FC236}">
                <a16:creationId xmlns:a16="http://schemas.microsoft.com/office/drawing/2014/main" id="{67AA7F60-D062-4EBC-B8BB-6B9DF48B97FE}"/>
              </a:ext>
            </a:extLst>
          </p:cNvPr>
          <p:cNvGrpSpPr>
            <a:grpSpLocks/>
          </p:cNvGrpSpPr>
          <p:nvPr/>
        </p:nvGrpSpPr>
        <p:grpSpPr bwMode="auto">
          <a:xfrm rot="3586789">
            <a:off x="7312819" y="4674394"/>
            <a:ext cx="841375" cy="1008063"/>
            <a:chOff x="2979" y="4609"/>
            <a:chExt cx="433" cy="509"/>
          </a:xfrm>
        </p:grpSpPr>
        <p:sp>
          <p:nvSpPr>
            <p:cNvPr id="14345" name="Freeform 30">
              <a:extLst>
                <a:ext uri="{FF2B5EF4-FFF2-40B4-BE49-F238E27FC236}">
                  <a16:creationId xmlns:a16="http://schemas.microsoft.com/office/drawing/2014/main" id="{CCF8089E-E214-4960-BCD8-227466435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4726"/>
              <a:ext cx="202" cy="128"/>
            </a:xfrm>
            <a:custGeom>
              <a:avLst/>
              <a:gdLst>
                <a:gd name="T0" fmla="*/ 0 w 405"/>
                <a:gd name="T1" fmla="*/ 0 h 257"/>
                <a:gd name="T2" fmla="*/ 0 w 405"/>
                <a:gd name="T3" fmla="*/ 0 h 257"/>
                <a:gd name="T4" fmla="*/ 0 w 405"/>
                <a:gd name="T5" fmla="*/ 0 h 257"/>
                <a:gd name="T6" fmla="*/ 0 w 405"/>
                <a:gd name="T7" fmla="*/ 0 h 257"/>
                <a:gd name="T8" fmla="*/ 0 w 405"/>
                <a:gd name="T9" fmla="*/ 0 h 257"/>
                <a:gd name="T10" fmla="*/ 0 w 405"/>
                <a:gd name="T11" fmla="*/ 0 h 257"/>
                <a:gd name="T12" fmla="*/ 0 w 405"/>
                <a:gd name="T13" fmla="*/ 0 h 257"/>
                <a:gd name="T14" fmla="*/ 0 w 405"/>
                <a:gd name="T15" fmla="*/ 0 h 257"/>
                <a:gd name="T16" fmla="*/ 0 w 405"/>
                <a:gd name="T17" fmla="*/ 0 h 257"/>
                <a:gd name="T18" fmla="*/ 0 w 405"/>
                <a:gd name="T19" fmla="*/ 0 h 257"/>
                <a:gd name="T20" fmla="*/ 0 w 405"/>
                <a:gd name="T21" fmla="*/ 0 h 257"/>
                <a:gd name="T22" fmla="*/ 0 w 405"/>
                <a:gd name="T23" fmla="*/ 0 h 257"/>
                <a:gd name="T24" fmla="*/ 0 w 405"/>
                <a:gd name="T25" fmla="*/ 0 h 257"/>
                <a:gd name="T26" fmla="*/ 0 w 405"/>
                <a:gd name="T27" fmla="*/ 0 h 257"/>
                <a:gd name="T28" fmla="*/ 0 w 405"/>
                <a:gd name="T29" fmla="*/ 0 h 257"/>
                <a:gd name="T30" fmla="*/ 0 w 405"/>
                <a:gd name="T31" fmla="*/ 0 h 257"/>
                <a:gd name="T32" fmla="*/ 0 w 405"/>
                <a:gd name="T33" fmla="*/ 0 h 257"/>
                <a:gd name="T34" fmla="*/ 0 w 405"/>
                <a:gd name="T35" fmla="*/ 0 h 257"/>
                <a:gd name="T36" fmla="*/ 0 w 405"/>
                <a:gd name="T37" fmla="*/ 0 h 257"/>
                <a:gd name="T38" fmla="*/ 0 w 405"/>
                <a:gd name="T39" fmla="*/ 0 h 257"/>
                <a:gd name="T40" fmla="*/ 0 w 405"/>
                <a:gd name="T41" fmla="*/ 0 h 257"/>
                <a:gd name="T42" fmla="*/ 0 w 405"/>
                <a:gd name="T43" fmla="*/ 0 h 257"/>
                <a:gd name="T44" fmla="*/ 0 w 405"/>
                <a:gd name="T45" fmla="*/ 0 h 257"/>
                <a:gd name="T46" fmla="*/ 0 w 405"/>
                <a:gd name="T47" fmla="*/ 0 h 257"/>
                <a:gd name="T48" fmla="*/ 0 w 405"/>
                <a:gd name="T49" fmla="*/ 0 h 257"/>
                <a:gd name="T50" fmla="*/ 0 w 405"/>
                <a:gd name="T51" fmla="*/ 0 h 257"/>
                <a:gd name="T52" fmla="*/ 0 w 405"/>
                <a:gd name="T53" fmla="*/ 0 h 257"/>
                <a:gd name="T54" fmla="*/ 0 w 405"/>
                <a:gd name="T55" fmla="*/ 0 h 257"/>
                <a:gd name="T56" fmla="*/ 0 w 405"/>
                <a:gd name="T57" fmla="*/ 0 h 257"/>
                <a:gd name="T58" fmla="*/ 0 w 405"/>
                <a:gd name="T59" fmla="*/ 0 h 257"/>
                <a:gd name="T60" fmla="*/ 0 w 405"/>
                <a:gd name="T61" fmla="*/ 0 h 257"/>
                <a:gd name="T62" fmla="*/ 0 w 405"/>
                <a:gd name="T63" fmla="*/ 0 h 257"/>
                <a:gd name="T64" fmla="*/ 0 w 405"/>
                <a:gd name="T65" fmla="*/ 0 h 257"/>
                <a:gd name="T66" fmla="*/ 0 w 405"/>
                <a:gd name="T67" fmla="*/ 0 h 257"/>
                <a:gd name="T68" fmla="*/ 0 w 405"/>
                <a:gd name="T69" fmla="*/ 0 h 257"/>
                <a:gd name="T70" fmla="*/ 0 w 405"/>
                <a:gd name="T71" fmla="*/ 0 h 257"/>
                <a:gd name="T72" fmla="*/ 0 w 405"/>
                <a:gd name="T73" fmla="*/ 0 h 257"/>
                <a:gd name="T74" fmla="*/ 0 w 405"/>
                <a:gd name="T75" fmla="*/ 0 h 257"/>
                <a:gd name="T76" fmla="*/ 0 w 405"/>
                <a:gd name="T77" fmla="*/ 0 h 257"/>
                <a:gd name="T78" fmla="*/ 0 w 405"/>
                <a:gd name="T79" fmla="*/ 0 h 257"/>
                <a:gd name="T80" fmla="*/ 0 w 405"/>
                <a:gd name="T81" fmla="*/ 0 h 257"/>
                <a:gd name="T82" fmla="*/ 0 w 405"/>
                <a:gd name="T83" fmla="*/ 0 h 257"/>
                <a:gd name="T84" fmla="*/ 0 w 405"/>
                <a:gd name="T85" fmla="*/ 0 h 257"/>
                <a:gd name="T86" fmla="*/ 0 w 405"/>
                <a:gd name="T87" fmla="*/ 0 h 257"/>
                <a:gd name="T88" fmla="*/ 0 w 405"/>
                <a:gd name="T89" fmla="*/ 0 h 257"/>
                <a:gd name="T90" fmla="*/ 0 w 405"/>
                <a:gd name="T91" fmla="*/ 0 h 257"/>
                <a:gd name="T92" fmla="*/ 0 w 405"/>
                <a:gd name="T93" fmla="*/ 0 h 257"/>
                <a:gd name="T94" fmla="*/ 0 w 405"/>
                <a:gd name="T95" fmla="*/ 0 h 257"/>
                <a:gd name="T96" fmla="*/ 0 w 405"/>
                <a:gd name="T97" fmla="*/ 0 h 257"/>
                <a:gd name="T98" fmla="*/ 0 w 405"/>
                <a:gd name="T99" fmla="*/ 0 h 257"/>
                <a:gd name="T100" fmla="*/ 0 w 405"/>
                <a:gd name="T101" fmla="*/ 0 h 257"/>
                <a:gd name="T102" fmla="*/ 0 w 405"/>
                <a:gd name="T103" fmla="*/ 0 h 257"/>
                <a:gd name="T104" fmla="*/ 0 w 405"/>
                <a:gd name="T105" fmla="*/ 0 h 257"/>
                <a:gd name="T106" fmla="*/ 0 w 405"/>
                <a:gd name="T107" fmla="*/ 0 h 257"/>
                <a:gd name="T108" fmla="*/ 0 w 405"/>
                <a:gd name="T109" fmla="*/ 0 h 257"/>
                <a:gd name="T110" fmla="*/ 0 w 405"/>
                <a:gd name="T111" fmla="*/ 0 h 257"/>
                <a:gd name="T112" fmla="*/ 0 w 405"/>
                <a:gd name="T113" fmla="*/ 0 h 257"/>
                <a:gd name="T114" fmla="*/ 0 w 405"/>
                <a:gd name="T115" fmla="*/ 0 h 2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05" h="257">
                  <a:moveTo>
                    <a:pt x="404" y="235"/>
                  </a:moveTo>
                  <a:lnTo>
                    <a:pt x="391" y="237"/>
                  </a:lnTo>
                  <a:lnTo>
                    <a:pt x="375" y="234"/>
                  </a:lnTo>
                  <a:lnTo>
                    <a:pt x="358" y="231"/>
                  </a:lnTo>
                  <a:lnTo>
                    <a:pt x="340" y="227"/>
                  </a:lnTo>
                  <a:lnTo>
                    <a:pt x="320" y="222"/>
                  </a:lnTo>
                  <a:lnTo>
                    <a:pt x="302" y="220"/>
                  </a:lnTo>
                  <a:lnTo>
                    <a:pt x="283" y="217"/>
                  </a:lnTo>
                  <a:lnTo>
                    <a:pt x="266" y="215"/>
                  </a:lnTo>
                  <a:lnTo>
                    <a:pt x="256" y="210"/>
                  </a:lnTo>
                  <a:lnTo>
                    <a:pt x="239" y="200"/>
                  </a:lnTo>
                  <a:lnTo>
                    <a:pt x="218" y="187"/>
                  </a:lnTo>
                  <a:lnTo>
                    <a:pt x="195" y="173"/>
                  </a:lnTo>
                  <a:lnTo>
                    <a:pt x="171" y="160"/>
                  </a:lnTo>
                  <a:lnTo>
                    <a:pt x="150" y="147"/>
                  </a:lnTo>
                  <a:lnTo>
                    <a:pt x="134" y="137"/>
                  </a:lnTo>
                  <a:lnTo>
                    <a:pt x="126" y="132"/>
                  </a:lnTo>
                  <a:lnTo>
                    <a:pt x="119" y="125"/>
                  </a:lnTo>
                  <a:lnTo>
                    <a:pt x="109" y="113"/>
                  </a:lnTo>
                  <a:lnTo>
                    <a:pt x="96" y="96"/>
                  </a:lnTo>
                  <a:lnTo>
                    <a:pt x="82" y="79"/>
                  </a:lnTo>
                  <a:lnTo>
                    <a:pt x="68" y="61"/>
                  </a:lnTo>
                  <a:lnTo>
                    <a:pt x="55" y="45"/>
                  </a:lnTo>
                  <a:lnTo>
                    <a:pt x="44" y="31"/>
                  </a:lnTo>
                  <a:lnTo>
                    <a:pt x="37" y="22"/>
                  </a:lnTo>
                  <a:lnTo>
                    <a:pt x="28" y="11"/>
                  </a:lnTo>
                  <a:lnTo>
                    <a:pt x="20" y="4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11"/>
                  </a:lnTo>
                  <a:lnTo>
                    <a:pt x="1" y="21"/>
                  </a:lnTo>
                  <a:lnTo>
                    <a:pt x="8" y="29"/>
                  </a:lnTo>
                  <a:lnTo>
                    <a:pt x="20" y="31"/>
                  </a:lnTo>
                  <a:lnTo>
                    <a:pt x="32" y="41"/>
                  </a:lnTo>
                  <a:lnTo>
                    <a:pt x="46" y="55"/>
                  </a:lnTo>
                  <a:lnTo>
                    <a:pt x="61" y="72"/>
                  </a:lnTo>
                  <a:lnTo>
                    <a:pt x="75" y="90"/>
                  </a:lnTo>
                  <a:lnTo>
                    <a:pt x="86" y="109"/>
                  </a:lnTo>
                  <a:lnTo>
                    <a:pt x="97" y="126"/>
                  </a:lnTo>
                  <a:lnTo>
                    <a:pt x="106" y="139"/>
                  </a:lnTo>
                  <a:lnTo>
                    <a:pt x="110" y="146"/>
                  </a:lnTo>
                  <a:lnTo>
                    <a:pt x="119" y="153"/>
                  </a:lnTo>
                  <a:lnTo>
                    <a:pt x="136" y="163"/>
                  </a:lnTo>
                  <a:lnTo>
                    <a:pt x="158" y="177"/>
                  </a:lnTo>
                  <a:lnTo>
                    <a:pt x="184" y="191"/>
                  </a:lnTo>
                  <a:lnTo>
                    <a:pt x="209" y="205"/>
                  </a:lnTo>
                  <a:lnTo>
                    <a:pt x="233" y="218"/>
                  </a:lnTo>
                  <a:lnTo>
                    <a:pt x="252" y="228"/>
                  </a:lnTo>
                  <a:lnTo>
                    <a:pt x="263" y="232"/>
                  </a:lnTo>
                  <a:lnTo>
                    <a:pt x="272" y="235"/>
                  </a:lnTo>
                  <a:lnTo>
                    <a:pt x="284" y="238"/>
                  </a:lnTo>
                  <a:lnTo>
                    <a:pt x="300" y="241"/>
                  </a:lnTo>
                  <a:lnTo>
                    <a:pt x="317" y="244"/>
                  </a:lnTo>
                  <a:lnTo>
                    <a:pt x="338" y="248"/>
                  </a:lnTo>
                  <a:lnTo>
                    <a:pt x="360" y="251"/>
                  </a:lnTo>
                  <a:lnTo>
                    <a:pt x="382" y="254"/>
                  </a:lnTo>
                  <a:lnTo>
                    <a:pt x="405" y="257"/>
                  </a:lnTo>
                  <a:lnTo>
                    <a:pt x="404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31">
              <a:extLst>
                <a:ext uri="{FF2B5EF4-FFF2-40B4-BE49-F238E27FC236}">
                  <a16:creationId xmlns:a16="http://schemas.microsoft.com/office/drawing/2014/main" id="{D53EED74-1C79-41BB-BD0E-CE577E114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" y="4798"/>
              <a:ext cx="181" cy="83"/>
            </a:xfrm>
            <a:custGeom>
              <a:avLst/>
              <a:gdLst>
                <a:gd name="T0" fmla="*/ 1 w 361"/>
                <a:gd name="T1" fmla="*/ 1 h 165"/>
                <a:gd name="T2" fmla="*/ 1 w 361"/>
                <a:gd name="T3" fmla="*/ 1 h 165"/>
                <a:gd name="T4" fmla="*/ 1 w 361"/>
                <a:gd name="T5" fmla="*/ 1 h 165"/>
                <a:gd name="T6" fmla="*/ 1 w 361"/>
                <a:gd name="T7" fmla="*/ 1 h 165"/>
                <a:gd name="T8" fmla="*/ 1 w 361"/>
                <a:gd name="T9" fmla="*/ 1 h 165"/>
                <a:gd name="T10" fmla="*/ 1 w 361"/>
                <a:gd name="T11" fmla="*/ 1 h 165"/>
                <a:gd name="T12" fmla="*/ 1 w 361"/>
                <a:gd name="T13" fmla="*/ 1 h 165"/>
                <a:gd name="T14" fmla="*/ 1 w 361"/>
                <a:gd name="T15" fmla="*/ 1 h 165"/>
                <a:gd name="T16" fmla="*/ 1 w 361"/>
                <a:gd name="T17" fmla="*/ 1 h 165"/>
                <a:gd name="T18" fmla="*/ 1 w 361"/>
                <a:gd name="T19" fmla="*/ 1 h 165"/>
                <a:gd name="T20" fmla="*/ 1 w 361"/>
                <a:gd name="T21" fmla="*/ 1 h 165"/>
                <a:gd name="T22" fmla="*/ 1 w 361"/>
                <a:gd name="T23" fmla="*/ 1 h 165"/>
                <a:gd name="T24" fmla="*/ 1 w 361"/>
                <a:gd name="T25" fmla="*/ 1 h 165"/>
                <a:gd name="T26" fmla="*/ 1 w 361"/>
                <a:gd name="T27" fmla="*/ 1 h 165"/>
                <a:gd name="T28" fmla="*/ 1 w 361"/>
                <a:gd name="T29" fmla="*/ 1 h 165"/>
                <a:gd name="T30" fmla="*/ 1 w 361"/>
                <a:gd name="T31" fmla="*/ 1 h 165"/>
                <a:gd name="T32" fmla="*/ 1 w 361"/>
                <a:gd name="T33" fmla="*/ 1 h 165"/>
                <a:gd name="T34" fmla="*/ 1 w 361"/>
                <a:gd name="T35" fmla="*/ 1 h 165"/>
                <a:gd name="T36" fmla="*/ 1 w 361"/>
                <a:gd name="T37" fmla="*/ 1 h 165"/>
                <a:gd name="T38" fmla="*/ 1 w 361"/>
                <a:gd name="T39" fmla="*/ 1 h 165"/>
                <a:gd name="T40" fmla="*/ 1 w 361"/>
                <a:gd name="T41" fmla="*/ 1 h 165"/>
                <a:gd name="T42" fmla="*/ 1 w 361"/>
                <a:gd name="T43" fmla="*/ 1 h 165"/>
                <a:gd name="T44" fmla="*/ 1 w 361"/>
                <a:gd name="T45" fmla="*/ 1 h 165"/>
                <a:gd name="T46" fmla="*/ 1 w 361"/>
                <a:gd name="T47" fmla="*/ 1 h 165"/>
                <a:gd name="T48" fmla="*/ 1 w 361"/>
                <a:gd name="T49" fmla="*/ 1 h 165"/>
                <a:gd name="T50" fmla="*/ 1 w 361"/>
                <a:gd name="T51" fmla="*/ 1 h 165"/>
                <a:gd name="T52" fmla="*/ 1 w 361"/>
                <a:gd name="T53" fmla="*/ 1 h 165"/>
                <a:gd name="T54" fmla="*/ 0 w 361"/>
                <a:gd name="T55" fmla="*/ 1 h 165"/>
                <a:gd name="T56" fmla="*/ 1 w 361"/>
                <a:gd name="T57" fmla="*/ 0 h 165"/>
                <a:gd name="T58" fmla="*/ 1 w 361"/>
                <a:gd name="T59" fmla="*/ 0 h 165"/>
                <a:gd name="T60" fmla="*/ 1 w 361"/>
                <a:gd name="T61" fmla="*/ 1 h 165"/>
                <a:gd name="T62" fmla="*/ 1 w 361"/>
                <a:gd name="T63" fmla="*/ 1 h 165"/>
                <a:gd name="T64" fmla="*/ 1 w 361"/>
                <a:gd name="T65" fmla="*/ 1 h 165"/>
                <a:gd name="T66" fmla="*/ 1 w 361"/>
                <a:gd name="T67" fmla="*/ 1 h 165"/>
                <a:gd name="T68" fmla="*/ 1 w 361"/>
                <a:gd name="T69" fmla="*/ 1 h 165"/>
                <a:gd name="T70" fmla="*/ 1 w 361"/>
                <a:gd name="T71" fmla="*/ 1 h 165"/>
                <a:gd name="T72" fmla="*/ 1 w 361"/>
                <a:gd name="T73" fmla="*/ 1 h 165"/>
                <a:gd name="T74" fmla="*/ 1 w 361"/>
                <a:gd name="T75" fmla="*/ 1 h 165"/>
                <a:gd name="T76" fmla="*/ 1 w 361"/>
                <a:gd name="T77" fmla="*/ 1 h 165"/>
                <a:gd name="T78" fmla="*/ 1 w 361"/>
                <a:gd name="T79" fmla="*/ 1 h 165"/>
                <a:gd name="T80" fmla="*/ 1 w 361"/>
                <a:gd name="T81" fmla="*/ 1 h 165"/>
                <a:gd name="T82" fmla="*/ 1 w 361"/>
                <a:gd name="T83" fmla="*/ 1 h 165"/>
                <a:gd name="T84" fmla="*/ 1 w 361"/>
                <a:gd name="T85" fmla="*/ 1 h 165"/>
                <a:gd name="T86" fmla="*/ 1 w 361"/>
                <a:gd name="T87" fmla="*/ 1 h 165"/>
                <a:gd name="T88" fmla="*/ 1 w 361"/>
                <a:gd name="T89" fmla="*/ 1 h 165"/>
                <a:gd name="T90" fmla="*/ 1 w 361"/>
                <a:gd name="T91" fmla="*/ 1 h 165"/>
                <a:gd name="T92" fmla="*/ 1 w 361"/>
                <a:gd name="T93" fmla="*/ 1 h 165"/>
                <a:gd name="T94" fmla="*/ 1 w 361"/>
                <a:gd name="T95" fmla="*/ 1 h 165"/>
                <a:gd name="T96" fmla="*/ 1 w 361"/>
                <a:gd name="T97" fmla="*/ 1 h 165"/>
                <a:gd name="T98" fmla="*/ 1 w 361"/>
                <a:gd name="T99" fmla="*/ 1 h 165"/>
                <a:gd name="T100" fmla="*/ 1 w 361"/>
                <a:gd name="T101" fmla="*/ 1 h 165"/>
                <a:gd name="T102" fmla="*/ 1 w 361"/>
                <a:gd name="T103" fmla="*/ 1 h 165"/>
                <a:gd name="T104" fmla="*/ 1 w 361"/>
                <a:gd name="T105" fmla="*/ 1 h 165"/>
                <a:gd name="T106" fmla="*/ 1 w 361"/>
                <a:gd name="T107" fmla="*/ 1 h 165"/>
                <a:gd name="T108" fmla="*/ 1 w 361"/>
                <a:gd name="T109" fmla="*/ 1 h 165"/>
                <a:gd name="T110" fmla="*/ 1 w 361"/>
                <a:gd name="T111" fmla="*/ 1 h 165"/>
                <a:gd name="T112" fmla="*/ 1 w 361"/>
                <a:gd name="T113" fmla="*/ 1 h 165"/>
                <a:gd name="T114" fmla="*/ 1 w 361"/>
                <a:gd name="T115" fmla="*/ 1 h 1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61" h="165">
                  <a:moveTo>
                    <a:pt x="361" y="142"/>
                  </a:moveTo>
                  <a:lnTo>
                    <a:pt x="345" y="148"/>
                  </a:lnTo>
                  <a:lnTo>
                    <a:pt x="328" y="155"/>
                  </a:lnTo>
                  <a:lnTo>
                    <a:pt x="311" y="159"/>
                  </a:lnTo>
                  <a:lnTo>
                    <a:pt x="296" y="164"/>
                  </a:lnTo>
                  <a:lnTo>
                    <a:pt x="280" y="165"/>
                  </a:lnTo>
                  <a:lnTo>
                    <a:pt x="268" y="165"/>
                  </a:lnTo>
                  <a:lnTo>
                    <a:pt x="259" y="164"/>
                  </a:lnTo>
                  <a:lnTo>
                    <a:pt x="255" y="158"/>
                  </a:lnTo>
                  <a:lnTo>
                    <a:pt x="235" y="154"/>
                  </a:lnTo>
                  <a:lnTo>
                    <a:pt x="214" y="149"/>
                  </a:lnTo>
                  <a:lnTo>
                    <a:pt x="191" y="145"/>
                  </a:lnTo>
                  <a:lnTo>
                    <a:pt x="170" y="140"/>
                  </a:lnTo>
                  <a:lnTo>
                    <a:pt x="150" y="134"/>
                  </a:lnTo>
                  <a:lnTo>
                    <a:pt x="133" y="128"/>
                  </a:lnTo>
                  <a:lnTo>
                    <a:pt x="119" y="121"/>
                  </a:lnTo>
                  <a:lnTo>
                    <a:pt x="110" y="115"/>
                  </a:lnTo>
                  <a:lnTo>
                    <a:pt x="102" y="107"/>
                  </a:lnTo>
                  <a:lnTo>
                    <a:pt x="90" y="94"/>
                  </a:lnTo>
                  <a:lnTo>
                    <a:pt x="78" y="78"/>
                  </a:lnTo>
                  <a:lnTo>
                    <a:pt x="65" y="63"/>
                  </a:lnTo>
                  <a:lnTo>
                    <a:pt x="51" y="49"/>
                  </a:lnTo>
                  <a:lnTo>
                    <a:pt x="38" y="36"/>
                  </a:lnTo>
                  <a:lnTo>
                    <a:pt x="28" y="26"/>
                  </a:lnTo>
                  <a:lnTo>
                    <a:pt x="22" y="20"/>
                  </a:lnTo>
                  <a:lnTo>
                    <a:pt x="12" y="20"/>
                  </a:lnTo>
                  <a:lnTo>
                    <a:pt x="4" y="15"/>
                  </a:lnTo>
                  <a:lnTo>
                    <a:pt x="0" y="6"/>
                  </a:lnTo>
                  <a:lnTo>
                    <a:pt x="5" y="0"/>
                  </a:lnTo>
                  <a:lnTo>
                    <a:pt x="12" y="0"/>
                  </a:lnTo>
                  <a:lnTo>
                    <a:pt x="21" y="2"/>
                  </a:lnTo>
                  <a:lnTo>
                    <a:pt x="29" y="6"/>
                  </a:lnTo>
                  <a:lnTo>
                    <a:pt x="38" y="13"/>
                  </a:lnTo>
                  <a:lnTo>
                    <a:pt x="44" y="20"/>
                  </a:lnTo>
                  <a:lnTo>
                    <a:pt x="54" y="30"/>
                  </a:lnTo>
                  <a:lnTo>
                    <a:pt x="65" y="43"/>
                  </a:lnTo>
                  <a:lnTo>
                    <a:pt x="78" y="57"/>
                  </a:lnTo>
                  <a:lnTo>
                    <a:pt x="90" y="71"/>
                  </a:lnTo>
                  <a:lnTo>
                    <a:pt x="102" y="84"/>
                  </a:lnTo>
                  <a:lnTo>
                    <a:pt x="112" y="94"/>
                  </a:lnTo>
                  <a:lnTo>
                    <a:pt x="117" y="98"/>
                  </a:lnTo>
                  <a:lnTo>
                    <a:pt x="126" y="101"/>
                  </a:lnTo>
                  <a:lnTo>
                    <a:pt x="141" y="108"/>
                  </a:lnTo>
                  <a:lnTo>
                    <a:pt x="163" y="115"/>
                  </a:lnTo>
                  <a:lnTo>
                    <a:pt x="187" y="122"/>
                  </a:lnTo>
                  <a:lnTo>
                    <a:pt x="209" y="130"/>
                  </a:lnTo>
                  <a:lnTo>
                    <a:pt x="231" y="137"/>
                  </a:lnTo>
                  <a:lnTo>
                    <a:pt x="248" y="141"/>
                  </a:lnTo>
                  <a:lnTo>
                    <a:pt x="256" y="142"/>
                  </a:lnTo>
                  <a:lnTo>
                    <a:pt x="263" y="141"/>
                  </a:lnTo>
                  <a:lnTo>
                    <a:pt x="276" y="140"/>
                  </a:lnTo>
                  <a:lnTo>
                    <a:pt x="292" y="137"/>
                  </a:lnTo>
                  <a:lnTo>
                    <a:pt x="307" y="135"/>
                  </a:lnTo>
                  <a:lnTo>
                    <a:pt x="324" y="132"/>
                  </a:lnTo>
                  <a:lnTo>
                    <a:pt x="340" y="130"/>
                  </a:lnTo>
                  <a:lnTo>
                    <a:pt x="351" y="128"/>
                  </a:lnTo>
                  <a:lnTo>
                    <a:pt x="358" y="128"/>
                  </a:lnTo>
                  <a:lnTo>
                    <a:pt x="361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32">
              <a:extLst>
                <a:ext uri="{FF2B5EF4-FFF2-40B4-BE49-F238E27FC236}">
                  <a16:creationId xmlns:a16="http://schemas.microsoft.com/office/drawing/2014/main" id="{B4C14DB9-E141-4B58-820F-5CB40D94D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4875"/>
              <a:ext cx="63" cy="189"/>
            </a:xfrm>
            <a:custGeom>
              <a:avLst/>
              <a:gdLst>
                <a:gd name="T0" fmla="*/ 1 w 125"/>
                <a:gd name="T1" fmla="*/ 0 h 377"/>
                <a:gd name="T2" fmla="*/ 1 w 125"/>
                <a:gd name="T3" fmla="*/ 1 h 377"/>
                <a:gd name="T4" fmla="*/ 1 w 125"/>
                <a:gd name="T5" fmla="*/ 1 h 377"/>
                <a:gd name="T6" fmla="*/ 1 w 125"/>
                <a:gd name="T7" fmla="*/ 1 h 377"/>
                <a:gd name="T8" fmla="*/ 1 w 125"/>
                <a:gd name="T9" fmla="*/ 1 h 377"/>
                <a:gd name="T10" fmla="*/ 1 w 125"/>
                <a:gd name="T11" fmla="*/ 1 h 377"/>
                <a:gd name="T12" fmla="*/ 1 w 125"/>
                <a:gd name="T13" fmla="*/ 1 h 377"/>
                <a:gd name="T14" fmla="*/ 1 w 125"/>
                <a:gd name="T15" fmla="*/ 1 h 377"/>
                <a:gd name="T16" fmla="*/ 1 w 125"/>
                <a:gd name="T17" fmla="*/ 1 h 377"/>
                <a:gd name="T18" fmla="*/ 1 w 125"/>
                <a:gd name="T19" fmla="*/ 1 h 377"/>
                <a:gd name="T20" fmla="*/ 1 w 125"/>
                <a:gd name="T21" fmla="*/ 1 h 377"/>
                <a:gd name="T22" fmla="*/ 1 w 125"/>
                <a:gd name="T23" fmla="*/ 1 h 377"/>
                <a:gd name="T24" fmla="*/ 0 w 125"/>
                <a:gd name="T25" fmla="*/ 1 h 377"/>
                <a:gd name="T26" fmla="*/ 1 w 125"/>
                <a:gd name="T27" fmla="*/ 1 h 377"/>
                <a:gd name="T28" fmla="*/ 1 w 125"/>
                <a:gd name="T29" fmla="*/ 1 h 377"/>
                <a:gd name="T30" fmla="*/ 1 w 125"/>
                <a:gd name="T31" fmla="*/ 1 h 377"/>
                <a:gd name="T32" fmla="*/ 1 w 125"/>
                <a:gd name="T33" fmla="*/ 1 h 377"/>
                <a:gd name="T34" fmla="*/ 1 w 125"/>
                <a:gd name="T35" fmla="*/ 1 h 377"/>
                <a:gd name="T36" fmla="*/ 1 w 125"/>
                <a:gd name="T37" fmla="*/ 1 h 377"/>
                <a:gd name="T38" fmla="*/ 1 w 125"/>
                <a:gd name="T39" fmla="*/ 1 h 377"/>
                <a:gd name="T40" fmla="*/ 1 w 125"/>
                <a:gd name="T41" fmla="*/ 1 h 377"/>
                <a:gd name="T42" fmla="*/ 1 w 125"/>
                <a:gd name="T43" fmla="*/ 1 h 377"/>
                <a:gd name="T44" fmla="*/ 1 w 125"/>
                <a:gd name="T45" fmla="*/ 1 h 377"/>
                <a:gd name="T46" fmla="*/ 1 w 125"/>
                <a:gd name="T47" fmla="*/ 1 h 377"/>
                <a:gd name="T48" fmla="*/ 1 w 125"/>
                <a:gd name="T49" fmla="*/ 1 h 377"/>
                <a:gd name="T50" fmla="*/ 1 w 125"/>
                <a:gd name="T51" fmla="*/ 1 h 377"/>
                <a:gd name="T52" fmla="*/ 1 w 125"/>
                <a:gd name="T53" fmla="*/ 1 h 377"/>
                <a:gd name="T54" fmla="*/ 1 w 125"/>
                <a:gd name="T55" fmla="*/ 1 h 377"/>
                <a:gd name="T56" fmla="*/ 1 w 125"/>
                <a:gd name="T57" fmla="*/ 1 h 377"/>
                <a:gd name="T58" fmla="*/ 1 w 125"/>
                <a:gd name="T59" fmla="*/ 1 h 377"/>
                <a:gd name="T60" fmla="*/ 1 w 125"/>
                <a:gd name="T61" fmla="*/ 1 h 377"/>
                <a:gd name="T62" fmla="*/ 1 w 125"/>
                <a:gd name="T63" fmla="*/ 1 h 377"/>
                <a:gd name="T64" fmla="*/ 1 w 125"/>
                <a:gd name="T65" fmla="*/ 1 h 377"/>
                <a:gd name="T66" fmla="*/ 1 w 125"/>
                <a:gd name="T67" fmla="*/ 1 h 377"/>
                <a:gd name="T68" fmla="*/ 1 w 125"/>
                <a:gd name="T69" fmla="*/ 1 h 377"/>
                <a:gd name="T70" fmla="*/ 1 w 125"/>
                <a:gd name="T71" fmla="*/ 1 h 377"/>
                <a:gd name="T72" fmla="*/ 1 w 125"/>
                <a:gd name="T73" fmla="*/ 1 h 377"/>
                <a:gd name="T74" fmla="*/ 1 w 125"/>
                <a:gd name="T75" fmla="*/ 1 h 377"/>
                <a:gd name="T76" fmla="*/ 1 w 125"/>
                <a:gd name="T77" fmla="*/ 1 h 377"/>
                <a:gd name="T78" fmla="*/ 1 w 125"/>
                <a:gd name="T79" fmla="*/ 1 h 377"/>
                <a:gd name="T80" fmla="*/ 1 w 125"/>
                <a:gd name="T81" fmla="*/ 1 h 377"/>
                <a:gd name="T82" fmla="*/ 1 w 125"/>
                <a:gd name="T83" fmla="*/ 1 h 377"/>
                <a:gd name="T84" fmla="*/ 1 w 125"/>
                <a:gd name="T85" fmla="*/ 1 h 377"/>
                <a:gd name="T86" fmla="*/ 1 w 125"/>
                <a:gd name="T87" fmla="*/ 1 h 377"/>
                <a:gd name="T88" fmla="*/ 1 w 125"/>
                <a:gd name="T89" fmla="*/ 1 h 377"/>
                <a:gd name="T90" fmla="*/ 1 w 125"/>
                <a:gd name="T91" fmla="*/ 0 h 3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5" h="377">
                  <a:moveTo>
                    <a:pt x="122" y="0"/>
                  </a:moveTo>
                  <a:lnTo>
                    <a:pt x="117" y="7"/>
                  </a:lnTo>
                  <a:lnTo>
                    <a:pt x="105" y="17"/>
                  </a:lnTo>
                  <a:lnTo>
                    <a:pt x="91" y="30"/>
                  </a:lnTo>
                  <a:lnTo>
                    <a:pt x="76" y="44"/>
                  </a:lnTo>
                  <a:lnTo>
                    <a:pt x="61" y="58"/>
                  </a:lnTo>
                  <a:lnTo>
                    <a:pt x="47" y="71"/>
                  </a:lnTo>
                  <a:lnTo>
                    <a:pt x="37" y="81"/>
                  </a:lnTo>
                  <a:lnTo>
                    <a:pt x="33" y="88"/>
                  </a:lnTo>
                  <a:lnTo>
                    <a:pt x="26" y="108"/>
                  </a:lnTo>
                  <a:lnTo>
                    <a:pt x="15" y="139"/>
                  </a:lnTo>
                  <a:lnTo>
                    <a:pt x="5" y="170"/>
                  </a:lnTo>
                  <a:lnTo>
                    <a:pt x="0" y="190"/>
                  </a:lnTo>
                  <a:lnTo>
                    <a:pt x="2" y="198"/>
                  </a:lnTo>
                  <a:lnTo>
                    <a:pt x="5" y="213"/>
                  </a:lnTo>
                  <a:lnTo>
                    <a:pt x="9" y="233"/>
                  </a:lnTo>
                  <a:lnTo>
                    <a:pt x="16" y="254"/>
                  </a:lnTo>
                  <a:lnTo>
                    <a:pt x="22" y="279"/>
                  </a:lnTo>
                  <a:lnTo>
                    <a:pt x="29" y="303"/>
                  </a:lnTo>
                  <a:lnTo>
                    <a:pt x="36" y="325"/>
                  </a:lnTo>
                  <a:lnTo>
                    <a:pt x="43" y="345"/>
                  </a:lnTo>
                  <a:lnTo>
                    <a:pt x="37" y="356"/>
                  </a:lnTo>
                  <a:lnTo>
                    <a:pt x="36" y="366"/>
                  </a:lnTo>
                  <a:lnTo>
                    <a:pt x="39" y="373"/>
                  </a:lnTo>
                  <a:lnTo>
                    <a:pt x="46" y="377"/>
                  </a:lnTo>
                  <a:lnTo>
                    <a:pt x="53" y="374"/>
                  </a:lnTo>
                  <a:lnTo>
                    <a:pt x="57" y="369"/>
                  </a:lnTo>
                  <a:lnTo>
                    <a:pt x="59" y="359"/>
                  </a:lnTo>
                  <a:lnTo>
                    <a:pt x="60" y="349"/>
                  </a:lnTo>
                  <a:lnTo>
                    <a:pt x="54" y="322"/>
                  </a:lnTo>
                  <a:lnTo>
                    <a:pt x="40" y="272"/>
                  </a:lnTo>
                  <a:lnTo>
                    <a:pt x="27" y="224"/>
                  </a:lnTo>
                  <a:lnTo>
                    <a:pt x="20" y="197"/>
                  </a:lnTo>
                  <a:lnTo>
                    <a:pt x="23" y="179"/>
                  </a:lnTo>
                  <a:lnTo>
                    <a:pt x="30" y="152"/>
                  </a:lnTo>
                  <a:lnTo>
                    <a:pt x="39" y="126"/>
                  </a:lnTo>
                  <a:lnTo>
                    <a:pt x="44" y="110"/>
                  </a:lnTo>
                  <a:lnTo>
                    <a:pt x="47" y="105"/>
                  </a:lnTo>
                  <a:lnTo>
                    <a:pt x="54" y="98"/>
                  </a:lnTo>
                  <a:lnTo>
                    <a:pt x="63" y="88"/>
                  </a:lnTo>
                  <a:lnTo>
                    <a:pt x="74" y="76"/>
                  </a:lnTo>
                  <a:lnTo>
                    <a:pt x="87" y="64"/>
                  </a:lnTo>
                  <a:lnTo>
                    <a:pt x="100" y="51"/>
                  </a:lnTo>
                  <a:lnTo>
                    <a:pt x="112" y="38"/>
                  </a:lnTo>
                  <a:lnTo>
                    <a:pt x="125" y="2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33">
              <a:extLst>
                <a:ext uri="{FF2B5EF4-FFF2-40B4-BE49-F238E27FC236}">
                  <a16:creationId xmlns:a16="http://schemas.microsoft.com/office/drawing/2014/main" id="{C699FA31-CC05-4EEA-9171-D81F1476C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4888"/>
              <a:ext cx="108" cy="230"/>
            </a:xfrm>
            <a:custGeom>
              <a:avLst/>
              <a:gdLst>
                <a:gd name="T0" fmla="*/ 0 w 217"/>
                <a:gd name="T1" fmla="*/ 1 h 460"/>
                <a:gd name="T2" fmla="*/ 0 w 217"/>
                <a:gd name="T3" fmla="*/ 1 h 460"/>
                <a:gd name="T4" fmla="*/ 0 w 217"/>
                <a:gd name="T5" fmla="*/ 1 h 460"/>
                <a:gd name="T6" fmla="*/ 0 w 217"/>
                <a:gd name="T7" fmla="*/ 1 h 460"/>
                <a:gd name="T8" fmla="*/ 0 w 217"/>
                <a:gd name="T9" fmla="*/ 1 h 460"/>
                <a:gd name="T10" fmla="*/ 0 w 217"/>
                <a:gd name="T11" fmla="*/ 1 h 460"/>
                <a:gd name="T12" fmla="*/ 0 w 217"/>
                <a:gd name="T13" fmla="*/ 1 h 460"/>
                <a:gd name="T14" fmla="*/ 0 w 217"/>
                <a:gd name="T15" fmla="*/ 1 h 460"/>
                <a:gd name="T16" fmla="*/ 0 w 217"/>
                <a:gd name="T17" fmla="*/ 1 h 460"/>
                <a:gd name="T18" fmla="*/ 0 w 217"/>
                <a:gd name="T19" fmla="*/ 1 h 460"/>
                <a:gd name="T20" fmla="*/ 0 w 217"/>
                <a:gd name="T21" fmla="*/ 1 h 460"/>
                <a:gd name="T22" fmla="*/ 0 w 217"/>
                <a:gd name="T23" fmla="*/ 1 h 460"/>
                <a:gd name="T24" fmla="*/ 0 w 217"/>
                <a:gd name="T25" fmla="*/ 1 h 460"/>
                <a:gd name="T26" fmla="*/ 0 w 217"/>
                <a:gd name="T27" fmla="*/ 1 h 460"/>
                <a:gd name="T28" fmla="*/ 0 w 217"/>
                <a:gd name="T29" fmla="*/ 1 h 460"/>
                <a:gd name="T30" fmla="*/ 0 w 217"/>
                <a:gd name="T31" fmla="*/ 1 h 460"/>
                <a:gd name="T32" fmla="*/ 0 w 217"/>
                <a:gd name="T33" fmla="*/ 1 h 460"/>
                <a:gd name="T34" fmla="*/ 0 w 217"/>
                <a:gd name="T35" fmla="*/ 1 h 460"/>
                <a:gd name="T36" fmla="*/ 0 w 217"/>
                <a:gd name="T37" fmla="*/ 1 h 460"/>
                <a:gd name="T38" fmla="*/ 0 w 217"/>
                <a:gd name="T39" fmla="*/ 1 h 460"/>
                <a:gd name="T40" fmla="*/ 0 w 217"/>
                <a:gd name="T41" fmla="*/ 1 h 460"/>
                <a:gd name="T42" fmla="*/ 0 w 217"/>
                <a:gd name="T43" fmla="*/ 1 h 460"/>
                <a:gd name="T44" fmla="*/ 0 w 217"/>
                <a:gd name="T45" fmla="*/ 1 h 460"/>
                <a:gd name="T46" fmla="*/ 0 w 217"/>
                <a:gd name="T47" fmla="*/ 1 h 460"/>
                <a:gd name="T48" fmla="*/ 0 w 217"/>
                <a:gd name="T49" fmla="*/ 1 h 460"/>
                <a:gd name="T50" fmla="*/ 0 w 217"/>
                <a:gd name="T51" fmla="*/ 1 h 460"/>
                <a:gd name="T52" fmla="*/ 0 w 217"/>
                <a:gd name="T53" fmla="*/ 1 h 460"/>
                <a:gd name="T54" fmla="*/ 0 w 217"/>
                <a:gd name="T55" fmla="*/ 1 h 460"/>
                <a:gd name="T56" fmla="*/ 0 w 217"/>
                <a:gd name="T57" fmla="*/ 1 h 460"/>
                <a:gd name="T58" fmla="*/ 0 w 217"/>
                <a:gd name="T59" fmla="*/ 1 h 460"/>
                <a:gd name="T60" fmla="*/ 0 w 217"/>
                <a:gd name="T61" fmla="*/ 1 h 460"/>
                <a:gd name="T62" fmla="*/ 0 w 217"/>
                <a:gd name="T63" fmla="*/ 1 h 460"/>
                <a:gd name="T64" fmla="*/ 0 w 217"/>
                <a:gd name="T65" fmla="*/ 1 h 460"/>
                <a:gd name="T66" fmla="*/ 0 w 217"/>
                <a:gd name="T67" fmla="*/ 1 h 460"/>
                <a:gd name="T68" fmla="*/ 0 w 217"/>
                <a:gd name="T69" fmla="*/ 1 h 460"/>
                <a:gd name="T70" fmla="*/ 0 w 217"/>
                <a:gd name="T71" fmla="*/ 1 h 460"/>
                <a:gd name="T72" fmla="*/ 0 w 217"/>
                <a:gd name="T73" fmla="*/ 1 h 460"/>
                <a:gd name="T74" fmla="*/ 0 w 217"/>
                <a:gd name="T75" fmla="*/ 1 h 460"/>
                <a:gd name="T76" fmla="*/ 0 w 217"/>
                <a:gd name="T77" fmla="*/ 1 h 460"/>
                <a:gd name="T78" fmla="*/ 0 w 217"/>
                <a:gd name="T79" fmla="*/ 1 h 460"/>
                <a:gd name="T80" fmla="*/ 0 w 217"/>
                <a:gd name="T81" fmla="*/ 1 h 460"/>
                <a:gd name="T82" fmla="*/ 0 w 217"/>
                <a:gd name="T83" fmla="*/ 1 h 460"/>
                <a:gd name="T84" fmla="*/ 0 w 217"/>
                <a:gd name="T85" fmla="*/ 1 h 460"/>
                <a:gd name="T86" fmla="*/ 0 w 217"/>
                <a:gd name="T87" fmla="*/ 1 h 460"/>
                <a:gd name="T88" fmla="*/ 0 w 217"/>
                <a:gd name="T89" fmla="*/ 1 h 460"/>
                <a:gd name="T90" fmla="*/ 0 w 217"/>
                <a:gd name="T91" fmla="*/ 1 h 460"/>
                <a:gd name="T92" fmla="*/ 0 w 217"/>
                <a:gd name="T93" fmla="*/ 1 h 460"/>
                <a:gd name="T94" fmla="*/ 0 w 217"/>
                <a:gd name="T95" fmla="*/ 1 h 460"/>
                <a:gd name="T96" fmla="*/ 0 w 217"/>
                <a:gd name="T97" fmla="*/ 1 h 460"/>
                <a:gd name="T98" fmla="*/ 0 w 217"/>
                <a:gd name="T99" fmla="*/ 1 h 460"/>
                <a:gd name="T100" fmla="*/ 0 w 217"/>
                <a:gd name="T101" fmla="*/ 1 h 460"/>
                <a:gd name="T102" fmla="*/ 0 w 217"/>
                <a:gd name="T103" fmla="*/ 1 h 460"/>
                <a:gd name="T104" fmla="*/ 0 w 217"/>
                <a:gd name="T105" fmla="*/ 1 h 460"/>
                <a:gd name="T106" fmla="*/ 0 w 217"/>
                <a:gd name="T107" fmla="*/ 1 h 460"/>
                <a:gd name="T108" fmla="*/ 0 w 217"/>
                <a:gd name="T109" fmla="*/ 1 h 460"/>
                <a:gd name="T110" fmla="*/ 0 w 217"/>
                <a:gd name="T111" fmla="*/ 1 h 460"/>
                <a:gd name="T112" fmla="*/ 0 w 217"/>
                <a:gd name="T113" fmla="*/ 0 h 460"/>
                <a:gd name="T114" fmla="*/ 0 w 217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" h="460">
                  <a:moveTo>
                    <a:pt x="69" y="28"/>
                  </a:moveTo>
                  <a:lnTo>
                    <a:pt x="64" y="45"/>
                  </a:lnTo>
                  <a:lnTo>
                    <a:pt x="57" y="65"/>
                  </a:lnTo>
                  <a:lnTo>
                    <a:pt x="50" y="86"/>
                  </a:lnTo>
                  <a:lnTo>
                    <a:pt x="43" y="106"/>
                  </a:lnTo>
                  <a:lnTo>
                    <a:pt x="35" y="127"/>
                  </a:lnTo>
                  <a:lnTo>
                    <a:pt x="30" y="144"/>
                  </a:lnTo>
                  <a:lnTo>
                    <a:pt x="26" y="159"/>
                  </a:lnTo>
                  <a:lnTo>
                    <a:pt x="23" y="169"/>
                  </a:lnTo>
                  <a:lnTo>
                    <a:pt x="31" y="191"/>
                  </a:lnTo>
                  <a:lnTo>
                    <a:pt x="41" y="217"/>
                  </a:lnTo>
                  <a:lnTo>
                    <a:pt x="50" y="241"/>
                  </a:lnTo>
                  <a:lnTo>
                    <a:pt x="58" y="265"/>
                  </a:lnTo>
                  <a:lnTo>
                    <a:pt x="65" y="286"/>
                  </a:lnTo>
                  <a:lnTo>
                    <a:pt x="74" y="305"/>
                  </a:lnTo>
                  <a:lnTo>
                    <a:pt x="82" y="319"/>
                  </a:lnTo>
                  <a:lnTo>
                    <a:pt x="89" y="329"/>
                  </a:lnTo>
                  <a:lnTo>
                    <a:pt x="111" y="339"/>
                  </a:lnTo>
                  <a:lnTo>
                    <a:pt x="130" y="350"/>
                  </a:lnTo>
                  <a:lnTo>
                    <a:pt x="150" y="363"/>
                  </a:lnTo>
                  <a:lnTo>
                    <a:pt x="169" y="376"/>
                  </a:lnTo>
                  <a:lnTo>
                    <a:pt x="184" y="390"/>
                  </a:lnTo>
                  <a:lnTo>
                    <a:pt x="197" y="403"/>
                  </a:lnTo>
                  <a:lnTo>
                    <a:pt x="207" y="416"/>
                  </a:lnTo>
                  <a:lnTo>
                    <a:pt x="213" y="427"/>
                  </a:lnTo>
                  <a:lnTo>
                    <a:pt x="217" y="443"/>
                  </a:lnTo>
                  <a:lnTo>
                    <a:pt x="217" y="452"/>
                  </a:lnTo>
                  <a:lnTo>
                    <a:pt x="214" y="457"/>
                  </a:lnTo>
                  <a:lnTo>
                    <a:pt x="208" y="460"/>
                  </a:lnTo>
                  <a:lnTo>
                    <a:pt x="201" y="460"/>
                  </a:lnTo>
                  <a:lnTo>
                    <a:pt x="196" y="455"/>
                  </a:lnTo>
                  <a:lnTo>
                    <a:pt x="191" y="447"/>
                  </a:lnTo>
                  <a:lnTo>
                    <a:pt x="194" y="434"/>
                  </a:lnTo>
                  <a:lnTo>
                    <a:pt x="183" y="421"/>
                  </a:lnTo>
                  <a:lnTo>
                    <a:pt x="167" y="408"/>
                  </a:lnTo>
                  <a:lnTo>
                    <a:pt x="149" y="396"/>
                  </a:lnTo>
                  <a:lnTo>
                    <a:pt x="128" y="384"/>
                  </a:lnTo>
                  <a:lnTo>
                    <a:pt x="108" y="373"/>
                  </a:lnTo>
                  <a:lnTo>
                    <a:pt x="89" y="362"/>
                  </a:lnTo>
                  <a:lnTo>
                    <a:pt x="75" y="352"/>
                  </a:lnTo>
                  <a:lnTo>
                    <a:pt x="67" y="345"/>
                  </a:lnTo>
                  <a:lnTo>
                    <a:pt x="60" y="332"/>
                  </a:lnTo>
                  <a:lnTo>
                    <a:pt x="50" y="309"/>
                  </a:lnTo>
                  <a:lnTo>
                    <a:pt x="38" y="281"/>
                  </a:lnTo>
                  <a:lnTo>
                    <a:pt x="27" y="250"/>
                  </a:lnTo>
                  <a:lnTo>
                    <a:pt x="16" y="218"/>
                  </a:lnTo>
                  <a:lnTo>
                    <a:pt x="7" y="190"/>
                  </a:lnTo>
                  <a:lnTo>
                    <a:pt x="1" y="170"/>
                  </a:lnTo>
                  <a:lnTo>
                    <a:pt x="0" y="159"/>
                  </a:lnTo>
                  <a:lnTo>
                    <a:pt x="4" y="149"/>
                  </a:lnTo>
                  <a:lnTo>
                    <a:pt x="11" y="130"/>
                  </a:lnTo>
                  <a:lnTo>
                    <a:pt x="21" y="106"/>
                  </a:lnTo>
                  <a:lnTo>
                    <a:pt x="33" y="79"/>
                  </a:lnTo>
                  <a:lnTo>
                    <a:pt x="44" y="52"/>
                  </a:lnTo>
                  <a:lnTo>
                    <a:pt x="52" y="28"/>
                  </a:lnTo>
                  <a:lnTo>
                    <a:pt x="58" y="10"/>
                  </a:lnTo>
                  <a:lnTo>
                    <a:pt x="58" y="0"/>
                  </a:lnTo>
                  <a:lnTo>
                    <a:pt x="6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34">
              <a:extLst>
                <a:ext uri="{FF2B5EF4-FFF2-40B4-BE49-F238E27FC236}">
                  <a16:creationId xmlns:a16="http://schemas.microsoft.com/office/drawing/2014/main" id="{A4C895F1-3958-476C-9BC8-A04BCB709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4609"/>
              <a:ext cx="46" cy="217"/>
            </a:xfrm>
            <a:custGeom>
              <a:avLst/>
              <a:gdLst>
                <a:gd name="T0" fmla="*/ 1 w 92"/>
                <a:gd name="T1" fmla="*/ 1 h 433"/>
                <a:gd name="T2" fmla="*/ 1 w 92"/>
                <a:gd name="T3" fmla="*/ 1 h 433"/>
                <a:gd name="T4" fmla="*/ 1 w 92"/>
                <a:gd name="T5" fmla="*/ 1 h 433"/>
                <a:gd name="T6" fmla="*/ 1 w 92"/>
                <a:gd name="T7" fmla="*/ 1 h 433"/>
                <a:gd name="T8" fmla="*/ 1 w 92"/>
                <a:gd name="T9" fmla="*/ 1 h 433"/>
                <a:gd name="T10" fmla="*/ 1 w 92"/>
                <a:gd name="T11" fmla="*/ 1 h 433"/>
                <a:gd name="T12" fmla="*/ 1 w 92"/>
                <a:gd name="T13" fmla="*/ 1 h 433"/>
                <a:gd name="T14" fmla="*/ 1 w 92"/>
                <a:gd name="T15" fmla="*/ 1 h 433"/>
                <a:gd name="T16" fmla="*/ 1 w 92"/>
                <a:gd name="T17" fmla="*/ 1 h 433"/>
                <a:gd name="T18" fmla="*/ 1 w 92"/>
                <a:gd name="T19" fmla="*/ 1 h 433"/>
                <a:gd name="T20" fmla="*/ 1 w 92"/>
                <a:gd name="T21" fmla="*/ 1 h 433"/>
                <a:gd name="T22" fmla="*/ 1 w 92"/>
                <a:gd name="T23" fmla="*/ 1 h 433"/>
                <a:gd name="T24" fmla="*/ 1 w 92"/>
                <a:gd name="T25" fmla="*/ 1 h 433"/>
                <a:gd name="T26" fmla="*/ 1 w 92"/>
                <a:gd name="T27" fmla="*/ 1 h 433"/>
                <a:gd name="T28" fmla="*/ 1 w 92"/>
                <a:gd name="T29" fmla="*/ 1 h 433"/>
                <a:gd name="T30" fmla="*/ 1 w 92"/>
                <a:gd name="T31" fmla="*/ 1 h 433"/>
                <a:gd name="T32" fmla="*/ 1 w 92"/>
                <a:gd name="T33" fmla="*/ 1 h 433"/>
                <a:gd name="T34" fmla="*/ 1 w 92"/>
                <a:gd name="T35" fmla="*/ 1 h 433"/>
                <a:gd name="T36" fmla="*/ 1 w 92"/>
                <a:gd name="T37" fmla="*/ 1 h 433"/>
                <a:gd name="T38" fmla="*/ 1 w 92"/>
                <a:gd name="T39" fmla="*/ 1 h 433"/>
                <a:gd name="T40" fmla="*/ 1 w 92"/>
                <a:gd name="T41" fmla="*/ 1 h 433"/>
                <a:gd name="T42" fmla="*/ 1 w 92"/>
                <a:gd name="T43" fmla="*/ 1 h 433"/>
                <a:gd name="T44" fmla="*/ 1 w 92"/>
                <a:gd name="T45" fmla="*/ 1 h 433"/>
                <a:gd name="T46" fmla="*/ 1 w 92"/>
                <a:gd name="T47" fmla="*/ 0 h 433"/>
                <a:gd name="T48" fmla="*/ 1 w 92"/>
                <a:gd name="T49" fmla="*/ 0 h 433"/>
                <a:gd name="T50" fmla="*/ 1 w 92"/>
                <a:gd name="T51" fmla="*/ 1 h 433"/>
                <a:gd name="T52" fmla="*/ 0 w 92"/>
                <a:gd name="T53" fmla="*/ 1 h 433"/>
                <a:gd name="T54" fmla="*/ 1 w 92"/>
                <a:gd name="T55" fmla="*/ 1 h 433"/>
                <a:gd name="T56" fmla="*/ 1 w 92"/>
                <a:gd name="T57" fmla="*/ 1 h 433"/>
                <a:gd name="T58" fmla="*/ 1 w 92"/>
                <a:gd name="T59" fmla="*/ 1 h 433"/>
                <a:gd name="T60" fmla="*/ 1 w 92"/>
                <a:gd name="T61" fmla="*/ 1 h 433"/>
                <a:gd name="T62" fmla="*/ 1 w 92"/>
                <a:gd name="T63" fmla="*/ 1 h 433"/>
                <a:gd name="T64" fmla="*/ 1 w 92"/>
                <a:gd name="T65" fmla="*/ 1 h 433"/>
                <a:gd name="T66" fmla="*/ 1 w 92"/>
                <a:gd name="T67" fmla="*/ 1 h 433"/>
                <a:gd name="T68" fmla="*/ 1 w 92"/>
                <a:gd name="T69" fmla="*/ 1 h 433"/>
                <a:gd name="T70" fmla="*/ 1 w 92"/>
                <a:gd name="T71" fmla="*/ 1 h 433"/>
                <a:gd name="T72" fmla="*/ 1 w 92"/>
                <a:gd name="T73" fmla="*/ 1 h 433"/>
                <a:gd name="T74" fmla="*/ 1 w 92"/>
                <a:gd name="T75" fmla="*/ 1 h 433"/>
                <a:gd name="T76" fmla="*/ 1 w 92"/>
                <a:gd name="T77" fmla="*/ 1 h 433"/>
                <a:gd name="T78" fmla="*/ 1 w 92"/>
                <a:gd name="T79" fmla="*/ 1 h 433"/>
                <a:gd name="T80" fmla="*/ 1 w 92"/>
                <a:gd name="T81" fmla="*/ 1 h 433"/>
                <a:gd name="T82" fmla="*/ 1 w 92"/>
                <a:gd name="T83" fmla="*/ 1 h 433"/>
                <a:gd name="T84" fmla="*/ 1 w 92"/>
                <a:gd name="T85" fmla="*/ 1 h 433"/>
                <a:gd name="T86" fmla="*/ 1 w 92"/>
                <a:gd name="T87" fmla="*/ 1 h 433"/>
                <a:gd name="T88" fmla="*/ 1 w 92"/>
                <a:gd name="T89" fmla="*/ 1 h 433"/>
                <a:gd name="T90" fmla="*/ 1 w 92"/>
                <a:gd name="T91" fmla="*/ 1 h 433"/>
                <a:gd name="T92" fmla="*/ 1 w 92"/>
                <a:gd name="T93" fmla="*/ 1 h 433"/>
                <a:gd name="T94" fmla="*/ 1 w 92"/>
                <a:gd name="T95" fmla="*/ 1 h 433"/>
                <a:gd name="T96" fmla="*/ 1 w 92"/>
                <a:gd name="T97" fmla="*/ 1 h 433"/>
                <a:gd name="T98" fmla="*/ 1 w 92"/>
                <a:gd name="T99" fmla="*/ 1 h 4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2" h="433">
                  <a:moveTo>
                    <a:pt x="28" y="433"/>
                  </a:moveTo>
                  <a:lnTo>
                    <a:pt x="38" y="411"/>
                  </a:lnTo>
                  <a:lnTo>
                    <a:pt x="48" y="394"/>
                  </a:lnTo>
                  <a:lnTo>
                    <a:pt x="55" y="377"/>
                  </a:lnTo>
                  <a:lnTo>
                    <a:pt x="62" y="363"/>
                  </a:lnTo>
                  <a:lnTo>
                    <a:pt x="68" y="350"/>
                  </a:lnTo>
                  <a:lnTo>
                    <a:pt x="72" y="339"/>
                  </a:lnTo>
                  <a:lnTo>
                    <a:pt x="75" y="329"/>
                  </a:lnTo>
                  <a:lnTo>
                    <a:pt x="76" y="319"/>
                  </a:lnTo>
                  <a:lnTo>
                    <a:pt x="80" y="291"/>
                  </a:lnTo>
                  <a:lnTo>
                    <a:pt x="87" y="250"/>
                  </a:lnTo>
                  <a:lnTo>
                    <a:pt x="92" y="213"/>
                  </a:lnTo>
                  <a:lnTo>
                    <a:pt x="90" y="190"/>
                  </a:lnTo>
                  <a:lnTo>
                    <a:pt x="86" y="180"/>
                  </a:lnTo>
                  <a:lnTo>
                    <a:pt x="79" y="160"/>
                  </a:lnTo>
                  <a:lnTo>
                    <a:pt x="69" y="136"/>
                  </a:lnTo>
                  <a:lnTo>
                    <a:pt x="59" y="108"/>
                  </a:lnTo>
                  <a:lnTo>
                    <a:pt x="49" y="81"/>
                  </a:lnTo>
                  <a:lnTo>
                    <a:pt x="39" y="55"/>
                  </a:lnTo>
                  <a:lnTo>
                    <a:pt x="32" y="35"/>
                  </a:lnTo>
                  <a:lnTo>
                    <a:pt x="28" y="23"/>
                  </a:lnTo>
                  <a:lnTo>
                    <a:pt x="24" y="11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2" y="4"/>
                  </a:lnTo>
                  <a:lnTo>
                    <a:pt x="0" y="13"/>
                  </a:lnTo>
                  <a:lnTo>
                    <a:pt x="4" y="20"/>
                  </a:lnTo>
                  <a:lnTo>
                    <a:pt x="12" y="25"/>
                  </a:lnTo>
                  <a:lnTo>
                    <a:pt x="18" y="42"/>
                  </a:lnTo>
                  <a:lnTo>
                    <a:pt x="25" y="64"/>
                  </a:lnTo>
                  <a:lnTo>
                    <a:pt x="32" y="86"/>
                  </a:lnTo>
                  <a:lnTo>
                    <a:pt x="39" y="109"/>
                  </a:lnTo>
                  <a:lnTo>
                    <a:pt x="46" y="132"/>
                  </a:lnTo>
                  <a:lnTo>
                    <a:pt x="53" y="150"/>
                  </a:lnTo>
                  <a:lnTo>
                    <a:pt x="61" y="167"/>
                  </a:lnTo>
                  <a:lnTo>
                    <a:pt x="68" y="177"/>
                  </a:lnTo>
                  <a:lnTo>
                    <a:pt x="65" y="214"/>
                  </a:lnTo>
                  <a:lnTo>
                    <a:pt x="62" y="251"/>
                  </a:lnTo>
                  <a:lnTo>
                    <a:pt x="59" y="287"/>
                  </a:lnTo>
                  <a:lnTo>
                    <a:pt x="56" y="315"/>
                  </a:lnTo>
                  <a:lnTo>
                    <a:pt x="49" y="328"/>
                  </a:lnTo>
                  <a:lnTo>
                    <a:pt x="41" y="341"/>
                  </a:lnTo>
                  <a:lnTo>
                    <a:pt x="34" y="355"/>
                  </a:lnTo>
                  <a:lnTo>
                    <a:pt x="27" y="369"/>
                  </a:lnTo>
                  <a:lnTo>
                    <a:pt x="21" y="383"/>
                  </a:lnTo>
                  <a:lnTo>
                    <a:pt x="15" y="397"/>
                  </a:lnTo>
                  <a:lnTo>
                    <a:pt x="12" y="409"/>
                  </a:lnTo>
                  <a:lnTo>
                    <a:pt x="10" y="420"/>
                  </a:lnTo>
                  <a:lnTo>
                    <a:pt x="28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35">
              <a:extLst>
                <a:ext uri="{FF2B5EF4-FFF2-40B4-BE49-F238E27FC236}">
                  <a16:creationId xmlns:a16="http://schemas.microsoft.com/office/drawing/2014/main" id="{3F133F91-1F9A-493B-A072-16E013209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4647"/>
              <a:ext cx="79" cy="192"/>
            </a:xfrm>
            <a:custGeom>
              <a:avLst/>
              <a:gdLst>
                <a:gd name="T0" fmla="*/ 0 w 157"/>
                <a:gd name="T1" fmla="*/ 0 h 385"/>
                <a:gd name="T2" fmla="*/ 1 w 157"/>
                <a:gd name="T3" fmla="*/ 0 h 385"/>
                <a:gd name="T4" fmla="*/ 1 w 157"/>
                <a:gd name="T5" fmla="*/ 0 h 385"/>
                <a:gd name="T6" fmla="*/ 1 w 157"/>
                <a:gd name="T7" fmla="*/ 0 h 385"/>
                <a:gd name="T8" fmla="*/ 1 w 157"/>
                <a:gd name="T9" fmla="*/ 0 h 385"/>
                <a:gd name="T10" fmla="*/ 1 w 157"/>
                <a:gd name="T11" fmla="*/ 0 h 385"/>
                <a:gd name="T12" fmla="*/ 1 w 157"/>
                <a:gd name="T13" fmla="*/ 0 h 385"/>
                <a:gd name="T14" fmla="*/ 1 w 157"/>
                <a:gd name="T15" fmla="*/ 0 h 385"/>
                <a:gd name="T16" fmla="*/ 1 w 157"/>
                <a:gd name="T17" fmla="*/ 0 h 385"/>
                <a:gd name="T18" fmla="*/ 1 w 157"/>
                <a:gd name="T19" fmla="*/ 0 h 385"/>
                <a:gd name="T20" fmla="*/ 1 w 157"/>
                <a:gd name="T21" fmla="*/ 0 h 385"/>
                <a:gd name="T22" fmla="*/ 1 w 157"/>
                <a:gd name="T23" fmla="*/ 0 h 385"/>
                <a:gd name="T24" fmla="*/ 1 w 157"/>
                <a:gd name="T25" fmla="*/ 0 h 385"/>
                <a:gd name="T26" fmla="*/ 1 w 157"/>
                <a:gd name="T27" fmla="*/ 0 h 385"/>
                <a:gd name="T28" fmla="*/ 1 w 157"/>
                <a:gd name="T29" fmla="*/ 0 h 385"/>
                <a:gd name="T30" fmla="*/ 1 w 157"/>
                <a:gd name="T31" fmla="*/ 0 h 385"/>
                <a:gd name="T32" fmla="*/ 1 w 157"/>
                <a:gd name="T33" fmla="*/ 0 h 385"/>
                <a:gd name="T34" fmla="*/ 1 w 157"/>
                <a:gd name="T35" fmla="*/ 0 h 385"/>
                <a:gd name="T36" fmla="*/ 1 w 157"/>
                <a:gd name="T37" fmla="*/ 0 h 385"/>
                <a:gd name="T38" fmla="*/ 1 w 157"/>
                <a:gd name="T39" fmla="*/ 0 h 385"/>
                <a:gd name="T40" fmla="*/ 1 w 157"/>
                <a:gd name="T41" fmla="*/ 0 h 385"/>
                <a:gd name="T42" fmla="*/ 1 w 157"/>
                <a:gd name="T43" fmla="*/ 0 h 385"/>
                <a:gd name="T44" fmla="*/ 1 w 157"/>
                <a:gd name="T45" fmla="*/ 0 h 385"/>
                <a:gd name="T46" fmla="*/ 1 w 157"/>
                <a:gd name="T47" fmla="*/ 0 h 385"/>
                <a:gd name="T48" fmla="*/ 1 w 157"/>
                <a:gd name="T49" fmla="*/ 0 h 385"/>
                <a:gd name="T50" fmla="*/ 1 w 157"/>
                <a:gd name="T51" fmla="*/ 0 h 385"/>
                <a:gd name="T52" fmla="*/ 1 w 157"/>
                <a:gd name="T53" fmla="*/ 0 h 385"/>
                <a:gd name="T54" fmla="*/ 1 w 157"/>
                <a:gd name="T55" fmla="*/ 0 h 385"/>
                <a:gd name="T56" fmla="*/ 1 w 157"/>
                <a:gd name="T57" fmla="*/ 0 h 385"/>
                <a:gd name="T58" fmla="*/ 1 w 157"/>
                <a:gd name="T59" fmla="*/ 0 h 385"/>
                <a:gd name="T60" fmla="*/ 1 w 157"/>
                <a:gd name="T61" fmla="*/ 0 h 385"/>
                <a:gd name="T62" fmla="*/ 1 w 157"/>
                <a:gd name="T63" fmla="*/ 0 h 385"/>
                <a:gd name="T64" fmla="*/ 1 w 157"/>
                <a:gd name="T65" fmla="*/ 0 h 385"/>
                <a:gd name="T66" fmla="*/ 1 w 157"/>
                <a:gd name="T67" fmla="*/ 0 h 385"/>
                <a:gd name="T68" fmla="*/ 1 w 157"/>
                <a:gd name="T69" fmla="*/ 0 h 385"/>
                <a:gd name="T70" fmla="*/ 1 w 157"/>
                <a:gd name="T71" fmla="*/ 0 h 385"/>
                <a:gd name="T72" fmla="*/ 1 w 157"/>
                <a:gd name="T73" fmla="*/ 0 h 385"/>
                <a:gd name="T74" fmla="*/ 1 w 157"/>
                <a:gd name="T75" fmla="*/ 0 h 385"/>
                <a:gd name="T76" fmla="*/ 1 w 157"/>
                <a:gd name="T77" fmla="*/ 0 h 385"/>
                <a:gd name="T78" fmla="*/ 1 w 157"/>
                <a:gd name="T79" fmla="*/ 0 h 385"/>
                <a:gd name="T80" fmla="*/ 1 w 157"/>
                <a:gd name="T81" fmla="*/ 0 h 385"/>
                <a:gd name="T82" fmla="*/ 1 w 157"/>
                <a:gd name="T83" fmla="*/ 0 h 385"/>
                <a:gd name="T84" fmla="*/ 1 w 157"/>
                <a:gd name="T85" fmla="*/ 0 h 385"/>
                <a:gd name="T86" fmla="*/ 1 w 157"/>
                <a:gd name="T87" fmla="*/ 0 h 385"/>
                <a:gd name="T88" fmla="*/ 1 w 157"/>
                <a:gd name="T89" fmla="*/ 0 h 385"/>
                <a:gd name="T90" fmla="*/ 0 w 157"/>
                <a:gd name="T91" fmla="*/ 0 h 38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7" h="385">
                  <a:moveTo>
                    <a:pt x="0" y="368"/>
                  </a:moveTo>
                  <a:lnTo>
                    <a:pt x="9" y="355"/>
                  </a:lnTo>
                  <a:lnTo>
                    <a:pt x="17" y="341"/>
                  </a:lnTo>
                  <a:lnTo>
                    <a:pt x="27" y="327"/>
                  </a:lnTo>
                  <a:lnTo>
                    <a:pt x="38" y="312"/>
                  </a:lnTo>
                  <a:lnTo>
                    <a:pt x="51" y="298"/>
                  </a:lnTo>
                  <a:lnTo>
                    <a:pt x="62" y="285"/>
                  </a:lnTo>
                  <a:lnTo>
                    <a:pt x="75" y="273"/>
                  </a:lnTo>
                  <a:lnTo>
                    <a:pt x="88" y="261"/>
                  </a:lnTo>
                  <a:lnTo>
                    <a:pt x="96" y="234"/>
                  </a:lnTo>
                  <a:lnTo>
                    <a:pt x="106" y="199"/>
                  </a:lnTo>
                  <a:lnTo>
                    <a:pt x="118" y="162"/>
                  </a:lnTo>
                  <a:lnTo>
                    <a:pt x="128" y="129"/>
                  </a:lnTo>
                  <a:lnTo>
                    <a:pt x="123" y="109"/>
                  </a:lnTo>
                  <a:lnTo>
                    <a:pt x="112" y="80"/>
                  </a:lnTo>
                  <a:lnTo>
                    <a:pt x="98" y="47"/>
                  </a:lnTo>
                  <a:lnTo>
                    <a:pt x="87" y="16"/>
                  </a:lnTo>
                  <a:lnTo>
                    <a:pt x="78" y="7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6" y="7"/>
                  </a:lnTo>
                  <a:lnTo>
                    <a:pt x="99" y="16"/>
                  </a:lnTo>
                  <a:lnTo>
                    <a:pt x="105" y="27"/>
                  </a:lnTo>
                  <a:lnTo>
                    <a:pt x="112" y="44"/>
                  </a:lnTo>
                  <a:lnTo>
                    <a:pt x="121" y="61"/>
                  </a:lnTo>
                  <a:lnTo>
                    <a:pt x="130" y="81"/>
                  </a:lnTo>
                  <a:lnTo>
                    <a:pt x="140" y="101"/>
                  </a:lnTo>
                  <a:lnTo>
                    <a:pt x="149" y="118"/>
                  </a:lnTo>
                  <a:lnTo>
                    <a:pt x="157" y="133"/>
                  </a:lnTo>
                  <a:lnTo>
                    <a:pt x="152" y="146"/>
                  </a:lnTo>
                  <a:lnTo>
                    <a:pt x="145" y="162"/>
                  </a:lnTo>
                  <a:lnTo>
                    <a:pt x="139" y="180"/>
                  </a:lnTo>
                  <a:lnTo>
                    <a:pt x="133" y="199"/>
                  </a:lnTo>
                  <a:lnTo>
                    <a:pt x="128" y="219"/>
                  </a:lnTo>
                  <a:lnTo>
                    <a:pt x="122" y="237"/>
                  </a:lnTo>
                  <a:lnTo>
                    <a:pt x="118" y="256"/>
                  </a:lnTo>
                  <a:lnTo>
                    <a:pt x="113" y="271"/>
                  </a:lnTo>
                  <a:lnTo>
                    <a:pt x="98" y="281"/>
                  </a:lnTo>
                  <a:lnTo>
                    <a:pt x="84" y="292"/>
                  </a:lnTo>
                  <a:lnTo>
                    <a:pt x="70" y="307"/>
                  </a:lnTo>
                  <a:lnTo>
                    <a:pt x="57" y="321"/>
                  </a:lnTo>
                  <a:lnTo>
                    <a:pt x="45" y="336"/>
                  </a:lnTo>
                  <a:lnTo>
                    <a:pt x="34" y="354"/>
                  </a:lnTo>
                  <a:lnTo>
                    <a:pt x="24" y="369"/>
                  </a:lnTo>
                  <a:lnTo>
                    <a:pt x="14" y="385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36">
              <a:extLst>
                <a:ext uri="{FF2B5EF4-FFF2-40B4-BE49-F238E27FC236}">
                  <a16:creationId xmlns:a16="http://schemas.microsoft.com/office/drawing/2014/main" id="{5EBA9586-23A3-4B90-AFF2-138D6FCCD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4837"/>
              <a:ext cx="169" cy="78"/>
            </a:xfrm>
            <a:custGeom>
              <a:avLst/>
              <a:gdLst>
                <a:gd name="T0" fmla="*/ 0 w 339"/>
                <a:gd name="T1" fmla="*/ 0 h 157"/>
                <a:gd name="T2" fmla="*/ 0 w 339"/>
                <a:gd name="T3" fmla="*/ 0 h 157"/>
                <a:gd name="T4" fmla="*/ 0 w 339"/>
                <a:gd name="T5" fmla="*/ 0 h 157"/>
                <a:gd name="T6" fmla="*/ 0 w 339"/>
                <a:gd name="T7" fmla="*/ 0 h 157"/>
                <a:gd name="T8" fmla="*/ 0 w 339"/>
                <a:gd name="T9" fmla="*/ 0 h 157"/>
                <a:gd name="T10" fmla="*/ 0 w 339"/>
                <a:gd name="T11" fmla="*/ 0 h 157"/>
                <a:gd name="T12" fmla="*/ 0 w 339"/>
                <a:gd name="T13" fmla="*/ 0 h 157"/>
                <a:gd name="T14" fmla="*/ 0 w 339"/>
                <a:gd name="T15" fmla="*/ 0 h 157"/>
                <a:gd name="T16" fmla="*/ 0 w 339"/>
                <a:gd name="T17" fmla="*/ 0 h 157"/>
                <a:gd name="T18" fmla="*/ 0 w 339"/>
                <a:gd name="T19" fmla="*/ 0 h 157"/>
                <a:gd name="T20" fmla="*/ 0 w 339"/>
                <a:gd name="T21" fmla="*/ 0 h 157"/>
                <a:gd name="T22" fmla="*/ 0 w 339"/>
                <a:gd name="T23" fmla="*/ 0 h 157"/>
                <a:gd name="T24" fmla="*/ 0 w 339"/>
                <a:gd name="T25" fmla="*/ 0 h 157"/>
                <a:gd name="T26" fmla="*/ 0 w 339"/>
                <a:gd name="T27" fmla="*/ 0 h 157"/>
                <a:gd name="T28" fmla="*/ 0 w 339"/>
                <a:gd name="T29" fmla="*/ 0 h 157"/>
                <a:gd name="T30" fmla="*/ 0 w 339"/>
                <a:gd name="T31" fmla="*/ 0 h 157"/>
                <a:gd name="T32" fmla="*/ 0 w 339"/>
                <a:gd name="T33" fmla="*/ 0 h 157"/>
                <a:gd name="T34" fmla="*/ 0 w 339"/>
                <a:gd name="T35" fmla="*/ 0 h 157"/>
                <a:gd name="T36" fmla="*/ 0 w 339"/>
                <a:gd name="T37" fmla="*/ 0 h 157"/>
                <a:gd name="T38" fmla="*/ 0 w 339"/>
                <a:gd name="T39" fmla="*/ 0 h 157"/>
                <a:gd name="T40" fmla="*/ 0 w 339"/>
                <a:gd name="T41" fmla="*/ 0 h 157"/>
                <a:gd name="T42" fmla="*/ 0 w 339"/>
                <a:gd name="T43" fmla="*/ 0 h 157"/>
                <a:gd name="T44" fmla="*/ 0 w 339"/>
                <a:gd name="T45" fmla="*/ 0 h 157"/>
                <a:gd name="T46" fmla="*/ 0 w 339"/>
                <a:gd name="T47" fmla="*/ 0 h 157"/>
                <a:gd name="T48" fmla="*/ 0 w 339"/>
                <a:gd name="T49" fmla="*/ 0 h 157"/>
                <a:gd name="T50" fmla="*/ 0 w 339"/>
                <a:gd name="T51" fmla="*/ 0 h 157"/>
                <a:gd name="T52" fmla="*/ 0 w 339"/>
                <a:gd name="T53" fmla="*/ 0 h 157"/>
                <a:gd name="T54" fmla="*/ 0 w 339"/>
                <a:gd name="T55" fmla="*/ 0 h 157"/>
                <a:gd name="T56" fmla="*/ 0 w 339"/>
                <a:gd name="T57" fmla="*/ 0 h 157"/>
                <a:gd name="T58" fmla="*/ 0 w 339"/>
                <a:gd name="T59" fmla="*/ 0 h 157"/>
                <a:gd name="T60" fmla="*/ 0 w 339"/>
                <a:gd name="T61" fmla="*/ 0 h 157"/>
                <a:gd name="T62" fmla="*/ 0 w 339"/>
                <a:gd name="T63" fmla="*/ 0 h 157"/>
                <a:gd name="T64" fmla="*/ 0 w 339"/>
                <a:gd name="T65" fmla="*/ 0 h 157"/>
                <a:gd name="T66" fmla="*/ 0 w 339"/>
                <a:gd name="T67" fmla="*/ 0 h 157"/>
                <a:gd name="T68" fmla="*/ 0 w 339"/>
                <a:gd name="T69" fmla="*/ 0 h 157"/>
                <a:gd name="T70" fmla="*/ 0 w 339"/>
                <a:gd name="T71" fmla="*/ 0 h 157"/>
                <a:gd name="T72" fmla="*/ 0 w 339"/>
                <a:gd name="T73" fmla="*/ 0 h 157"/>
                <a:gd name="T74" fmla="*/ 0 w 339"/>
                <a:gd name="T75" fmla="*/ 0 h 157"/>
                <a:gd name="T76" fmla="*/ 0 w 339"/>
                <a:gd name="T77" fmla="*/ 0 h 157"/>
                <a:gd name="T78" fmla="*/ 0 w 339"/>
                <a:gd name="T79" fmla="*/ 0 h 157"/>
                <a:gd name="T80" fmla="*/ 0 w 339"/>
                <a:gd name="T81" fmla="*/ 0 h 157"/>
                <a:gd name="T82" fmla="*/ 0 w 339"/>
                <a:gd name="T83" fmla="*/ 0 h 157"/>
                <a:gd name="T84" fmla="*/ 0 w 339"/>
                <a:gd name="T85" fmla="*/ 0 h 157"/>
                <a:gd name="T86" fmla="*/ 0 w 339"/>
                <a:gd name="T87" fmla="*/ 0 h 157"/>
                <a:gd name="T88" fmla="*/ 0 w 339"/>
                <a:gd name="T89" fmla="*/ 0 h 157"/>
                <a:gd name="T90" fmla="*/ 0 w 339"/>
                <a:gd name="T91" fmla="*/ 0 h 157"/>
                <a:gd name="T92" fmla="*/ 0 w 339"/>
                <a:gd name="T93" fmla="*/ 0 h 157"/>
                <a:gd name="T94" fmla="*/ 0 w 339"/>
                <a:gd name="T95" fmla="*/ 0 h 157"/>
                <a:gd name="T96" fmla="*/ 0 w 339"/>
                <a:gd name="T97" fmla="*/ 0 h 157"/>
                <a:gd name="T98" fmla="*/ 0 w 339"/>
                <a:gd name="T99" fmla="*/ 0 h 157"/>
                <a:gd name="T100" fmla="*/ 0 w 339"/>
                <a:gd name="T101" fmla="*/ 0 h 157"/>
                <a:gd name="T102" fmla="*/ 0 w 339"/>
                <a:gd name="T103" fmla="*/ 0 h 157"/>
                <a:gd name="T104" fmla="*/ 0 w 339"/>
                <a:gd name="T105" fmla="*/ 0 h 157"/>
                <a:gd name="T106" fmla="*/ 0 w 339"/>
                <a:gd name="T107" fmla="*/ 0 h 157"/>
                <a:gd name="T108" fmla="*/ 0 w 339"/>
                <a:gd name="T109" fmla="*/ 0 h 157"/>
                <a:gd name="T110" fmla="*/ 0 w 339"/>
                <a:gd name="T111" fmla="*/ 0 h 157"/>
                <a:gd name="T112" fmla="*/ 0 w 339"/>
                <a:gd name="T113" fmla="*/ 0 h 157"/>
                <a:gd name="T114" fmla="*/ 0 w 339"/>
                <a:gd name="T115" fmla="*/ 0 h 157"/>
                <a:gd name="T116" fmla="*/ 0 w 339"/>
                <a:gd name="T117" fmla="*/ 0 h 157"/>
                <a:gd name="T118" fmla="*/ 0 w 339"/>
                <a:gd name="T119" fmla="*/ 0 h 157"/>
                <a:gd name="T120" fmla="*/ 0 w 339"/>
                <a:gd name="T121" fmla="*/ 0 h 157"/>
                <a:gd name="T122" fmla="*/ 0 w 339"/>
                <a:gd name="T123" fmla="*/ 0 h 1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157">
                  <a:moveTo>
                    <a:pt x="4" y="25"/>
                  </a:moveTo>
                  <a:lnTo>
                    <a:pt x="24" y="25"/>
                  </a:lnTo>
                  <a:lnTo>
                    <a:pt x="44" y="25"/>
                  </a:lnTo>
                  <a:lnTo>
                    <a:pt x="64" y="25"/>
                  </a:lnTo>
                  <a:lnTo>
                    <a:pt x="81" y="25"/>
                  </a:lnTo>
                  <a:lnTo>
                    <a:pt x="97" y="25"/>
                  </a:lnTo>
                  <a:lnTo>
                    <a:pt x="111" y="25"/>
                  </a:lnTo>
                  <a:lnTo>
                    <a:pt x="121" y="25"/>
                  </a:lnTo>
                  <a:lnTo>
                    <a:pt x="128" y="25"/>
                  </a:lnTo>
                  <a:lnTo>
                    <a:pt x="143" y="33"/>
                  </a:lnTo>
                  <a:lnTo>
                    <a:pt x="159" y="40"/>
                  </a:lnTo>
                  <a:lnTo>
                    <a:pt x="172" y="47"/>
                  </a:lnTo>
                  <a:lnTo>
                    <a:pt x="183" y="53"/>
                  </a:lnTo>
                  <a:lnTo>
                    <a:pt x="193" y="57"/>
                  </a:lnTo>
                  <a:lnTo>
                    <a:pt x="201" y="60"/>
                  </a:lnTo>
                  <a:lnTo>
                    <a:pt x="209" y="63"/>
                  </a:lnTo>
                  <a:lnTo>
                    <a:pt x="214" y="64"/>
                  </a:lnTo>
                  <a:lnTo>
                    <a:pt x="230" y="80"/>
                  </a:lnTo>
                  <a:lnTo>
                    <a:pt x="245" y="96"/>
                  </a:lnTo>
                  <a:lnTo>
                    <a:pt x="261" y="111"/>
                  </a:lnTo>
                  <a:lnTo>
                    <a:pt x="277" y="125"/>
                  </a:lnTo>
                  <a:lnTo>
                    <a:pt x="291" y="138"/>
                  </a:lnTo>
                  <a:lnTo>
                    <a:pt x="303" y="148"/>
                  </a:lnTo>
                  <a:lnTo>
                    <a:pt x="315" y="154"/>
                  </a:lnTo>
                  <a:lnTo>
                    <a:pt x="323" y="157"/>
                  </a:lnTo>
                  <a:lnTo>
                    <a:pt x="335" y="152"/>
                  </a:lnTo>
                  <a:lnTo>
                    <a:pt x="339" y="144"/>
                  </a:lnTo>
                  <a:lnTo>
                    <a:pt x="333" y="135"/>
                  </a:lnTo>
                  <a:lnTo>
                    <a:pt x="319" y="131"/>
                  </a:lnTo>
                  <a:lnTo>
                    <a:pt x="302" y="118"/>
                  </a:lnTo>
                  <a:lnTo>
                    <a:pt x="286" y="106"/>
                  </a:lnTo>
                  <a:lnTo>
                    <a:pt x="271" y="93"/>
                  </a:lnTo>
                  <a:lnTo>
                    <a:pt x="258" y="81"/>
                  </a:lnTo>
                  <a:lnTo>
                    <a:pt x="247" y="71"/>
                  </a:lnTo>
                  <a:lnTo>
                    <a:pt x="237" y="64"/>
                  </a:lnTo>
                  <a:lnTo>
                    <a:pt x="231" y="59"/>
                  </a:lnTo>
                  <a:lnTo>
                    <a:pt x="230" y="57"/>
                  </a:lnTo>
                  <a:lnTo>
                    <a:pt x="231" y="56"/>
                  </a:lnTo>
                  <a:lnTo>
                    <a:pt x="233" y="53"/>
                  </a:lnTo>
                  <a:lnTo>
                    <a:pt x="231" y="50"/>
                  </a:lnTo>
                  <a:lnTo>
                    <a:pt x="226" y="46"/>
                  </a:lnTo>
                  <a:lnTo>
                    <a:pt x="218" y="43"/>
                  </a:lnTo>
                  <a:lnTo>
                    <a:pt x="209" y="39"/>
                  </a:lnTo>
                  <a:lnTo>
                    <a:pt x="194" y="33"/>
                  </a:lnTo>
                  <a:lnTo>
                    <a:pt x="180" y="26"/>
                  </a:lnTo>
                  <a:lnTo>
                    <a:pt x="165" y="20"/>
                  </a:lnTo>
                  <a:lnTo>
                    <a:pt x="152" y="15"/>
                  </a:lnTo>
                  <a:lnTo>
                    <a:pt x="14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33" y="3"/>
                  </a:lnTo>
                  <a:lnTo>
                    <a:pt x="129" y="2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99" y="0"/>
                  </a:lnTo>
                  <a:lnTo>
                    <a:pt x="82" y="2"/>
                  </a:lnTo>
                  <a:lnTo>
                    <a:pt x="63" y="2"/>
                  </a:lnTo>
                  <a:lnTo>
                    <a:pt x="43" y="3"/>
                  </a:lnTo>
                  <a:lnTo>
                    <a:pt x="24" y="3"/>
                  </a:lnTo>
                  <a:lnTo>
                    <a:pt x="10" y="5"/>
                  </a:lnTo>
                  <a:lnTo>
                    <a:pt x="0" y="5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37">
              <a:extLst>
                <a:ext uri="{FF2B5EF4-FFF2-40B4-BE49-F238E27FC236}">
                  <a16:creationId xmlns:a16="http://schemas.microsoft.com/office/drawing/2014/main" id="{5D67A89A-0D96-4989-9776-DB2D94A29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4849"/>
              <a:ext cx="146" cy="218"/>
            </a:xfrm>
            <a:custGeom>
              <a:avLst/>
              <a:gdLst>
                <a:gd name="T0" fmla="*/ 0 w 292"/>
                <a:gd name="T1" fmla="*/ 0 h 435"/>
                <a:gd name="T2" fmla="*/ 1 w 292"/>
                <a:gd name="T3" fmla="*/ 1 h 435"/>
                <a:gd name="T4" fmla="*/ 1 w 292"/>
                <a:gd name="T5" fmla="*/ 1 h 435"/>
                <a:gd name="T6" fmla="*/ 1 w 292"/>
                <a:gd name="T7" fmla="*/ 1 h 435"/>
                <a:gd name="T8" fmla="*/ 1 w 292"/>
                <a:gd name="T9" fmla="*/ 1 h 435"/>
                <a:gd name="T10" fmla="*/ 1 w 292"/>
                <a:gd name="T11" fmla="*/ 1 h 435"/>
                <a:gd name="T12" fmla="*/ 1 w 292"/>
                <a:gd name="T13" fmla="*/ 1 h 435"/>
                <a:gd name="T14" fmla="*/ 1 w 292"/>
                <a:gd name="T15" fmla="*/ 1 h 435"/>
                <a:gd name="T16" fmla="*/ 1 w 292"/>
                <a:gd name="T17" fmla="*/ 1 h 435"/>
                <a:gd name="T18" fmla="*/ 1 w 292"/>
                <a:gd name="T19" fmla="*/ 1 h 435"/>
                <a:gd name="T20" fmla="*/ 1 w 292"/>
                <a:gd name="T21" fmla="*/ 1 h 435"/>
                <a:gd name="T22" fmla="*/ 1 w 292"/>
                <a:gd name="T23" fmla="*/ 1 h 435"/>
                <a:gd name="T24" fmla="*/ 1 w 292"/>
                <a:gd name="T25" fmla="*/ 1 h 435"/>
                <a:gd name="T26" fmla="*/ 1 w 292"/>
                <a:gd name="T27" fmla="*/ 1 h 435"/>
                <a:gd name="T28" fmla="*/ 1 w 292"/>
                <a:gd name="T29" fmla="*/ 1 h 435"/>
                <a:gd name="T30" fmla="*/ 1 w 292"/>
                <a:gd name="T31" fmla="*/ 1 h 435"/>
                <a:gd name="T32" fmla="*/ 1 w 292"/>
                <a:gd name="T33" fmla="*/ 1 h 435"/>
                <a:gd name="T34" fmla="*/ 1 w 292"/>
                <a:gd name="T35" fmla="*/ 1 h 435"/>
                <a:gd name="T36" fmla="*/ 1 w 292"/>
                <a:gd name="T37" fmla="*/ 1 h 435"/>
                <a:gd name="T38" fmla="*/ 1 w 292"/>
                <a:gd name="T39" fmla="*/ 1 h 435"/>
                <a:gd name="T40" fmla="*/ 1 w 292"/>
                <a:gd name="T41" fmla="*/ 1 h 435"/>
                <a:gd name="T42" fmla="*/ 1 w 292"/>
                <a:gd name="T43" fmla="*/ 1 h 435"/>
                <a:gd name="T44" fmla="*/ 1 w 292"/>
                <a:gd name="T45" fmla="*/ 1 h 435"/>
                <a:gd name="T46" fmla="*/ 1 w 292"/>
                <a:gd name="T47" fmla="*/ 1 h 435"/>
                <a:gd name="T48" fmla="*/ 1 w 292"/>
                <a:gd name="T49" fmla="*/ 1 h 435"/>
                <a:gd name="T50" fmla="*/ 1 w 292"/>
                <a:gd name="T51" fmla="*/ 1 h 435"/>
                <a:gd name="T52" fmla="*/ 1 w 292"/>
                <a:gd name="T53" fmla="*/ 1 h 435"/>
                <a:gd name="T54" fmla="*/ 1 w 292"/>
                <a:gd name="T55" fmla="*/ 1 h 435"/>
                <a:gd name="T56" fmla="*/ 1 w 292"/>
                <a:gd name="T57" fmla="*/ 1 h 435"/>
                <a:gd name="T58" fmla="*/ 1 w 292"/>
                <a:gd name="T59" fmla="*/ 1 h 435"/>
                <a:gd name="T60" fmla="*/ 1 w 292"/>
                <a:gd name="T61" fmla="*/ 1 h 435"/>
                <a:gd name="T62" fmla="*/ 1 w 292"/>
                <a:gd name="T63" fmla="*/ 1 h 435"/>
                <a:gd name="T64" fmla="*/ 1 w 292"/>
                <a:gd name="T65" fmla="*/ 1 h 435"/>
                <a:gd name="T66" fmla="*/ 1 w 292"/>
                <a:gd name="T67" fmla="*/ 1 h 435"/>
                <a:gd name="T68" fmla="*/ 1 w 292"/>
                <a:gd name="T69" fmla="*/ 1 h 435"/>
                <a:gd name="T70" fmla="*/ 1 w 292"/>
                <a:gd name="T71" fmla="*/ 1 h 435"/>
                <a:gd name="T72" fmla="*/ 1 w 292"/>
                <a:gd name="T73" fmla="*/ 1 h 435"/>
                <a:gd name="T74" fmla="*/ 1 w 292"/>
                <a:gd name="T75" fmla="*/ 1 h 435"/>
                <a:gd name="T76" fmla="*/ 1 w 292"/>
                <a:gd name="T77" fmla="*/ 1 h 435"/>
                <a:gd name="T78" fmla="*/ 1 w 292"/>
                <a:gd name="T79" fmla="*/ 1 h 435"/>
                <a:gd name="T80" fmla="*/ 1 w 292"/>
                <a:gd name="T81" fmla="*/ 1 h 435"/>
                <a:gd name="T82" fmla="*/ 1 w 292"/>
                <a:gd name="T83" fmla="*/ 1 h 435"/>
                <a:gd name="T84" fmla="*/ 1 w 292"/>
                <a:gd name="T85" fmla="*/ 1 h 435"/>
                <a:gd name="T86" fmla="*/ 1 w 292"/>
                <a:gd name="T87" fmla="*/ 1 h 435"/>
                <a:gd name="T88" fmla="*/ 1 w 292"/>
                <a:gd name="T89" fmla="*/ 1 h 435"/>
                <a:gd name="T90" fmla="*/ 0 w 292"/>
                <a:gd name="T91" fmla="*/ 0 h 4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2" h="435">
                  <a:moveTo>
                    <a:pt x="0" y="0"/>
                  </a:moveTo>
                  <a:lnTo>
                    <a:pt x="16" y="8"/>
                  </a:lnTo>
                  <a:lnTo>
                    <a:pt x="37" y="18"/>
                  </a:lnTo>
                  <a:lnTo>
                    <a:pt x="61" y="28"/>
                  </a:lnTo>
                  <a:lnTo>
                    <a:pt x="88" y="38"/>
                  </a:lnTo>
                  <a:lnTo>
                    <a:pt x="114" y="48"/>
                  </a:lnTo>
                  <a:lnTo>
                    <a:pt x="137" y="56"/>
                  </a:lnTo>
                  <a:lnTo>
                    <a:pt x="156" y="63"/>
                  </a:lnTo>
                  <a:lnTo>
                    <a:pt x="171" y="69"/>
                  </a:lnTo>
                  <a:lnTo>
                    <a:pt x="182" y="78"/>
                  </a:lnTo>
                  <a:lnTo>
                    <a:pt x="193" y="93"/>
                  </a:lnTo>
                  <a:lnTo>
                    <a:pt x="206" y="116"/>
                  </a:lnTo>
                  <a:lnTo>
                    <a:pt x="219" y="143"/>
                  </a:lnTo>
                  <a:lnTo>
                    <a:pt x="231" y="171"/>
                  </a:lnTo>
                  <a:lnTo>
                    <a:pt x="244" y="200"/>
                  </a:lnTo>
                  <a:lnTo>
                    <a:pt x="257" y="225"/>
                  </a:lnTo>
                  <a:lnTo>
                    <a:pt x="268" y="248"/>
                  </a:lnTo>
                  <a:lnTo>
                    <a:pt x="268" y="289"/>
                  </a:lnTo>
                  <a:lnTo>
                    <a:pt x="271" y="332"/>
                  </a:lnTo>
                  <a:lnTo>
                    <a:pt x="275" y="372"/>
                  </a:lnTo>
                  <a:lnTo>
                    <a:pt x="281" y="410"/>
                  </a:lnTo>
                  <a:lnTo>
                    <a:pt x="291" y="417"/>
                  </a:lnTo>
                  <a:lnTo>
                    <a:pt x="292" y="427"/>
                  </a:lnTo>
                  <a:lnTo>
                    <a:pt x="288" y="434"/>
                  </a:lnTo>
                  <a:lnTo>
                    <a:pt x="278" y="435"/>
                  </a:lnTo>
                  <a:lnTo>
                    <a:pt x="264" y="411"/>
                  </a:lnTo>
                  <a:lnTo>
                    <a:pt x="256" y="363"/>
                  </a:lnTo>
                  <a:lnTo>
                    <a:pt x="251" y="305"/>
                  </a:lnTo>
                  <a:lnTo>
                    <a:pt x="253" y="254"/>
                  </a:lnTo>
                  <a:lnTo>
                    <a:pt x="240" y="242"/>
                  </a:lnTo>
                  <a:lnTo>
                    <a:pt x="227" y="227"/>
                  </a:lnTo>
                  <a:lnTo>
                    <a:pt x="216" y="208"/>
                  </a:lnTo>
                  <a:lnTo>
                    <a:pt x="206" y="186"/>
                  </a:lnTo>
                  <a:lnTo>
                    <a:pt x="195" y="163"/>
                  </a:lnTo>
                  <a:lnTo>
                    <a:pt x="185" y="139"/>
                  </a:lnTo>
                  <a:lnTo>
                    <a:pt x="175" y="116"/>
                  </a:lnTo>
                  <a:lnTo>
                    <a:pt x="163" y="95"/>
                  </a:lnTo>
                  <a:lnTo>
                    <a:pt x="152" y="89"/>
                  </a:lnTo>
                  <a:lnTo>
                    <a:pt x="139" y="83"/>
                  </a:lnTo>
                  <a:lnTo>
                    <a:pt x="124" y="78"/>
                  </a:lnTo>
                  <a:lnTo>
                    <a:pt x="107" y="73"/>
                  </a:lnTo>
                  <a:lnTo>
                    <a:pt x="91" y="69"/>
                  </a:lnTo>
                  <a:lnTo>
                    <a:pt x="74" y="65"/>
                  </a:lnTo>
                  <a:lnTo>
                    <a:pt x="59" y="61"/>
                  </a:lnTo>
                  <a:lnTo>
                    <a:pt x="46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38">
              <a:extLst>
                <a:ext uri="{FF2B5EF4-FFF2-40B4-BE49-F238E27FC236}">
                  <a16:creationId xmlns:a16="http://schemas.microsoft.com/office/drawing/2014/main" id="{361CB159-1653-4434-9BE9-F8CECECB6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4792"/>
              <a:ext cx="147" cy="213"/>
            </a:xfrm>
            <a:custGeom>
              <a:avLst/>
              <a:gdLst>
                <a:gd name="T0" fmla="*/ 0 w 295"/>
                <a:gd name="T1" fmla="*/ 1 h 425"/>
                <a:gd name="T2" fmla="*/ 0 w 295"/>
                <a:gd name="T3" fmla="*/ 1 h 425"/>
                <a:gd name="T4" fmla="*/ 0 w 295"/>
                <a:gd name="T5" fmla="*/ 1 h 425"/>
                <a:gd name="T6" fmla="*/ 0 w 295"/>
                <a:gd name="T7" fmla="*/ 1 h 425"/>
                <a:gd name="T8" fmla="*/ 0 w 295"/>
                <a:gd name="T9" fmla="*/ 1 h 425"/>
                <a:gd name="T10" fmla="*/ 0 w 295"/>
                <a:gd name="T11" fmla="*/ 1 h 425"/>
                <a:gd name="T12" fmla="*/ 0 w 295"/>
                <a:gd name="T13" fmla="*/ 1 h 425"/>
                <a:gd name="T14" fmla="*/ 0 w 295"/>
                <a:gd name="T15" fmla="*/ 1 h 425"/>
                <a:gd name="T16" fmla="*/ 0 w 295"/>
                <a:gd name="T17" fmla="*/ 1 h 425"/>
                <a:gd name="T18" fmla="*/ 0 w 295"/>
                <a:gd name="T19" fmla="*/ 1 h 425"/>
                <a:gd name="T20" fmla="*/ 0 w 295"/>
                <a:gd name="T21" fmla="*/ 1 h 425"/>
                <a:gd name="T22" fmla="*/ 0 w 295"/>
                <a:gd name="T23" fmla="*/ 1 h 425"/>
                <a:gd name="T24" fmla="*/ 0 w 295"/>
                <a:gd name="T25" fmla="*/ 1 h 425"/>
                <a:gd name="T26" fmla="*/ 0 w 295"/>
                <a:gd name="T27" fmla="*/ 1 h 425"/>
                <a:gd name="T28" fmla="*/ 0 w 295"/>
                <a:gd name="T29" fmla="*/ 1 h 425"/>
                <a:gd name="T30" fmla="*/ 0 w 295"/>
                <a:gd name="T31" fmla="*/ 1 h 425"/>
                <a:gd name="T32" fmla="*/ 0 w 295"/>
                <a:gd name="T33" fmla="*/ 1 h 425"/>
                <a:gd name="T34" fmla="*/ 0 w 295"/>
                <a:gd name="T35" fmla="*/ 1 h 425"/>
                <a:gd name="T36" fmla="*/ 0 w 295"/>
                <a:gd name="T37" fmla="*/ 1 h 425"/>
                <a:gd name="T38" fmla="*/ 0 w 295"/>
                <a:gd name="T39" fmla="*/ 1 h 425"/>
                <a:gd name="T40" fmla="*/ 0 w 295"/>
                <a:gd name="T41" fmla="*/ 1 h 425"/>
                <a:gd name="T42" fmla="*/ 0 w 295"/>
                <a:gd name="T43" fmla="*/ 1 h 425"/>
                <a:gd name="T44" fmla="*/ 0 w 295"/>
                <a:gd name="T45" fmla="*/ 1 h 425"/>
                <a:gd name="T46" fmla="*/ 0 w 295"/>
                <a:gd name="T47" fmla="*/ 1 h 425"/>
                <a:gd name="T48" fmla="*/ 0 w 295"/>
                <a:gd name="T49" fmla="*/ 1 h 425"/>
                <a:gd name="T50" fmla="*/ 0 w 295"/>
                <a:gd name="T51" fmla="*/ 1 h 425"/>
                <a:gd name="T52" fmla="*/ 0 w 295"/>
                <a:gd name="T53" fmla="*/ 1 h 425"/>
                <a:gd name="T54" fmla="*/ 0 w 295"/>
                <a:gd name="T55" fmla="*/ 1 h 425"/>
                <a:gd name="T56" fmla="*/ 0 w 295"/>
                <a:gd name="T57" fmla="*/ 1 h 425"/>
                <a:gd name="T58" fmla="*/ 0 w 295"/>
                <a:gd name="T59" fmla="*/ 1 h 425"/>
                <a:gd name="T60" fmla="*/ 0 w 295"/>
                <a:gd name="T61" fmla="*/ 1 h 425"/>
                <a:gd name="T62" fmla="*/ 0 w 295"/>
                <a:gd name="T63" fmla="*/ 1 h 425"/>
                <a:gd name="T64" fmla="*/ 0 w 295"/>
                <a:gd name="T65" fmla="*/ 1 h 425"/>
                <a:gd name="T66" fmla="*/ 0 w 295"/>
                <a:gd name="T67" fmla="*/ 1 h 425"/>
                <a:gd name="T68" fmla="*/ 0 w 295"/>
                <a:gd name="T69" fmla="*/ 1 h 425"/>
                <a:gd name="T70" fmla="*/ 0 w 295"/>
                <a:gd name="T71" fmla="*/ 1 h 425"/>
                <a:gd name="T72" fmla="*/ 0 w 295"/>
                <a:gd name="T73" fmla="*/ 1 h 425"/>
                <a:gd name="T74" fmla="*/ 0 w 295"/>
                <a:gd name="T75" fmla="*/ 1 h 425"/>
                <a:gd name="T76" fmla="*/ 0 w 295"/>
                <a:gd name="T77" fmla="*/ 1 h 425"/>
                <a:gd name="T78" fmla="*/ 0 w 295"/>
                <a:gd name="T79" fmla="*/ 1 h 425"/>
                <a:gd name="T80" fmla="*/ 0 w 295"/>
                <a:gd name="T81" fmla="*/ 1 h 425"/>
                <a:gd name="T82" fmla="*/ 0 w 295"/>
                <a:gd name="T83" fmla="*/ 1 h 425"/>
                <a:gd name="T84" fmla="*/ 0 w 295"/>
                <a:gd name="T85" fmla="*/ 1 h 425"/>
                <a:gd name="T86" fmla="*/ 0 w 295"/>
                <a:gd name="T87" fmla="*/ 1 h 425"/>
                <a:gd name="T88" fmla="*/ 0 w 295"/>
                <a:gd name="T89" fmla="*/ 0 h 425"/>
                <a:gd name="T90" fmla="*/ 0 w 295"/>
                <a:gd name="T91" fmla="*/ 1 h 425"/>
                <a:gd name="T92" fmla="*/ 0 w 295"/>
                <a:gd name="T93" fmla="*/ 1 h 425"/>
                <a:gd name="T94" fmla="*/ 0 w 295"/>
                <a:gd name="T95" fmla="*/ 1 h 425"/>
                <a:gd name="T96" fmla="*/ 0 w 295"/>
                <a:gd name="T97" fmla="*/ 1 h 425"/>
                <a:gd name="T98" fmla="*/ 0 w 295"/>
                <a:gd name="T99" fmla="*/ 1 h 425"/>
                <a:gd name="T100" fmla="*/ 0 w 295"/>
                <a:gd name="T101" fmla="*/ 1 h 425"/>
                <a:gd name="T102" fmla="*/ 0 w 295"/>
                <a:gd name="T103" fmla="*/ 1 h 425"/>
                <a:gd name="T104" fmla="*/ 0 w 295"/>
                <a:gd name="T105" fmla="*/ 1 h 425"/>
                <a:gd name="T106" fmla="*/ 0 w 295"/>
                <a:gd name="T107" fmla="*/ 1 h 425"/>
                <a:gd name="T108" fmla="*/ 0 w 295"/>
                <a:gd name="T109" fmla="*/ 1 h 425"/>
                <a:gd name="T110" fmla="*/ 0 w 295"/>
                <a:gd name="T111" fmla="*/ 1 h 425"/>
                <a:gd name="T112" fmla="*/ 0 w 295"/>
                <a:gd name="T113" fmla="*/ 1 h 425"/>
                <a:gd name="T114" fmla="*/ 0 w 295"/>
                <a:gd name="T115" fmla="*/ 1 h 425"/>
                <a:gd name="T116" fmla="*/ 0 w 295"/>
                <a:gd name="T117" fmla="*/ 1 h 425"/>
                <a:gd name="T118" fmla="*/ 0 w 295"/>
                <a:gd name="T119" fmla="*/ 1 h 425"/>
                <a:gd name="T120" fmla="*/ 0 w 295"/>
                <a:gd name="T121" fmla="*/ 1 h 425"/>
                <a:gd name="T122" fmla="*/ 0 w 295"/>
                <a:gd name="T123" fmla="*/ 1 h 425"/>
                <a:gd name="T124" fmla="*/ 0 w 295"/>
                <a:gd name="T125" fmla="*/ 1 h 4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95" h="425">
                  <a:moveTo>
                    <a:pt x="33" y="86"/>
                  </a:moveTo>
                  <a:lnTo>
                    <a:pt x="31" y="90"/>
                  </a:lnTo>
                  <a:lnTo>
                    <a:pt x="30" y="95"/>
                  </a:lnTo>
                  <a:lnTo>
                    <a:pt x="29" y="99"/>
                  </a:lnTo>
                  <a:lnTo>
                    <a:pt x="29" y="103"/>
                  </a:lnTo>
                  <a:lnTo>
                    <a:pt x="30" y="125"/>
                  </a:lnTo>
                  <a:lnTo>
                    <a:pt x="34" y="140"/>
                  </a:lnTo>
                  <a:lnTo>
                    <a:pt x="37" y="154"/>
                  </a:lnTo>
                  <a:lnTo>
                    <a:pt x="41" y="166"/>
                  </a:lnTo>
                  <a:lnTo>
                    <a:pt x="44" y="193"/>
                  </a:lnTo>
                  <a:lnTo>
                    <a:pt x="55" y="221"/>
                  </a:lnTo>
                  <a:lnTo>
                    <a:pt x="64" y="224"/>
                  </a:lnTo>
                  <a:lnTo>
                    <a:pt x="63" y="265"/>
                  </a:lnTo>
                  <a:lnTo>
                    <a:pt x="68" y="306"/>
                  </a:lnTo>
                  <a:lnTo>
                    <a:pt x="82" y="345"/>
                  </a:lnTo>
                  <a:lnTo>
                    <a:pt x="102" y="379"/>
                  </a:lnTo>
                  <a:lnTo>
                    <a:pt x="129" y="406"/>
                  </a:lnTo>
                  <a:lnTo>
                    <a:pt x="160" y="421"/>
                  </a:lnTo>
                  <a:lnTo>
                    <a:pt x="197" y="425"/>
                  </a:lnTo>
                  <a:lnTo>
                    <a:pt x="238" y="414"/>
                  </a:lnTo>
                  <a:lnTo>
                    <a:pt x="272" y="390"/>
                  </a:lnTo>
                  <a:lnTo>
                    <a:pt x="291" y="357"/>
                  </a:lnTo>
                  <a:lnTo>
                    <a:pt x="295" y="320"/>
                  </a:lnTo>
                  <a:lnTo>
                    <a:pt x="288" y="282"/>
                  </a:lnTo>
                  <a:lnTo>
                    <a:pt x="272" y="247"/>
                  </a:lnTo>
                  <a:lnTo>
                    <a:pt x="251" y="214"/>
                  </a:lnTo>
                  <a:lnTo>
                    <a:pt x="227" y="188"/>
                  </a:lnTo>
                  <a:lnTo>
                    <a:pt x="203" y="173"/>
                  </a:lnTo>
                  <a:lnTo>
                    <a:pt x="157" y="115"/>
                  </a:lnTo>
                  <a:lnTo>
                    <a:pt x="153" y="95"/>
                  </a:lnTo>
                  <a:lnTo>
                    <a:pt x="139" y="78"/>
                  </a:lnTo>
                  <a:lnTo>
                    <a:pt x="132" y="68"/>
                  </a:lnTo>
                  <a:lnTo>
                    <a:pt x="114" y="55"/>
                  </a:lnTo>
                  <a:lnTo>
                    <a:pt x="109" y="54"/>
                  </a:lnTo>
                  <a:lnTo>
                    <a:pt x="106" y="52"/>
                  </a:lnTo>
                  <a:lnTo>
                    <a:pt x="102" y="52"/>
                  </a:lnTo>
                  <a:lnTo>
                    <a:pt x="98" y="51"/>
                  </a:lnTo>
                  <a:lnTo>
                    <a:pt x="95" y="38"/>
                  </a:lnTo>
                  <a:lnTo>
                    <a:pt x="91" y="29"/>
                  </a:lnTo>
                  <a:lnTo>
                    <a:pt x="85" y="21"/>
                  </a:lnTo>
                  <a:lnTo>
                    <a:pt x="78" y="14"/>
                  </a:lnTo>
                  <a:lnTo>
                    <a:pt x="71" y="10"/>
                  </a:lnTo>
                  <a:lnTo>
                    <a:pt x="63" y="5"/>
                  </a:lnTo>
                  <a:lnTo>
                    <a:pt x="53" y="2"/>
                  </a:lnTo>
                  <a:lnTo>
                    <a:pt x="43" y="0"/>
                  </a:lnTo>
                  <a:lnTo>
                    <a:pt x="41" y="12"/>
                  </a:lnTo>
                  <a:lnTo>
                    <a:pt x="58" y="18"/>
                  </a:lnTo>
                  <a:lnTo>
                    <a:pt x="70" y="27"/>
                  </a:lnTo>
                  <a:lnTo>
                    <a:pt x="75" y="38"/>
                  </a:lnTo>
                  <a:lnTo>
                    <a:pt x="80" y="51"/>
                  </a:lnTo>
                  <a:lnTo>
                    <a:pt x="68" y="52"/>
                  </a:lnTo>
                  <a:lnTo>
                    <a:pt x="58" y="56"/>
                  </a:lnTo>
                  <a:lnTo>
                    <a:pt x="50" y="64"/>
                  </a:lnTo>
                  <a:lnTo>
                    <a:pt x="41" y="71"/>
                  </a:lnTo>
                  <a:lnTo>
                    <a:pt x="29" y="65"/>
                  </a:lnTo>
                  <a:lnTo>
                    <a:pt x="20" y="56"/>
                  </a:lnTo>
                  <a:lnTo>
                    <a:pt x="16" y="44"/>
                  </a:lnTo>
                  <a:lnTo>
                    <a:pt x="14" y="27"/>
                  </a:lnTo>
                  <a:lnTo>
                    <a:pt x="0" y="22"/>
                  </a:lnTo>
                  <a:lnTo>
                    <a:pt x="0" y="44"/>
                  </a:lnTo>
                  <a:lnTo>
                    <a:pt x="4" y="61"/>
                  </a:lnTo>
                  <a:lnTo>
                    <a:pt x="16" y="75"/>
                  </a:lnTo>
                  <a:lnTo>
                    <a:pt x="3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39">
              <a:extLst>
                <a:ext uri="{FF2B5EF4-FFF2-40B4-BE49-F238E27FC236}">
                  <a16:creationId xmlns:a16="http://schemas.microsoft.com/office/drawing/2014/main" id="{F8449133-B57D-45E4-9100-FA6395AAF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4832"/>
              <a:ext cx="9" cy="10"/>
            </a:xfrm>
            <a:custGeom>
              <a:avLst/>
              <a:gdLst>
                <a:gd name="T0" fmla="*/ 1 w 18"/>
                <a:gd name="T1" fmla="*/ 1 h 19"/>
                <a:gd name="T2" fmla="*/ 1 w 18"/>
                <a:gd name="T3" fmla="*/ 1 h 19"/>
                <a:gd name="T4" fmla="*/ 1 w 18"/>
                <a:gd name="T5" fmla="*/ 1 h 19"/>
                <a:gd name="T6" fmla="*/ 1 w 18"/>
                <a:gd name="T7" fmla="*/ 1 h 19"/>
                <a:gd name="T8" fmla="*/ 1 w 18"/>
                <a:gd name="T9" fmla="*/ 1 h 19"/>
                <a:gd name="T10" fmla="*/ 1 w 18"/>
                <a:gd name="T11" fmla="*/ 1 h 19"/>
                <a:gd name="T12" fmla="*/ 1 w 18"/>
                <a:gd name="T13" fmla="*/ 1 h 19"/>
                <a:gd name="T14" fmla="*/ 1 w 18"/>
                <a:gd name="T15" fmla="*/ 1 h 19"/>
                <a:gd name="T16" fmla="*/ 1 w 18"/>
                <a:gd name="T17" fmla="*/ 0 h 19"/>
                <a:gd name="T18" fmla="*/ 1 w 18"/>
                <a:gd name="T19" fmla="*/ 1 h 19"/>
                <a:gd name="T20" fmla="*/ 1 w 18"/>
                <a:gd name="T21" fmla="*/ 1 h 19"/>
                <a:gd name="T22" fmla="*/ 1 w 18"/>
                <a:gd name="T23" fmla="*/ 1 h 19"/>
                <a:gd name="T24" fmla="*/ 0 w 18"/>
                <a:gd name="T25" fmla="*/ 1 h 19"/>
                <a:gd name="T26" fmla="*/ 1 w 18"/>
                <a:gd name="T27" fmla="*/ 1 h 19"/>
                <a:gd name="T28" fmla="*/ 1 w 18"/>
                <a:gd name="T29" fmla="*/ 1 h 19"/>
                <a:gd name="T30" fmla="*/ 1 w 18"/>
                <a:gd name="T31" fmla="*/ 1 h 19"/>
                <a:gd name="T32" fmla="*/ 1 w 18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9">
                  <a:moveTo>
                    <a:pt x="8" y="19"/>
                  </a:moveTo>
                  <a:lnTo>
                    <a:pt x="12" y="18"/>
                  </a:lnTo>
                  <a:lnTo>
                    <a:pt x="15" y="17"/>
                  </a:lnTo>
                  <a:lnTo>
                    <a:pt x="17" y="14"/>
                  </a:lnTo>
                  <a:lnTo>
                    <a:pt x="18" y="9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4"/>
                  </a:lnTo>
                  <a:lnTo>
                    <a:pt x="2" y="17"/>
                  </a:lnTo>
                  <a:lnTo>
                    <a:pt x="5" y="18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40">
              <a:extLst>
                <a:ext uri="{FF2B5EF4-FFF2-40B4-BE49-F238E27FC236}">
                  <a16:creationId xmlns:a16="http://schemas.microsoft.com/office/drawing/2014/main" id="{21F443B4-1152-44C5-A0A6-E4E8267E1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4824"/>
              <a:ext cx="9" cy="10"/>
            </a:xfrm>
            <a:custGeom>
              <a:avLst/>
              <a:gdLst>
                <a:gd name="T0" fmla="*/ 0 w 20"/>
                <a:gd name="T1" fmla="*/ 1 h 20"/>
                <a:gd name="T2" fmla="*/ 0 w 20"/>
                <a:gd name="T3" fmla="*/ 1 h 20"/>
                <a:gd name="T4" fmla="*/ 0 w 20"/>
                <a:gd name="T5" fmla="*/ 1 h 20"/>
                <a:gd name="T6" fmla="*/ 0 w 20"/>
                <a:gd name="T7" fmla="*/ 1 h 20"/>
                <a:gd name="T8" fmla="*/ 0 w 20"/>
                <a:gd name="T9" fmla="*/ 1 h 20"/>
                <a:gd name="T10" fmla="*/ 0 w 20"/>
                <a:gd name="T11" fmla="*/ 1 h 20"/>
                <a:gd name="T12" fmla="*/ 0 w 20"/>
                <a:gd name="T13" fmla="*/ 1 h 20"/>
                <a:gd name="T14" fmla="*/ 0 w 20"/>
                <a:gd name="T15" fmla="*/ 1 h 20"/>
                <a:gd name="T16" fmla="*/ 0 w 20"/>
                <a:gd name="T17" fmla="*/ 0 h 20"/>
                <a:gd name="T18" fmla="*/ 0 w 20"/>
                <a:gd name="T19" fmla="*/ 1 h 20"/>
                <a:gd name="T20" fmla="*/ 0 w 20"/>
                <a:gd name="T21" fmla="*/ 1 h 20"/>
                <a:gd name="T22" fmla="*/ 0 w 20"/>
                <a:gd name="T23" fmla="*/ 1 h 20"/>
                <a:gd name="T24" fmla="*/ 0 w 20"/>
                <a:gd name="T25" fmla="*/ 1 h 20"/>
                <a:gd name="T26" fmla="*/ 0 w 20"/>
                <a:gd name="T27" fmla="*/ 1 h 20"/>
                <a:gd name="T28" fmla="*/ 0 w 20"/>
                <a:gd name="T29" fmla="*/ 1 h 20"/>
                <a:gd name="T30" fmla="*/ 0 w 20"/>
                <a:gd name="T31" fmla="*/ 1 h 20"/>
                <a:gd name="T32" fmla="*/ 0 w 20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lnTo>
                    <a:pt x="14" y="18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3" y="17"/>
                  </a:lnTo>
                  <a:lnTo>
                    <a:pt x="6" y="18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41">
              <a:extLst>
                <a:ext uri="{FF2B5EF4-FFF2-40B4-BE49-F238E27FC236}">
                  <a16:creationId xmlns:a16="http://schemas.microsoft.com/office/drawing/2014/main" id="{E1AFFD24-19C6-40C9-9BE8-14354B5F4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4867"/>
              <a:ext cx="51" cy="31"/>
            </a:xfrm>
            <a:custGeom>
              <a:avLst/>
              <a:gdLst>
                <a:gd name="T0" fmla="*/ 0 w 101"/>
                <a:gd name="T1" fmla="*/ 1 h 61"/>
                <a:gd name="T2" fmla="*/ 1 w 101"/>
                <a:gd name="T3" fmla="*/ 1 h 61"/>
                <a:gd name="T4" fmla="*/ 1 w 101"/>
                <a:gd name="T5" fmla="*/ 1 h 61"/>
                <a:gd name="T6" fmla="*/ 1 w 101"/>
                <a:gd name="T7" fmla="*/ 1 h 61"/>
                <a:gd name="T8" fmla="*/ 1 w 101"/>
                <a:gd name="T9" fmla="*/ 1 h 61"/>
                <a:gd name="T10" fmla="*/ 1 w 101"/>
                <a:gd name="T11" fmla="*/ 1 h 61"/>
                <a:gd name="T12" fmla="*/ 1 w 101"/>
                <a:gd name="T13" fmla="*/ 0 h 61"/>
                <a:gd name="T14" fmla="*/ 1 w 101"/>
                <a:gd name="T15" fmla="*/ 0 h 61"/>
                <a:gd name="T16" fmla="*/ 1 w 101"/>
                <a:gd name="T17" fmla="*/ 1 h 61"/>
                <a:gd name="T18" fmla="*/ 1 w 101"/>
                <a:gd name="T19" fmla="*/ 1 h 61"/>
                <a:gd name="T20" fmla="*/ 1 w 101"/>
                <a:gd name="T21" fmla="*/ 1 h 61"/>
                <a:gd name="T22" fmla="*/ 1 w 101"/>
                <a:gd name="T23" fmla="*/ 1 h 61"/>
                <a:gd name="T24" fmla="*/ 1 w 101"/>
                <a:gd name="T25" fmla="*/ 1 h 61"/>
                <a:gd name="T26" fmla="*/ 1 w 101"/>
                <a:gd name="T27" fmla="*/ 1 h 61"/>
                <a:gd name="T28" fmla="*/ 1 w 101"/>
                <a:gd name="T29" fmla="*/ 1 h 61"/>
                <a:gd name="T30" fmla="*/ 1 w 101"/>
                <a:gd name="T31" fmla="*/ 1 h 61"/>
                <a:gd name="T32" fmla="*/ 1 w 101"/>
                <a:gd name="T33" fmla="*/ 1 h 61"/>
                <a:gd name="T34" fmla="*/ 1 w 101"/>
                <a:gd name="T35" fmla="*/ 1 h 61"/>
                <a:gd name="T36" fmla="*/ 0 w 101"/>
                <a:gd name="T37" fmla="*/ 1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1" h="61">
                  <a:moveTo>
                    <a:pt x="0" y="48"/>
                  </a:moveTo>
                  <a:lnTo>
                    <a:pt x="7" y="34"/>
                  </a:lnTo>
                  <a:lnTo>
                    <a:pt x="18" y="23"/>
                  </a:lnTo>
                  <a:lnTo>
                    <a:pt x="31" y="13"/>
                  </a:lnTo>
                  <a:lnTo>
                    <a:pt x="45" y="6"/>
                  </a:lnTo>
                  <a:lnTo>
                    <a:pt x="61" y="2"/>
                  </a:lnTo>
                  <a:lnTo>
                    <a:pt x="75" y="0"/>
                  </a:lnTo>
                  <a:lnTo>
                    <a:pt x="88" y="0"/>
                  </a:lnTo>
                  <a:lnTo>
                    <a:pt x="99" y="2"/>
                  </a:lnTo>
                  <a:lnTo>
                    <a:pt x="101" y="16"/>
                  </a:lnTo>
                  <a:lnTo>
                    <a:pt x="88" y="16"/>
                  </a:lnTo>
                  <a:lnTo>
                    <a:pt x="75" y="16"/>
                  </a:lnTo>
                  <a:lnTo>
                    <a:pt x="62" y="20"/>
                  </a:lnTo>
                  <a:lnTo>
                    <a:pt x="50" y="24"/>
                  </a:lnTo>
                  <a:lnTo>
                    <a:pt x="38" y="31"/>
                  </a:lnTo>
                  <a:lnTo>
                    <a:pt x="27" y="40"/>
                  </a:lnTo>
                  <a:lnTo>
                    <a:pt x="18" y="50"/>
                  </a:lnTo>
                  <a:lnTo>
                    <a:pt x="11" y="6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59EDC1F8-1E31-4449-B4F4-86BE7DDB2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79425"/>
            <a:ext cx="328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Poisonous plants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7D0F976D-BB61-400F-8586-1DE5C010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38150"/>
            <a:ext cx="378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b="1">
                <a:latin typeface="Arial" panose="020B0604020202020204" pitchFamily="34" charset="0"/>
              </a:rPr>
              <a:t>Plantas venenosas</a:t>
            </a:r>
          </a:p>
        </p:txBody>
      </p:sp>
      <p:pic>
        <p:nvPicPr>
          <p:cNvPr id="15364" name="Picture 5" descr="Poison oak photo">
            <a:extLst>
              <a:ext uri="{FF2B5EF4-FFF2-40B4-BE49-F238E27FC236}">
                <a16:creationId xmlns:a16="http://schemas.microsoft.com/office/drawing/2014/main" id="{6938EA57-4986-42F8-A829-1C560528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890588"/>
            <a:ext cx="2613025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Poison sumac photo">
            <a:extLst>
              <a:ext uri="{FF2B5EF4-FFF2-40B4-BE49-F238E27FC236}">
                <a16:creationId xmlns:a16="http://schemas.microsoft.com/office/drawing/2014/main" id="{B078B75C-98F4-43D4-B152-E7510860E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662363"/>
            <a:ext cx="25146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Poison ivy photo">
            <a:extLst>
              <a:ext uri="{FF2B5EF4-FFF2-40B4-BE49-F238E27FC236}">
                <a16:creationId xmlns:a16="http://schemas.microsoft.com/office/drawing/2014/main" id="{7B2EDA84-E6DC-4258-8E13-79CBF20F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3783013"/>
            <a:ext cx="2773362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Group 1">
            <a:extLst>
              <a:ext uri="{FF2B5EF4-FFF2-40B4-BE49-F238E27FC236}">
                <a16:creationId xmlns:a16="http://schemas.microsoft.com/office/drawing/2014/main" id="{BCB81E3F-D604-46A9-9E55-41F99D3AB74F}"/>
              </a:ext>
            </a:extLst>
          </p:cNvPr>
          <p:cNvGrpSpPr>
            <a:grpSpLocks/>
          </p:cNvGrpSpPr>
          <p:nvPr/>
        </p:nvGrpSpPr>
        <p:grpSpPr bwMode="auto">
          <a:xfrm>
            <a:off x="3190875" y="3902075"/>
            <a:ext cx="1955800" cy="1066800"/>
            <a:chOff x="250825" y="1204913"/>
            <a:chExt cx="1955800" cy="1066800"/>
          </a:xfrm>
        </p:grpSpPr>
        <p:sp>
          <p:nvSpPr>
            <p:cNvPr id="15368" name="Oval 14">
              <a:extLst>
                <a:ext uri="{FF2B5EF4-FFF2-40B4-BE49-F238E27FC236}">
                  <a16:creationId xmlns:a16="http://schemas.microsoft.com/office/drawing/2014/main" id="{6A9D2809-FB26-4859-93A2-64226BBAC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1204913"/>
              <a:ext cx="1955800" cy="1066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400" b="1">
                <a:latin typeface="Arial" panose="020B0604020202020204" pitchFamily="34" charset="0"/>
              </a:endParaRPr>
            </a:p>
          </p:txBody>
        </p:sp>
        <p:sp>
          <p:nvSpPr>
            <p:cNvPr id="15369" name="Text Box 15">
              <a:extLst>
                <a:ext uri="{FF2B5EF4-FFF2-40B4-BE49-F238E27FC236}">
                  <a16:creationId xmlns:a16="http://schemas.microsoft.com/office/drawing/2014/main" id="{C1825DED-9782-4B76-9DDE-12D285686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900" y="1595438"/>
              <a:ext cx="13001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altLang="en-US" sz="1600" b="1">
                  <a:latin typeface="Arial" panose="020B0604020202020204" pitchFamily="34" charset="0"/>
                </a:rPr>
                <a:t>URUSHIOL</a:t>
              </a:r>
              <a:endParaRPr lang="en-US" altLang="en-US" sz="1600" b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>
            <a:extLst>
              <a:ext uri="{FF2B5EF4-FFF2-40B4-BE49-F238E27FC236}">
                <a16:creationId xmlns:a16="http://schemas.microsoft.com/office/drawing/2014/main" id="{CB568936-FE5E-4C63-A4D3-9668DB15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74963"/>
            <a:ext cx="4419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16387" name="TextBox 6">
            <a:extLst>
              <a:ext uri="{FF2B5EF4-FFF2-40B4-BE49-F238E27FC236}">
                <a16:creationId xmlns:a16="http://schemas.microsoft.com/office/drawing/2014/main" id="{AE4EF046-C322-4C27-8ACB-A160F2AEE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74963"/>
            <a:ext cx="3733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n-US" sz="6600"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ES_tradnl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Gracias</a:t>
            </a:r>
            <a:r>
              <a:rPr lang="es-ES_tradnl" altLang="en-US" sz="66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43C4F5B8-5D39-4E88-ADB5-C6D67715E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Welcome!</a:t>
            </a: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The reason</a:t>
            </a:r>
            <a:endParaRPr lang="en-US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The goal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68CADC5E-55AA-4F9A-9FF3-0A5DC746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¡Bienvenidos!</a:t>
            </a:r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La razón</a:t>
            </a:r>
            <a:endParaRPr lang="en-US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La meta</a:t>
            </a:r>
          </a:p>
        </p:txBody>
      </p:sp>
      <p:grpSp>
        <p:nvGrpSpPr>
          <p:cNvPr id="5124" name="Group 31">
            <a:extLst>
              <a:ext uri="{FF2B5EF4-FFF2-40B4-BE49-F238E27FC236}">
                <a16:creationId xmlns:a16="http://schemas.microsoft.com/office/drawing/2014/main" id="{AB6A6BBA-AABF-4DB1-B737-6E364F1C4A03}"/>
              </a:ext>
            </a:extLst>
          </p:cNvPr>
          <p:cNvGrpSpPr>
            <a:grpSpLocks/>
          </p:cNvGrpSpPr>
          <p:nvPr/>
        </p:nvGrpSpPr>
        <p:grpSpPr bwMode="auto">
          <a:xfrm>
            <a:off x="3468688" y="3886200"/>
            <a:ext cx="2181225" cy="2586038"/>
            <a:chOff x="398" y="3750"/>
            <a:chExt cx="1374" cy="1629"/>
          </a:xfrm>
        </p:grpSpPr>
        <p:pic>
          <p:nvPicPr>
            <p:cNvPr id="5125" name="Picture 32" descr="http://www.safetyline.wa.gov.au/imagebin/asb.gif">
              <a:extLst>
                <a:ext uri="{FF2B5EF4-FFF2-40B4-BE49-F238E27FC236}">
                  <a16:creationId xmlns:a16="http://schemas.microsoft.com/office/drawing/2014/main" id="{5095DDD0-BEE6-4C65-9C43-CD4585075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" y="3768"/>
              <a:ext cx="1354" cy="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Rectangle 33">
              <a:extLst>
                <a:ext uri="{FF2B5EF4-FFF2-40B4-BE49-F238E27FC236}">
                  <a16:creationId xmlns:a16="http://schemas.microsoft.com/office/drawing/2014/main" id="{24EE4609-844B-4075-B0D9-6D4F4D0E8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3750"/>
              <a:ext cx="1374" cy="1626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400" b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DBEB78AC-2CC2-49FE-BF4B-8F626CF6A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79425"/>
            <a:ext cx="328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What are health hazards?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DB6D3047-93C6-48E6-BDD6-294A2A075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38150"/>
            <a:ext cx="28749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b="1">
                <a:latin typeface="Arial" panose="020B0604020202020204" pitchFamily="34" charset="0"/>
              </a:rPr>
              <a:t>¿Que son peligros a la salud?</a:t>
            </a:r>
          </a:p>
        </p:txBody>
      </p:sp>
      <p:pic>
        <p:nvPicPr>
          <p:cNvPr id="6148" name="Picture 150" descr="C:\WINDOWS\Application Data\Microsoft\Media Catalog\Downloaded Clips\cl7d\j0314342.jpg">
            <a:extLst>
              <a:ext uri="{FF2B5EF4-FFF2-40B4-BE49-F238E27FC236}">
                <a16:creationId xmlns:a16="http://schemas.microsoft.com/office/drawing/2014/main" id="{3C3F7177-02F1-4C53-AFDA-9BF319B8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52613"/>
            <a:ext cx="2009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1" descr="C:\WINDOWS\Application Data\Microsoft\Media Catalog\Downloaded Clips\cl0\IN00386_.wmf">
            <a:extLst>
              <a:ext uri="{FF2B5EF4-FFF2-40B4-BE49-F238E27FC236}">
                <a16:creationId xmlns:a16="http://schemas.microsoft.com/office/drawing/2014/main" id="{A5F2B62C-11ED-4194-8738-AB99F5613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674813"/>
            <a:ext cx="24876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oup 152">
            <a:extLst>
              <a:ext uri="{FF2B5EF4-FFF2-40B4-BE49-F238E27FC236}">
                <a16:creationId xmlns:a16="http://schemas.microsoft.com/office/drawing/2014/main" id="{76BA51B9-B62F-4FB8-9C4B-C2290A5231E1}"/>
              </a:ext>
            </a:extLst>
          </p:cNvPr>
          <p:cNvGrpSpPr>
            <a:grpSpLocks/>
          </p:cNvGrpSpPr>
          <p:nvPr/>
        </p:nvGrpSpPr>
        <p:grpSpPr bwMode="auto">
          <a:xfrm>
            <a:off x="3511550" y="3844925"/>
            <a:ext cx="2724150" cy="3013075"/>
            <a:chOff x="1243" y="2638"/>
            <a:chExt cx="1119" cy="1444"/>
          </a:xfrm>
        </p:grpSpPr>
        <p:pic>
          <p:nvPicPr>
            <p:cNvPr id="6151" name="Picture 153" descr="http://www.life.umd.edu/classroom/bsci124/img/bacteria.jpg">
              <a:extLst>
                <a:ext uri="{FF2B5EF4-FFF2-40B4-BE49-F238E27FC236}">
                  <a16:creationId xmlns:a16="http://schemas.microsoft.com/office/drawing/2014/main" id="{DEEFEB77-6C04-4EB7-9387-C2CE958EC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36"/>
              <a:ext cx="92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tangle 154">
              <a:extLst>
                <a:ext uri="{FF2B5EF4-FFF2-40B4-BE49-F238E27FC236}">
                  <a16:creationId xmlns:a16="http://schemas.microsoft.com/office/drawing/2014/main" id="{857569CD-1975-4775-8949-F7AD9CBFE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2661"/>
              <a:ext cx="1092" cy="1344"/>
            </a:xfrm>
            <a:prstGeom prst="rect">
              <a:avLst/>
            </a:prstGeom>
            <a:noFill/>
            <a:ln w="279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400" b="1">
                <a:latin typeface="Arial" panose="020B0604020202020204" pitchFamily="34" charset="0"/>
              </a:endParaRPr>
            </a:p>
          </p:txBody>
        </p:sp>
        <p:sp>
          <p:nvSpPr>
            <p:cNvPr id="6153" name="Rectangle 155">
              <a:extLst>
                <a:ext uri="{FF2B5EF4-FFF2-40B4-BE49-F238E27FC236}">
                  <a16:creationId xmlns:a16="http://schemas.microsoft.com/office/drawing/2014/main" id="{37192BFA-B781-4CC5-A9EC-E55FACEA5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2638"/>
              <a:ext cx="1119" cy="1377"/>
            </a:xfrm>
            <a:prstGeom prst="rect">
              <a:avLst/>
            </a:prstGeom>
            <a:noFill/>
            <a:ln w="2540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400" b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177BDFFC-B6E7-4229-BFEB-78DB234F1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79425"/>
            <a:ext cx="328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Which are the routes of entry?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39F24950-1B6F-4AE0-9117-FEBB909D4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438150"/>
            <a:ext cx="3017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b="1">
                <a:latin typeface="Arial" panose="020B0604020202020204" pitchFamily="34" charset="0"/>
              </a:rPr>
              <a:t>¿Cuales son las vías de entrada?</a:t>
            </a:r>
          </a:p>
        </p:txBody>
      </p:sp>
      <p:graphicFrame>
        <p:nvGraphicFramePr>
          <p:cNvPr id="7172" name="Object 1027">
            <a:extLst>
              <a:ext uri="{FF2B5EF4-FFF2-40B4-BE49-F238E27FC236}">
                <a16:creationId xmlns:a16="http://schemas.microsoft.com/office/drawing/2014/main" id="{0A1059C1-0F81-4F70-87F6-8C91001661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0863" y="1608138"/>
          <a:ext cx="2255837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Image" r:id="rId3" imgW="8973803" imgH="8888066" progId="PSP6.Image">
                  <p:embed/>
                </p:oleObj>
              </mc:Choice>
              <mc:Fallback>
                <p:oleObj name="Image" r:id="rId3" imgW="8973803" imgH="8888066" progId="PSP6.Image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1608138"/>
                        <a:ext cx="2255837" cy="2212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026">
            <a:extLst>
              <a:ext uri="{FF2B5EF4-FFF2-40B4-BE49-F238E27FC236}">
                <a16:creationId xmlns:a16="http://schemas.microsoft.com/office/drawing/2014/main" id="{D8FC488A-6D16-49B7-BAC7-29AEFA78F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1570038"/>
          <a:ext cx="2255838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Image" r:id="rId5" imgW="7287642" imgH="8554644" progId="PSP6.Image">
                  <p:embed/>
                </p:oleObj>
              </mc:Choice>
              <mc:Fallback>
                <p:oleObj name="Image" r:id="rId5" imgW="7287642" imgH="8554644" progId="PSP6.Image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570038"/>
                        <a:ext cx="2255838" cy="2257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028">
            <a:extLst>
              <a:ext uri="{FF2B5EF4-FFF2-40B4-BE49-F238E27FC236}">
                <a16:creationId xmlns:a16="http://schemas.microsoft.com/office/drawing/2014/main" id="{E04C511B-84D3-42DE-9DAE-5AB8708732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257675"/>
          <a:ext cx="2255838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Image" r:id="rId7" imgW="7125695" imgH="6638095" progId="PSP6.Image">
                  <p:embed/>
                </p:oleObj>
              </mc:Choice>
              <mc:Fallback>
                <p:oleObj name="Image" r:id="rId7" imgW="7125695" imgH="6638095" progId="PSP6.Image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57675"/>
                        <a:ext cx="2255838" cy="2271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1029">
            <a:extLst>
              <a:ext uri="{FF2B5EF4-FFF2-40B4-BE49-F238E27FC236}">
                <a16:creationId xmlns:a16="http://schemas.microsoft.com/office/drawing/2014/main" id="{D0CA28DF-D9E0-4DBA-88C5-4671389BAB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8988" y="4257675"/>
          <a:ext cx="2254250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Image" r:id="rId9" imgW="7380952" imgH="8066667" progId="PSP6.Image">
                  <p:embed/>
                </p:oleObj>
              </mc:Choice>
              <mc:Fallback>
                <p:oleObj name="Image" r:id="rId9" imgW="7380952" imgH="8066667" progId="PSP6.Image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4257675"/>
                        <a:ext cx="2254250" cy="21256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3E1E914-5785-4829-927E-E21B80F6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79425"/>
            <a:ext cx="328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Lead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5750C8F2-F329-436D-8F55-9632FF899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38150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b="1">
                <a:latin typeface="Arial" panose="020B0604020202020204" pitchFamily="34" charset="0"/>
              </a:rPr>
              <a:t>Plomo</a:t>
            </a:r>
          </a:p>
        </p:txBody>
      </p:sp>
      <p:pic>
        <p:nvPicPr>
          <p:cNvPr id="8196" name="Picture 55" descr="A:\building_.jpg">
            <a:extLst>
              <a:ext uri="{FF2B5EF4-FFF2-40B4-BE49-F238E27FC236}">
                <a16:creationId xmlns:a16="http://schemas.microsoft.com/office/drawing/2014/main" id="{9A0538E8-EC8A-451C-9670-1AB6F5A8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601788"/>
            <a:ext cx="3465513" cy="430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7" descr="A:\deterioratedpaint.jpg">
            <a:extLst>
              <a:ext uri="{FF2B5EF4-FFF2-40B4-BE49-F238E27FC236}">
                <a16:creationId xmlns:a16="http://schemas.microsoft.com/office/drawing/2014/main" id="{BAD5F9B4-C2D9-4C47-82B3-7306A506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2571750"/>
            <a:ext cx="3671888" cy="337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1C85E8C7-9DE5-483F-86B9-1BE5301ED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79425"/>
            <a:ext cx="328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Asbestos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2B2DD501-C149-4535-9661-C6975C223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438150"/>
            <a:ext cx="1849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b="1">
                <a:latin typeface="Arial" panose="020B0604020202020204" pitchFamily="34" charset="0"/>
              </a:rPr>
              <a:t>Asbesto</a:t>
            </a:r>
          </a:p>
        </p:txBody>
      </p:sp>
      <p:grpSp>
        <p:nvGrpSpPr>
          <p:cNvPr id="9220" name="Group 30">
            <a:extLst>
              <a:ext uri="{FF2B5EF4-FFF2-40B4-BE49-F238E27FC236}">
                <a16:creationId xmlns:a16="http://schemas.microsoft.com/office/drawing/2014/main" id="{808EED1B-EB83-42D4-AD21-69C59FEB11C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330325"/>
            <a:ext cx="2938463" cy="2349500"/>
            <a:chOff x="3002" y="768"/>
            <a:chExt cx="1186" cy="844"/>
          </a:xfrm>
        </p:grpSpPr>
        <p:pic>
          <p:nvPicPr>
            <p:cNvPr id="9227" name="Picture 10" descr="C:\_Project Folders\Health issues in Construction\Consolidared Slide Show\Image1.jpg">
              <a:extLst>
                <a:ext uri="{FF2B5EF4-FFF2-40B4-BE49-F238E27FC236}">
                  <a16:creationId xmlns:a16="http://schemas.microsoft.com/office/drawing/2014/main" id="{F386C989-FCD2-4BBF-87B9-BD37C77EA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" y="768"/>
              <a:ext cx="1137" cy="84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28" name="Text Box 12">
              <a:extLst>
                <a:ext uri="{FF2B5EF4-FFF2-40B4-BE49-F238E27FC236}">
                  <a16:creationId xmlns:a16="http://schemas.microsoft.com/office/drawing/2014/main" id="{B4D13556-D159-468E-B07A-86FCC4A35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1394"/>
              <a:ext cx="62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200" b="1">
                  <a:solidFill>
                    <a:schemeClr val="bg1"/>
                  </a:solidFill>
                  <a:latin typeface="Arial" panose="020B0604020202020204" pitchFamily="34" charset="0"/>
                </a:rPr>
                <a:t>sbestosis</a:t>
              </a:r>
            </a:p>
          </p:txBody>
        </p:sp>
      </p:grpSp>
      <p:grpSp>
        <p:nvGrpSpPr>
          <p:cNvPr id="9221" name="Group 29">
            <a:extLst>
              <a:ext uri="{FF2B5EF4-FFF2-40B4-BE49-F238E27FC236}">
                <a16:creationId xmlns:a16="http://schemas.microsoft.com/office/drawing/2014/main" id="{08BE91E2-5DD5-4B71-B78A-29D09D1FA08E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4210050"/>
            <a:ext cx="2019300" cy="2049463"/>
            <a:chOff x="3200" y="2071"/>
            <a:chExt cx="992" cy="1081"/>
          </a:xfrm>
        </p:grpSpPr>
        <p:pic>
          <p:nvPicPr>
            <p:cNvPr id="9225" name="Picture 11">
              <a:extLst>
                <a:ext uri="{FF2B5EF4-FFF2-40B4-BE49-F238E27FC236}">
                  <a16:creationId xmlns:a16="http://schemas.microsoft.com/office/drawing/2014/main" id="{C6635508-88F4-4A1D-B035-E1A8DB2B0E7A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071"/>
              <a:ext cx="804" cy="1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13">
              <a:extLst>
                <a:ext uri="{FF2B5EF4-FFF2-40B4-BE49-F238E27FC236}">
                  <a16:creationId xmlns:a16="http://schemas.microsoft.com/office/drawing/2014/main" id="{C6BBEAC8-3736-4FD2-B1DD-92C069015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941"/>
              <a:ext cx="64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200" b="1">
                  <a:solidFill>
                    <a:schemeClr val="bg1"/>
                  </a:solidFill>
                  <a:latin typeface="Arial" panose="020B0604020202020204" pitchFamily="34" charset="0"/>
                </a:rPr>
                <a:t>ancer</a:t>
              </a:r>
            </a:p>
          </p:txBody>
        </p:sp>
      </p:grpSp>
      <p:grpSp>
        <p:nvGrpSpPr>
          <p:cNvPr id="9222" name="Group 31">
            <a:extLst>
              <a:ext uri="{FF2B5EF4-FFF2-40B4-BE49-F238E27FC236}">
                <a16:creationId xmlns:a16="http://schemas.microsoft.com/office/drawing/2014/main" id="{62EEF662-30B0-4A0A-97B2-1BC701714D2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609850"/>
            <a:ext cx="3286125" cy="3768725"/>
            <a:chOff x="398" y="3750"/>
            <a:chExt cx="1374" cy="1629"/>
          </a:xfrm>
        </p:grpSpPr>
        <p:pic>
          <p:nvPicPr>
            <p:cNvPr id="9223" name="Picture 32" descr="http://www.safetyline.wa.gov.au/imagebin/asb.gif">
              <a:extLst>
                <a:ext uri="{FF2B5EF4-FFF2-40B4-BE49-F238E27FC236}">
                  <a16:creationId xmlns:a16="http://schemas.microsoft.com/office/drawing/2014/main" id="{5D0647CB-B01B-48BD-974D-3CC25DCCE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" y="3768"/>
              <a:ext cx="1354" cy="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Rectangle 33">
              <a:extLst>
                <a:ext uri="{FF2B5EF4-FFF2-40B4-BE49-F238E27FC236}">
                  <a16:creationId xmlns:a16="http://schemas.microsoft.com/office/drawing/2014/main" id="{3E5CE6E1-0D7C-43AC-B7C5-79A98FBCC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3750"/>
              <a:ext cx="1374" cy="1626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400" b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:a16="http://schemas.microsoft.com/office/drawing/2014/main" id="{1447A60B-BD59-4A30-A724-66036F9AB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79425"/>
            <a:ext cx="328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Silica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460FBF93-B682-4104-BFE5-0055E3443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38150"/>
            <a:ext cx="1343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b="1">
                <a:latin typeface="Arial" panose="020B0604020202020204" pitchFamily="34" charset="0"/>
              </a:rPr>
              <a:t>Sílice</a:t>
            </a:r>
          </a:p>
        </p:txBody>
      </p:sp>
      <p:pic>
        <p:nvPicPr>
          <p:cNvPr id="10244" name="Picture 9" descr="mixingrefractory">
            <a:extLst>
              <a:ext uri="{FF2B5EF4-FFF2-40B4-BE49-F238E27FC236}">
                <a16:creationId xmlns:a16="http://schemas.microsoft.com/office/drawing/2014/main" id="{C137904E-2714-4F0F-9BDD-F51C611C2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716088"/>
            <a:ext cx="4095750" cy="3425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10" descr="silica1-2min">
            <a:extLst>
              <a:ext uri="{FF2B5EF4-FFF2-40B4-BE49-F238E27FC236}">
                <a16:creationId xmlns:a16="http://schemas.microsoft.com/office/drawing/2014/main" id="{C983342F-61E9-411A-8DB1-75EF7E123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057400"/>
            <a:ext cx="3656012" cy="3978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B2F40D03-B72B-4955-B44B-72C08CF03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79425"/>
            <a:ext cx="328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Solvents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F5FA75A7-7ADB-4C69-9D6F-7EBE06929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3815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b="1">
                <a:latin typeface="Arial" panose="020B0604020202020204" pitchFamily="34" charset="0"/>
              </a:rPr>
              <a:t>Disolventes</a:t>
            </a:r>
          </a:p>
        </p:txBody>
      </p:sp>
      <p:pic>
        <p:nvPicPr>
          <p:cNvPr id="11268" name="Picture 1037">
            <a:extLst>
              <a:ext uri="{FF2B5EF4-FFF2-40B4-BE49-F238E27FC236}">
                <a16:creationId xmlns:a16="http://schemas.microsoft.com/office/drawing/2014/main" id="{30BEE60C-92A7-475C-AEF4-77BEEAF7BDC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89125"/>
            <a:ext cx="27432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1047" descr="C:\WINDOWS\Application Data\Microsoft\Media Catalog\Flamabl3.wmf">
            <a:extLst>
              <a:ext uri="{FF2B5EF4-FFF2-40B4-BE49-F238E27FC236}">
                <a16:creationId xmlns:a16="http://schemas.microsoft.com/office/drawing/2014/main" id="{F2B02E9C-60DB-4E51-BC60-FAB4C3A7D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33788"/>
            <a:ext cx="1839913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D1B5FAC2-1ED3-479B-8305-364EB43AC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79425"/>
            <a:ext cx="328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Noise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1B4AE52B-F446-453B-A306-226259643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46088"/>
            <a:ext cx="172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b="1">
                <a:latin typeface="Arial" panose="020B0604020202020204" pitchFamily="34" charset="0"/>
              </a:rPr>
              <a:t>Ruido</a:t>
            </a:r>
          </a:p>
        </p:txBody>
      </p:sp>
      <p:pic>
        <p:nvPicPr>
          <p:cNvPr id="12292" name="Picture 12" descr="Cross Section of Ear">
            <a:hlinkClick r:id="rId2"/>
            <a:extLst>
              <a:ext uri="{FF2B5EF4-FFF2-40B4-BE49-F238E27FC236}">
                <a16:creationId xmlns:a16="http://schemas.microsoft.com/office/drawing/2014/main" id="{51EE3E54-46AB-4B43-BC77-A18B6B7EE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20800"/>
            <a:ext cx="3286125" cy="3081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229" descr="http://ohioglove.com/images/MAX-nrr-33.gif">
            <a:extLst>
              <a:ext uri="{FF2B5EF4-FFF2-40B4-BE49-F238E27FC236}">
                <a16:creationId xmlns:a16="http://schemas.microsoft.com/office/drawing/2014/main" id="{B4BCD205-1CC9-411C-AA22-0844601C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4491038"/>
            <a:ext cx="2119313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30" descr="http://ohioglove.com/images/lm7.gif">
            <a:extLst>
              <a:ext uri="{FF2B5EF4-FFF2-40B4-BE49-F238E27FC236}">
                <a16:creationId xmlns:a16="http://schemas.microsoft.com/office/drawing/2014/main" id="{E502F3A5-5E92-4812-80C8-D3341276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1784350"/>
            <a:ext cx="2268537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25" ma:contentTypeDescription="Training and education materials" ma:contentTypeScope="" ma:versionID="34d1da808c0373fcd75ca49a86825732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2d08b5255158c9f14c10f9c2e24a5b9c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 Spanish</Language>
    <Description1 xmlns="4abed4e2-db5c-4e78-ae88-7ca7a6241065" xsi:nil="true"/>
    <TrainingFormat xmlns="4abed4e2-db5c-4e78-ae88-7ca7a6241065">Overhead</TrainingFormat>
    <Topic xmlns="4abed4e2-db5c-4e78-ae88-7ca7a6241065">
      <Value>293</Value>
    </Topic>
    <TrainingType xmlns="4abed4e2-db5c-4e78-ae88-7ca7a6241065">PESO</TrainingType>
    <DateRevised xmlns="4abed4e2-db5c-4e78-ae88-7ca7a6241065">2022-11-14T08:00:00+00:00</DateRevised>
    <AdditionalTitle xmlns="4abed4e2-db5c-4e78-ae88-7ca7a6241065">Higiene Laboral</AdditionalTitl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B98A640A-262C-4C02-A9AE-B5AEB0258164}"/>
</file>

<file path=customXml/itemProps2.xml><?xml version="1.0" encoding="utf-8"?>
<ds:datastoreItem xmlns:ds="http://schemas.openxmlformats.org/officeDocument/2006/customXml" ds:itemID="{455DA2CE-A308-4983-B2C1-3E48B6282FAA}"/>
</file>

<file path=customXml/itemProps3.xml><?xml version="1.0" encoding="utf-8"?>
<ds:datastoreItem xmlns:ds="http://schemas.openxmlformats.org/officeDocument/2006/customXml" ds:itemID="{27C5F1C2-90E7-4538-A7D4-3F58E3EF2D4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On-screen Show (4:3)</PresentationFormat>
  <Paragraphs>46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Chaparral Pro Light</vt:lpstr>
      <vt:lpstr>Times New Roman</vt:lpstr>
      <vt:lpstr>Default Design</vt:lpstr>
      <vt:lpstr>Clip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Health (pptx)</dc:title>
  <dc:subject>PESO PowerPoint overhead about Occupational Health</dc:subject>
  <dc:creator/>
  <cp:lastModifiedBy/>
  <cp:revision>1</cp:revision>
  <dcterms:created xsi:type="dcterms:W3CDTF">2022-03-17T22:19:00Z</dcterms:created>
  <dcterms:modified xsi:type="dcterms:W3CDTF">2022-11-29T22:58:38Z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