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2" r:id="rId2"/>
    <p:sldId id="325" r:id="rId3"/>
  </p:sldIdLst>
  <p:sldSz cx="6858000" cy="9144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586B"/>
    <a:srgbClr val="F70724"/>
    <a:srgbClr val="FF6600"/>
    <a:srgbClr val="FF0066"/>
    <a:srgbClr val="FFCC99"/>
    <a:srgbClr val="CCFFFF"/>
    <a:srgbClr val="CCEC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16" autoAdjust="0"/>
    <p:restoredTop sz="94609" autoAdjust="0"/>
  </p:normalViewPr>
  <p:slideViewPr>
    <p:cSldViewPr>
      <p:cViewPr varScale="1">
        <p:scale>
          <a:sx n="63" d="100"/>
          <a:sy n="63" d="100"/>
        </p:scale>
        <p:origin x="2304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wm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wm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089D937-696B-4BE0-BB6D-BA7F47FD551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219331E-3986-4D10-9D0E-A31DAE51FF8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D18D81CC-D53E-492C-87BE-DC7C9A29271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27C4C64C-2FA8-40BD-95CE-F3CEA96CF5A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4044121-443B-4E9F-8791-0978DCDBA8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4465FBF-ABE1-4980-B181-1829FF48A0E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26539E6-CC2D-4F14-8CDC-22A7AB2C4CC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FA7C264-F18B-4389-A558-A0FC1B9DB1E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27250" y="695325"/>
            <a:ext cx="2603500" cy="3471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58A1E081-0446-49FB-B90B-1DE71FF1F76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98963"/>
            <a:ext cx="5029200" cy="408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E95833E0-A3A6-45E1-87A6-5EEAB69DB81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D0C76747-5BDE-4269-8143-06BEEC5791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0138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AC35C1-41E9-476C-A26B-2E389AC040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247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7">
            <a:extLst>
              <a:ext uri="{FF2B5EF4-FFF2-40B4-BE49-F238E27FC236}">
                <a16:creationId xmlns:a16="http://schemas.microsoft.com/office/drawing/2014/main" id="{66DB9E62-1CAE-4745-9FF1-CB2BC3DC8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8" y="61913"/>
            <a:ext cx="6516687" cy="441325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Rectangle 18">
            <a:extLst>
              <a:ext uri="{FF2B5EF4-FFF2-40B4-BE49-F238E27FC236}">
                <a16:creationId xmlns:a16="http://schemas.microsoft.com/office/drawing/2014/main" id="{151E3C59-942D-4C36-B82E-71DCC44D1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05838"/>
            <a:ext cx="6858000" cy="508000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8" name="Text Box 19">
            <a:extLst>
              <a:ext uri="{FF2B5EF4-FFF2-40B4-BE49-F238E27FC236}">
                <a16:creationId xmlns:a16="http://schemas.microsoft.com/office/drawing/2014/main" id="{3D10C2EC-863C-437E-BBC8-53D46B36B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594725"/>
            <a:ext cx="304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Oregon OSHA – PESO TOOLBOX SHEET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For more information, call Oregon OSHA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922-2689 </a:t>
            </a:r>
            <a:r>
              <a:rPr lang="es-ES_tradnl" altLang="en-US" sz="1000" dirty="0" err="1">
                <a:solidFill>
                  <a:schemeClr val="bg1"/>
                </a:solidFill>
              </a:rPr>
              <a:t>or</a:t>
            </a:r>
            <a:r>
              <a:rPr lang="es-ES_tradnl" altLang="en-US" sz="1000" dirty="0">
                <a:solidFill>
                  <a:schemeClr val="bg1"/>
                </a:solidFill>
              </a:rPr>
              <a:t> </a:t>
            </a:r>
            <a:r>
              <a:rPr lang="es-ES_tradnl" altLang="en-US" sz="1000" dirty="0" err="1">
                <a:solidFill>
                  <a:schemeClr val="bg1"/>
                </a:solidFill>
              </a:rPr>
              <a:t>visit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  <p:sp>
        <p:nvSpPr>
          <p:cNvPr id="1029" name="Text Box 20">
            <a:extLst>
              <a:ext uri="{FF2B5EF4-FFF2-40B4-BE49-F238E27FC236}">
                <a16:creationId xmlns:a16="http://schemas.microsoft.com/office/drawing/2014/main" id="{9B0609F8-839C-4875-BE4A-4E6CD7837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8238" y="8594725"/>
            <a:ext cx="32321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HOJA INFORMATIVA de Oregon OSHA - PESO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Para </a:t>
            </a:r>
            <a:r>
              <a:rPr lang="en-US" altLang="en-US" sz="1000" dirty="0" err="1">
                <a:solidFill>
                  <a:schemeClr val="bg1"/>
                </a:solidFill>
              </a:rPr>
              <a:t>mayores</a:t>
            </a:r>
            <a:r>
              <a:rPr lang="en-US" altLang="en-US" sz="1000" dirty="0">
                <a:solidFill>
                  <a:schemeClr val="bg1"/>
                </a:solidFill>
              </a:rPr>
              <a:t> </a:t>
            </a:r>
            <a:r>
              <a:rPr lang="en-US" altLang="en-US" sz="1000" dirty="0" err="1">
                <a:solidFill>
                  <a:schemeClr val="bg1"/>
                </a:solidFill>
              </a:rPr>
              <a:t>informes</a:t>
            </a:r>
            <a:r>
              <a:rPr lang="en-US" altLang="en-US" sz="1000" dirty="0">
                <a:solidFill>
                  <a:schemeClr val="bg1"/>
                </a:solidFill>
              </a:rPr>
              <a:t>, </a:t>
            </a:r>
            <a:r>
              <a:rPr lang="en-US" altLang="en-US" sz="1000" dirty="0" err="1">
                <a:solidFill>
                  <a:schemeClr val="bg1"/>
                </a:solidFill>
              </a:rPr>
              <a:t>llame</a:t>
            </a:r>
            <a:r>
              <a:rPr lang="en-US" altLang="en-US" sz="1000" dirty="0">
                <a:solidFill>
                  <a:schemeClr val="bg1"/>
                </a:solidFill>
              </a:rPr>
              <a:t> a Oregon OSHA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843-8086 </a:t>
            </a:r>
            <a:r>
              <a:rPr lang="es-ES_tradnl" altLang="en-US" sz="1000" dirty="0">
                <a:solidFill>
                  <a:schemeClr val="bg1"/>
                </a:solidFill>
              </a:rPr>
              <a:t>ó v</a:t>
            </a:r>
            <a:r>
              <a:rPr lang="en-US" altLang="en-US" sz="1000" dirty="0">
                <a:solidFill>
                  <a:schemeClr val="bg1"/>
                </a:solidFill>
              </a:rPr>
              <a:t>is</a:t>
            </a:r>
            <a:r>
              <a:rPr lang="es-ES_tradnl" altLang="en-US" sz="1000" dirty="0" err="1">
                <a:solidFill>
                  <a:schemeClr val="bg1"/>
                </a:solidFill>
              </a:rPr>
              <a:t>ite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4.bin"/><Relationship Id="rId1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12" Type="http://schemas.openxmlformats.org/officeDocument/2006/relationships/image" Target="../media/image3.png"/><Relationship Id="rId17" Type="http://schemas.openxmlformats.org/officeDocument/2006/relationships/image" Target="../media/image10.jpe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5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11" Type="http://schemas.openxmlformats.org/officeDocument/2006/relationships/oleObject" Target="../embeddings/oleObject3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5.bin"/><Relationship Id="rId10" Type="http://schemas.openxmlformats.org/officeDocument/2006/relationships/image" Target="../media/image2.png"/><Relationship Id="rId4" Type="http://schemas.openxmlformats.org/officeDocument/2006/relationships/image" Target="../media/image7.jpeg"/><Relationship Id="rId9" Type="http://schemas.openxmlformats.org/officeDocument/2006/relationships/oleObject" Target="../embeddings/oleObject2.bin"/><Relationship Id="rId1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12" Type="http://schemas.openxmlformats.org/officeDocument/2006/relationships/image" Target="../media/image3.png"/><Relationship Id="rId17" Type="http://schemas.openxmlformats.org/officeDocument/2006/relationships/image" Target="../media/image10.jpe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5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2.png"/><Relationship Id="rId4" Type="http://schemas.openxmlformats.org/officeDocument/2006/relationships/image" Target="../media/image7.jpeg"/><Relationship Id="rId9" Type="http://schemas.openxmlformats.org/officeDocument/2006/relationships/oleObject" Target="../embeddings/oleObject7.bin"/><Relationship Id="rId1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D:\Clipart\Owl.wmf">
            <a:extLst>
              <a:ext uri="{FF2B5EF4-FFF2-40B4-BE49-F238E27FC236}">
                <a16:creationId xmlns:a16="http://schemas.microsoft.com/office/drawing/2014/main" id="{E25B79E5-E0B0-4356-B54F-3A9D343A3F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 descr="D:\Clipart\Owl.wmf">
            <a:extLst>
              <a:ext uri="{FF2B5EF4-FFF2-40B4-BE49-F238E27FC236}">
                <a16:creationId xmlns:a16="http://schemas.microsoft.com/office/drawing/2014/main" id="{62156321-7E48-4926-A028-68E7A6B509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93">
            <a:extLst>
              <a:ext uri="{FF2B5EF4-FFF2-40B4-BE49-F238E27FC236}">
                <a16:creationId xmlns:a16="http://schemas.microsoft.com/office/drawing/2014/main" id="{87A7184D-55D7-4E6C-B08C-C68461057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00" y="646113"/>
            <a:ext cx="5829300" cy="62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b="1"/>
              <a:t>Health hazards are things that can cause sickness or harm your health.  </a:t>
            </a:r>
          </a:p>
          <a:p>
            <a:pPr>
              <a:spcBef>
                <a:spcPct val="50000"/>
              </a:spcBef>
            </a:pPr>
            <a:r>
              <a:rPr lang="en-US" altLang="en-US" b="1"/>
              <a:t>Which are the routes of entry?</a:t>
            </a:r>
          </a:p>
        </p:txBody>
      </p:sp>
      <p:pic>
        <p:nvPicPr>
          <p:cNvPr id="4101" name="Picture 92" descr="C:\WINDOWS\Application Data\Microsoft\Media Catalog\Downloaded Clips\cl7d\j0314342.jpg">
            <a:extLst>
              <a:ext uri="{FF2B5EF4-FFF2-40B4-BE49-F238E27FC236}">
                <a16:creationId xmlns:a16="http://schemas.microsoft.com/office/drawing/2014/main" id="{4B826E10-EDAD-42D9-96A5-D21AFFD43B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225" y="4791075"/>
            <a:ext cx="1166813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 Box 94">
            <a:extLst>
              <a:ext uri="{FF2B5EF4-FFF2-40B4-BE49-F238E27FC236}">
                <a16:creationId xmlns:a16="http://schemas.microsoft.com/office/drawing/2014/main" id="{96C43743-ADC1-4A99-B792-855003C85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" y="3554413"/>
            <a:ext cx="4991100" cy="4656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_tradnl" altLang="en-US" sz="1800" b="1"/>
              <a:t>Chemical hazards – examples:</a:t>
            </a:r>
          </a:p>
          <a:p>
            <a:endParaRPr lang="es-ES_tradnl" altLang="en-US" b="1"/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Lead</a:t>
            </a:r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Asbestos</a:t>
            </a:r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Silica</a:t>
            </a:r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Solvents</a:t>
            </a:r>
          </a:p>
          <a:p>
            <a:pPr lvl="1">
              <a:buFont typeface="Wingdings 3" panose="05040102010807070707" pitchFamily="18" charset="2"/>
              <a:buChar char="Ì"/>
            </a:pPr>
            <a:endParaRPr lang="es-ES_tradnl" altLang="en-US" b="1"/>
          </a:p>
          <a:p>
            <a:pPr lvl="1">
              <a:buFont typeface="Wingdings 3" panose="05040102010807070707" pitchFamily="18" charset="2"/>
              <a:buChar char="Ì"/>
            </a:pPr>
            <a:endParaRPr lang="es-ES_tradnl" altLang="en-US" b="1"/>
          </a:p>
          <a:p>
            <a:r>
              <a:rPr lang="es-ES_tradnl" altLang="en-US" sz="1800" b="1"/>
              <a:t>Physical hazards – examples:</a:t>
            </a:r>
          </a:p>
          <a:p>
            <a:endParaRPr lang="es-ES_tradnl" altLang="en-US" sz="1800" b="1"/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Noise		</a:t>
            </a:r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Temperature extremes</a:t>
            </a:r>
          </a:p>
          <a:p>
            <a:endParaRPr lang="es-ES_tradnl" altLang="en-US" b="1"/>
          </a:p>
          <a:p>
            <a:pPr lvl="1">
              <a:buFont typeface="Wingdings 3" panose="05040102010807070707" pitchFamily="18" charset="2"/>
              <a:buChar char="Ì"/>
            </a:pPr>
            <a:endParaRPr lang="es-ES_tradnl" altLang="en-US" b="1"/>
          </a:p>
          <a:p>
            <a:r>
              <a:rPr lang="es-ES_tradnl" altLang="en-US" sz="1800" b="1"/>
              <a:t>Biological hazards – examples:</a:t>
            </a:r>
          </a:p>
          <a:p>
            <a:pPr lvl="1">
              <a:buFont typeface="Wingdings 3" panose="05040102010807070707" pitchFamily="18" charset="2"/>
              <a:buChar char="Ì"/>
            </a:pPr>
            <a:endParaRPr lang="es-ES_tradnl" altLang="en-US" sz="1800" b="1"/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Bacteria</a:t>
            </a:r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Virus</a:t>
            </a:r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Fungus</a:t>
            </a:r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Plants</a:t>
            </a:r>
            <a:endParaRPr lang="en-US" altLang="en-US" b="1"/>
          </a:p>
        </p:txBody>
      </p:sp>
      <p:grpSp>
        <p:nvGrpSpPr>
          <p:cNvPr id="4103" name="Group 95">
            <a:extLst>
              <a:ext uri="{FF2B5EF4-FFF2-40B4-BE49-F238E27FC236}">
                <a16:creationId xmlns:a16="http://schemas.microsoft.com/office/drawing/2014/main" id="{6C620703-DA62-4F19-AE31-A2200BFFC977}"/>
              </a:ext>
            </a:extLst>
          </p:cNvPr>
          <p:cNvGrpSpPr>
            <a:grpSpLocks/>
          </p:cNvGrpSpPr>
          <p:nvPr/>
        </p:nvGrpSpPr>
        <p:grpSpPr bwMode="auto">
          <a:xfrm>
            <a:off x="3676650" y="7345363"/>
            <a:ext cx="838200" cy="677862"/>
            <a:chOff x="1224" y="1328"/>
            <a:chExt cx="722" cy="532"/>
          </a:xfrm>
        </p:grpSpPr>
        <p:graphicFrame>
          <p:nvGraphicFramePr>
            <p:cNvPr id="4127" name="Object 96">
              <a:extLst>
                <a:ext uri="{FF2B5EF4-FFF2-40B4-BE49-F238E27FC236}">
                  <a16:creationId xmlns:a16="http://schemas.microsoft.com/office/drawing/2014/main" id="{BAD49CEE-D7F3-4433-BD96-A5A432C8425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24" y="1328"/>
            <a:ext cx="722" cy="4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47" name="Clip" r:id="rId5" imgW="3129915" imgH="2193925" progId="MS_ClipArt_Gallery.2">
                    <p:embed/>
                  </p:oleObj>
                </mc:Choice>
                <mc:Fallback>
                  <p:oleObj name="Clip" r:id="rId5" imgW="3129915" imgH="2193925" progId="MS_ClipArt_Gallery.2">
                    <p:embed/>
                    <p:pic>
                      <p:nvPicPr>
                        <p:cNvPr id="0" name="Object 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24" y="1328"/>
                          <a:ext cx="722" cy="4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128" name="Group 97">
              <a:extLst>
                <a:ext uri="{FF2B5EF4-FFF2-40B4-BE49-F238E27FC236}">
                  <a16:creationId xmlns:a16="http://schemas.microsoft.com/office/drawing/2014/main" id="{14841488-99AB-4383-BB4D-C50FC6C23C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1784"/>
              <a:ext cx="47" cy="76"/>
              <a:chOff x="3394" y="2544"/>
              <a:chExt cx="154" cy="268"/>
            </a:xfrm>
          </p:grpSpPr>
          <p:sp>
            <p:nvSpPr>
              <p:cNvPr id="4132" name="Freeform 98">
                <a:extLst>
                  <a:ext uri="{FF2B5EF4-FFF2-40B4-BE49-F238E27FC236}">
                    <a16:creationId xmlns:a16="http://schemas.microsoft.com/office/drawing/2014/main" id="{3981CF8B-0971-4FD0-864E-ACB8B4F342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4" y="2544"/>
                <a:ext cx="154" cy="268"/>
              </a:xfrm>
              <a:custGeom>
                <a:avLst/>
                <a:gdLst>
                  <a:gd name="T0" fmla="*/ 4 w 306"/>
                  <a:gd name="T1" fmla="*/ 1 h 535"/>
                  <a:gd name="T2" fmla="*/ 4 w 306"/>
                  <a:gd name="T3" fmla="*/ 2 h 535"/>
                  <a:gd name="T4" fmla="*/ 4 w 306"/>
                  <a:gd name="T5" fmla="*/ 2 h 535"/>
                  <a:gd name="T6" fmla="*/ 4 w 306"/>
                  <a:gd name="T7" fmla="*/ 3 h 535"/>
                  <a:gd name="T8" fmla="*/ 4 w 306"/>
                  <a:gd name="T9" fmla="*/ 4 h 535"/>
                  <a:gd name="T10" fmla="*/ 4 w 306"/>
                  <a:gd name="T11" fmla="*/ 5 h 535"/>
                  <a:gd name="T12" fmla="*/ 4 w 306"/>
                  <a:gd name="T13" fmla="*/ 6 h 535"/>
                  <a:gd name="T14" fmla="*/ 3 w 306"/>
                  <a:gd name="T15" fmla="*/ 7 h 535"/>
                  <a:gd name="T16" fmla="*/ 2 w 306"/>
                  <a:gd name="T17" fmla="*/ 8 h 535"/>
                  <a:gd name="T18" fmla="*/ 2 w 306"/>
                  <a:gd name="T19" fmla="*/ 9 h 535"/>
                  <a:gd name="T20" fmla="*/ 1 w 306"/>
                  <a:gd name="T21" fmla="*/ 10 h 535"/>
                  <a:gd name="T22" fmla="*/ 1 w 306"/>
                  <a:gd name="T23" fmla="*/ 11 h 535"/>
                  <a:gd name="T24" fmla="*/ 0 w 306"/>
                  <a:gd name="T25" fmla="*/ 13 h 535"/>
                  <a:gd name="T26" fmla="*/ 1 w 306"/>
                  <a:gd name="T27" fmla="*/ 14 h 535"/>
                  <a:gd name="T28" fmla="*/ 1 w 306"/>
                  <a:gd name="T29" fmla="*/ 15 h 535"/>
                  <a:gd name="T30" fmla="*/ 2 w 306"/>
                  <a:gd name="T31" fmla="*/ 16 h 535"/>
                  <a:gd name="T32" fmla="*/ 3 w 306"/>
                  <a:gd name="T33" fmla="*/ 17 h 535"/>
                  <a:gd name="T34" fmla="*/ 4 w 306"/>
                  <a:gd name="T35" fmla="*/ 17 h 535"/>
                  <a:gd name="T36" fmla="*/ 5 w 306"/>
                  <a:gd name="T37" fmla="*/ 17 h 535"/>
                  <a:gd name="T38" fmla="*/ 6 w 306"/>
                  <a:gd name="T39" fmla="*/ 17 h 535"/>
                  <a:gd name="T40" fmla="*/ 6 w 306"/>
                  <a:gd name="T41" fmla="*/ 17 h 535"/>
                  <a:gd name="T42" fmla="*/ 7 w 306"/>
                  <a:gd name="T43" fmla="*/ 17 h 535"/>
                  <a:gd name="T44" fmla="*/ 7 w 306"/>
                  <a:gd name="T45" fmla="*/ 17 h 535"/>
                  <a:gd name="T46" fmla="*/ 8 w 306"/>
                  <a:gd name="T47" fmla="*/ 16 h 535"/>
                  <a:gd name="T48" fmla="*/ 8 w 306"/>
                  <a:gd name="T49" fmla="*/ 16 h 535"/>
                  <a:gd name="T50" fmla="*/ 9 w 306"/>
                  <a:gd name="T51" fmla="*/ 16 h 535"/>
                  <a:gd name="T52" fmla="*/ 9 w 306"/>
                  <a:gd name="T53" fmla="*/ 15 h 535"/>
                  <a:gd name="T54" fmla="*/ 9 w 306"/>
                  <a:gd name="T55" fmla="*/ 15 h 535"/>
                  <a:gd name="T56" fmla="*/ 10 w 306"/>
                  <a:gd name="T57" fmla="*/ 14 h 535"/>
                  <a:gd name="T58" fmla="*/ 10 w 306"/>
                  <a:gd name="T59" fmla="*/ 14 h 535"/>
                  <a:gd name="T60" fmla="*/ 10 w 306"/>
                  <a:gd name="T61" fmla="*/ 13 h 535"/>
                  <a:gd name="T62" fmla="*/ 10 w 306"/>
                  <a:gd name="T63" fmla="*/ 12 h 535"/>
                  <a:gd name="T64" fmla="*/ 10 w 306"/>
                  <a:gd name="T65" fmla="*/ 12 h 535"/>
                  <a:gd name="T66" fmla="*/ 10 w 306"/>
                  <a:gd name="T67" fmla="*/ 11 h 535"/>
                  <a:gd name="T68" fmla="*/ 10 w 306"/>
                  <a:gd name="T69" fmla="*/ 10 h 535"/>
                  <a:gd name="T70" fmla="*/ 10 w 306"/>
                  <a:gd name="T71" fmla="*/ 9 h 535"/>
                  <a:gd name="T72" fmla="*/ 9 w 306"/>
                  <a:gd name="T73" fmla="*/ 8 h 535"/>
                  <a:gd name="T74" fmla="*/ 9 w 306"/>
                  <a:gd name="T75" fmla="*/ 8 h 535"/>
                  <a:gd name="T76" fmla="*/ 9 w 306"/>
                  <a:gd name="T77" fmla="*/ 7 h 535"/>
                  <a:gd name="T78" fmla="*/ 8 w 306"/>
                  <a:gd name="T79" fmla="*/ 7 h 535"/>
                  <a:gd name="T80" fmla="*/ 8 w 306"/>
                  <a:gd name="T81" fmla="*/ 6 h 535"/>
                  <a:gd name="T82" fmla="*/ 8 w 306"/>
                  <a:gd name="T83" fmla="*/ 6 h 535"/>
                  <a:gd name="T84" fmla="*/ 7 w 306"/>
                  <a:gd name="T85" fmla="*/ 5 h 535"/>
                  <a:gd name="T86" fmla="*/ 7 w 306"/>
                  <a:gd name="T87" fmla="*/ 4 h 535"/>
                  <a:gd name="T88" fmla="*/ 6 w 306"/>
                  <a:gd name="T89" fmla="*/ 3 h 535"/>
                  <a:gd name="T90" fmla="*/ 6 w 306"/>
                  <a:gd name="T91" fmla="*/ 2 h 535"/>
                  <a:gd name="T92" fmla="*/ 5 w 306"/>
                  <a:gd name="T93" fmla="*/ 1 h 535"/>
                  <a:gd name="T94" fmla="*/ 5 w 306"/>
                  <a:gd name="T95" fmla="*/ 1 h 535"/>
                  <a:gd name="T96" fmla="*/ 5 w 306"/>
                  <a:gd name="T97" fmla="*/ 1 h 535"/>
                  <a:gd name="T98" fmla="*/ 5 w 306"/>
                  <a:gd name="T99" fmla="*/ 0 h 535"/>
                  <a:gd name="T100" fmla="*/ 5 w 306"/>
                  <a:gd name="T101" fmla="*/ 1 h 535"/>
                  <a:gd name="T102" fmla="*/ 5 w 306"/>
                  <a:gd name="T103" fmla="*/ 1 h 535"/>
                  <a:gd name="T104" fmla="*/ 5 w 306"/>
                  <a:gd name="T105" fmla="*/ 1 h 535"/>
                  <a:gd name="T106" fmla="*/ 4 w 306"/>
                  <a:gd name="T107" fmla="*/ 1 h 535"/>
                  <a:gd name="T108" fmla="*/ 4 w 306"/>
                  <a:gd name="T109" fmla="*/ 1 h 535"/>
                  <a:gd name="T110" fmla="*/ 4 w 306"/>
                  <a:gd name="T111" fmla="*/ 1 h 535"/>
                  <a:gd name="T112" fmla="*/ 4 w 306"/>
                  <a:gd name="T113" fmla="*/ 1 h 53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6" h="535">
                    <a:moveTo>
                      <a:pt x="108" y="30"/>
                    </a:moveTo>
                    <a:lnTo>
                      <a:pt x="109" y="37"/>
                    </a:lnTo>
                    <a:lnTo>
                      <a:pt x="113" y="55"/>
                    </a:lnTo>
                    <a:lnTo>
                      <a:pt x="115" y="83"/>
                    </a:lnTo>
                    <a:lnTo>
                      <a:pt x="116" y="116"/>
                    </a:lnTo>
                    <a:lnTo>
                      <a:pt x="113" y="153"/>
                    </a:lnTo>
                    <a:lnTo>
                      <a:pt x="105" y="189"/>
                    </a:lnTo>
                    <a:lnTo>
                      <a:pt x="89" y="221"/>
                    </a:lnTo>
                    <a:lnTo>
                      <a:pt x="64" y="247"/>
                    </a:lnTo>
                    <a:lnTo>
                      <a:pt x="38" y="275"/>
                    </a:lnTo>
                    <a:lnTo>
                      <a:pt x="17" y="309"/>
                    </a:lnTo>
                    <a:lnTo>
                      <a:pt x="3" y="349"/>
                    </a:lnTo>
                    <a:lnTo>
                      <a:pt x="0" y="390"/>
                    </a:lnTo>
                    <a:lnTo>
                      <a:pt x="6" y="432"/>
                    </a:lnTo>
                    <a:lnTo>
                      <a:pt x="22" y="470"/>
                    </a:lnTo>
                    <a:lnTo>
                      <a:pt x="51" y="501"/>
                    </a:lnTo>
                    <a:lnTo>
                      <a:pt x="92" y="524"/>
                    </a:lnTo>
                    <a:lnTo>
                      <a:pt x="116" y="531"/>
                    </a:lnTo>
                    <a:lnTo>
                      <a:pt x="139" y="535"/>
                    </a:lnTo>
                    <a:lnTo>
                      <a:pt x="161" y="535"/>
                    </a:lnTo>
                    <a:lnTo>
                      <a:pt x="182" y="533"/>
                    </a:lnTo>
                    <a:lnTo>
                      <a:pt x="200" y="528"/>
                    </a:lnTo>
                    <a:lnTo>
                      <a:pt x="219" y="520"/>
                    </a:lnTo>
                    <a:lnTo>
                      <a:pt x="235" y="511"/>
                    </a:lnTo>
                    <a:lnTo>
                      <a:pt x="250" y="498"/>
                    </a:lnTo>
                    <a:lnTo>
                      <a:pt x="264" y="486"/>
                    </a:lnTo>
                    <a:lnTo>
                      <a:pt x="275" y="471"/>
                    </a:lnTo>
                    <a:lnTo>
                      <a:pt x="286" y="455"/>
                    </a:lnTo>
                    <a:lnTo>
                      <a:pt x="294" y="437"/>
                    </a:lnTo>
                    <a:lnTo>
                      <a:pt x="299" y="420"/>
                    </a:lnTo>
                    <a:lnTo>
                      <a:pt x="304" y="402"/>
                    </a:lnTo>
                    <a:lnTo>
                      <a:pt x="306" y="384"/>
                    </a:lnTo>
                    <a:lnTo>
                      <a:pt x="306" y="366"/>
                    </a:lnTo>
                    <a:lnTo>
                      <a:pt x="304" y="332"/>
                    </a:lnTo>
                    <a:lnTo>
                      <a:pt x="299" y="303"/>
                    </a:lnTo>
                    <a:lnTo>
                      <a:pt x="294" y="276"/>
                    </a:lnTo>
                    <a:lnTo>
                      <a:pt x="286" y="252"/>
                    </a:lnTo>
                    <a:lnTo>
                      <a:pt x="275" y="231"/>
                    </a:lnTo>
                    <a:lnTo>
                      <a:pt x="265" y="213"/>
                    </a:lnTo>
                    <a:lnTo>
                      <a:pt x="252" y="195"/>
                    </a:lnTo>
                    <a:lnTo>
                      <a:pt x="240" y="180"/>
                    </a:lnTo>
                    <a:lnTo>
                      <a:pt x="226" y="162"/>
                    </a:lnTo>
                    <a:lnTo>
                      <a:pt x="211" y="138"/>
                    </a:lnTo>
                    <a:lnTo>
                      <a:pt x="195" y="111"/>
                    </a:lnTo>
                    <a:lnTo>
                      <a:pt x="181" y="83"/>
                    </a:lnTo>
                    <a:lnTo>
                      <a:pt x="168" y="55"/>
                    </a:lnTo>
                    <a:lnTo>
                      <a:pt x="158" y="32"/>
                    </a:lnTo>
                    <a:lnTo>
                      <a:pt x="151" y="13"/>
                    </a:lnTo>
                    <a:lnTo>
                      <a:pt x="149" y="3"/>
                    </a:lnTo>
                    <a:lnTo>
                      <a:pt x="146" y="0"/>
                    </a:lnTo>
                    <a:lnTo>
                      <a:pt x="143" y="1"/>
                    </a:lnTo>
                    <a:lnTo>
                      <a:pt x="136" y="4"/>
                    </a:lnTo>
                    <a:lnTo>
                      <a:pt x="129" y="10"/>
                    </a:lnTo>
                    <a:lnTo>
                      <a:pt x="121" y="17"/>
                    </a:lnTo>
                    <a:lnTo>
                      <a:pt x="114" y="23"/>
                    </a:lnTo>
                    <a:lnTo>
                      <a:pt x="111" y="27"/>
                    </a:lnTo>
                    <a:lnTo>
                      <a:pt x="108" y="3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3" name="Freeform 99">
                <a:extLst>
                  <a:ext uri="{FF2B5EF4-FFF2-40B4-BE49-F238E27FC236}">
                    <a16:creationId xmlns:a16="http://schemas.microsoft.com/office/drawing/2014/main" id="{D2AAADB6-7F13-4303-8542-F09AF05799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3" y="2578"/>
                <a:ext cx="81" cy="219"/>
              </a:xfrm>
              <a:custGeom>
                <a:avLst/>
                <a:gdLst>
                  <a:gd name="T0" fmla="*/ 5 w 163"/>
                  <a:gd name="T1" fmla="*/ 10 h 438"/>
                  <a:gd name="T2" fmla="*/ 5 w 163"/>
                  <a:gd name="T3" fmla="*/ 9 h 438"/>
                  <a:gd name="T4" fmla="*/ 4 w 163"/>
                  <a:gd name="T5" fmla="*/ 8 h 438"/>
                  <a:gd name="T6" fmla="*/ 4 w 163"/>
                  <a:gd name="T7" fmla="*/ 8 h 438"/>
                  <a:gd name="T8" fmla="*/ 4 w 163"/>
                  <a:gd name="T9" fmla="*/ 7 h 438"/>
                  <a:gd name="T10" fmla="*/ 4 w 163"/>
                  <a:gd name="T11" fmla="*/ 7 h 438"/>
                  <a:gd name="T12" fmla="*/ 4 w 163"/>
                  <a:gd name="T13" fmla="*/ 6 h 438"/>
                  <a:gd name="T14" fmla="*/ 3 w 163"/>
                  <a:gd name="T15" fmla="*/ 6 h 438"/>
                  <a:gd name="T16" fmla="*/ 3 w 163"/>
                  <a:gd name="T17" fmla="*/ 5 h 438"/>
                  <a:gd name="T18" fmla="*/ 3 w 163"/>
                  <a:gd name="T19" fmla="*/ 5 h 438"/>
                  <a:gd name="T20" fmla="*/ 2 w 163"/>
                  <a:gd name="T21" fmla="*/ 4 h 438"/>
                  <a:gd name="T22" fmla="*/ 2 w 163"/>
                  <a:gd name="T23" fmla="*/ 4 h 438"/>
                  <a:gd name="T24" fmla="*/ 1 w 163"/>
                  <a:gd name="T25" fmla="*/ 3 h 438"/>
                  <a:gd name="T26" fmla="*/ 1 w 163"/>
                  <a:gd name="T27" fmla="*/ 2 h 438"/>
                  <a:gd name="T28" fmla="*/ 1 w 163"/>
                  <a:gd name="T29" fmla="*/ 1 h 438"/>
                  <a:gd name="T30" fmla="*/ 0 w 163"/>
                  <a:gd name="T31" fmla="*/ 1 h 438"/>
                  <a:gd name="T32" fmla="*/ 0 w 163"/>
                  <a:gd name="T33" fmla="*/ 0 h 438"/>
                  <a:gd name="T34" fmla="*/ 0 w 163"/>
                  <a:gd name="T35" fmla="*/ 1 h 438"/>
                  <a:gd name="T36" fmla="*/ 0 w 163"/>
                  <a:gd name="T37" fmla="*/ 2 h 438"/>
                  <a:gd name="T38" fmla="*/ 0 w 163"/>
                  <a:gd name="T39" fmla="*/ 3 h 438"/>
                  <a:gd name="T40" fmla="*/ 0 w 163"/>
                  <a:gd name="T41" fmla="*/ 3 h 438"/>
                  <a:gd name="T42" fmla="*/ 0 w 163"/>
                  <a:gd name="T43" fmla="*/ 4 h 438"/>
                  <a:gd name="T44" fmla="*/ 0 w 163"/>
                  <a:gd name="T45" fmla="*/ 4 h 438"/>
                  <a:gd name="T46" fmla="*/ 1 w 163"/>
                  <a:gd name="T47" fmla="*/ 4 h 438"/>
                  <a:gd name="T48" fmla="*/ 1 w 163"/>
                  <a:gd name="T49" fmla="*/ 5 h 438"/>
                  <a:gd name="T50" fmla="*/ 1 w 163"/>
                  <a:gd name="T51" fmla="*/ 5 h 438"/>
                  <a:gd name="T52" fmla="*/ 1 w 163"/>
                  <a:gd name="T53" fmla="*/ 6 h 438"/>
                  <a:gd name="T54" fmla="*/ 1 w 163"/>
                  <a:gd name="T55" fmla="*/ 6 h 438"/>
                  <a:gd name="T56" fmla="*/ 1 w 163"/>
                  <a:gd name="T57" fmla="*/ 7 h 438"/>
                  <a:gd name="T58" fmla="*/ 2 w 163"/>
                  <a:gd name="T59" fmla="*/ 7 h 438"/>
                  <a:gd name="T60" fmla="*/ 2 w 163"/>
                  <a:gd name="T61" fmla="*/ 8 h 438"/>
                  <a:gd name="T62" fmla="*/ 2 w 163"/>
                  <a:gd name="T63" fmla="*/ 8 h 438"/>
                  <a:gd name="T64" fmla="*/ 1 w 163"/>
                  <a:gd name="T65" fmla="*/ 9 h 438"/>
                  <a:gd name="T66" fmla="*/ 1 w 163"/>
                  <a:gd name="T67" fmla="*/ 9 h 438"/>
                  <a:gd name="T68" fmla="*/ 1 w 163"/>
                  <a:gd name="T69" fmla="*/ 10 h 438"/>
                  <a:gd name="T70" fmla="*/ 0 w 163"/>
                  <a:gd name="T71" fmla="*/ 11 h 438"/>
                  <a:gd name="T72" fmla="*/ 0 w 163"/>
                  <a:gd name="T73" fmla="*/ 11 h 438"/>
                  <a:gd name="T74" fmla="*/ 0 w 163"/>
                  <a:gd name="T75" fmla="*/ 12 h 438"/>
                  <a:gd name="T76" fmla="*/ 0 w 163"/>
                  <a:gd name="T77" fmla="*/ 13 h 438"/>
                  <a:gd name="T78" fmla="*/ 0 w 163"/>
                  <a:gd name="T79" fmla="*/ 14 h 438"/>
                  <a:gd name="T80" fmla="*/ 0 w 163"/>
                  <a:gd name="T81" fmla="*/ 14 h 438"/>
                  <a:gd name="T82" fmla="*/ 1 w 163"/>
                  <a:gd name="T83" fmla="*/ 14 h 438"/>
                  <a:gd name="T84" fmla="*/ 2 w 163"/>
                  <a:gd name="T85" fmla="*/ 14 h 438"/>
                  <a:gd name="T86" fmla="*/ 3 w 163"/>
                  <a:gd name="T87" fmla="*/ 13 h 438"/>
                  <a:gd name="T88" fmla="*/ 4 w 163"/>
                  <a:gd name="T89" fmla="*/ 13 h 438"/>
                  <a:gd name="T90" fmla="*/ 4 w 163"/>
                  <a:gd name="T91" fmla="*/ 12 h 438"/>
                  <a:gd name="T92" fmla="*/ 4 w 163"/>
                  <a:gd name="T93" fmla="*/ 11 h 438"/>
                  <a:gd name="T94" fmla="*/ 5 w 163"/>
                  <a:gd name="T95" fmla="*/ 11 h 438"/>
                  <a:gd name="T96" fmla="*/ 5 w 163"/>
                  <a:gd name="T97" fmla="*/ 10 h 438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63" h="438">
                    <a:moveTo>
                      <a:pt x="163" y="301"/>
                    </a:moveTo>
                    <a:lnTo>
                      <a:pt x="160" y="275"/>
                    </a:lnTo>
                    <a:lnTo>
                      <a:pt x="157" y="251"/>
                    </a:lnTo>
                    <a:lnTo>
                      <a:pt x="151" y="229"/>
                    </a:lnTo>
                    <a:lnTo>
                      <a:pt x="145" y="210"/>
                    </a:lnTo>
                    <a:lnTo>
                      <a:pt x="137" y="193"/>
                    </a:lnTo>
                    <a:lnTo>
                      <a:pt x="128" y="178"/>
                    </a:lnTo>
                    <a:lnTo>
                      <a:pt x="118" y="164"/>
                    </a:lnTo>
                    <a:lnTo>
                      <a:pt x="107" y="152"/>
                    </a:lnTo>
                    <a:lnTo>
                      <a:pt x="97" y="138"/>
                    </a:lnTo>
                    <a:lnTo>
                      <a:pt x="84" y="119"/>
                    </a:lnTo>
                    <a:lnTo>
                      <a:pt x="72" y="97"/>
                    </a:lnTo>
                    <a:lnTo>
                      <a:pt x="60" y="74"/>
                    </a:lnTo>
                    <a:lnTo>
                      <a:pt x="48" y="51"/>
                    </a:lnTo>
                    <a:lnTo>
                      <a:pt x="38" y="31"/>
                    </a:lnTo>
                    <a:lnTo>
                      <a:pt x="30" y="12"/>
                    </a:lnTo>
                    <a:lnTo>
                      <a:pt x="26" y="0"/>
                    </a:lnTo>
                    <a:lnTo>
                      <a:pt x="27" y="16"/>
                    </a:lnTo>
                    <a:lnTo>
                      <a:pt x="28" y="38"/>
                    </a:lnTo>
                    <a:lnTo>
                      <a:pt x="27" y="66"/>
                    </a:lnTo>
                    <a:lnTo>
                      <a:pt x="25" y="96"/>
                    </a:lnTo>
                    <a:lnTo>
                      <a:pt x="27" y="107"/>
                    </a:lnTo>
                    <a:lnTo>
                      <a:pt x="30" y="116"/>
                    </a:lnTo>
                    <a:lnTo>
                      <a:pt x="33" y="125"/>
                    </a:lnTo>
                    <a:lnTo>
                      <a:pt x="36" y="132"/>
                    </a:lnTo>
                    <a:lnTo>
                      <a:pt x="43" y="146"/>
                    </a:lnTo>
                    <a:lnTo>
                      <a:pt x="50" y="162"/>
                    </a:lnTo>
                    <a:lnTo>
                      <a:pt x="57" y="180"/>
                    </a:lnTo>
                    <a:lnTo>
                      <a:pt x="63" y="200"/>
                    </a:lnTo>
                    <a:lnTo>
                      <a:pt x="67" y="220"/>
                    </a:lnTo>
                    <a:lnTo>
                      <a:pt x="67" y="238"/>
                    </a:lnTo>
                    <a:lnTo>
                      <a:pt x="65" y="256"/>
                    </a:lnTo>
                    <a:lnTo>
                      <a:pt x="57" y="271"/>
                    </a:lnTo>
                    <a:lnTo>
                      <a:pt x="46" y="284"/>
                    </a:lnTo>
                    <a:lnTo>
                      <a:pt x="33" y="302"/>
                    </a:lnTo>
                    <a:lnTo>
                      <a:pt x="19" y="324"/>
                    </a:lnTo>
                    <a:lnTo>
                      <a:pt x="7" y="347"/>
                    </a:lnTo>
                    <a:lnTo>
                      <a:pt x="0" y="372"/>
                    </a:lnTo>
                    <a:lnTo>
                      <a:pt x="0" y="396"/>
                    </a:lnTo>
                    <a:lnTo>
                      <a:pt x="8" y="419"/>
                    </a:lnTo>
                    <a:lnTo>
                      <a:pt x="29" y="438"/>
                    </a:lnTo>
                    <a:lnTo>
                      <a:pt x="59" y="437"/>
                    </a:lnTo>
                    <a:lnTo>
                      <a:pt x="86" y="429"/>
                    </a:lnTo>
                    <a:lnTo>
                      <a:pt x="110" y="415"/>
                    </a:lnTo>
                    <a:lnTo>
                      <a:pt x="129" y="397"/>
                    </a:lnTo>
                    <a:lnTo>
                      <a:pt x="144" y="376"/>
                    </a:lnTo>
                    <a:lnTo>
                      <a:pt x="155" y="352"/>
                    </a:lnTo>
                    <a:lnTo>
                      <a:pt x="162" y="327"/>
                    </a:lnTo>
                    <a:lnTo>
                      <a:pt x="163" y="301"/>
                    </a:lnTo>
                    <a:close/>
                  </a:path>
                </a:pathLst>
              </a:custGeom>
              <a:solidFill>
                <a:srgbClr val="FA58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4" name="Freeform 100">
                <a:extLst>
                  <a:ext uri="{FF2B5EF4-FFF2-40B4-BE49-F238E27FC236}">
                    <a16:creationId xmlns:a16="http://schemas.microsoft.com/office/drawing/2014/main" id="{ABD666CB-5EF3-48FA-9ADC-910E5D848C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9" y="2626"/>
                <a:ext cx="77" cy="171"/>
              </a:xfrm>
              <a:custGeom>
                <a:avLst/>
                <a:gdLst>
                  <a:gd name="T0" fmla="*/ 5 w 154"/>
                  <a:gd name="T1" fmla="*/ 6 h 342"/>
                  <a:gd name="T2" fmla="*/ 5 w 154"/>
                  <a:gd name="T3" fmla="*/ 5 h 342"/>
                  <a:gd name="T4" fmla="*/ 5 w 154"/>
                  <a:gd name="T5" fmla="*/ 5 h 342"/>
                  <a:gd name="T6" fmla="*/ 5 w 154"/>
                  <a:gd name="T7" fmla="*/ 4 h 342"/>
                  <a:gd name="T8" fmla="*/ 5 w 154"/>
                  <a:gd name="T9" fmla="*/ 4 h 342"/>
                  <a:gd name="T10" fmla="*/ 5 w 154"/>
                  <a:gd name="T11" fmla="*/ 3 h 342"/>
                  <a:gd name="T12" fmla="*/ 5 w 154"/>
                  <a:gd name="T13" fmla="*/ 3 h 342"/>
                  <a:gd name="T14" fmla="*/ 5 w 154"/>
                  <a:gd name="T15" fmla="*/ 2 h 342"/>
                  <a:gd name="T16" fmla="*/ 4 w 154"/>
                  <a:gd name="T17" fmla="*/ 2 h 342"/>
                  <a:gd name="T18" fmla="*/ 4 w 154"/>
                  <a:gd name="T19" fmla="*/ 1 h 342"/>
                  <a:gd name="T20" fmla="*/ 4 w 154"/>
                  <a:gd name="T21" fmla="*/ 1 h 342"/>
                  <a:gd name="T22" fmla="*/ 4 w 154"/>
                  <a:gd name="T23" fmla="*/ 1 h 342"/>
                  <a:gd name="T24" fmla="*/ 4 w 154"/>
                  <a:gd name="T25" fmla="*/ 0 h 342"/>
                  <a:gd name="T26" fmla="*/ 4 w 154"/>
                  <a:gd name="T27" fmla="*/ 1 h 342"/>
                  <a:gd name="T28" fmla="*/ 4 w 154"/>
                  <a:gd name="T29" fmla="*/ 2 h 342"/>
                  <a:gd name="T30" fmla="*/ 4 w 154"/>
                  <a:gd name="T31" fmla="*/ 2 h 342"/>
                  <a:gd name="T32" fmla="*/ 3 w 154"/>
                  <a:gd name="T33" fmla="*/ 2 h 342"/>
                  <a:gd name="T34" fmla="*/ 3 w 154"/>
                  <a:gd name="T35" fmla="*/ 3 h 342"/>
                  <a:gd name="T36" fmla="*/ 3 w 154"/>
                  <a:gd name="T37" fmla="*/ 3 h 342"/>
                  <a:gd name="T38" fmla="*/ 3 w 154"/>
                  <a:gd name="T39" fmla="*/ 4 h 342"/>
                  <a:gd name="T40" fmla="*/ 2 w 154"/>
                  <a:gd name="T41" fmla="*/ 4 h 342"/>
                  <a:gd name="T42" fmla="*/ 1 w 154"/>
                  <a:gd name="T43" fmla="*/ 5 h 342"/>
                  <a:gd name="T44" fmla="*/ 1 w 154"/>
                  <a:gd name="T45" fmla="*/ 5 h 342"/>
                  <a:gd name="T46" fmla="*/ 1 w 154"/>
                  <a:gd name="T47" fmla="*/ 6 h 342"/>
                  <a:gd name="T48" fmla="*/ 0 w 154"/>
                  <a:gd name="T49" fmla="*/ 7 h 342"/>
                  <a:gd name="T50" fmla="*/ 1 w 154"/>
                  <a:gd name="T51" fmla="*/ 9 h 342"/>
                  <a:gd name="T52" fmla="*/ 1 w 154"/>
                  <a:gd name="T53" fmla="*/ 10 h 342"/>
                  <a:gd name="T54" fmla="*/ 2 w 154"/>
                  <a:gd name="T55" fmla="*/ 10 h 342"/>
                  <a:gd name="T56" fmla="*/ 3 w 154"/>
                  <a:gd name="T57" fmla="*/ 11 h 342"/>
                  <a:gd name="T58" fmla="*/ 3 w 154"/>
                  <a:gd name="T59" fmla="*/ 11 h 342"/>
                  <a:gd name="T60" fmla="*/ 3 w 154"/>
                  <a:gd name="T61" fmla="*/ 11 h 342"/>
                  <a:gd name="T62" fmla="*/ 3 w 154"/>
                  <a:gd name="T63" fmla="*/ 11 h 342"/>
                  <a:gd name="T64" fmla="*/ 4 w 154"/>
                  <a:gd name="T65" fmla="*/ 11 h 342"/>
                  <a:gd name="T66" fmla="*/ 4 w 154"/>
                  <a:gd name="T67" fmla="*/ 11 h 342"/>
                  <a:gd name="T68" fmla="*/ 4 w 154"/>
                  <a:gd name="T69" fmla="*/ 11 h 342"/>
                  <a:gd name="T70" fmla="*/ 4 w 154"/>
                  <a:gd name="T71" fmla="*/ 11 h 342"/>
                  <a:gd name="T72" fmla="*/ 4 w 154"/>
                  <a:gd name="T73" fmla="*/ 11 h 342"/>
                  <a:gd name="T74" fmla="*/ 3 w 154"/>
                  <a:gd name="T75" fmla="*/ 11 h 342"/>
                  <a:gd name="T76" fmla="*/ 3 w 154"/>
                  <a:gd name="T77" fmla="*/ 10 h 342"/>
                  <a:gd name="T78" fmla="*/ 3 w 154"/>
                  <a:gd name="T79" fmla="*/ 9 h 342"/>
                  <a:gd name="T80" fmla="*/ 3 w 154"/>
                  <a:gd name="T81" fmla="*/ 9 h 342"/>
                  <a:gd name="T82" fmla="*/ 4 w 154"/>
                  <a:gd name="T83" fmla="*/ 8 h 342"/>
                  <a:gd name="T84" fmla="*/ 4 w 154"/>
                  <a:gd name="T85" fmla="*/ 7 h 342"/>
                  <a:gd name="T86" fmla="*/ 5 w 154"/>
                  <a:gd name="T87" fmla="*/ 6 h 342"/>
                  <a:gd name="T88" fmla="*/ 5 w 154"/>
                  <a:gd name="T89" fmla="*/ 6 h 342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154" h="342">
                    <a:moveTo>
                      <a:pt x="144" y="175"/>
                    </a:moveTo>
                    <a:lnTo>
                      <a:pt x="152" y="160"/>
                    </a:lnTo>
                    <a:lnTo>
                      <a:pt x="154" y="142"/>
                    </a:lnTo>
                    <a:lnTo>
                      <a:pt x="154" y="124"/>
                    </a:lnTo>
                    <a:lnTo>
                      <a:pt x="150" y="104"/>
                    </a:lnTo>
                    <a:lnTo>
                      <a:pt x="144" y="84"/>
                    </a:lnTo>
                    <a:lnTo>
                      <a:pt x="137" y="66"/>
                    </a:lnTo>
                    <a:lnTo>
                      <a:pt x="130" y="50"/>
                    </a:lnTo>
                    <a:lnTo>
                      <a:pt x="123" y="36"/>
                    </a:lnTo>
                    <a:lnTo>
                      <a:pt x="120" y="29"/>
                    </a:lnTo>
                    <a:lnTo>
                      <a:pt x="117" y="20"/>
                    </a:lnTo>
                    <a:lnTo>
                      <a:pt x="114" y="11"/>
                    </a:lnTo>
                    <a:lnTo>
                      <a:pt x="112" y="0"/>
                    </a:lnTo>
                    <a:lnTo>
                      <a:pt x="109" y="16"/>
                    </a:lnTo>
                    <a:lnTo>
                      <a:pt x="105" y="33"/>
                    </a:lnTo>
                    <a:lnTo>
                      <a:pt x="100" y="48"/>
                    </a:lnTo>
                    <a:lnTo>
                      <a:pt x="94" y="63"/>
                    </a:lnTo>
                    <a:lnTo>
                      <a:pt x="86" y="76"/>
                    </a:lnTo>
                    <a:lnTo>
                      <a:pt x="77" y="89"/>
                    </a:lnTo>
                    <a:lnTo>
                      <a:pt x="67" y="101"/>
                    </a:lnTo>
                    <a:lnTo>
                      <a:pt x="54" y="110"/>
                    </a:lnTo>
                    <a:lnTo>
                      <a:pt x="31" y="130"/>
                    </a:lnTo>
                    <a:lnTo>
                      <a:pt x="14" y="158"/>
                    </a:lnTo>
                    <a:lnTo>
                      <a:pt x="2" y="189"/>
                    </a:lnTo>
                    <a:lnTo>
                      <a:pt x="0" y="224"/>
                    </a:lnTo>
                    <a:lnTo>
                      <a:pt x="4" y="257"/>
                    </a:lnTo>
                    <a:lnTo>
                      <a:pt x="18" y="289"/>
                    </a:lnTo>
                    <a:lnTo>
                      <a:pt x="41" y="315"/>
                    </a:lnTo>
                    <a:lnTo>
                      <a:pt x="76" y="334"/>
                    </a:lnTo>
                    <a:lnTo>
                      <a:pt x="82" y="335"/>
                    </a:lnTo>
                    <a:lnTo>
                      <a:pt x="86" y="338"/>
                    </a:lnTo>
                    <a:lnTo>
                      <a:pt x="92" y="339"/>
                    </a:lnTo>
                    <a:lnTo>
                      <a:pt x="97" y="340"/>
                    </a:lnTo>
                    <a:lnTo>
                      <a:pt x="102" y="341"/>
                    </a:lnTo>
                    <a:lnTo>
                      <a:pt x="107" y="341"/>
                    </a:lnTo>
                    <a:lnTo>
                      <a:pt x="112" y="342"/>
                    </a:lnTo>
                    <a:lnTo>
                      <a:pt x="116" y="342"/>
                    </a:lnTo>
                    <a:lnTo>
                      <a:pt x="95" y="330"/>
                    </a:lnTo>
                    <a:lnTo>
                      <a:pt x="86" y="310"/>
                    </a:lnTo>
                    <a:lnTo>
                      <a:pt x="86" y="287"/>
                    </a:lnTo>
                    <a:lnTo>
                      <a:pt x="93" y="261"/>
                    </a:lnTo>
                    <a:lnTo>
                      <a:pt x="105" y="234"/>
                    </a:lnTo>
                    <a:lnTo>
                      <a:pt x="120" y="210"/>
                    </a:lnTo>
                    <a:lnTo>
                      <a:pt x="133" y="189"/>
                    </a:lnTo>
                    <a:lnTo>
                      <a:pt x="144" y="175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5" name="Freeform 101">
                <a:extLst>
                  <a:ext uri="{FF2B5EF4-FFF2-40B4-BE49-F238E27FC236}">
                    <a16:creationId xmlns:a16="http://schemas.microsoft.com/office/drawing/2014/main" id="{160B39A1-110B-453B-B401-CB9A5EE36B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4" y="2574"/>
                <a:ext cx="1" cy="4"/>
              </a:xfrm>
              <a:custGeom>
                <a:avLst/>
                <a:gdLst>
                  <a:gd name="T0" fmla="*/ 0 w 3"/>
                  <a:gd name="T1" fmla="*/ 0 h 7"/>
                  <a:gd name="T2" fmla="*/ 0 w 3"/>
                  <a:gd name="T3" fmla="*/ 1 h 7"/>
                  <a:gd name="T4" fmla="*/ 0 w 3"/>
                  <a:gd name="T5" fmla="*/ 1 h 7"/>
                  <a:gd name="T6" fmla="*/ 0 w 3"/>
                  <a:gd name="T7" fmla="*/ 1 h 7"/>
                  <a:gd name="T8" fmla="*/ 0 w 3"/>
                  <a:gd name="T9" fmla="*/ 1 h 7"/>
                  <a:gd name="T10" fmla="*/ 0 w 3"/>
                  <a:gd name="T11" fmla="*/ 1 h 7"/>
                  <a:gd name="T12" fmla="*/ 0 w 3"/>
                  <a:gd name="T13" fmla="*/ 1 h 7"/>
                  <a:gd name="T14" fmla="*/ 0 w 3"/>
                  <a:gd name="T15" fmla="*/ 0 h 7"/>
                  <a:gd name="T16" fmla="*/ 0 w 3"/>
                  <a:gd name="T17" fmla="*/ 0 h 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" h="7">
                    <a:moveTo>
                      <a:pt x="0" y="0"/>
                    </a:moveTo>
                    <a:lnTo>
                      <a:pt x="0" y="1"/>
                    </a:lnTo>
                    <a:lnTo>
                      <a:pt x="2" y="3"/>
                    </a:lnTo>
                    <a:lnTo>
                      <a:pt x="2" y="4"/>
                    </a:lnTo>
                    <a:lnTo>
                      <a:pt x="3" y="7"/>
                    </a:lnTo>
                    <a:lnTo>
                      <a:pt x="2" y="3"/>
                    </a:lnTo>
                    <a:lnTo>
                      <a:pt x="2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F3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6" name="Freeform 102">
                <a:extLst>
                  <a:ext uri="{FF2B5EF4-FFF2-40B4-BE49-F238E27FC236}">
                    <a16:creationId xmlns:a16="http://schemas.microsoft.com/office/drawing/2014/main" id="{B46E8B00-F176-479A-9D0C-62FC3A1530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8" y="2654"/>
                <a:ext cx="48" cy="127"/>
              </a:xfrm>
              <a:custGeom>
                <a:avLst/>
                <a:gdLst>
                  <a:gd name="T0" fmla="*/ 2 w 96"/>
                  <a:gd name="T1" fmla="*/ 0 h 254"/>
                  <a:gd name="T2" fmla="*/ 2 w 96"/>
                  <a:gd name="T3" fmla="*/ 1 h 254"/>
                  <a:gd name="T4" fmla="*/ 2 w 96"/>
                  <a:gd name="T5" fmla="*/ 1 h 254"/>
                  <a:gd name="T6" fmla="*/ 2 w 96"/>
                  <a:gd name="T7" fmla="*/ 2 h 254"/>
                  <a:gd name="T8" fmla="*/ 3 w 96"/>
                  <a:gd name="T9" fmla="*/ 2 h 254"/>
                  <a:gd name="T10" fmla="*/ 3 w 96"/>
                  <a:gd name="T11" fmla="*/ 3 h 254"/>
                  <a:gd name="T12" fmla="*/ 3 w 96"/>
                  <a:gd name="T13" fmla="*/ 4 h 254"/>
                  <a:gd name="T14" fmla="*/ 2 w 96"/>
                  <a:gd name="T15" fmla="*/ 5 h 254"/>
                  <a:gd name="T16" fmla="*/ 2 w 96"/>
                  <a:gd name="T17" fmla="*/ 6 h 254"/>
                  <a:gd name="T18" fmla="*/ 1 w 96"/>
                  <a:gd name="T19" fmla="*/ 7 h 254"/>
                  <a:gd name="T20" fmla="*/ 1 w 96"/>
                  <a:gd name="T21" fmla="*/ 7 h 254"/>
                  <a:gd name="T22" fmla="*/ 0 w 96"/>
                  <a:gd name="T23" fmla="*/ 8 h 254"/>
                  <a:gd name="T24" fmla="*/ 1 w 96"/>
                  <a:gd name="T25" fmla="*/ 8 h 254"/>
                  <a:gd name="T26" fmla="*/ 1 w 96"/>
                  <a:gd name="T27" fmla="*/ 8 h 254"/>
                  <a:gd name="T28" fmla="*/ 1 w 96"/>
                  <a:gd name="T29" fmla="*/ 8 h 254"/>
                  <a:gd name="T30" fmla="*/ 2 w 96"/>
                  <a:gd name="T31" fmla="*/ 8 h 254"/>
                  <a:gd name="T32" fmla="*/ 2 w 96"/>
                  <a:gd name="T33" fmla="*/ 8 h 254"/>
                  <a:gd name="T34" fmla="*/ 2 w 96"/>
                  <a:gd name="T35" fmla="*/ 8 h 254"/>
                  <a:gd name="T36" fmla="*/ 3 w 96"/>
                  <a:gd name="T37" fmla="*/ 7 h 254"/>
                  <a:gd name="T38" fmla="*/ 3 w 96"/>
                  <a:gd name="T39" fmla="*/ 6 h 254"/>
                  <a:gd name="T40" fmla="*/ 3 w 96"/>
                  <a:gd name="T41" fmla="*/ 5 h 254"/>
                  <a:gd name="T42" fmla="*/ 3 w 96"/>
                  <a:gd name="T43" fmla="*/ 4 h 254"/>
                  <a:gd name="T44" fmla="*/ 3 w 96"/>
                  <a:gd name="T45" fmla="*/ 3 h 254"/>
                  <a:gd name="T46" fmla="*/ 3 w 96"/>
                  <a:gd name="T47" fmla="*/ 2 h 254"/>
                  <a:gd name="T48" fmla="*/ 2 w 96"/>
                  <a:gd name="T49" fmla="*/ 0 h 25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96" h="254">
                    <a:moveTo>
                      <a:pt x="37" y="0"/>
                    </a:moveTo>
                    <a:lnTo>
                      <a:pt x="41" y="4"/>
                    </a:lnTo>
                    <a:lnTo>
                      <a:pt x="48" y="17"/>
                    </a:lnTo>
                    <a:lnTo>
                      <a:pt x="57" y="36"/>
                    </a:lnTo>
                    <a:lnTo>
                      <a:pt x="65" y="61"/>
                    </a:lnTo>
                    <a:lnTo>
                      <a:pt x="71" y="87"/>
                    </a:lnTo>
                    <a:lnTo>
                      <a:pt x="68" y="117"/>
                    </a:lnTo>
                    <a:lnTo>
                      <a:pt x="59" y="146"/>
                    </a:lnTo>
                    <a:lnTo>
                      <a:pt x="37" y="174"/>
                    </a:lnTo>
                    <a:lnTo>
                      <a:pt x="15" y="198"/>
                    </a:lnTo>
                    <a:lnTo>
                      <a:pt x="4" y="217"/>
                    </a:lnTo>
                    <a:lnTo>
                      <a:pt x="0" y="232"/>
                    </a:lnTo>
                    <a:lnTo>
                      <a:pt x="5" y="244"/>
                    </a:lnTo>
                    <a:lnTo>
                      <a:pt x="13" y="251"/>
                    </a:lnTo>
                    <a:lnTo>
                      <a:pt x="25" y="254"/>
                    </a:lnTo>
                    <a:lnTo>
                      <a:pt x="36" y="254"/>
                    </a:lnTo>
                    <a:lnTo>
                      <a:pt x="45" y="252"/>
                    </a:lnTo>
                    <a:lnTo>
                      <a:pt x="63" y="238"/>
                    </a:lnTo>
                    <a:lnTo>
                      <a:pt x="78" y="216"/>
                    </a:lnTo>
                    <a:lnTo>
                      <a:pt x="89" y="186"/>
                    </a:lnTo>
                    <a:lnTo>
                      <a:pt x="96" y="153"/>
                    </a:lnTo>
                    <a:lnTo>
                      <a:pt x="95" y="115"/>
                    </a:lnTo>
                    <a:lnTo>
                      <a:pt x="87" y="76"/>
                    </a:lnTo>
                    <a:lnTo>
                      <a:pt x="67" y="36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ED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29" name="Group 103">
              <a:extLst>
                <a:ext uri="{FF2B5EF4-FFF2-40B4-BE49-F238E27FC236}">
                  <a16:creationId xmlns:a16="http://schemas.microsoft.com/office/drawing/2014/main" id="{0EE92062-20CB-463A-99A2-8A3FF00804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20" y="1583"/>
              <a:ext cx="70" cy="64"/>
              <a:chOff x="1620" y="1583"/>
              <a:chExt cx="70" cy="64"/>
            </a:xfrm>
          </p:grpSpPr>
          <p:sp>
            <p:nvSpPr>
              <p:cNvPr id="4130" name="Rectangle 104">
                <a:extLst>
                  <a:ext uri="{FF2B5EF4-FFF2-40B4-BE49-F238E27FC236}">
                    <a16:creationId xmlns:a16="http://schemas.microsoft.com/office/drawing/2014/main" id="{6EDC7FFE-E346-4DD2-83D4-DB8F81BD8E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366378">
                <a:off x="1628" y="1584"/>
                <a:ext cx="56" cy="6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131" name="AutoShape 105">
                <a:extLst>
                  <a:ext uri="{FF2B5EF4-FFF2-40B4-BE49-F238E27FC236}">
                    <a16:creationId xmlns:a16="http://schemas.microsoft.com/office/drawing/2014/main" id="{D886CC09-C16C-4BDB-8153-12B593788C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2758394" flipH="1">
                <a:off x="1620" y="1583"/>
                <a:ext cx="48" cy="5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</p:grpSp>
      <p:pic>
        <p:nvPicPr>
          <p:cNvPr id="4104" name="Picture 111" descr="C:\WINDOWS\Application Data\Microsoft\Media Catalog\Downloaded Clips\cl2d\j0114338.wmf">
            <a:extLst>
              <a:ext uri="{FF2B5EF4-FFF2-40B4-BE49-F238E27FC236}">
                <a16:creationId xmlns:a16="http://schemas.microsoft.com/office/drawing/2014/main" id="{6E60A878-EEC0-4EAF-99A4-06A55BE656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9013" y="5330825"/>
            <a:ext cx="833437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12" descr="C:\WINDOWS\Application Data\Microsoft\Media Catalog\Downloaded Clips\cl29\j0104564.wmf">
            <a:extLst>
              <a:ext uri="{FF2B5EF4-FFF2-40B4-BE49-F238E27FC236}">
                <a16:creationId xmlns:a16="http://schemas.microsoft.com/office/drawing/2014/main" id="{20AD5571-99EF-4A60-8A63-0F30D16CB1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5150" y="4779963"/>
            <a:ext cx="10509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06" name="Group 132">
            <a:extLst>
              <a:ext uri="{FF2B5EF4-FFF2-40B4-BE49-F238E27FC236}">
                <a16:creationId xmlns:a16="http://schemas.microsoft.com/office/drawing/2014/main" id="{102BA165-DD41-4798-89CE-32EBCEC7129D}"/>
              </a:ext>
            </a:extLst>
          </p:cNvPr>
          <p:cNvGrpSpPr>
            <a:grpSpLocks/>
          </p:cNvGrpSpPr>
          <p:nvPr/>
        </p:nvGrpSpPr>
        <p:grpSpPr bwMode="auto">
          <a:xfrm>
            <a:off x="322263" y="1470025"/>
            <a:ext cx="5535612" cy="1473200"/>
            <a:chOff x="203" y="808"/>
            <a:chExt cx="3487" cy="928"/>
          </a:xfrm>
        </p:grpSpPr>
        <p:grpSp>
          <p:nvGrpSpPr>
            <p:cNvPr id="4115" name="Group 128">
              <a:extLst>
                <a:ext uri="{FF2B5EF4-FFF2-40B4-BE49-F238E27FC236}">
                  <a16:creationId xmlns:a16="http://schemas.microsoft.com/office/drawing/2014/main" id="{54D0A259-6B78-4439-B059-072706A859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4" y="808"/>
              <a:ext cx="1183" cy="416"/>
              <a:chOff x="204" y="808"/>
              <a:chExt cx="1183" cy="416"/>
            </a:xfrm>
          </p:grpSpPr>
          <p:graphicFrame>
            <p:nvGraphicFramePr>
              <p:cNvPr id="4125" name="Object 116">
                <a:extLst>
                  <a:ext uri="{FF2B5EF4-FFF2-40B4-BE49-F238E27FC236}">
                    <a16:creationId xmlns:a16="http://schemas.microsoft.com/office/drawing/2014/main" id="{2579FF64-0DA1-4FCB-A0DD-A5E79E560A66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04" y="808"/>
              <a:ext cx="415" cy="41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48" name="Image" r:id="rId9" imgW="8973803" imgH="8888066" progId="PSP6.Image">
                      <p:embed/>
                    </p:oleObj>
                  </mc:Choice>
                  <mc:Fallback>
                    <p:oleObj name="Image" r:id="rId9" imgW="8973803" imgH="8888066" progId="PSP6.Image">
                      <p:embed/>
                      <p:pic>
                        <p:nvPicPr>
                          <p:cNvPr id="0" name="Object 11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04" y="808"/>
                            <a:ext cx="415" cy="416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126" name="Text Box 117">
                <a:extLst>
                  <a:ext uri="{FF2B5EF4-FFF2-40B4-BE49-F238E27FC236}">
                    <a16:creationId xmlns:a16="http://schemas.microsoft.com/office/drawing/2014/main" id="{F73AC995-751C-47E5-97EF-A751A69D5E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7" y="870"/>
                <a:ext cx="72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s-ES_tradnl" altLang="en-US" sz="2000" b="1"/>
                  <a:t>Skin</a:t>
                </a:r>
              </a:p>
            </p:txBody>
          </p:sp>
        </p:grpSp>
        <p:grpSp>
          <p:nvGrpSpPr>
            <p:cNvPr id="4116" name="Group 130">
              <a:extLst>
                <a:ext uri="{FF2B5EF4-FFF2-40B4-BE49-F238E27FC236}">
                  <a16:creationId xmlns:a16="http://schemas.microsoft.com/office/drawing/2014/main" id="{D6955D32-B951-4681-974E-1B0BBE884B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3" y="1320"/>
              <a:ext cx="1232" cy="416"/>
              <a:chOff x="203" y="1320"/>
              <a:chExt cx="1232" cy="416"/>
            </a:xfrm>
          </p:grpSpPr>
          <p:graphicFrame>
            <p:nvGraphicFramePr>
              <p:cNvPr id="4123" name="Object 118">
                <a:extLst>
                  <a:ext uri="{FF2B5EF4-FFF2-40B4-BE49-F238E27FC236}">
                    <a16:creationId xmlns:a16="http://schemas.microsoft.com/office/drawing/2014/main" id="{2E5C1C35-2A84-4CD8-89E3-F317E9180E48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03" y="1320"/>
              <a:ext cx="416" cy="41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49" name="Image" r:id="rId11" imgW="7287642" imgH="8554644" progId="PSP6.Image">
                      <p:embed/>
                    </p:oleObj>
                  </mc:Choice>
                  <mc:Fallback>
                    <p:oleObj name="Image" r:id="rId11" imgW="7287642" imgH="8554644" progId="PSP6.Image">
                      <p:embed/>
                      <p:pic>
                        <p:nvPicPr>
                          <p:cNvPr id="0" name="Object 11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03" y="1320"/>
                            <a:ext cx="416" cy="416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124" name="Text Box 119">
                <a:extLst>
                  <a:ext uri="{FF2B5EF4-FFF2-40B4-BE49-F238E27FC236}">
                    <a16:creationId xmlns:a16="http://schemas.microsoft.com/office/drawing/2014/main" id="{F5D3C35D-60A2-492C-B52C-2CEF054BE53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7" y="1398"/>
                <a:ext cx="76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s-ES_tradnl" altLang="en-US" sz="2000" b="1"/>
                  <a:t>Nose</a:t>
                </a:r>
              </a:p>
            </p:txBody>
          </p:sp>
        </p:grpSp>
        <p:grpSp>
          <p:nvGrpSpPr>
            <p:cNvPr id="4117" name="Group 129">
              <a:extLst>
                <a:ext uri="{FF2B5EF4-FFF2-40B4-BE49-F238E27FC236}">
                  <a16:creationId xmlns:a16="http://schemas.microsoft.com/office/drawing/2014/main" id="{730CC4C1-6317-4D55-8184-FF59A4C0D4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55" y="808"/>
              <a:ext cx="1335" cy="414"/>
              <a:chOff x="2355" y="808"/>
              <a:chExt cx="1335" cy="414"/>
            </a:xfrm>
          </p:grpSpPr>
          <p:graphicFrame>
            <p:nvGraphicFramePr>
              <p:cNvPr id="4121" name="Object 120">
                <a:extLst>
                  <a:ext uri="{FF2B5EF4-FFF2-40B4-BE49-F238E27FC236}">
                    <a16:creationId xmlns:a16="http://schemas.microsoft.com/office/drawing/2014/main" id="{CE5232AC-E652-4FA1-BBA6-43474216E1CC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355" y="808"/>
              <a:ext cx="413" cy="41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50" name="Image" r:id="rId13" imgW="7380952" imgH="8066667" progId="PSP6.Image">
                      <p:embed/>
                    </p:oleObj>
                  </mc:Choice>
                  <mc:Fallback>
                    <p:oleObj name="Image" r:id="rId13" imgW="7380952" imgH="8066667" progId="PSP6.Image">
                      <p:embed/>
                      <p:pic>
                        <p:nvPicPr>
                          <p:cNvPr id="0" name="Object 12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55" y="808"/>
                            <a:ext cx="413" cy="414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122" name="Text Box 121">
                <a:extLst>
                  <a:ext uri="{FF2B5EF4-FFF2-40B4-BE49-F238E27FC236}">
                    <a16:creationId xmlns:a16="http://schemas.microsoft.com/office/drawing/2014/main" id="{BE4B83BC-97C6-49E6-861F-6EF5415DD5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26" y="870"/>
                <a:ext cx="86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s-ES_tradnl" altLang="en-US" sz="2000" b="1"/>
                  <a:t>Eyes</a:t>
                </a:r>
              </a:p>
            </p:txBody>
          </p:sp>
        </p:grpSp>
        <p:grpSp>
          <p:nvGrpSpPr>
            <p:cNvPr id="4118" name="Group 131">
              <a:extLst>
                <a:ext uri="{FF2B5EF4-FFF2-40B4-BE49-F238E27FC236}">
                  <a16:creationId xmlns:a16="http://schemas.microsoft.com/office/drawing/2014/main" id="{A972B308-ACE0-441A-A955-C9485653D2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55" y="1320"/>
              <a:ext cx="1293" cy="416"/>
              <a:chOff x="2355" y="1320"/>
              <a:chExt cx="1293" cy="416"/>
            </a:xfrm>
          </p:grpSpPr>
          <p:graphicFrame>
            <p:nvGraphicFramePr>
              <p:cNvPr id="4119" name="Object 122">
                <a:extLst>
                  <a:ext uri="{FF2B5EF4-FFF2-40B4-BE49-F238E27FC236}">
                    <a16:creationId xmlns:a16="http://schemas.microsoft.com/office/drawing/2014/main" id="{4DD7C68B-6093-4706-8B85-9C7DD207D4E8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355" y="1320"/>
              <a:ext cx="413" cy="41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51" name="Image" r:id="rId15" imgW="7125695" imgH="6638095" progId="PSP6.Image">
                      <p:embed/>
                    </p:oleObj>
                  </mc:Choice>
                  <mc:Fallback>
                    <p:oleObj name="Image" r:id="rId15" imgW="7125695" imgH="6638095" progId="PSP6.Image">
                      <p:embed/>
                      <p:pic>
                        <p:nvPicPr>
                          <p:cNvPr id="0" name="Object 12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55" y="1320"/>
                            <a:ext cx="413" cy="416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120" name="Text Box 123">
                <a:extLst>
                  <a:ext uri="{FF2B5EF4-FFF2-40B4-BE49-F238E27FC236}">
                    <a16:creationId xmlns:a16="http://schemas.microsoft.com/office/drawing/2014/main" id="{37C07C9A-A297-47FC-827A-684A0C8C24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32" y="1389"/>
                <a:ext cx="8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s-ES_tradnl" altLang="en-US" sz="2000" b="1"/>
                  <a:t>Mouth</a:t>
                </a:r>
              </a:p>
            </p:txBody>
          </p:sp>
        </p:grpSp>
      </p:grpSp>
      <p:sp>
        <p:nvSpPr>
          <p:cNvPr id="4107" name="AutoShape 125">
            <a:extLst>
              <a:ext uri="{FF2B5EF4-FFF2-40B4-BE49-F238E27FC236}">
                <a16:creationId xmlns:a16="http://schemas.microsoft.com/office/drawing/2014/main" id="{29F1C242-CA7E-4ECB-96E0-A04F50264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188" y="3155950"/>
            <a:ext cx="6400800" cy="117475"/>
          </a:xfrm>
          <a:prstGeom prst="bevel">
            <a:avLst>
              <a:gd name="adj" fmla="val 12500"/>
            </a:avLst>
          </a:prstGeom>
          <a:solidFill>
            <a:srgbClr val="B9B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4108" name="Group 135">
            <a:extLst>
              <a:ext uri="{FF2B5EF4-FFF2-40B4-BE49-F238E27FC236}">
                <a16:creationId xmlns:a16="http://schemas.microsoft.com/office/drawing/2014/main" id="{7265316D-118A-45E3-81D7-9E646BD181BB}"/>
              </a:ext>
            </a:extLst>
          </p:cNvPr>
          <p:cNvGrpSpPr>
            <a:grpSpLocks/>
          </p:cNvGrpSpPr>
          <p:nvPr/>
        </p:nvGrpSpPr>
        <p:grpSpPr bwMode="auto">
          <a:xfrm>
            <a:off x="5064125" y="7043738"/>
            <a:ext cx="938213" cy="1176337"/>
            <a:chOff x="2349" y="4299"/>
            <a:chExt cx="591" cy="741"/>
          </a:xfrm>
        </p:grpSpPr>
        <p:grpSp>
          <p:nvGrpSpPr>
            <p:cNvPr id="4111" name="Group 136">
              <a:extLst>
                <a:ext uri="{FF2B5EF4-FFF2-40B4-BE49-F238E27FC236}">
                  <a16:creationId xmlns:a16="http://schemas.microsoft.com/office/drawing/2014/main" id="{B8D8AD98-8872-4231-9CAD-097B0C991E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49" y="4299"/>
              <a:ext cx="591" cy="741"/>
              <a:chOff x="2349" y="4299"/>
              <a:chExt cx="591" cy="741"/>
            </a:xfrm>
          </p:grpSpPr>
          <p:pic>
            <p:nvPicPr>
              <p:cNvPr id="4113" name="Picture 137" descr="http://www.life.umd.edu/classroom/bsci124/img/bacteria.jpg">
                <a:extLst>
                  <a:ext uri="{FF2B5EF4-FFF2-40B4-BE49-F238E27FC236}">
                    <a16:creationId xmlns:a16="http://schemas.microsoft.com/office/drawing/2014/main" id="{E4BE2C34-0903-4DEC-8A3D-94C505063A5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7">
                <a:lum bright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0" y="4320"/>
                <a:ext cx="528" cy="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14" name="Rectangle 138">
                <a:extLst>
                  <a:ext uri="{FF2B5EF4-FFF2-40B4-BE49-F238E27FC236}">
                    <a16:creationId xmlns:a16="http://schemas.microsoft.com/office/drawing/2014/main" id="{576B47A2-201E-4499-8C55-F276E3D464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49" y="4299"/>
                <a:ext cx="591" cy="713"/>
              </a:xfrm>
              <a:prstGeom prst="rect">
                <a:avLst/>
              </a:prstGeom>
              <a:noFill/>
              <a:ln w="177800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/>
                  <a:t> </a:t>
                </a:r>
              </a:p>
            </p:txBody>
          </p:sp>
        </p:grpSp>
        <p:sp>
          <p:nvSpPr>
            <p:cNvPr id="4112" name="Rectangle 139">
              <a:extLst>
                <a:ext uri="{FF2B5EF4-FFF2-40B4-BE49-F238E27FC236}">
                  <a16:creationId xmlns:a16="http://schemas.microsoft.com/office/drawing/2014/main" id="{9215CA99-3A6E-42EB-A930-6411F7EC30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4" y="4353"/>
              <a:ext cx="482" cy="60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pic>
        <p:nvPicPr>
          <p:cNvPr id="4109" name="Picture 106" descr="C:\WINDOWS\Application Data\Microsoft\Media Catalog\Downloaded Clips\cl0\IN00386_.wmf">
            <a:extLst>
              <a:ext uri="{FF2B5EF4-FFF2-40B4-BE49-F238E27FC236}">
                <a16:creationId xmlns:a16="http://schemas.microsoft.com/office/drawing/2014/main" id="{03802934-3CA7-43E0-A6A7-EB706DC30F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0" y="3395663"/>
            <a:ext cx="1714500" cy="140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0" name="Text Box 140">
            <a:extLst>
              <a:ext uri="{FF2B5EF4-FFF2-40B4-BE49-F238E27FC236}">
                <a16:creationId xmlns:a16="http://schemas.microsoft.com/office/drawing/2014/main" id="{36D6691D-B3DB-4C04-9097-9DC1E1FE2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4638" y="58738"/>
            <a:ext cx="3962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2200" b="1">
                <a:solidFill>
                  <a:schemeClr val="bg1"/>
                </a:solidFill>
                <a:latin typeface="Arial" panose="020B0604020202020204" pitchFamily="34" charset="0"/>
              </a:rPr>
              <a:t>Occupational Health</a:t>
            </a:r>
            <a:endParaRPr lang="en-US" altLang="en-US" sz="22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Clipart\Owl.wmf">
            <a:extLst>
              <a:ext uri="{FF2B5EF4-FFF2-40B4-BE49-F238E27FC236}">
                <a16:creationId xmlns:a16="http://schemas.microsoft.com/office/drawing/2014/main" id="{CAC0081F-6F15-483F-94B1-55D8DB17B8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3">
            <a:extLst>
              <a:ext uri="{FF2B5EF4-FFF2-40B4-BE49-F238E27FC236}">
                <a16:creationId xmlns:a16="http://schemas.microsoft.com/office/drawing/2014/main" id="{5D899E3D-4E66-4FCC-8CBA-BD75FAD48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4638" y="58738"/>
            <a:ext cx="3962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2200" b="1">
                <a:solidFill>
                  <a:schemeClr val="bg1"/>
                </a:solidFill>
                <a:latin typeface="Arial" panose="020B0604020202020204" pitchFamily="34" charset="0"/>
              </a:rPr>
              <a:t>Higiene Laboral</a:t>
            </a:r>
            <a:endParaRPr lang="en-US" altLang="en-US" sz="22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5124" name="Picture 4" descr="D:\Clipart\Owl.wmf">
            <a:extLst>
              <a:ext uri="{FF2B5EF4-FFF2-40B4-BE49-F238E27FC236}">
                <a16:creationId xmlns:a16="http://schemas.microsoft.com/office/drawing/2014/main" id="{A64C73CF-0C8B-4E78-A90D-FE16222CDE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 Box 5">
            <a:extLst>
              <a:ext uri="{FF2B5EF4-FFF2-40B4-BE49-F238E27FC236}">
                <a16:creationId xmlns:a16="http://schemas.microsoft.com/office/drawing/2014/main" id="{9BC3FB80-048B-4A46-9B1E-2AB5302C1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00" y="646113"/>
            <a:ext cx="5829300" cy="62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b="1"/>
              <a:t>Peligros a la salud son cosas que pueden causar enfermedad o mala salud.  </a:t>
            </a:r>
          </a:p>
          <a:p>
            <a:pPr>
              <a:spcBef>
                <a:spcPct val="50000"/>
              </a:spcBef>
            </a:pPr>
            <a:r>
              <a:rPr lang="en-US" altLang="en-US" b="1"/>
              <a:t>¿Cuales son las vías de entrada?</a:t>
            </a:r>
          </a:p>
        </p:txBody>
      </p:sp>
      <p:pic>
        <p:nvPicPr>
          <p:cNvPr id="5126" name="Picture 6" descr="C:\WINDOWS\Application Data\Microsoft\Media Catalog\Downloaded Clips\cl7d\j0314342.jpg">
            <a:extLst>
              <a:ext uri="{FF2B5EF4-FFF2-40B4-BE49-F238E27FC236}">
                <a16:creationId xmlns:a16="http://schemas.microsoft.com/office/drawing/2014/main" id="{ADFC6B25-882D-4D62-A67F-65F7B57FEB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225" y="4791075"/>
            <a:ext cx="1166813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 Box 7">
            <a:extLst>
              <a:ext uri="{FF2B5EF4-FFF2-40B4-BE49-F238E27FC236}">
                <a16:creationId xmlns:a16="http://schemas.microsoft.com/office/drawing/2014/main" id="{A75FB56E-8C33-4A6E-AD8F-B52A0362C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" y="3554413"/>
            <a:ext cx="4991100" cy="471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_tradnl" altLang="en-US" sz="1800" b="1"/>
              <a:t>Peligros químicos – ejemplos:</a:t>
            </a:r>
          </a:p>
          <a:p>
            <a:endParaRPr lang="es-ES_tradnl" altLang="en-US" sz="1800" b="1"/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Plomo</a:t>
            </a:r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Asbesto</a:t>
            </a:r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Sílice</a:t>
            </a:r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Disolventes</a:t>
            </a:r>
          </a:p>
          <a:p>
            <a:pPr lvl="1">
              <a:buFont typeface="Wingdings 3" panose="05040102010807070707" pitchFamily="18" charset="2"/>
              <a:buChar char="Ì"/>
            </a:pPr>
            <a:endParaRPr lang="es-ES_tradnl" altLang="en-US" b="1"/>
          </a:p>
          <a:p>
            <a:pPr lvl="1">
              <a:buFont typeface="Wingdings 3" panose="05040102010807070707" pitchFamily="18" charset="2"/>
              <a:buChar char="Ì"/>
            </a:pPr>
            <a:endParaRPr lang="es-ES_tradnl" altLang="en-US" b="1"/>
          </a:p>
          <a:p>
            <a:r>
              <a:rPr lang="es-ES_tradnl" altLang="en-US" sz="1800" b="1"/>
              <a:t>Peligros físicos – ejemplos:</a:t>
            </a:r>
          </a:p>
          <a:p>
            <a:endParaRPr lang="es-ES_tradnl" altLang="en-US" sz="1800" b="1"/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Ruido		</a:t>
            </a:r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Temperaturas extremas</a:t>
            </a:r>
          </a:p>
          <a:p>
            <a:pPr lvl="1">
              <a:buFont typeface="Wingdings 3" panose="05040102010807070707" pitchFamily="18" charset="2"/>
              <a:buChar char="Ì"/>
            </a:pPr>
            <a:endParaRPr lang="es-ES_tradnl" altLang="en-US" b="1"/>
          </a:p>
          <a:p>
            <a:pPr lvl="1">
              <a:buFont typeface="Wingdings 3" panose="05040102010807070707" pitchFamily="18" charset="2"/>
              <a:buChar char="Ì"/>
            </a:pPr>
            <a:endParaRPr lang="es-ES_tradnl" altLang="en-US" b="1"/>
          </a:p>
          <a:p>
            <a:r>
              <a:rPr lang="es-ES_tradnl" altLang="en-US" sz="1800" b="1"/>
              <a:t>Peligros biológicos – ejemplos:</a:t>
            </a:r>
          </a:p>
          <a:p>
            <a:pPr lvl="1">
              <a:buFont typeface="Wingdings 3" panose="05040102010807070707" pitchFamily="18" charset="2"/>
              <a:buChar char="Ì"/>
            </a:pPr>
            <a:endParaRPr lang="es-ES_tradnl" altLang="en-US" sz="1800" b="1"/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Bacteria</a:t>
            </a:r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Virus</a:t>
            </a:r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Hongo</a:t>
            </a:r>
          </a:p>
          <a:p>
            <a:pPr lvl="1">
              <a:buFont typeface="Monotype Sorts" pitchFamily="2" charset="2"/>
              <a:buChar char="4"/>
            </a:pPr>
            <a:r>
              <a:rPr lang="es-ES_tradnl" altLang="en-US" b="1"/>
              <a:t> Plantas</a:t>
            </a:r>
            <a:endParaRPr lang="en-US" altLang="en-US" b="1"/>
          </a:p>
        </p:txBody>
      </p:sp>
      <p:grpSp>
        <p:nvGrpSpPr>
          <p:cNvPr id="5128" name="Group 8">
            <a:extLst>
              <a:ext uri="{FF2B5EF4-FFF2-40B4-BE49-F238E27FC236}">
                <a16:creationId xmlns:a16="http://schemas.microsoft.com/office/drawing/2014/main" id="{27E0749C-70D3-4239-A121-ECE4C3202EEB}"/>
              </a:ext>
            </a:extLst>
          </p:cNvPr>
          <p:cNvGrpSpPr>
            <a:grpSpLocks/>
          </p:cNvGrpSpPr>
          <p:nvPr/>
        </p:nvGrpSpPr>
        <p:grpSpPr bwMode="auto">
          <a:xfrm>
            <a:off x="3676650" y="7345363"/>
            <a:ext cx="838200" cy="677862"/>
            <a:chOff x="1224" y="1328"/>
            <a:chExt cx="722" cy="532"/>
          </a:xfrm>
        </p:grpSpPr>
        <p:graphicFrame>
          <p:nvGraphicFramePr>
            <p:cNvPr id="5151" name="Object 9">
              <a:extLst>
                <a:ext uri="{FF2B5EF4-FFF2-40B4-BE49-F238E27FC236}">
                  <a16:creationId xmlns:a16="http://schemas.microsoft.com/office/drawing/2014/main" id="{BACB619E-2891-4416-B9A5-D43B126CB76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24" y="1328"/>
            <a:ext cx="722" cy="4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71" name="Clip" r:id="rId5" imgW="3129915" imgH="2193925" progId="MS_ClipArt_Gallery.2">
                    <p:embed/>
                  </p:oleObj>
                </mc:Choice>
                <mc:Fallback>
                  <p:oleObj name="Clip" r:id="rId5" imgW="3129915" imgH="2193925" progId="MS_ClipArt_Gallery.2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24" y="1328"/>
                          <a:ext cx="722" cy="4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152" name="Group 10">
              <a:extLst>
                <a:ext uri="{FF2B5EF4-FFF2-40B4-BE49-F238E27FC236}">
                  <a16:creationId xmlns:a16="http://schemas.microsoft.com/office/drawing/2014/main" id="{39C59CE9-58A1-4513-9254-F1DD7FA0C5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1784"/>
              <a:ext cx="47" cy="76"/>
              <a:chOff x="3394" y="2544"/>
              <a:chExt cx="154" cy="268"/>
            </a:xfrm>
          </p:grpSpPr>
          <p:sp>
            <p:nvSpPr>
              <p:cNvPr id="5156" name="Freeform 11">
                <a:extLst>
                  <a:ext uri="{FF2B5EF4-FFF2-40B4-BE49-F238E27FC236}">
                    <a16:creationId xmlns:a16="http://schemas.microsoft.com/office/drawing/2014/main" id="{3FBB80EB-C8E3-488E-81AF-257A75CF2D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4" y="2544"/>
                <a:ext cx="154" cy="268"/>
              </a:xfrm>
              <a:custGeom>
                <a:avLst/>
                <a:gdLst>
                  <a:gd name="T0" fmla="*/ 4 w 306"/>
                  <a:gd name="T1" fmla="*/ 1 h 535"/>
                  <a:gd name="T2" fmla="*/ 4 w 306"/>
                  <a:gd name="T3" fmla="*/ 2 h 535"/>
                  <a:gd name="T4" fmla="*/ 4 w 306"/>
                  <a:gd name="T5" fmla="*/ 2 h 535"/>
                  <a:gd name="T6" fmla="*/ 4 w 306"/>
                  <a:gd name="T7" fmla="*/ 3 h 535"/>
                  <a:gd name="T8" fmla="*/ 4 w 306"/>
                  <a:gd name="T9" fmla="*/ 4 h 535"/>
                  <a:gd name="T10" fmla="*/ 4 w 306"/>
                  <a:gd name="T11" fmla="*/ 5 h 535"/>
                  <a:gd name="T12" fmla="*/ 4 w 306"/>
                  <a:gd name="T13" fmla="*/ 6 h 535"/>
                  <a:gd name="T14" fmla="*/ 3 w 306"/>
                  <a:gd name="T15" fmla="*/ 7 h 535"/>
                  <a:gd name="T16" fmla="*/ 2 w 306"/>
                  <a:gd name="T17" fmla="*/ 8 h 535"/>
                  <a:gd name="T18" fmla="*/ 2 w 306"/>
                  <a:gd name="T19" fmla="*/ 9 h 535"/>
                  <a:gd name="T20" fmla="*/ 1 w 306"/>
                  <a:gd name="T21" fmla="*/ 10 h 535"/>
                  <a:gd name="T22" fmla="*/ 1 w 306"/>
                  <a:gd name="T23" fmla="*/ 11 h 535"/>
                  <a:gd name="T24" fmla="*/ 0 w 306"/>
                  <a:gd name="T25" fmla="*/ 13 h 535"/>
                  <a:gd name="T26" fmla="*/ 1 w 306"/>
                  <a:gd name="T27" fmla="*/ 14 h 535"/>
                  <a:gd name="T28" fmla="*/ 1 w 306"/>
                  <a:gd name="T29" fmla="*/ 15 h 535"/>
                  <a:gd name="T30" fmla="*/ 2 w 306"/>
                  <a:gd name="T31" fmla="*/ 16 h 535"/>
                  <a:gd name="T32" fmla="*/ 3 w 306"/>
                  <a:gd name="T33" fmla="*/ 17 h 535"/>
                  <a:gd name="T34" fmla="*/ 4 w 306"/>
                  <a:gd name="T35" fmla="*/ 17 h 535"/>
                  <a:gd name="T36" fmla="*/ 5 w 306"/>
                  <a:gd name="T37" fmla="*/ 17 h 535"/>
                  <a:gd name="T38" fmla="*/ 6 w 306"/>
                  <a:gd name="T39" fmla="*/ 17 h 535"/>
                  <a:gd name="T40" fmla="*/ 6 w 306"/>
                  <a:gd name="T41" fmla="*/ 17 h 535"/>
                  <a:gd name="T42" fmla="*/ 7 w 306"/>
                  <a:gd name="T43" fmla="*/ 17 h 535"/>
                  <a:gd name="T44" fmla="*/ 7 w 306"/>
                  <a:gd name="T45" fmla="*/ 17 h 535"/>
                  <a:gd name="T46" fmla="*/ 8 w 306"/>
                  <a:gd name="T47" fmla="*/ 16 h 535"/>
                  <a:gd name="T48" fmla="*/ 8 w 306"/>
                  <a:gd name="T49" fmla="*/ 16 h 535"/>
                  <a:gd name="T50" fmla="*/ 9 w 306"/>
                  <a:gd name="T51" fmla="*/ 16 h 535"/>
                  <a:gd name="T52" fmla="*/ 9 w 306"/>
                  <a:gd name="T53" fmla="*/ 15 h 535"/>
                  <a:gd name="T54" fmla="*/ 9 w 306"/>
                  <a:gd name="T55" fmla="*/ 15 h 535"/>
                  <a:gd name="T56" fmla="*/ 10 w 306"/>
                  <a:gd name="T57" fmla="*/ 14 h 535"/>
                  <a:gd name="T58" fmla="*/ 10 w 306"/>
                  <a:gd name="T59" fmla="*/ 14 h 535"/>
                  <a:gd name="T60" fmla="*/ 10 w 306"/>
                  <a:gd name="T61" fmla="*/ 13 h 535"/>
                  <a:gd name="T62" fmla="*/ 10 w 306"/>
                  <a:gd name="T63" fmla="*/ 12 h 535"/>
                  <a:gd name="T64" fmla="*/ 10 w 306"/>
                  <a:gd name="T65" fmla="*/ 12 h 535"/>
                  <a:gd name="T66" fmla="*/ 10 w 306"/>
                  <a:gd name="T67" fmla="*/ 11 h 535"/>
                  <a:gd name="T68" fmla="*/ 10 w 306"/>
                  <a:gd name="T69" fmla="*/ 10 h 535"/>
                  <a:gd name="T70" fmla="*/ 10 w 306"/>
                  <a:gd name="T71" fmla="*/ 9 h 535"/>
                  <a:gd name="T72" fmla="*/ 9 w 306"/>
                  <a:gd name="T73" fmla="*/ 8 h 535"/>
                  <a:gd name="T74" fmla="*/ 9 w 306"/>
                  <a:gd name="T75" fmla="*/ 8 h 535"/>
                  <a:gd name="T76" fmla="*/ 9 w 306"/>
                  <a:gd name="T77" fmla="*/ 7 h 535"/>
                  <a:gd name="T78" fmla="*/ 8 w 306"/>
                  <a:gd name="T79" fmla="*/ 7 h 535"/>
                  <a:gd name="T80" fmla="*/ 8 w 306"/>
                  <a:gd name="T81" fmla="*/ 6 h 535"/>
                  <a:gd name="T82" fmla="*/ 8 w 306"/>
                  <a:gd name="T83" fmla="*/ 6 h 535"/>
                  <a:gd name="T84" fmla="*/ 7 w 306"/>
                  <a:gd name="T85" fmla="*/ 5 h 535"/>
                  <a:gd name="T86" fmla="*/ 7 w 306"/>
                  <a:gd name="T87" fmla="*/ 4 h 535"/>
                  <a:gd name="T88" fmla="*/ 6 w 306"/>
                  <a:gd name="T89" fmla="*/ 3 h 535"/>
                  <a:gd name="T90" fmla="*/ 6 w 306"/>
                  <a:gd name="T91" fmla="*/ 2 h 535"/>
                  <a:gd name="T92" fmla="*/ 5 w 306"/>
                  <a:gd name="T93" fmla="*/ 1 h 535"/>
                  <a:gd name="T94" fmla="*/ 5 w 306"/>
                  <a:gd name="T95" fmla="*/ 1 h 535"/>
                  <a:gd name="T96" fmla="*/ 5 w 306"/>
                  <a:gd name="T97" fmla="*/ 1 h 535"/>
                  <a:gd name="T98" fmla="*/ 5 w 306"/>
                  <a:gd name="T99" fmla="*/ 0 h 535"/>
                  <a:gd name="T100" fmla="*/ 5 w 306"/>
                  <a:gd name="T101" fmla="*/ 1 h 535"/>
                  <a:gd name="T102" fmla="*/ 5 w 306"/>
                  <a:gd name="T103" fmla="*/ 1 h 535"/>
                  <a:gd name="T104" fmla="*/ 5 w 306"/>
                  <a:gd name="T105" fmla="*/ 1 h 535"/>
                  <a:gd name="T106" fmla="*/ 4 w 306"/>
                  <a:gd name="T107" fmla="*/ 1 h 535"/>
                  <a:gd name="T108" fmla="*/ 4 w 306"/>
                  <a:gd name="T109" fmla="*/ 1 h 535"/>
                  <a:gd name="T110" fmla="*/ 4 w 306"/>
                  <a:gd name="T111" fmla="*/ 1 h 535"/>
                  <a:gd name="T112" fmla="*/ 4 w 306"/>
                  <a:gd name="T113" fmla="*/ 1 h 53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6" h="535">
                    <a:moveTo>
                      <a:pt x="108" y="30"/>
                    </a:moveTo>
                    <a:lnTo>
                      <a:pt x="109" y="37"/>
                    </a:lnTo>
                    <a:lnTo>
                      <a:pt x="113" y="55"/>
                    </a:lnTo>
                    <a:lnTo>
                      <a:pt x="115" y="83"/>
                    </a:lnTo>
                    <a:lnTo>
                      <a:pt x="116" y="116"/>
                    </a:lnTo>
                    <a:lnTo>
                      <a:pt x="113" y="153"/>
                    </a:lnTo>
                    <a:lnTo>
                      <a:pt x="105" y="189"/>
                    </a:lnTo>
                    <a:lnTo>
                      <a:pt x="89" y="221"/>
                    </a:lnTo>
                    <a:lnTo>
                      <a:pt x="64" y="247"/>
                    </a:lnTo>
                    <a:lnTo>
                      <a:pt x="38" y="275"/>
                    </a:lnTo>
                    <a:lnTo>
                      <a:pt x="17" y="309"/>
                    </a:lnTo>
                    <a:lnTo>
                      <a:pt x="3" y="349"/>
                    </a:lnTo>
                    <a:lnTo>
                      <a:pt x="0" y="390"/>
                    </a:lnTo>
                    <a:lnTo>
                      <a:pt x="6" y="432"/>
                    </a:lnTo>
                    <a:lnTo>
                      <a:pt x="22" y="470"/>
                    </a:lnTo>
                    <a:lnTo>
                      <a:pt x="51" y="501"/>
                    </a:lnTo>
                    <a:lnTo>
                      <a:pt x="92" y="524"/>
                    </a:lnTo>
                    <a:lnTo>
                      <a:pt x="116" y="531"/>
                    </a:lnTo>
                    <a:lnTo>
                      <a:pt x="139" y="535"/>
                    </a:lnTo>
                    <a:lnTo>
                      <a:pt x="161" y="535"/>
                    </a:lnTo>
                    <a:lnTo>
                      <a:pt x="182" y="533"/>
                    </a:lnTo>
                    <a:lnTo>
                      <a:pt x="200" y="528"/>
                    </a:lnTo>
                    <a:lnTo>
                      <a:pt x="219" y="520"/>
                    </a:lnTo>
                    <a:lnTo>
                      <a:pt x="235" y="511"/>
                    </a:lnTo>
                    <a:lnTo>
                      <a:pt x="250" y="498"/>
                    </a:lnTo>
                    <a:lnTo>
                      <a:pt x="264" y="486"/>
                    </a:lnTo>
                    <a:lnTo>
                      <a:pt x="275" y="471"/>
                    </a:lnTo>
                    <a:lnTo>
                      <a:pt x="286" y="455"/>
                    </a:lnTo>
                    <a:lnTo>
                      <a:pt x="294" y="437"/>
                    </a:lnTo>
                    <a:lnTo>
                      <a:pt x="299" y="420"/>
                    </a:lnTo>
                    <a:lnTo>
                      <a:pt x="304" y="402"/>
                    </a:lnTo>
                    <a:lnTo>
                      <a:pt x="306" y="384"/>
                    </a:lnTo>
                    <a:lnTo>
                      <a:pt x="306" y="366"/>
                    </a:lnTo>
                    <a:lnTo>
                      <a:pt x="304" y="332"/>
                    </a:lnTo>
                    <a:lnTo>
                      <a:pt x="299" y="303"/>
                    </a:lnTo>
                    <a:lnTo>
                      <a:pt x="294" y="276"/>
                    </a:lnTo>
                    <a:lnTo>
                      <a:pt x="286" y="252"/>
                    </a:lnTo>
                    <a:lnTo>
                      <a:pt x="275" y="231"/>
                    </a:lnTo>
                    <a:lnTo>
                      <a:pt x="265" y="213"/>
                    </a:lnTo>
                    <a:lnTo>
                      <a:pt x="252" y="195"/>
                    </a:lnTo>
                    <a:lnTo>
                      <a:pt x="240" y="180"/>
                    </a:lnTo>
                    <a:lnTo>
                      <a:pt x="226" y="162"/>
                    </a:lnTo>
                    <a:lnTo>
                      <a:pt x="211" y="138"/>
                    </a:lnTo>
                    <a:lnTo>
                      <a:pt x="195" y="111"/>
                    </a:lnTo>
                    <a:lnTo>
                      <a:pt x="181" y="83"/>
                    </a:lnTo>
                    <a:lnTo>
                      <a:pt x="168" y="55"/>
                    </a:lnTo>
                    <a:lnTo>
                      <a:pt x="158" y="32"/>
                    </a:lnTo>
                    <a:lnTo>
                      <a:pt x="151" y="13"/>
                    </a:lnTo>
                    <a:lnTo>
                      <a:pt x="149" y="3"/>
                    </a:lnTo>
                    <a:lnTo>
                      <a:pt x="146" y="0"/>
                    </a:lnTo>
                    <a:lnTo>
                      <a:pt x="143" y="1"/>
                    </a:lnTo>
                    <a:lnTo>
                      <a:pt x="136" y="4"/>
                    </a:lnTo>
                    <a:lnTo>
                      <a:pt x="129" y="10"/>
                    </a:lnTo>
                    <a:lnTo>
                      <a:pt x="121" y="17"/>
                    </a:lnTo>
                    <a:lnTo>
                      <a:pt x="114" y="23"/>
                    </a:lnTo>
                    <a:lnTo>
                      <a:pt x="111" y="27"/>
                    </a:lnTo>
                    <a:lnTo>
                      <a:pt x="108" y="3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7" name="Freeform 12">
                <a:extLst>
                  <a:ext uri="{FF2B5EF4-FFF2-40B4-BE49-F238E27FC236}">
                    <a16:creationId xmlns:a16="http://schemas.microsoft.com/office/drawing/2014/main" id="{C0586CF8-6A1A-44FD-956E-CA0A594C95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3" y="2578"/>
                <a:ext cx="81" cy="219"/>
              </a:xfrm>
              <a:custGeom>
                <a:avLst/>
                <a:gdLst>
                  <a:gd name="T0" fmla="*/ 5 w 163"/>
                  <a:gd name="T1" fmla="*/ 10 h 438"/>
                  <a:gd name="T2" fmla="*/ 5 w 163"/>
                  <a:gd name="T3" fmla="*/ 9 h 438"/>
                  <a:gd name="T4" fmla="*/ 4 w 163"/>
                  <a:gd name="T5" fmla="*/ 8 h 438"/>
                  <a:gd name="T6" fmla="*/ 4 w 163"/>
                  <a:gd name="T7" fmla="*/ 8 h 438"/>
                  <a:gd name="T8" fmla="*/ 4 w 163"/>
                  <a:gd name="T9" fmla="*/ 7 h 438"/>
                  <a:gd name="T10" fmla="*/ 4 w 163"/>
                  <a:gd name="T11" fmla="*/ 7 h 438"/>
                  <a:gd name="T12" fmla="*/ 4 w 163"/>
                  <a:gd name="T13" fmla="*/ 6 h 438"/>
                  <a:gd name="T14" fmla="*/ 3 w 163"/>
                  <a:gd name="T15" fmla="*/ 6 h 438"/>
                  <a:gd name="T16" fmla="*/ 3 w 163"/>
                  <a:gd name="T17" fmla="*/ 5 h 438"/>
                  <a:gd name="T18" fmla="*/ 3 w 163"/>
                  <a:gd name="T19" fmla="*/ 5 h 438"/>
                  <a:gd name="T20" fmla="*/ 2 w 163"/>
                  <a:gd name="T21" fmla="*/ 4 h 438"/>
                  <a:gd name="T22" fmla="*/ 2 w 163"/>
                  <a:gd name="T23" fmla="*/ 4 h 438"/>
                  <a:gd name="T24" fmla="*/ 1 w 163"/>
                  <a:gd name="T25" fmla="*/ 3 h 438"/>
                  <a:gd name="T26" fmla="*/ 1 w 163"/>
                  <a:gd name="T27" fmla="*/ 2 h 438"/>
                  <a:gd name="T28" fmla="*/ 1 w 163"/>
                  <a:gd name="T29" fmla="*/ 1 h 438"/>
                  <a:gd name="T30" fmla="*/ 0 w 163"/>
                  <a:gd name="T31" fmla="*/ 1 h 438"/>
                  <a:gd name="T32" fmla="*/ 0 w 163"/>
                  <a:gd name="T33" fmla="*/ 0 h 438"/>
                  <a:gd name="T34" fmla="*/ 0 w 163"/>
                  <a:gd name="T35" fmla="*/ 1 h 438"/>
                  <a:gd name="T36" fmla="*/ 0 w 163"/>
                  <a:gd name="T37" fmla="*/ 2 h 438"/>
                  <a:gd name="T38" fmla="*/ 0 w 163"/>
                  <a:gd name="T39" fmla="*/ 3 h 438"/>
                  <a:gd name="T40" fmla="*/ 0 w 163"/>
                  <a:gd name="T41" fmla="*/ 3 h 438"/>
                  <a:gd name="T42" fmla="*/ 0 w 163"/>
                  <a:gd name="T43" fmla="*/ 4 h 438"/>
                  <a:gd name="T44" fmla="*/ 0 w 163"/>
                  <a:gd name="T45" fmla="*/ 4 h 438"/>
                  <a:gd name="T46" fmla="*/ 1 w 163"/>
                  <a:gd name="T47" fmla="*/ 4 h 438"/>
                  <a:gd name="T48" fmla="*/ 1 w 163"/>
                  <a:gd name="T49" fmla="*/ 5 h 438"/>
                  <a:gd name="T50" fmla="*/ 1 w 163"/>
                  <a:gd name="T51" fmla="*/ 5 h 438"/>
                  <a:gd name="T52" fmla="*/ 1 w 163"/>
                  <a:gd name="T53" fmla="*/ 6 h 438"/>
                  <a:gd name="T54" fmla="*/ 1 w 163"/>
                  <a:gd name="T55" fmla="*/ 6 h 438"/>
                  <a:gd name="T56" fmla="*/ 1 w 163"/>
                  <a:gd name="T57" fmla="*/ 7 h 438"/>
                  <a:gd name="T58" fmla="*/ 2 w 163"/>
                  <a:gd name="T59" fmla="*/ 7 h 438"/>
                  <a:gd name="T60" fmla="*/ 2 w 163"/>
                  <a:gd name="T61" fmla="*/ 8 h 438"/>
                  <a:gd name="T62" fmla="*/ 2 w 163"/>
                  <a:gd name="T63" fmla="*/ 8 h 438"/>
                  <a:gd name="T64" fmla="*/ 1 w 163"/>
                  <a:gd name="T65" fmla="*/ 9 h 438"/>
                  <a:gd name="T66" fmla="*/ 1 w 163"/>
                  <a:gd name="T67" fmla="*/ 9 h 438"/>
                  <a:gd name="T68" fmla="*/ 1 w 163"/>
                  <a:gd name="T69" fmla="*/ 10 h 438"/>
                  <a:gd name="T70" fmla="*/ 0 w 163"/>
                  <a:gd name="T71" fmla="*/ 11 h 438"/>
                  <a:gd name="T72" fmla="*/ 0 w 163"/>
                  <a:gd name="T73" fmla="*/ 11 h 438"/>
                  <a:gd name="T74" fmla="*/ 0 w 163"/>
                  <a:gd name="T75" fmla="*/ 12 h 438"/>
                  <a:gd name="T76" fmla="*/ 0 w 163"/>
                  <a:gd name="T77" fmla="*/ 13 h 438"/>
                  <a:gd name="T78" fmla="*/ 0 w 163"/>
                  <a:gd name="T79" fmla="*/ 14 h 438"/>
                  <a:gd name="T80" fmla="*/ 0 w 163"/>
                  <a:gd name="T81" fmla="*/ 14 h 438"/>
                  <a:gd name="T82" fmla="*/ 1 w 163"/>
                  <a:gd name="T83" fmla="*/ 14 h 438"/>
                  <a:gd name="T84" fmla="*/ 2 w 163"/>
                  <a:gd name="T85" fmla="*/ 14 h 438"/>
                  <a:gd name="T86" fmla="*/ 3 w 163"/>
                  <a:gd name="T87" fmla="*/ 13 h 438"/>
                  <a:gd name="T88" fmla="*/ 4 w 163"/>
                  <a:gd name="T89" fmla="*/ 13 h 438"/>
                  <a:gd name="T90" fmla="*/ 4 w 163"/>
                  <a:gd name="T91" fmla="*/ 12 h 438"/>
                  <a:gd name="T92" fmla="*/ 4 w 163"/>
                  <a:gd name="T93" fmla="*/ 11 h 438"/>
                  <a:gd name="T94" fmla="*/ 5 w 163"/>
                  <a:gd name="T95" fmla="*/ 11 h 438"/>
                  <a:gd name="T96" fmla="*/ 5 w 163"/>
                  <a:gd name="T97" fmla="*/ 10 h 438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63" h="438">
                    <a:moveTo>
                      <a:pt x="163" y="301"/>
                    </a:moveTo>
                    <a:lnTo>
                      <a:pt x="160" y="275"/>
                    </a:lnTo>
                    <a:lnTo>
                      <a:pt x="157" y="251"/>
                    </a:lnTo>
                    <a:lnTo>
                      <a:pt x="151" y="229"/>
                    </a:lnTo>
                    <a:lnTo>
                      <a:pt x="145" y="210"/>
                    </a:lnTo>
                    <a:lnTo>
                      <a:pt x="137" y="193"/>
                    </a:lnTo>
                    <a:lnTo>
                      <a:pt x="128" y="178"/>
                    </a:lnTo>
                    <a:lnTo>
                      <a:pt x="118" y="164"/>
                    </a:lnTo>
                    <a:lnTo>
                      <a:pt x="107" y="152"/>
                    </a:lnTo>
                    <a:lnTo>
                      <a:pt x="97" y="138"/>
                    </a:lnTo>
                    <a:lnTo>
                      <a:pt x="84" y="119"/>
                    </a:lnTo>
                    <a:lnTo>
                      <a:pt x="72" y="97"/>
                    </a:lnTo>
                    <a:lnTo>
                      <a:pt x="60" y="74"/>
                    </a:lnTo>
                    <a:lnTo>
                      <a:pt x="48" y="51"/>
                    </a:lnTo>
                    <a:lnTo>
                      <a:pt x="38" y="31"/>
                    </a:lnTo>
                    <a:lnTo>
                      <a:pt x="30" y="12"/>
                    </a:lnTo>
                    <a:lnTo>
                      <a:pt x="26" y="0"/>
                    </a:lnTo>
                    <a:lnTo>
                      <a:pt x="27" y="16"/>
                    </a:lnTo>
                    <a:lnTo>
                      <a:pt x="28" y="38"/>
                    </a:lnTo>
                    <a:lnTo>
                      <a:pt x="27" y="66"/>
                    </a:lnTo>
                    <a:lnTo>
                      <a:pt x="25" y="96"/>
                    </a:lnTo>
                    <a:lnTo>
                      <a:pt x="27" y="107"/>
                    </a:lnTo>
                    <a:lnTo>
                      <a:pt x="30" y="116"/>
                    </a:lnTo>
                    <a:lnTo>
                      <a:pt x="33" y="125"/>
                    </a:lnTo>
                    <a:lnTo>
                      <a:pt x="36" y="132"/>
                    </a:lnTo>
                    <a:lnTo>
                      <a:pt x="43" y="146"/>
                    </a:lnTo>
                    <a:lnTo>
                      <a:pt x="50" y="162"/>
                    </a:lnTo>
                    <a:lnTo>
                      <a:pt x="57" y="180"/>
                    </a:lnTo>
                    <a:lnTo>
                      <a:pt x="63" y="200"/>
                    </a:lnTo>
                    <a:lnTo>
                      <a:pt x="67" y="220"/>
                    </a:lnTo>
                    <a:lnTo>
                      <a:pt x="67" y="238"/>
                    </a:lnTo>
                    <a:lnTo>
                      <a:pt x="65" y="256"/>
                    </a:lnTo>
                    <a:lnTo>
                      <a:pt x="57" y="271"/>
                    </a:lnTo>
                    <a:lnTo>
                      <a:pt x="46" y="284"/>
                    </a:lnTo>
                    <a:lnTo>
                      <a:pt x="33" y="302"/>
                    </a:lnTo>
                    <a:lnTo>
                      <a:pt x="19" y="324"/>
                    </a:lnTo>
                    <a:lnTo>
                      <a:pt x="7" y="347"/>
                    </a:lnTo>
                    <a:lnTo>
                      <a:pt x="0" y="372"/>
                    </a:lnTo>
                    <a:lnTo>
                      <a:pt x="0" y="396"/>
                    </a:lnTo>
                    <a:lnTo>
                      <a:pt x="8" y="419"/>
                    </a:lnTo>
                    <a:lnTo>
                      <a:pt x="29" y="438"/>
                    </a:lnTo>
                    <a:lnTo>
                      <a:pt x="59" y="437"/>
                    </a:lnTo>
                    <a:lnTo>
                      <a:pt x="86" y="429"/>
                    </a:lnTo>
                    <a:lnTo>
                      <a:pt x="110" y="415"/>
                    </a:lnTo>
                    <a:lnTo>
                      <a:pt x="129" y="397"/>
                    </a:lnTo>
                    <a:lnTo>
                      <a:pt x="144" y="376"/>
                    </a:lnTo>
                    <a:lnTo>
                      <a:pt x="155" y="352"/>
                    </a:lnTo>
                    <a:lnTo>
                      <a:pt x="162" y="327"/>
                    </a:lnTo>
                    <a:lnTo>
                      <a:pt x="163" y="301"/>
                    </a:lnTo>
                    <a:close/>
                  </a:path>
                </a:pathLst>
              </a:custGeom>
              <a:solidFill>
                <a:srgbClr val="FA58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8" name="Freeform 13">
                <a:extLst>
                  <a:ext uri="{FF2B5EF4-FFF2-40B4-BE49-F238E27FC236}">
                    <a16:creationId xmlns:a16="http://schemas.microsoft.com/office/drawing/2014/main" id="{955C2922-025C-45F8-828E-7BF8669343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9" y="2626"/>
                <a:ext cx="77" cy="171"/>
              </a:xfrm>
              <a:custGeom>
                <a:avLst/>
                <a:gdLst>
                  <a:gd name="T0" fmla="*/ 5 w 154"/>
                  <a:gd name="T1" fmla="*/ 6 h 342"/>
                  <a:gd name="T2" fmla="*/ 5 w 154"/>
                  <a:gd name="T3" fmla="*/ 5 h 342"/>
                  <a:gd name="T4" fmla="*/ 5 w 154"/>
                  <a:gd name="T5" fmla="*/ 5 h 342"/>
                  <a:gd name="T6" fmla="*/ 5 w 154"/>
                  <a:gd name="T7" fmla="*/ 4 h 342"/>
                  <a:gd name="T8" fmla="*/ 5 w 154"/>
                  <a:gd name="T9" fmla="*/ 4 h 342"/>
                  <a:gd name="T10" fmla="*/ 5 w 154"/>
                  <a:gd name="T11" fmla="*/ 3 h 342"/>
                  <a:gd name="T12" fmla="*/ 5 w 154"/>
                  <a:gd name="T13" fmla="*/ 3 h 342"/>
                  <a:gd name="T14" fmla="*/ 5 w 154"/>
                  <a:gd name="T15" fmla="*/ 2 h 342"/>
                  <a:gd name="T16" fmla="*/ 4 w 154"/>
                  <a:gd name="T17" fmla="*/ 2 h 342"/>
                  <a:gd name="T18" fmla="*/ 4 w 154"/>
                  <a:gd name="T19" fmla="*/ 1 h 342"/>
                  <a:gd name="T20" fmla="*/ 4 w 154"/>
                  <a:gd name="T21" fmla="*/ 1 h 342"/>
                  <a:gd name="T22" fmla="*/ 4 w 154"/>
                  <a:gd name="T23" fmla="*/ 1 h 342"/>
                  <a:gd name="T24" fmla="*/ 4 w 154"/>
                  <a:gd name="T25" fmla="*/ 0 h 342"/>
                  <a:gd name="T26" fmla="*/ 4 w 154"/>
                  <a:gd name="T27" fmla="*/ 1 h 342"/>
                  <a:gd name="T28" fmla="*/ 4 w 154"/>
                  <a:gd name="T29" fmla="*/ 2 h 342"/>
                  <a:gd name="T30" fmla="*/ 4 w 154"/>
                  <a:gd name="T31" fmla="*/ 2 h 342"/>
                  <a:gd name="T32" fmla="*/ 3 w 154"/>
                  <a:gd name="T33" fmla="*/ 2 h 342"/>
                  <a:gd name="T34" fmla="*/ 3 w 154"/>
                  <a:gd name="T35" fmla="*/ 3 h 342"/>
                  <a:gd name="T36" fmla="*/ 3 w 154"/>
                  <a:gd name="T37" fmla="*/ 3 h 342"/>
                  <a:gd name="T38" fmla="*/ 3 w 154"/>
                  <a:gd name="T39" fmla="*/ 4 h 342"/>
                  <a:gd name="T40" fmla="*/ 2 w 154"/>
                  <a:gd name="T41" fmla="*/ 4 h 342"/>
                  <a:gd name="T42" fmla="*/ 1 w 154"/>
                  <a:gd name="T43" fmla="*/ 5 h 342"/>
                  <a:gd name="T44" fmla="*/ 1 w 154"/>
                  <a:gd name="T45" fmla="*/ 5 h 342"/>
                  <a:gd name="T46" fmla="*/ 1 w 154"/>
                  <a:gd name="T47" fmla="*/ 6 h 342"/>
                  <a:gd name="T48" fmla="*/ 0 w 154"/>
                  <a:gd name="T49" fmla="*/ 7 h 342"/>
                  <a:gd name="T50" fmla="*/ 1 w 154"/>
                  <a:gd name="T51" fmla="*/ 9 h 342"/>
                  <a:gd name="T52" fmla="*/ 1 w 154"/>
                  <a:gd name="T53" fmla="*/ 10 h 342"/>
                  <a:gd name="T54" fmla="*/ 2 w 154"/>
                  <a:gd name="T55" fmla="*/ 10 h 342"/>
                  <a:gd name="T56" fmla="*/ 3 w 154"/>
                  <a:gd name="T57" fmla="*/ 11 h 342"/>
                  <a:gd name="T58" fmla="*/ 3 w 154"/>
                  <a:gd name="T59" fmla="*/ 11 h 342"/>
                  <a:gd name="T60" fmla="*/ 3 w 154"/>
                  <a:gd name="T61" fmla="*/ 11 h 342"/>
                  <a:gd name="T62" fmla="*/ 3 w 154"/>
                  <a:gd name="T63" fmla="*/ 11 h 342"/>
                  <a:gd name="T64" fmla="*/ 4 w 154"/>
                  <a:gd name="T65" fmla="*/ 11 h 342"/>
                  <a:gd name="T66" fmla="*/ 4 w 154"/>
                  <a:gd name="T67" fmla="*/ 11 h 342"/>
                  <a:gd name="T68" fmla="*/ 4 w 154"/>
                  <a:gd name="T69" fmla="*/ 11 h 342"/>
                  <a:gd name="T70" fmla="*/ 4 w 154"/>
                  <a:gd name="T71" fmla="*/ 11 h 342"/>
                  <a:gd name="T72" fmla="*/ 4 w 154"/>
                  <a:gd name="T73" fmla="*/ 11 h 342"/>
                  <a:gd name="T74" fmla="*/ 3 w 154"/>
                  <a:gd name="T75" fmla="*/ 11 h 342"/>
                  <a:gd name="T76" fmla="*/ 3 w 154"/>
                  <a:gd name="T77" fmla="*/ 10 h 342"/>
                  <a:gd name="T78" fmla="*/ 3 w 154"/>
                  <a:gd name="T79" fmla="*/ 9 h 342"/>
                  <a:gd name="T80" fmla="*/ 3 w 154"/>
                  <a:gd name="T81" fmla="*/ 9 h 342"/>
                  <a:gd name="T82" fmla="*/ 4 w 154"/>
                  <a:gd name="T83" fmla="*/ 8 h 342"/>
                  <a:gd name="T84" fmla="*/ 4 w 154"/>
                  <a:gd name="T85" fmla="*/ 7 h 342"/>
                  <a:gd name="T86" fmla="*/ 5 w 154"/>
                  <a:gd name="T87" fmla="*/ 6 h 342"/>
                  <a:gd name="T88" fmla="*/ 5 w 154"/>
                  <a:gd name="T89" fmla="*/ 6 h 342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154" h="342">
                    <a:moveTo>
                      <a:pt x="144" y="175"/>
                    </a:moveTo>
                    <a:lnTo>
                      <a:pt x="152" y="160"/>
                    </a:lnTo>
                    <a:lnTo>
                      <a:pt x="154" y="142"/>
                    </a:lnTo>
                    <a:lnTo>
                      <a:pt x="154" y="124"/>
                    </a:lnTo>
                    <a:lnTo>
                      <a:pt x="150" y="104"/>
                    </a:lnTo>
                    <a:lnTo>
                      <a:pt x="144" y="84"/>
                    </a:lnTo>
                    <a:lnTo>
                      <a:pt x="137" y="66"/>
                    </a:lnTo>
                    <a:lnTo>
                      <a:pt x="130" y="50"/>
                    </a:lnTo>
                    <a:lnTo>
                      <a:pt x="123" y="36"/>
                    </a:lnTo>
                    <a:lnTo>
                      <a:pt x="120" y="29"/>
                    </a:lnTo>
                    <a:lnTo>
                      <a:pt x="117" y="20"/>
                    </a:lnTo>
                    <a:lnTo>
                      <a:pt x="114" y="11"/>
                    </a:lnTo>
                    <a:lnTo>
                      <a:pt x="112" y="0"/>
                    </a:lnTo>
                    <a:lnTo>
                      <a:pt x="109" y="16"/>
                    </a:lnTo>
                    <a:lnTo>
                      <a:pt x="105" y="33"/>
                    </a:lnTo>
                    <a:lnTo>
                      <a:pt x="100" y="48"/>
                    </a:lnTo>
                    <a:lnTo>
                      <a:pt x="94" y="63"/>
                    </a:lnTo>
                    <a:lnTo>
                      <a:pt x="86" y="76"/>
                    </a:lnTo>
                    <a:lnTo>
                      <a:pt x="77" y="89"/>
                    </a:lnTo>
                    <a:lnTo>
                      <a:pt x="67" y="101"/>
                    </a:lnTo>
                    <a:lnTo>
                      <a:pt x="54" y="110"/>
                    </a:lnTo>
                    <a:lnTo>
                      <a:pt x="31" y="130"/>
                    </a:lnTo>
                    <a:lnTo>
                      <a:pt x="14" y="158"/>
                    </a:lnTo>
                    <a:lnTo>
                      <a:pt x="2" y="189"/>
                    </a:lnTo>
                    <a:lnTo>
                      <a:pt x="0" y="224"/>
                    </a:lnTo>
                    <a:lnTo>
                      <a:pt x="4" y="257"/>
                    </a:lnTo>
                    <a:lnTo>
                      <a:pt x="18" y="289"/>
                    </a:lnTo>
                    <a:lnTo>
                      <a:pt x="41" y="315"/>
                    </a:lnTo>
                    <a:lnTo>
                      <a:pt x="76" y="334"/>
                    </a:lnTo>
                    <a:lnTo>
                      <a:pt x="82" y="335"/>
                    </a:lnTo>
                    <a:lnTo>
                      <a:pt x="86" y="338"/>
                    </a:lnTo>
                    <a:lnTo>
                      <a:pt x="92" y="339"/>
                    </a:lnTo>
                    <a:lnTo>
                      <a:pt x="97" y="340"/>
                    </a:lnTo>
                    <a:lnTo>
                      <a:pt x="102" y="341"/>
                    </a:lnTo>
                    <a:lnTo>
                      <a:pt x="107" y="341"/>
                    </a:lnTo>
                    <a:lnTo>
                      <a:pt x="112" y="342"/>
                    </a:lnTo>
                    <a:lnTo>
                      <a:pt x="116" y="342"/>
                    </a:lnTo>
                    <a:lnTo>
                      <a:pt x="95" y="330"/>
                    </a:lnTo>
                    <a:lnTo>
                      <a:pt x="86" y="310"/>
                    </a:lnTo>
                    <a:lnTo>
                      <a:pt x="86" y="287"/>
                    </a:lnTo>
                    <a:lnTo>
                      <a:pt x="93" y="261"/>
                    </a:lnTo>
                    <a:lnTo>
                      <a:pt x="105" y="234"/>
                    </a:lnTo>
                    <a:lnTo>
                      <a:pt x="120" y="210"/>
                    </a:lnTo>
                    <a:lnTo>
                      <a:pt x="133" y="189"/>
                    </a:lnTo>
                    <a:lnTo>
                      <a:pt x="144" y="175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9" name="Freeform 14">
                <a:extLst>
                  <a:ext uri="{FF2B5EF4-FFF2-40B4-BE49-F238E27FC236}">
                    <a16:creationId xmlns:a16="http://schemas.microsoft.com/office/drawing/2014/main" id="{518C48DD-0A01-48F0-8037-A177FE85D2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4" y="2574"/>
                <a:ext cx="1" cy="4"/>
              </a:xfrm>
              <a:custGeom>
                <a:avLst/>
                <a:gdLst>
                  <a:gd name="T0" fmla="*/ 0 w 3"/>
                  <a:gd name="T1" fmla="*/ 0 h 7"/>
                  <a:gd name="T2" fmla="*/ 0 w 3"/>
                  <a:gd name="T3" fmla="*/ 1 h 7"/>
                  <a:gd name="T4" fmla="*/ 0 w 3"/>
                  <a:gd name="T5" fmla="*/ 1 h 7"/>
                  <a:gd name="T6" fmla="*/ 0 w 3"/>
                  <a:gd name="T7" fmla="*/ 1 h 7"/>
                  <a:gd name="T8" fmla="*/ 0 w 3"/>
                  <a:gd name="T9" fmla="*/ 1 h 7"/>
                  <a:gd name="T10" fmla="*/ 0 w 3"/>
                  <a:gd name="T11" fmla="*/ 1 h 7"/>
                  <a:gd name="T12" fmla="*/ 0 w 3"/>
                  <a:gd name="T13" fmla="*/ 1 h 7"/>
                  <a:gd name="T14" fmla="*/ 0 w 3"/>
                  <a:gd name="T15" fmla="*/ 0 h 7"/>
                  <a:gd name="T16" fmla="*/ 0 w 3"/>
                  <a:gd name="T17" fmla="*/ 0 h 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" h="7">
                    <a:moveTo>
                      <a:pt x="0" y="0"/>
                    </a:moveTo>
                    <a:lnTo>
                      <a:pt x="0" y="1"/>
                    </a:lnTo>
                    <a:lnTo>
                      <a:pt x="2" y="3"/>
                    </a:lnTo>
                    <a:lnTo>
                      <a:pt x="2" y="4"/>
                    </a:lnTo>
                    <a:lnTo>
                      <a:pt x="3" y="7"/>
                    </a:lnTo>
                    <a:lnTo>
                      <a:pt x="2" y="3"/>
                    </a:lnTo>
                    <a:lnTo>
                      <a:pt x="2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F3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0" name="Freeform 15">
                <a:extLst>
                  <a:ext uri="{FF2B5EF4-FFF2-40B4-BE49-F238E27FC236}">
                    <a16:creationId xmlns:a16="http://schemas.microsoft.com/office/drawing/2014/main" id="{98C9AE25-D79A-4F4A-8667-B73636CE04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8" y="2654"/>
                <a:ext cx="48" cy="127"/>
              </a:xfrm>
              <a:custGeom>
                <a:avLst/>
                <a:gdLst>
                  <a:gd name="T0" fmla="*/ 2 w 96"/>
                  <a:gd name="T1" fmla="*/ 0 h 254"/>
                  <a:gd name="T2" fmla="*/ 2 w 96"/>
                  <a:gd name="T3" fmla="*/ 1 h 254"/>
                  <a:gd name="T4" fmla="*/ 2 w 96"/>
                  <a:gd name="T5" fmla="*/ 1 h 254"/>
                  <a:gd name="T6" fmla="*/ 2 w 96"/>
                  <a:gd name="T7" fmla="*/ 2 h 254"/>
                  <a:gd name="T8" fmla="*/ 3 w 96"/>
                  <a:gd name="T9" fmla="*/ 2 h 254"/>
                  <a:gd name="T10" fmla="*/ 3 w 96"/>
                  <a:gd name="T11" fmla="*/ 3 h 254"/>
                  <a:gd name="T12" fmla="*/ 3 w 96"/>
                  <a:gd name="T13" fmla="*/ 4 h 254"/>
                  <a:gd name="T14" fmla="*/ 2 w 96"/>
                  <a:gd name="T15" fmla="*/ 5 h 254"/>
                  <a:gd name="T16" fmla="*/ 2 w 96"/>
                  <a:gd name="T17" fmla="*/ 6 h 254"/>
                  <a:gd name="T18" fmla="*/ 1 w 96"/>
                  <a:gd name="T19" fmla="*/ 7 h 254"/>
                  <a:gd name="T20" fmla="*/ 1 w 96"/>
                  <a:gd name="T21" fmla="*/ 7 h 254"/>
                  <a:gd name="T22" fmla="*/ 0 w 96"/>
                  <a:gd name="T23" fmla="*/ 8 h 254"/>
                  <a:gd name="T24" fmla="*/ 1 w 96"/>
                  <a:gd name="T25" fmla="*/ 8 h 254"/>
                  <a:gd name="T26" fmla="*/ 1 w 96"/>
                  <a:gd name="T27" fmla="*/ 8 h 254"/>
                  <a:gd name="T28" fmla="*/ 1 w 96"/>
                  <a:gd name="T29" fmla="*/ 8 h 254"/>
                  <a:gd name="T30" fmla="*/ 2 w 96"/>
                  <a:gd name="T31" fmla="*/ 8 h 254"/>
                  <a:gd name="T32" fmla="*/ 2 w 96"/>
                  <a:gd name="T33" fmla="*/ 8 h 254"/>
                  <a:gd name="T34" fmla="*/ 2 w 96"/>
                  <a:gd name="T35" fmla="*/ 8 h 254"/>
                  <a:gd name="T36" fmla="*/ 3 w 96"/>
                  <a:gd name="T37" fmla="*/ 7 h 254"/>
                  <a:gd name="T38" fmla="*/ 3 w 96"/>
                  <a:gd name="T39" fmla="*/ 6 h 254"/>
                  <a:gd name="T40" fmla="*/ 3 w 96"/>
                  <a:gd name="T41" fmla="*/ 5 h 254"/>
                  <a:gd name="T42" fmla="*/ 3 w 96"/>
                  <a:gd name="T43" fmla="*/ 4 h 254"/>
                  <a:gd name="T44" fmla="*/ 3 w 96"/>
                  <a:gd name="T45" fmla="*/ 3 h 254"/>
                  <a:gd name="T46" fmla="*/ 3 w 96"/>
                  <a:gd name="T47" fmla="*/ 2 h 254"/>
                  <a:gd name="T48" fmla="*/ 2 w 96"/>
                  <a:gd name="T49" fmla="*/ 0 h 25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96" h="254">
                    <a:moveTo>
                      <a:pt x="37" y="0"/>
                    </a:moveTo>
                    <a:lnTo>
                      <a:pt x="41" y="4"/>
                    </a:lnTo>
                    <a:lnTo>
                      <a:pt x="48" y="17"/>
                    </a:lnTo>
                    <a:lnTo>
                      <a:pt x="57" y="36"/>
                    </a:lnTo>
                    <a:lnTo>
                      <a:pt x="65" y="61"/>
                    </a:lnTo>
                    <a:lnTo>
                      <a:pt x="71" y="87"/>
                    </a:lnTo>
                    <a:lnTo>
                      <a:pt x="68" y="117"/>
                    </a:lnTo>
                    <a:lnTo>
                      <a:pt x="59" y="146"/>
                    </a:lnTo>
                    <a:lnTo>
                      <a:pt x="37" y="174"/>
                    </a:lnTo>
                    <a:lnTo>
                      <a:pt x="15" y="198"/>
                    </a:lnTo>
                    <a:lnTo>
                      <a:pt x="4" y="217"/>
                    </a:lnTo>
                    <a:lnTo>
                      <a:pt x="0" y="232"/>
                    </a:lnTo>
                    <a:lnTo>
                      <a:pt x="5" y="244"/>
                    </a:lnTo>
                    <a:lnTo>
                      <a:pt x="13" y="251"/>
                    </a:lnTo>
                    <a:lnTo>
                      <a:pt x="25" y="254"/>
                    </a:lnTo>
                    <a:lnTo>
                      <a:pt x="36" y="254"/>
                    </a:lnTo>
                    <a:lnTo>
                      <a:pt x="45" y="252"/>
                    </a:lnTo>
                    <a:lnTo>
                      <a:pt x="63" y="238"/>
                    </a:lnTo>
                    <a:lnTo>
                      <a:pt x="78" y="216"/>
                    </a:lnTo>
                    <a:lnTo>
                      <a:pt x="89" y="186"/>
                    </a:lnTo>
                    <a:lnTo>
                      <a:pt x="96" y="153"/>
                    </a:lnTo>
                    <a:lnTo>
                      <a:pt x="95" y="115"/>
                    </a:lnTo>
                    <a:lnTo>
                      <a:pt x="87" y="76"/>
                    </a:lnTo>
                    <a:lnTo>
                      <a:pt x="67" y="36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ED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53" name="Group 16">
              <a:extLst>
                <a:ext uri="{FF2B5EF4-FFF2-40B4-BE49-F238E27FC236}">
                  <a16:creationId xmlns:a16="http://schemas.microsoft.com/office/drawing/2014/main" id="{8C5915C6-AEF5-461B-A389-40CFC6A1AE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20" y="1583"/>
              <a:ext cx="70" cy="64"/>
              <a:chOff x="1620" y="1583"/>
              <a:chExt cx="70" cy="64"/>
            </a:xfrm>
          </p:grpSpPr>
          <p:sp>
            <p:nvSpPr>
              <p:cNvPr id="5154" name="Rectangle 17">
                <a:extLst>
                  <a:ext uri="{FF2B5EF4-FFF2-40B4-BE49-F238E27FC236}">
                    <a16:creationId xmlns:a16="http://schemas.microsoft.com/office/drawing/2014/main" id="{21CD8938-1C66-4C1A-A3EA-22BBA32938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366378">
                <a:off x="1628" y="1584"/>
                <a:ext cx="56" cy="6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5155" name="AutoShape 18">
                <a:extLst>
                  <a:ext uri="{FF2B5EF4-FFF2-40B4-BE49-F238E27FC236}">
                    <a16:creationId xmlns:a16="http://schemas.microsoft.com/office/drawing/2014/main" id="{CC9B98C5-FEF7-4F90-9225-220BF2159D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2758394" flipH="1">
                <a:off x="1620" y="1583"/>
                <a:ext cx="48" cy="5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</p:grpSp>
      <p:pic>
        <p:nvPicPr>
          <p:cNvPr id="5129" name="Picture 19" descr="C:\WINDOWS\Application Data\Microsoft\Media Catalog\Downloaded Clips\cl2d\j0114338.wmf">
            <a:extLst>
              <a:ext uri="{FF2B5EF4-FFF2-40B4-BE49-F238E27FC236}">
                <a16:creationId xmlns:a16="http://schemas.microsoft.com/office/drawing/2014/main" id="{0C58BE18-5410-42F0-B70C-A91CCA3E90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9013" y="5330825"/>
            <a:ext cx="833437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20" descr="C:\WINDOWS\Application Data\Microsoft\Media Catalog\Downloaded Clips\cl29\j0104564.wmf">
            <a:extLst>
              <a:ext uri="{FF2B5EF4-FFF2-40B4-BE49-F238E27FC236}">
                <a16:creationId xmlns:a16="http://schemas.microsoft.com/office/drawing/2014/main" id="{E66A9F1F-5750-4879-AC17-A4D780D2D5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5150" y="4779963"/>
            <a:ext cx="10509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31" name="Group 21">
            <a:extLst>
              <a:ext uri="{FF2B5EF4-FFF2-40B4-BE49-F238E27FC236}">
                <a16:creationId xmlns:a16="http://schemas.microsoft.com/office/drawing/2014/main" id="{4FBAC821-1D7D-4626-A7EC-2C413F4C2781}"/>
              </a:ext>
            </a:extLst>
          </p:cNvPr>
          <p:cNvGrpSpPr>
            <a:grpSpLocks/>
          </p:cNvGrpSpPr>
          <p:nvPr/>
        </p:nvGrpSpPr>
        <p:grpSpPr bwMode="auto">
          <a:xfrm>
            <a:off x="322263" y="1470025"/>
            <a:ext cx="5535612" cy="1473200"/>
            <a:chOff x="203" y="808"/>
            <a:chExt cx="3487" cy="928"/>
          </a:xfrm>
        </p:grpSpPr>
        <p:grpSp>
          <p:nvGrpSpPr>
            <p:cNvPr id="5139" name="Group 22">
              <a:extLst>
                <a:ext uri="{FF2B5EF4-FFF2-40B4-BE49-F238E27FC236}">
                  <a16:creationId xmlns:a16="http://schemas.microsoft.com/office/drawing/2014/main" id="{C336E88E-57B0-4785-9054-ED6C833A2C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4" y="808"/>
              <a:ext cx="1183" cy="416"/>
              <a:chOff x="204" y="808"/>
              <a:chExt cx="1183" cy="416"/>
            </a:xfrm>
          </p:grpSpPr>
          <p:graphicFrame>
            <p:nvGraphicFramePr>
              <p:cNvPr id="5149" name="Object 23">
                <a:extLst>
                  <a:ext uri="{FF2B5EF4-FFF2-40B4-BE49-F238E27FC236}">
                    <a16:creationId xmlns:a16="http://schemas.microsoft.com/office/drawing/2014/main" id="{3B744F12-D30B-4963-AEB0-E09A579F2B3F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04" y="808"/>
              <a:ext cx="415" cy="41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72" name="Image" r:id="rId9" imgW="8973803" imgH="8888066" progId="PSP6.Image">
                      <p:embed/>
                    </p:oleObj>
                  </mc:Choice>
                  <mc:Fallback>
                    <p:oleObj name="Image" r:id="rId9" imgW="8973803" imgH="8888066" progId="PSP6.Image">
                      <p:embed/>
                      <p:pic>
                        <p:nvPicPr>
                          <p:cNvPr id="0" name="Object 2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04" y="808"/>
                            <a:ext cx="415" cy="416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150" name="Text Box 24">
                <a:extLst>
                  <a:ext uri="{FF2B5EF4-FFF2-40B4-BE49-F238E27FC236}">
                    <a16:creationId xmlns:a16="http://schemas.microsoft.com/office/drawing/2014/main" id="{659D34E5-7447-4A1D-9F97-7764B49F8F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7" y="870"/>
                <a:ext cx="72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s-ES_tradnl" altLang="en-US" sz="2000" b="1"/>
                  <a:t>La Piel</a:t>
                </a:r>
              </a:p>
            </p:txBody>
          </p:sp>
        </p:grpSp>
        <p:grpSp>
          <p:nvGrpSpPr>
            <p:cNvPr id="5140" name="Group 25">
              <a:extLst>
                <a:ext uri="{FF2B5EF4-FFF2-40B4-BE49-F238E27FC236}">
                  <a16:creationId xmlns:a16="http://schemas.microsoft.com/office/drawing/2014/main" id="{717D57CB-46EB-4F29-B3EA-16A4B35297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3" y="1320"/>
              <a:ext cx="1232" cy="416"/>
              <a:chOff x="203" y="1320"/>
              <a:chExt cx="1232" cy="416"/>
            </a:xfrm>
          </p:grpSpPr>
          <p:graphicFrame>
            <p:nvGraphicFramePr>
              <p:cNvPr id="5147" name="Object 26">
                <a:extLst>
                  <a:ext uri="{FF2B5EF4-FFF2-40B4-BE49-F238E27FC236}">
                    <a16:creationId xmlns:a16="http://schemas.microsoft.com/office/drawing/2014/main" id="{76F57878-CA1C-4B69-9ECC-4B5B5946BFD7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03" y="1320"/>
              <a:ext cx="416" cy="41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73" name="Image" r:id="rId11" imgW="7287642" imgH="8554644" progId="PSP6.Image">
                      <p:embed/>
                    </p:oleObj>
                  </mc:Choice>
                  <mc:Fallback>
                    <p:oleObj name="Image" r:id="rId11" imgW="7287642" imgH="8554644" progId="PSP6.Image">
                      <p:embed/>
                      <p:pic>
                        <p:nvPicPr>
                          <p:cNvPr id="0" name="Object 2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03" y="1320"/>
                            <a:ext cx="416" cy="416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148" name="Text Box 27">
                <a:extLst>
                  <a:ext uri="{FF2B5EF4-FFF2-40B4-BE49-F238E27FC236}">
                    <a16:creationId xmlns:a16="http://schemas.microsoft.com/office/drawing/2014/main" id="{857E5858-C5DA-42B0-9DF6-5282F8126F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7" y="1398"/>
                <a:ext cx="76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s-ES_tradnl" altLang="en-US" sz="2000" b="1"/>
                  <a:t>La Nariz</a:t>
                </a:r>
              </a:p>
            </p:txBody>
          </p:sp>
        </p:grpSp>
        <p:grpSp>
          <p:nvGrpSpPr>
            <p:cNvPr id="5141" name="Group 28">
              <a:extLst>
                <a:ext uri="{FF2B5EF4-FFF2-40B4-BE49-F238E27FC236}">
                  <a16:creationId xmlns:a16="http://schemas.microsoft.com/office/drawing/2014/main" id="{DB5E1592-7D74-4A40-8E3A-FA699570B5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55" y="808"/>
              <a:ext cx="1335" cy="414"/>
              <a:chOff x="2355" y="808"/>
              <a:chExt cx="1335" cy="414"/>
            </a:xfrm>
          </p:grpSpPr>
          <p:graphicFrame>
            <p:nvGraphicFramePr>
              <p:cNvPr id="5145" name="Object 29">
                <a:extLst>
                  <a:ext uri="{FF2B5EF4-FFF2-40B4-BE49-F238E27FC236}">
                    <a16:creationId xmlns:a16="http://schemas.microsoft.com/office/drawing/2014/main" id="{DD3A7341-635D-4435-99C6-26AFE78A1703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355" y="808"/>
              <a:ext cx="413" cy="41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74" name="Image" r:id="rId13" imgW="7380952" imgH="8066667" progId="PSP6.Image">
                      <p:embed/>
                    </p:oleObj>
                  </mc:Choice>
                  <mc:Fallback>
                    <p:oleObj name="Image" r:id="rId13" imgW="7380952" imgH="8066667" progId="PSP6.Image">
                      <p:embed/>
                      <p:pic>
                        <p:nvPicPr>
                          <p:cNvPr id="0" name="Object 2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55" y="808"/>
                            <a:ext cx="413" cy="414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146" name="Text Box 30">
                <a:extLst>
                  <a:ext uri="{FF2B5EF4-FFF2-40B4-BE49-F238E27FC236}">
                    <a16:creationId xmlns:a16="http://schemas.microsoft.com/office/drawing/2014/main" id="{927F3DC0-ADD4-45D8-8410-A537495C79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26" y="870"/>
                <a:ext cx="86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s-ES_tradnl" altLang="en-US" sz="2000" b="1"/>
                  <a:t>Los Ojos</a:t>
                </a:r>
              </a:p>
            </p:txBody>
          </p:sp>
        </p:grpSp>
        <p:grpSp>
          <p:nvGrpSpPr>
            <p:cNvPr id="5142" name="Group 31">
              <a:extLst>
                <a:ext uri="{FF2B5EF4-FFF2-40B4-BE49-F238E27FC236}">
                  <a16:creationId xmlns:a16="http://schemas.microsoft.com/office/drawing/2014/main" id="{2A358040-353E-4F56-AFFB-404FB626F3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55" y="1320"/>
              <a:ext cx="1293" cy="416"/>
              <a:chOff x="2355" y="1320"/>
              <a:chExt cx="1293" cy="416"/>
            </a:xfrm>
          </p:grpSpPr>
          <p:graphicFrame>
            <p:nvGraphicFramePr>
              <p:cNvPr id="5143" name="Object 32">
                <a:extLst>
                  <a:ext uri="{FF2B5EF4-FFF2-40B4-BE49-F238E27FC236}">
                    <a16:creationId xmlns:a16="http://schemas.microsoft.com/office/drawing/2014/main" id="{A35349A2-34CB-4E64-9BA5-F0F0D346D2A7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355" y="1320"/>
              <a:ext cx="413" cy="41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75" name="Image" r:id="rId15" imgW="7125695" imgH="6638095" progId="PSP6.Image">
                      <p:embed/>
                    </p:oleObj>
                  </mc:Choice>
                  <mc:Fallback>
                    <p:oleObj name="Image" r:id="rId15" imgW="7125695" imgH="6638095" progId="PSP6.Image">
                      <p:embed/>
                      <p:pic>
                        <p:nvPicPr>
                          <p:cNvPr id="0" name="Object 3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55" y="1320"/>
                            <a:ext cx="413" cy="416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144" name="Text Box 33">
                <a:extLst>
                  <a:ext uri="{FF2B5EF4-FFF2-40B4-BE49-F238E27FC236}">
                    <a16:creationId xmlns:a16="http://schemas.microsoft.com/office/drawing/2014/main" id="{A1861EBD-2E95-489C-B958-3F59A9A23A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32" y="1389"/>
                <a:ext cx="8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s-ES_tradnl" altLang="en-US" sz="2000" b="1"/>
                  <a:t>La Boca</a:t>
                </a:r>
              </a:p>
            </p:txBody>
          </p:sp>
        </p:grpSp>
      </p:grpSp>
      <p:sp>
        <p:nvSpPr>
          <p:cNvPr id="5132" name="AutoShape 34">
            <a:extLst>
              <a:ext uri="{FF2B5EF4-FFF2-40B4-BE49-F238E27FC236}">
                <a16:creationId xmlns:a16="http://schemas.microsoft.com/office/drawing/2014/main" id="{551C283B-9BE3-4E81-AC1A-E38F1E96D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188" y="3155950"/>
            <a:ext cx="6400800" cy="117475"/>
          </a:xfrm>
          <a:prstGeom prst="bevel">
            <a:avLst>
              <a:gd name="adj" fmla="val 12500"/>
            </a:avLst>
          </a:prstGeom>
          <a:solidFill>
            <a:srgbClr val="B9B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5133" name="Group 35">
            <a:extLst>
              <a:ext uri="{FF2B5EF4-FFF2-40B4-BE49-F238E27FC236}">
                <a16:creationId xmlns:a16="http://schemas.microsoft.com/office/drawing/2014/main" id="{9FE79CB3-5193-4747-9F1A-E1DEF7F737ED}"/>
              </a:ext>
            </a:extLst>
          </p:cNvPr>
          <p:cNvGrpSpPr>
            <a:grpSpLocks/>
          </p:cNvGrpSpPr>
          <p:nvPr/>
        </p:nvGrpSpPr>
        <p:grpSpPr bwMode="auto">
          <a:xfrm>
            <a:off x="5064125" y="7043738"/>
            <a:ext cx="938213" cy="1176337"/>
            <a:chOff x="2349" y="4299"/>
            <a:chExt cx="591" cy="741"/>
          </a:xfrm>
        </p:grpSpPr>
        <p:grpSp>
          <p:nvGrpSpPr>
            <p:cNvPr id="5135" name="Group 36">
              <a:extLst>
                <a:ext uri="{FF2B5EF4-FFF2-40B4-BE49-F238E27FC236}">
                  <a16:creationId xmlns:a16="http://schemas.microsoft.com/office/drawing/2014/main" id="{C93CF79A-97D3-4C16-AE03-0FC3E1E647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49" y="4299"/>
              <a:ext cx="591" cy="741"/>
              <a:chOff x="2349" y="4299"/>
              <a:chExt cx="591" cy="741"/>
            </a:xfrm>
          </p:grpSpPr>
          <p:pic>
            <p:nvPicPr>
              <p:cNvPr id="5137" name="Picture 37" descr="http://www.life.umd.edu/classroom/bsci124/img/bacteria.jpg">
                <a:extLst>
                  <a:ext uri="{FF2B5EF4-FFF2-40B4-BE49-F238E27FC236}">
                    <a16:creationId xmlns:a16="http://schemas.microsoft.com/office/drawing/2014/main" id="{DC64523F-91CA-45A0-B2E9-1B7FB2442B9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7">
                <a:lum bright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0" y="4320"/>
                <a:ext cx="528" cy="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138" name="Rectangle 38">
                <a:extLst>
                  <a:ext uri="{FF2B5EF4-FFF2-40B4-BE49-F238E27FC236}">
                    <a16:creationId xmlns:a16="http://schemas.microsoft.com/office/drawing/2014/main" id="{290C16EA-A98A-4F9C-92C4-A7A14B1E0D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49" y="4299"/>
                <a:ext cx="591" cy="713"/>
              </a:xfrm>
              <a:prstGeom prst="rect">
                <a:avLst/>
              </a:prstGeom>
              <a:noFill/>
              <a:ln w="177800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/>
                  <a:t> </a:t>
                </a:r>
              </a:p>
            </p:txBody>
          </p:sp>
        </p:grpSp>
        <p:sp>
          <p:nvSpPr>
            <p:cNvPr id="5136" name="Rectangle 39">
              <a:extLst>
                <a:ext uri="{FF2B5EF4-FFF2-40B4-BE49-F238E27FC236}">
                  <a16:creationId xmlns:a16="http://schemas.microsoft.com/office/drawing/2014/main" id="{04AB8679-600A-4517-BF5E-F33EE8668A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4" y="4353"/>
              <a:ext cx="482" cy="60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pic>
        <p:nvPicPr>
          <p:cNvPr id="5134" name="Picture 40" descr="C:\WINDOWS\Application Data\Microsoft\Media Catalog\Downloaded Clips\cl0\IN00386_.wmf">
            <a:extLst>
              <a:ext uri="{FF2B5EF4-FFF2-40B4-BE49-F238E27FC236}">
                <a16:creationId xmlns:a16="http://schemas.microsoft.com/office/drawing/2014/main" id="{37264785-01AC-43F7-A9DB-484312A7C4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0" y="3395663"/>
            <a:ext cx="1714500" cy="140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Tailgate</TrainingFormat>
    <Topic xmlns="4abed4e2-db5c-4e78-ae88-7ca7a6241065">
      <Value>293</Value>
    </Topic>
    <TrainingType xmlns="4abed4e2-db5c-4e78-ae88-7ca7a6241065">PESO</TrainingType>
    <DateRevised xmlns="4abed4e2-db5c-4e78-ae88-7ca7a6241065">2022-11-14T08:00:00+00:00</DateRevised>
    <AdditionalTitle xmlns="4abed4e2-db5c-4e78-ae88-7ca7a6241065">Higiene Laboral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B0529B8E-D852-46E6-970E-75B2EA5871B1}"/>
</file>

<file path=customXml/itemProps2.xml><?xml version="1.0" encoding="utf-8"?>
<ds:datastoreItem xmlns:ds="http://schemas.openxmlformats.org/officeDocument/2006/customXml" ds:itemID="{23501A4A-6DE0-48D7-8A4C-B87FF90C3B59}"/>
</file>

<file path=customXml/itemProps3.xml><?xml version="1.0" encoding="utf-8"?>
<ds:datastoreItem xmlns:ds="http://schemas.openxmlformats.org/officeDocument/2006/customXml" ds:itemID="{EDC9DA86-34B6-412D-9561-A41E56E8B22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On-screen Show (4:3)</PresentationFormat>
  <Paragraphs>56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Monotype Sorts</vt:lpstr>
      <vt:lpstr>Times New Roman</vt:lpstr>
      <vt:lpstr>Wingdings 3</vt:lpstr>
      <vt:lpstr>Default Design</vt:lpstr>
      <vt:lpstr>Clip</vt:lpstr>
      <vt:lpstr>Image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Occupational Health (pptx)</dc:title>
  <dc:subject>PESO PowerPoint tailgate about Occupational Health</dc:subject>
  <dc:creator/>
  <cp:lastModifiedBy/>
  <cp:revision>1</cp:revision>
  <dcterms:created xsi:type="dcterms:W3CDTF">2022-03-17T22:39:07Z</dcterms:created>
  <dcterms:modified xsi:type="dcterms:W3CDTF">2022-11-29T22:57:28Z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