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9.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7" r:id="rId1"/>
  </p:sldMasterIdLst>
  <p:notesMasterIdLst>
    <p:notesMasterId r:id="rId46"/>
  </p:notesMasterIdLst>
  <p:sldIdLst>
    <p:sldId id="265" r:id="rId2"/>
    <p:sldId id="317" r:id="rId3"/>
    <p:sldId id="794" r:id="rId4"/>
    <p:sldId id="494" r:id="rId5"/>
    <p:sldId id="496" r:id="rId6"/>
    <p:sldId id="649" r:id="rId7"/>
    <p:sldId id="724" r:id="rId8"/>
    <p:sldId id="715" r:id="rId9"/>
    <p:sldId id="717" r:id="rId10"/>
    <p:sldId id="721" r:id="rId11"/>
    <p:sldId id="722" r:id="rId12"/>
    <p:sldId id="714" r:id="rId13"/>
    <p:sldId id="723" r:id="rId14"/>
    <p:sldId id="725" r:id="rId15"/>
    <p:sldId id="726" r:id="rId16"/>
    <p:sldId id="727" r:id="rId17"/>
    <p:sldId id="728" r:id="rId18"/>
    <p:sldId id="729" r:id="rId19"/>
    <p:sldId id="730" r:id="rId20"/>
    <p:sldId id="731" r:id="rId21"/>
    <p:sldId id="732" r:id="rId22"/>
    <p:sldId id="733" r:id="rId23"/>
    <p:sldId id="735" r:id="rId24"/>
    <p:sldId id="734" r:id="rId25"/>
    <p:sldId id="736" r:id="rId26"/>
    <p:sldId id="737" r:id="rId27"/>
    <p:sldId id="739" r:id="rId28"/>
    <p:sldId id="740" r:id="rId29"/>
    <p:sldId id="741" r:id="rId30"/>
    <p:sldId id="742" r:id="rId31"/>
    <p:sldId id="743" r:id="rId32"/>
    <p:sldId id="744" r:id="rId33"/>
    <p:sldId id="745" r:id="rId34"/>
    <p:sldId id="746" r:id="rId35"/>
    <p:sldId id="747" r:id="rId36"/>
    <p:sldId id="749" r:id="rId37"/>
    <p:sldId id="750" r:id="rId38"/>
    <p:sldId id="751" r:id="rId39"/>
    <p:sldId id="752" r:id="rId40"/>
    <p:sldId id="753" r:id="rId41"/>
    <p:sldId id="755" r:id="rId42"/>
    <p:sldId id="757" r:id="rId43"/>
    <p:sldId id="758" r:id="rId44"/>
    <p:sldId id="795" r:id="rId45"/>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38" autoAdjust="0"/>
    <p:restoredTop sz="94660"/>
  </p:normalViewPr>
  <p:slideViewPr>
    <p:cSldViewPr snapToGrid="0">
      <p:cViewPr varScale="1">
        <p:scale>
          <a:sx n="63" d="100"/>
          <a:sy n="63" d="100"/>
        </p:scale>
        <p:origin x="2628" y="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4415629A-7BA7-457E-9E29-B04B434E5A6B}" type="datetimeFigureOut">
              <a:rPr lang="en-US" smtClean="0"/>
              <a:pPr/>
              <a:t>11/29/2022</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2A2CE274-1482-4BA1-B765-64DD1475326A}" type="slidenum">
              <a:rPr lang="en-US" smtClean="0"/>
              <a:pPr/>
              <a:t>‹#›</a:t>
            </a:fld>
            <a:endParaRPr lang="en-US" dirty="0"/>
          </a:p>
        </p:txBody>
      </p:sp>
    </p:spTree>
    <p:extLst>
      <p:ext uri="{BB962C8B-B14F-4D97-AF65-F5344CB8AC3E}">
        <p14:creationId xmlns:p14="http://schemas.microsoft.com/office/powerpoint/2010/main" val="154776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36E6F96-E512-4432-9499-EAC07ACB21A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1D1A61-7CCC-4E7F-B667-588D0A70DB34}" type="slidenum">
              <a:rPr lang="en-US" altLang="en-US" sz="1200" smtClean="0"/>
              <a:pPr/>
              <a:t>1</a:t>
            </a:fld>
            <a:endParaRPr lang="en-US" altLang="en-US" sz="1200"/>
          </a:p>
        </p:txBody>
      </p:sp>
      <p:sp>
        <p:nvSpPr>
          <p:cNvPr id="5123" name="Rectangle 2050">
            <a:extLst>
              <a:ext uri="{FF2B5EF4-FFF2-40B4-BE49-F238E27FC236}">
                <a16:creationId xmlns:a16="http://schemas.microsoft.com/office/drawing/2014/main" id="{B308E977-945D-427A-A554-35647BA6D5B0}"/>
              </a:ext>
            </a:extLst>
          </p:cNvPr>
          <p:cNvSpPr>
            <a:spLocks noGrp="1" noChangeArrowheads="1"/>
          </p:cNvSpPr>
          <p:nvPr>
            <p:ph type="body" idx="1"/>
          </p:nvPr>
        </p:nvSpPr>
        <p:spPr>
          <a:xfrm>
            <a:off x="914400" y="4368800"/>
            <a:ext cx="5029200" cy="414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s-ES_tradnl" altLang="en-US"/>
          </a:p>
        </p:txBody>
      </p:sp>
      <p:sp>
        <p:nvSpPr>
          <p:cNvPr id="5124" name="Rectangle 2051">
            <a:extLst>
              <a:ext uri="{FF2B5EF4-FFF2-40B4-BE49-F238E27FC236}">
                <a16:creationId xmlns:a16="http://schemas.microsoft.com/office/drawing/2014/main" id="{5049F240-DC00-4079-923F-0038D09DEE61}"/>
              </a:ext>
            </a:extLst>
          </p:cNvPr>
          <p:cNvSpPr>
            <a:spLocks noGrp="1" noRot="1" noChangeAspect="1" noChangeArrowheads="1" noTextEdit="1"/>
          </p:cNvSpPr>
          <p:nvPr>
            <p:ph type="sldImg"/>
          </p:nvPr>
        </p:nvSpPr>
        <p:spPr>
          <a:xfrm>
            <a:off x="1714500" y="130175"/>
            <a:ext cx="3430588" cy="4573588"/>
          </a:xfrm>
          <a:noFill/>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200FA82-91F6-42D0-86CB-FD3269A7CFE0}"/>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9BAF0F77-AC89-4EC7-B081-F70424D576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3556" name="Slide Number Placeholder 3">
            <a:extLst>
              <a:ext uri="{FF2B5EF4-FFF2-40B4-BE49-F238E27FC236}">
                <a16:creationId xmlns:a16="http://schemas.microsoft.com/office/drawing/2014/main" id="{20725EFE-800F-44D2-A8FA-11FA533A1A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203C7696-1BC6-4ACB-A6C2-F031A9E992CF}" type="slidenum">
              <a:rPr lang="en-US" altLang="en-US" sz="1200" b="0" smtClean="0"/>
              <a:pPr/>
              <a:t>12</a:t>
            </a:fld>
            <a:endParaRPr lang="en-US" altLang="en-US"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471CCDF-2794-41D0-AD8B-6F1C3E190D52}"/>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9832B798-29CE-43BE-8655-455842DBB1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5604" name="Slide Number Placeholder 3">
            <a:extLst>
              <a:ext uri="{FF2B5EF4-FFF2-40B4-BE49-F238E27FC236}">
                <a16:creationId xmlns:a16="http://schemas.microsoft.com/office/drawing/2014/main" id="{190E6C0F-2ED4-4864-8B3E-7CAD383B41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B6613525-6F7A-45EB-8AF4-09F5D95D91ED}" type="slidenum">
              <a:rPr lang="en-US" altLang="en-US" sz="1200" b="0" smtClean="0"/>
              <a:pPr/>
              <a:t>13</a:t>
            </a:fld>
            <a:endParaRPr lang="en-US" altLang="en-US"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A52F4A8-C4AA-4D9A-837B-8109E1B9D1C7}"/>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9901AA08-0872-4D32-9080-7193F29493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7652" name="Slide Number Placeholder 3">
            <a:extLst>
              <a:ext uri="{FF2B5EF4-FFF2-40B4-BE49-F238E27FC236}">
                <a16:creationId xmlns:a16="http://schemas.microsoft.com/office/drawing/2014/main" id="{AFE0F2C1-6ADB-454A-B8A9-BB2E494D19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7ED2A07-E004-4F24-8776-A9C50C56DE7F}" type="slidenum">
              <a:rPr lang="en-US" altLang="en-US" sz="1200" b="0" smtClean="0"/>
              <a:pPr/>
              <a:t>14</a:t>
            </a:fld>
            <a:endParaRPr lang="en-US" alt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D33B298-AE63-4297-8302-C8AF51FC9EB6}"/>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47CD8964-76D4-47CD-8438-5C21AEA395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9700" name="Slide Number Placeholder 3">
            <a:extLst>
              <a:ext uri="{FF2B5EF4-FFF2-40B4-BE49-F238E27FC236}">
                <a16:creationId xmlns:a16="http://schemas.microsoft.com/office/drawing/2014/main" id="{D1E8FD26-7446-4909-B81F-81E04A4D55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65B796F-B5C1-4253-80E7-701D40673F81}" type="slidenum">
              <a:rPr lang="en-US" altLang="en-US" sz="1200" b="0" smtClean="0"/>
              <a:pPr/>
              <a:t>15</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CB0A12E-B492-454C-8D1E-AE5CB4508FB1}"/>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B508E056-5F97-4D2E-8993-A25AA851F2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1748" name="Slide Number Placeholder 3">
            <a:extLst>
              <a:ext uri="{FF2B5EF4-FFF2-40B4-BE49-F238E27FC236}">
                <a16:creationId xmlns:a16="http://schemas.microsoft.com/office/drawing/2014/main" id="{B3B5B4FA-36D0-4D39-B1B9-A7A34F553D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2BBA2C4F-9F4D-494E-B56A-11A57AE516A0}" type="slidenum">
              <a:rPr lang="en-US" altLang="en-US" sz="1200" b="0" smtClean="0"/>
              <a:pPr/>
              <a:t>16</a:t>
            </a:fld>
            <a:endParaRPr lang="en-US" altLang="en-US"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7EC2B649-5078-4DAC-B385-7D83C659D650}"/>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213F8BA9-1E13-4DCA-906A-9D0A664EDF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3796" name="Slide Number Placeholder 3">
            <a:extLst>
              <a:ext uri="{FF2B5EF4-FFF2-40B4-BE49-F238E27FC236}">
                <a16:creationId xmlns:a16="http://schemas.microsoft.com/office/drawing/2014/main" id="{70348025-4E2D-461D-AC00-204E137AF1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08D3DB3-83EB-4421-8FBF-7165CE736A89}" type="slidenum">
              <a:rPr lang="en-US" altLang="en-US" sz="1200" b="0" smtClean="0"/>
              <a:pPr/>
              <a:t>17</a:t>
            </a:fld>
            <a:endParaRPr lang="en-US" altLang="en-US"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6B6D2A5-0C6E-4CFC-9A84-A0274C47D9AE}"/>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0308C781-EE34-4101-9E7C-07D226E022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5844" name="Slide Number Placeholder 3">
            <a:extLst>
              <a:ext uri="{FF2B5EF4-FFF2-40B4-BE49-F238E27FC236}">
                <a16:creationId xmlns:a16="http://schemas.microsoft.com/office/drawing/2014/main" id="{138F46F3-337A-4B4A-83F8-2AA07D24F6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746543B0-79EA-4FC4-8598-587DBF9B59A5}" type="slidenum">
              <a:rPr lang="en-US" altLang="en-US" sz="1200" b="0" smtClean="0"/>
              <a:pPr/>
              <a:t>18</a:t>
            </a:fld>
            <a:endParaRPr lang="en-US" alt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45DF598-1128-4AB6-A2ED-6EE083556B1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DFA4D4E6-F6B5-4EC7-965E-F481FA1ADA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7892" name="Slide Number Placeholder 3">
            <a:extLst>
              <a:ext uri="{FF2B5EF4-FFF2-40B4-BE49-F238E27FC236}">
                <a16:creationId xmlns:a16="http://schemas.microsoft.com/office/drawing/2014/main" id="{66D3159F-D40B-424F-A3FF-EAF9EA0C2A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0341180-6A7B-4CAD-90E4-E9D649A2B094}" type="slidenum">
              <a:rPr lang="en-US" altLang="en-US" sz="1200" b="0" smtClean="0"/>
              <a:pPr/>
              <a:t>19</a:t>
            </a:fld>
            <a:endParaRPr lang="en-US" altLang="en-US" sz="1200" b="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8F7B7DA-010B-43E7-9A64-FB618A5BFC5D}"/>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D8B51D3C-DCD5-4AF6-8309-A00F2C071B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39940" name="Slide Number Placeholder 3">
            <a:extLst>
              <a:ext uri="{FF2B5EF4-FFF2-40B4-BE49-F238E27FC236}">
                <a16:creationId xmlns:a16="http://schemas.microsoft.com/office/drawing/2014/main" id="{31025DED-8A7E-458E-9A0B-835725E0C2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5F6CE5C-059B-4273-A7A4-6A79AD2ABCC6}" type="slidenum">
              <a:rPr lang="en-US" altLang="en-US" sz="1200" b="0" smtClean="0"/>
              <a:pPr/>
              <a:t>20</a:t>
            </a:fld>
            <a:endParaRPr lang="en-US" altLang="en-US" sz="1200"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65048B4-1CD3-4E2D-92B6-F08096D672C5}"/>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8F0C5E47-9AFD-4E70-B21B-B072A2E7C5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1988" name="Slide Number Placeholder 3">
            <a:extLst>
              <a:ext uri="{FF2B5EF4-FFF2-40B4-BE49-F238E27FC236}">
                <a16:creationId xmlns:a16="http://schemas.microsoft.com/office/drawing/2014/main" id="{AC3DCCBA-024A-45F8-BA5C-1AB141CC25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A100281-51E8-433B-85F8-1373182768D0}" type="slidenum">
              <a:rPr lang="en-US" altLang="en-US" sz="1200" b="0" smtClean="0"/>
              <a:pPr/>
              <a:t>21</a:t>
            </a:fld>
            <a:endParaRPr lang="en-US" altLang="en-US" sz="1200"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014C9F7-1877-4810-873F-7F455EC49C5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B90A793-D9DC-40B8-832A-1E968E58B354}" type="slidenum">
              <a:rPr lang="en-US" altLang="en-US" sz="1200" smtClean="0"/>
              <a:pPr/>
              <a:t>2</a:t>
            </a:fld>
            <a:endParaRPr lang="en-US" altLang="en-US" sz="1200"/>
          </a:p>
        </p:txBody>
      </p:sp>
      <p:sp>
        <p:nvSpPr>
          <p:cNvPr id="7171" name="Rectangle 2050">
            <a:extLst>
              <a:ext uri="{FF2B5EF4-FFF2-40B4-BE49-F238E27FC236}">
                <a16:creationId xmlns:a16="http://schemas.microsoft.com/office/drawing/2014/main" id="{5F7339A0-9D96-4A3B-84F8-DCC0EE35676A}"/>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7172" name="Rectangle 2051">
            <a:extLst>
              <a:ext uri="{FF2B5EF4-FFF2-40B4-BE49-F238E27FC236}">
                <a16:creationId xmlns:a16="http://schemas.microsoft.com/office/drawing/2014/main" id="{67A5B898-8458-4291-A16C-DEDB3DF61C1F}"/>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77A8722-3D0F-4EBC-AE05-7E30CFA93368}"/>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1BC7A664-1E7E-498C-B118-4054EE1746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4036" name="Slide Number Placeholder 3">
            <a:extLst>
              <a:ext uri="{FF2B5EF4-FFF2-40B4-BE49-F238E27FC236}">
                <a16:creationId xmlns:a16="http://schemas.microsoft.com/office/drawing/2014/main" id="{253FEB3B-8B3D-405C-9F56-81208D6214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9F694415-66C6-42C2-8798-B0D312FE5F79}" type="slidenum">
              <a:rPr lang="en-US" altLang="en-US" sz="1200" b="0" smtClean="0"/>
              <a:pPr/>
              <a:t>22</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26DCBA-6B2A-4446-96F5-900328D24701}"/>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9D73F8AD-6FAC-4067-AE3F-5370930670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6084" name="Slide Number Placeholder 3">
            <a:extLst>
              <a:ext uri="{FF2B5EF4-FFF2-40B4-BE49-F238E27FC236}">
                <a16:creationId xmlns:a16="http://schemas.microsoft.com/office/drawing/2014/main" id="{6011B734-F4D8-49CC-BA06-6B774280F6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DB28176-9AF3-4C59-9B5A-A73C8C332086}" type="slidenum">
              <a:rPr lang="en-US" altLang="en-US" sz="1200" b="0" smtClean="0"/>
              <a:pPr/>
              <a:t>23</a:t>
            </a:fld>
            <a:endParaRPr lang="en-US" altLang="en-US" sz="1200" b="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41A52F1-3570-4A81-AEEA-991BC817C846}"/>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849314E5-C963-40C4-B0AA-F64276AEC0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8132" name="Slide Number Placeholder 3">
            <a:extLst>
              <a:ext uri="{FF2B5EF4-FFF2-40B4-BE49-F238E27FC236}">
                <a16:creationId xmlns:a16="http://schemas.microsoft.com/office/drawing/2014/main" id="{2676D71F-C3E8-4F9E-99A1-A802E2D90E6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49E22E4B-29D0-413F-A5D6-49EE89C4CB4A}"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FBA612C-CDC0-4589-A5C9-EB2219436666}"/>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983112E4-1E18-4A4F-A30F-BFBE7C1180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0180" name="Slide Number Placeholder 3">
            <a:extLst>
              <a:ext uri="{FF2B5EF4-FFF2-40B4-BE49-F238E27FC236}">
                <a16:creationId xmlns:a16="http://schemas.microsoft.com/office/drawing/2014/main" id="{6A5147A4-4E65-4A5B-8D59-84501F7390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2B0E8DB-92C9-43A3-85E8-BFFFDB219BE4}"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429EBD1-1280-435B-90FD-04CE4C1F616A}"/>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FB0ABCA9-BC96-48C5-A312-6A92158653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2228" name="Slide Number Placeholder 3">
            <a:extLst>
              <a:ext uri="{FF2B5EF4-FFF2-40B4-BE49-F238E27FC236}">
                <a16:creationId xmlns:a16="http://schemas.microsoft.com/office/drawing/2014/main" id="{2D7D2822-7350-491D-BAA8-C3E3EF3D43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A68A2BE-2020-41EE-8112-6DEFF6CA272E}"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F152143-657A-480A-A2A7-33A4C2FAD1AB}"/>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0D58D96D-B179-416B-AE43-41E2502276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4276" name="Slide Number Placeholder 3">
            <a:extLst>
              <a:ext uri="{FF2B5EF4-FFF2-40B4-BE49-F238E27FC236}">
                <a16:creationId xmlns:a16="http://schemas.microsoft.com/office/drawing/2014/main" id="{889D42FB-04E8-4DB7-BE9E-8A9FDC7210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4809FE71-0766-4EDC-BC06-2DD9F87A010B}"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6E8A79A6-5E4B-49CA-8D04-A06C9676F561}"/>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64ABACB4-35A2-4D1B-9BD1-DAB5AA2C79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6324" name="Slide Number Placeholder 3">
            <a:extLst>
              <a:ext uri="{FF2B5EF4-FFF2-40B4-BE49-F238E27FC236}">
                <a16:creationId xmlns:a16="http://schemas.microsoft.com/office/drawing/2014/main" id="{D50F8ECA-553B-4C9C-8257-C7B08231ED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1F271B9-1EAB-49F4-839B-05C1719A34BB}" type="slidenum">
              <a:rPr lang="en-US" altLang="en-US" sz="1200" b="0" smtClean="0"/>
              <a:pPr/>
              <a:t>28</a:t>
            </a:fld>
            <a:endParaRPr lang="en-US" altLang="en-US" sz="12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1FD6156-98EF-4400-8043-B68A3D9F761C}"/>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6CD62424-FE6B-46E8-9F00-24472D97C8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58372" name="Slide Number Placeholder 3">
            <a:extLst>
              <a:ext uri="{FF2B5EF4-FFF2-40B4-BE49-F238E27FC236}">
                <a16:creationId xmlns:a16="http://schemas.microsoft.com/office/drawing/2014/main" id="{D3429062-F8B9-4674-8D59-12C493C850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81D8B4B-F21D-4FB3-AACF-E24B097B06A8}" type="slidenum">
              <a:rPr lang="en-US" altLang="en-US" sz="1200" b="0" smtClean="0"/>
              <a:pPr/>
              <a:t>29</a:t>
            </a:fld>
            <a:endParaRPr lang="en-US" altLang="en-US" sz="1200"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7BE48EEA-11AB-4040-8EAF-DA65B2CAD5E0}"/>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B562A9AE-CBE6-46CF-ACC4-E7AD5731FA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0420" name="Slide Number Placeholder 3">
            <a:extLst>
              <a:ext uri="{FF2B5EF4-FFF2-40B4-BE49-F238E27FC236}">
                <a16:creationId xmlns:a16="http://schemas.microsoft.com/office/drawing/2014/main" id="{30BF6A5C-C69F-497C-80FD-4247317707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842D8577-66B8-43DD-B7F8-9D9341CE6415}" type="slidenum">
              <a:rPr lang="en-US" altLang="en-US" sz="1200" b="0" smtClean="0"/>
              <a:pPr/>
              <a:t>30</a:t>
            </a:fld>
            <a:endParaRPr lang="en-US" altLang="en-US" sz="1200" b="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56252CC-2A76-4AF6-B782-C0293891CF71}"/>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702218D2-EE26-4C09-B715-1B8DE87735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2468" name="Slide Number Placeholder 3">
            <a:extLst>
              <a:ext uri="{FF2B5EF4-FFF2-40B4-BE49-F238E27FC236}">
                <a16:creationId xmlns:a16="http://schemas.microsoft.com/office/drawing/2014/main" id="{240BCAEF-ED6D-4566-B927-FD0BCCFC0F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66F52A47-E436-450E-82CB-3B6630E0D030}" type="slidenum">
              <a:rPr lang="en-US" altLang="en-US" sz="1200" b="0" smtClean="0"/>
              <a:pPr/>
              <a:t>31</a:t>
            </a:fld>
            <a:endParaRPr lang="en-US" altLang="en-US"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06F5F5F-033A-4200-AA85-B18267B811B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2BAF96-6942-45C4-8291-D0A0B5CCE2EC}" type="slidenum">
              <a:rPr lang="en-US" altLang="en-US" sz="1200" smtClean="0"/>
              <a:pPr/>
              <a:t>3</a:t>
            </a:fld>
            <a:endParaRPr lang="en-US" altLang="en-US" sz="1200"/>
          </a:p>
        </p:txBody>
      </p:sp>
      <p:sp>
        <p:nvSpPr>
          <p:cNvPr id="9219" name="Rectangle 1026">
            <a:extLst>
              <a:ext uri="{FF2B5EF4-FFF2-40B4-BE49-F238E27FC236}">
                <a16:creationId xmlns:a16="http://schemas.microsoft.com/office/drawing/2014/main" id="{38CB57E6-EBFA-4819-825D-192FAA9820F5}"/>
              </a:ext>
            </a:extLst>
          </p:cNvPr>
          <p:cNvSpPr>
            <a:spLocks noGrp="1" noRot="1" noChangeAspect="1" noChangeArrowheads="1" noTextEdit="1"/>
          </p:cNvSpPr>
          <p:nvPr>
            <p:ph type="sldImg"/>
          </p:nvPr>
        </p:nvSpPr>
        <p:spPr>
          <a:xfrm>
            <a:off x="2397125" y="1128713"/>
            <a:ext cx="1951038" cy="2601912"/>
          </a:xfrm>
          <a:ln w="12700" cap="flat">
            <a:solidFill>
              <a:schemeClr val="tx1"/>
            </a:solidFill>
          </a:ln>
        </p:spPr>
      </p:sp>
      <p:sp>
        <p:nvSpPr>
          <p:cNvPr id="9220" name="Rectangle 1027">
            <a:extLst>
              <a:ext uri="{FF2B5EF4-FFF2-40B4-BE49-F238E27FC236}">
                <a16:creationId xmlns:a16="http://schemas.microsoft.com/office/drawing/2014/main" id="{DBC5674E-3C5F-46C7-8BDB-3A97259425B6}"/>
              </a:ext>
            </a:extLst>
          </p:cNvPr>
          <p:cNvSpPr>
            <a:spLocks noGrp="1" noChangeArrowheads="1"/>
          </p:cNvSpPr>
          <p:nvPr>
            <p:ph type="body" idx="1"/>
          </p:nvPr>
        </p:nvSpPr>
        <p:spPr>
          <a:xfrm>
            <a:off x="914400" y="4370388"/>
            <a:ext cx="5029200" cy="4138612"/>
          </a:xfrm>
          <a:noFill/>
          <a:extLst>
            <a:ext uri="{91240B29-F687-4F45-9708-019B960494DF}">
              <a14:hiddenLine xmlns:a14="http://schemas.microsoft.com/office/drawing/2010/main" w="12700">
                <a:solidFill>
                  <a:schemeClr val="tx1"/>
                </a:solidFill>
                <a:miter lim="800000"/>
                <a:headEnd/>
                <a:tailEnd/>
              </a14:hiddenLine>
            </a:ext>
          </a:extLst>
        </p:spPr>
        <p:txBody>
          <a:bodyPr lIns="90474" tIns="44443" rIns="90474" bIns="44443"/>
          <a:lstStyle/>
          <a:p>
            <a:endParaRPr lang="es-ES_tradnl"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E8B374E4-4411-45E1-9D1F-5D4B2463846E}"/>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BB37242A-AE1A-4ECF-AE49-35210E54B9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4516" name="Slide Number Placeholder 3">
            <a:extLst>
              <a:ext uri="{FF2B5EF4-FFF2-40B4-BE49-F238E27FC236}">
                <a16:creationId xmlns:a16="http://schemas.microsoft.com/office/drawing/2014/main" id="{35453A86-AB7E-40DB-BCDD-EC7215CEE7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B1A10A50-C1F4-476D-B343-28EE7C52339E}" type="slidenum">
              <a:rPr lang="en-US" altLang="en-US" sz="1200" b="0" smtClean="0"/>
              <a:pPr/>
              <a:t>32</a:t>
            </a:fld>
            <a:endParaRPr lang="en-US" altLang="en-US" sz="1200" b="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7694728-2008-496F-8D6A-4083403E6BE3}"/>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4027627B-054A-475A-82F3-CB39C2C171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6564" name="Slide Number Placeholder 3">
            <a:extLst>
              <a:ext uri="{FF2B5EF4-FFF2-40B4-BE49-F238E27FC236}">
                <a16:creationId xmlns:a16="http://schemas.microsoft.com/office/drawing/2014/main" id="{A6B6DDEE-5122-4A10-A1B3-95479BFB51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BA090E1-D5FB-4E7B-A405-EDAC4748B4CB}" type="slidenum">
              <a:rPr lang="en-US" altLang="en-US" sz="1200" b="0" smtClean="0"/>
              <a:pPr/>
              <a:t>33</a:t>
            </a:fld>
            <a:endParaRPr lang="en-US" altLang="en-US" sz="1200" b="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AFF30279-53AC-4D44-B9E2-A9D85C4E4492}"/>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A1152F25-23D2-40F5-8923-8C1F443216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8612" name="Slide Number Placeholder 3">
            <a:extLst>
              <a:ext uri="{FF2B5EF4-FFF2-40B4-BE49-F238E27FC236}">
                <a16:creationId xmlns:a16="http://schemas.microsoft.com/office/drawing/2014/main" id="{B38436DF-F1A2-48C1-A89B-2991A4F6AD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CF1EA676-338C-4067-AE25-5228F63A5AD4}" type="slidenum">
              <a:rPr lang="en-US" altLang="en-US" sz="1200" b="0" smtClean="0"/>
              <a:pPr/>
              <a:t>34</a:t>
            </a:fld>
            <a:endParaRPr lang="en-US" altLang="en-US" sz="1200"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E25B56A-BAF9-432E-8AB4-D8988EC5EEA1}"/>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6CDE81CE-7C32-4B33-ADDB-7332C6DB7E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0660" name="Slide Number Placeholder 3">
            <a:extLst>
              <a:ext uri="{FF2B5EF4-FFF2-40B4-BE49-F238E27FC236}">
                <a16:creationId xmlns:a16="http://schemas.microsoft.com/office/drawing/2014/main" id="{FF876023-3F46-4D76-BDED-2F7F7A9A48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72D1675-4CBA-422D-B5C4-2588FD0048AB}" type="slidenum">
              <a:rPr lang="en-US" altLang="en-US" sz="1200" b="0" smtClean="0"/>
              <a:pPr/>
              <a:t>35</a:t>
            </a:fld>
            <a:endParaRPr lang="en-US" altLang="en-US" sz="1200" b="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B1240522-746A-41D7-9AE9-91A40AD21F82}"/>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id="{609E90C8-50D9-44D1-94C5-45807C0EAE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2708" name="Slide Number Placeholder 3">
            <a:extLst>
              <a:ext uri="{FF2B5EF4-FFF2-40B4-BE49-F238E27FC236}">
                <a16:creationId xmlns:a16="http://schemas.microsoft.com/office/drawing/2014/main" id="{CE05B7B4-FA7C-4F33-A71E-07B31154E5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E729D0D1-77EC-4786-AF36-F3025E7A6CA0}" type="slidenum">
              <a:rPr lang="en-US" altLang="en-US" sz="1200" b="0" smtClean="0"/>
              <a:pPr/>
              <a:t>36</a:t>
            </a:fld>
            <a:endParaRPr lang="en-US" altLang="en-US" sz="1200" b="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502D022-1F72-4DF2-915F-F5B9D2173F17}"/>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E34E2118-4C7C-4397-A303-F0D810F8BE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4756" name="Slide Number Placeholder 3">
            <a:extLst>
              <a:ext uri="{FF2B5EF4-FFF2-40B4-BE49-F238E27FC236}">
                <a16:creationId xmlns:a16="http://schemas.microsoft.com/office/drawing/2014/main" id="{E0E39662-D975-412D-9A43-28DE66E5B6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FA6C85B-BE9E-4D4F-A2D6-337EC76F157D}" type="slidenum">
              <a:rPr lang="en-US" altLang="en-US" sz="1200" b="0" smtClean="0"/>
              <a:pPr/>
              <a:t>37</a:t>
            </a:fld>
            <a:endParaRPr lang="en-US" altLang="en-US" sz="1200" b="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FCCCDCD-F839-47C3-89AD-C65006F135AE}"/>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E3FDB1B6-F3C0-4BD8-9F0F-98E2EAA0F7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6804" name="Slide Number Placeholder 3">
            <a:extLst>
              <a:ext uri="{FF2B5EF4-FFF2-40B4-BE49-F238E27FC236}">
                <a16:creationId xmlns:a16="http://schemas.microsoft.com/office/drawing/2014/main" id="{E21D349B-5FA5-49BF-902A-7581D659BF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5E106872-B674-481C-A530-68AA52845C6A}" type="slidenum">
              <a:rPr lang="en-US" altLang="en-US" sz="1200" b="0" smtClean="0"/>
              <a:pPr/>
              <a:t>38</a:t>
            </a:fld>
            <a:endParaRPr lang="en-US" altLang="en-US" sz="1200" b="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D9B578E1-FBF6-4A03-8020-EE77D7BA4337}"/>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F5DA65FC-7495-4C21-80EA-39CF300F07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78852" name="Slide Number Placeholder 3">
            <a:extLst>
              <a:ext uri="{FF2B5EF4-FFF2-40B4-BE49-F238E27FC236}">
                <a16:creationId xmlns:a16="http://schemas.microsoft.com/office/drawing/2014/main" id="{50A99842-E7DD-4E81-9368-3604916C83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12BB139-A826-403A-B014-43FDD7FE27A2}" type="slidenum">
              <a:rPr lang="en-US" altLang="en-US" sz="1200" b="0" smtClean="0"/>
              <a:pPr/>
              <a:t>39</a:t>
            </a:fld>
            <a:endParaRPr lang="en-US" altLang="en-US" sz="1200" b="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C1FD49A2-715B-4942-A9AE-65EA5B1C1663}"/>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9E2ABD27-94AB-4B37-A3F3-0953DD04DD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0900" name="Slide Number Placeholder 3">
            <a:extLst>
              <a:ext uri="{FF2B5EF4-FFF2-40B4-BE49-F238E27FC236}">
                <a16:creationId xmlns:a16="http://schemas.microsoft.com/office/drawing/2014/main" id="{06AC315E-AE84-4219-BCA7-3EE5ED1CAB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1E02F63C-4FB0-406C-87DD-C7BCC19F4971}" type="slidenum">
              <a:rPr lang="en-US" altLang="en-US" sz="1200" b="0" smtClean="0"/>
              <a:pPr/>
              <a:t>40</a:t>
            </a:fld>
            <a:endParaRPr lang="en-US" altLang="en-US" sz="1200" b="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67617D50-AEF1-40BE-AFD9-F6A58E27A7C4}"/>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207981D0-BD0D-4891-99AA-C705A41D65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2948" name="Slide Number Placeholder 3">
            <a:extLst>
              <a:ext uri="{FF2B5EF4-FFF2-40B4-BE49-F238E27FC236}">
                <a16:creationId xmlns:a16="http://schemas.microsoft.com/office/drawing/2014/main" id="{C3ED7079-2252-4BF7-9B5C-672D83D0A6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0E467BB4-192D-48C6-9B22-A07E7F3F9EAF}" type="slidenum">
              <a:rPr lang="en-US" altLang="en-US" sz="1200" b="0" smtClean="0"/>
              <a:pPr/>
              <a:t>41</a:t>
            </a:fld>
            <a:endParaRPr lang="en-US" altLang="en-US"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3381A25-71E6-40EC-98F1-E58C6F7D3CBA}"/>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AEA7BD61-68CE-4319-B866-1744FDFAB7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1268" name="Slide Number Placeholder 3">
            <a:extLst>
              <a:ext uri="{FF2B5EF4-FFF2-40B4-BE49-F238E27FC236}">
                <a16:creationId xmlns:a16="http://schemas.microsoft.com/office/drawing/2014/main" id="{925E5284-FCB9-4ED7-B60C-E596323852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19C79BA-3A78-4608-9966-183303631C62}" type="slidenum">
              <a:rPr lang="en-US" altLang="en-US" sz="1200" b="0" smtClean="0"/>
              <a:pPr/>
              <a:t>6</a:t>
            </a:fld>
            <a:endParaRPr lang="en-US" altLang="en-US" sz="1200" b="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8868A5FF-ECFD-40E3-963D-4D243FAEC117}"/>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A9683693-99B3-4B9C-A18A-36EF7C3BF9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4996" name="Slide Number Placeholder 3">
            <a:extLst>
              <a:ext uri="{FF2B5EF4-FFF2-40B4-BE49-F238E27FC236}">
                <a16:creationId xmlns:a16="http://schemas.microsoft.com/office/drawing/2014/main" id="{9BA47927-D5BC-4DD9-921E-1A2BE0335D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B2E61D9-C7D3-4AA8-B27B-FFF8749495DA}" type="slidenum">
              <a:rPr lang="en-US" altLang="en-US" sz="1200" b="0" smtClean="0"/>
              <a:pPr/>
              <a:t>42</a:t>
            </a:fld>
            <a:endParaRPr lang="en-US" altLang="en-US" sz="1200" b="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69F866DA-A79A-416A-B4F8-32A3FF585CA1}"/>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81239FF1-4A9B-436A-A447-CEDF8631C5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87044" name="Slide Number Placeholder 3">
            <a:extLst>
              <a:ext uri="{FF2B5EF4-FFF2-40B4-BE49-F238E27FC236}">
                <a16:creationId xmlns:a16="http://schemas.microsoft.com/office/drawing/2014/main" id="{2C999882-CB5E-4C37-A211-041ECC0F20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AB521253-C66D-4010-9265-D0E651A14355}" type="slidenum">
              <a:rPr lang="en-US" altLang="en-US" sz="1200" b="0" smtClean="0"/>
              <a:pPr/>
              <a:t>43</a:t>
            </a:fld>
            <a:endParaRPr lang="en-US" altLang="en-US" sz="1200" b="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9C8A7B5-4A06-4871-806B-93549019D9CC}"/>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E4B5B56-0560-4E4A-ABD5-AD602964B0EE}" type="slidenum">
              <a:rPr lang="en-US" altLang="en-US" sz="1200" smtClean="0"/>
              <a:pPr/>
              <a:t>44</a:t>
            </a:fld>
            <a:endParaRPr lang="en-US" altLang="en-US" sz="1200"/>
          </a:p>
        </p:txBody>
      </p:sp>
      <p:sp>
        <p:nvSpPr>
          <p:cNvPr id="29699" name="Rectangle 2">
            <a:extLst>
              <a:ext uri="{FF2B5EF4-FFF2-40B4-BE49-F238E27FC236}">
                <a16:creationId xmlns:a16="http://schemas.microsoft.com/office/drawing/2014/main" id="{335EDECF-CD86-477E-996A-7E2C2EE0B391}"/>
              </a:ext>
            </a:extLst>
          </p:cNvPr>
          <p:cNvSpPr>
            <a:spLocks noGrp="1" noRot="1" noChangeAspect="1" noChangeArrowheads="1" noTextEdit="1"/>
          </p:cNvSpPr>
          <p:nvPr>
            <p:ph type="sldImg"/>
          </p:nvPr>
        </p:nvSpPr>
        <p:spPr>
          <a:xfrm>
            <a:off x="1716088" y="125413"/>
            <a:ext cx="3433762" cy="4578350"/>
          </a:xfrm>
          <a:solidFill>
            <a:srgbClr val="FFFFFF"/>
          </a:solidFill>
          <a:ln/>
        </p:spPr>
      </p:sp>
      <p:sp>
        <p:nvSpPr>
          <p:cNvPr id="29700" name="Rectangle 3">
            <a:extLst>
              <a:ext uri="{FF2B5EF4-FFF2-40B4-BE49-F238E27FC236}">
                <a16:creationId xmlns:a16="http://schemas.microsoft.com/office/drawing/2014/main" id="{6289A368-84FA-48A4-B865-09F2155C17F6}"/>
              </a:ext>
            </a:extLst>
          </p:cNvPr>
          <p:cNvSpPr>
            <a:spLocks noGrp="1" noChangeArrowheads="1"/>
          </p:cNvSpPr>
          <p:nvPr>
            <p:ph type="body" idx="1"/>
          </p:nvPr>
        </p:nvSpPr>
        <p:spPr>
          <a:xfrm>
            <a:off x="912813" y="4368800"/>
            <a:ext cx="5032375" cy="4140200"/>
          </a:xfrm>
          <a:solidFill>
            <a:srgbClr val="FFFFFF"/>
          </a:solidFill>
          <a:ln>
            <a:solidFill>
              <a:srgbClr val="000000"/>
            </a:solidFill>
            <a:miter lim="800000"/>
            <a:headEnd/>
            <a:tailEnd/>
          </a:ln>
        </p:spPr>
        <p:txBody>
          <a:bodyPr lIns="91436" tIns="45719" rIns="91436" bIns="45719"/>
          <a:lstStyle/>
          <a:p>
            <a:endParaRPr lang="es-ES_tradnl" altLang="en-US"/>
          </a:p>
        </p:txBody>
      </p:sp>
    </p:spTree>
    <p:extLst>
      <p:ext uri="{BB962C8B-B14F-4D97-AF65-F5344CB8AC3E}">
        <p14:creationId xmlns:p14="http://schemas.microsoft.com/office/powerpoint/2010/main" val="209988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519337E-9652-400D-90BA-578AC3FD6385}"/>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DA0C14E2-50FB-41A1-A590-B9126420A1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3316" name="Slide Number Placeholder 3">
            <a:extLst>
              <a:ext uri="{FF2B5EF4-FFF2-40B4-BE49-F238E27FC236}">
                <a16:creationId xmlns:a16="http://schemas.microsoft.com/office/drawing/2014/main" id="{74846883-A5B0-4037-AE23-AB7D32B7B6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FBBB0F78-BE39-4FD4-91DB-427E35B2E292}" type="slidenum">
              <a:rPr lang="en-US" altLang="en-US" sz="1200" b="0" smtClean="0"/>
              <a:pPr/>
              <a:t>7</a:t>
            </a:fld>
            <a:endParaRPr lang="en-US" altLang="en-US" sz="1200" b="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1F3DCD2-D456-4011-A199-F75DF0179819}"/>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4464372E-4CF4-4C47-A768-624F2AEFFD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5364" name="Slide Number Placeholder 3">
            <a:extLst>
              <a:ext uri="{FF2B5EF4-FFF2-40B4-BE49-F238E27FC236}">
                <a16:creationId xmlns:a16="http://schemas.microsoft.com/office/drawing/2014/main" id="{BF95BA2D-3013-436B-B297-05875276A2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DCF1C6E3-FE91-4144-8A99-B82517DF6C58}" type="slidenum">
              <a:rPr lang="en-US" altLang="en-US" sz="1200" b="0" smtClean="0"/>
              <a:pPr/>
              <a:t>8</a:t>
            </a:fld>
            <a:endParaRPr lang="en-US" alt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854A8AA-16C8-4DFF-8A9B-AF8B4BF732CD}"/>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9C28DB26-401A-4D1B-8708-13EF75BE8A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7412" name="Slide Number Placeholder 3">
            <a:extLst>
              <a:ext uri="{FF2B5EF4-FFF2-40B4-BE49-F238E27FC236}">
                <a16:creationId xmlns:a16="http://schemas.microsoft.com/office/drawing/2014/main" id="{0079805D-5AFA-48E7-8F4F-3DA176BE72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C91409CD-9271-44DF-96D9-97F95822E6FD}" type="slidenum">
              <a:rPr lang="en-US" altLang="en-US" sz="1200" b="0" smtClean="0"/>
              <a:pPr/>
              <a:t>9</a:t>
            </a:fld>
            <a:endParaRPr lang="en-US" alt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2F0882B1-1A0C-4692-AD36-7562EC5C2886}"/>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643BE70F-6620-4CC1-9429-C5C3F0416D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19460" name="Slide Number Placeholder 3">
            <a:extLst>
              <a:ext uri="{FF2B5EF4-FFF2-40B4-BE49-F238E27FC236}">
                <a16:creationId xmlns:a16="http://schemas.microsoft.com/office/drawing/2014/main" id="{26725DBD-D282-42FC-A2DB-FADA15A0E1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C5C384CF-719C-429D-8AFE-D72C1AF3B8F7}" type="slidenum">
              <a:rPr lang="en-US" altLang="en-US" sz="1200" b="0" smtClean="0"/>
              <a:pPr/>
              <a:t>10</a:t>
            </a:fld>
            <a:endParaRPr lang="en-US" altLang="en-US"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3155A23-181B-49A7-A90C-9B6CE33AC712}"/>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4DF22B2C-3AFC-48AA-88CC-16A1733606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21508" name="Slide Number Placeholder 3">
            <a:extLst>
              <a:ext uri="{FF2B5EF4-FFF2-40B4-BE49-F238E27FC236}">
                <a16:creationId xmlns:a16="http://schemas.microsoft.com/office/drawing/2014/main" id="{F626C38F-22D2-4FA8-9231-4282C4D74F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fld id="{6B3B762E-FB71-4699-ADD3-7D9170899917}" type="slidenum">
              <a:rPr lang="en-US" altLang="en-US" sz="1200" b="0" smtClean="0"/>
              <a:pPr/>
              <a:t>11</a:t>
            </a:fld>
            <a:endParaRPr lang="en-US" alt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80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9857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36905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0233415C-305E-4DE1-865E-88C911D2664E}"/>
              </a:ext>
            </a:extLst>
          </p:cNvPr>
          <p:cNvSpPr>
            <a:spLocks noChangeArrowheads="1"/>
          </p:cNvSpPr>
          <p:nvPr userDrawn="1"/>
        </p:nvSpPr>
        <p:spPr bwMode="auto">
          <a:xfrm>
            <a:off x="0" y="8899525"/>
            <a:ext cx="6858000" cy="244475"/>
          </a:xfrm>
          <a:prstGeom prst="rect">
            <a:avLst/>
          </a:prstGeom>
          <a:solidFill>
            <a:srgbClr val="67676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spcBef>
                <a:spcPct val="50000"/>
              </a:spcBef>
              <a:defRPr/>
            </a:pPr>
            <a:endParaRPr lang="en-US" altLang="en-US"/>
          </a:p>
        </p:txBody>
      </p:sp>
      <p:grpSp>
        <p:nvGrpSpPr>
          <p:cNvPr id="8" name="Group 30">
            <a:extLst>
              <a:ext uri="{FF2B5EF4-FFF2-40B4-BE49-F238E27FC236}">
                <a16:creationId xmlns:a16="http://schemas.microsoft.com/office/drawing/2014/main" id="{7743120D-F1AD-4308-B528-E16B16F65C3B}"/>
              </a:ext>
            </a:extLst>
          </p:cNvPr>
          <p:cNvGrpSpPr>
            <a:grpSpLocks/>
          </p:cNvGrpSpPr>
          <p:nvPr userDrawn="1"/>
        </p:nvGrpSpPr>
        <p:grpSpPr bwMode="auto">
          <a:xfrm>
            <a:off x="20638" y="8897936"/>
            <a:ext cx="6811962" cy="246062"/>
            <a:chOff x="12" y="5611"/>
            <a:chExt cx="4291" cy="155"/>
          </a:xfrm>
        </p:grpSpPr>
        <p:sp>
          <p:nvSpPr>
            <p:cNvPr id="9" name="Rectangle 27">
              <a:extLst>
                <a:ext uri="{FF2B5EF4-FFF2-40B4-BE49-F238E27FC236}">
                  <a16:creationId xmlns:a16="http://schemas.microsoft.com/office/drawing/2014/main" id="{9076140D-A397-4BA1-A8B3-D67FAA978AF5}"/>
                </a:ext>
              </a:extLst>
            </p:cNvPr>
            <p:cNvSpPr>
              <a:spLocks noChangeArrowheads="1"/>
            </p:cNvSpPr>
            <p:nvPr/>
          </p:nvSpPr>
          <p:spPr bwMode="auto">
            <a:xfrm>
              <a:off x="2159" y="5611"/>
              <a:ext cx="21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lgn="r">
                <a:defRPr/>
              </a:pPr>
              <a:r>
                <a:rPr lang="es-ES_tradnl" altLang="en-US" sz="800" b="0" i="1" dirty="0">
                  <a:solidFill>
                    <a:schemeClr val="bg1"/>
                  </a:solidFill>
                  <a:latin typeface="Times New Roman" panose="02020603050405020304" pitchFamily="18" charset="0"/>
                </a:rPr>
                <a:t>Únicamente para adiestramiento</a:t>
              </a:r>
            </a:p>
            <a:p>
              <a:pPr algn="r">
                <a:defRPr/>
              </a:pPr>
              <a:r>
                <a:rPr lang="es-ES_tradnl" altLang="en-US" sz="800" b="0" i="1" dirty="0">
                  <a:solidFill>
                    <a:schemeClr val="bg1"/>
                  </a:solidFill>
                  <a:latin typeface="Times New Roman" panose="02020603050405020304" pitchFamily="18" charset="0"/>
                </a:rPr>
                <a:t>Oregon OSHA PESO – Hojas de Consejos - Seguridad en Restaurantes</a:t>
              </a:r>
            </a:p>
          </p:txBody>
        </p:sp>
        <p:sp>
          <p:nvSpPr>
            <p:cNvPr id="10" name="Rectangle 28">
              <a:extLst>
                <a:ext uri="{FF2B5EF4-FFF2-40B4-BE49-F238E27FC236}">
                  <a16:creationId xmlns:a16="http://schemas.microsoft.com/office/drawing/2014/main" id="{DBDBAE15-A475-4BC0-AA1C-E2A0A308BFCF}"/>
                </a:ext>
              </a:extLst>
            </p:cNvPr>
            <p:cNvSpPr>
              <a:spLocks noChangeArrowheads="1"/>
            </p:cNvSpPr>
            <p:nvPr/>
          </p:nvSpPr>
          <p:spPr bwMode="auto">
            <a:xfrm>
              <a:off x="12" y="5611"/>
              <a:ext cx="192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1400" b="1">
                  <a:solidFill>
                    <a:schemeClr val="tx1"/>
                  </a:solidFill>
                  <a:latin typeface="Times New Roman" panose="02020603050405020304" pitchFamily="18" charset="0"/>
                </a:defRPr>
              </a:lvl9pPr>
            </a:lstStyle>
            <a:p>
              <a:pPr>
                <a:defRPr/>
              </a:pPr>
              <a:r>
                <a:rPr lang="en-US" altLang="en-US" sz="800" b="0" i="1" dirty="0">
                  <a:solidFill>
                    <a:schemeClr val="bg1"/>
                  </a:solidFill>
                  <a:latin typeface="Times New Roman" panose="02020603050405020304" pitchFamily="18" charset="0"/>
                </a:rPr>
                <a:t>For training purposes only</a:t>
              </a:r>
            </a:p>
            <a:p>
              <a:pPr>
                <a:defRPr/>
              </a:pPr>
              <a:r>
                <a:rPr lang="en-US" altLang="en-US" sz="800" b="0" i="1" dirty="0">
                  <a:solidFill>
                    <a:schemeClr val="bg1"/>
                  </a:solidFill>
                  <a:latin typeface="Times New Roman" panose="02020603050405020304" pitchFamily="18" charset="0"/>
                </a:rPr>
                <a:t>Oregon OSHA PESO -  Restaurant Safety - Tip Sheets</a:t>
              </a:r>
            </a:p>
          </p:txBody>
        </p:sp>
      </p:grpSp>
      <p:sp>
        <p:nvSpPr>
          <p:cNvPr id="11" name="TextBox 1">
            <a:extLst>
              <a:ext uri="{FF2B5EF4-FFF2-40B4-BE49-F238E27FC236}">
                <a16:creationId xmlns:a16="http://schemas.microsoft.com/office/drawing/2014/main" id="{11752974-D49B-4B3F-8B1E-7479020A1BF8}"/>
              </a:ext>
            </a:extLst>
          </p:cNvPr>
          <p:cNvSpPr txBox="1"/>
          <p:nvPr userDrawn="1"/>
        </p:nvSpPr>
        <p:spPr>
          <a:xfrm>
            <a:off x="3170556" y="8888417"/>
            <a:ext cx="369887" cy="2769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400" b="1" kern="1200">
                <a:solidFill>
                  <a:schemeClr val="tx1"/>
                </a:solidFill>
                <a:latin typeface="Times New Roman" panose="02020603050405020304" pitchFamily="18" charset="0"/>
                <a:ea typeface="+mn-ea"/>
                <a:cs typeface="+mn-cs"/>
              </a:defRPr>
            </a:lvl9pPr>
          </a:lstStyle>
          <a:p>
            <a:fld id="{F30EF2A2-BB48-48CD-8149-C4E7B0A1B8D9}" type="slidenum">
              <a:rPr lang="en-US" sz="1200" b="0" smtClean="0">
                <a:solidFill>
                  <a:schemeClr val="bg1"/>
                </a:solidFill>
                <a:latin typeface="Times New Roman" panose="02020603050405020304" pitchFamily="18" charset="0"/>
                <a:cs typeface="Times New Roman" panose="02020603050405020304" pitchFamily="18" charset="0"/>
              </a:rPr>
              <a:pPr/>
              <a:t>‹#›</a:t>
            </a:fld>
            <a:endParaRPr lang="en-US" sz="1200" b="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747730"/>
      </p:ext>
    </p:extLst>
  </p:cSld>
  <p:clrMap bg1="lt1" tx1="dk1" bg2="lt2" tx2="dk2" accent1="accent1" accent2="accent2" accent3="accent3" accent4="accent4" accent5="accent5" accent6="accent6" hlink="hlink" folHlink="folHlink"/>
  <p:sldLayoutIdLst>
    <p:sldLayoutId id="2147483894" r:id="rId1"/>
    <p:sldLayoutId id="2147483899" r:id="rId2"/>
    <p:sldLayoutId id="2147483900"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1" descr="C:\WINDOWS\Desktop\PESO logo2c.jpg">
            <a:extLst>
              <a:ext uri="{FF2B5EF4-FFF2-40B4-BE49-F238E27FC236}">
                <a16:creationId xmlns:a16="http://schemas.microsoft.com/office/drawing/2014/main" id="{A3BF15B3-8C8A-439E-A6CE-9C150C52B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07963"/>
            <a:ext cx="16271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a:extLst>
              <a:ext uri="{FF2B5EF4-FFF2-40B4-BE49-F238E27FC236}">
                <a16:creationId xmlns:a16="http://schemas.microsoft.com/office/drawing/2014/main" id="{3BF39447-C006-468F-8D23-AFFA85F72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6375"/>
            <a:ext cx="189547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00FE5C1F-26C5-41B4-9A7F-11B0C52B0976}"/>
              </a:ext>
            </a:extLst>
          </p:cNvPr>
          <p:cNvSpPr>
            <a:spLocks noChangeArrowheads="1"/>
          </p:cNvSpPr>
          <p:nvPr/>
        </p:nvSpPr>
        <p:spPr bwMode="auto">
          <a:xfrm>
            <a:off x="3429000" y="1709738"/>
            <a:ext cx="32527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dirty="0"/>
              <a:t>Seguridad </a:t>
            </a:r>
            <a:r>
              <a:rPr lang="en-US" altLang="en-US" sz="2800" b="1" dirty="0" err="1"/>
              <a:t>en</a:t>
            </a:r>
            <a:r>
              <a:rPr lang="en-US" altLang="en-US" sz="2800" b="1" dirty="0"/>
              <a:t> los </a:t>
            </a:r>
            <a:r>
              <a:rPr lang="en-US" altLang="en-US" sz="2800" b="1" dirty="0" err="1"/>
              <a:t>Restaurantes</a:t>
            </a:r>
            <a:endParaRPr lang="en-US" altLang="en-US" sz="2800" b="1" dirty="0"/>
          </a:p>
        </p:txBody>
      </p:sp>
      <p:sp>
        <p:nvSpPr>
          <p:cNvPr id="4101" name="Rectangle 21">
            <a:extLst>
              <a:ext uri="{FF2B5EF4-FFF2-40B4-BE49-F238E27FC236}">
                <a16:creationId xmlns:a16="http://schemas.microsoft.com/office/drawing/2014/main" id="{7DFCE11F-9C09-40F2-B0E4-6D0CB5BF4503}"/>
              </a:ext>
            </a:extLst>
          </p:cNvPr>
          <p:cNvSpPr>
            <a:spLocks noChangeArrowheads="1"/>
          </p:cNvSpPr>
          <p:nvPr/>
        </p:nvSpPr>
        <p:spPr bwMode="auto">
          <a:xfrm>
            <a:off x="184150" y="1600200"/>
            <a:ext cx="6457950" cy="653415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103" name="Text Box 500">
            <a:extLst>
              <a:ext uri="{FF2B5EF4-FFF2-40B4-BE49-F238E27FC236}">
                <a16:creationId xmlns:a16="http://schemas.microsoft.com/office/drawing/2014/main" id="{15C3B8ED-76F5-4857-8B8B-8FEAEA80DDFB}"/>
              </a:ext>
            </a:extLst>
          </p:cNvPr>
          <p:cNvSpPr txBox="1">
            <a:spLocks noChangeArrowheads="1"/>
          </p:cNvSpPr>
          <p:nvPr/>
        </p:nvSpPr>
        <p:spPr bwMode="auto">
          <a:xfrm>
            <a:off x="3903663" y="7064375"/>
            <a:ext cx="23050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 altLang="en-US" sz="1400" b="1" dirty="0"/>
              <a:t>Hojas de consejos para patrones con trabajadores hispanos</a:t>
            </a:r>
            <a:endParaRPr lang="es-ES" altLang="en-US" sz="1400" dirty="0"/>
          </a:p>
        </p:txBody>
      </p:sp>
      <p:sp>
        <p:nvSpPr>
          <p:cNvPr id="4104" name="Rectangle 2">
            <a:extLst>
              <a:ext uri="{FF2B5EF4-FFF2-40B4-BE49-F238E27FC236}">
                <a16:creationId xmlns:a16="http://schemas.microsoft.com/office/drawing/2014/main" id="{6BBE52D0-6D15-45C8-BE55-59714F033195}"/>
              </a:ext>
            </a:extLst>
          </p:cNvPr>
          <p:cNvSpPr>
            <a:spLocks noChangeArrowheads="1"/>
          </p:cNvSpPr>
          <p:nvPr/>
        </p:nvSpPr>
        <p:spPr bwMode="auto">
          <a:xfrm>
            <a:off x="219075" y="1709738"/>
            <a:ext cx="3013982" cy="99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10000"/>
              </a:lnSpc>
            </a:pPr>
            <a:endParaRPr lang="en-US" altLang="en-US" sz="2800" b="1" dirty="0"/>
          </a:p>
          <a:p>
            <a:pPr algn="ctr"/>
            <a:r>
              <a:rPr lang="en-US" altLang="en-US" sz="2800" b="1" dirty="0"/>
              <a:t>Restaurant</a:t>
            </a:r>
          </a:p>
          <a:p>
            <a:pPr algn="ctr"/>
            <a:r>
              <a:rPr lang="en-US" altLang="en-US" sz="2800" b="1" dirty="0"/>
              <a:t>Safety</a:t>
            </a:r>
          </a:p>
        </p:txBody>
      </p:sp>
      <p:sp>
        <p:nvSpPr>
          <p:cNvPr id="4105" name="Text Box 500">
            <a:extLst>
              <a:ext uri="{FF2B5EF4-FFF2-40B4-BE49-F238E27FC236}">
                <a16:creationId xmlns:a16="http://schemas.microsoft.com/office/drawing/2014/main" id="{A3BF5628-CD24-4CCF-9328-77D79524A9A6}"/>
              </a:ext>
            </a:extLst>
          </p:cNvPr>
          <p:cNvSpPr txBox="1">
            <a:spLocks noChangeArrowheads="1"/>
          </p:cNvSpPr>
          <p:nvPr/>
        </p:nvSpPr>
        <p:spPr bwMode="auto">
          <a:xfrm>
            <a:off x="422275" y="7064375"/>
            <a:ext cx="21161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400" b="1" dirty="0"/>
              <a:t>Tip sheets for employers with Hispanic workers</a:t>
            </a:r>
          </a:p>
        </p:txBody>
      </p:sp>
      <p:grpSp>
        <p:nvGrpSpPr>
          <p:cNvPr id="10" name="Group 9">
            <a:extLst>
              <a:ext uri="{FF2B5EF4-FFF2-40B4-BE49-F238E27FC236}">
                <a16:creationId xmlns:a16="http://schemas.microsoft.com/office/drawing/2014/main" id="{C3513BDC-B5BD-4250-B9DE-B10AAE876559}"/>
              </a:ext>
            </a:extLst>
          </p:cNvPr>
          <p:cNvGrpSpPr/>
          <p:nvPr/>
        </p:nvGrpSpPr>
        <p:grpSpPr>
          <a:xfrm>
            <a:off x="2224412" y="3048888"/>
            <a:ext cx="2377426" cy="3667378"/>
            <a:chOff x="9661525" y="2200275"/>
            <a:chExt cx="1658938" cy="2559050"/>
          </a:xfrm>
        </p:grpSpPr>
        <p:sp>
          <p:nvSpPr>
            <p:cNvPr id="11" name="Rectangle 2452">
              <a:extLst>
                <a:ext uri="{FF2B5EF4-FFF2-40B4-BE49-F238E27FC236}">
                  <a16:creationId xmlns:a16="http://schemas.microsoft.com/office/drawing/2014/main" id="{FD7F9BAC-9990-4244-98E9-B3A788633E7F}"/>
                </a:ext>
              </a:extLst>
            </p:cNvPr>
            <p:cNvSpPr>
              <a:spLocks noChangeArrowheads="1"/>
            </p:cNvSpPr>
            <p:nvPr/>
          </p:nvSpPr>
          <p:spPr bwMode="auto">
            <a:xfrm rot="1620543">
              <a:off x="9661525" y="2200275"/>
              <a:ext cx="1295400" cy="1752600"/>
            </a:xfrm>
            <a:prstGeom prst="rect">
              <a:avLst/>
            </a:prstGeom>
            <a:solidFill>
              <a:srgbClr val="CC66FF"/>
            </a:solidFill>
            <a:ln w="3175">
              <a:solidFill>
                <a:schemeClr val="tx1"/>
              </a:solidFill>
              <a:miter lim="800000"/>
              <a:headEnd/>
              <a:tailEnd/>
            </a:ln>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2" name="Rectangle 2455">
              <a:extLst>
                <a:ext uri="{FF2B5EF4-FFF2-40B4-BE49-F238E27FC236}">
                  <a16:creationId xmlns:a16="http://schemas.microsoft.com/office/drawing/2014/main" id="{18677ED8-274A-4332-B95F-04D49DB93D64}"/>
                </a:ext>
              </a:extLst>
            </p:cNvPr>
            <p:cNvSpPr>
              <a:spLocks noChangeArrowheads="1"/>
            </p:cNvSpPr>
            <p:nvPr/>
          </p:nvSpPr>
          <p:spPr bwMode="auto">
            <a:xfrm rot="872191">
              <a:off x="9752013" y="2413000"/>
              <a:ext cx="1295400" cy="1752600"/>
            </a:xfrm>
            <a:prstGeom prst="rect">
              <a:avLst/>
            </a:prstGeom>
            <a:solidFill>
              <a:srgbClr val="FFFFCC"/>
            </a:solidFill>
            <a:ln w="3175">
              <a:solidFill>
                <a:schemeClr val="tx1"/>
              </a:solidFill>
              <a:miter lim="800000"/>
              <a:headEnd/>
              <a:tailEnd/>
            </a:ln>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3" name="Rectangle 2458">
              <a:extLst>
                <a:ext uri="{FF2B5EF4-FFF2-40B4-BE49-F238E27FC236}">
                  <a16:creationId xmlns:a16="http://schemas.microsoft.com/office/drawing/2014/main" id="{EE6E57E5-D7C2-4CE1-BD51-5856D42678A4}"/>
                </a:ext>
              </a:extLst>
            </p:cNvPr>
            <p:cNvSpPr>
              <a:spLocks noChangeArrowheads="1"/>
            </p:cNvSpPr>
            <p:nvPr/>
          </p:nvSpPr>
          <p:spPr bwMode="auto">
            <a:xfrm rot="305298">
              <a:off x="9845675" y="2616200"/>
              <a:ext cx="1295400" cy="1752600"/>
            </a:xfrm>
            <a:prstGeom prst="rect">
              <a:avLst/>
            </a:prstGeom>
            <a:solidFill>
              <a:srgbClr val="DDDDDD"/>
            </a:solidFill>
            <a:ln w="3175">
              <a:solidFill>
                <a:schemeClr val="tx1"/>
              </a:solidFill>
              <a:miter lim="800000"/>
              <a:headEnd/>
              <a:tailEnd/>
            </a:ln>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4" name="Rectangle 2461">
              <a:extLst>
                <a:ext uri="{FF2B5EF4-FFF2-40B4-BE49-F238E27FC236}">
                  <a16:creationId xmlns:a16="http://schemas.microsoft.com/office/drawing/2014/main" id="{A7C6C9FF-8A77-41CB-AF39-5C9ECECFEF0A}"/>
                </a:ext>
              </a:extLst>
            </p:cNvPr>
            <p:cNvSpPr>
              <a:spLocks noChangeArrowheads="1"/>
            </p:cNvSpPr>
            <p:nvPr/>
          </p:nvSpPr>
          <p:spPr bwMode="auto">
            <a:xfrm rot="21492685">
              <a:off x="9934575" y="2809875"/>
              <a:ext cx="1295400" cy="1752600"/>
            </a:xfrm>
            <a:prstGeom prst="rect">
              <a:avLst/>
            </a:prstGeom>
            <a:solidFill>
              <a:srgbClr val="CCFFFF"/>
            </a:solidFill>
            <a:ln w="3175">
              <a:solidFill>
                <a:schemeClr val="tx1"/>
              </a:solidFill>
              <a:miter lim="800000"/>
              <a:headEnd/>
              <a:tailEnd/>
            </a:ln>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5" name="Rectangle 2464">
              <a:extLst>
                <a:ext uri="{FF2B5EF4-FFF2-40B4-BE49-F238E27FC236}">
                  <a16:creationId xmlns:a16="http://schemas.microsoft.com/office/drawing/2014/main" id="{B6889DFA-664F-46E6-A471-DE8A3FB22AFA}"/>
                </a:ext>
              </a:extLst>
            </p:cNvPr>
            <p:cNvSpPr>
              <a:spLocks noChangeArrowheads="1"/>
            </p:cNvSpPr>
            <p:nvPr/>
          </p:nvSpPr>
          <p:spPr bwMode="auto">
            <a:xfrm rot="21127959">
              <a:off x="10025063" y="3006725"/>
              <a:ext cx="1295400" cy="1752600"/>
            </a:xfrm>
            <a:prstGeom prst="rect">
              <a:avLst/>
            </a:prstGeom>
            <a:solidFill>
              <a:srgbClr val="CCFF66"/>
            </a:solidFill>
            <a:ln w="3175">
              <a:solidFill>
                <a:schemeClr val="tx1"/>
              </a:solidFill>
              <a:miter lim="800000"/>
              <a:headEnd/>
              <a:tailEnd/>
            </a:ln>
          </p:spPr>
          <p:txBody>
            <a:bodyPr wrap="none" anchor="ct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6" name="Text Box 2465">
              <a:extLst>
                <a:ext uri="{FF2B5EF4-FFF2-40B4-BE49-F238E27FC236}">
                  <a16:creationId xmlns:a16="http://schemas.microsoft.com/office/drawing/2014/main" id="{FF94EC81-97A2-4FA9-AF5A-4E99EBD3B9B4}"/>
                </a:ext>
              </a:extLst>
            </p:cNvPr>
            <p:cNvSpPr txBox="1">
              <a:spLocks noChangeArrowheads="1"/>
            </p:cNvSpPr>
            <p:nvPr/>
          </p:nvSpPr>
          <p:spPr bwMode="auto">
            <a:xfrm rot="21100659">
              <a:off x="9982200" y="3262313"/>
              <a:ext cx="12398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lgn="ctr">
                <a:spcBef>
                  <a:spcPct val="50000"/>
                </a:spcBef>
              </a:pPr>
              <a:r>
                <a:rPr lang="es-ES_tradnl" altLang="en-US" dirty="0"/>
                <a:t>Consejos</a:t>
              </a:r>
            </a:p>
            <a:p>
              <a:pPr algn="ctr">
                <a:spcBef>
                  <a:spcPct val="50000"/>
                </a:spcBef>
              </a:pPr>
              <a:r>
                <a:rPr lang="es-ES_tradnl" altLang="en-US" dirty="0" err="1"/>
                <a:t>Tips</a:t>
              </a:r>
              <a:endParaRPr lang="en-US" altLang="en-US" dirty="0"/>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DCEAAB3F-C531-4F38-AF3E-AD476162997A}"/>
              </a:ext>
            </a:extLst>
          </p:cNvPr>
          <p:cNvSpPr txBox="1">
            <a:spLocks noChangeArrowheads="1"/>
          </p:cNvSpPr>
          <p:nvPr/>
        </p:nvSpPr>
        <p:spPr bwMode="auto">
          <a:xfrm>
            <a:off x="441325" y="358775"/>
            <a:ext cx="5113338" cy="75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burns </a:t>
            </a:r>
          </a:p>
          <a:p>
            <a:endParaRPr lang="en-US" altLang="en-US" sz="2000"/>
          </a:p>
          <a:p>
            <a:r>
              <a:rPr lang="en-US" altLang="en-US" sz="1600" u="sng"/>
              <a:t>Deep fryers</a:t>
            </a:r>
          </a:p>
          <a:p>
            <a:endParaRPr lang="en-US" altLang="en-US"/>
          </a:p>
          <a:p>
            <a:endParaRPr lang="en-US" altLang="en-US"/>
          </a:p>
          <a:p>
            <a:r>
              <a:rPr lang="en-US" altLang="en-US"/>
              <a:t>Make the workplace safer</a:t>
            </a:r>
          </a:p>
          <a:p>
            <a:pPr lvl="2">
              <a:spcBef>
                <a:spcPct val="50000"/>
              </a:spcBef>
              <a:buFont typeface="Wingdings" panose="05000000000000000000" pitchFamily="2" charset="2"/>
              <a:buChar char="q"/>
            </a:pPr>
            <a:r>
              <a:rPr lang="en-US" altLang="en-US" b="0"/>
              <a:t>Provide fryers that dump used grease automatically.</a:t>
            </a:r>
          </a:p>
          <a:p>
            <a:pPr lvl="2">
              <a:spcBef>
                <a:spcPct val="50000"/>
              </a:spcBef>
              <a:buFont typeface="Wingdings" panose="05000000000000000000" pitchFamily="2" charset="2"/>
              <a:buChar char="q"/>
            </a:pPr>
            <a:r>
              <a:rPr lang="en-US" altLang="en-US" b="0"/>
              <a:t>Provide fryers that lower food automatically into the hot oil.</a:t>
            </a:r>
          </a:p>
          <a:p>
            <a:pPr lvl="2">
              <a:spcBef>
                <a:spcPct val="50000"/>
              </a:spcBef>
              <a:buFont typeface="Wingdings" panose="05000000000000000000" pitchFamily="2" charset="2"/>
              <a:buChar char="q"/>
            </a:pPr>
            <a:r>
              <a:rPr lang="en-US" altLang="en-US" b="0"/>
              <a:t>Use splash guards on fryers.</a:t>
            </a:r>
          </a:p>
          <a:p>
            <a:pPr lvl="2">
              <a:spcBef>
                <a:spcPct val="50000"/>
              </a:spcBef>
              <a:buFont typeface="Wingdings" panose="05000000000000000000" pitchFamily="2" charset="2"/>
              <a:buChar char="q"/>
            </a:pPr>
            <a:endParaRPr lang="en-US" altLang="en-US" b="0"/>
          </a:p>
          <a:p>
            <a:pPr>
              <a:spcBef>
                <a:spcPct val="50000"/>
              </a:spcBef>
            </a:pPr>
            <a:r>
              <a:rPr lang="en-US" altLang="en-US"/>
              <a:t>Follow safe work practices</a:t>
            </a:r>
          </a:p>
          <a:p>
            <a:pPr lvl="2">
              <a:spcBef>
                <a:spcPct val="50000"/>
              </a:spcBef>
              <a:buFont typeface="Wingdings" panose="05000000000000000000" pitchFamily="2" charset="2"/>
              <a:buChar char="q"/>
            </a:pPr>
            <a:r>
              <a:rPr lang="en-US" altLang="en-US" b="0"/>
              <a:t>Dry off wet food and brush off ice crystals before placing the food in the fryer basket.</a:t>
            </a:r>
          </a:p>
          <a:p>
            <a:pPr lvl="2">
              <a:spcBef>
                <a:spcPct val="50000"/>
              </a:spcBef>
              <a:buFont typeface="Wingdings" panose="05000000000000000000" pitchFamily="2" charset="2"/>
              <a:buChar char="q"/>
            </a:pPr>
            <a:r>
              <a:rPr lang="en-US" altLang="en-US" b="0"/>
              <a:t>Wet foods splatter and cause steam.</a:t>
            </a:r>
          </a:p>
          <a:p>
            <a:pPr lvl="2">
              <a:spcBef>
                <a:spcPct val="50000"/>
              </a:spcBef>
              <a:buFont typeface="Wingdings" panose="05000000000000000000" pitchFamily="2" charset="2"/>
              <a:buChar char="q"/>
            </a:pPr>
            <a:r>
              <a:rPr lang="en-US" altLang="en-US" b="0"/>
              <a:t>Fill fryer baskets no more than half full.</a:t>
            </a:r>
          </a:p>
          <a:p>
            <a:pPr lvl="2">
              <a:spcBef>
                <a:spcPct val="50000"/>
              </a:spcBef>
              <a:buFont typeface="Wingdings" panose="05000000000000000000" pitchFamily="2" charset="2"/>
              <a:buChar char="q"/>
            </a:pPr>
            <a:r>
              <a:rPr lang="en-US" altLang="en-US" b="0"/>
              <a:t>Raise and lower fryer baskets gently.</a:t>
            </a:r>
          </a:p>
          <a:p>
            <a:pPr lvl="2">
              <a:spcBef>
                <a:spcPct val="50000"/>
              </a:spcBef>
              <a:buFont typeface="Wingdings" panose="05000000000000000000" pitchFamily="2" charset="2"/>
              <a:buChar char="q"/>
            </a:pPr>
            <a:r>
              <a:rPr lang="en-US" altLang="en-US" b="0"/>
              <a:t>Do not stand too close to hot oil or lean over it.</a:t>
            </a:r>
          </a:p>
          <a:p>
            <a:pPr lvl="2">
              <a:spcBef>
                <a:spcPct val="50000"/>
              </a:spcBef>
              <a:buFont typeface="Wingdings" panose="05000000000000000000" pitchFamily="2" charset="2"/>
              <a:buChar char="q"/>
            </a:pPr>
            <a:r>
              <a:rPr lang="en-US" altLang="en-US" b="0"/>
              <a:t>Keep beverages and other liquids away from fryers.</a:t>
            </a:r>
          </a:p>
          <a:p>
            <a:pPr lvl="2">
              <a:spcBef>
                <a:spcPct val="50000"/>
              </a:spcBef>
              <a:buFont typeface="Wingdings" panose="05000000000000000000" pitchFamily="2" charset="2"/>
              <a:buChar char="q"/>
            </a:pPr>
            <a:r>
              <a:rPr lang="en-US" altLang="en-US" b="0"/>
              <a:t>Don’t strain hot oil or carry it. Wait until it is cool.</a:t>
            </a:r>
          </a:p>
          <a:p>
            <a:pPr lvl="2">
              <a:spcBef>
                <a:spcPct val="50000"/>
              </a:spcBef>
              <a:buFont typeface="Wingdings" panose="05000000000000000000" pitchFamily="2" charset="2"/>
              <a:buChar char="q"/>
            </a:pPr>
            <a:r>
              <a:rPr lang="en-US" altLang="en-US" b="0"/>
              <a:t>Follow directions when adding new fat or oil.</a:t>
            </a:r>
          </a:p>
          <a:p>
            <a:pPr lvl="2">
              <a:spcBef>
                <a:spcPct val="50000"/>
              </a:spcBef>
              <a:buFont typeface="Wingdings" panose="05000000000000000000" pitchFamily="2" charset="2"/>
              <a:buChar char="q"/>
            </a:pPr>
            <a:r>
              <a:rPr lang="en-US" altLang="en-US" b="0"/>
              <a:t>Cover fryer oil when it’s not in use.</a:t>
            </a:r>
          </a:p>
          <a:p>
            <a:pPr lvl="1">
              <a:spcBef>
                <a:spcPct val="50000"/>
              </a:spcBef>
            </a:pPr>
            <a:endParaRPr lang="en-US" altLang="en-US" b="0"/>
          </a:p>
          <a:p>
            <a:pPr>
              <a:spcBef>
                <a:spcPct val="50000"/>
              </a:spcBef>
            </a:pPr>
            <a:r>
              <a:rPr lang="en-US" altLang="en-US"/>
              <a:t>Use protective clothing and equipment</a:t>
            </a:r>
          </a:p>
          <a:p>
            <a:pPr lvl="2">
              <a:spcBef>
                <a:spcPct val="50000"/>
              </a:spcBef>
              <a:buFont typeface="Wingdings" panose="05000000000000000000" pitchFamily="2" charset="2"/>
              <a:buChar char="q"/>
            </a:pPr>
            <a:r>
              <a:rPr lang="en-US" altLang="en-US" b="0"/>
              <a:t>Use potholders, gloves, or mitts.</a:t>
            </a:r>
          </a:p>
          <a:p>
            <a:pPr lvl="2">
              <a:spcBef>
                <a:spcPct val="50000"/>
              </a:spcBef>
              <a:buFont typeface="Wingdings" panose="05000000000000000000" pitchFamily="2" charset="2"/>
              <a:buChar char="q"/>
            </a:pPr>
            <a:r>
              <a:rPr lang="en-US" altLang="en-US" b="0"/>
              <a:t>Never use wet material (like a damp towel) as a potholder.</a:t>
            </a:r>
          </a:p>
        </p:txBody>
      </p:sp>
      <p:pic>
        <p:nvPicPr>
          <p:cNvPr id="18435" name="Picture 4">
            <a:extLst>
              <a:ext uri="{FF2B5EF4-FFF2-40B4-BE49-F238E27FC236}">
                <a16:creationId xmlns:a16="http://schemas.microsoft.com/office/drawing/2014/main" id="{F55B66EB-0514-4BEA-945E-6E6DFD930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25" y="177800"/>
            <a:ext cx="15716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F73E034D-A1D5-4ADE-8665-9BBD0510153C}"/>
              </a:ext>
            </a:extLst>
          </p:cNvPr>
          <p:cNvSpPr txBox="1">
            <a:spLocks noChangeArrowheads="1"/>
          </p:cNvSpPr>
          <p:nvPr/>
        </p:nvSpPr>
        <p:spPr bwMode="auto">
          <a:xfrm>
            <a:off x="441325" y="358775"/>
            <a:ext cx="6011863" cy="799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las quemaduras </a:t>
            </a:r>
          </a:p>
          <a:p>
            <a:endParaRPr lang="es-ES_tradnl" altLang="en-US" sz="2000"/>
          </a:p>
          <a:p>
            <a:r>
              <a:rPr lang="es-ES_tradnl" altLang="en-US" sz="1600" u="sng"/>
              <a:t>Freidoras</a:t>
            </a:r>
          </a:p>
          <a:p>
            <a:endParaRPr lang="es-ES_tradnl" altLang="en-US" sz="1600"/>
          </a:p>
          <a:p>
            <a:endParaRPr lang="es-ES_tradnl" altLang="en-US"/>
          </a:p>
          <a:p>
            <a:r>
              <a:rPr lang="es-ES_tradnl" altLang="en-US"/>
              <a:t>Aumente la seguridad en el lugar de trabajo</a:t>
            </a:r>
          </a:p>
          <a:p>
            <a:pPr lvl="2">
              <a:spcBef>
                <a:spcPct val="50000"/>
              </a:spcBef>
              <a:buFont typeface="Wingdings" panose="05000000000000000000" pitchFamily="2" charset="2"/>
              <a:buChar char="q"/>
            </a:pPr>
            <a:r>
              <a:rPr lang="es-ES_tradnl" altLang="en-US" b="0"/>
              <a:t>Consiga freidoras que tiren la grasa usada automáticamente.</a:t>
            </a:r>
          </a:p>
          <a:p>
            <a:pPr lvl="2">
              <a:spcBef>
                <a:spcPct val="50000"/>
              </a:spcBef>
              <a:buFont typeface="Wingdings" panose="05000000000000000000" pitchFamily="2" charset="2"/>
              <a:buChar char="q"/>
            </a:pPr>
            <a:r>
              <a:rPr lang="es-ES_tradnl" altLang="en-US" b="0"/>
              <a:t>Consiga freidoras que metan los alimentos en el aceite caliente automáticamente.</a:t>
            </a:r>
          </a:p>
          <a:p>
            <a:pPr lvl="2">
              <a:spcBef>
                <a:spcPct val="50000"/>
              </a:spcBef>
              <a:buFont typeface="Wingdings" panose="05000000000000000000" pitchFamily="2" charset="2"/>
              <a:buChar char="q"/>
            </a:pPr>
            <a:r>
              <a:rPr lang="es-ES_tradnl" altLang="en-US" b="0"/>
              <a:t>Use freidoras con salpicaderas.</a:t>
            </a:r>
          </a:p>
          <a:p>
            <a:pPr lvl="2">
              <a:spcBef>
                <a:spcPct val="50000"/>
              </a:spcBef>
              <a:buFont typeface="Wingdings" panose="05000000000000000000" pitchFamily="2" charset="2"/>
              <a:buChar char="q"/>
            </a:pPr>
            <a:endParaRPr lang="es-ES_tradnl" altLang="en-US" b="0"/>
          </a:p>
          <a:p>
            <a:pPr>
              <a:spcBef>
                <a:spcPct val="50000"/>
              </a:spcBef>
            </a:pPr>
            <a:r>
              <a:rPr lang="es-ES_tradnl" altLang="en-US"/>
              <a:t>Use procedimientos de trabajo seguros </a:t>
            </a:r>
          </a:p>
          <a:p>
            <a:pPr lvl="2">
              <a:spcBef>
                <a:spcPct val="50000"/>
              </a:spcBef>
              <a:buFont typeface="Wingdings" panose="05000000000000000000" pitchFamily="2" charset="2"/>
              <a:buChar char="q"/>
            </a:pPr>
            <a:r>
              <a:rPr lang="es-ES_tradnl" altLang="en-US" b="0"/>
              <a:t>Seque los alimentos húmedos y sacúdales los cristales de hielo que tengan antes de ponerlos en la canasta de la freidora.</a:t>
            </a:r>
            <a:r>
              <a:rPr lang="es-ES_tradnl" altLang="en-US"/>
              <a:t> </a:t>
            </a:r>
          </a:p>
          <a:p>
            <a:pPr lvl="2">
              <a:spcBef>
                <a:spcPct val="50000"/>
              </a:spcBef>
              <a:buFont typeface="Wingdings" panose="05000000000000000000" pitchFamily="2" charset="2"/>
              <a:buChar char="q"/>
            </a:pPr>
            <a:r>
              <a:rPr lang="es-ES_tradnl" altLang="en-US" b="0"/>
              <a:t>Los alimentos húmedos hacen que salpique el aceite y producen vapor.</a:t>
            </a:r>
          </a:p>
          <a:p>
            <a:pPr lvl="2">
              <a:spcBef>
                <a:spcPct val="50000"/>
              </a:spcBef>
              <a:buFont typeface="Wingdings" panose="05000000000000000000" pitchFamily="2" charset="2"/>
              <a:buChar char="q"/>
            </a:pPr>
            <a:r>
              <a:rPr lang="es-ES_tradnl" altLang="en-US" b="0"/>
              <a:t>No llene las canastas a más de la mitad.</a:t>
            </a:r>
          </a:p>
          <a:p>
            <a:pPr lvl="2">
              <a:spcBef>
                <a:spcPct val="50000"/>
              </a:spcBef>
              <a:buFont typeface="Wingdings" panose="05000000000000000000" pitchFamily="2" charset="2"/>
              <a:buChar char="q"/>
            </a:pPr>
            <a:r>
              <a:rPr lang="es-ES_tradnl" altLang="en-US" b="0"/>
              <a:t>Meta y saque las canastas con cuidado. </a:t>
            </a:r>
          </a:p>
          <a:p>
            <a:pPr lvl="2">
              <a:spcBef>
                <a:spcPct val="50000"/>
              </a:spcBef>
              <a:buFont typeface="Wingdings" panose="05000000000000000000" pitchFamily="2" charset="2"/>
              <a:buChar char="q"/>
            </a:pPr>
            <a:r>
              <a:rPr lang="es-ES_tradnl" altLang="en-US" b="0"/>
              <a:t>No se pare muy cerca del aceite caliente y no se incline encima de él.</a:t>
            </a:r>
          </a:p>
          <a:p>
            <a:pPr lvl="2">
              <a:spcBef>
                <a:spcPct val="50000"/>
              </a:spcBef>
              <a:buFont typeface="Wingdings" panose="05000000000000000000" pitchFamily="2" charset="2"/>
              <a:buChar char="q"/>
            </a:pPr>
            <a:r>
              <a:rPr lang="es-ES_tradnl" altLang="en-US" b="0"/>
              <a:t>No ponga bebidas ni otros líquidos cerca de las freidoras.</a:t>
            </a:r>
          </a:p>
          <a:p>
            <a:pPr lvl="2">
              <a:spcBef>
                <a:spcPct val="50000"/>
              </a:spcBef>
              <a:buFont typeface="Wingdings" panose="05000000000000000000" pitchFamily="2" charset="2"/>
              <a:buChar char="q"/>
            </a:pPr>
            <a:r>
              <a:rPr lang="es-ES_tradnl" altLang="en-US" b="0"/>
              <a:t>No cuele el aceite caliente y no lo cargue.</a:t>
            </a:r>
          </a:p>
          <a:p>
            <a:pPr lvl="2">
              <a:spcBef>
                <a:spcPct val="50000"/>
              </a:spcBef>
              <a:buFont typeface="Wingdings" panose="05000000000000000000" pitchFamily="2" charset="2"/>
              <a:buChar char="q"/>
            </a:pPr>
            <a:r>
              <a:rPr lang="es-ES_tradnl" altLang="en-US" b="0"/>
              <a:t>Siga las direcciones para añadir más aceite o grasa.</a:t>
            </a:r>
          </a:p>
          <a:p>
            <a:pPr lvl="2">
              <a:spcBef>
                <a:spcPct val="50000"/>
              </a:spcBef>
              <a:buFont typeface="Wingdings" panose="05000000000000000000" pitchFamily="2" charset="2"/>
              <a:buChar char="q"/>
            </a:pPr>
            <a:r>
              <a:rPr lang="es-ES_tradnl" altLang="en-US" b="0"/>
              <a:t>Tape el aceite de la freidora cuando no lo esté usando.</a:t>
            </a:r>
          </a:p>
          <a:p>
            <a:pPr lvl="2">
              <a:spcBef>
                <a:spcPct val="50000"/>
              </a:spcBef>
              <a:buFont typeface="Wingdings" panose="05000000000000000000" pitchFamily="2" charset="2"/>
              <a:buChar char="q"/>
            </a:pPr>
            <a:endParaRPr lang="es-ES_tradnl" altLang="en-US" b="0"/>
          </a:p>
          <a:p>
            <a:pPr>
              <a:spcBef>
                <a:spcPct val="50000"/>
              </a:spcBef>
            </a:pPr>
            <a:r>
              <a:rPr lang="es-ES_tradnl" altLang="en-US"/>
              <a:t>Use ropa y equipo de protección </a:t>
            </a:r>
          </a:p>
          <a:p>
            <a:pPr lvl="2">
              <a:spcBef>
                <a:spcPct val="50000"/>
              </a:spcBef>
              <a:buFont typeface="Wingdings" panose="05000000000000000000" pitchFamily="2" charset="2"/>
              <a:buChar char="q"/>
            </a:pPr>
            <a:r>
              <a:rPr lang="es-ES_tradnl" altLang="en-US" b="0"/>
              <a:t>Use agarraderas de tela gruesa, guantes, o manoplas. </a:t>
            </a:r>
          </a:p>
          <a:p>
            <a:pPr lvl="2">
              <a:spcBef>
                <a:spcPct val="50000"/>
              </a:spcBef>
              <a:buFont typeface="Wingdings" panose="05000000000000000000" pitchFamily="2" charset="2"/>
              <a:buChar char="q"/>
            </a:pPr>
            <a:r>
              <a:rPr lang="es-ES_tradnl" altLang="en-US" b="0"/>
              <a:t>No use nunca una tela húmeda (como por ejemplo, una toalla húmeda) en vez de un guante o una agarradera.</a:t>
            </a:r>
          </a:p>
        </p:txBody>
      </p:sp>
      <p:pic>
        <p:nvPicPr>
          <p:cNvPr id="20483" name="Picture 6">
            <a:extLst>
              <a:ext uri="{FF2B5EF4-FFF2-40B4-BE49-F238E27FC236}">
                <a16:creationId xmlns:a16="http://schemas.microsoft.com/office/drawing/2014/main" id="{05513ACA-4C14-4C12-8A78-EEAE0753E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25" y="177800"/>
            <a:ext cx="15716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8C57478C-BACB-43D4-B0D5-99FD222B482B}"/>
              </a:ext>
            </a:extLst>
          </p:cNvPr>
          <p:cNvSpPr txBox="1">
            <a:spLocks noChangeArrowheads="1"/>
          </p:cNvSpPr>
          <p:nvPr/>
        </p:nvSpPr>
        <p:spPr bwMode="auto">
          <a:xfrm>
            <a:off x="441325" y="358775"/>
            <a:ext cx="4932363" cy="66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burns </a:t>
            </a:r>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a:p>
            <a:r>
              <a:rPr lang="en-US" altLang="en-US" sz="1600" u="sng"/>
              <a:t>Microwave ovens</a:t>
            </a:r>
          </a:p>
          <a:p>
            <a:endParaRPr lang="en-US" altLang="en-US"/>
          </a:p>
          <a:p>
            <a:endParaRPr lang="en-US" altLang="en-US"/>
          </a:p>
          <a:p>
            <a:r>
              <a:rPr lang="en-US" altLang="en-US"/>
              <a:t>Make the workplace safer</a:t>
            </a:r>
          </a:p>
          <a:p>
            <a:pPr lvl="2">
              <a:spcBef>
                <a:spcPct val="50000"/>
              </a:spcBef>
              <a:buFont typeface="Wingdings" panose="05000000000000000000" pitchFamily="2" charset="2"/>
              <a:buChar char="q"/>
            </a:pPr>
            <a:r>
              <a:rPr lang="en-US" altLang="en-US" b="0"/>
              <a:t>Provide ovens that turn off when the door is opened.</a:t>
            </a:r>
          </a:p>
          <a:p>
            <a:pPr lvl="2">
              <a:spcBef>
                <a:spcPct val="50000"/>
              </a:spcBef>
              <a:buFont typeface="Wingdings" panose="05000000000000000000" pitchFamily="2" charset="2"/>
              <a:buChar char="q"/>
            </a:pPr>
            <a:r>
              <a:rPr lang="en-US" altLang="en-US" b="0"/>
              <a:t>Check seals on microwave oven doors periodically.</a:t>
            </a:r>
          </a:p>
          <a:p>
            <a:pPr lvl="2">
              <a:spcBef>
                <a:spcPct val="50000"/>
              </a:spcBef>
              <a:buFont typeface="Wingdings" panose="05000000000000000000" pitchFamily="2" charset="2"/>
              <a:buChar char="q"/>
            </a:pPr>
            <a:endParaRPr lang="en-US" altLang="en-US" b="0"/>
          </a:p>
          <a:p>
            <a:pPr>
              <a:spcBef>
                <a:spcPct val="50000"/>
              </a:spcBef>
            </a:pPr>
            <a:r>
              <a:rPr lang="en-US" altLang="en-US"/>
              <a:t>Follow safe work practices</a:t>
            </a:r>
          </a:p>
          <a:p>
            <a:pPr lvl="2">
              <a:spcBef>
                <a:spcPct val="50000"/>
              </a:spcBef>
              <a:buFont typeface="Wingdings" panose="05000000000000000000" pitchFamily="2" charset="2"/>
              <a:buChar char="q"/>
            </a:pPr>
            <a:r>
              <a:rPr lang="en-US" altLang="en-US" b="0"/>
              <a:t>Do not use metal containers, foil, or utensils in a microwave oven.</a:t>
            </a:r>
          </a:p>
          <a:p>
            <a:pPr lvl="2">
              <a:spcBef>
                <a:spcPct val="50000"/>
              </a:spcBef>
              <a:buFont typeface="Wingdings" panose="05000000000000000000" pitchFamily="2" charset="2"/>
              <a:buChar char="q"/>
            </a:pPr>
            <a:r>
              <a:rPr lang="en-US" altLang="en-US" b="0"/>
              <a:t>Open containers carefully after removing them from the microwave to allow steam to escape.</a:t>
            </a:r>
          </a:p>
          <a:p>
            <a:pPr lvl="2">
              <a:spcBef>
                <a:spcPct val="50000"/>
              </a:spcBef>
              <a:buFont typeface="Wingdings" panose="05000000000000000000" pitchFamily="2" charset="2"/>
              <a:buChar char="q"/>
            </a:pPr>
            <a:endParaRPr lang="en-US" altLang="en-US" b="0"/>
          </a:p>
          <a:p>
            <a:pPr>
              <a:spcBef>
                <a:spcPct val="50000"/>
              </a:spcBef>
            </a:pPr>
            <a:r>
              <a:rPr lang="en-US" altLang="en-US"/>
              <a:t>Use protective clothing and equipment</a:t>
            </a:r>
          </a:p>
          <a:p>
            <a:pPr lvl="2">
              <a:spcBef>
                <a:spcPct val="50000"/>
              </a:spcBef>
              <a:buFont typeface="Wingdings" panose="05000000000000000000" pitchFamily="2" charset="2"/>
              <a:buChar char="q"/>
            </a:pPr>
            <a:r>
              <a:rPr lang="en-US" altLang="en-US" b="0"/>
              <a:t>Use hot pads, potholders, gloves, or mitts when removing items from the microwave.</a:t>
            </a:r>
          </a:p>
        </p:txBody>
      </p:sp>
      <p:grpSp>
        <p:nvGrpSpPr>
          <p:cNvPr id="22531" name="Group 173">
            <a:extLst>
              <a:ext uri="{FF2B5EF4-FFF2-40B4-BE49-F238E27FC236}">
                <a16:creationId xmlns:a16="http://schemas.microsoft.com/office/drawing/2014/main" id="{DD73E496-E9B9-4AE1-BFB1-2BD1369318F0}"/>
              </a:ext>
            </a:extLst>
          </p:cNvPr>
          <p:cNvGrpSpPr>
            <a:grpSpLocks/>
          </p:cNvGrpSpPr>
          <p:nvPr/>
        </p:nvGrpSpPr>
        <p:grpSpPr bwMode="auto">
          <a:xfrm>
            <a:off x="3962400" y="1143000"/>
            <a:ext cx="1828800" cy="1520825"/>
            <a:chOff x="1171" y="0"/>
            <a:chExt cx="3142" cy="2545"/>
          </a:xfrm>
        </p:grpSpPr>
        <p:sp>
          <p:nvSpPr>
            <p:cNvPr id="22532" name="Freeform 174">
              <a:extLst>
                <a:ext uri="{FF2B5EF4-FFF2-40B4-BE49-F238E27FC236}">
                  <a16:creationId xmlns:a16="http://schemas.microsoft.com/office/drawing/2014/main" id="{429FEDBA-2625-4FBF-B489-CE32DA4B6B0C}"/>
                </a:ext>
              </a:extLst>
            </p:cNvPr>
            <p:cNvSpPr>
              <a:spLocks/>
            </p:cNvSpPr>
            <p:nvPr/>
          </p:nvSpPr>
          <p:spPr bwMode="auto">
            <a:xfrm>
              <a:off x="1340" y="32"/>
              <a:ext cx="2955" cy="2252"/>
            </a:xfrm>
            <a:custGeom>
              <a:avLst/>
              <a:gdLst>
                <a:gd name="T0" fmla="*/ 0 w 2955"/>
                <a:gd name="T1" fmla="*/ 244 h 2252"/>
                <a:gd name="T2" fmla="*/ 886 w 2955"/>
                <a:gd name="T3" fmla="*/ 0 h 2252"/>
                <a:gd name="T4" fmla="*/ 2955 w 2955"/>
                <a:gd name="T5" fmla="*/ 529 h 2252"/>
                <a:gd name="T6" fmla="*/ 2928 w 2955"/>
                <a:gd name="T7" fmla="*/ 1733 h 2252"/>
                <a:gd name="T8" fmla="*/ 2928 w 2955"/>
                <a:gd name="T9" fmla="*/ 1733 h 2252"/>
                <a:gd name="T10" fmla="*/ 2337 w 2955"/>
                <a:gd name="T11" fmla="*/ 2252 h 2252"/>
                <a:gd name="T12" fmla="*/ 1709 w 2955"/>
                <a:gd name="T13" fmla="*/ 2118 h 2252"/>
                <a:gd name="T14" fmla="*/ 1709 w 2955"/>
                <a:gd name="T15" fmla="*/ 2118 h 2252"/>
                <a:gd name="T16" fmla="*/ 1784 w 2955"/>
                <a:gd name="T17" fmla="*/ 810 h 2252"/>
                <a:gd name="T18" fmla="*/ 1784 w 2955"/>
                <a:gd name="T19" fmla="*/ 810 h 2252"/>
                <a:gd name="T20" fmla="*/ 1781 w 2955"/>
                <a:gd name="T21" fmla="*/ 810 h 2252"/>
                <a:gd name="T22" fmla="*/ 1774 w 2955"/>
                <a:gd name="T23" fmla="*/ 807 h 2252"/>
                <a:gd name="T24" fmla="*/ 1764 w 2955"/>
                <a:gd name="T25" fmla="*/ 802 h 2252"/>
                <a:gd name="T26" fmla="*/ 1747 w 2955"/>
                <a:gd name="T27" fmla="*/ 795 h 2252"/>
                <a:gd name="T28" fmla="*/ 1727 w 2955"/>
                <a:gd name="T29" fmla="*/ 787 h 2252"/>
                <a:gd name="T30" fmla="*/ 1702 w 2955"/>
                <a:gd name="T31" fmla="*/ 780 h 2252"/>
                <a:gd name="T32" fmla="*/ 1675 w 2955"/>
                <a:gd name="T33" fmla="*/ 767 h 2252"/>
                <a:gd name="T34" fmla="*/ 1642 w 2955"/>
                <a:gd name="T35" fmla="*/ 758 h 2252"/>
                <a:gd name="T36" fmla="*/ 1608 w 2955"/>
                <a:gd name="T37" fmla="*/ 743 h 2252"/>
                <a:gd name="T38" fmla="*/ 1568 w 2955"/>
                <a:gd name="T39" fmla="*/ 728 h 2252"/>
                <a:gd name="T40" fmla="*/ 1523 w 2955"/>
                <a:gd name="T41" fmla="*/ 713 h 2252"/>
                <a:gd name="T42" fmla="*/ 1479 w 2955"/>
                <a:gd name="T43" fmla="*/ 695 h 2252"/>
                <a:gd name="T44" fmla="*/ 1429 w 2955"/>
                <a:gd name="T45" fmla="*/ 678 h 2252"/>
                <a:gd name="T46" fmla="*/ 1374 w 2955"/>
                <a:gd name="T47" fmla="*/ 661 h 2252"/>
                <a:gd name="T48" fmla="*/ 1317 w 2955"/>
                <a:gd name="T49" fmla="*/ 641 h 2252"/>
                <a:gd name="T50" fmla="*/ 1260 w 2955"/>
                <a:gd name="T51" fmla="*/ 621 h 2252"/>
                <a:gd name="T52" fmla="*/ 1198 w 2955"/>
                <a:gd name="T53" fmla="*/ 599 h 2252"/>
                <a:gd name="T54" fmla="*/ 1131 w 2955"/>
                <a:gd name="T55" fmla="*/ 579 h 2252"/>
                <a:gd name="T56" fmla="*/ 1064 w 2955"/>
                <a:gd name="T57" fmla="*/ 556 h 2252"/>
                <a:gd name="T58" fmla="*/ 995 w 2955"/>
                <a:gd name="T59" fmla="*/ 534 h 2252"/>
                <a:gd name="T60" fmla="*/ 923 w 2955"/>
                <a:gd name="T61" fmla="*/ 509 h 2252"/>
                <a:gd name="T62" fmla="*/ 848 w 2955"/>
                <a:gd name="T63" fmla="*/ 487 h 2252"/>
                <a:gd name="T64" fmla="*/ 771 w 2955"/>
                <a:gd name="T65" fmla="*/ 462 h 2252"/>
                <a:gd name="T66" fmla="*/ 692 w 2955"/>
                <a:gd name="T67" fmla="*/ 437 h 2252"/>
                <a:gd name="T68" fmla="*/ 610 w 2955"/>
                <a:gd name="T69" fmla="*/ 412 h 2252"/>
                <a:gd name="T70" fmla="*/ 528 w 2955"/>
                <a:gd name="T71" fmla="*/ 390 h 2252"/>
                <a:gd name="T72" fmla="*/ 444 w 2955"/>
                <a:gd name="T73" fmla="*/ 365 h 2252"/>
                <a:gd name="T74" fmla="*/ 357 w 2955"/>
                <a:gd name="T75" fmla="*/ 340 h 2252"/>
                <a:gd name="T76" fmla="*/ 270 w 2955"/>
                <a:gd name="T77" fmla="*/ 316 h 2252"/>
                <a:gd name="T78" fmla="*/ 181 w 2955"/>
                <a:gd name="T79" fmla="*/ 291 h 2252"/>
                <a:gd name="T80" fmla="*/ 92 w 2955"/>
                <a:gd name="T81" fmla="*/ 268 h 2252"/>
                <a:gd name="T82" fmla="*/ 0 w 2955"/>
                <a:gd name="T83" fmla="*/ 244 h 22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55"/>
                <a:gd name="T127" fmla="*/ 0 h 2252"/>
                <a:gd name="T128" fmla="*/ 2955 w 2955"/>
                <a:gd name="T129" fmla="*/ 2252 h 22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55" h="2252">
                  <a:moveTo>
                    <a:pt x="0" y="244"/>
                  </a:moveTo>
                  <a:lnTo>
                    <a:pt x="886" y="0"/>
                  </a:lnTo>
                  <a:lnTo>
                    <a:pt x="2955" y="529"/>
                  </a:lnTo>
                  <a:lnTo>
                    <a:pt x="2928" y="1733"/>
                  </a:lnTo>
                  <a:lnTo>
                    <a:pt x="2337" y="2252"/>
                  </a:lnTo>
                  <a:lnTo>
                    <a:pt x="1709" y="2118"/>
                  </a:lnTo>
                  <a:lnTo>
                    <a:pt x="1784" y="810"/>
                  </a:lnTo>
                  <a:lnTo>
                    <a:pt x="1781" y="810"/>
                  </a:lnTo>
                  <a:lnTo>
                    <a:pt x="1774" y="807"/>
                  </a:lnTo>
                  <a:lnTo>
                    <a:pt x="1764" y="802"/>
                  </a:lnTo>
                  <a:lnTo>
                    <a:pt x="1747" y="795"/>
                  </a:lnTo>
                  <a:lnTo>
                    <a:pt x="1727" y="787"/>
                  </a:lnTo>
                  <a:lnTo>
                    <a:pt x="1702" y="780"/>
                  </a:lnTo>
                  <a:lnTo>
                    <a:pt x="1675" y="767"/>
                  </a:lnTo>
                  <a:lnTo>
                    <a:pt x="1642" y="758"/>
                  </a:lnTo>
                  <a:lnTo>
                    <a:pt x="1608" y="743"/>
                  </a:lnTo>
                  <a:lnTo>
                    <a:pt x="1568" y="728"/>
                  </a:lnTo>
                  <a:lnTo>
                    <a:pt x="1523" y="713"/>
                  </a:lnTo>
                  <a:lnTo>
                    <a:pt x="1479" y="695"/>
                  </a:lnTo>
                  <a:lnTo>
                    <a:pt x="1429" y="678"/>
                  </a:lnTo>
                  <a:lnTo>
                    <a:pt x="1374" y="661"/>
                  </a:lnTo>
                  <a:lnTo>
                    <a:pt x="1317" y="641"/>
                  </a:lnTo>
                  <a:lnTo>
                    <a:pt x="1260" y="621"/>
                  </a:lnTo>
                  <a:lnTo>
                    <a:pt x="1198" y="599"/>
                  </a:lnTo>
                  <a:lnTo>
                    <a:pt x="1131" y="579"/>
                  </a:lnTo>
                  <a:lnTo>
                    <a:pt x="1064" y="556"/>
                  </a:lnTo>
                  <a:lnTo>
                    <a:pt x="995" y="534"/>
                  </a:lnTo>
                  <a:lnTo>
                    <a:pt x="923" y="509"/>
                  </a:lnTo>
                  <a:lnTo>
                    <a:pt x="848" y="487"/>
                  </a:lnTo>
                  <a:lnTo>
                    <a:pt x="771" y="462"/>
                  </a:lnTo>
                  <a:lnTo>
                    <a:pt x="692" y="437"/>
                  </a:lnTo>
                  <a:lnTo>
                    <a:pt x="610" y="412"/>
                  </a:lnTo>
                  <a:lnTo>
                    <a:pt x="528" y="390"/>
                  </a:lnTo>
                  <a:lnTo>
                    <a:pt x="444" y="365"/>
                  </a:lnTo>
                  <a:lnTo>
                    <a:pt x="357" y="340"/>
                  </a:lnTo>
                  <a:lnTo>
                    <a:pt x="270" y="316"/>
                  </a:lnTo>
                  <a:lnTo>
                    <a:pt x="181" y="291"/>
                  </a:lnTo>
                  <a:lnTo>
                    <a:pt x="92" y="268"/>
                  </a:lnTo>
                  <a:lnTo>
                    <a:pt x="0"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33" name="Freeform 175">
              <a:extLst>
                <a:ext uri="{FF2B5EF4-FFF2-40B4-BE49-F238E27FC236}">
                  <a16:creationId xmlns:a16="http://schemas.microsoft.com/office/drawing/2014/main" id="{B4A86824-6692-470A-8A7B-539E6E68729D}"/>
                </a:ext>
              </a:extLst>
            </p:cNvPr>
            <p:cNvSpPr>
              <a:spLocks/>
            </p:cNvSpPr>
            <p:nvPr/>
          </p:nvSpPr>
          <p:spPr bwMode="auto">
            <a:xfrm>
              <a:off x="1548" y="588"/>
              <a:ext cx="1400" cy="1301"/>
            </a:xfrm>
            <a:custGeom>
              <a:avLst/>
              <a:gdLst>
                <a:gd name="T0" fmla="*/ 0 w 1400"/>
                <a:gd name="T1" fmla="*/ 0 h 1301"/>
                <a:gd name="T2" fmla="*/ 1400 w 1400"/>
                <a:gd name="T3" fmla="*/ 348 h 1301"/>
                <a:gd name="T4" fmla="*/ 1338 w 1400"/>
                <a:gd name="T5" fmla="*/ 1301 h 1301"/>
                <a:gd name="T6" fmla="*/ 886 w 1400"/>
                <a:gd name="T7" fmla="*/ 1197 h 1301"/>
                <a:gd name="T8" fmla="*/ 896 w 1400"/>
                <a:gd name="T9" fmla="*/ 1083 h 1301"/>
                <a:gd name="T10" fmla="*/ 901 w 1400"/>
                <a:gd name="T11" fmla="*/ 1078 h 1301"/>
                <a:gd name="T12" fmla="*/ 918 w 1400"/>
                <a:gd name="T13" fmla="*/ 1065 h 1301"/>
                <a:gd name="T14" fmla="*/ 943 w 1400"/>
                <a:gd name="T15" fmla="*/ 1046 h 1301"/>
                <a:gd name="T16" fmla="*/ 975 w 1400"/>
                <a:gd name="T17" fmla="*/ 1016 h 1301"/>
                <a:gd name="T18" fmla="*/ 1010 w 1400"/>
                <a:gd name="T19" fmla="*/ 981 h 1301"/>
                <a:gd name="T20" fmla="*/ 1045 w 1400"/>
                <a:gd name="T21" fmla="*/ 941 h 1301"/>
                <a:gd name="T22" fmla="*/ 1082 w 1400"/>
                <a:gd name="T23" fmla="*/ 897 h 1301"/>
                <a:gd name="T24" fmla="*/ 1114 w 1400"/>
                <a:gd name="T25" fmla="*/ 849 h 1301"/>
                <a:gd name="T26" fmla="*/ 1142 w 1400"/>
                <a:gd name="T27" fmla="*/ 795 h 1301"/>
                <a:gd name="T28" fmla="*/ 1164 w 1400"/>
                <a:gd name="T29" fmla="*/ 740 h 1301"/>
                <a:gd name="T30" fmla="*/ 1174 w 1400"/>
                <a:gd name="T31" fmla="*/ 683 h 1301"/>
                <a:gd name="T32" fmla="*/ 1174 w 1400"/>
                <a:gd name="T33" fmla="*/ 626 h 1301"/>
                <a:gd name="T34" fmla="*/ 1159 w 1400"/>
                <a:gd name="T35" fmla="*/ 566 h 1301"/>
                <a:gd name="T36" fmla="*/ 1127 w 1400"/>
                <a:gd name="T37" fmla="*/ 507 h 1301"/>
                <a:gd name="T38" fmla="*/ 1077 w 1400"/>
                <a:gd name="T39" fmla="*/ 450 h 1301"/>
                <a:gd name="T40" fmla="*/ 1008 w 1400"/>
                <a:gd name="T41" fmla="*/ 393 h 1301"/>
                <a:gd name="T42" fmla="*/ 1000 w 1400"/>
                <a:gd name="T43" fmla="*/ 393 h 1301"/>
                <a:gd name="T44" fmla="*/ 980 w 1400"/>
                <a:gd name="T45" fmla="*/ 390 h 1301"/>
                <a:gd name="T46" fmla="*/ 948 w 1400"/>
                <a:gd name="T47" fmla="*/ 388 h 1301"/>
                <a:gd name="T48" fmla="*/ 906 w 1400"/>
                <a:gd name="T49" fmla="*/ 383 h 1301"/>
                <a:gd name="T50" fmla="*/ 856 w 1400"/>
                <a:gd name="T51" fmla="*/ 378 h 1301"/>
                <a:gd name="T52" fmla="*/ 802 w 1400"/>
                <a:gd name="T53" fmla="*/ 373 h 1301"/>
                <a:gd name="T54" fmla="*/ 742 w 1400"/>
                <a:gd name="T55" fmla="*/ 368 h 1301"/>
                <a:gd name="T56" fmla="*/ 683 w 1400"/>
                <a:gd name="T57" fmla="*/ 363 h 1301"/>
                <a:gd name="T58" fmla="*/ 621 w 1400"/>
                <a:gd name="T59" fmla="*/ 358 h 1301"/>
                <a:gd name="T60" fmla="*/ 561 w 1400"/>
                <a:gd name="T61" fmla="*/ 353 h 1301"/>
                <a:gd name="T62" fmla="*/ 506 w 1400"/>
                <a:gd name="T63" fmla="*/ 350 h 1301"/>
                <a:gd name="T64" fmla="*/ 457 w 1400"/>
                <a:gd name="T65" fmla="*/ 348 h 1301"/>
                <a:gd name="T66" fmla="*/ 415 w 1400"/>
                <a:gd name="T67" fmla="*/ 348 h 1301"/>
                <a:gd name="T68" fmla="*/ 382 w 1400"/>
                <a:gd name="T69" fmla="*/ 350 h 1301"/>
                <a:gd name="T70" fmla="*/ 362 w 1400"/>
                <a:gd name="T71" fmla="*/ 353 h 1301"/>
                <a:gd name="T72" fmla="*/ 355 w 1400"/>
                <a:gd name="T73" fmla="*/ 358 h 1301"/>
                <a:gd name="T74" fmla="*/ 0 w 1400"/>
                <a:gd name="T75" fmla="*/ 0 h 1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0"/>
                <a:gd name="T115" fmla="*/ 0 h 1301"/>
                <a:gd name="T116" fmla="*/ 1400 w 1400"/>
                <a:gd name="T117" fmla="*/ 1301 h 1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0" h="1301">
                  <a:moveTo>
                    <a:pt x="0" y="0"/>
                  </a:moveTo>
                  <a:lnTo>
                    <a:pt x="1400" y="348"/>
                  </a:lnTo>
                  <a:lnTo>
                    <a:pt x="1338" y="1301"/>
                  </a:lnTo>
                  <a:lnTo>
                    <a:pt x="886" y="1197"/>
                  </a:lnTo>
                  <a:lnTo>
                    <a:pt x="896" y="1083"/>
                  </a:lnTo>
                  <a:lnTo>
                    <a:pt x="901" y="1078"/>
                  </a:lnTo>
                  <a:lnTo>
                    <a:pt x="918" y="1065"/>
                  </a:lnTo>
                  <a:lnTo>
                    <a:pt x="943" y="1046"/>
                  </a:lnTo>
                  <a:lnTo>
                    <a:pt x="975" y="1016"/>
                  </a:lnTo>
                  <a:lnTo>
                    <a:pt x="1010" y="981"/>
                  </a:lnTo>
                  <a:lnTo>
                    <a:pt x="1045" y="941"/>
                  </a:lnTo>
                  <a:lnTo>
                    <a:pt x="1082" y="897"/>
                  </a:lnTo>
                  <a:lnTo>
                    <a:pt x="1114" y="849"/>
                  </a:lnTo>
                  <a:lnTo>
                    <a:pt x="1142" y="795"/>
                  </a:lnTo>
                  <a:lnTo>
                    <a:pt x="1164" y="740"/>
                  </a:lnTo>
                  <a:lnTo>
                    <a:pt x="1174" y="683"/>
                  </a:lnTo>
                  <a:lnTo>
                    <a:pt x="1174" y="626"/>
                  </a:lnTo>
                  <a:lnTo>
                    <a:pt x="1159" y="566"/>
                  </a:lnTo>
                  <a:lnTo>
                    <a:pt x="1127" y="507"/>
                  </a:lnTo>
                  <a:lnTo>
                    <a:pt x="1077" y="450"/>
                  </a:lnTo>
                  <a:lnTo>
                    <a:pt x="1008" y="393"/>
                  </a:lnTo>
                  <a:lnTo>
                    <a:pt x="1000" y="393"/>
                  </a:lnTo>
                  <a:lnTo>
                    <a:pt x="980" y="390"/>
                  </a:lnTo>
                  <a:lnTo>
                    <a:pt x="948" y="388"/>
                  </a:lnTo>
                  <a:lnTo>
                    <a:pt x="906" y="383"/>
                  </a:lnTo>
                  <a:lnTo>
                    <a:pt x="856" y="378"/>
                  </a:lnTo>
                  <a:lnTo>
                    <a:pt x="802" y="373"/>
                  </a:lnTo>
                  <a:lnTo>
                    <a:pt x="742" y="368"/>
                  </a:lnTo>
                  <a:lnTo>
                    <a:pt x="683" y="363"/>
                  </a:lnTo>
                  <a:lnTo>
                    <a:pt x="621" y="358"/>
                  </a:lnTo>
                  <a:lnTo>
                    <a:pt x="561" y="353"/>
                  </a:lnTo>
                  <a:lnTo>
                    <a:pt x="506" y="350"/>
                  </a:lnTo>
                  <a:lnTo>
                    <a:pt x="457" y="348"/>
                  </a:lnTo>
                  <a:lnTo>
                    <a:pt x="415" y="348"/>
                  </a:lnTo>
                  <a:lnTo>
                    <a:pt x="382" y="350"/>
                  </a:lnTo>
                  <a:lnTo>
                    <a:pt x="362" y="353"/>
                  </a:lnTo>
                  <a:lnTo>
                    <a:pt x="355" y="358"/>
                  </a:lnTo>
                  <a:lnTo>
                    <a:pt x="0" y="0"/>
                  </a:lnTo>
                  <a:close/>
                </a:path>
              </a:pathLst>
            </a:custGeom>
            <a:solidFill>
              <a:srgbClr val="B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34" name="Freeform 176">
              <a:extLst>
                <a:ext uri="{FF2B5EF4-FFF2-40B4-BE49-F238E27FC236}">
                  <a16:creationId xmlns:a16="http://schemas.microsoft.com/office/drawing/2014/main" id="{7669BFA7-074B-4E88-B267-E24BCB06D953}"/>
                </a:ext>
              </a:extLst>
            </p:cNvPr>
            <p:cNvSpPr>
              <a:spLocks/>
            </p:cNvSpPr>
            <p:nvPr/>
          </p:nvSpPr>
          <p:spPr bwMode="auto">
            <a:xfrm>
              <a:off x="2424" y="1068"/>
              <a:ext cx="360" cy="734"/>
            </a:xfrm>
            <a:custGeom>
              <a:avLst/>
              <a:gdLst>
                <a:gd name="T0" fmla="*/ 204 w 360"/>
                <a:gd name="T1" fmla="*/ 0 h 734"/>
                <a:gd name="T2" fmla="*/ 216 w 360"/>
                <a:gd name="T3" fmla="*/ 5 h 734"/>
                <a:gd name="T4" fmla="*/ 248 w 360"/>
                <a:gd name="T5" fmla="*/ 17 h 734"/>
                <a:gd name="T6" fmla="*/ 288 w 360"/>
                <a:gd name="T7" fmla="*/ 44 h 734"/>
                <a:gd name="T8" fmla="*/ 328 w 360"/>
                <a:gd name="T9" fmla="*/ 86 h 734"/>
                <a:gd name="T10" fmla="*/ 355 w 360"/>
                <a:gd name="T11" fmla="*/ 149 h 734"/>
                <a:gd name="T12" fmla="*/ 360 w 360"/>
                <a:gd name="T13" fmla="*/ 233 h 734"/>
                <a:gd name="T14" fmla="*/ 333 w 360"/>
                <a:gd name="T15" fmla="*/ 345 h 734"/>
                <a:gd name="T16" fmla="*/ 263 w 360"/>
                <a:gd name="T17" fmla="*/ 484 h 734"/>
                <a:gd name="T18" fmla="*/ 261 w 360"/>
                <a:gd name="T19" fmla="*/ 491 h 734"/>
                <a:gd name="T20" fmla="*/ 256 w 360"/>
                <a:gd name="T21" fmla="*/ 511 h 734"/>
                <a:gd name="T22" fmla="*/ 241 w 360"/>
                <a:gd name="T23" fmla="*/ 541 h 734"/>
                <a:gd name="T24" fmla="*/ 219 w 360"/>
                <a:gd name="T25" fmla="*/ 576 h 734"/>
                <a:gd name="T26" fmla="*/ 186 w 360"/>
                <a:gd name="T27" fmla="*/ 618 h 734"/>
                <a:gd name="T28" fmla="*/ 139 w 360"/>
                <a:gd name="T29" fmla="*/ 657 h 734"/>
                <a:gd name="T30" fmla="*/ 80 w 360"/>
                <a:gd name="T31" fmla="*/ 700 h 734"/>
                <a:gd name="T32" fmla="*/ 3 w 360"/>
                <a:gd name="T33" fmla="*/ 734 h 734"/>
                <a:gd name="T34" fmla="*/ 0 w 360"/>
                <a:gd name="T35" fmla="*/ 705 h 734"/>
                <a:gd name="T36" fmla="*/ 0 w 360"/>
                <a:gd name="T37" fmla="*/ 625 h 734"/>
                <a:gd name="T38" fmla="*/ 3 w 360"/>
                <a:gd name="T39" fmla="*/ 513 h 734"/>
                <a:gd name="T40" fmla="*/ 13 w 360"/>
                <a:gd name="T41" fmla="*/ 384 h 734"/>
                <a:gd name="T42" fmla="*/ 32 w 360"/>
                <a:gd name="T43" fmla="*/ 253 h 734"/>
                <a:gd name="T44" fmla="*/ 70 w 360"/>
                <a:gd name="T45" fmla="*/ 134 h 734"/>
                <a:gd name="T46" fmla="*/ 124 w 360"/>
                <a:gd name="T47" fmla="*/ 44 h 734"/>
                <a:gd name="T48" fmla="*/ 204 w 360"/>
                <a:gd name="T49" fmla="*/ 0 h 7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0"/>
                <a:gd name="T76" fmla="*/ 0 h 734"/>
                <a:gd name="T77" fmla="*/ 360 w 360"/>
                <a:gd name="T78" fmla="*/ 734 h 7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0" h="734">
                  <a:moveTo>
                    <a:pt x="204" y="0"/>
                  </a:moveTo>
                  <a:lnTo>
                    <a:pt x="216" y="5"/>
                  </a:lnTo>
                  <a:lnTo>
                    <a:pt x="248" y="17"/>
                  </a:lnTo>
                  <a:lnTo>
                    <a:pt x="288" y="44"/>
                  </a:lnTo>
                  <a:lnTo>
                    <a:pt x="328" y="86"/>
                  </a:lnTo>
                  <a:lnTo>
                    <a:pt x="355" y="149"/>
                  </a:lnTo>
                  <a:lnTo>
                    <a:pt x="360" y="233"/>
                  </a:lnTo>
                  <a:lnTo>
                    <a:pt x="333" y="345"/>
                  </a:lnTo>
                  <a:lnTo>
                    <a:pt x="263" y="484"/>
                  </a:lnTo>
                  <a:lnTo>
                    <a:pt x="261" y="491"/>
                  </a:lnTo>
                  <a:lnTo>
                    <a:pt x="256" y="511"/>
                  </a:lnTo>
                  <a:lnTo>
                    <a:pt x="241" y="541"/>
                  </a:lnTo>
                  <a:lnTo>
                    <a:pt x="219" y="576"/>
                  </a:lnTo>
                  <a:lnTo>
                    <a:pt x="186" y="618"/>
                  </a:lnTo>
                  <a:lnTo>
                    <a:pt x="139" y="657"/>
                  </a:lnTo>
                  <a:lnTo>
                    <a:pt x="80" y="700"/>
                  </a:lnTo>
                  <a:lnTo>
                    <a:pt x="3" y="734"/>
                  </a:lnTo>
                  <a:lnTo>
                    <a:pt x="0" y="705"/>
                  </a:lnTo>
                  <a:lnTo>
                    <a:pt x="0" y="625"/>
                  </a:lnTo>
                  <a:lnTo>
                    <a:pt x="3" y="513"/>
                  </a:lnTo>
                  <a:lnTo>
                    <a:pt x="13" y="384"/>
                  </a:lnTo>
                  <a:lnTo>
                    <a:pt x="32" y="253"/>
                  </a:lnTo>
                  <a:lnTo>
                    <a:pt x="70" y="134"/>
                  </a:lnTo>
                  <a:lnTo>
                    <a:pt x="124" y="44"/>
                  </a:lnTo>
                  <a:lnTo>
                    <a:pt x="204" y="0"/>
                  </a:lnTo>
                  <a:close/>
                </a:path>
              </a:pathLst>
            </a:custGeom>
            <a:solidFill>
              <a:srgbClr val="FFCE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35" name="Freeform 177">
              <a:extLst>
                <a:ext uri="{FF2B5EF4-FFF2-40B4-BE49-F238E27FC236}">
                  <a16:creationId xmlns:a16="http://schemas.microsoft.com/office/drawing/2014/main" id="{04FA101C-2697-4784-A357-F47C2AE63D1C}"/>
                </a:ext>
              </a:extLst>
            </p:cNvPr>
            <p:cNvSpPr>
              <a:spLocks/>
            </p:cNvSpPr>
            <p:nvPr/>
          </p:nvSpPr>
          <p:spPr bwMode="auto">
            <a:xfrm>
              <a:off x="1253" y="355"/>
              <a:ext cx="69" cy="1204"/>
            </a:xfrm>
            <a:custGeom>
              <a:avLst/>
              <a:gdLst>
                <a:gd name="T0" fmla="*/ 42 w 69"/>
                <a:gd name="T1" fmla="*/ 0 h 1204"/>
                <a:gd name="T2" fmla="*/ 35 w 69"/>
                <a:gd name="T3" fmla="*/ 186 h 1204"/>
                <a:gd name="T4" fmla="*/ 22 w 69"/>
                <a:gd name="T5" fmla="*/ 596 h 1204"/>
                <a:gd name="T6" fmla="*/ 7 w 69"/>
                <a:gd name="T7" fmla="*/ 1008 h 1204"/>
                <a:gd name="T8" fmla="*/ 0 w 69"/>
                <a:gd name="T9" fmla="*/ 1204 h 1204"/>
                <a:gd name="T10" fmla="*/ 5 w 69"/>
                <a:gd name="T11" fmla="*/ 1172 h 1204"/>
                <a:gd name="T12" fmla="*/ 17 w 69"/>
                <a:gd name="T13" fmla="*/ 1080 h 1204"/>
                <a:gd name="T14" fmla="*/ 35 w 69"/>
                <a:gd name="T15" fmla="*/ 943 h 1204"/>
                <a:gd name="T16" fmla="*/ 52 w 69"/>
                <a:gd name="T17" fmla="*/ 775 h 1204"/>
                <a:gd name="T18" fmla="*/ 64 w 69"/>
                <a:gd name="T19" fmla="*/ 583 h 1204"/>
                <a:gd name="T20" fmla="*/ 69 w 69"/>
                <a:gd name="T21" fmla="*/ 382 h 1204"/>
                <a:gd name="T22" fmla="*/ 62 w 69"/>
                <a:gd name="T23" fmla="*/ 184 h 1204"/>
                <a:gd name="T24" fmla="*/ 42 w 69"/>
                <a:gd name="T25" fmla="*/ 0 h 1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204"/>
                <a:gd name="T41" fmla="*/ 69 w 69"/>
                <a:gd name="T42" fmla="*/ 1204 h 1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204">
                  <a:moveTo>
                    <a:pt x="42" y="0"/>
                  </a:moveTo>
                  <a:lnTo>
                    <a:pt x="35" y="186"/>
                  </a:lnTo>
                  <a:lnTo>
                    <a:pt x="22" y="596"/>
                  </a:lnTo>
                  <a:lnTo>
                    <a:pt x="7" y="1008"/>
                  </a:lnTo>
                  <a:lnTo>
                    <a:pt x="0" y="1204"/>
                  </a:lnTo>
                  <a:lnTo>
                    <a:pt x="5" y="1172"/>
                  </a:lnTo>
                  <a:lnTo>
                    <a:pt x="17" y="1080"/>
                  </a:lnTo>
                  <a:lnTo>
                    <a:pt x="35" y="943"/>
                  </a:lnTo>
                  <a:lnTo>
                    <a:pt x="52" y="775"/>
                  </a:lnTo>
                  <a:lnTo>
                    <a:pt x="64" y="583"/>
                  </a:lnTo>
                  <a:lnTo>
                    <a:pt x="69" y="382"/>
                  </a:lnTo>
                  <a:lnTo>
                    <a:pt x="62" y="184"/>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36" name="Freeform 178">
              <a:extLst>
                <a:ext uri="{FF2B5EF4-FFF2-40B4-BE49-F238E27FC236}">
                  <a16:creationId xmlns:a16="http://schemas.microsoft.com/office/drawing/2014/main" id="{FF6E0C5F-2250-4B1F-A7E1-1E1E4560E22E}"/>
                </a:ext>
              </a:extLst>
            </p:cNvPr>
            <p:cNvSpPr>
              <a:spLocks/>
            </p:cNvSpPr>
            <p:nvPr/>
          </p:nvSpPr>
          <p:spPr bwMode="auto">
            <a:xfrm>
              <a:off x="1288" y="1616"/>
              <a:ext cx="1660" cy="519"/>
            </a:xfrm>
            <a:custGeom>
              <a:avLst/>
              <a:gdLst>
                <a:gd name="T0" fmla="*/ 5 w 1660"/>
                <a:gd name="T1" fmla="*/ 5 h 519"/>
                <a:gd name="T2" fmla="*/ 39 w 1660"/>
                <a:gd name="T3" fmla="*/ 15 h 519"/>
                <a:gd name="T4" fmla="*/ 106 w 1660"/>
                <a:gd name="T5" fmla="*/ 37 h 519"/>
                <a:gd name="T6" fmla="*/ 198 w 1660"/>
                <a:gd name="T7" fmla="*/ 70 h 519"/>
                <a:gd name="T8" fmla="*/ 315 w 1660"/>
                <a:gd name="T9" fmla="*/ 107 h 519"/>
                <a:gd name="T10" fmla="*/ 446 w 1660"/>
                <a:gd name="T11" fmla="*/ 152 h 519"/>
                <a:gd name="T12" fmla="*/ 588 w 1660"/>
                <a:gd name="T13" fmla="*/ 199 h 519"/>
                <a:gd name="T14" fmla="*/ 739 w 1660"/>
                <a:gd name="T15" fmla="*/ 246 h 519"/>
                <a:gd name="T16" fmla="*/ 893 w 1660"/>
                <a:gd name="T17" fmla="*/ 296 h 519"/>
                <a:gd name="T18" fmla="*/ 1044 w 1660"/>
                <a:gd name="T19" fmla="*/ 345 h 519"/>
                <a:gd name="T20" fmla="*/ 1191 w 1660"/>
                <a:gd name="T21" fmla="*/ 390 h 519"/>
                <a:gd name="T22" fmla="*/ 1325 w 1660"/>
                <a:gd name="T23" fmla="*/ 432 h 519"/>
                <a:gd name="T24" fmla="*/ 1441 w 1660"/>
                <a:gd name="T25" fmla="*/ 467 h 519"/>
                <a:gd name="T26" fmla="*/ 1538 w 1660"/>
                <a:gd name="T27" fmla="*/ 494 h 519"/>
                <a:gd name="T28" fmla="*/ 1610 w 1660"/>
                <a:gd name="T29" fmla="*/ 512 h 519"/>
                <a:gd name="T30" fmla="*/ 1652 w 1660"/>
                <a:gd name="T31" fmla="*/ 519 h 519"/>
                <a:gd name="T32" fmla="*/ 1655 w 1660"/>
                <a:gd name="T33" fmla="*/ 514 h 519"/>
                <a:gd name="T34" fmla="*/ 1623 w 1660"/>
                <a:gd name="T35" fmla="*/ 502 h 519"/>
                <a:gd name="T36" fmla="*/ 1563 w 1660"/>
                <a:gd name="T37" fmla="*/ 479 h 519"/>
                <a:gd name="T38" fmla="*/ 1479 w 1660"/>
                <a:gd name="T39" fmla="*/ 450 h 519"/>
                <a:gd name="T40" fmla="*/ 1372 w 1660"/>
                <a:gd name="T41" fmla="*/ 410 h 519"/>
                <a:gd name="T42" fmla="*/ 1250 w 1660"/>
                <a:gd name="T43" fmla="*/ 365 h 519"/>
                <a:gd name="T44" fmla="*/ 1116 w 1660"/>
                <a:gd name="T45" fmla="*/ 318 h 519"/>
                <a:gd name="T46" fmla="*/ 975 w 1660"/>
                <a:gd name="T47" fmla="*/ 268 h 519"/>
                <a:gd name="T48" fmla="*/ 828 w 1660"/>
                <a:gd name="T49" fmla="*/ 219 h 519"/>
                <a:gd name="T50" fmla="*/ 682 w 1660"/>
                <a:gd name="T51" fmla="*/ 169 h 519"/>
                <a:gd name="T52" fmla="*/ 538 w 1660"/>
                <a:gd name="T53" fmla="*/ 124 h 519"/>
                <a:gd name="T54" fmla="*/ 404 w 1660"/>
                <a:gd name="T55" fmla="*/ 85 h 519"/>
                <a:gd name="T56" fmla="*/ 280 w 1660"/>
                <a:gd name="T57" fmla="*/ 50 h 519"/>
                <a:gd name="T58" fmla="*/ 173 w 1660"/>
                <a:gd name="T59" fmla="*/ 23 h 519"/>
                <a:gd name="T60" fmla="*/ 84 w 1660"/>
                <a:gd name="T61" fmla="*/ 5 h 519"/>
                <a:gd name="T62" fmla="*/ 22 w 1660"/>
                <a:gd name="T63" fmla="*/ 0 h 5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0"/>
                <a:gd name="T97" fmla="*/ 0 h 519"/>
                <a:gd name="T98" fmla="*/ 1660 w 1660"/>
                <a:gd name="T99" fmla="*/ 519 h 5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0" h="519">
                  <a:moveTo>
                    <a:pt x="0" y="3"/>
                  </a:moveTo>
                  <a:lnTo>
                    <a:pt x="5" y="5"/>
                  </a:lnTo>
                  <a:lnTo>
                    <a:pt x="17" y="8"/>
                  </a:lnTo>
                  <a:lnTo>
                    <a:pt x="39" y="15"/>
                  </a:lnTo>
                  <a:lnTo>
                    <a:pt x="69" y="25"/>
                  </a:lnTo>
                  <a:lnTo>
                    <a:pt x="106" y="37"/>
                  </a:lnTo>
                  <a:lnTo>
                    <a:pt x="151" y="52"/>
                  </a:lnTo>
                  <a:lnTo>
                    <a:pt x="198" y="70"/>
                  </a:lnTo>
                  <a:lnTo>
                    <a:pt x="255" y="87"/>
                  </a:lnTo>
                  <a:lnTo>
                    <a:pt x="315" y="107"/>
                  </a:lnTo>
                  <a:lnTo>
                    <a:pt x="377" y="129"/>
                  </a:lnTo>
                  <a:lnTo>
                    <a:pt x="446" y="152"/>
                  </a:lnTo>
                  <a:lnTo>
                    <a:pt x="516" y="174"/>
                  </a:lnTo>
                  <a:lnTo>
                    <a:pt x="588" y="199"/>
                  </a:lnTo>
                  <a:lnTo>
                    <a:pt x="665" y="221"/>
                  </a:lnTo>
                  <a:lnTo>
                    <a:pt x="739" y="246"/>
                  </a:lnTo>
                  <a:lnTo>
                    <a:pt x="816" y="271"/>
                  </a:lnTo>
                  <a:lnTo>
                    <a:pt x="893" y="296"/>
                  </a:lnTo>
                  <a:lnTo>
                    <a:pt x="970" y="321"/>
                  </a:lnTo>
                  <a:lnTo>
                    <a:pt x="1044" y="345"/>
                  </a:lnTo>
                  <a:lnTo>
                    <a:pt x="1119" y="368"/>
                  </a:lnTo>
                  <a:lnTo>
                    <a:pt x="1191" y="390"/>
                  </a:lnTo>
                  <a:lnTo>
                    <a:pt x="1260" y="412"/>
                  </a:lnTo>
                  <a:lnTo>
                    <a:pt x="1325" y="432"/>
                  </a:lnTo>
                  <a:lnTo>
                    <a:pt x="1387" y="450"/>
                  </a:lnTo>
                  <a:lnTo>
                    <a:pt x="1441" y="467"/>
                  </a:lnTo>
                  <a:lnTo>
                    <a:pt x="1493" y="482"/>
                  </a:lnTo>
                  <a:lnTo>
                    <a:pt x="1538" y="494"/>
                  </a:lnTo>
                  <a:lnTo>
                    <a:pt x="1578" y="504"/>
                  </a:lnTo>
                  <a:lnTo>
                    <a:pt x="1610" y="512"/>
                  </a:lnTo>
                  <a:lnTo>
                    <a:pt x="1635" y="517"/>
                  </a:lnTo>
                  <a:lnTo>
                    <a:pt x="1652" y="519"/>
                  </a:lnTo>
                  <a:lnTo>
                    <a:pt x="1660" y="517"/>
                  </a:lnTo>
                  <a:lnTo>
                    <a:pt x="1655" y="514"/>
                  </a:lnTo>
                  <a:lnTo>
                    <a:pt x="1642" y="509"/>
                  </a:lnTo>
                  <a:lnTo>
                    <a:pt x="1623" y="502"/>
                  </a:lnTo>
                  <a:lnTo>
                    <a:pt x="1595" y="492"/>
                  </a:lnTo>
                  <a:lnTo>
                    <a:pt x="1563" y="479"/>
                  </a:lnTo>
                  <a:lnTo>
                    <a:pt x="1523" y="465"/>
                  </a:lnTo>
                  <a:lnTo>
                    <a:pt x="1479" y="450"/>
                  </a:lnTo>
                  <a:lnTo>
                    <a:pt x="1426" y="430"/>
                  </a:lnTo>
                  <a:lnTo>
                    <a:pt x="1372" y="410"/>
                  </a:lnTo>
                  <a:lnTo>
                    <a:pt x="1312" y="390"/>
                  </a:lnTo>
                  <a:lnTo>
                    <a:pt x="1250" y="365"/>
                  </a:lnTo>
                  <a:lnTo>
                    <a:pt x="1186" y="343"/>
                  </a:lnTo>
                  <a:lnTo>
                    <a:pt x="1116" y="318"/>
                  </a:lnTo>
                  <a:lnTo>
                    <a:pt x="1047" y="293"/>
                  </a:lnTo>
                  <a:lnTo>
                    <a:pt x="975" y="268"/>
                  </a:lnTo>
                  <a:lnTo>
                    <a:pt x="900" y="244"/>
                  </a:lnTo>
                  <a:lnTo>
                    <a:pt x="828" y="219"/>
                  </a:lnTo>
                  <a:lnTo>
                    <a:pt x="754" y="194"/>
                  </a:lnTo>
                  <a:lnTo>
                    <a:pt x="682" y="169"/>
                  </a:lnTo>
                  <a:lnTo>
                    <a:pt x="610" y="147"/>
                  </a:lnTo>
                  <a:lnTo>
                    <a:pt x="538" y="124"/>
                  </a:lnTo>
                  <a:lnTo>
                    <a:pt x="469" y="102"/>
                  </a:lnTo>
                  <a:lnTo>
                    <a:pt x="404" y="85"/>
                  </a:lnTo>
                  <a:lnTo>
                    <a:pt x="340" y="65"/>
                  </a:lnTo>
                  <a:lnTo>
                    <a:pt x="280" y="50"/>
                  </a:lnTo>
                  <a:lnTo>
                    <a:pt x="223" y="35"/>
                  </a:lnTo>
                  <a:lnTo>
                    <a:pt x="173" y="23"/>
                  </a:lnTo>
                  <a:lnTo>
                    <a:pt x="126" y="13"/>
                  </a:lnTo>
                  <a:lnTo>
                    <a:pt x="84" y="5"/>
                  </a:lnTo>
                  <a:lnTo>
                    <a:pt x="49" y="3"/>
                  </a:lnTo>
                  <a:lnTo>
                    <a:pt x="2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37" name="Freeform 179">
              <a:extLst>
                <a:ext uri="{FF2B5EF4-FFF2-40B4-BE49-F238E27FC236}">
                  <a16:creationId xmlns:a16="http://schemas.microsoft.com/office/drawing/2014/main" id="{B2351EBB-F740-40FB-BF22-9A494076E992}"/>
                </a:ext>
              </a:extLst>
            </p:cNvPr>
            <p:cNvSpPr>
              <a:spLocks/>
            </p:cNvSpPr>
            <p:nvPr/>
          </p:nvSpPr>
          <p:spPr bwMode="auto">
            <a:xfrm>
              <a:off x="1322" y="313"/>
              <a:ext cx="1802" cy="1837"/>
            </a:xfrm>
            <a:custGeom>
              <a:avLst/>
              <a:gdLst>
                <a:gd name="T0" fmla="*/ 10 w 1802"/>
                <a:gd name="T1" fmla="*/ 25 h 1837"/>
                <a:gd name="T2" fmla="*/ 1802 w 1802"/>
                <a:gd name="T3" fmla="*/ 529 h 1837"/>
                <a:gd name="T4" fmla="*/ 1727 w 1802"/>
                <a:gd name="T5" fmla="*/ 1837 h 1837"/>
                <a:gd name="T6" fmla="*/ 43 w 1802"/>
                <a:gd name="T7" fmla="*/ 1254 h 1837"/>
                <a:gd name="T8" fmla="*/ 43 w 1802"/>
                <a:gd name="T9" fmla="*/ 1127 h 1837"/>
                <a:gd name="T10" fmla="*/ 1581 w 1802"/>
                <a:gd name="T11" fmla="*/ 1628 h 1837"/>
                <a:gd name="T12" fmla="*/ 1581 w 1802"/>
                <a:gd name="T13" fmla="*/ 1628 h 1837"/>
                <a:gd name="T14" fmla="*/ 1643 w 1802"/>
                <a:gd name="T15" fmla="*/ 625 h 1837"/>
                <a:gd name="T16" fmla="*/ 1643 w 1802"/>
                <a:gd name="T17" fmla="*/ 625 h 1837"/>
                <a:gd name="T18" fmla="*/ 182 w 1802"/>
                <a:gd name="T19" fmla="*/ 226 h 1837"/>
                <a:gd name="T20" fmla="*/ 182 w 1802"/>
                <a:gd name="T21" fmla="*/ 226 h 1837"/>
                <a:gd name="T22" fmla="*/ 0 w 1802"/>
                <a:gd name="T23" fmla="*/ 0 h 1837"/>
                <a:gd name="T24" fmla="*/ 10 w 1802"/>
                <a:gd name="T25" fmla="*/ 25 h 18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2"/>
                <a:gd name="T40" fmla="*/ 0 h 1837"/>
                <a:gd name="T41" fmla="*/ 1802 w 1802"/>
                <a:gd name="T42" fmla="*/ 1837 h 18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2" h="1837">
                  <a:moveTo>
                    <a:pt x="10" y="25"/>
                  </a:moveTo>
                  <a:lnTo>
                    <a:pt x="1802" y="529"/>
                  </a:lnTo>
                  <a:lnTo>
                    <a:pt x="1727" y="1837"/>
                  </a:lnTo>
                  <a:lnTo>
                    <a:pt x="43" y="1254"/>
                  </a:lnTo>
                  <a:lnTo>
                    <a:pt x="43" y="1127"/>
                  </a:lnTo>
                  <a:lnTo>
                    <a:pt x="1581" y="1628"/>
                  </a:lnTo>
                  <a:lnTo>
                    <a:pt x="1643" y="625"/>
                  </a:lnTo>
                  <a:lnTo>
                    <a:pt x="182" y="226"/>
                  </a:lnTo>
                  <a:lnTo>
                    <a:pt x="0" y="0"/>
                  </a:lnTo>
                  <a:lnTo>
                    <a:pt x="10" y="25"/>
                  </a:lnTo>
                  <a:close/>
                </a:path>
              </a:pathLst>
            </a:custGeom>
            <a:solidFill>
              <a:srgbClr val="00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38" name="Freeform 180">
              <a:extLst>
                <a:ext uri="{FF2B5EF4-FFF2-40B4-BE49-F238E27FC236}">
                  <a16:creationId xmlns:a16="http://schemas.microsoft.com/office/drawing/2014/main" id="{EFF3A171-F121-4144-A22E-FCA873C29006}"/>
                </a:ext>
              </a:extLst>
            </p:cNvPr>
            <p:cNvSpPr>
              <a:spLocks/>
            </p:cNvSpPr>
            <p:nvPr/>
          </p:nvSpPr>
          <p:spPr bwMode="auto">
            <a:xfrm>
              <a:off x="1243" y="330"/>
              <a:ext cx="1156" cy="2130"/>
            </a:xfrm>
            <a:custGeom>
              <a:avLst/>
              <a:gdLst>
                <a:gd name="T0" fmla="*/ 45 w 1156"/>
                <a:gd name="T1" fmla="*/ 0 h 2130"/>
                <a:gd name="T2" fmla="*/ 1156 w 1156"/>
                <a:gd name="T3" fmla="*/ 1160 h 2130"/>
                <a:gd name="T4" fmla="*/ 1087 w 1156"/>
                <a:gd name="T5" fmla="*/ 2130 h 2130"/>
                <a:gd name="T6" fmla="*/ 1087 w 1156"/>
                <a:gd name="T7" fmla="*/ 2130 h 2130"/>
                <a:gd name="T8" fmla="*/ 983 w 1156"/>
                <a:gd name="T9" fmla="*/ 2120 h 2130"/>
                <a:gd name="T10" fmla="*/ 1060 w 1156"/>
                <a:gd name="T11" fmla="*/ 1212 h 2130"/>
                <a:gd name="T12" fmla="*/ 1060 w 1156"/>
                <a:gd name="T13" fmla="*/ 1212 h 2130"/>
                <a:gd name="T14" fmla="*/ 0 w 1156"/>
                <a:gd name="T15" fmla="*/ 102 h 2130"/>
                <a:gd name="T16" fmla="*/ 0 w 1156"/>
                <a:gd name="T17" fmla="*/ 102 h 2130"/>
                <a:gd name="T18" fmla="*/ 20 w 1156"/>
                <a:gd name="T19" fmla="*/ 15 h 2130"/>
                <a:gd name="T20" fmla="*/ 20 w 1156"/>
                <a:gd name="T21" fmla="*/ 15 h 2130"/>
                <a:gd name="T22" fmla="*/ 45 w 1156"/>
                <a:gd name="T23" fmla="*/ 0 h 2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6"/>
                <a:gd name="T37" fmla="*/ 0 h 2130"/>
                <a:gd name="T38" fmla="*/ 1156 w 1156"/>
                <a:gd name="T39" fmla="*/ 2130 h 2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6" h="2130">
                  <a:moveTo>
                    <a:pt x="45" y="0"/>
                  </a:moveTo>
                  <a:lnTo>
                    <a:pt x="1156" y="1160"/>
                  </a:lnTo>
                  <a:lnTo>
                    <a:pt x="1087" y="2130"/>
                  </a:lnTo>
                  <a:lnTo>
                    <a:pt x="983" y="2120"/>
                  </a:lnTo>
                  <a:lnTo>
                    <a:pt x="1060" y="1212"/>
                  </a:lnTo>
                  <a:lnTo>
                    <a:pt x="0" y="102"/>
                  </a:lnTo>
                  <a:lnTo>
                    <a:pt x="20" y="15"/>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39" name="Freeform 181">
              <a:extLst>
                <a:ext uri="{FF2B5EF4-FFF2-40B4-BE49-F238E27FC236}">
                  <a16:creationId xmlns:a16="http://schemas.microsoft.com/office/drawing/2014/main" id="{60084245-6079-460A-9656-2C2A78786249}"/>
                </a:ext>
              </a:extLst>
            </p:cNvPr>
            <p:cNvSpPr>
              <a:spLocks/>
            </p:cNvSpPr>
            <p:nvPr/>
          </p:nvSpPr>
          <p:spPr bwMode="auto">
            <a:xfrm>
              <a:off x="1310" y="286"/>
              <a:ext cx="2437" cy="700"/>
            </a:xfrm>
            <a:custGeom>
              <a:avLst/>
              <a:gdLst>
                <a:gd name="T0" fmla="*/ 7 w 2437"/>
                <a:gd name="T1" fmla="*/ 2 h 700"/>
                <a:gd name="T2" fmla="*/ 60 w 2437"/>
                <a:gd name="T3" fmla="*/ 14 h 700"/>
                <a:gd name="T4" fmla="*/ 159 w 2437"/>
                <a:gd name="T5" fmla="*/ 39 h 700"/>
                <a:gd name="T6" fmla="*/ 295 w 2437"/>
                <a:gd name="T7" fmla="*/ 74 h 700"/>
                <a:gd name="T8" fmla="*/ 466 w 2437"/>
                <a:gd name="T9" fmla="*/ 119 h 700"/>
                <a:gd name="T10" fmla="*/ 660 w 2437"/>
                <a:gd name="T11" fmla="*/ 168 h 700"/>
                <a:gd name="T12" fmla="*/ 873 w 2437"/>
                <a:gd name="T13" fmla="*/ 225 h 700"/>
                <a:gd name="T14" fmla="*/ 1097 w 2437"/>
                <a:gd name="T15" fmla="*/ 283 h 700"/>
                <a:gd name="T16" fmla="*/ 1323 w 2437"/>
                <a:gd name="T17" fmla="*/ 345 h 700"/>
                <a:gd name="T18" fmla="*/ 1548 w 2437"/>
                <a:gd name="T19" fmla="*/ 407 h 700"/>
                <a:gd name="T20" fmla="*/ 1762 w 2437"/>
                <a:gd name="T21" fmla="*/ 466 h 700"/>
                <a:gd name="T22" fmla="*/ 1958 w 2437"/>
                <a:gd name="T23" fmla="*/ 523 h 700"/>
                <a:gd name="T24" fmla="*/ 2129 w 2437"/>
                <a:gd name="T25" fmla="*/ 576 h 700"/>
                <a:gd name="T26" fmla="*/ 2271 w 2437"/>
                <a:gd name="T27" fmla="*/ 623 h 700"/>
                <a:gd name="T28" fmla="*/ 2372 w 2437"/>
                <a:gd name="T29" fmla="*/ 660 h 700"/>
                <a:gd name="T30" fmla="*/ 2427 w 2437"/>
                <a:gd name="T31" fmla="*/ 690 h 700"/>
                <a:gd name="T32" fmla="*/ 2429 w 2437"/>
                <a:gd name="T33" fmla="*/ 697 h 700"/>
                <a:gd name="T34" fmla="*/ 2380 w 2437"/>
                <a:gd name="T35" fmla="*/ 685 h 700"/>
                <a:gd name="T36" fmla="*/ 2285 w 2437"/>
                <a:gd name="T37" fmla="*/ 662 h 700"/>
                <a:gd name="T38" fmla="*/ 2154 w 2437"/>
                <a:gd name="T39" fmla="*/ 628 h 700"/>
                <a:gd name="T40" fmla="*/ 1990 w 2437"/>
                <a:gd name="T41" fmla="*/ 588 h 700"/>
                <a:gd name="T42" fmla="*/ 1804 w 2437"/>
                <a:gd name="T43" fmla="*/ 538 h 700"/>
                <a:gd name="T44" fmla="*/ 1598 w 2437"/>
                <a:gd name="T45" fmla="*/ 486 h 700"/>
                <a:gd name="T46" fmla="*/ 1382 w 2437"/>
                <a:gd name="T47" fmla="*/ 429 h 700"/>
                <a:gd name="T48" fmla="*/ 1159 w 2437"/>
                <a:gd name="T49" fmla="*/ 369 h 700"/>
                <a:gd name="T50" fmla="*/ 940 w 2437"/>
                <a:gd name="T51" fmla="*/ 310 h 700"/>
                <a:gd name="T52" fmla="*/ 727 w 2437"/>
                <a:gd name="T53" fmla="*/ 250 h 700"/>
                <a:gd name="T54" fmla="*/ 531 w 2437"/>
                <a:gd name="T55" fmla="*/ 191 h 700"/>
                <a:gd name="T56" fmla="*/ 355 w 2437"/>
                <a:gd name="T57" fmla="*/ 139 h 700"/>
                <a:gd name="T58" fmla="*/ 206 w 2437"/>
                <a:gd name="T59" fmla="*/ 89 h 700"/>
                <a:gd name="T60" fmla="*/ 92 w 2437"/>
                <a:gd name="T61" fmla="*/ 47 h 700"/>
                <a:gd name="T62" fmla="*/ 20 w 2437"/>
                <a:gd name="T63" fmla="*/ 12 h 7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37"/>
                <a:gd name="T97" fmla="*/ 0 h 700"/>
                <a:gd name="T98" fmla="*/ 2437 w 2437"/>
                <a:gd name="T99" fmla="*/ 700 h 7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37" h="700">
                  <a:moveTo>
                    <a:pt x="0" y="0"/>
                  </a:moveTo>
                  <a:lnTo>
                    <a:pt x="7" y="2"/>
                  </a:lnTo>
                  <a:lnTo>
                    <a:pt x="27" y="7"/>
                  </a:lnTo>
                  <a:lnTo>
                    <a:pt x="60" y="14"/>
                  </a:lnTo>
                  <a:lnTo>
                    <a:pt x="104" y="27"/>
                  </a:lnTo>
                  <a:lnTo>
                    <a:pt x="159" y="39"/>
                  </a:lnTo>
                  <a:lnTo>
                    <a:pt x="223" y="57"/>
                  </a:lnTo>
                  <a:lnTo>
                    <a:pt x="295" y="74"/>
                  </a:lnTo>
                  <a:lnTo>
                    <a:pt x="377" y="96"/>
                  </a:lnTo>
                  <a:lnTo>
                    <a:pt x="466" y="119"/>
                  </a:lnTo>
                  <a:lnTo>
                    <a:pt x="561" y="144"/>
                  </a:lnTo>
                  <a:lnTo>
                    <a:pt x="660" y="168"/>
                  </a:lnTo>
                  <a:lnTo>
                    <a:pt x="764" y="196"/>
                  </a:lnTo>
                  <a:lnTo>
                    <a:pt x="873" y="225"/>
                  </a:lnTo>
                  <a:lnTo>
                    <a:pt x="985" y="253"/>
                  </a:lnTo>
                  <a:lnTo>
                    <a:pt x="1097" y="283"/>
                  </a:lnTo>
                  <a:lnTo>
                    <a:pt x="1211" y="315"/>
                  </a:lnTo>
                  <a:lnTo>
                    <a:pt x="1323" y="345"/>
                  </a:lnTo>
                  <a:lnTo>
                    <a:pt x="1437" y="377"/>
                  </a:lnTo>
                  <a:lnTo>
                    <a:pt x="1548" y="407"/>
                  </a:lnTo>
                  <a:lnTo>
                    <a:pt x="1655" y="436"/>
                  </a:lnTo>
                  <a:lnTo>
                    <a:pt x="1762" y="466"/>
                  </a:lnTo>
                  <a:lnTo>
                    <a:pt x="1861" y="496"/>
                  </a:lnTo>
                  <a:lnTo>
                    <a:pt x="1958" y="523"/>
                  </a:lnTo>
                  <a:lnTo>
                    <a:pt x="2047" y="551"/>
                  </a:lnTo>
                  <a:lnTo>
                    <a:pt x="2129" y="576"/>
                  </a:lnTo>
                  <a:lnTo>
                    <a:pt x="2204" y="600"/>
                  </a:lnTo>
                  <a:lnTo>
                    <a:pt x="2271" y="623"/>
                  </a:lnTo>
                  <a:lnTo>
                    <a:pt x="2325" y="643"/>
                  </a:lnTo>
                  <a:lnTo>
                    <a:pt x="2372" y="660"/>
                  </a:lnTo>
                  <a:lnTo>
                    <a:pt x="2405" y="677"/>
                  </a:lnTo>
                  <a:lnTo>
                    <a:pt x="2427" y="690"/>
                  </a:lnTo>
                  <a:lnTo>
                    <a:pt x="2437" y="700"/>
                  </a:lnTo>
                  <a:lnTo>
                    <a:pt x="2429" y="697"/>
                  </a:lnTo>
                  <a:lnTo>
                    <a:pt x="2412" y="692"/>
                  </a:lnTo>
                  <a:lnTo>
                    <a:pt x="2380" y="685"/>
                  </a:lnTo>
                  <a:lnTo>
                    <a:pt x="2338" y="675"/>
                  </a:lnTo>
                  <a:lnTo>
                    <a:pt x="2285" y="662"/>
                  </a:lnTo>
                  <a:lnTo>
                    <a:pt x="2223" y="648"/>
                  </a:lnTo>
                  <a:lnTo>
                    <a:pt x="2154" y="628"/>
                  </a:lnTo>
                  <a:lnTo>
                    <a:pt x="2074" y="608"/>
                  </a:lnTo>
                  <a:lnTo>
                    <a:pt x="1990" y="588"/>
                  </a:lnTo>
                  <a:lnTo>
                    <a:pt x="1901" y="563"/>
                  </a:lnTo>
                  <a:lnTo>
                    <a:pt x="1804" y="538"/>
                  </a:lnTo>
                  <a:lnTo>
                    <a:pt x="1702" y="513"/>
                  </a:lnTo>
                  <a:lnTo>
                    <a:pt x="1598" y="486"/>
                  </a:lnTo>
                  <a:lnTo>
                    <a:pt x="1491" y="456"/>
                  </a:lnTo>
                  <a:lnTo>
                    <a:pt x="1382" y="429"/>
                  </a:lnTo>
                  <a:lnTo>
                    <a:pt x="1270" y="399"/>
                  </a:lnTo>
                  <a:lnTo>
                    <a:pt x="1159" y="369"/>
                  </a:lnTo>
                  <a:lnTo>
                    <a:pt x="1050" y="340"/>
                  </a:lnTo>
                  <a:lnTo>
                    <a:pt x="940" y="310"/>
                  </a:lnTo>
                  <a:lnTo>
                    <a:pt x="831" y="280"/>
                  </a:lnTo>
                  <a:lnTo>
                    <a:pt x="727" y="250"/>
                  </a:lnTo>
                  <a:lnTo>
                    <a:pt x="628" y="220"/>
                  </a:lnTo>
                  <a:lnTo>
                    <a:pt x="531" y="191"/>
                  </a:lnTo>
                  <a:lnTo>
                    <a:pt x="439" y="163"/>
                  </a:lnTo>
                  <a:lnTo>
                    <a:pt x="355" y="139"/>
                  </a:lnTo>
                  <a:lnTo>
                    <a:pt x="275" y="114"/>
                  </a:lnTo>
                  <a:lnTo>
                    <a:pt x="206" y="89"/>
                  </a:lnTo>
                  <a:lnTo>
                    <a:pt x="144" y="67"/>
                  </a:lnTo>
                  <a:lnTo>
                    <a:pt x="92" y="47"/>
                  </a:lnTo>
                  <a:lnTo>
                    <a:pt x="50" y="29"/>
                  </a:lnTo>
                  <a:lnTo>
                    <a:pt x="2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40" name="Freeform 182">
              <a:extLst>
                <a:ext uri="{FF2B5EF4-FFF2-40B4-BE49-F238E27FC236}">
                  <a16:creationId xmlns:a16="http://schemas.microsoft.com/office/drawing/2014/main" id="{74B047D3-174A-4D63-88E7-35E3685E8A4E}"/>
                </a:ext>
              </a:extLst>
            </p:cNvPr>
            <p:cNvSpPr>
              <a:spLocks/>
            </p:cNvSpPr>
            <p:nvPr/>
          </p:nvSpPr>
          <p:spPr bwMode="auto">
            <a:xfrm>
              <a:off x="3049" y="869"/>
              <a:ext cx="102" cy="1281"/>
            </a:xfrm>
            <a:custGeom>
              <a:avLst/>
              <a:gdLst>
                <a:gd name="T0" fmla="*/ 102 w 102"/>
                <a:gd name="T1" fmla="*/ 0 h 1281"/>
                <a:gd name="T2" fmla="*/ 100 w 102"/>
                <a:gd name="T3" fmla="*/ 55 h 1281"/>
                <a:gd name="T4" fmla="*/ 95 w 102"/>
                <a:gd name="T5" fmla="*/ 201 h 1281"/>
                <a:gd name="T6" fmla="*/ 85 w 102"/>
                <a:gd name="T7" fmla="*/ 405 h 1281"/>
                <a:gd name="T8" fmla="*/ 75 w 102"/>
                <a:gd name="T9" fmla="*/ 640 h 1281"/>
                <a:gd name="T10" fmla="*/ 60 w 102"/>
                <a:gd name="T11" fmla="*/ 876 h 1281"/>
                <a:gd name="T12" fmla="*/ 43 w 102"/>
                <a:gd name="T13" fmla="*/ 1080 h 1281"/>
                <a:gd name="T14" fmla="*/ 23 w 102"/>
                <a:gd name="T15" fmla="*/ 1226 h 1281"/>
                <a:gd name="T16" fmla="*/ 0 w 102"/>
                <a:gd name="T17" fmla="*/ 1281 h 1281"/>
                <a:gd name="T18" fmla="*/ 3 w 102"/>
                <a:gd name="T19" fmla="*/ 1231 h 1281"/>
                <a:gd name="T20" fmla="*/ 5 w 102"/>
                <a:gd name="T21" fmla="*/ 1100 h 1281"/>
                <a:gd name="T22" fmla="*/ 13 w 102"/>
                <a:gd name="T23" fmla="*/ 911 h 1281"/>
                <a:gd name="T24" fmla="*/ 23 w 102"/>
                <a:gd name="T25" fmla="*/ 693 h 1281"/>
                <a:gd name="T26" fmla="*/ 38 w 102"/>
                <a:gd name="T27" fmla="*/ 467 h 1281"/>
                <a:gd name="T28" fmla="*/ 55 w 102"/>
                <a:gd name="T29" fmla="*/ 258 h 1281"/>
                <a:gd name="T30" fmla="*/ 77 w 102"/>
                <a:gd name="T31" fmla="*/ 94 h 1281"/>
                <a:gd name="T32" fmla="*/ 102 w 102"/>
                <a:gd name="T33" fmla="*/ 0 h 12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281"/>
                <a:gd name="T53" fmla="*/ 102 w 102"/>
                <a:gd name="T54" fmla="*/ 1281 h 12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281">
                  <a:moveTo>
                    <a:pt x="102" y="0"/>
                  </a:moveTo>
                  <a:lnTo>
                    <a:pt x="100" y="55"/>
                  </a:lnTo>
                  <a:lnTo>
                    <a:pt x="95" y="201"/>
                  </a:lnTo>
                  <a:lnTo>
                    <a:pt x="85" y="405"/>
                  </a:lnTo>
                  <a:lnTo>
                    <a:pt x="75" y="640"/>
                  </a:lnTo>
                  <a:lnTo>
                    <a:pt x="60" y="876"/>
                  </a:lnTo>
                  <a:lnTo>
                    <a:pt x="43" y="1080"/>
                  </a:lnTo>
                  <a:lnTo>
                    <a:pt x="23" y="1226"/>
                  </a:lnTo>
                  <a:lnTo>
                    <a:pt x="0" y="1281"/>
                  </a:lnTo>
                  <a:lnTo>
                    <a:pt x="3" y="1231"/>
                  </a:lnTo>
                  <a:lnTo>
                    <a:pt x="5" y="1100"/>
                  </a:lnTo>
                  <a:lnTo>
                    <a:pt x="13" y="911"/>
                  </a:lnTo>
                  <a:lnTo>
                    <a:pt x="23" y="693"/>
                  </a:lnTo>
                  <a:lnTo>
                    <a:pt x="38" y="467"/>
                  </a:lnTo>
                  <a:lnTo>
                    <a:pt x="55" y="258"/>
                  </a:lnTo>
                  <a:lnTo>
                    <a:pt x="77" y="94"/>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41" name="Freeform 183">
              <a:extLst>
                <a:ext uri="{FF2B5EF4-FFF2-40B4-BE49-F238E27FC236}">
                  <a16:creationId xmlns:a16="http://schemas.microsoft.com/office/drawing/2014/main" id="{CDFC14FE-5104-4574-8D33-2D5C0B8D8C99}"/>
                </a:ext>
              </a:extLst>
            </p:cNvPr>
            <p:cNvSpPr>
              <a:spLocks/>
            </p:cNvSpPr>
            <p:nvPr/>
          </p:nvSpPr>
          <p:spPr bwMode="auto">
            <a:xfrm>
              <a:off x="3655" y="1025"/>
              <a:ext cx="104" cy="1279"/>
            </a:xfrm>
            <a:custGeom>
              <a:avLst/>
              <a:gdLst>
                <a:gd name="T0" fmla="*/ 104 w 104"/>
                <a:gd name="T1" fmla="*/ 0 h 1279"/>
                <a:gd name="T2" fmla="*/ 102 w 104"/>
                <a:gd name="T3" fmla="*/ 55 h 1279"/>
                <a:gd name="T4" fmla="*/ 97 w 104"/>
                <a:gd name="T5" fmla="*/ 199 h 1279"/>
                <a:gd name="T6" fmla="*/ 87 w 104"/>
                <a:gd name="T7" fmla="*/ 405 h 1279"/>
                <a:gd name="T8" fmla="*/ 74 w 104"/>
                <a:gd name="T9" fmla="*/ 638 h 1279"/>
                <a:gd name="T10" fmla="*/ 60 w 104"/>
                <a:gd name="T11" fmla="*/ 874 h 1279"/>
                <a:gd name="T12" fmla="*/ 42 w 104"/>
                <a:gd name="T13" fmla="*/ 1080 h 1279"/>
                <a:gd name="T14" fmla="*/ 22 w 104"/>
                <a:gd name="T15" fmla="*/ 1224 h 1279"/>
                <a:gd name="T16" fmla="*/ 0 w 104"/>
                <a:gd name="T17" fmla="*/ 1279 h 1279"/>
                <a:gd name="T18" fmla="*/ 2 w 104"/>
                <a:gd name="T19" fmla="*/ 1229 h 1279"/>
                <a:gd name="T20" fmla="*/ 5 w 104"/>
                <a:gd name="T21" fmla="*/ 1098 h 1279"/>
                <a:gd name="T22" fmla="*/ 12 w 104"/>
                <a:gd name="T23" fmla="*/ 912 h 1279"/>
                <a:gd name="T24" fmla="*/ 25 w 104"/>
                <a:gd name="T25" fmla="*/ 691 h 1279"/>
                <a:gd name="T26" fmla="*/ 40 w 104"/>
                <a:gd name="T27" fmla="*/ 467 h 1279"/>
                <a:gd name="T28" fmla="*/ 57 w 104"/>
                <a:gd name="T29" fmla="*/ 259 h 1279"/>
                <a:gd name="T30" fmla="*/ 79 w 104"/>
                <a:gd name="T31" fmla="*/ 95 h 1279"/>
                <a:gd name="T32" fmla="*/ 104 w 104"/>
                <a:gd name="T33" fmla="*/ 0 h 1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279"/>
                <a:gd name="T53" fmla="*/ 104 w 104"/>
                <a:gd name="T54" fmla="*/ 1279 h 12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279">
                  <a:moveTo>
                    <a:pt x="104" y="0"/>
                  </a:moveTo>
                  <a:lnTo>
                    <a:pt x="102" y="55"/>
                  </a:lnTo>
                  <a:lnTo>
                    <a:pt x="97" y="199"/>
                  </a:lnTo>
                  <a:lnTo>
                    <a:pt x="87" y="405"/>
                  </a:lnTo>
                  <a:lnTo>
                    <a:pt x="74" y="638"/>
                  </a:lnTo>
                  <a:lnTo>
                    <a:pt x="60" y="874"/>
                  </a:lnTo>
                  <a:lnTo>
                    <a:pt x="42" y="1080"/>
                  </a:lnTo>
                  <a:lnTo>
                    <a:pt x="22" y="1224"/>
                  </a:lnTo>
                  <a:lnTo>
                    <a:pt x="0" y="1279"/>
                  </a:lnTo>
                  <a:lnTo>
                    <a:pt x="2" y="1229"/>
                  </a:lnTo>
                  <a:lnTo>
                    <a:pt x="5" y="1098"/>
                  </a:lnTo>
                  <a:lnTo>
                    <a:pt x="12" y="912"/>
                  </a:lnTo>
                  <a:lnTo>
                    <a:pt x="25" y="691"/>
                  </a:lnTo>
                  <a:lnTo>
                    <a:pt x="40" y="467"/>
                  </a:lnTo>
                  <a:lnTo>
                    <a:pt x="57" y="259"/>
                  </a:lnTo>
                  <a:lnTo>
                    <a:pt x="79" y="95"/>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42" name="Freeform 184">
              <a:extLst>
                <a:ext uri="{FF2B5EF4-FFF2-40B4-BE49-F238E27FC236}">
                  <a16:creationId xmlns:a16="http://schemas.microsoft.com/office/drawing/2014/main" id="{7514D18C-58B7-4E5A-AA5E-5B402822C982}"/>
                </a:ext>
              </a:extLst>
            </p:cNvPr>
            <p:cNvSpPr>
              <a:spLocks/>
            </p:cNvSpPr>
            <p:nvPr/>
          </p:nvSpPr>
          <p:spPr bwMode="auto">
            <a:xfrm>
              <a:off x="1288" y="330"/>
              <a:ext cx="1139" cy="1152"/>
            </a:xfrm>
            <a:custGeom>
              <a:avLst/>
              <a:gdLst>
                <a:gd name="T0" fmla="*/ 0 w 1139"/>
                <a:gd name="T1" fmla="*/ 0 h 1152"/>
                <a:gd name="T2" fmla="*/ 12 w 1139"/>
                <a:gd name="T3" fmla="*/ 13 h 1152"/>
                <a:gd name="T4" fmla="*/ 47 w 1139"/>
                <a:gd name="T5" fmla="*/ 47 h 1152"/>
                <a:gd name="T6" fmla="*/ 104 w 1139"/>
                <a:gd name="T7" fmla="*/ 102 h 1152"/>
                <a:gd name="T8" fmla="*/ 176 w 1139"/>
                <a:gd name="T9" fmla="*/ 174 h 1152"/>
                <a:gd name="T10" fmla="*/ 260 w 1139"/>
                <a:gd name="T11" fmla="*/ 258 h 1152"/>
                <a:gd name="T12" fmla="*/ 354 w 1139"/>
                <a:gd name="T13" fmla="*/ 353 h 1152"/>
                <a:gd name="T14" fmla="*/ 456 w 1139"/>
                <a:gd name="T15" fmla="*/ 455 h 1152"/>
                <a:gd name="T16" fmla="*/ 563 w 1139"/>
                <a:gd name="T17" fmla="*/ 561 h 1152"/>
                <a:gd name="T18" fmla="*/ 667 w 1139"/>
                <a:gd name="T19" fmla="*/ 666 h 1152"/>
                <a:gd name="T20" fmla="*/ 771 w 1139"/>
                <a:gd name="T21" fmla="*/ 770 h 1152"/>
                <a:gd name="T22" fmla="*/ 866 w 1139"/>
                <a:gd name="T23" fmla="*/ 867 h 1152"/>
                <a:gd name="T24" fmla="*/ 953 w 1139"/>
                <a:gd name="T25" fmla="*/ 954 h 1152"/>
                <a:gd name="T26" fmla="*/ 1027 w 1139"/>
                <a:gd name="T27" fmla="*/ 1031 h 1152"/>
                <a:gd name="T28" fmla="*/ 1084 w 1139"/>
                <a:gd name="T29" fmla="*/ 1090 h 1152"/>
                <a:gd name="T30" fmla="*/ 1124 w 1139"/>
                <a:gd name="T31" fmla="*/ 1132 h 1152"/>
                <a:gd name="T32" fmla="*/ 1139 w 1139"/>
                <a:gd name="T33" fmla="*/ 1152 h 1152"/>
                <a:gd name="T34" fmla="*/ 1131 w 1139"/>
                <a:gd name="T35" fmla="*/ 1145 h 1152"/>
                <a:gd name="T36" fmla="*/ 1106 w 1139"/>
                <a:gd name="T37" fmla="*/ 1125 h 1152"/>
                <a:gd name="T38" fmla="*/ 1072 w 1139"/>
                <a:gd name="T39" fmla="*/ 1095 h 1152"/>
                <a:gd name="T40" fmla="*/ 1022 w 1139"/>
                <a:gd name="T41" fmla="*/ 1053 h 1152"/>
                <a:gd name="T42" fmla="*/ 962 w 1139"/>
                <a:gd name="T43" fmla="*/ 1001 h 1152"/>
                <a:gd name="T44" fmla="*/ 893 w 1139"/>
                <a:gd name="T45" fmla="*/ 939 h 1152"/>
                <a:gd name="T46" fmla="*/ 816 w 1139"/>
                <a:gd name="T47" fmla="*/ 869 h 1152"/>
                <a:gd name="T48" fmla="*/ 734 w 1139"/>
                <a:gd name="T49" fmla="*/ 790 h 1152"/>
                <a:gd name="T50" fmla="*/ 645 w 1139"/>
                <a:gd name="T51" fmla="*/ 705 h 1152"/>
                <a:gd name="T52" fmla="*/ 553 w 1139"/>
                <a:gd name="T53" fmla="*/ 616 h 1152"/>
                <a:gd name="T54" fmla="*/ 456 w 1139"/>
                <a:gd name="T55" fmla="*/ 522 h 1152"/>
                <a:gd name="T56" fmla="*/ 362 w 1139"/>
                <a:gd name="T57" fmla="*/ 422 h 1152"/>
                <a:gd name="T58" fmla="*/ 268 w 1139"/>
                <a:gd name="T59" fmla="*/ 318 h 1152"/>
                <a:gd name="T60" fmla="*/ 173 w 1139"/>
                <a:gd name="T61" fmla="*/ 214 h 1152"/>
                <a:gd name="T62" fmla="*/ 84 w 1139"/>
                <a:gd name="T63" fmla="*/ 107 h 1152"/>
                <a:gd name="T64" fmla="*/ 0 w 1139"/>
                <a:gd name="T65" fmla="*/ 0 h 1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9"/>
                <a:gd name="T100" fmla="*/ 0 h 1152"/>
                <a:gd name="T101" fmla="*/ 1139 w 1139"/>
                <a:gd name="T102" fmla="*/ 1152 h 1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9" h="1152">
                  <a:moveTo>
                    <a:pt x="0" y="0"/>
                  </a:moveTo>
                  <a:lnTo>
                    <a:pt x="12" y="13"/>
                  </a:lnTo>
                  <a:lnTo>
                    <a:pt x="47" y="47"/>
                  </a:lnTo>
                  <a:lnTo>
                    <a:pt x="104" y="102"/>
                  </a:lnTo>
                  <a:lnTo>
                    <a:pt x="176" y="174"/>
                  </a:lnTo>
                  <a:lnTo>
                    <a:pt x="260" y="258"/>
                  </a:lnTo>
                  <a:lnTo>
                    <a:pt x="354" y="353"/>
                  </a:lnTo>
                  <a:lnTo>
                    <a:pt x="456" y="455"/>
                  </a:lnTo>
                  <a:lnTo>
                    <a:pt x="563" y="561"/>
                  </a:lnTo>
                  <a:lnTo>
                    <a:pt x="667" y="666"/>
                  </a:lnTo>
                  <a:lnTo>
                    <a:pt x="771" y="770"/>
                  </a:lnTo>
                  <a:lnTo>
                    <a:pt x="866" y="867"/>
                  </a:lnTo>
                  <a:lnTo>
                    <a:pt x="953" y="954"/>
                  </a:lnTo>
                  <a:lnTo>
                    <a:pt x="1027" y="1031"/>
                  </a:lnTo>
                  <a:lnTo>
                    <a:pt x="1084" y="1090"/>
                  </a:lnTo>
                  <a:lnTo>
                    <a:pt x="1124" y="1132"/>
                  </a:lnTo>
                  <a:lnTo>
                    <a:pt x="1139" y="1152"/>
                  </a:lnTo>
                  <a:lnTo>
                    <a:pt x="1131" y="1145"/>
                  </a:lnTo>
                  <a:lnTo>
                    <a:pt x="1106" y="1125"/>
                  </a:lnTo>
                  <a:lnTo>
                    <a:pt x="1072" y="1095"/>
                  </a:lnTo>
                  <a:lnTo>
                    <a:pt x="1022" y="1053"/>
                  </a:lnTo>
                  <a:lnTo>
                    <a:pt x="962" y="1001"/>
                  </a:lnTo>
                  <a:lnTo>
                    <a:pt x="893" y="939"/>
                  </a:lnTo>
                  <a:lnTo>
                    <a:pt x="816" y="869"/>
                  </a:lnTo>
                  <a:lnTo>
                    <a:pt x="734" y="790"/>
                  </a:lnTo>
                  <a:lnTo>
                    <a:pt x="645" y="705"/>
                  </a:lnTo>
                  <a:lnTo>
                    <a:pt x="553" y="616"/>
                  </a:lnTo>
                  <a:lnTo>
                    <a:pt x="456" y="522"/>
                  </a:lnTo>
                  <a:lnTo>
                    <a:pt x="362" y="422"/>
                  </a:lnTo>
                  <a:lnTo>
                    <a:pt x="268" y="318"/>
                  </a:lnTo>
                  <a:lnTo>
                    <a:pt x="173" y="214"/>
                  </a:lnTo>
                  <a:lnTo>
                    <a:pt x="84"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43" name="Freeform 185">
              <a:extLst>
                <a:ext uri="{FF2B5EF4-FFF2-40B4-BE49-F238E27FC236}">
                  <a16:creationId xmlns:a16="http://schemas.microsoft.com/office/drawing/2014/main" id="{C199203B-F148-4157-9B32-055B5F2DF40A}"/>
                </a:ext>
              </a:extLst>
            </p:cNvPr>
            <p:cNvSpPr>
              <a:spLocks/>
            </p:cNvSpPr>
            <p:nvPr/>
          </p:nvSpPr>
          <p:spPr bwMode="auto">
            <a:xfrm>
              <a:off x="2342" y="1482"/>
              <a:ext cx="87" cy="77"/>
            </a:xfrm>
            <a:custGeom>
              <a:avLst/>
              <a:gdLst>
                <a:gd name="T0" fmla="*/ 85 w 87"/>
                <a:gd name="T1" fmla="*/ 0 h 77"/>
                <a:gd name="T2" fmla="*/ 82 w 87"/>
                <a:gd name="T3" fmla="*/ 5 h 77"/>
                <a:gd name="T4" fmla="*/ 77 w 87"/>
                <a:gd name="T5" fmla="*/ 15 h 77"/>
                <a:gd name="T6" fmla="*/ 67 w 87"/>
                <a:gd name="T7" fmla="*/ 30 h 77"/>
                <a:gd name="T8" fmla="*/ 57 w 87"/>
                <a:gd name="T9" fmla="*/ 47 h 77"/>
                <a:gd name="T10" fmla="*/ 45 w 87"/>
                <a:gd name="T11" fmla="*/ 62 h 77"/>
                <a:gd name="T12" fmla="*/ 30 w 87"/>
                <a:gd name="T13" fmla="*/ 72 h 77"/>
                <a:gd name="T14" fmla="*/ 15 w 87"/>
                <a:gd name="T15" fmla="*/ 77 h 77"/>
                <a:gd name="T16" fmla="*/ 0 w 87"/>
                <a:gd name="T17" fmla="*/ 70 h 77"/>
                <a:gd name="T18" fmla="*/ 5 w 87"/>
                <a:gd name="T19" fmla="*/ 72 h 77"/>
                <a:gd name="T20" fmla="*/ 15 w 87"/>
                <a:gd name="T21" fmla="*/ 75 h 77"/>
                <a:gd name="T22" fmla="*/ 33 w 87"/>
                <a:gd name="T23" fmla="*/ 77 h 77"/>
                <a:gd name="T24" fmla="*/ 50 w 87"/>
                <a:gd name="T25" fmla="*/ 77 h 77"/>
                <a:gd name="T26" fmla="*/ 65 w 87"/>
                <a:gd name="T27" fmla="*/ 72 h 77"/>
                <a:gd name="T28" fmla="*/ 80 w 87"/>
                <a:gd name="T29" fmla="*/ 57 h 77"/>
                <a:gd name="T30" fmla="*/ 87 w 87"/>
                <a:gd name="T31" fmla="*/ 35 h 77"/>
                <a:gd name="T32" fmla="*/ 85 w 87"/>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77"/>
                <a:gd name="T53" fmla="*/ 87 w 87"/>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77">
                  <a:moveTo>
                    <a:pt x="85" y="0"/>
                  </a:moveTo>
                  <a:lnTo>
                    <a:pt x="82" y="5"/>
                  </a:lnTo>
                  <a:lnTo>
                    <a:pt x="77" y="15"/>
                  </a:lnTo>
                  <a:lnTo>
                    <a:pt x="67" y="30"/>
                  </a:lnTo>
                  <a:lnTo>
                    <a:pt x="57" y="47"/>
                  </a:lnTo>
                  <a:lnTo>
                    <a:pt x="45" y="62"/>
                  </a:lnTo>
                  <a:lnTo>
                    <a:pt x="30" y="72"/>
                  </a:lnTo>
                  <a:lnTo>
                    <a:pt x="15" y="77"/>
                  </a:lnTo>
                  <a:lnTo>
                    <a:pt x="0" y="70"/>
                  </a:lnTo>
                  <a:lnTo>
                    <a:pt x="5" y="72"/>
                  </a:lnTo>
                  <a:lnTo>
                    <a:pt x="15" y="75"/>
                  </a:lnTo>
                  <a:lnTo>
                    <a:pt x="33" y="77"/>
                  </a:lnTo>
                  <a:lnTo>
                    <a:pt x="50" y="77"/>
                  </a:lnTo>
                  <a:lnTo>
                    <a:pt x="65" y="72"/>
                  </a:lnTo>
                  <a:lnTo>
                    <a:pt x="80" y="57"/>
                  </a:lnTo>
                  <a:lnTo>
                    <a:pt x="87" y="35"/>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44" name="Freeform 186">
              <a:extLst>
                <a:ext uri="{FF2B5EF4-FFF2-40B4-BE49-F238E27FC236}">
                  <a16:creationId xmlns:a16="http://schemas.microsoft.com/office/drawing/2014/main" id="{F7460225-25A5-4267-8F9B-1774CD70AD22}"/>
                </a:ext>
              </a:extLst>
            </p:cNvPr>
            <p:cNvSpPr>
              <a:spLocks/>
            </p:cNvSpPr>
            <p:nvPr/>
          </p:nvSpPr>
          <p:spPr bwMode="auto">
            <a:xfrm>
              <a:off x="1218" y="392"/>
              <a:ext cx="1085" cy="1150"/>
            </a:xfrm>
            <a:custGeom>
              <a:avLst/>
              <a:gdLst>
                <a:gd name="T0" fmla="*/ 1085 w 1085"/>
                <a:gd name="T1" fmla="*/ 1150 h 1150"/>
                <a:gd name="T2" fmla="*/ 1072 w 1085"/>
                <a:gd name="T3" fmla="*/ 1137 h 1150"/>
                <a:gd name="T4" fmla="*/ 1037 w 1085"/>
                <a:gd name="T5" fmla="*/ 1108 h 1150"/>
                <a:gd name="T6" fmla="*/ 983 w 1085"/>
                <a:gd name="T7" fmla="*/ 1055 h 1150"/>
                <a:gd name="T8" fmla="*/ 913 w 1085"/>
                <a:gd name="T9" fmla="*/ 991 h 1150"/>
                <a:gd name="T10" fmla="*/ 831 w 1085"/>
                <a:gd name="T11" fmla="*/ 914 h 1150"/>
                <a:gd name="T12" fmla="*/ 737 w 1085"/>
                <a:gd name="T13" fmla="*/ 827 h 1150"/>
                <a:gd name="T14" fmla="*/ 640 w 1085"/>
                <a:gd name="T15" fmla="*/ 733 h 1150"/>
                <a:gd name="T16" fmla="*/ 539 w 1085"/>
                <a:gd name="T17" fmla="*/ 636 h 1150"/>
                <a:gd name="T18" fmla="*/ 439 w 1085"/>
                <a:gd name="T19" fmla="*/ 537 h 1150"/>
                <a:gd name="T20" fmla="*/ 343 w 1085"/>
                <a:gd name="T21" fmla="*/ 437 h 1150"/>
                <a:gd name="T22" fmla="*/ 253 w 1085"/>
                <a:gd name="T23" fmla="*/ 345 h 1150"/>
                <a:gd name="T24" fmla="*/ 174 w 1085"/>
                <a:gd name="T25" fmla="*/ 258 h 1150"/>
                <a:gd name="T26" fmla="*/ 107 w 1085"/>
                <a:gd name="T27" fmla="*/ 182 h 1150"/>
                <a:gd name="T28" fmla="*/ 57 w 1085"/>
                <a:gd name="T29" fmla="*/ 119 h 1150"/>
                <a:gd name="T30" fmla="*/ 30 w 1085"/>
                <a:gd name="T31" fmla="*/ 70 h 1150"/>
                <a:gd name="T32" fmla="*/ 25 w 1085"/>
                <a:gd name="T33" fmla="*/ 40 h 1150"/>
                <a:gd name="T34" fmla="*/ 40 w 1085"/>
                <a:gd name="T35" fmla="*/ 0 h 1150"/>
                <a:gd name="T36" fmla="*/ 30 w 1085"/>
                <a:gd name="T37" fmla="*/ 13 h 1150"/>
                <a:gd name="T38" fmla="*/ 10 w 1085"/>
                <a:gd name="T39" fmla="*/ 42 h 1150"/>
                <a:gd name="T40" fmla="*/ 0 w 1085"/>
                <a:gd name="T41" fmla="*/ 60 h 1150"/>
                <a:gd name="T42" fmla="*/ 1085 w 1085"/>
                <a:gd name="T43" fmla="*/ 1150 h 1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5"/>
                <a:gd name="T67" fmla="*/ 0 h 1150"/>
                <a:gd name="T68" fmla="*/ 1085 w 1085"/>
                <a:gd name="T69" fmla="*/ 1150 h 1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5" h="1150">
                  <a:moveTo>
                    <a:pt x="1085" y="1150"/>
                  </a:moveTo>
                  <a:lnTo>
                    <a:pt x="1072" y="1137"/>
                  </a:lnTo>
                  <a:lnTo>
                    <a:pt x="1037" y="1108"/>
                  </a:lnTo>
                  <a:lnTo>
                    <a:pt x="983" y="1055"/>
                  </a:lnTo>
                  <a:lnTo>
                    <a:pt x="913" y="991"/>
                  </a:lnTo>
                  <a:lnTo>
                    <a:pt x="831" y="914"/>
                  </a:lnTo>
                  <a:lnTo>
                    <a:pt x="737" y="827"/>
                  </a:lnTo>
                  <a:lnTo>
                    <a:pt x="640" y="733"/>
                  </a:lnTo>
                  <a:lnTo>
                    <a:pt x="539" y="636"/>
                  </a:lnTo>
                  <a:lnTo>
                    <a:pt x="439" y="537"/>
                  </a:lnTo>
                  <a:lnTo>
                    <a:pt x="343" y="437"/>
                  </a:lnTo>
                  <a:lnTo>
                    <a:pt x="253" y="345"/>
                  </a:lnTo>
                  <a:lnTo>
                    <a:pt x="174" y="258"/>
                  </a:lnTo>
                  <a:lnTo>
                    <a:pt x="107" y="182"/>
                  </a:lnTo>
                  <a:lnTo>
                    <a:pt x="57" y="119"/>
                  </a:lnTo>
                  <a:lnTo>
                    <a:pt x="30" y="70"/>
                  </a:lnTo>
                  <a:lnTo>
                    <a:pt x="25" y="40"/>
                  </a:lnTo>
                  <a:lnTo>
                    <a:pt x="40" y="0"/>
                  </a:lnTo>
                  <a:lnTo>
                    <a:pt x="30" y="13"/>
                  </a:lnTo>
                  <a:lnTo>
                    <a:pt x="10" y="42"/>
                  </a:lnTo>
                  <a:lnTo>
                    <a:pt x="0" y="60"/>
                  </a:lnTo>
                  <a:lnTo>
                    <a:pt x="1085" y="1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45" name="Freeform 187">
              <a:extLst>
                <a:ext uri="{FF2B5EF4-FFF2-40B4-BE49-F238E27FC236}">
                  <a16:creationId xmlns:a16="http://schemas.microsoft.com/office/drawing/2014/main" id="{CC5F190A-449D-4578-ACBA-24B4EADFE4C4}"/>
                </a:ext>
              </a:extLst>
            </p:cNvPr>
            <p:cNvSpPr>
              <a:spLocks/>
            </p:cNvSpPr>
            <p:nvPr/>
          </p:nvSpPr>
          <p:spPr bwMode="auto">
            <a:xfrm>
              <a:off x="1198" y="345"/>
              <a:ext cx="65" cy="62"/>
            </a:xfrm>
            <a:custGeom>
              <a:avLst/>
              <a:gdLst>
                <a:gd name="T0" fmla="*/ 65 w 65"/>
                <a:gd name="T1" fmla="*/ 0 h 62"/>
                <a:gd name="T2" fmla="*/ 62 w 65"/>
                <a:gd name="T3" fmla="*/ 0 h 62"/>
                <a:gd name="T4" fmla="*/ 52 w 65"/>
                <a:gd name="T5" fmla="*/ 3 h 62"/>
                <a:gd name="T6" fmla="*/ 40 w 65"/>
                <a:gd name="T7" fmla="*/ 8 h 62"/>
                <a:gd name="T8" fmla="*/ 28 w 65"/>
                <a:gd name="T9" fmla="*/ 15 h 62"/>
                <a:gd name="T10" fmla="*/ 15 w 65"/>
                <a:gd name="T11" fmla="*/ 22 h 62"/>
                <a:gd name="T12" fmla="*/ 5 w 65"/>
                <a:gd name="T13" fmla="*/ 32 h 62"/>
                <a:gd name="T14" fmla="*/ 0 w 65"/>
                <a:gd name="T15" fmla="*/ 47 h 62"/>
                <a:gd name="T16" fmla="*/ 3 w 65"/>
                <a:gd name="T17" fmla="*/ 62 h 62"/>
                <a:gd name="T18" fmla="*/ 65 w 65"/>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62"/>
                <a:gd name="T32" fmla="*/ 65 w 6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62">
                  <a:moveTo>
                    <a:pt x="65" y="0"/>
                  </a:moveTo>
                  <a:lnTo>
                    <a:pt x="62" y="0"/>
                  </a:lnTo>
                  <a:lnTo>
                    <a:pt x="52" y="3"/>
                  </a:lnTo>
                  <a:lnTo>
                    <a:pt x="40" y="8"/>
                  </a:lnTo>
                  <a:lnTo>
                    <a:pt x="28" y="15"/>
                  </a:lnTo>
                  <a:lnTo>
                    <a:pt x="15" y="22"/>
                  </a:lnTo>
                  <a:lnTo>
                    <a:pt x="5" y="32"/>
                  </a:lnTo>
                  <a:lnTo>
                    <a:pt x="0" y="47"/>
                  </a:lnTo>
                  <a:lnTo>
                    <a:pt x="3" y="62"/>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46" name="Freeform 188">
              <a:extLst>
                <a:ext uri="{FF2B5EF4-FFF2-40B4-BE49-F238E27FC236}">
                  <a16:creationId xmlns:a16="http://schemas.microsoft.com/office/drawing/2014/main" id="{5A64C939-D62E-4984-9A41-3B247B2786B7}"/>
                </a:ext>
              </a:extLst>
            </p:cNvPr>
            <p:cNvSpPr>
              <a:spLocks/>
            </p:cNvSpPr>
            <p:nvPr/>
          </p:nvSpPr>
          <p:spPr bwMode="auto">
            <a:xfrm>
              <a:off x="2213" y="1577"/>
              <a:ext cx="90" cy="901"/>
            </a:xfrm>
            <a:custGeom>
              <a:avLst/>
              <a:gdLst>
                <a:gd name="T0" fmla="*/ 90 w 90"/>
                <a:gd name="T1" fmla="*/ 0 h 901"/>
                <a:gd name="T2" fmla="*/ 87 w 90"/>
                <a:gd name="T3" fmla="*/ 37 h 901"/>
                <a:gd name="T4" fmla="*/ 85 w 90"/>
                <a:gd name="T5" fmla="*/ 139 h 901"/>
                <a:gd name="T6" fmla="*/ 77 w 90"/>
                <a:gd name="T7" fmla="*/ 283 h 901"/>
                <a:gd name="T8" fmla="*/ 67 w 90"/>
                <a:gd name="T9" fmla="*/ 446 h 901"/>
                <a:gd name="T10" fmla="*/ 55 w 90"/>
                <a:gd name="T11" fmla="*/ 610 h 901"/>
                <a:gd name="T12" fmla="*/ 40 w 90"/>
                <a:gd name="T13" fmla="*/ 757 h 901"/>
                <a:gd name="T14" fmla="*/ 23 w 90"/>
                <a:gd name="T15" fmla="*/ 859 h 901"/>
                <a:gd name="T16" fmla="*/ 5 w 90"/>
                <a:gd name="T17" fmla="*/ 901 h 901"/>
                <a:gd name="T18" fmla="*/ 3 w 90"/>
                <a:gd name="T19" fmla="*/ 886 h 901"/>
                <a:gd name="T20" fmla="*/ 0 w 90"/>
                <a:gd name="T21" fmla="*/ 841 h 901"/>
                <a:gd name="T22" fmla="*/ 0 w 90"/>
                <a:gd name="T23" fmla="*/ 767 h 901"/>
                <a:gd name="T24" fmla="*/ 3 w 90"/>
                <a:gd name="T25" fmla="*/ 665 h 901"/>
                <a:gd name="T26" fmla="*/ 10 w 90"/>
                <a:gd name="T27" fmla="*/ 536 h 901"/>
                <a:gd name="T28" fmla="*/ 25 w 90"/>
                <a:gd name="T29" fmla="*/ 382 h 901"/>
                <a:gd name="T30" fmla="*/ 50 w 90"/>
                <a:gd name="T31" fmla="*/ 203 h 901"/>
                <a:gd name="T32" fmla="*/ 90 w 90"/>
                <a:gd name="T33" fmla="*/ 0 h 9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901"/>
                <a:gd name="T53" fmla="*/ 90 w 90"/>
                <a:gd name="T54" fmla="*/ 901 h 9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901">
                  <a:moveTo>
                    <a:pt x="90" y="0"/>
                  </a:moveTo>
                  <a:lnTo>
                    <a:pt x="87" y="37"/>
                  </a:lnTo>
                  <a:lnTo>
                    <a:pt x="85" y="139"/>
                  </a:lnTo>
                  <a:lnTo>
                    <a:pt x="77" y="283"/>
                  </a:lnTo>
                  <a:lnTo>
                    <a:pt x="67" y="446"/>
                  </a:lnTo>
                  <a:lnTo>
                    <a:pt x="55" y="610"/>
                  </a:lnTo>
                  <a:lnTo>
                    <a:pt x="40" y="757"/>
                  </a:lnTo>
                  <a:lnTo>
                    <a:pt x="23" y="859"/>
                  </a:lnTo>
                  <a:lnTo>
                    <a:pt x="5" y="901"/>
                  </a:lnTo>
                  <a:lnTo>
                    <a:pt x="3" y="886"/>
                  </a:lnTo>
                  <a:lnTo>
                    <a:pt x="0" y="841"/>
                  </a:lnTo>
                  <a:lnTo>
                    <a:pt x="0" y="767"/>
                  </a:lnTo>
                  <a:lnTo>
                    <a:pt x="3" y="665"/>
                  </a:lnTo>
                  <a:lnTo>
                    <a:pt x="10" y="536"/>
                  </a:lnTo>
                  <a:lnTo>
                    <a:pt x="25" y="382"/>
                  </a:lnTo>
                  <a:lnTo>
                    <a:pt x="50" y="203"/>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47" name="Freeform 189">
              <a:extLst>
                <a:ext uri="{FF2B5EF4-FFF2-40B4-BE49-F238E27FC236}">
                  <a16:creationId xmlns:a16="http://schemas.microsoft.com/office/drawing/2014/main" id="{E740D9C6-49D3-4A51-BE64-7451B94300F4}"/>
                </a:ext>
              </a:extLst>
            </p:cNvPr>
            <p:cNvSpPr>
              <a:spLocks/>
            </p:cNvSpPr>
            <p:nvPr/>
          </p:nvSpPr>
          <p:spPr bwMode="auto">
            <a:xfrm>
              <a:off x="2330" y="1559"/>
              <a:ext cx="97" cy="901"/>
            </a:xfrm>
            <a:custGeom>
              <a:avLst/>
              <a:gdLst>
                <a:gd name="T0" fmla="*/ 97 w 97"/>
                <a:gd name="T1" fmla="*/ 0 h 901"/>
                <a:gd name="T2" fmla="*/ 94 w 97"/>
                <a:gd name="T3" fmla="*/ 40 h 901"/>
                <a:gd name="T4" fmla="*/ 87 w 97"/>
                <a:gd name="T5" fmla="*/ 142 h 901"/>
                <a:gd name="T6" fmla="*/ 77 w 97"/>
                <a:gd name="T7" fmla="*/ 286 h 901"/>
                <a:gd name="T8" fmla="*/ 64 w 97"/>
                <a:gd name="T9" fmla="*/ 450 h 901"/>
                <a:gd name="T10" fmla="*/ 49 w 97"/>
                <a:gd name="T11" fmla="*/ 616 h 901"/>
                <a:gd name="T12" fmla="*/ 32 w 97"/>
                <a:gd name="T13" fmla="*/ 760 h 901"/>
                <a:gd name="T14" fmla="*/ 17 w 97"/>
                <a:gd name="T15" fmla="*/ 862 h 901"/>
                <a:gd name="T16" fmla="*/ 0 w 97"/>
                <a:gd name="T17" fmla="*/ 901 h 901"/>
                <a:gd name="T18" fmla="*/ 0 w 97"/>
                <a:gd name="T19" fmla="*/ 877 h 901"/>
                <a:gd name="T20" fmla="*/ 2 w 97"/>
                <a:gd name="T21" fmla="*/ 805 h 901"/>
                <a:gd name="T22" fmla="*/ 7 w 97"/>
                <a:gd name="T23" fmla="*/ 698 h 901"/>
                <a:gd name="T24" fmla="*/ 17 w 97"/>
                <a:gd name="T25" fmla="*/ 569 h 901"/>
                <a:gd name="T26" fmla="*/ 30 w 97"/>
                <a:gd name="T27" fmla="*/ 422 h 901"/>
                <a:gd name="T28" fmla="*/ 47 w 97"/>
                <a:gd name="T29" fmla="*/ 273 h 901"/>
                <a:gd name="T30" fmla="*/ 69 w 97"/>
                <a:gd name="T31" fmla="*/ 129 h 901"/>
                <a:gd name="T32" fmla="*/ 97 w 97"/>
                <a:gd name="T33" fmla="*/ 0 h 9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901"/>
                <a:gd name="T53" fmla="*/ 97 w 97"/>
                <a:gd name="T54" fmla="*/ 901 h 9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901">
                  <a:moveTo>
                    <a:pt x="97" y="0"/>
                  </a:moveTo>
                  <a:lnTo>
                    <a:pt x="94" y="40"/>
                  </a:lnTo>
                  <a:lnTo>
                    <a:pt x="87" y="142"/>
                  </a:lnTo>
                  <a:lnTo>
                    <a:pt x="77" y="286"/>
                  </a:lnTo>
                  <a:lnTo>
                    <a:pt x="64" y="450"/>
                  </a:lnTo>
                  <a:lnTo>
                    <a:pt x="49" y="616"/>
                  </a:lnTo>
                  <a:lnTo>
                    <a:pt x="32" y="760"/>
                  </a:lnTo>
                  <a:lnTo>
                    <a:pt x="17" y="862"/>
                  </a:lnTo>
                  <a:lnTo>
                    <a:pt x="0" y="901"/>
                  </a:lnTo>
                  <a:lnTo>
                    <a:pt x="0" y="877"/>
                  </a:lnTo>
                  <a:lnTo>
                    <a:pt x="2" y="805"/>
                  </a:lnTo>
                  <a:lnTo>
                    <a:pt x="7" y="698"/>
                  </a:lnTo>
                  <a:lnTo>
                    <a:pt x="17" y="569"/>
                  </a:lnTo>
                  <a:lnTo>
                    <a:pt x="30" y="422"/>
                  </a:lnTo>
                  <a:lnTo>
                    <a:pt x="47" y="273"/>
                  </a:lnTo>
                  <a:lnTo>
                    <a:pt x="69" y="129"/>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48" name="Freeform 190">
              <a:extLst>
                <a:ext uri="{FF2B5EF4-FFF2-40B4-BE49-F238E27FC236}">
                  <a16:creationId xmlns:a16="http://schemas.microsoft.com/office/drawing/2014/main" id="{F33A7F49-CD34-47DE-847A-0E541B52E7F8}"/>
                </a:ext>
              </a:extLst>
            </p:cNvPr>
            <p:cNvSpPr>
              <a:spLocks/>
            </p:cNvSpPr>
            <p:nvPr/>
          </p:nvSpPr>
          <p:spPr bwMode="auto">
            <a:xfrm>
              <a:off x="2226" y="2498"/>
              <a:ext cx="111" cy="47"/>
            </a:xfrm>
            <a:custGeom>
              <a:avLst/>
              <a:gdLst>
                <a:gd name="T0" fmla="*/ 111 w 111"/>
                <a:gd name="T1" fmla="*/ 0 h 47"/>
                <a:gd name="T2" fmla="*/ 109 w 111"/>
                <a:gd name="T3" fmla="*/ 2 h 47"/>
                <a:gd name="T4" fmla="*/ 101 w 111"/>
                <a:gd name="T5" fmla="*/ 12 h 47"/>
                <a:gd name="T6" fmla="*/ 91 w 111"/>
                <a:gd name="T7" fmla="*/ 24 h 47"/>
                <a:gd name="T8" fmla="*/ 79 w 111"/>
                <a:gd name="T9" fmla="*/ 34 h 47"/>
                <a:gd name="T10" fmla="*/ 62 w 111"/>
                <a:gd name="T11" fmla="*/ 44 h 47"/>
                <a:gd name="T12" fmla="*/ 42 w 111"/>
                <a:gd name="T13" fmla="*/ 47 h 47"/>
                <a:gd name="T14" fmla="*/ 22 w 111"/>
                <a:gd name="T15" fmla="*/ 39 h 47"/>
                <a:gd name="T16" fmla="*/ 0 w 111"/>
                <a:gd name="T17" fmla="*/ 19 h 47"/>
                <a:gd name="T18" fmla="*/ 111 w 11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47"/>
                <a:gd name="T32" fmla="*/ 111 w 11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47">
                  <a:moveTo>
                    <a:pt x="111" y="0"/>
                  </a:moveTo>
                  <a:lnTo>
                    <a:pt x="109" y="2"/>
                  </a:lnTo>
                  <a:lnTo>
                    <a:pt x="101" y="12"/>
                  </a:lnTo>
                  <a:lnTo>
                    <a:pt x="91" y="24"/>
                  </a:lnTo>
                  <a:lnTo>
                    <a:pt x="79" y="34"/>
                  </a:lnTo>
                  <a:lnTo>
                    <a:pt x="62" y="44"/>
                  </a:lnTo>
                  <a:lnTo>
                    <a:pt x="42" y="47"/>
                  </a:lnTo>
                  <a:lnTo>
                    <a:pt x="22" y="39"/>
                  </a:lnTo>
                  <a:lnTo>
                    <a:pt x="0" y="1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49" name="Freeform 191">
              <a:extLst>
                <a:ext uri="{FF2B5EF4-FFF2-40B4-BE49-F238E27FC236}">
                  <a16:creationId xmlns:a16="http://schemas.microsoft.com/office/drawing/2014/main" id="{31FDFCA6-D9DA-4BDE-81E8-A5C72BAA9BD2}"/>
                </a:ext>
              </a:extLst>
            </p:cNvPr>
            <p:cNvSpPr>
              <a:spLocks/>
            </p:cNvSpPr>
            <p:nvPr/>
          </p:nvSpPr>
          <p:spPr bwMode="auto">
            <a:xfrm>
              <a:off x="1226" y="1577"/>
              <a:ext cx="948" cy="856"/>
            </a:xfrm>
            <a:custGeom>
              <a:avLst/>
              <a:gdLst>
                <a:gd name="T0" fmla="*/ 948 w 948"/>
                <a:gd name="T1" fmla="*/ 856 h 856"/>
                <a:gd name="T2" fmla="*/ 938 w 948"/>
                <a:gd name="T3" fmla="*/ 846 h 856"/>
                <a:gd name="T4" fmla="*/ 908 w 948"/>
                <a:gd name="T5" fmla="*/ 816 h 856"/>
                <a:gd name="T6" fmla="*/ 861 w 948"/>
                <a:gd name="T7" fmla="*/ 774 h 856"/>
                <a:gd name="T8" fmla="*/ 801 w 948"/>
                <a:gd name="T9" fmla="*/ 717 h 856"/>
                <a:gd name="T10" fmla="*/ 729 w 948"/>
                <a:gd name="T11" fmla="*/ 648 h 856"/>
                <a:gd name="T12" fmla="*/ 650 w 948"/>
                <a:gd name="T13" fmla="*/ 573 h 856"/>
                <a:gd name="T14" fmla="*/ 565 w 948"/>
                <a:gd name="T15" fmla="*/ 494 h 856"/>
                <a:gd name="T16" fmla="*/ 479 w 948"/>
                <a:gd name="T17" fmla="*/ 412 h 856"/>
                <a:gd name="T18" fmla="*/ 389 w 948"/>
                <a:gd name="T19" fmla="*/ 330 h 856"/>
                <a:gd name="T20" fmla="*/ 305 w 948"/>
                <a:gd name="T21" fmla="*/ 250 h 856"/>
                <a:gd name="T22" fmla="*/ 223 w 948"/>
                <a:gd name="T23" fmla="*/ 178 h 856"/>
                <a:gd name="T24" fmla="*/ 151 w 948"/>
                <a:gd name="T25" fmla="*/ 114 h 856"/>
                <a:gd name="T26" fmla="*/ 91 w 948"/>
                <a:gd name="T27" fmla="*/ 62 h 856"/>
                <a:gd name="T28" fmla="*/ 44 w 948"/>
                <a:gd name="T29" fmla="*/ 24 h 856"/>
                <a:gd name="T30" fmla="*/ 12 w 948"/>
                <a:gd name="T31" fmla="*/ 2 h 856"/>
                <a:gd name="T32" fmla="*/ 0 w 948"/>
                <a:gd name="T33" fmla="*/ 0 h 856"/>
                <a:gd name="T34" fmla="*/ 10 w 948"/>
                <a:gd name="T35" fmla="*/ 9 h 856"/>
                <a:gd name="T36" fmla="*/ 39 w 948"/>
                <a:gd name="T37" fmla="*/ 39 h 856"/>
                <a:gd name="T38" fmla="*/ 81 w 948"/>
                <a:gd name="T39" fmla="*/ 81 h 856"/>
                <a:gd name="T40" fmla="*/ 141 w 948"/>
                <a:gd name="T41" fmla="*/ 139 h 856"/>
                <a:gd name="T42" fmla="*/ 208 w 948"/>
                <a:gd name="T43" fmla="*/ 208 h 856"/>
                <a:gd name="T44" fmla="*/ 285 w 948"/>
                <a:gd name="T45" fmla="*/ 283 h 856"/>
                <a:gd name="T46" fmla="*/ 369 w 948"/>
                <a:gd name="T47" fmla="*/ 362 h 856"/>
                <a:gd name="T48" fmla="*/ 454 w 948"/>
                <a:gd name="T49" fmla="*/ 444 h 856"/>
                <a:gd name="T50" fmla="*/ 541 w 948"/>
                <a:gd name="T51" fmla="*/ 526 h 856"/>
                <a:gd name="T52" fmla="*/ 625 w 948"/>
                <a:gd name="T53" fmla="*/ 605 h 856"/>
                <a:gd name="T54" fmla="*/ 704 w 948"/>
                <a:gd name="T55" fmla="*/ 677 h 856"/>
                <a:gd name="T56" fmla="*/ 776 w 948"/>
                <a:gd name="T57" fmla="*/ 742 h 856"/>
                <a:gd name="T58" fmla="*/ 841 w 948"/>
                <a:gd name="T59" fmla="*/ 794 h 856"/>
                <a:gd name="T60" fmla="*/ 893 w 948"/>
                <a:gd name="T61" fmla="*/ 831 h 856"/>
                <a:gd name="T62" fmla="*/ 928 w 948"/>
                <a:gd name="T63" fmla="*/ 854 h 856"/>
                <a:gd name="T64" fmla="*/ 948 w 948"/>
                <a:gd name="T65" fmla="*/ 856 h 8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8"/>
                <a:gd name="T100" fmla="*/ 0 h 856"/>
                <a:gd name="T101" fmla="*/ 948 w 948"/>
                <a:gd name="T102" fmla="*/ 856 h 8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8" h="856">
                  <a:moveTo>
                    <a:pt x="948" y="856"/>
                  </a:moveTo>
                  <a:lnTo>
                    <a:pt x="938" y="846"/>
                  </a:lnTo>
                  <a:lnTo>
                    <a:pt x="908" y="816"/>
                  </a:lnTo>
                  <a:lnTo>
                    <a:pt x="861" y="774"/>
                  </a:lnTo>
                  <a:lnTo>
                    <a:pt x="801" y="717"/>
                  </a:lnTo>
                  <a:lnTo>
                    <a:pt x="729" y="648"/>
                  </a:lnTo>
                  <a:lnTo>
                    <a:pt x="650" y="573"/>
                  </a:lnTo>
                  <a:lnTo>
                    <a:pt x="565" y="494"/>
                  </a:lnTo>
                  <a:lnTo>
                    <a:pt x="479" y="412"/>
                  </a:lnTo>
                  <a:lnTo>
                    <a:pt x="389" y="330"/>
                  </a:lnTo>
                  <a:lnTo>
                    <a:pt x="305" y="250"/>
                  </a:lnTo>
                  <a:lnTo>
                    <a:pt x="223" y="178"/>
                  </a:lnTo>
                  <a:lnTo>
                    <a:pt x="151" y="114"/>
                  </a:lnTo>
                  <a:lnTo>
                    <a:pt x="91" y="62"/>
                  </a:lnTo>
                  <a:lnTo>
                    <a:pt x="44" y="24"/>
                  </a:lnTo>
                  <a:lnTo>
                    <a:pt x="12" y="2"/>
                  </a:lnTo>
                  <a:lnTo>
                    <a:pt x="0" y="0"/>
                  </a:lnTo>
                  <a:lnTo>
                    <a:pt x="10" y="9"/>
                  </a:lnTo>
                  <a:lnTo>
                    <a:pt x="39" y="39"/>
                  </a:lnTo>
                  <a:lnTo>
                    <a:pt x="81" y="81"/>
                  </a:lnTo>
                  <a:lnTo>
                    <a:pt x="141" y="139"/>
                  </a:lnTo>
                  <a:lnTo>
                    <a:pt x="208" y="208"/>
                  </a:lnTo>
                  <a:lnTo>
                    <a:pt x="285" y="283"/>
                  </a:lnTo>
                  <a:lnTo>
                    <a:pt x="369" y="362"/>
                  </a:lnTo>
                  <a:lnTo>
                    <a:pt x="454" y="444"/>
                  </a:lnTo>
                  <a:lnTo>
                    <a:pt x="541" y="526"/>
                  </a:lnTo>
                  <a:lnTo>
                    <a:pt x="625" y="605"/>
                  </a:lnTo>
                  <a:lnTo>
                    <a:pt x="704" y="677"/>
                  </a:lnTo>
                  <a:lnTo>
                    <a:pt x="776" y="742"/>
                  </a:lnTo>
                  <a:lnTo>
                    <a:pt x="841" y="794"/>
                  </a:lnTo>
                  <a:lnTo>
                    <a:pt x="893" y="831"/>
                  </a:lnTo>
                  <a:lnTo>
                    <a:pt x="928" y="854"/>
                  </a:lnTo>
                  <a:lnTo>
                    <a:pt x="948" y="8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50" name="Freeform 192">
              <a:extLst>
                <a:ext uri="{FF2B5EF4-FFF2-40B4-BE49-F238E27FC236}">
                  <a16:creationId xmlns:a16="http://schemas.microsoft.com/office/drawing/2014/main" id="{17E7BCD7-533C-4850-AC21-86F58F81B372}"/>
                </a:ext>
              </a:extLst>
            </p:cNvPr>
            <p:cNvSpPr>
              <a:spLocks/>
            </p:cNvSpPr>
            <p:nvPr/>
          </p:nvSpPr>
          <p:spPr bwMode="auto">
            <a:xfrm>
              <a:off x="1171" y="484"/>
              <a:ext cx="55" cy="1058"/>
            </a:xfrm>
            <a:custGeom>
              <a:avLst/>
              <a:gdLst>
                <a:gd name="T0" fmla="*/ 55 w 55"/>
                <a:gd name="T1" fmla="*/ 0 h 1058"/>
                <a:gd name="T2" fmla="*/ 52 w 55"/>
                <a:gd name="T3" fmla="*/ 159 h 1058"/>
                <a:gd name="T4" fmla="*/ 47 w 55"/>
                <a:gd name="T5" fmla="*/ 514 h 1058"/>
                <a:gd name="T6" fmla="*/ 45 w 55"/>
                <a:gd name="T7" fmla="*/ 877 h 1058"/>
                <a:gd name="T8" fmla="*/ 47 w 55"/>
                <a:gd name="T9" fmla="*/ 1058 h 1058"/>
                <a:gd name="T10" fmla="*/ 42 w 55"/>
                <a:gd name="T11" fmla="*/ 1023 h 1058"/>
                <a:gd name="T12" fmla="*/ 32 w 55"/>
                <a:gd name="T13" fmla="*/ 926 h 1058"/>
                <a:gd name="T14" fmla="*/ 17 w 55"/>
                <a:gd name="T15" fmla="*/ 785 h 1058"/>
                <a:gd name="T16" fmla="*/ 5 w 55"/>
                <a:gd name="T17" fmla="*/ 618 h 1058"/>
                <a:gd name="T18" fmla="*/ 0 w 55"/>
                <a:gd name="T19" fmla="*/ 440 h 1058"/>
                <a:gd name="T20" fmla="*/ 2 w 55"/>
                <a:gd name="T21" fmla="*/ 266 h 1058"/>
                <a:gd name="T22" fmla="*/ 20 w 55"/>
                <a:gd name="T23" fmla="*/ 114 h 1058"/>
                <a:gd name="T24" fmla="*/ 55 w 55"/>
                <a:gd name="T25" fmla="*/ 0 h 10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1058"/>
                <a:gd name="T41" fmla="*/ 55 w 55"/>
                <a:gd name="T42" fmla="*/ 1058 h 10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1058">
                  <a:moveTo>
                    <a:pt x="55" y="0"/>
                  </a:moveTo>
                  <a:lnTo>
                    <a:pt x="52" y="159"/>
                  </a:lnTo>
                  <a:lnTo>
                    <a:pt x="47" y="514"/>
                  </a:lnTo>
                  <a:lnTo>
                    <a:pt x="45" y="877"/>
                  </a:lnTo>
                  <a:lnTo>
                    <a:pt x="47" y="1058"/>
                  </a:lnTo>
                  <a:lnTo>
                    <a:pt x="42" y="1023"/>
                  </a:lnTo>
                  <a:lnTo>
                    <a:pt x="32" y="926"/>
                  </a:lnTo>
                  <a:lnTo>
                    <a:pt x="17" y="785"/>
                  </a:lnTo>
                  <a:lnTo>
                    <a:pt x="5" y="618"/>
                  </a:lnTo>
                  <a:lnTo>
                    <a:pt x="0" y="440"/>
                  </a:lnTo>
                  <a:lnTo>
                    <a:pt x="2" y="266"/>
                  </a:lnTo>
                  <a:lnTo>
                    <a:pt x="20" y="1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51" name="Freeform 193">
              <a:extLst>
                <a:ext uri="{FF2B5EF4-FFF2-40B4-BE49-F238E27FC236}">
                  <a16:creationId xmlns:a16="http://schemas.microsoft.com/office/drawing/2014/main" id="{589D9945-34B1-4006-A117-E3B3A03138DE}"/>
                </a:ext>
              </a:extLst>
            </p:cNvPr>
            <p:cNvSpPr>
              <a:spLocks/>
            </p:cNvSpPr>
            <p:nvPr/>
          </p:nvSpPr>
          <p:spPr bwMode="auto">
            <a:xfrm>
              <a:off x="1305" y="0"/>
              <a:ext cx="928" cy="268"/>
            </a:xfrm>
            <a:custGeom>
              <a:avLst/>
              <a:gdLst>
                <a:gd name="T0" fmla="*/ 0 w 928"/>
                <a:gd name="T1" fmla="*/ 268 h 268"/>
                <a:gd name="T2" fmla="*/ 928 w 928"/>
                <a:gd name="T3" fmla="*/ 0 h 268"/>
                <a:gd name="T4" fmla="*/ 921 w 928"/>
                <a:gd name="T5" fmla="*/ 2 h 268"/>
                <a:gd name="T6" fmla="*/ 898 w 928"/>
                <a:gd name="T7" fmla="*/ 12 h 268"/>
                <a:gd name="T8" fmla="*/ 866 w 928"/>
                <a:gd name="T9" fmla="*/ 25 h 268"/>
                <a:gd name="T10" fmla="*/ 821 w 928"/>
                <a:gd name="T11" fmla="*/ 42 h 268"/>
                <a:gd name="T12" fmla="*/ 767 w 928"/>
                <a:gd name="T13" fmla="*/ 65 h 268"/>
                <a:gd name="T14" fmla="*/ 705 w 928"/>
                <a:gd name="T15" fmla="*/ 87 h 268"/>
                <a:gd name="T16" fmla="*/ 638 w 928"/>
                <a:gd name="T17" fmla="*/ 112 h 268"/>
                <a:gd name="T18" fmla="*/ 566 w 928"/>
                <a:gd name="T19" fmla="*/ 137 h 268"/>
                <a:gd name="T20" fmla="*/ 489 w 928"/>
                <a:gd name="T21" fmla="*/ 161 h 268"/>
                <a:gd name="T22" fmla="*/ 412 w 928"/>
                <a:gd name="T23" fmla="*/ 186 h 268"/>
                <a:gd name="T24" fmla="*/ 335 w 928"/>
                <a:gd name="T25" fmla="*/ 209 h 268"/>
                <a:gd name="T26" fmla="*/ 258 w 928"/>
                <a:gd name="T27" fmla="*/ 228 h 268"/>
                <a:gd name="T28" fmla="*/ 186 w 928"/>
                <a:gd name="T29" fmla="*/ 246 h 268"/>
                <a:gd name="T30" fmla="*/ 117 w 928"/>
                <a:gd name="T31" fmla="*/ 258 h 268"/>
                <a:gd name="T32" fmla="*/ 55 w 928"/>
                <a:gd name="T33" fmla="*/ 266 h 268"/>
                <a:gd name="T34" fmla="*/ 0 w 928"/>
                <a:gd name="T35" fmla="*/ 268 h 2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8"/>
                <a:gd name="T55" fmla="*/ 0 h 268"/>
                <a:gd name="T56" fmla="*/ 928 w 928"/>
                <a:gd name="T57" fmla="*/ 268 h 2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8" h="268">
                  <a:moveTo>
                    <a:pt x="0" y="268"/>
                  </a:moveTo>
                  <a:lnTo>
                    <a:pt x="928" y="0"/>
                  </a:lnTo>
                  <a:lnTo>
                    <a:pt x="921" y="2"/>
                  </a:lnTo>
                  <a:lnTo>
                    <a:pt x="898" y="12"/>
                  </a:lnTo>
                  <a:lnTo>
                    <a:pt x="866" y="25"/>
                  </a:lnTo>
                  <a:lnTo>
                    <a:pt x="821" y="42"/>
                  </a:lnTo>
                  <a:lnTo>
                    <a:pt x="767" y="65"/>
                  </a:lnTo>
                  <a:lnTo>
                    <a:pt x="705" y="87"/>
                  </a:lnTo>
                  <a:lnTo>
                    <a:pt x="638" y="112"/>
                  </a:lnTo>
                  <a:lnTo>
                    <a:pt x="566" y="137"/>
                  </a:lnTo>
                  <a:lnTo>
                    <a:pt x="489" y="161"/>
                  </a:lnTo>
                  <a:lnTo>
                    <a:pt x="412" y="186"/>
                  </a:lnTo>
                  <a:lnTo>
                    <a:pt x="335" y="209"/>
                  </a:lnTo>
                  <a:lnTo>
                    <a:pt x="258" y="228"/>
                  </a:lnTo>
                  <a:lnTo>
                    <a:pt x="186" y="246"/>
                  </a:lnTo>
                  <a:lnTo>
                    <a:pt x="117" y="258"/>
                  </a:lnTo>
                  <a:lnTo>
                    <a:pt x="55" y="266"/>
                  </a:lnTo>
                  <a:lnTo>
                    <a:pt x="0"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52" name="Freeform 194">
              <a:extLst>
                <a:ext uri="{FF2B5EF4-FFF2-40B4-BE49-F238E27FC236}">
                  <a16:creationId xmlns:a16="http://schemas.microsoft.com/office/drawing/2014/main" id="{82D8EEE3-A6A5-4392-90DF-BF23BB8541B8}"/>
                </a:ext>
              </a:extLst>
            </p:cNvPr>
            <p:cNvSpPr>
              <a:spLocks/>
            </p:cNvSpPr>
            <p:nvPr/>
          </p:nvSpPr>
          <p:spPr bwMode="auto">
            <a:xfrm>
              <a:off x="2226" y="32"/>
              <a:ext cx="2062" cy="499"/>
            </a:xfrm>
            <a:custGeom>
              <a:avLst/>
              <a:gdLst>
                <a:gd name="T0" fmla="*/ 5 w 2062"/>
                <a:gd name="T1" fmla="*/ 3 h 499"/>
                <a:gd name="T2" fmla="*/ 49 w 2062"/>
                <a:gd name="T3" fmla="*/ 13 h 499"/>
                <a:gd name="T4" fmla="*/ 131 w 2062"/>
                <a:gd name="T5" fmla="*/ 35 h 499"/>
                <a:gd name="T6" fmla="*/ 248 w 2062"/>
                <a:gd name="T7" fmla="*/ 65 h 499"/>
                <a:gd name="T8" fmla="*/ 389 w 2062"/>
                <a:gd name="T9" fmla="*/ 100 h 499"/>
                <a:gd name="T10" fmla="*/ 551 w 2062"/>
                <a:gd name="T11" fmla="*/ 142 h 499"/>
                <a:gd name="T12" fmla="*/ 729 w 2062"/>
                <a:gd name="T13" fmla="*/ 186 h 499"/>
                <a:gd name="T14" fmla="*/ 918 w 2062"/>
                <a:gd name="T15" fmla="*/ 234 h 499"/>
                <a:gd name="T16" fmla="*/ 1106 w 2062"/>
                <a:gd name="T17" fmla="*/ 281 h 499"/>
                <a:gd name="T18" fmla="*/ 1295 w 2062"/>
                <a:gd name="T19" fmla="*/ 328 h 499"/>
                <a:gd name="T20" fmla="*/ 1476 w 2062"/>
                <a:gd name="T21" fmla="*/ 373 h 499"/>
                <a:gd name="T22" fmla="*/ 1642 w 2062"/>
                <a:gd name="T23" fmla="*/ 412 h 499"/>
                <a:gd name="T24" fmla="*/ 1789 w 2062"/>
                <a:gd name="T25" fmla="*/ 447 h 499"/>
                <a:gd name="T26" fmla="*/ 1910 w 2062"/>
                <a:gd name="T27" fmla="*/ 474 h 499"/>
                <a:gd name="T28" fmla="*/ 2000 w 2062"/>
                <a:gd name="T29" fmla="*/ 492 h 499"/>
                <a:gd name="T30" fmla="*/ 2052 w 2062"/>
                <a:gd name="T31" fmla="*/ 499 h 499"/>
                <a:gd name="T32" fmla="*/ 2059 w 2062"/>
                <a:gd name="T33" fmla="*/ 499 h 499"/>
                <a:gd name="T34" fmla="*/ 2032 w 2062"/>
                <a:gd name="T35" fmla="*/ 489 h 499"/>
                <a:gd name="T36" fmla="*/ 1977 w 2062"/>
                <a:gd name="T37" fmla="*/ 470 h 499"/>
                <a:gd name="T38" fmla="*/ 1903 w 2062"/>
                <a:gd name="T39" fmla="*/ 445 h 499"/>
                <a:gd name="T40" fmla="*/ 1809 w 2062"/>
                <a:gd name="T41" fmla="*/ 415 h 499"/>
                <a:gd name="T42" fmla="*/ 1694 w 2062"/>
                <a:gd name="T43" fmla="*/ 378 h 499"/>
                <a:gd name="T44" fmla="*/ 1565 w 2062"/>
                <a:gd name="T45" fmla="*/ 338 h 499"/>
                <a:gd name="T46" fmla="*/ 1422 w 2062"/>
                <a:gd name="T47" fmla="*/ 296 h 499"/>
                <a:gd name="T48" fmla="*/ 1268 w 2062"/>
                <a:gd name="T49" fmla="*/ 254 h 499"/>
                <a:gd name="T50" fmla="*/ 1106 w 2062"/>
                <a:gd name="T51" fmla="*/ 209 h 499"/>
                <a:gd name="T52" fmla="*/ 938 w 2062"/>
                <a:gd name="T53" fmla="*/ 167 h 499"/>
                <a:gd name="T54" fmla="*/ 764 w 2062"/>
                <a:gd name="T55" fmla="*/ 127 h 499"/>
                <a:gd name="T56" fmla="*/ 590 w 2062"/>
                <a:gd name="T57" fmla="*/ 87 h 499"/>
                <a:gd name="T58" fmla="*/ 417 w 2062"/>
                <a:gd name="T59" fmla="*/ 55 h 499"/>
                <a:gd name="T60" fmla="*/ 245 w 2062"/>
                <a:gd name="T61" fmla="*/ 28 h 499"/>
                <a:gd name="T62" fmla="*/ 79 w 2062"/>
                <a:gd name="T63" fmla="*/ 8 h 4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62"/>
                <a:gd name="T97" fmla="*/ 0 h 499"/>
                <a:gd name="T98" fmla="*/ 2062 w 2062"/>
                <a:gd name="T99" fmla="*/ 499 h 4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62" h="499">
                  <a:moveTo>
                    <a:pt x="0" y="0"/>
                  </a:moveTo>
                  <a:lnTo>
                    <a:pt x="5" y="3"/>
                  </a:lnTo>
                  <a:lnTo>
                    <a:pt x="22" y="5"/>
                  </a:lnTo>
                  <a:lnTo>
                    <a:pt x="49" y="13"/>
                  </a:lnTo>
                  <a:lnTo>
                    <a:pt x="86" y="23"/>
                  </a:lnTo>
                  <a:lnTo>
                    <a:pt x="131" y="35"/>
                  </a:lnTo>
                  <a:lnTo>
                    <a:pt x="186" y="47"/>
                  </a:lnTo>
                  <a:lnTo>
                    <a:pt x="248" y="65"/>
                  </a:lnTo>
                  <a:lnTo>
                    <a:pt x="315" y="82"/>
                  </a:lnTo>
                  <a:lnTo>
                    <a:pt x="389" y="100"/>
                  </a:lnTo>
                  <a:lnTo>
                    <a:pt x="469" y="119"/>
                  </a:lnTo>
                  <a:lnTo>
                    <a:pt x="551" y="142"/>
                  </a:lnTo>
                  <a:lnTo>
                    <a:pt x="640" y="164"/>
                  </a:lnTo>
                  <a:lnTo>
                    <a:pt x="729" y="186"/>
                  </a:lnTo>
                  <a:lnTo>
                    <a:pt x="823" y="211"/>
                  </a:lnTo>
                  <a:lnTo>
                    <a:pt x="918" y="234"/>
                  </a:lnTo>
                  <a:lnTo>
                    <a:pt x="1012" y="258"/>
                  </a:lnTo>
                  <a:lnTo>
                    <a:pt x="1106" y="281"/>
                  </a:lnTo>
                  <a:lnTo>
                    <a:pt x="1203" y="306"/>
                  </a:lnTo>
                  <a:lnTo>
                    <a:pt x="1295" y="328"/>
                  </a:lnTo>
                  <a:lnTo>
                    <a:pt x="1387" y="350"/>
                  </a:lnTo>
                  <a:lnTo>
                    <a:pt x="1476" y="373"/>
                  </a:lnTo>
                  <a:lnTo>
                    <a:pt x="1560" y="393"/>
                  </a:lnTo>
                  <a:lnTo>
                    <a:pt x="1642" y="412"/>
                  </a:lnTo>
                  <a:lnTo>
                    <a:pt x="1719" y="430"/>
                  </a:lnTo>
                  <a:lnTo>
                    <a:pt x="1789" y="447"/>
                  </a:lnTo>
                  <a:lnTo>
                    <a:pt x="1853" y="462"/>
                  </a:lnTo>
                  <a:lnTo>
                    <a:pt x="1910" y="474"/>
                  </a:lnTo>
                  <a:lnTo>
                    <a:pt x="1960" y="484"/>
                  </a:lnTo>
                  <a:lnTo>
                    <a:pt x="2000" y="492"/>
                  </a:lnTo>
                  <a:lnTo>
                    <a:pt x="2029" y="497"/>
                  </a:lnTo>
                  <a:lnTo>
                    <a:pt x="2052" y="499"/>
                  </a:lnTo>
                  <a:lnTo>
                    <a:pt x="2062" y="499"/>
                  </a:lnTo>
                  <a:lnTo>
                    <a:pt x="2059" y="499"/>
                  </a:lnTo>
                  <a:lnTo>
                    <a:pt x="2047" y="494"/>
                  </a:lnTo>
                  <a:lnTo>
                    <a:pt x="2032" y="489"/>
                  </a:lnTo>
                  <a:lnTo>
                    <a:pt x="2007" y="479"/>
                  </a:lnTo>
                  <a:lnTo>
                    <a:pt x="1977" y="470"/>
                  </a:lnTo>
                  <a:lnTo>
                    <a:pt x="1943" y="460"/>
                  </a:lnTo>
                  <a:lnTo>
                    <a:pt x="1903" y="445"/>
                  </a:lnTo>
                  <a:lnTo>
                    <a:pt x="1858" y="430"/>
                  </a:lnTo>
                  <a:lnTo>
                    <a:pt x="1809" y="415"/>
                  </a:lnTo>
                  <a:lnTo>
                    <a:pt x="1754" y="398"/>
                  </a:lnTo>
                  <a:lnTo>
                    <a:pt x="1694" y="378"/>
                  </a:lnTo>
                  <a:lnTo>
                    <a:pt x="1630" y="360"/>
                  </a:lnTo>
                  <a:lnTo>
                    <a:pt x="1565" y="338"/>
                  </a:lnTo>
                  <a:lnTo>
                    <a:pt x="1493" y="318"/>
                  </a:lnTo>
                  <a:lnTo>
                    <a:pt x="1422" y="296"/>
                  </a:lnTo>
                  <a:lnTo>
                    <a:pt x="1347" y="276"/>
                  </a:lnTo>
                  <a:lnTo>
                    <a:pt x="1268" y="254"/>
                  </a:lnTo>
                  <a:lnTo>
                    <a:pt x="1188" y="231"/>
                  </a:lnTo>
                  <a:lnTo>
                    <a:pt x="1106" y="209"/>
                  </a:lnTo>
                  <a:lnTo>
                    <a:pt x="1022" y="186"/>
                  </a:lnTo>
                  <a:lnTo>
                    <a:pt x="938" y="167"/>
                  </a:lnTo>
                  <a:lnTo>
                    <a:pt x="851" y="147"/>
                  </a:lnTo>
                  <a:lnTo>
                    <a:pt x="764" y="127"/>
                  </a:lnTo>
                  <a:lnTo>
                    <a:pt x="677" y="107"/>
                  </a:lnTo>
                  <a:lnTo>
                    <a:pt x="590" y="87"/>
                  </a:lnTo>
                  <a:lnTo>
                    <a:pt x="503" y="72"/>
                  </a:lnTo>
                  <a:lnTo>
                    <a:pt x="417" y="55"/>
                  </a:lnTo>
                  <a:lnTo>
                    <a:pt x="330" y="40"/>
                  </a:lnTo>
                  <a:lnTo>
                    <a:pt x="245" y="28"/>
                  </a:lnTo>
                  <a:lnTo>
                    <a:pt x="161" y="18"/>
                  </a:lnTo>
                  <a:lnTo>
                    <a:pt x="79"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53" name="Freeform 195">
              <a:extLst>
                <a:ext uri="{FF2B5EF4-FFF2-40B4-BE49-F238E27FC236}">
                  <a16:creationId xmlns:a16="http://schemas.microsoft.com/office/drawing/2014/main" id="{D397BF16-F52A-4C6B-926F-D19182AA2E11}"/>
                </a:ext>
              </a:extLst>
            </p:cNvPr>
            <p:cNvSpPr>
              <a:spLocks/>
            </p:cNvSpPr>
            <p:nvPr/>
          </p:nvSpPr>
          <p:spPr bwMode="auto">
            <a:xfrm>
              <a:off x="4258" y="581"/>
              <a:ext cx="55" cy="1184"/>
            </a:xfrm>
            <a:custGeom>
              <a:avLst/>
              <a:gdLst>
                <a:gd name="T0" fmla="*/ 55 w 55"/>
                <a:gd name="T1" fmla="*/ 0 h 1184"/>
                <a:gd name="T2" fmla="*/ 55 w 55"/>
                <a:gd name="T3" fmla="*/ 181 h 1184"/>
                <a:gd name="T4" fmla="*/ 52 w 55"/>
                <a:gd name="T5" fmla="*/ 583 h 1184"/>
                <a:gd name="T6" fmla="*/ 40 w 55"/>
                <a:gd name="T7" fmla="*/ 988 h 1184"/>
                <a:gd name="T8" fmla="*/ 10 w 55"/>
                <a:gd name="T9" fmla="*/ 1184 h 1184"/>
                <a:gd name="T10" fmla="*/ 7 w 55"/>
                <a:gd name="T11" fmla="*/ 1142 h 1184"/>
                <a:gd name="T12" fmla="*/ 5 w 55"/>
                <a:gd name="T13" fmla="*/ 1025 h 1184"/>
                <a:gd name="T14" fmla="*/ 0 w 55"/>
                <a:gd name="T15" fmla="*/ 859 h 1184"/>
                <a:gd name="T16" fmla="*/ 0 w 55"/>
                <a:gd name="T17" fmla="*/ 663 h 1184"/>
                <a:gd name="T18" fmla="*/ 2 w 55"/>
                <a:gd name="T19" fmla="*/ 459 h 1184"/>
                <a:gd name="T20" fmla="*/ 10 w 55"/>
                <a:gd name="T21" fmla="*/ 266 h 1184"/>
                <a:gd name="T22" fmla="*/ 27 w 55"/>
                <a:gd name="T23" fmla="*/ 107 h 1184"/>
                <a:gd name="T24" fmla="*/ 55 w 55"/>
                <a:gd name="T25" fmla="*/ 0 h 1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1184"/>
                <a:gd name="T41" fmla="*/ 55 w 55"/>
                <a:gd name="T42" fmla="*/ 1184 h 1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1184">
                  <a:moveTo>
                    <a:pt x="55" y="0"/>
                  </a:moveTo>
                  <a:lnTo>
                    <a:pt x="55" y="181"/>
                  </a:lnTo>
                  <a:lnTo>
                    <a:pt x="52" y="583"/>
                  </a:lnTo>
                  <a:lnTo>
                    <a:pt x="40" y="988"/>
                  </a:lnTo>
                  <a:lnTo>
                    <a:pt x="10" y="1184"/>
                  </a:lnTo>
                  <a:lnTo>
                    <a:pt x="7" y="1142"/>
                  </a:lnTo>
                  <a:lnTo>
                    <a:pt x="5" y="1025"/>
                  </a:lnTo>
                  <a:lnTo>
                    <a:pt x="0" y="859"/>
                  </a:lnTo>
                  <a:lnTo>
                    <a:pt x="0" y="663"/>
                  </a:lnTo>
                  <a:lnTo>
                    <a:pt x="2" y="459"/>
                  </a:lnTo>
                  <a:lnTo>
                    <a:pt x="10" y="266"/>
                  </a:lnTo>
                  <a:lnTo>
                    <a:pt x="27" y="107"/>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54" name="Freeform 196">
              <a:extLst>
                <a:ext uri="{FF2B5EF4-FFF2-40B4-BE49-F238E27FC236}">
                  <a16:creationId xmlns:a16="http://schemas.microsoft.com/office/drawing/2014/main" id="{C48422D2-4530-4DD7-842A-50F8DE5ECB66}"/>
                </a:ext>
              </a:extLst>
            </p:cNvPr>
            <p:cNvSpPr>
              <a:spLocks/>
            </p:cNvSpPr>
            <p:nvPr/>
          </p:nvSpPr>
          <p:spPr bwMode="auto">
            <a:xfrm>
              <a:off x="3697" y="1800"/>
              <a:ext cx="554" cy="494"/>
            </a:xfrm>
            <a:custGeom>
              <a:avLst/>
              <a:gdLst>
                <a:gd name="T0" fmla="*/ 554 w 554"/>
                <a:gd name="T1" fmla="*/ 2 h 494"/>
                <a:gd name="T2" fmla="*/ 549 w 554"/>
                <a:gd name="T3" fmla="*/ 7 h 494"/>
                <a:gd name="T4" fmla="*/ 531 w 554"/>
                <a:gd name="T5" fmla="*/ 25 h 494"/>
                <a:gd name="T6" fmla="*/ 506 w 554"/>
                <a:gd name="T7" fmla="*/ 50 h 494"/>
                <a:gd name="T8" fmla="*/ 472 w 554"/>
                <a:gd name="T9" fmla="*/ 84 h 494"/>
                <a:gd name="T10" fmla="*/ 432 w 554"/>
                <a:gd name="T11" fmla="*/ 124 h 494"/>
                <a:gd name="T12" fmla="*/ 387 w 554"/>
                <a:gd name="T13" fmla="*/ 166 h 494"/>
                <a:gd name="T14" fmla="*/ 338 w 554"/>
                <a:gd name="T15" fmla="*/ 213 h 494"/>
                <a:gd name="T16" fmla="*/ 288 w 554"/>
                <a:gd name="T17" fmla="*/ 261 h 494"/>
                <a:gd name="T18" fmla="*/ 238 w 554"/>
                <a:gd name="T19" fmla="*/ 308 h 494"/>
                <a:gd name="T20" fmla="*/ 189 w 554"/>
                <a:gd name="T21" fmla="*/ 355 h 494"/>
                <a:gd name="T22" fmla="*/ 142 w 554"/>
                <a:gd name="T23" fmla="*/ 395 h 494"/>
                <a:gd name="T24" fmla="*/ 99 w 554"/>
                <a:gd name="T25" fmla="*/ 432 h 494"/>
                <a:gd name="T26" fmla="*/ 62 w 554"/>
                <a:gd name="T27" fmla="*/ 462 h 494"/>
                <a:gd name="T28" fmla="*/ 32 w 554"/>
                <a:gd name="T29" fmla="*/ 484 h 494"/>
                <a:gd name="T30" fmla="*/ 13 w 554"/>
                <a:gd name="T31" fmla="*/ 494 h 494"/>
                <a:gd name="T32" fmla="*/ 0 w 554"/>
                <a:gd name="T33" fmla="*/ 494 h 494"/>
                <a:gd name="T34" fmla="*/ 5 w 554"/>
                <a:gd name="T35" fmla="*/ 489 h 494"/>
                <a:gd name="T36" fmla="*/ 22 w 554"/>
                <a:gd name="T37" fmla="*/ 472 h 494"/>
                <a:gd name="T38" fmla="*/ 50 w 554"/>
                <a:gd name="T39" fmla="*/ 444 h 494"/>
                <a:gd name="T40" fmla="*/ 85 w 554"/>
                <a:gd name="T41" fmla="*/ 410 h 494"/>
                <a:gd name="T42" fmla="*/ 127 w 554"/>
                <a:gd name="T43" fmla="*/ 370 h 494"/>
                <a:gd name="T44" fmla="*/ 171 w 554"/>
                <a:gd name="T45" fmla="*/ 325 h 494"/>
                <a:gd name="T46" fmla="*/ 221 w 554"/>
                <a:gd name="T47" fmla="*/ 278 h 494"/>
                <a:gd name="T48" fmla="*/ 271 w 554"/>
                <a:gd name="T49" fmla="*/ 228 h 494"/>
                <a:gd name="T50" fmla="*/ 323 w 554"/>
                <a:gd name="T51" fmla="*/ 181 h 494"/>
                <a:gd name="T52" fmla="*/ 372 w 554"/>
                <a:gd name="T53" fmla="*/ 134 h 494"/>
                <a:gd name="T54" fmla="*/ 420 w 554"/>
                <a:gd name="T55" fmla="*/ 94 h 494"/>
                <a:gd name="T56" fmla="*/ 462 w 554"/>
                <a:gd name="T57" fmla="*/ 57 h 494"/>
                <a:gd name="T58" fmla="*/ 496 w 554"/>
                <a:gd name="T59" fmla="*/ 27 h 494"/>
                <a:gd name="T60" fmla="*/ 526 w 554"/>
                <a:gd name="T61" fmla="*/ 7 h 494"/>
                <a:gd name="T62" fmla="*/ 546 w 554"/>
                <a:gd name="T63" fmla="*/ 0 h 494"/>
                <a:gd name="T64" fmla="*/ 554 w 554"/>
                <a:gd name="T65" fmla="*/ 2 h 4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4"/>
                <a:gd name="T100" fmla="*/ 0 h 494"/>
                <a:gd name="T101" fmla="*/ 554 w 554"/>
                <a:gd name="T102" fmla="*/ 494 h 4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4" h="494">
                  <a:moveTo>
                    <a:pt x="554" y="2"/>
                  </a:moveTo>
                  <a:lnTo>
                    <a:pt x="549" y="7"/>
                  </a:lnTo>
                  <a:lnTo>
                    <a:pt x="531" y="25"/>
                  </a:lnTo>
                  <a:lnTo>
                    <a:pt x="506" y="50"/>
                  </a:lnTo>
                  <a:lnTo>
                    <a:pt x="472" y="84"/>
                  </a:lnTo>
                  <a:lnTo>
                    <a:pt x="432" y="124"/>
                  </a:lnTo>
                  <a:lnTo>
                    <a:pt x="387" y="166"/>
                  </a:lnTo>
                  <a:lnTo>
                    <a:pt x="338" y="213"/>
                  </a:lnTo>
                  <a:lnTo>
                    <a:pt x="288" y="261"/>
                  </a:lnTo>
                  <a:lnTo>
                    <a:pt x="238" y="308"/>
                  </a:lnTo>
                  <a:lnTo>
                    <a:pt x="189" y="355"/>
                  </a:lnTo>
                  <a:lnTo>
                    <a:pt x="142" y="395"/>
                  </a:lnTo>
                  <a:lnTo>
                    <a:pt x="99" y="432"/>
                  </a:lnTo>
                  <a:lnTo>
                    <a:pt x="62" y="462"/>
                  </a:lnTo>
                  <a:lnTo>
                    <a:pt x="32" y="484"/>
                  </a:lnTo>
                  <a:lnTo>
                    <a:pt x="13" y="494"/>
                  </a:lnTo>
                  <a:lnTo>
                    <a:pt x="0" y="494"/>
                  </a:lnTo>
                  <a:lnTo>
                    <a:pt x="5" y="489"/>
                  </a:lnTo>
                  <a:lnTo>
                    <a:pt x="22" y="472"/>
                  </a:lnTo>
                  <a:lnTo>
                    <a:pt x="50" y="444"/>
                  </a:lnTo>
                  <a:lnTo>
                    <a:pt x="85" y="410"/>
                  </a:lnTo>
                  <a:lnTo>
                    <a:pt x="127" y="370"/>
                  </a:lnTo>
                  <a:lnTo>
                    <a:pt x="171" y="325"/>
                  </a:lnTo>
                  <a:lnTo>
                    <a:pt x="221" y="278"/>
                  </a:lnTo>
                  <a:lnTo>
                    <a:pt x="271" y="228"/>
                  </a:lnTo>
                  <a:lnTo>
                    <a:pt x="323" y="181"/>
                  </a:lnTo>
                  <a:lnTo>
                    <a:pt x="372" y="134"/>
                  </a:lnTo>
                  <a:lnTo>
                    <a:pt x="420" y="94"/>
                  </a:lnTo>
                  <a:lnTo>
                    <a:pt x="462" y="57"/>
                  </a:lnTo>
                  <a:lnTo>
                    <a:pt x="496" y="27"/>
                  </a:lnTo>
                  <a:lnTo>
                    <a:pt x="526" y="7"/>
                  </a:lnTo>
                  <a:lnTo>
                    <a:pt x="546" y="0"/>
                  </a:lnTo>
                  <a:lnTo>
                    <a:pt x="55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55" name="Freeform 197">
              <a:extLst>
                <a:ext uri="{FF2B5EF4-FFF2-40B4-BE49-F238E27FC236}">
                  <a16:creationId xmlns:a16="http://schemas.microsoft.com/office/drawing/2014/main" id="{1B63EDE9-7D15-4744-BF4C-3C9C7016C244}"/>
                </a:ext>
              </a:extLst>
            </p:cNvPr>
            <p:cNvSpPr>
              <a:spLocks/>
            </p:cNvSpPr>
            <p:nvPr/>
          </p:nvSpPr>
          <p:spPr bwMode="auto">
            <a:xfrm>
              <a:off x="3791" y="591"/>
              <a:ext cx="477" cy="362"/>
            </a:xfrm>
            <a:custGeom>
              <a:avLst/>
              <a:gdLst>
                <a:gd name="T0" fmla="*/ 477 w 477"/>
                <a:gd name="T1" fmla="*/ 0 h 362"/>
                <a:gd name="T2" fmla="*/ 472 w 477"/>
                <a:gd name="T3" fmla="*/ 2 h 362"/>
                <a:gd name="T4" fmla="*/ 457 w 477"/>
                <a:gd name="T5" fmla="*/ 12 h 362"/>
                <a:gd name="T6" fmla="*/ 435 w 477"/>
                <a:gd name="T7" fmla="*/ 27 h 362"/>
                <a:gd name="T8" fmla="*/ 402 w 477"/>
                <a:gd name="T9" fmla="*/ 47 h 362"/>
                <a:gd name="T10" fmla="*/ 368 w 477"/>
                <a:gd name="T11" fmla="*/ 69 h 362"/>
                <a:gd name="T12" fmla="*/ 328 w 477"/>
                <a:gd name="T13" fmla="*/ 97 h 362"/>
                <a:gd name="T14" fmla="*/ 286 w 477"/>
                <a:gd name="T15" fmla="*/ 124 h 362"/>
                <a:gd name="T16" fmla="*/ 241 w 477"/>
                <a:gd name="T17" fmla="*/ 154 h 362"/>
                <a:gd name="T18" fmla="*/ 196 w 477"/>
                <a:gd name="T19" fmla="*/ 186 h 362"/>
                <a:gd name="T20" fmla="*/ 154 w 477"/>
                <a:gd name="T21" fmla="*/ 216 h 362"/>
                <a:gd name="T22" fmla="*/ 115 w 477"/>
                <a:gd name="T23" fmla="*/ 248 h 362"/>
                <a:gd name="T24" fmla="*/ 77 w 477"/>
                <a:gd name="T25" fmla="*/ 275 h 362"/>
                <a:gd name="T26" fmla="*/ 48 w 477"/>
                <a:gd name="T27" fmla="*/ 303 h 362"/>
                <a:gd name="T28" fmla="*/ 23 w 477"/>
                <a:gd name="T29" fmla="*/ 328 h 362"/>
                <a:gd name="T30" fmla="*/ 8 w 477"/>
                <a:gd name="T31" fmla="*/ 347 h 362"/>
                <a:gd name="T32" fmla="*/ 0 w 477"/>
                <a:gd name="T33" fmla="*/ 362 h 362"/>
                <a:gd name="T34" fmla="*/ 5 w 477"/>
                <a:gd name="T35" fmla="*/ 360 h 362"/>
                <a:gd name="T36" fmla="*/ 20 w 477"/>
                <a:gd name="T37" fmla="*/ 350 h 362"/>
                <a:gd name="T38" fmla="*/ 40 w 477"/>
                <a:gd name="T39" fmla="*/ 335 h 362"/>
                <a:gd name="T40" fmla="*/ 70 w 477"/>
                <a:gd name="T41" fmla="*/ 318 h 362"/>
                <a:gd name="T42" fmla="*/ 102 w 477"/>
                <a:gd name="T43" fmla="*/ 293 h 362"/>
                <a:gd name="T44" fmla="*/ 139 w 477"/>
                <a:gd name="T45" fmla="*/ 268 h 362"/>
                <a:gd name="T46" fmla="*/ 182 w 477"/>
                <a:gd name="T47" fmla="*/ 241 h 362"/>
                <a:gd name="T48" fmla="*/ 224 w 477"/>
                <a:gd name="T49" fmla="*/ 211 h 362"/>
                <a:gd name="T50" fmla="*/ 266 w 477"/>
                <a:gd name="T51" fmla="*/ 179 h 362"/>
                <a:gd name="T52" fmla="*/ 308 w 477"/>
                <a:gd name="T53" fmla="*/ 149 h 362"/>
                <a:gd name="T54" fmla="*/ 348 w 477"/>
                <a:gd name="T55" fmla="*/ 119 h 362"/>
                <a:gd name="T56" fmla="*/ 385 w 477"/>
                <a:gd name="T57" fmla="*/ 89 h 362"/>
                <a:gd name="T58" fmla="*/ 417 w 477"/>
                <a:gd name="T59" fmla="*/ 62 h 362"/>
                <a:gd name="T60" fmla="*/ 445 w 477"/>
                <a:gd name="T61" fmla="*/ 37 h 362"/>
                <a:gd name="T62" fmla="*/ 464 w 477"/>
                <a:gd name="T63" fmla="*/ 17 h 362"/>
                <a:gd name="T64" fmla="*/ 477 w 477"/>
                <a:gd name="T65" fmla="*/ 0 h 3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7"/>
                <a:gd name="T100" fmla="*/ 0 h 362"/>
                <a:gd name="T101" fmla="*/ 477 w 477"/>
                <a:gd name="T102" fmla="*/ 362 h 3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7" h="362">
                  <a:moveTo>
                    <a:pt x="477" y="0"/>
                  </a:moveTo>
                  <a:lnTo>
                    <a:pt x="472" y="2"/>
                  </a:lnTo>
                  <a:lnTo>
                    <a:pt x="457" y="12"/>
                  </a:lnTo>
                  <a:lnTo>
                    <a:pt x="435" y="27"/>
                  </a:lnTo>
                  <a:lnTo>
                    <a:pt x="402" y="47"/>
                  </a:lnTo>
                  <a:lnTo>
                    <a:pt x="368" y="69"/>
                  </a:lnTo>
                  <a:lnTo>
                    <a:pt x="328" y="97"/>
                  </a:lnTo>
                  <a:lnTo>
                    <a:pt x="286" y="124"/>
                  </a:lnTo>
                  <a:lnTo>
                    <a:pt x="241" y="154"/>
                  </a:lnTo>
                  <a:lnTo>
                    <a:pt x="196" y="186"/>
                  </a:lnTo>
                  <a:lnTo>
                    <a:pt x="154" y="216"/>
                  </a:lnTo>
                  <a:lnTo>
                    <a:pt x="115" y="248"/>
                  </a:lnTo>
                  <a:lnTo>
                    <a:pt x="77" y="275"/>
                  </a:lnTo>
                  <a:lnTo>
                    <a:pt x="48" y="303"/>
                  </a:lnTo>
                  <a:lnTo>
                    <a:pt x="23" y="328"/>
                  </a:lnTo>
                  <a:lnTo>
                    <a:pt x="8" y="347"/>
                  </a:lnTo>
                  <a:lnTo>
                    <a:pt x="0" y="362"/>
                  </a:lnTo>
                  <a:lnTo>
                    <a:pt x="5" y="360"/>
                  </a:lnTo>
                  <a:lnTo>
                    <a:pt x="20" y="350"/>
                  </a:lnTo>
                  <a:lnTo>
                    <a:pt x="40" y="335"/>
                  </a:lnTo>
                  <a:lnTo>
                    <a:pt x="70" y="318"/>
                  </a:lnTo>
                  <a:lnTo>
                    <a:pt x="102" y="293"/>
                  </a:lnTo>
                  <a:lnTo>
                    <a:pt x="139" y="268"/>
                  </a:lnTo>
                  <a:lnTo>
                    <a:pt x="182" y="241"/>
                  </a:lnTo>
                  <a:lnTo>
                    <a:pt x="224" y="211"/>
                  </a:lnTo>
                  <a:lnTo>
                    <a:pt x="266" y="179"/>
                  </a:lnTo>
                  <a:lnTo>
                    <a:pt x="308" y="149"/>
                  </a:lnTo>
                  <a:lnTo>
                    <a:pt x="348" y="119"/>
                  </a:lnTo>
                  <a:lnTo>
                    <a:pt x="385" y="89"/>
                  </a:lnTo>
                  <a:lnTo>
                    <a:pt x="417" y="62"/>
                  </a:lnTo>
                  <a:lnTo>
                    <a:pt x="445" y="37"/>
                  </a:lnTo>
                  <a:lnTo>
                    <a:pt x="464" y="17"/>
                  </a:lnTo>
                  <a:lnTo>
                    <a:pt x="4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56" name="Freeform 198">
              <a:extLst>
                <a:ext uri="{FF2B5EF4-FFF2-40B4-BE49-F238E27FC236}">
                  <a16:creationId xmlns:a16="http://schemas.microsoft.com/office/drawing/2014/main" id="{A27ADD88-46E6-4231-B4C1-B98F4B775901}"/>
                </a:ext>
              </a:extLst>
            </p:cNvPr>
            <p:cNvSpPr>
              <a:spLocks/>
            </p:cNvSpPr>
            <p:nvPr/>
          </p:nvSpPr>
          <p:spPr bwMode="auto">
            <a:xfrm>
              <a:off x="1504" y="539"/>
              <a:ext cx="1461" cy="399"/>
            </a:xfrm>
            <a:custGeom>
              <a:avLst/>
              <a:gdLst>
                <a:gd name="T0" fmla="*/ 0 w 1461"/>
                <a:gd name="T1" fmla="*/ 0 h 399"/>
                <a:gd name="T2" fmla="*/ 17 w 1461"/>
                <a:gd name="T3" fmla="*/ 5 h 399"/>
                <a:gd name="T4" fmla="*/ 62 w 1461"/>
                <a:gd name="T5" fmla="*/ 15 h 399"/>
                <a:gd name="T6" fmla="*/ 134 w 1461"/>
                <a:gd name="T7" fmla="*/ 35 h 399"/>
                <a:gd name="T8" fmla="*/ 228 w 1461"/>
                <a:gd name="T9" fmla="*/ 57 h 399"/>
                <a:gd name="T10" fmla="*/ 339 w 1461"/>
                <a:gd name="T11" fmla="*/ 84 h 399"/>
                <a:gd name="T12" fmla="*/ 461 w 1461"/>
                <a:gd name="T13" fmla="*/ 116 h 399"/>
                <a:gd name="T14" fmla="*/ 595 w 1461"/>
                <a:gd name="T15" fmla="*/ 151 h 399"/>
                <a:gd name="T16" fmla="*/ 732 w 1461"/>
                <a:gd name="T17" fmla="*/ 186 h 399"/>
                <a:gd name="T18" fmla="*/ 866 w 1461"/>
                <a:gd name="T19" fmla="*/ 221 h 399"/>
                <a:gd name="T20" fmla="*/ 1000 w 1461"/>
                <a:gd name="T21" fmla="*/ 255 h 399"/>
                <a:gd name="T22" fmla="*/ 1121 w 1461"/>
                <a:gd name="T23" fmla="*/ 290 h 399"/>
                <a:gd name="T24" fmla="*/ 1233 w 1461"/>
                <a:gd name="T25" fmla="*/ 323 h 399"/>
                <a:gd name="T26" fmla="*/ 1327 w 1461"/>
                <a:gd name="T27" fmla="*/ 350 h 399"/>
                <a:gd name="T28" fmla="*/ 1399 w 1461"/>
                <a:gd name="T29" fmla="*/ 372 h 399"/>
                <a:gd name="T30" fmla="*/ 1444 w 1461"/>
                <a:gd name="T31" fmla="*/ 390 h 399"/>
                <a:gd name="T32" fmla="*/ 1461 w 1461"/>
                <a:gd name="T33" fmla="*/ 399 h 399"/>
                <a:gd name="T34" fmla="*/ 1444 w 1461"/>
                <a:gd name="T35" fmla="*/ 397 h 399"/>
                <a:gd name="T36" fmla="*/ 1397 w 1461"/>
                <a:gd name="T37" fmla="*/ 385 h 399"/>
                <a:gd name="T38" fmla="*/ 1325 w 1461"/>
                <a:gd name="T39" fmla="*/ 370 h 399"/>
                <a:gd name="T40" fmla="*/ 1228 w 1461"/>
                <a:gd name="T41" fmla="*/ 347 h 399"/>
                <a:gd name="T42" fmla="*/ 1116 w 1461"/>
                <a:gd name="T43" fmla="*/ 323 h 399"/>
                <a:gd name="T44" fmla="*/ 990 w 1461"/>
                <a:gd name="T45" fmla="*/ 293 h 399"/>
                <a:gd name="T46" fmla="*/ 856 w 1461"/>
                <a:gd name="T47" fmla="*/ 263 h 399"/>
                <a:gd name="T48" fmla="*/ 719 w 1461"/>
                <a:gd name="T49" fmla="*/ 228 h 399"/>
                <a:gd name="T50" fmla="*/ 580 w 1461"/>
                <a:gd name="T51" fmla="*/ 193 h 399"/>
                <a:gd name="T52" fmla="*/ 449 w 1461"/>
                <a:gd name="T53" fmla="*/ 161 h 399"/>
                <a:gd name="T54" fmla="*/ 325 w 1461"/>
                <a:gd name="T55" fmla="*/ 126 h 399"/>
                <a:gd name="T56" fmla="*/ 215 w 1461"/>
                <a:gd name="T57" fmla="*/ 94 h 399"/>
                <a:gd name="T58" fmla="*/ 124 w 1461"/>
                <a:gd name="T59" fmla="*/ 64 h 399"/>
                <a:gd name="T60" fmla="*/ 54 w 1461"/>
                <a:gd name="T61" fmla="*/ 39 h 399"/>
                <a:gd name="T62" fmla="*/ 9 w 1461"/>
                <a:gd name="T63" fmla="*/ 17 h 399"/>
                <a:gd name="T64" fmla="*/ 0 w 1461"/>
                <a:gd name="T65" fmla="*/ 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399"/>
                <a:gd name="T101" fmla="*/ 1461 w 1461"/>
                <a:gd name="T102" fmla="*/ 399 h 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399">
                  <a:moveTo>
                    <a:pt x="0" y="0"/>
                  </a:moveTo>
                  <a:lnTo>
                    <a:pt x="17" y="5"/>
                  </a:lnTo>
                  <a:lnTo>
                    <a:pt x="62" y="15"/>
                  </a:lnTo>
                  <a:lnTo>
                    <a:pt x="134" y="35"/>
                  </a:lnTo>
                  <a:lnTo>
                    <a:pt x="228" y="57"/>
                  </a:lnTo>
                  <a:lnTo>
                    <a:pt x="339" y="84"/>
                  </a:lnTo>
                  <a:lnTo>
                    <a:pt x="461" y="116"/>
                  </a:lnTo>
                  <a:lnTo>
                    <a:pt x="595" y="151"/>
                  </a:lnTo>
                  <a:lnTo>
                    <a:pt x="732" y="186"/>
                  </a:lnTo>
                  <a:lnTo>
                    <a:pt x="866" y="221"/>
                  </a:lnTo>
                  <a:lnTo>
                    <a:pt x="1000" y="255"/>
                  </a:lnTo>
                  <a:lnTo>
                    <a:pt x="1121" y="290"/>
                  </a:lnTo>
                  <a:lnTo>
                    <a:pt x="1233" y="323"/>
                  </a:lnTo>
                  <a:lnTo>
                    <a:pt x="1327" y="350"/>
                  </a:lnTo>
                  <a:lnTo>
                    <a:pt x="1399" y="372"/>
                  </a:lnTo>
                  <a:lnTo>
                    <a:pt x="1444" y="390"/>
                  </a:lnTo>
                  <a:lnTo>
                    <a:pt x="1461" y="399"/>
                  </a:lnTo>
                  <a:lnTo>
                    <a:pt x="1444" y="397"/>
                  </a:lnTo>
                  <a:lnTo>
                    <a:pt x="1397" y="385"/>
                  </a:lnTo>
                  <a:lnTo>
                    <a:pt x="1325" y="370"/>
                  </a:lnTo>
                  <a:lnTo>
                    <a:pt x="1228" y="347"/>
                  </a:lnTo>
                  <a:lnTo>
                    <a:pt x="1116" y="323"/>
                  </a:lnTo>
                  <a:lnTo>
                    <a:pt x="990" y="293"/>
                  </a:lnTo>
                  <a:lnTo>
                    <a:pt x="856" y="263"/>
                  </a:lnTo>
                  <a:lnTo>
                    <a:pt x="719" y="228"/>
                  </a:lnTo>
                  <a:lnTo>
                    <a:pt x="580" y="193"/>
                  </a:lnTo>
                  <a:lnTo>
                    <a:pt x="449" y="161"/>
                  </a:lnTo>
                  <a:lnTo>
                    <a:pt x="325" y="126"/>
                  </a:lnTo>
                  <a:lnTo>
                    <a:pt x="215" y="94"/>
                  </a:lnTo>
                  <a:lnTo>
                    <a:pt x="124" y="64"/>
                  </a:lnTo>
                  <a:lnTo>
                    <a:pt x="54" y="39"/>
                  </a:lnTo>
                  <a:lnTo>
                    <a:pt x="9"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57" name="Freeform 199">
              <a:extLst>
                <a:ext uri="{FF2B5EF4-FFF2-40B4-BE49-F238E27FC236}">
                  <a16:creationId xmlns:a16="http://schemas.microsoft.com/office/drawing/2014/main" id="{ECC57B96-08B8-498A-8F2C-B1F8EAC3DC2B}"/>
                </a:ext>
              </a:extLst>
            </p:cNvPr>
            <p:cNvSpPr>
              <a:spLocks/>
            </p:cNvSpPr>
            <p:nvPr/>
          </p:nvSpPr>
          <p:spPr bwMode="auto">
            <a:xfrm>
              <a:off x="2903" y="971"/>
              <a:ext cx="62" cy="970"/>
            </a:xfrm>
            <a:custGeom>
              <a:avLst/>
              <a:gdLst>
                <a:gd name="T0" fmla="*/ 62 w 62"/>
                <a:gd name="T1" fmla="*/ 0 h 970"/>
                <a:gd name="T2" fmla="*/ 57 w 62"/>
                <a:gd name="T3" fmla="*/ 151 h 970"/>
                <a:gd name="T4" fmla="*/ 42 w 62"/>
                <a:gd name="T5" fmla="*/ 484 h 970"/>
                <a:gd name="T6" fmla="*/ 22 w 62"/>
                <a:gd name="T7" fmla="*/ 819 h 970"/>
                <a:gd name="T8" fmla="*/ 0 w 62"/>
                <a:gd name="T9" fmla="*/ 970 h 970"/>
                <a:gd name="T10" fmla="*/ 3 w 62"/>
                <a:gd name="T11" fmla="*/ 826 h 970"/>
                <a:gd name="T12" fmla="*/ 15 w 62"/>
                <a:gd name="T13" fmla="*/ 504 h 970"/>
                <a:gd name="T14" fmla="*/ 35 w 62"/>
                <a:gd name="T15" fmla="*/ 174 h 970"/>
                <a:gd name="T16" fmla="*/ 62 w 62"/>
                <a:gd name="T17" fmla="*/ 0 h 9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970"/>
                <a:gd name="T29" fmla="*/ 62 w 62"/>
                <a:gd name="T30" fmla="*/ 970 h 9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970">
                  <a:moveTo>
                    <a:pt x="62" y="0"/>
                  </a:moveTo>
                  <a:lnTo>
                    <a:pt x="57" y="151"/>
                  </a:lnTo>
                  <a:lnTo>
                    <a:pt x="42" y="484"/>
                  </a:lnTo>
                  <a:lnTo>
                    <a:pt x="22" y="819"/>
                  </a:lnTo>
                  <a:lnTo>
                    <a:pt x="0" y="970"/>
                  </a:lnTo>
                  <a:lnTo>
                    <a:pt x="3" y="826"/>
                  </a:lnTo>
                  <a:lnTo>
                    <a:pt x="15" y="504"/>
                  </a:lnTo>
                  <a:lnTo>
                    <a:pt x="35" y="174"/>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58" name="Freeform 200">
              <a:extLst>
                <a:ext uri="{FF2B5EF4-FFF2-40B4-BE49-F238E27FC236}">
                  <a16:creationId xmlns:a16="http://schemas.microsoft.com/office/drawing/2014/main" id="{6AD7F62E-74E2-45CA-B459-9D9AE49018B0}"/>
                </a:ext>
              </a:extLst>
            </p:cNvPr>
            <p:cNvSpPr>
              <a:spLocks/>
            </p:cNvSpPr>
            <p:nvPr/>
          </p:nvSpPr>
          <p:spPr bwMode="auto">
            <a:xfrm>
              <a:off x="2451" y="1827"/>
              <a:ext cx="452" cy="114"/>
            </a:xfrm>
            <a:custGeom>
              <a:avLst/>
              <a:gdLst>
                <a:gd name="T0" fmla="*/ 452 w 452"/>
                <a:gd name="T1" fmla="*/ 114 h 114"/>
                <a:gd name="T2" fmla="*/ 447 w 452"/>
                <a:gd name="T3" fmla="*/ 114 h 114"/>
                <a:gd name="T4" fmla="*/ 435 w 452"/>
                <a:gd name="T5" fmla="*/ 112 h 114"/>
                <a:gd name="T6" fmla="*/ 412 w 452"/>
                <a:gd name="T7" fmla="*/ 107 h 114"/>
                <a:gd name="T8" fmla="*/ 385 w 452"/>
                <a:gd name="T9" fmla="*/ 102 h 114"/>
                <a:gd name="T10" fmla="*/ 353 w 452"/>
                <a:gd name="T11" fmla="*/ 97 h 114"/>
                <a:gd name="T12" fmla="*/ 316 w 452"/>
                <a:gd name="T13" fmla="*/ 90 h 114"/>
                <a:gd name="T14" fmla="*/ 278 w 452"/>
                <a:gd name="T15" fmla="*/ 82 h 114"/>
                <a:gd name="T16" fmla="*/ 236 w 452"/>
                <a:gd name="T17" fmla="*/ 75 h 114"/>
                <a:gd name="T18" fmla="*/ 196 w 452"/>
                <a:gd name="T19" fmla="*/ 65 h 114"/>
                <a:gd name="T20" fmla="*/ 154 w 452"/>
                <a:gd name="T21" fmla="*/ 55 h 114"/>
                <a:gd name="T22" fmla="*/ 117 w 452"/>
                <a:gd name="T23" fmla="*/ 47 h 114"/>
                <a:gd name="T24" fmla="*/ 82 w 452"/>
                <a:gd name="T25" fmla="*/ 38 h 114"/>
                <a:gd name="T26" fmla="*/ 53 w 452"/>
                <a:gd name="T27" fmla="*/ 28 h 114"/>
                <a:gd name="T28" fmla="*/ 28 w 452"/>
                <a:gd name="T29" fmla="*/ 18 h 114"/>
                <a:gd name="T30" fmla="*/ 10 w 452"/>
                <a:gd name="T31" fmla="*/ 8 h 114"/>
                <a:gd name="T32" fmla="*/ 0 w 452"/>
                <a:gd name="T33" fmla="*/ 0 h 114"/>
                <a:gd name="T34" fmla="*/ 5 w 452"/>
                <a:gd name="T35" fmla="*/ 0 h 114"/>
                <a:gd name="T36" fmla="*/ 20 w 452"/>
                <a:gd name="T37" fmla="*/ 3 h 114"/>
                <a:gd name="T38" fmla="*/ 43 w 452"/>
                <a:gd name="T39" fmla="*/ 5 h 114"/>
                <a:gd name="T40" fmla="*/ 72 w 452"/>
                <a:gd name="T41" fmla="*/ 8 h 114"/>
                <a:gd name="T42" fmla="*/ 107 w 452"/>
                <a:gd name="T43" fmla="*/ 13 h 114"/>
                <a:gd name="T44" fmla="*/ 147 w 452"/>
                <a:gd name="T45" fmla="*/ 18 h 114"/>
                <a:gd name="T46" fmla="*/ 187 w 452"/>
                <a:gd name="T47" fmla="*/ 25 h 114"/>
                <a:gd name="T48" fmla="*/ 231 w 452"/>
                <a:gd name="T49" fmla="*/ 30 h 114"/>
                <a:gd name="T50" fmla="*/ 273 w 452"/>
                <a:gd name="T51" fmla="*/ 40 h 114"/>
                <a:gd name="T52" fmla="*/ 313 w 452"/>
                <a:gd name="T53" fmla="*/ 47 h 114"/>
                <a:gd name="T54" fmla="*/ 353 w 452"/>
                <a:gd name="T55" fmla="*/ 57 h 114"/>
                <a:gd name="T56" fmla="*/ 385 w 452"/>
                <a:gd name="T57" fmla="*/ 67 h 114"/>
                <a:gd name="T58" fmla="*/ 415 w 452"/>
                <a:gd name="T59" fmla="*/ 77 h 114"/>
                <a:gd name="T60" fmla="*/ 435 w 452"/>
                <a:gd name="T61" fmla="*/ 90 h 114"/>
                <a:gd name="T62" fmla="*/ 450 w 452"/>
                <a:gd name="T63" fmla="*/ 102 h 114"/>
                <a:gd name="T64" fmla="*/ 452 w 452"/>
                <a:gd name="T65" fmla="*/ 114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2"/>
                <a:gd name="T100" fmla="*/ 0 h 114"/>
                <a:gd name="T101" fmla="*/ 452 w 45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2" h="114">
                  <a:moveTo>
                    <a:pt x="452" y="114"/>
                  </a:moveTo>
                  <a:lnTo>
                    <a:pt x="447" y="114"/>
                  </a:lnTo>
                  <a:lnTo>
                    <a:pt x="435" y="112"/>
                  </a:lnTo>
                  <a:lnTo>
                    <a:pt x="412" y="107"/>
                  </a:lnTo>
                  <a:lnTo>
                    <a:pt x="385" y="102"/>
                  </a:lnTo>
                  <a:lnTo>
                    <a:pt x="353" y="97"/>
                  </a:lnTo>
                  <a:lnTo>
                    <a:pt x="316" y="90"/>
                  </a:lnTo>
                  <a:lnTo>
                    <a:pt x="278" y="82"/>
                  </a:lnTo>
                  <a:lnTo>
                    <a:pt x="236" y="75"/>
                  </a:lnTo>
                  <a:lnTo>
                    <a:pt x="196" y="65"/>
                  </a:lnTo>
                  <a:lnTo>
                    <a:pt x="154" y="55"/>
                  </a:lnTo>
                  <a:lnTo>
                    <a:pt x="117" y="47"/>
                  </a:lnTo>
                  <a:lnTo>
                    <a:pt x="82" y="38"/>
                  </a:lnTo>
                  <a:lnTo>
                    <a:pt x="53" y="28"/>
                  </a:lnTo>
                  <a:lnTo>
                    <a:pt x="28" y="18"/>
                  </a:lnTo>
                  <a:lnTo>
                    <a:pt x="10" y="8"/>
                  </a:lnTo>
                  <a:lnTo>
                    <a:pt x="0" y="0"/>
                  </a:lnTo>
                  <a:lnTo>
                    <a:pt x="5" y="0"/>
                  </a:lnTo>
                  <a:lnTo>
                    <a:pt x="20" y="3"/>
                  </a:lnTo>
                  <a:lnTo>
                    <a:pt x="43" y="5"/>
                  </a:lnTo>
                  <a:lnTo>
                    <a:pt x="72" y="8"/>
                  </a:lnTo>
                  <a:lnTo>
                    <a:pt x="107" y="13"/>
                  </a:lnTo>
                  <a:lnTo>
                    <a:pt x="147" y="18"/>
                  </a:lnTo>
                  <a:lnTo>
                    <a:pt x="187" y="25"/>
                  </a:lnTo>
                  <a:lnTo>
                    <a:pt x="231" y="30"/>
                  </a:lnTo>
                  <a:lnTo>
                    <a:pt x="273" y="40"/>
                  </a:lnTo>
                  <a:lnTo>
                    <a:pt x="313" y="47"/>
                  </a:lnTo>
                  <a:lnTo>
                    <a:pt x="353" y="57"/>
                  </a:lnTo>
                  <a:lnTo>
                    <a:pt x="385" y="67"/>
                  </a:lnTo>
                  <a:lnTo>
                    <a:pt x="415" y="77"/>
                  </a:lnTo>
                  <a:lnTo>
                    <a:pt x="435" y="90"/>
                  </a:lnTo>
                  <a:lnTo>
                    <a:pt x="450" y="102"/>
                  </a:lnTo>
                  <a:lnTo>
                    <a:pt x="452"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59" name="Freeform 201">
              <a:extLst>
                <a:ext uri="{FF2B5EF4-FFF2-40B4-BE49-F238E27FC236}">
                  <a16:creationId xmlns:a16="http://schemas.microsoft.com/office/drawing/2014/main" id="{BEF5CCE4-E0E8-441F-B47B-338616F0DE35}"/>
                </a:ext>
              </a:extLst>
            </p:cNvPr>
            <p:cNvSpPr>
              <a:spLocks/>
            </p:cNvSpPr>
            <p:nvPr/>
          </p:nvSpPr>
          <p:spPr bwMode="auto">
            <a:xfrm>
              <a:off x="2913" y="1974"/>
              <a:ext cx="97" cy="183"/>
            </a:xfrm>
            <a:custGeom>
              <a:avLst/>
              <a:gdLst>
                <a:gd name="T0" fmla="*/ 7 w 97"/>
                <a:gd name="T1" fmla="*/ 0 h 183"/>
                <a:gd name="T2" fmla="*/ 12 w 97"/>
                <a:gd name="T3" fmla="*/ 7 h 183"/>
                <a:gd name="T4" fmla="*/ 22 w 97"/>
                <a:gd name="T5" fmla="*/ 25 h 183"/>
                <a:gd name="T6" fmla="*/ 40 w 97"/>
                <a:gd name="T7" fmla="*/ 52 h 183"/>
                <a:gd name="T8" fmla="*/ 57 w 97"/>
                <a:gd name="T9" fmla="*/ 82 h 183"/>
                <a:gd name="T10" fmla="*/ 74 w 97"/>
                <a:gd name="T11" fmla="*/ 114 h 183"/>
                <a:gd name="T12" fmla="*/ 87 w 97"/>
                <a:gd name="T13" fmla="*/ 144 h 183"/>
                <a:gd name="T14" fmla="*/ 97 w 97"/>
                <a:gd name="T15" fmla="*/ 169 h 183"/>
                <a:gd name="T16" fmla="*/ 94 w 97"/>
                <a:gd name="T17" fmla="*/ 183 h 183"/>
                <a:gd name="T18" fmla="*/ 89 w 97"/>
                <a:gd name="T19" fmla="*/ 179 h 183"/>
                <a:gd name="T20" fmla="*/ 74 w 97"/>
                <a:gd name="T21" fmla="*/ 161 h 183"/>
                <a:gd name="T22" fmla="*/ 55 w 97"/>
                <a:gd name="T23" fmla="*/ 139 h 183"/>
                <a:gd name="T24" fmla="*/ 35 w 97"/>
                <a:gd name="T25" fmla="*/ 109 h 183"/>
                <a:gd name="T26" fmla="*/ 17 w 97"/>
                <a:gd name="T27" fmla="*/ 79 h 183"/>
                <a:gd name="T28" fmla="*/ 2 w 97"/>
                <a:gd name="T29" fmla="*/ 49 h 183"/>
                <a:gd name="T30" fmla="*/ 0 w 97"/>
                <a:gd name="T31" fmla="*/ 22 h 183"/>
                <a:gd name="T32" fmla="*/ 7 w 97"/>
                <a:gd name="T33" fmla="*/ 0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183"/>
                <a:gd name="T53" fmla="*/ 97 w 97"/>
                <a:gd name="T54" fmla="*/ 183 h 1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183">
                  <a:moveTo>
                    <a:pt x="7" y="0"/>
                  </a:moveTo>
                  <a:lnTo>
                    <a:pt x="12" y="7"/>
                  </a:lnTo>
                  <a:lnTo>
                    <a:pt x="22" y="25"/>
                  </a:lnTo>
                  <a:lnTo>
                    <a:pt x="40" y="52"/>
                  </a:lnTo>
                  <a:lnTo>
                    <a:pt x="57" y="82"/>
                  </a:lnTo>
                  <a:lnTo>
                    <a:pt x="74" y="114"/>
                  </a:lnTo>
                  <a:lnTo>
                    <a:pt x="87" y="144"/>
                  </a:lnTo>
                  <a:lnTo>
                    <a:pt x="97" y="169"/>
                  </a:lnTo>
                  <a:lnTo>
                    <a:pt x="94" y="183"/>
                  </a:lnTo>
                  <a:lnTo>
                    <a:pt x="89" y="179"/>
                  </a:lnTo>
                  <a:lnTo>
                    <a:pt x="74" y="161"/>
                  </a:lnTo>
                  <a:lnTo>
                    <a:pt x="55" y="139"/>
                  </a:lnTo>
                  <a:lnTo>
                    <a:pt x="35" y="109"/>
                  </a:lnTo>
                  <a:lnTo>
                    <a:pt x="17" y="79"/>
                  </a:lnTo>
                  <a:lnTo>
                    <a:pt x="2" y="49"/>
                  </a:lnTo>
                  <a:lnTo>
                    <a:pt x="0" y="2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60" name="Freeform 202">
              <a:extLst>
                <a:ext uri="{FF2B5EF4-FFF2-40B4-BE49-F238E27FC236}">
                  <a16:creationId xmlns:a16="http://schemas.microsoft.com/office/drawing/2014/main" id="{6A4AAF3F-B30D-4B4A-A8EA-75161D9A8D29}"/>
                </a:ext>
              </a:extLst>
            </p:cNvPr>
            <p:cNvSpPr>
              <a:spLocks/>
            </p:cNvSpPr>
            <p:nvPr/>
          </p:nvSpPr>
          <p:spPr bwMode="auto">
            <a:xfrm>
              <a:off x="2963" y="852"/>
              <a:ext cx="139" cy="86"/>
            </a:xfrm>
            <a:custGeom>
              <a:avLst/>
              <a:gdLst>
                <a:gd name="T0" fmla="*/ 139 w 139"/>
                <a:gd name="T1" fmla="*/ 0 h 86"/>
                <a:gd name="T2" fmla="*/ 131 w 139"/>
                <a:gd name="T3" fmla="*/ 2 h 86"/>
                <a:gd name="T4" fmla="*/ 114 w 139"/>
                <a:gd name="T5" fmla="*/ 10 h 86"/>
                <a:gd name="T6" fmla="*/ 89 w 139"/>
                <a:gd name="T7" fmla="*/ 19 h 86"/>
                <a:gd name="T8" fmla="*/ 59 w 139"/>
                <a:gd name="T9" fmla="*/ 32 h 86"/>
                <a:gd name="T10" fmla="*/ 34 w 139"/>
                <a:gd name="T11" fmla="*/ 47 h 86"/>
                <a:gd name="T12" fmla="*/ 12 w 139"/>
                <a:gd name="T13" fmla="*/ 62 h 86"/>
                <a:gd name="T14" fmla="*/ 0 w 139"/>
                <a:gd name="T15" fmla="*/ 74 h 86"/>
                <a:gd name="T16" fmla="*/ 2 w 139"/>
                <a:gd name="T17" fmla="*/ 86 h 86"/>
                <a:gd name="T18" fmla="*/ 7 w 139"/>
                <a:gd name="T19" fmla="*/ 84 h 86"/>
                <a:gd name="T20" fmla="*/ 24 w 139"/>
                <a:gd name="T21" fmla="*/ 77 h 86"/>
                <a:gd name="T22" fmla="*/ 44 w 139"/>
                <a:gd name="T23" fmla="*/ 67 h 86"/>
                <a:gd name="T24" fmla="*/ 72 w 139"/>
                <a:gd name="T25" fmla="*/ 54 h 86"/>
                <a:gd name="T26" fmla="*/ 96 w 139"/>
                <a:gd name="T27" fmla="*/ 42 h 86"/>
                <a:gd name="T28" fmla="*/ 116 w 139"/>
                <a:gd name="T29" fmla="*/ 27 h 86"/>
                <a:gd name="T30" fmla="*/ 134 w 139"/>
                <a:gd name="T31" fmla="*/ 12 h 86"/>
                <a:gd name="T32" fmla="*/ 139 w 139"/>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6"/>
                <a:gd name="T53" fmla="*/ 139 w 139"/>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6">
                  <a:moveTo>
                    <a:pt x="139" y="0"/>
                  </a:moveTo>
                  <a:lnTo>
                    <a:pt x="131" y="2"/>
                  </a:lnTo>
                  <a:lnTo>
                    <a:pt x="114" y="10"/>
                  </a:lnTo>
                  <a:lnTo>
                    <a:pt x="89" y="19"/>
                  </a:lnTo>
                  <a:lnTo>
                    <a:pt x="59" y="32"/>
                  </a:lnTo>
                  <a:lnTo>
                    <a:pt x="34" y="47"/>
                  </a:lnTo>
                  <a:lnTo>
                    <a:pt x="12" y="62"/>
                  </a:lnTo>
                  <a:lnTo>
                    <a:pt x="0" y="74"/>
                  </a:lnTo>
                  <a:lnTo>
                    <a:pt x="2" y="86"/>
                  </a:lnTo>
                  <a:lnTo>
                    <a:pt x="7" y="84"/>
                  </a:lnTo>
                  <a:lnTo>
                    <a:pt x="24" y="77"/>
                  </a:lnTo>
                  <a:lnTo>
                    <a:pt x="44" y="67"/>
                  </a:lnTo>
                  <a:lnTo>
                    <a:pt x="72" y="54"/>
                  </a:lnTo>
                  <a:lnTo>
                    <a:pt x="96" y="42"/>
                  </a:lnTo>
                  <a:lnTo>
                    <a:pt x="116" y="27"/>
                  </a:lnTo>
                  <a:lnTo>
                    <a:pt x="134" y="12"/>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61" name="Freeform 203">
              <a:extLst>
                <a:ext uri="{FF2B5EF4-FFF2-40B4-BE49-F238E27FC236}">
                  <a16:creationId xmlns:a16="http://schemas.microsoft.com/office/drawing/2014/main" id="{0516E08F-72A0-4307-83B3-1DD6F8495914}"/>
                </a:ext>
              </a:extLst>
            </p:cNvPr>
            <p:cNvSpPr>
              <a:spLocks/>
            </p:cNvSpPr>
            <p:nvPr/>
          </p:nvSpPr>
          <p:spPr bwMode="auto">
            <a:xfrm>
              <a:off x="1516" y="1120"/>
              <a:ext cx="387" cy="481"/>
            </a:xfrm>
            <a:custGeom>
              <a:avLst/>
              <a:gdLst>
                <a:gd name="T0" fmla="*/ 57 w 387"/>
                <a:gd name="T1" fmla="*/ 0 h 481"/>
                <a:gd name="T2" fmla="*/ 55 w 387"/>
                <a:gd name="T3" fmla="*/ 5 h 481"/>
                <a:gd name="T4" fmla="*/ 47 w 387"/>
                <a:gd name="T5" fmla="*/ 15 h 481"/>
                <a:gd name="T6" fmla="*/ 37 w 387"/>
                <a:gd name="T7" fmla="*/ 32 h 481"/>
                <a:gd name="T8" fmla="*/ 25 w 387"/>
                <a:gd name="T9" fmla="*/ 57 h 481"/>
                <a:gd name="T10" fmla="*/ 15 w 387"/>
                <a:gd name="T11" fmla="*/ 87 h 481"/>
                <a:gd name="T12" fmla="*/ 5 w 387"/>
                <a:gd name="T13" fmla="*/ 119 h 481"/>
                <a:gd name="T14" fmla="*/ 0 w 387"/>
                <a:gd name="T15" fmla="*/ 154 h 481"/>
                <a:gd name="T16" fmla="*/ 0 w 387"/>
                <a:gd name="T17" fmla="*/ 191 h 481"/>
                <a:gd name="T18" fmla="*/ 7 w 387"/>
                <a:gd name="T19" fmla="*/ 231 h 481"/>
                <a:gd name="T20" fmla="*/ 22 w 387"/>
                <a:gd name="T21" fmla="*/ 273 h 481"/>
                <a:gd name="T22" fmla="*/ 50 w 387"/>
                <a:gd name="T23" fmla="*/ 313 h 481"/>
                <a:gd name="T24" fmla="*/ 87 w 387"/>
                <a:gd name="T25" fmla="*/ 352 h 481"/>
                <a:gd name="T26" fmla="*/ 136 w 387"/>
                <a:gd name="T27" fmla="*/ 389 h 481"/>
                <a:gd name="T28" fmla="*/ 203 w 387"/>
                <a:gd name="T29" fmla="*/ 424 h 481"/>
                <a:gd name="T30" fmla="*/ 285 w 387"/>
                <a:gd name="T31" fmla="*/ 454 h 481"/>
                <a:gd name="T32" fmla="*/ 387 w 387"/>
                <a:gd name="T33" fmla="*/ 481 h 481"/>
                <a:gd name="T34" fmla="*/ 382 w 387"/>
                <a:gd name="T35" fmla="*/ 479 h 481"/>
                <a:gd name="T36" fmla="*/ 367 w 387"/>
                <a:gd name="T37" fmla="*/ 474 h 481"/>
                <a:gd name="T38" fmla="*/ 342 w 387"/>
                <a:gd name="T39" fmla="*/ 464 h 481"/>
                <a:gd name="T40" fmla="*/ 315 w 387"/>
                <a:gd name="T41" fmla="*/ 452 h 481"/>
                <a:gd name="T42" fmla="*/ 280 w 387"/>
                <a:gd name="T43" fmla="*/ 437 h 481"/>
                <a:gd name="T44" fmla="*/ 243 w 387"/>
                <a:gd name="T45" fmla="*/ 417 h 481"/>
                <a:gd name="T46" fmla="*/ 203 w 387"/>
                <a:gd name="T47" fmla="*/ 392 h 481"/>
                <a:gd name="T48" fmla="*/ 164 w 387"/>
                <a:gd name="T49" fmla="*/ 365 h 481"/>
                <a:gd name="T50" fmla="*/ 126 w 387"/>
                <a:gd name="T51" fmla="*/ 332 h 481"/>
                <a:gd name="T52" fmla="*/ 94 w 387"/>
                <a:gd name="T53" fmla="*/ 298 h 481"/>
                <a:gd name="T54" fmla="*/ 64 w 387"/>
                <a:gd name="T55" fmla="*/ 258 h 481"/>
                <a:gd name="T56" fmla="*/ 45 w 387"/>
                <a:gd name="T57" fmla="*/ 213 h 481"/>
                <a:gd name="T58" fmla="*/ 30 w 387"/>
                <a:gd name="T59" fmla="*/ 166 h 481"/>
                <a:gd name="T60" fmla="*/ 27 w 387"/>
                <a:gd name="T61" fmla="*/ 116 h 481"/>
                <a:gd name="T62" fmla="*/ 35 w 387"/>
                <a:gd name="T63" fmla="*/ 59 h 481"/>
                <a:gd name="T64" fmla="*/ 57 w 387"/>
                <a:gd name="T65" fmla="*/ 0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7"/>
                <a:gd name="T100" fmla="*/ 0 h 481"/>
                <a:gd name="T101" fmla="*/ 387 w 387"/>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7" h="481">
                  <a:moveTo>
                    <a:pt x="57" y="0"/>
                  </a:moveTo>
                  <a:lnTo>
                    <a:pt x="55" y="5"/>
                  </a:lnTo>
                  <a:lnTo>
                    <a:pt x="47" y="15"/>
                  </a:lnTo>
                  <a:lnTo>
                    <a:pt x="37" y="32"/>
                  </a:lnTo>
                  <a:lnTo>
                    <a:pt x="25" y="57"/>
                  </a:lnTo>
                  <a:lnTo>
                    <a:pt x="15" y="87"/>
                  </a:lnTo>
                  <a:lnTo>
                    <a:pt x="5" y="119"/>
                  </a:lnTo>
                  <a:lnTo>
                    <a:pt x="0" y="154"/>
                  </a:lnTo>
                  <a:lnTo>
                    <a:pt x="0" y="191"/>
                  </a:lnTo>
                  <a:lnTo>
                    <a:pt x="7" y="231"/>
                  </a:lnTo>
                  <a:lnTo>
                    <a:pt x="22" y="273"/>
                  </a:lnTo>
                  <a:lnTo>
                    <a:pt x="50" y="313"/>
                  </a:lnTo>
                  <a:lnTo>
                    <a:pt x="87" y="352"/>
                  </a:lnTo>
                  <a:lnTo>
                    <a:pt x="136" y="389"/>
                  </a:lnTo>
                  <a:lnTo>
                    <a:pt x="203" y="424"/>
                  </a:lnTo>
                  <a:lnTo>
                    <a:pt x="285" y="454"/>
                  </a:lnTo>
                  <a:lnTo>
                    <a:pt x="387" y="481"/>
                  </a:lnTo>
                  <a:lnTo>
                    <a:pt x="382" y="479"/>
                  </a:lnTo>
                  <a:lnTo>
                    <a:pt x="367" y="474"/>
                  </a:lnTo>
                  <a:lnTo>
                    <a:pt x="342" y="464"/>
                  </a:lnTo>
                  <a:lnTo>
                    <a:pt x="315" y="452"/>
                  </a:lnTo>
                  <a:lnTo>
                    <a:pt x="280" y="437"/>
                  </a:lnTo>
                  <a:lnTo>
                    <a:pt x="243" y="417"/>
                  </a:lnTo>
                  <a:lnTo>
                    <a:pt x="203" y="392"/>
                  </a:lnTo>
                  <a:lnTo>
                    <a:pt x="164" y="365"/>
                  </a:lnTo>
                  <a:lnTo>
                    <a:pt x="126" y="332"/>
                  </a:lnTo>
                  <a:lnTo>
                    <a:pt x="94" y="298"/>
                  </a:lnTo>
                  <a:lnTo>
                    <a:pt x="64" y="258"/>
                  </a:lnTo>
                  <a:lnTo>
                    <a:pt x="45" y="213"/>
                  </a:lnTo>
                  <a:lnTo>
                    <a:pt x="30" y="166"/>
                  </a:lnTo>
                  <a:lnTo>
                    <a:pt x="27" y="116"/>
                  </a:lnTo>
                  <a:lnTo>
                    <a:pt x="35" y="59"/>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62" name="Freeform 204">
              <a:extLst>
                <a:ext uri="{FF2B5EF4-FFF2-40B4-BE49-F238E27FC236}">
                  <a16:creationId xmlns:a16="http://schemas.microsoft.com/office/drawing/2014/main" id="{623E07F8-F25A-46D6-A92D-EABB813786D7}"/>
                </a:ext>
              </a:extLst>
            </p:cNvPr>
            <p:cNvSpPr>
              <a:spLocks/>
            </p:cNvSpPr>
            <p:nvPr/>
          </p:nvSpPr>
          <p:spPr bwMode="auto">
            <a:xfrm>
              <a:off x="1965" y="934"/>
              <a:ext cx="767" cy="377"/>
            </a:xfrm>
            <a:custGeom>
              <a:avLst/>
              <a:gdLst>
                <a:gd name="T0" fmla="*/ 0 w 767"/>
                <a:gd name="T1" fmla="*/ 4 h 377"/>
                <a:gd name="T2" fmla="*/ 12 w 767"/>
                <a:gd name="T3" fmla="*/ 4 h 377"/>
                <a:gd name="T4" fmla="*/ 42 w 767"/>
                <a:gd name="T5" fmla="*/ 2 h 377"/>
                <a:gd name="T6" fmla="*/ 92 w 767"/>
                <a:gd name="T7" fmla="*/ 2 h 377"/>
                <a:gd name="T8" fmla="*/ 154 w 767"/>
                <a:gd name="T9" fmla="*/ 0 h 377"/>
                <a:gd name="T10" fmla="*/ 226 w 767"/>
                <a:gd name="T11" fmla="*/ 2 h 377"/>
                <a:gd name="T12" fmla="*/ 303 w 767"/>
                <a:gd name="T13" fmla="*/ 7 h 377"/>
                <a:gd name="T14" fmla="*/ 385 w 767"/>
                <a:gd name="T15" fmla="*/ 14 h 377"/>
                <a:gd name="T16" fmla="*/ 467 w 767"/>
                <a:gd name="T17" fmla="*/ 24 h 377"/>
                <a:gd name="T18" fmla="*/ 546 w 767"/>
                <a:gd name="T19" fmla="*/ 42 h 377"/>
                <a:gd name="T20" fmla="*/ 615 w 767"/>
                <a:gd name="T21" fmla="*/ 64 h 377"/>
                <a:gd name="T22" fmla="*/ 678 w 767"/>
                <a:gd name="T23" fmla="*/ 94 h 377"/>
                <a:gd name="T24" fmla="*/ 725 w 767"/>
                <a:gd name="T25" fmla="*/ 131 h 377"/>
                <a:gd name="T26" fmla="*/ 757 w 767"/>
                <a:gd name="T27" fmla="*/ 178 h 377"/>
                <a:gd name="T28" fmla="*/ 767 w 767"/>
                <a:gd name="T29" fmla="*/ 233 h 377"/>
                <a:gd name="T30" fmla="*/ 752 w 767"/>
                <a:gd name="T31" fmla="*/ 300 h 377"/>
                <a:gd name="T32" fmla="*/ 712 w 767"/>
                <a:gd name="T33" fmla="*/ 377 h 377"/>
                <a:gd name="T34" fmla="*/ 715 w 767"/>
                <a:gd name="T35" fmla="*/ 372 h 377"/>
                <a:gd name="T36" fmla="*/ 717 w 767"/>
                <a:gd name="T37" fmla="*/ 360 h 377"/>
                <a:gd name="T38" fmla="*/ 722 w 767"/>
                <a:gd name="T39" fmla="*/ 342 h 377"/>
                <a:gd name="T40" fmla="*/ 722 w 767"/>
                <a:gd name="T41" fmla="*/ 317 h 377"/>
                <a:gd name="T42" fmla="*/ 722 w 767"/>
                <a:gd name="T43" fmla="*/ 288 h 377"/>
                <a:gd name="T44" fmla="*/ 715 w 767"/>
                <a:gd name="T45" fmla="*/ 255 h 377"/>
                <a:gd name="T46" fmla="*/ 702 w 767"/>
                <a:gd name="T47" fmla="*/ 223 h 377"/>
                <a:gd name="T48" fmla="*/ 682 w 767"/>
                <a:gd name="T49" fmla="*/ 186 h 377"/>
                <a:gd name="T50" fmla="*/ 650 w 767"/>
                <a:gd name="T51" fmla="*/ 151 h 377"/>
                <a:gd name="T52" fmla="*/ 608 w 767"/>
                <a:gd name="T53" fmla="*/ 119 h 377"/>
                <a:gd name="T54" fmla="*/ 551 w 767"/>
                <a:gd name="T55" fmla="*/ 86 h 377"/>
                <a:gd name="T56" fmla="*/ 479 w 767"/>
                <a:gd name="T57" fmla="*/ 59 h 377"/>
                <a:gd name="T58" fmla="*/ 387 w 767"/>
                <a:gd name="T59" fmla="*/ 34 h 377"/>
                <a:gd name="T60" fmla="*/ 280 w 767"/>
                <a:gd name="T61" fmla="*/ 17 h 377"/>
                <a:gd name="T62" fmla="*/ 151 w 767"/>
                <a:gd name="T63" fmla="*/ 7 h 377"/>
                <a:gd name="T64" fmla="*/ 0 w 767"/>
                <a:gd name="T65" fmla="*/ 4 h 3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7"/>
                <a:gd name="T100" fmla="*/ 0 h 377"/>
                <a:gd name="T101" fmla="*/ 767 w 767"/>
                <a:gd name="T102" fmla="*/ 377 h 3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7" h="377">
                  <a:moveTo>
                    <a:pt x="0" y="4"/>
                  </a:moveTo>
                  <a:lnTo>
                    <a:pt x="12" y="4"/>
                  </a:lnTo>
                  <a:lnTo>
                    <a:pt x="42" y="2"/>
                  </a:lnTo>
                  <a:lnTo>
                    <a:pt x="92" y="2"/>
                  </a:lnTo>
                  <a:lnTo>
                    <a:pt x="154" y="0"/>
                  </a:lnTo>
                  <a:lnTo>
                    <a:pt x="226" y="2"/>
                  </a:lnTo>
                  <a:lnTo>
                    <a:pt x="303" y="7"/>
                  </a:lnTo>
                  <a:lnTo>
                    <a:pt x="385" y="14"/>
                  </a:lnTo>
                  <a:lnTo>
                    <a:pt x="467" y="24"/>
                  </a:lnTo>
                  <a:lnTo>
                    <a:pt x="546" y="42"/>
                  </a:lnTo>
                  <a:lnTo>
                    <a:pt x="615" y="64"/>
                  </a:lnTo>
                  <a:lnTo>
                    <a:pt x="678" y="94"/>
                  </a:lnTo>
                  <a:lnTo>
                    <a:pt x="725" y="131"/>
                  </a:lnTo>
                  <a:lnTo>
                    <a:pt x="757" y="178"/>
                  </a:lnTo>
                  <a:lnTo>
                    <a:pt x="767" y="233"/>
                  </a:lnTo>
                  <a:lnTo>
                    <a:pt x="752" y="300"/>
                  </a:lnTo>
                  <a:lnTo>
                    <a:pt x="712" y="377"/>
                  </a:lnTo>
                  <a:lnTo>
                    <a:pt x="715" y="372"/>
                  </a:lnTo>
                  <a:lnTo>
                    <a:pt x="717" y="360"/>
                  </a:lnTo>
                  <a:lnTo>
                    <a:pt x="722" y="342"/>
                  </a:lnTo>
                  <a:lnTo>
                    <a:pt x="722" y="317"/>
                  </a:lnTo>
                  <a:lnTo>
                    <a:pt x="722" y="288"/>
                  </a:lnTo>
                  <a:lnTo>
                    <a:pt x="715" y="255"/>
                  </a:lnTo>
                  <a:lnTo>
                    <a:pt x="702" y="223"/>
                  </a:lnTo>
                  <a:lnTo>
                    <a:pt x="682" y="186"/>
                  </a:lnTo>
                  <a:lnTo>
                    <a:pt x="650" y="151"/>
                  </a:lnTo>
                  <a:lnTo>
                    <a:pt x="608" y="119"/>
                  </a:lnTo>
                  <a:lnTo>
                    <a:pt x="551" y="86"/>
                  </a:lnTo>
                  <a:lnTo>
                    <a:pt x="479" y="59"/>
                  </a:lnTo>
                  <a:lnTo>
                    <a:pt x="387" y="34"/>
                  </a:lnTo>
                  <a:lnTo>
                    <a:pt x="280" y="17"/>
                  </a:lnTo>
                  <a:lnTo>
                    <a:pt x="151"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63" name="Freeform 205">
              <a:extLst>
                <a:ext uri="{FF2B5EF4-FFF2-40B4-BE49-F238E27FC236}">
                  <a16:creationId xmlns:a16="http://schemas.microsoft.com/office/drawing/2014/main" id="{1F47EED7-A372-4F0A-A19B-2D1EC5F008C8}"/>
                </a:ext>
              </a:extLst>
            </p:cNvPr>
            <p:cNvSpPr>
              <a:spLocks/>
            </p:cNvSpPr>
            <p:nvPr/>
          </p:nvSpPr>
          <p:spPr bwMode="auto">
            <a:xfrm>
              <a:off x="2469" y="1390"/>
              <a:ext cx="208" cy="239"/>
            </a:xfrm>
            <a:custGeom>
              <a:avLst/>
              <a:gdLst>
                <a:gd name="T0" fmla="*/ 208 w 208"/>
                <a:gd name="T1" fmla="*/ 0 h 239"/>
                <a:gd name="T2" fmla="*/ 206 w 208"/>
                <a:gd name="T3" fmla="*/ 5 h 239"/>
                <a:gd name="T4" fmla="*/ 201 w 208"/>
                <a:gd name="T5" fmla="*/ 20 h 239"/>
                <a:gd name="T6" fmla="*/ 188 w 208"/>
                <a:gd name="T7" fmla="*/ 43 h 239"/>
                <a:gd name="T8" fmla="*/ 169 w 208"/>
                <a:gd name="T9" fmla="*/ 72 h 239"/>
                <a:gd name="T10" fmla="*/ 141 w 208"/>
                <a:gd name="T11" fmla="*/ 110 h 239"/>
                <a:gd name="T12" fmla="*/ 107 w 208"/>
                <a:gd name="T13" fmla="*/ 149 h 239"/>
                <a:gd name="T14" fmla="*/ 59 w 208"/>
                <a:gd name="T15" fmla="*/ 194 h 239"/>
                <a:gd name="T16" fmla="*/ 0 w 208"/>
                <a:gd name="T17" fmla="*/ 239 h 239"/>
                <a:gd name="T18" fmla="*/ 7 w 208"/>
                <a:gd name="T19" fmla="*/ 236 h 239"/>
                <a:gd name="T20" fmla="*/ 30 w 208"/>
                <a:gd name="T21" fmla="*/ 229 h 239"/>
                <a:gd name="T22" fmla="*/ 62 w 208"/>
                <a:gd name="T23" fmla="*/ 211 h 239"/>
                <a:gd name="T24" fmla="*/ 97 w 208"/>
                <a:gd name="T25" fmla="*/ 189 h 239"/>
                <a:gd name="T26" fmla="*/ 134 w 208"/>
                <a:gd name="T27" fmla="*/ 157 h 239"/>
                <a:gd name="T28" fmla="*/ 169 w 208"/>
                <a:gd name="T29" fmla="*/ 117 h 239"/>
                <a:gd name="T30" fmla="*/ 193 w 208"/>
                <a:gd name="T31" fmla="*/ 65 h 239"/>
                <a:gd name="T32" fmla="*/ 208 w 208"/>
                <a:gd name="T33" fmla="*/ 0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39"/>
                <a:gd name="T53" fmla="*/ 208 w 208"/>
                <a:gd name="T54" fmla="*/ 239 h 2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39">
                  <a:moveTo>
                    <a:pt x="208" y="0"/>
                  </a:moveTo>
                  <a:lnTo>
                    <a:pt x="206" y="5"/>
                  </a:lnTo>
                  <a:lnTo>
                    <a:pt x="201" y="20"/>
                  </a:lnTo>
                  <a:lnTo>
                    <a:pt x="188" y="43"/>
                  </a:lnTo>
                  <a:lnTo>
                    <a:pt x="169" y="72"/>
                  </a:lnTo>
                  <a:lnTo>
                    <a:pt x="141" y="110"/>
                  </a:lnTo>
                  <a:lnTo>
                    <a:pt x="107" y="149"/>
                  </a:lnTo>
                  <a:lnTo>
                    <a:pt x="59" y="194"/>
                  </a:lnTo>
                  <a:lnTo>
                    <a:pt x="0" y="239"/>
                  </a:lnTo>
                  <a:lnTo>
                    <a:pt x="7" y="236"/>
                  </a:lnTo>
                  <a:lnTo>
                    <a:pt x="30" y="229"/>
                  </a:lnTo>
                  <a:lnTo>
                    <a:pt x="62" y="211"/>
                  </a:lnTo>
                  <a:lnTo>
                    <a:pt x="97" y="189"/>
                  </a:lnTo>
                  <a:lnTo>
                    <a:pt x="134" y="157"/>
                  </a:lnTo>
                  <a:lnTo>
                    <a:pt x="169" y="117"/>
                  </a:lnTo>
                  <a:lnTo>
                    <a:pt x="193" y="65"/>
                  </a:lnTo>
                  <a:lnTo>
                    <a:pt x="2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64" name="Freeform 206">
              <a:extLst>
                <a:ext uri="{FF2B5EF4-FFF2-40B4-BE49-F238E27FC236}">
                  <a16:creationId xmlns:a16="http://schemas.microsoft.com/office/drawing/2014/main" id="{D2AA9BEC-5020-452F-9753-6E82BAC55FAE}"/>
                </a:ext>
              </a:extLst>
            </p:cNvPr>
            <p:cNvSpPr>
              <a:spLocks/>
            </p:cNvSpPr>
            <p:nvPr/>
          </p:nvSpPr>
          <p:spPr bwMode="auto">
            <a:xfrm>
              <a:off x="1402" y="876"/>
              <a:ext cx="226" cy="621"/>
            </a:xfrm>
            <a:custGeom>
              <a:avLst/>
              <a:gdLst>
                <a:gd name="T0" fmla="*/ 0 w 226"/>
                <a:gd name="T1" fmla="*/ 0 h 621"/>
                <a:gd name="T2" fmla="*/ 181 w 226"/>
                <a:gd name="T3" fmla="*/ 209 h 621"/>
                <a:gd name="T4" fmla="*/ 171 w 226"/>
                <a:gd name="T5" fmla="*/ 219 h 621"/>
                <a:gd name="T6" fmla="*/ 151 w 226"/>
                <a:gd name="T7" fmla="*/ 244 h 621"/>
                <a:gd name="T8" fmla="*/ 126 w 226"/>
                <a:gd name="T9" fmla="*/ 283 h 621"/>
                <a:gd name="T10" fmla="*/ 104 w 226"/>
                <a:gd name="T11" fmla="*/ 336 h 621"/>
                <a:gd name="T12" fmla="*/ 97 w 226"/>
                <a:gd name="T13" fmla="*/ 398 h 621"/>
                <a:gd name="T14" fmla="*/ 106 w 226"/>
                <a:gd name="T15" fmla="*/ 467 h 621"/>
                <a:gd name="T16" fmla="*/ 149 w 226"/>
                <a:gd name="T17" fmla="*/ 542 h 621"/>
                <a:gd name="T18" fmla="*/ 226 w 226"/>
                <a:gd name="T19" fmla="*/ 621 h 621"/>
                <a:gd name="T20" fmla="*/ 0 w 226"/>
                <a:gd name="T21" fmla="*/ 557 h 621"/>
                <a:gd name="T22" fmla="*/ 0 w 226"/>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621"/>
                <a:gd name="T38" fmla="*/ 226 w 226"/>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621">
                  <a:moveTo>
                    <a:pt x="0" y="0"/>
                  </a:moveTo>
                  <a:lnTo>
                    <a:pt x="181" y="209"/>
                  </a:lnTo>
                  <a:lnTo>
                    <a:pt x="171" y="219"/>
                  </a:lnTo>
                  <a:lnTo>
                    <a:pt x="151" y="244"/>
                  </a:lnTo>
                  <a:lnTo>
                    <a:pt x="126" y="283"/>
                  </a:lnTo>
                  <a:lnTo>
                    <a:pt x="104" y="336"/>
                  </a:lnTo>
                  <a:lnTo>
                    <a:pt x="97" y="398"/>
                  </a:lnTo>
                  <a:lnTo>
                    <a:pt x="106" y="467"/>
                  </a:lnTo>
                  <a:lnTo>
                    <a:pt x="149" y="542"/>
                  </a:lnTo>
                  <a:lnTo>
                    <a:pt x="226" y="621"/>
                  </a:lnTo>
                  <a:lnTo>
                    <a:pt x="0" y="557"/>
                  </a:lnTo>
                  <a:lnTo>
                    <a:pt x="0" y="0"/>
                  </a:lnTo>
                  <a:close/>
                </a:path>
              </a:pathLst>
            </a:custGeom>
            <a:solidFill>
              <a:srgbClr val="B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65" name="Freeform 207">
              <a:extLst>
                <a:ext uri="{FF2B5EF4-FFF2-40B4-BE49-F238E27FC236}">
                  <a16:creationId xmlns:a16="http://schemas.microsoft.com/office/drawing/2014/main" id="{29E5F5A2-6D89-4E6C-B550-09D3D54495F7}"/>
                </a:ext>
              </a:extLst>
            </p:cNvPr>
            <p:cNvSpPr>
              <a:spLocks/>
            </p:cNvSpPr>
            <p:nvPr/>
          </p:nvSpPr>
          <p:spPr bwMode="auto">
            <a:xfrm>
              <a:off x="1948" y="963"/>
              <a:ext cx="774" cy="646"/>
            </a:xfrm>
            <a:custGeom>
              <a:avLst/>
              <a:gdLst>
                <a:gd name="T0" fmla="*/ 0 w 774"/>
                <a:gd name="T1" fmla="*/ 5 h 646"/>
                <a:gd name="T2" fmla="*/ 15 w 774"/>
                <a:gd name="T3" fmla="*/ 5 h 646"/>
                <a:gd name="T4" fmla="*/ 57 w 774"/>
                <a:gd name="T5" fmla="*/ 3 h 646"/>
                <a:gd name="T6" fmla="*/ 119 w 774"/>
                <a:gd name="T7" fmla="*/ 0 h 646"/>
                <a:gd name="T8" fmla="*/ 196 w 774"/>
                <a:gd name="T9" fmla="*/ 0 h 646"/>
                <a:gd name="T10" fmla="*/ 285 w 774"/>
                <a:gd name="T11" fmla="*/ 3 h 646"/>
                <a:gd name="T12" fmla="*/ 379 w 774"/>
                <a:gd name="T13" fmla="*/ 10 h 646"/>
                <a:gd name="T14" fmla="*/ 474 w 774"/>
                <a:gd name="T15" fmla="*/ 23 h 646"/>
                <a:gd name="T16" fmla="*/ 565 w 774"/>
                <a:gd name="T17" fmla="*/ 43 h 646"/>
                <a:gd name="T18" fmla="*/ 645 w 774"/>
                <a:gd name="T19" fmla="*/ 72 h 646"/>
                <a:gd name="T20" fmla="*/ 709 w 774"/>
                <a:gd name="T21" fmla="*/ 112 h 646"/>
                <a:gd name="T22" fmla="*/ 754 w 774"/>
                <a:gd name="T23" fmla="*/ 164 h 646"/>
                <a:gd name="T24" fmla="*/ 774 w 774"/>
                <a:gd name="T25" fmla="*/ 229 h 646"/>
                <a:gd name="T26" fmla="*/ 764 w 774"/>
                <a:gd name="T27" fmla="*/ 308 h 646"/>
                <a:gd name="T28" fmla="*/ 717 w 774"/>
                <a:gd name="T29" fmla="*/ 402 h 646"/>
                <a:gd name="T30" fmla="*/ 630 w 774"/>
                <a:gd name="T31" fmla="*/ 514 h 646"/>
                <a:gd name="T32" fmla="*/ 496 w 774"/>
                <a:gd name="T33" fmla="*/ 646 h 646"/>
                <a:gd name="T34" fmla="*/ 486 w 774"/>
                <a:gd name="T35" fmla="*/ 542 h 646"/>
                <a:gd name="T36" fmla="*/ 0 w 774"/>
                <a:gd name="T37" fmla="*/ 5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4"/>
                <a:gd name="T58" fmla="*/ 0 h 646"/>
                <a:gd name="T59" fmla="*/ 774 w 774"/>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4" h="646">
                  <a:moveTo>
                    <a:pt x="0" y="5"/>
                  </a:moveTo>
                  <a:lnTo>
                    <a:pt x="15" y="5"/>
                  </a:lnTo>
                  <a:lnTo>
                    <a:pt x="57" y="3"/>
                  </a:lnTo>
                  <a:lnTo>
                    <a:pt x="119" y="0"/>
                  </a:lnTo>
                  <a:lnTo>
                    <a:pt x="196" y="0"/>
                  </a:lnTo>
                  <a:lnTo>
                    <a:pt x="285" y="3"/>
                  </a:lnTo>
                  <a:lnTo>
                    <a:pt x="379" y="10"/>
                  </a:lnTo>
                  <a:lnTo>
                    <a:pt x="474" y="23"/>
                  </a:lnTo>
                  <a:lnTo>
                    <a:pt x="565" y="43"/>
                  </a:lnTo>
                  <a:lnTo>
                    <a:pt x="645" y="72"/>
                  </a:lnTo>
                  <a:lnTo>
                    <a:pt x="709" y="112"/>
                  </a:lnTo>
                  <a:lnTo>
                    <a:pt x="754" y="164"/>
                  </a:lnTo>
                  <a:lnTo>
                    <a:pt x="774" y="229"/>
                  </a:lnTo>
                  <a:lnTo>
                    <a:pt x="764" y="308"/>
                  </a:lnTo>
                  <a:lnTo>
                    <a:pt x="717" y="402"/>
                  </a:lnTo>
                  <a:lnTo>
                    <a:pt x="630" y="514"/>
                  </a:lnTo>
                  <a:lnTo>
                    <a:pt x="496" y="646"/>
                  </a:lnTo>
                  <a:lnTo>
                    <a:pt x="486" y="542"/>
                  </a:lnTo>
                  <a:lnTo>
                    <a:pt x="0" y="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66" name="Freeform 208">
              <a:extLst>
                <a:ext uri="{FF2B5EF4-FFF2-40B4-BE49-F238E27FC236}">
                  <a16:creationId xmlns:a16="http://schemas.microsoft.com/office/drawing/2014/main" id="{8E05708E-1854-49A7-9D08-897BEFB33A87}"/>
                </a:ext>
              </a:extLst>
            </p:cNvPr>
            <p:cNvSpPr>
              <a:spLocks/>
            </p:cNvSpPr>
            <p:nvPr/>
          </p:nvSpPr>
          <p:spPr bwMode="auto">
            <a:xfrm>
              <a:off x="1556" y="1117"/>
              <a:ext cx="513" cy="551"/>
            </a:xfrm>
            <a:custGeom>
              <a:avLst/>
              <a:gdLst>
                <a:gd name="T0" fmla="*/ 54 w 513"/>
                <a:gd name="T1" fmla="*/ 0 h 551"/>
                <a:gd name="T2" fmla="*/ 513 w 513"/>
                <a:gd name="T3" fmla="*/ 482 h 551"/>
                <a:gd name="T4" fmla="*/ 513 w 513"/>
                <a:gd name="T5" fmla="*/ 551 h 551"/>
                <a:gd name="T6" fmla="*/ 506 w 513"/>
                <a:gd name="T7" fmla="*/ 549 h 551"/>
                <a:gd name="T8" fmla="*/ 484 w 513"/>
                <a:gd name="T9" fmla="*/ 541 h 551"/>
                <a:gd name="T10" fmla="*/ 449 w 513"/>
                <a:gd name="T11" fmla="*/ 529 h 551"/>
                <a:gd name="T12" fmla="*/ 404 w 513"/>
                <a:gd name="T13" fmla="*/ 512 h 551"/>
                <a:gd name="T14" fmla="*/ 354 w 513"/>
                <a:gd name="T15" fmla="*/ 489 h 551"/>
                <a:gd name="T16" fmla="*/ 300 w 513"/>
                <a:gd name="T17" fmla="*/ 464 h 551"/>
                <a:gd name="T18" fmla="*/ 243 w 513"/>
                <a:gd name="T19" fmla="*/ 435 h 551"/>
                <a:gd name="T20" fmla="*/ 186 w 513"/>
                <a:gd name="T21" fmla="*/ 400 h 551"/>
                <a:gd name="T22" fmla="*/ 134 w 513"/>
                <a:gd name="T23" fmla="*/ 363 h 551"/>
                <a:gd name="T24" fmla="*/ 84 w 513"/>
                <a:gd name="T25" fmla="*/ 320 h 551"/>
                <a:gd name="T26" fmla="*/ 44 w 513"/>
                <a:gd name="T27" fmla="*/ 273 h 551"/>
                <a:gd name="T28" fmla="*/ 17 w 513"/>
                <a:gd name="T29" fmla="*/ 226 h 551"/>
                <a:gd name="T30" fmla="*/ 0 w 513"/>
                <a:gd name="T31" fmla="*/ 174 h 551"/>
                <a:gd name="T32" fmla="*/ 0 w 513"/>
                <a:gd name="T33" fmla="*/ 119 h 551"/>
                <a:gd name="T34" fmla="*/ 17 w 513"/>
                <a:gd name="T35" fmla="*/ 60 h 551"/>
                <a:gd name="T36" fmla="*/ 54 w 513"/>
                <a:gd name="T37" fmla="*/ 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3"/>
                <a:gd name="T58" fmla="*/ 0 h 551"/>
                <a:gd name="T59" fmla="*/ 513 w 513"/>
                <a:gd name="T60" fmla="*/ 551 h 5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3" h="551">
                  <a:moveTo>
                    <a:pt x="54" y="0"/>
                  </a:moveTo>
                  <a:lnTo>
                    <a:pt x="513" y="482"/>
                  </a:lnTo>
                  <a:lnTo>
                    <a:pt x="513" y="551"/>
                  </a:lnTo>
                  <a:lnTo>
                    <a:pt x="506" y="549"/>
                  </a:lnTo>
                  <a:lnTo>
                    <a:pt x="484" y="541"/>
                  </a:lnTo>
                  <a:lnTo>
                    <a:pt x="449" y="529"/>
                  </a:lnTo>
                  <a:lnTo>
                    <a:pt x="404" y="512"/>
                  </a:lnTo>
                  <a:lnTo>
                    <a:pt x="354" y="489"/>
                  </a:lnTo>
                  <a:lnTo>
                    <a:pt x="300" y="464"/>
                  </a:lnTo>
                  <a:lnTo>
                    <a:pt x="243" y="435"/>
                  </a:lnTo>
                  <a:lnTo>
                    <a:pt x="186" y="400"/>
                  </a:lnTo>
                  <a:lnTo>
                    <a:pt x="134" y="363"/>
                  </a:lnTo>
                  <a:lnTo>
                    <a:pt x="84" y="320"/>
                  </a:lnTo>
                  <a:lnTo>
                    <a:pt x="44" y="273"/>
                  </a:lnTo>
                  <a:lnTo>
                    <a:pt x="17" y="226"/>
                  </a:lnTo>
                  <a:lnTo>
                    <a:pt x="0" y="174"/>
                  </a:lnTo>
                  <a:lnTo>
                    <a:pt x="0" y="119"/>
                  </a:lnTo>
                  <a:lnTo>
                    <a:pt x="17" y="60"/>
                  </a:lnTo>
                  <a:lnTo>
                    <a:pt x="54"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67" name="Freeform 209">
              <a:extLst>
                <a:ext uri="{FF2B5EF4-FFF2-40B4-BE49-F238E27FC236}">
                  <a16:creationId xmlns:a16="http://schemas.microsoft.com/office/drawing/2014/main" id="{D6CA8842-0B8D-4C61-9301-9D9778B6F9DD}"/>
                </a:ext>
              </a:extLst>
            </p:cNvPr>
            <p:cNvSpPr>
              <a:spLocks/>
            </p:cNvSpPr>
            <p:nvPr/>
          </p:nvSpPr>
          <p:spPr bwMode="auto">
            <a:xfrm>
              <a:off x="1501" y="1045"/>
              <a:ext cx="109" cy="571"/>
            </a:xfrm>
            <a:custGeom>
              <a:avLst/>
              <a:gdLst>
                <a:gd name="T0" fmla="*/ 0 w 109"/>
                <a:gd name="T1" fmla="*/ 0 h 571"/>
                <a:gd name="T2" fmla="*/ 0 w 109"/>
                <a:gd name="T3" fmla="*/ 23 h 571"/>
                <a:gd name="T4" fmla="*/ 3 w 109"/>
                <a:gd name="T5" fmla="*/ 77 h 571"/>
                <a:gd name="T6" fmla="*/ 5 w 109"/>
                <a:gd name="T7" fmla="*/ 159 h 571"/>
                <a:gd name="T8" fmla="*/ 15 w 109"/>
                <a:gd name="T9" fmla="*/ 256 h 571"/>
                <a:gd name="T10" fmla="*/ 27 w 109"/>
                <a:gd name="T11" fmla="*/ 355 h 571"/>
                <a:gd name="T12" fmla="*/ 47 w 109"/>
                <a:gd name="T13" fmla="*/ 447 h 571"/>
                <a:gd name="T14" fmla="*/ 72 w 109"/>
                <a:gd name="T15" fmla="*/ 524 h 571"/>
                <a:gd name="T16" fmla="*/ 109 w 109"/>
                <a:gd name="T17" fmla="*/ 571 h 571"/>
                <a:gd name="T18" fmla="*/ 104 w 109"/>
                <a:gd name="T19" fmla="*/ 549 h 571"/>
                <a:gd name="T20" fmla="*/ 89 w 109"/>
                <a:gd name="T21" fmla="*/ 487 h 571"/>
                <a:gd name="T22" fmla="*/ 70 w 109"/>
                <a:gd name="T23" fmla="*/ 400 h 571"/>
                <a:gd name="T24" fmla="*/ 50 w 109"/>
                <a:gd name="T25" fmla="*/ 301 h 571"/>
                <a:gd name="T26" fmla="*/ 27 w 109"/>
                <a:gd name="T27" fmla="*/ 199 h 571"/>
                <a:gd name="T28" fmla="*/ 10 w 109"/>
                <a:gd name="T29" fmla="*/ 107 h 571"/>
                <a:gd name="T30" fmla="*/ 0 w 109"/>
                <a:gd name="T31" fmla="*/ 35 h 571"/>
                <a:gd name="T32" fmla="*/ 0 w 109"/>
                <a:gd name="T33" fmla="*/ 0 h 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571"/>
                <a:gd name="T53" fmla="*/ 109 w 109"/>
                <a:gd name="T54" fmla="*/ 571 h 5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571">
                  <a:moveTo>
                    <a:pt x="0" y="0"/>
                  </a:moveTo>
                  <a:lnTo>
                    <a:pt x="0" y="23"/>
                  </a:lnTo>
                  <a:lnTo>
                    <a:pt x="3" y="77"/>
                  </a:lnTo>
                  <a:lnTo>
                    <a:pt x="5" y="159"/>
                  </a:lnTo>
                  <a:lnTo>
                    <a:pt x="15" y="256"/>
                  </a:lnTo>
                  <a:lnTo>
                    <a:pt x="27" y="355"/>
                  </a:lnTo>
                  <a:lnTo>
                    <a:pt x="47" y="447"/>
                  </a:lnTo>
                  <a:lnTo>
                    <a:pt x="72" y="524"/>
                  </a:lnTo>
                  <a:lnTo>
                    <a:pt x="109" y="571"/>
                  </a:lnTo>
                  <a:lnTo>
                    <a:pt x="104" y="549"/>
                  </a:lnTo>
                  <a:lnTo>
                    <a:pt x="89" y="487"/>
                  </a:lnTo>
                  <a:lnTo>
                    <a:pt x="70" y="400"/>
                  </a:lnTo>
                  <a:lnTo>
                    <a:pt x="50" y="301"/>
                  </a:lnTo>
                  <a:lnTo>
                    <a:pt x="27" y="199"/>
                  </a:lnTo>
                  <a:lnTo>
                    <a:pt x="10" y="107"/>
                  </a:lnTo>
                  <a:lnTo>
                    <a:pt x="0" y="35"/>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68" name="Freeform 210">
              <a:extLst>
                <a:ext uri="{FF2B5EF4-FFF2-40B4-BE49-F238E27FC236}">
                  <a16:creationId xmlns:a16="http://schemas.microsoft.com/office/drawing/2014/main" id="{0E1C29CE-BA11-4860-8532-8FD0FAD9B37A}"/>
                </a:ext>
              </a:extLst>
            </p:cNvPr>
            <p:cNvSpPr>
              <a:spLocks/>
            </p:cNvSpPr>
            <p:nvPr/>
          </p:nvSpPr>
          <p:spPr bwMode="auto">
            <a:xfrm>
              <a:off x="3094" y="2148"/>
              <a:ext cx="541" cy="163"/>
            </a:xfrm>
            <a:custGeom>
              <a:avLst/>
              <a:gdLst>
                <a:gd name="T0" fmla="*/ 0 w 541"/>
                <a:gd name="T1" fmla="*/ 9 h 163"/>
                <a:gd name="T2" fmla="*/ 5 w 541"/>
                <a:gd name="T3" fmla="*/ 12 h 163"/>
                <a:gd name="T4" fmla="*/ 22 w 541"/>
                <a:gd name="T5" fmla="*/ 17 h 163"/>
                <a:gd name="T6" fmla="*/ 50 w 541"/>
                <a:gd name="T7" fmla="*/ 27 h 163"/>
                <a:gd name="T8" fmla="*/ 85 w 541"/>
                <a:gd name="T9" fmla="*/ 37 h 163"/>
                <a:gd name="T10" fmla="*/ 124 w 541"/>
                <a:gd name="T11" fmla="*/ 49 h 163"/>
                <a:gd name="T12" fmla="*/ 169 w 541"/>
                <a:gd name="T13" fmla="*/ 64 h 163"/>
                <a:gd name="T14" fmla="*/ 216 w 541"/>
                <a:gd name="T15" fmla="*/ 79 h 163"/>
                <a:gd name="T16" fmla="*/ 268 w 541"/>
                <a:gd name="T17" fmla="*/ 96 h 163"/>
                <a:gd name="T18" fmla="*/ 318 w 541"/>
                <a:gd name="T19" fmla="*/ 111 h 163"/>
                <a:gd name="T20" fmla="*/ 365 w 541"/>
                <a:gd name="T21" fmla="*/ 126 h 163"/>
                <a:gd name="T22" fmla="*/ 412 w 541"/>
                <a:gd name="T23" fmla="*/ 139 h 163"/>
                <a:gd name="T24" fmla="*/ 452 w 541"/>
                <a:gd name="T25" fmla="*/ 149 h 163"/>
                <a:gd name="T26" fmla="*/ 487 w 541"/>
                <a:gd name="T27" fmla="*/ 156 h 163"/>
                <a:gd name="T28" fmla="*/ 514 w 541"/>
                <a:gd name="T29" fmla="*/ 163 h 163"/>
                <a:gd name="T30" fmla="*/ 534 w 541"/>
                <a:gd name="T31" fmla="*/ 163 h 163"/>
                <a:gd name="T32" fmla="*/ 541 w 541"/>
                <a:gd name="T33" fmla="*/ 161 h 163"/>
                <a:gd name="T34" fmla="*/ 536 w 541"/>
                <a:gd name="T35" fmla="*/ 158 h 163"/>
                <a:gd name="T36" fmla="*/ 521 w 541"/>
                <a:gd name="T37" fmla="*/ 151 h 163"/>
                <a:gd name="T38" fmla="*/ 496 w 541"/>
                <a:gd name="T39" fmla="*/ 141 h 163"/>
                <a:gd name="T40" fmla="*/ 467 w 541"/>
                <a:gd name="T41" fmla="*/ 129 h 163"/>
                <a:gd name="T42" fmla="*/ 429 w 541"/>
                <a:gd name="T43" fmla="*/ 114 h 163"/>
                <a:gd name="T44" fmla="*/ 390 w 541"/>
                <a:gd name="T45" fmla="*/ 96 h 163"/>
                <a:gd name="T46" fmla="*/ 345 w 541"/>
                <a:gd name="T47" fmla="*/ 79 h 163"/>
                <a:gd name="T48" fmla="*/ 298 w 541"/>
                <a:gd name="T49" fmla="*/ 62 h 163"/>
                <a:gd name="T50" fmla="*/ 251 w 541"/>
                <a:gd name="T51" fmla="*/ 47 h 163"/>
                <a:gd name="T52" fmla="*/ 204 w 541"/>
                <a:gd name="T53" fmla="*/ 32 h 163"/>
                <a:gd name="T54" fmla="*/ 159 w 541"/>
                <a:gd name="T55" fmla="*/ 19 h 163"/>
                <a:gd name="T56" fmla="*/ 117 w 541"/>
                <a:gd name="T57" fmla="*/ 7 h 163"/>
                <a:gd name="T58" fmla="*/ 77 w 541"/>
                <a:gd name="T59" fmla="*/ 2 h 163"/>
                <a:gd name="T60" fmla="*/ 45 w 541"/>
                <a:gd name="T61" fmla="*/ 0 h 163"/>
                <a:gd name="T62" fmla="*/ 18 w 541"/>
                <a:gd name="T63" fmla="*/ 2 h 163"/>
                <a:gd name="T64" fmla="*/ 0 w 541"/>
                <a:gd name="T65" fmla="*/ 9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1"/>
                <a:gd name="T100" fmla="*/ 0 h 163"/>
                <a:gd name="T101" fmla="*/ 541 w 541"/>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1" h="163">
                  <a:moveTo>
                    <a:pt x="0" y="9"/>
                  </a:moveTo>
                  <a:lnTo>
                    <a:pt x="5" y="12"/>
                  </a:lnTo>
                  <a:lnTo>
                    <a:pt x="22" y="17"/>
                  </a:lnTo>
                  <a:lnTo>
                    <a:pt x="50" y="27"/>
                  </a:lnTo>
                  <a:lnTo>
                    <a:pt x="85" y="37"/>
                  </a:lnTo>
                  <a:lnTo>
                    <a:pt x="124" y="49"/>
                  </a:lnTo>
                  <a:lnTo>
                    <a:pt x="169" y="64"/>
                  </a:lnTo>
                  <a:lnTo>
                    <a:pt x="216" y="79"/>
                  </a:lnTo>
                  <a:lnTo>
                    <a:pt x="268" y="96"/>
                  </a:lnTo>
                  <a:lnTo>
                    <a:pt x="318" y="111"/>
                  </a:lnTo>
                  <a:lnTo>
                    <a:pt x="365" y="126"/>
                  </a:lnTo>
                  <a:lnTo>
                    <a:pt x="412" y="139"/>
                  </a:lnTo>
                  <a:lnTo>
                    <a:pt x="452" y="149"/>
                  </a:lnTo>
                  <a:lnTo>
                    <a:pt x="487" y="156"/>
                  </a:lnTo>
                  <a:lnTo>
                    <a:pt x="514" y="163"/>
                  </a:lnTo>
                  <a:lnTo>
                    <a:pt x="534" y="163"/>
                  </a:lnTo>
                  <a:lnTo>
                    <a:pt x="541" y="161"/>
                  </a:lnTo>
                  <a:lnTo>
                    <a:pt x="536" y="158"/>
                  </a:lnTo>
                  <a:lnTo>
                    <a:pt x="521" y="151"/>
                  </a:lnTo>
                  <a:lnTo>
                    <a:pt x="496" y="141"/>
                  </a:lnTo>
                  <a:lnTo>
                    <a:pt x="467" y="129"/>
                  </a:lnTo>
                  <a:lnTo>
                    <a:pt x="429" y="114"/>
                  </a:lnTo>
                  <a:lnTo>
                    <a:pt x="390" y="96"/>
                  </a:lnTo>
                  <a:lnTo>
                    <a:pt x="345" y="79"/>
                  </a:lnTo>
                  <a:lnTo>
                    <a:pt x="298" y="62"/>
                  </a:lnTo>
                  <a:lnTo>
                    <a:pt x="251" y="47"/>
                  </a:lnTo>
                  <a:lnTo>
                    <a:pt x="204" y="32"/>
                  </a:lnTo>
                  <a:lnTo>
                    <a:pt x="159" y="19"/>
                  </a:lnTo>
                  <a:lnTo>
                    <a:pt x="117" y="7"/>
                  </a:lnTo>
                  <a:lnTo>
                    <a:pt x="77" y="2"/>
                  </a:lnTo>
                  <a:lnTo>
                    <a:pt x="45" y="0"/>
                  </a:lnTo>
                  <a:lnTo>
                    <a:pt x="18" y="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69" name="Freeform 211">
              <a:extLst>
                <a:ext uri="{FF2B5EF4-FFF2-40B4-BE49-F238E27FC236}">
                  <a16:creationId xmlns:a16="http://schemas.microsoft.com/office/drawing/2014/main" id="{ED319B30-9CE2-444D-81BB-DBA8C97AB6B9}"/>
                </a:ext>
              </a:extLst>
            </p:cNvPr>
            <p:cNvSpPr>
              <a:spLocks/>
            </p:cNvSpPr>
            <p:nvPr/>
          </p:nvSpPr>
          <p:spPr bwMode="auto">
            <a:xfrm>
              <a:off x="3216" y="981"/>
              <a:ext cx="392" cy="206"/>
            </a:xfrm>
            <a:custGeom>
              <a:avLst/>
              <a:gdLst>
                <a:gd name="T0" fmla="*/ 288 w 392"/>
                <a:gd name="T1" fmla="*/ 67 h 206"/>
                <a:gd name="T2" fmla="*/ 278 w 392"/>
                <a:gd name="T3" fmla="*/ 62 h 206"/>
                <a:gd name="T4" fmla="*/ 250 w 392"/>
                <a:gd name="T5" fmla="*/ 52 h 206"/>
                <a:gd name="T6" fmla="*/ 211 w 392"/>
                <a:gd name="T7" fmla="*/ 37 h 206"/>
                <a:gd name="T8" fmla="*/ 166 w 392"/>
                <a:gd name="T9" fmla="*/ 22 h 206"/>
                <a:gd name="T10" fmla="*/ 121 w 392"/>
                <a:gd name="T11" fmla="*/ 7 h 206"/>
                <a:gd name="T12" fmla="*/ 82 w 392"/>
                <a:gd name="T13" fmla="*/ 0 h 206"/>
                <a:gd name="T14" fmla="*/ 54 w 392"/>
                <a:gd name="T15" fmla="*/ 2 h 206"/>
                <a:gd name="T16" fmla="*/ 44 w 392"/>
                <a:gd name="T17" fmla="*/ 15 h 206"/>
                <a:gd name="T18" fmla="*/ 39 w 392"/>
                <a:gd name="T19" fmla="*/ 20 h 206"/>
                <a:gd name="T20" fmla="*/ 25 w 392"/>
                <a:gd name="T21" fmla="*/ 29 h 206"/>
                <a:gd name="T22" fmla="*/ 10 w 392"/>
                <a:gd name="T23" fmla="*/ 47 h 206"/>
                <a:gd name="T24" fmla="*/ 0 w 392"/>
                <a:gd name="T25" fmla="*/ 69 h 206"/>
                <a:gd name="T26" fmla="*/ 2 w 392"/>
                <a:gd name="T27" fmla="*/ 94 h 206"/>
                <a:gd name="T28" fmla="*/ 25 w 392"/>
                <a:gd name="T29" fmla="*/ 119 h 206"/>
                <a:gd name="T30" fmla="*/ 72 w 392"/>
                <a:gd name="T31" fmla="*/ 141 h 206"/>
                <a:gd name="T32" fmla="*/ 149 w 392"/>
                <a:gd name="T33" fmla="*/ 164 h 206"/>
                <a:gd name="T34" fmla="*/ 156 w 392"/>
                <a:gd name="T35" fmla="*/ 166 h 206"/>
                <a:gd name="T36" fmla="*/ 176 w 392"/>
                <a:gd name="T37" fmla="*/ 173 h 206"/>
                <a:gd name="T38" fmla="*/ 203 w 392"/>
                <a:gd name="T39" fmla="*/ 183 h 206"/>
                <a:gd name="T40" fmla="*/ 235 w 392"/>
                <a:gd name="T41" fmla="*/ 193 h 206"/>
                <a:gd name="T42" fmla="*/ 270 w 392"/>
                <a:gd name="T43" fmla="*/ 201 h 206"/>
                <a:gd name="T44" fmla="*/ 302 w 392"/>
                <a:gd name="T45" fmla="*/ 206 h 206"/>
                <a:gd name="T46" fmla="*/ 330 w 392"/>
                <a:gd name="T47" fmla="*/ 206 h 206"/>
                <a:gd name="T48" fmla="*/ 350 w 392"/>
                <a:gd name="T49" fmla="*/ 196 h 206"/>
                <a:gd name="T50" fmla="*/ 355 w 392"/>
                <a:gd name="T51" fmla="*/ 191 h 206"/>
                <a:gd name="T52" fmla="*/ 367 w 392"/>
                <a:gd name="T53" fmla="*/ 176 h 206"/>
                <a:gd name="T54" fmla="*/ 379 w 392"/>
                <a:gd name="T55" fmla="*/ 159 h 206"/>
                <a:gd name="T56" fmla="*/ 389 w 392"/>
                <a:gd name="T57" fmla="*/ 134 h 206"/>
                <a:gd name="T58" fmla="*/ 392 w 392"/>
                <a:gd name="T59" fmla="*/ 111 h 206"/>
                <a:gd name="T60" fmla="*/ 377 w 392"/>
                <a:gd name="T61" fmla="*/ 92 h 206"/>
                <a:gd name="T62" fmla="*/ 345 w 392"/>
                <a:gd name="T63" fmla="*/ 74 h 206"/>
                <a:gd name="T64" fmla="*/ 288 w 392"/>
                <a:gd name="T65" fmla="*/ 67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2"/>
                <a:gd name="T100" fmla="*/ 0 h 206"/>
                <a:gd name="T101" fmla="*/ 392 w 392"/>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2" h="206">
                  <a:moveTo>
                    <a:pt x="288" y="67"/>
                  </a:moveTo>
                  <a:lnTo>
                    <a:pt x="278" y="62"/>
                  </a:lnTo>
                  <a:lnTo>
                    <a:pt x="250" y="52"/>
                  </a:lnTo>
                  <a:lnTo>
                    <a:pt x="211" y="37"/>
                  </a:lnTo>
                  <a:lnTo>
                    <a:pt x="166" y="22"/>
                  </a:lnTo>
                  <a:lnTo>
                    <a:pt x="121" y="7"/>
                  </a:lnTo>
                  <a:lnTo>
                    <a:pt x="82" y="0"/>
                  </a:lnTo>
                  <a:lnTo>
                    <a:pt x="54" y="2"/>
                  </a:lnTo>
                  <a:lnTo>
                    <a:pt x="44" y="15"/>
                  </a:lnTo>
                  <a:lnTo>
                    <a:pt x="39" y="20"/>
                  </a:lnTo>
                  <a:lnTo>
                    <a:pt x="25" y="29"/>
                  </a:lnTo>
                  <a:lnTo>
                    <a:pt x="10" y="47"/>
                  </a:lnTo>
                  <a:lnTo>
                    <a:pt x="0" y="69"/>
                  </a:lnTo>
                  <a:lnTo>
                    <a:pt x="2" y="94"/>
                  </a:lnTo>
                  <a:lnTo>
                    <a:pt x="25" y="119"/>
                  </a:lnTo>
                  <a:lnTo>
                    <a:pt x="72" y="141"/>
                  </a:lnTo>
                  <a:lnTo>
                    <a:pt x="149" y="164"/>
                  </a:lnTo>
                  <a:lnTo>
                    <a:pt x="156" y="166"/>
                  </a:lnTo>
                  <a:lnTo>
                    <a:pt x="176" y="173"/>
                  </a:lnTo>
                  <a:lnTo>
                    <a:pt x="203" y="183"/>
                  </a:lnTo>
                  <a:lnTo>
                    <a:pt x="235" y="193"/>
                  </a:lnTo>
                  <a:lnTo>
                    <a:pt x="270" y="201"/>
                  </a:lnTo>
                  <a:lnTo>
                    <a:pt x="302" y="206"/>
                  </a:lnTo>
                  <a:lnTo>
                    <a:pt x="330" y="206"/>
                  </a:lnTo>
                  <a:lnTo>
                    <a:pt x="350" y="196"/>
                  </a:lnTo>
                  <a:lnTo>
                    <a:pt x="355" y="191"/>
                  </a:lnTo>
                  <a:lnTo>
                    <a:pt x="367" y="176"/>
                  </a:lnTo>
                  <a:lnTo>
                    <a:pt x="379" y="159"/>
                  </a:lnTo>
                  <a:lnTo>
                    <a:pt x="389" y="134"/>
                  </a:lnTo>
                  <a:lnTo>
                    <a:pt x="392" y="111"/>
                  </a:lnTo>
                  <a:lnTo>
                    <a:pt x="377" y="92"/>
                  </a:lnTo>
                  <a:lnTo>
                    <a:pt x="345" y="74"/>
                  </a:lnTo>
                  <a:lnTo>
                    <a:pt x="288"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70" name="Freeform 212">
              <a:extLst>
                <a:ext uri="{FF2B5EF4-FFF2-40B4-BE49-F238E27FC236}">
                  <a16:creationId xmlns:a16="http://schemas.microsoft.com/office/drawing/2014/main" id="{9A7AA0C2-B7E5-4F91-BB7A-44BBB1D5F297}"/>
                </a:ext>
              </a:extLst>
            </p:cNvPr>
            <p:cNvSpPr>
              <a:spLocks/>
            </p:cNvSpPr>
            <p:nvPr/>
          </p:nvSpPr>
          <p:spPr bwMode="auto">
            <a:xfrm>
              <a:off x="3218" y="1246"/>
              <a:ext cx="390" cy="122"/>
            </a:xfrm>
            <a:custGeom>
              <a:avLst/>
              <a:gdLst>
                <a:gd name="T0" fmla="*/ 0 w 390"/>
                <a:gd name="T1" fmla="*/ 0 h 122"/>
                <a:gd name="T2" fmla="*/ 18 w 390"/>
                <a:gd name="T3" fmla="*/ 5 h 122"/>
                <a:gd name="T4" fmla="*/ 60 w 390"/>
                <a:gd name="T5" fmla="*/ 15 h 122"/>
                <a:gd name="T6" fmla="*/ 122 w 390"/>
                <a:gd name="T7" fmla="*/ 30 h 122"/>
                <a:gd name="T8" fmla="*/ 191 w 390"/>
                <a:gd name="T9" fmla="*/ 50 h 122"/>
                <a:gd name="T10" fmla="*/ 263 w 390"/>
                <a:gd name="T11" fmla="*/ 70 h 122"/>
                <a:gd name="T12" fmla="*/ 325 w 390"/>
                <a:gd name="T13" fmla="*/ 90 h 122"/>
                <a:gd name="T14" fmla="*/ 370 w 390"/>
                <a:gd name="T15" fmla="*/ 107 h 122"/>
                <a:gd name="T16" fmla="*/ 390 w 390"/>
                <a:gd name="T17" fmla="*/ 122 h 122"/>
                <a:gd name="T18" fmla="*/ 372 w 390"/>
                <a:gd name="T19" fmla="*/ 119 h 122"/>
                <a:gd name="T20" fmla="*/ 330 w 390"/>
                <a:gd name="T21" fmla="*/ 110 h 122"/>
                <a:gd name="T22" fmla="*/ 268 w 390"/>
                <a:gd name="T23" fmla="*/ 95 h 122"/>
                <a:gd name="T24" fmla="*/ 199 w 390"/>
                <a:gd name="T25" fmla="*/ 77 h 122"/>
                <a:gd name="T26" fmla="*/ 127 w 390"/>
                <a:gd name="T27" fmla="*/ 57 h 122"/>
                <a:gd name="T28" fmla="*/ 65 w 390"/>
                <a:gd name="T29" fmla="*/ 38 h 122"/>
                <a:gd name="T30" fmla="*/ 20 w 390"/>
                <a:gd name="T31" fmla="*/ 18 h 122"/>
                <a:gd name="T32" fmla="*/ 0 w 390"/>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0"/>
                <a:gd name="T52" fmla="*/ 0 h 122"/>
                <a:gd name="T53" fmla="*/ 390 w 390"/>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0" h="122">
                  <a:moveTo>
                    <a:pt x="0" y="0"/>
                  </a:moveTo>
                  <a:lnTo>
                    <a:pt x="18" y="5"/>
                  </a:lnTo>
                  <a:lnTo>
                    <a:pt x="60" y="15"/>
                  </a:lnTo>
                  <a:lnTo>
                    <a:pt x="122" y="30"/>
                  </a:lnTo>
                  <a:lnTo>
                    <a:pt x="191" y="50"/>
                  </a:lnTo>
                  <a:lnTo>
                    <a:pt x="263" y="70"/>
                  </a:lnTo>
                  <a:lnTo>
                    <a:pt x="325" y="90"/>
                  </a:lnTo>
                  <a:lnTo>
                    <a:pt x="370" y="107"/>
                  </a:lnTo>
                  <a:lnTo>
                    <a:pt x="390" y="122"/>
                  </a:lnTo>
                  <a:lnTo>
                    <a:pt x="372" y="119"/>
                  </a:lnTo>
                  <a:lnTo>
                    <a:pt x="330" y="110"/>
                  </a:lnTo>
                  <a:lnTo>
                    <a:pt x="268" y="95"/>
                  </a:lnTo>
                  <a:lnTo>
                    <a:pt x="199" y="77"/>
                  </a:lnTo>
                  <a:lnTo>
                    <a:pt x="127" y="57"/>
                  </a:lnTo>
                  <a:lnTo>
                    <a:pt x="65" y="38"/>
                  </a:lnTo>
                  <a:lnTo>
                    <a:pt x="2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71" name="Freeform 213">
              <a:extLst>
                <a:ext uri="{FF2B5EF4-FFF2-40B4-BE49-F238E27FC236}">
                  <a16:creationId xmlns:a16="http://schemas.microsoft.com/office/drawing/2014/main" id="{CC7455B4-2D4F-4F0A-86C6-A62AE775A18E}"/>
                </a:ext>
              </a:extLst>
            </p:cNvPr>
            <p:cNvSpPr>
              <a:spLocks/>
            </p:cNvSpPr>
            <p:nvPr/>
          </p:nvSpPr>
          <p:spPr bwMode="auto">
            <a:xfrm>
              <a:off x="3295" y="1244"/>
              <a:ext cx="40" cy="402"/>
            </a:xfrm>
            <a:custGeom>
              <a:avLst/>
              <a:gdLst>
                <a:gd name="T0" fmla="*/ 40 w 40"/>
                <a:gd name="T1" fmla="*/ 0 h 402"/>
                <a:gd name="T2" fmla="*/ 37 w 40"/>
                <a:gd name="T3" fmla="*/ 59 h 402"/>
                <a:gd name="T4" fmla="*/ 32 w 40"/>
                <a:gd name="T5" fmla="*/ 196 h 402"/>
                <a:gd name="T6" fmla="*/ 20 w 40"/>
                <a:gd name="T7" fmla="*/ 333 h 402"/>
                <a:gd name="T8" fmla="*/ 0 w 40"/>
                <a:gd name="T9" fmla="*/ 402 h 402"/>
                <a:gd name="T10" fmla="*/ 0 w 40"/>
                <a:gd name="T11" fmla="*/ 342 h 402"/>
                <a:gd name="T12" fmla="*/ 5 w 40"/>
                <a:gd name="T13" fmla="*/ 208 h 402"/>
                <a:gd name="T14" fmla="*/ 18 w 40"/>
                <a:gd name="T15" fmla="*/ 69 h 402"/>
                <a:gd name="T16" fmla="*/ 40 w 40"/>
                <a:gd name="T17" fmla="*/ 0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02"/>
                <a:gd name="T29" fmla="*/ 40 w 40"/>
                <a:gd name="T30" fmla="*/ 402 h 4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02">
                  <a:moveTo>
                    <a:pt x="40" y="0"/>
                  </a:moveTo>
                  <a:lnTo>
                    <a:pt x="37" y="59"/>
                  </a:lnTo>
                  <a:lnTo>
                    <a:pt x="32" y="196"/>
                  </a:lnTo>
                  <a:lnTo>
                    <a:pt x="20" y="333"/>
                  </a:lnTo>
                  <a:lnTo>
                    <a:pt x="0" y="402"/>
                  </a:lnTo>
                  <a:lnTo>
                    <a:pt x="0" y="342"/>
                  </a:lnTo>
                  <a:lnTo>
                    <a:pt x="5" y="208"/>
                  </a:lnTo>
                  <a:lnTo>
                    <a:pt x="18" y="69"/>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72" name="Freeform 214">
              <a:extLst>
                <a:ext uri="{FF2B5EF4-FFF2-40B4-BE49-F238E27FC236}">
                  <a16:creationId xmlns:a16="http://schemas.microsoft.com/office/drawing/2014/main" id="{3807F430-2FAA-41C9-81AD-1B04722B6B3A}"/>
                </a:ext>
              </a:extLst>
            </p:cNvPr>
            <p:cNvSpPr>
              <a:spLocks/>
            </p:cNvSpPr>
            <p:nvPr/>
          </p:nvSpPr>
          <p:spPr bwMode="auto">
            <a:xfrm>
              <a:off x="3474" y="1296"/>
              <a:ext cx="40" cy="402"/>
            </a:xfrm>
            <a:custGeom>
              <a:avLst/>
              <a:gdLst>
                <a:gd name="T0" fmla="*/ 40 w 40"/>
                <a:gd name="T1" fmla="*/ 0 h 402"/>
                <a:gd name="T2" fmla="*/ 37 w 40"/>
                <a:gd name="T3" fmla="*/ 60 h 402"/>
                <a:gd name="T4" fmla="*/ 32 w 40"/>
                <a:gd name="T5" fmla="*/ 196 h 402"/>
                <a:gd name="T6" fmla="*/ 20 w 40"/>
                <a:gd name="T7" fmla="*/ 333 h 402"/>
                <a:gd name="T8" fmla="*/ 0 w 40"/>
                <a:gd name="T9" fmla="*/ 402 h 402"/>
                <a:gd name="T10" fmla="*/ 0 w 40"/>
                <a:gd name="T11" fmla="*/ 343 h 402"/>
                <a:gd name="T12" fmla="*/ 5 w 40"/>
                <a:gd name="T13" fmla="*/ 209 h 402"/>
                <a:gd name="T14" fmla="*/ 17 w 40"/>
                <a:gd name="T15" fmla="*/ 69 h 402"/>
                <a:gd name="T16" fmla="*/ 40 w 40"/>
                <a:gd name="T17" fmla="*/ 0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02"/>
                <a:gd name="T29" fmla="*/ 40 w 40"/>
                <a:gd name="T30" fmla="*/ 402 h 4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02">
                  <a:moveTo>
                    <a:pt x="40" y="0"/>
                  </a:moveTo>
                  <a:lnTo>
                    <a:pt x="37" y="60"/>
                  </a:lnTo>
                  <a:lnTo>
                    <a:pt x="32" y="196"/>
                  </a:lnTo>
                  <a:lnTo>
                    <a:pt x="20" y="333"/>
                  </a:lnTo>
                  <a:lnTo>
                    <a:pt x="0" y="402"/>
                  </a:lnTo>
                  <a:lnTo>
                    <a:pt x="0" y="343"/>
                  </a:lnTo>
                  <a:lnTo>
                    <a:pt x="5" y="209"/>
                  </a:lnTo>
                  <a:lnTo>
                    <a:pt x="17" y="69"/>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73" name="Freeform 215">
              <a:extLst>
                <a:ext uri="{FF2B5EF4-FFF2-40B4-BE49-F238E27FC236}">
                  <a16:creationId xmlns:a16="http://schemas.microsoft.com/office/drawing/2014/main" id="{BEF24E27-AA22-4E3B-A468-E3E431314D5D}"/>
                </a:ext>
              </a:extLst>
            </p:cNvPr>
            <p:cNvSpPr>
              <a:spLocks/>
            </p:cNvSpPr>
            <p:nvPr/>
          </p:nvSpPr>
          <p:spPr bwMode="auto">
            <a:xfrm>
              <a:off x="3203" y="1423"/>
              <a:ext cx="387" cy="119"/>
            </a:xfrm>
            <a:custGeom>
              <a:avLst/>
              <a:gdLst>
                <a:gd name="T0" fmla="*/ 0 w 387"/>
                <a:gd name="T1" fmla="*/ 0 h 119"/>
                <a:gd name="T2" fmla="*/ 18 w 387"/>
                <a:gd name="T3" fmla="*/ 2 h 119"/>
                <a:gd name="T4" fmla="*/ 60 w 387"/>
                <a:gd name="T5" fmla="*/ 12 h 119"/>
                <a:gd name="T6" fmla="*/ 122 w 387"/>
                <a:gd name="T7" fmla="*/ 27 h 119"/>
                <a:gd name="T8" fmla="*/ 191 w 387"/>
                <a:gd name="T9" fmla="*/ 44 h 119"/>
                <a:gd name="T10" fmla="*/ 261 w 387"/>
                <a:gd name="T11" fmla="*/ 64 h 119"/>
                <a:gd name="T12" fmla="*/ 323 w 387"/>
                <a:gd name="T13" fmla="*/ 84 h 119"/>
                <a:gd name="T14" fmla="*/ 368 w 387"/>
                <a:gd name="T15" fmla="*/ 104 h 119"/>
                <a:gd name="T16" fmla="*/ 387 w 387"/>
                <a:gd name="T17" fmla="*/ 119 h 119"/>
                <a:gd name="T18" fmla="*/ 370 w 387"/>
                <a:gd name="T19" fmla="*/ 116 h 119"/>
                <a:gd name="T20" fmla="*/ 328 w 387"/>
                <a:gd name="T21" fmla="*/ 106 h 119"/>
                <a:gd name="T22" fmla="*/ 266 w 387"/>
                <a:gd name="T23" fmla="*/ 94 h 119"/>
                <a:gd name="T24" fmla="*/ 196 w 387"/>
                <a:gd name="T25" fmla="*/ 77 h 119"/>
                <a:gd name="T26" fmla="*/ 127 w 387"/>
                <a:gd name="T27" fmla="*/ 57 h 119"/>
                <a:gd name="T28" fmla="*/ 65 w 387"/>
                <a:gd name="T29" fmla="*/ 37 h 119"/>
                <a:gd name="T30" fmla="*/ 20 w 387"/>
                <a:gd name="T31" fmla="*/ 17 h 119"/>
                <a:gd name="T32" fmla="*/ 0 w 387"/>
                <a:gd name="T33" fmla="*/ 0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7"/>
                <a:gd name="T52" fmla="*/ 0 h 119"/>
                <a:gd name="T53" fmla="*/ 387 w 387"/>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7" h="119">
                  <a:moveTo>
                    <a:pt x="0" y="0"/>
                  </a:moveTo>
                  <a:lnTo>
                    <a:pt x="18" y="2"/>
                  </a:lnTo>
                  <a:lnTo>
                    <a:pt x="60" y="12"/>
                  </a:lnTo>
                  <a:lnTo>
                    <a:pt x="122" y="27"/>
                  </a:lnTo>
                  <a:lnTo>
                    <a:pt x="191" y="44"/>
                  </a:lnTo>
                  <a:lnTo>
                    <a:pt x="261" y="64"/>
                  </a:lnTo>
                  <a:lnTo>
                    <a:pt x="323" y="84"/>
                  </a:lnTo>
                  <a:lnTo>
                    <a:pt x="368" y="104"/>
                  </a:lnTo>
                  <a:lnTo>
                    <a:pt x="387" y="119"/>
                  </a:lnTo>
                  <a:lnTo>
                    <a:pt x="370" y="116"/>
                  </a:lnTo>
                  <a:lnTo>
                    <a:pt x="328" y="106"/>
                  </a:lnTo>
                  <a:lnTo>
                    <a:pt x="266" y="94"/>
                  </a:lnTo>
                  <a:lnTo>
                    <a:pt x="196" y="77"/>
                  </a:lnTo>
                  <a:lnTo>
                    <a:pt x="127" y="57"/>
                  </a:lnTo>
                  <a:lnTo>
                    <a:pt x="65" y="37"/>
                  </a:lnTo>
                  <a:lnTo>
                    <a:pt x="2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74" name="Freeform 216">
              <a:extLst>
                <a:ext uri="{FF2B5EF4-FFF2-40B4-BE49-F238E27FC236}">
                  <a16:creationId xmlns:a16="http://schemas.microsoft.com/office/drawing/2014/main" id="{700CC8B2-E171-4295-8E7B-18882D3A1CB2}"/>
                </a:ext>
              </a:extLst>
            </p:cNvPr>
            <p:cNvSpPr>
              <a:spLocks/>
            </p:cNvSpPr>
            <p:nvPr/>
          </p:nvSpPr>
          <p:spPr bwMode="auto">
            <a:xfrm>
              <a:off x="3196" y="1604"/>
              <a:ext cx="389" cy="124"/>
            </a:xfrm>
            <a:custGeom>
              <a:avLst/>
              <a:gdLst>
                <a:gd name="T0" fmla="*/ 0 w 389"/>
                <a:gd name="T1" fmla="*/ 0 h 124"/>
                <a:gd name="T2" fmla="*/ 17 w 389"/>
                <a:gd name="T3" fmla="*/ 5 h 124"/>
                <a:gd name="T4" fmla="*/ 59 w 389"/>
                <a:gd name="T5" fmla="*/ 15 h 124"/>
                <a:gd name="T6" fmla="*/ 121 w 389"/>
                <a:gd name="T7" fmla="*/ 30 h 124"/>
                <a:gd name="T8" fmla="*/ 191 w 389"/>
                <a:gd name="T9" fmla="*/ 47 h 124"/>
                <a:gd name="T10" fmla="*/ 263 w 389"/>
                <a:gd name="T11" fmla="*/ 69 h 124"/>
                <a:gd name="T12" fmla="*/ 325 w 389"/>
                <a:gd name="T13" fmla="*/ 89 h 124"/>
                <a:gd name="T14" fmla="*/ 370 w 389"/>
                <a:gd name="T15" fmla="*/ 109 h 124"/>
                <a:gd name="T16" fmla="*/ 389 w 389"/>
                <a:gd name="T17" fmla="*/ 124 h 124"/>
                <a:gd name="T18" fmla="*/ 372 w 389"/>
                <a:gd name="T19" fmla="*/ 121 h 124"/>
                <a:gd name="T20" fmla="*/ 330 w 389"/>
                <a:gd name="T21" fmla="*/ 112 h 124"/>
                <a:gd name="T22" fmla="*/ 268 w 389"/>
                <a:gd name="T23" fmla="*/ 97 h 124"/>
                <a:gd name="T24" fmla="*/ 198 w 389"/>
                <a:gd name="T25" fmla="*/ 79 h 124"/>
                <a:gd name="T26" fmla="*/ 126 w 389"/>
                <a:gd name="T27" fmla="*/ 59 h 124"/>
                <a:gd name="T28" fmla="*/ 64 w 389"/>
                <a:gd name="T29" fmla="*/ 37 h 124"/>
                <a:gd name="T30" fmla="*/ 20 w 389"/>
                <a:gd name="T31" fmla="*/ 17 h 124"/>
                <a:gd name="T32" fmla="*/ 0 w 389"/>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9"/>
                <a:gd name="T52" fmla="*/ 0 h 124"/>
                <a:gd name="T53" fmla="*/ 389 w 389"/>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9" h="124">
                  <a:moveTo>
                    <a:pt x="0" y="0"/>
                  </a:moveTo>
                  <a:lnTo>
                    <a:pt x="17" y="5"/>
                  </a:lnTo>
                  <a:lnTo>
                    <a:pt x="59" y="15"/>
                  </a:lnTo>
                  <a:lnTo>
                    <a:pt x="121" y="30"/>
                  </a:lnTo>
                  <a:lnTo>
                    <a:pt x="191" y="47"/>
                  </a:lnTo>
                  <a:lnTo>
                    <a:pt x="263" y="69"/>
                  </a:lnTo>
                  <a:lnTo>
                    <a:pt x="325" y="89"/>
                  </a:lnTo>
                  <a:lnTo>
                    <a:pt x="370" y="109"/>
                  </a:lnTo>
                  <a:lnTo>
                    <a:pt x="389" y="124"/>
                  </a:lnTo>
                  <a:lnTo>
                    <a:pt x="372" y="121"/>
                  </a:lnTo>
                  <a:lnTo>
                    <a:pt x="330" y="112"/>
                  </a:lnTo>
                  <a:lnTo>
                    <a:pt x="268" y="97"/>
                  </a:lnTo>
                  <a:lnTo>
                    <a:pt x="198" y="79"/>
                  </a:lnTo>
                  <a:lnTo>
                    <a:pt x="126" y="59"/>
                  </a:lnTo>
                  <a:lnTo>
                    <a:pt x="64" y="37"/>
                  </a:lnTo>
                  <a:lnTo>
                    <a:pt x="2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75" name="Freeform 217">
              <a:extLst>
                <a:ext uri="{FF2B5EF4-FFF2-40B4-BE49-F238E27FC236}">
                  <a16:creationId xmlns:a16="http://schemas.microsoft.com/office/drawing/2014/main" id="{C1F14136-AF1F-48C1-87AB-FF3831B1CB1E}"/>
                </a:ext>
              </a:extLst>
            </p:cNvPr>
            <p:cNvSpPr>
              <a:spLocks/>
            </p:cNvSpPr>
            <p:nvPr/>
          </p:nvSpPr>
          <p:spPr bwMode="auto">
            <a:xfrm>
              <a:off x="3171" y="2063"/>
              <a:ext cx="387" cy="122"/>
            </a:xfrm>
            <a:custGeom>
              <a:avLst/>
              <a:gdLst>
                <a:gd name="T0" fmla="*/ 0 w 387"/>
                <a:gd name="T1" fmla="*/ 0 h 122"/>
                <a:gd name="T2" fmla="*/ 17 w 387"/>
                <a:gd name="T3" fmla="*/ 5 h 122"/>
                <a:gd name="T4" fmla="*/ 60 w 387"/>
                <a:gd name="T5" fmla="*/ 15 h 122"/>
                <a:gd name="T6" fmla="*/ 122 w 387"/>
                <a:gd name="T7" fmla="*/ 30 h 122"/>
                <a:gd name="T8" fmla="*/ 191 w 387"/>
                <a:gd name="T9" fmla="*/ 47 h 122"/>
                <a:gd name="T10" fmla="*/ 261 w 387"/>
                <a:gd name="T11" fmla="*/ 67 h 122"/>
                <a:gd name="T12" fmla="*/ 323 w 387"/>
                <a:gd name="T13" fmla="*/ 87 h 122"/>
                <a:gd name="T14" fmla="*/ 367 w 387"/>
                <a:gd name="T15" fmla="*/ 107 h 122"/>
                <a:gd name="T16" fmla="*/ 387 w 387"/>
                <a:gd name="T17" fmla="*/ 122 h 122"/>
                <a:gd name="T18" fmla="*/ 370 w 387"/>
                <a:gd name="T19" fmla="*/ 119 h 122"/>
                <a:gd name="T20" fmla="*/ 328 w 387"/>
                <a:gd name="T21" fmla="*/ 109 h 122"/>
                <a:gd name="T22" fmla="*/ 268 w 387"/>
                <a:gd name="T23" fmla="*/ 94 h 122"/>
                <a:gd name="T24" fmla="*/ 199 w 387"/>
                <a:gd name="T25" fmla="*/ 77 h 122"/>
                <a:gd name="T26" fmla="*/ 127 w 387"/>
                <a:gd name="T27" fmla="*/ 57 h 122"/>
                <a:gd name="T28" fmla="*/ 65 w 387"/>
                <a:gd name="T29" fmla="*/ 37 h 122"/>
                <a:gd name="T30" fmla="*/ 20 w 387"/>
                <a:gd name="T31" fmla="*/ 18 h 122"/>
                <a:gd name="T32" fmla="*/ 0 w 387"/>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7"/>
                <a:gd name="T52" fmla="*/ 0 h 122"/>
                <a:gd name="T53" fmla="*/ 387 w 387"/>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7" h="122">
                  <a:moveTo>
                    <a:pt x="0" y="0"/>
                  </a:moveTo>
                  <a:lnTo>
                    <a:pt x="17" y="5"/>
                  </a:lnTo>
                  <a:lnTo>
                    <a:pt x="60" y="15"/>
                  </a:lnTo>
                  <a:lnTo>
                    <a:pt x="122" y="30"/>
                  </a:lnTo>
                  <a:lnTo>
                    <a:pt x="191" y="47"/>
                  </a:lnTo>
                  <a:lnTo>
                    <a:pt x="261" y="67"/>
                  </a:lnTo>
                  <a:lnTo>
                    <a:pt x="323" y="87"/>
                  </a:lnTo>
                  <a:lnTo>
                    <a:pt x="367" y="107"/>
                  </a:lnTo>
                  <a:lnTo>
                    <a:pt x="387" y="122"/>
                  </a:lnTo>
                  <a:lnTo>
                    <a:pt x="370" y="119"/>
                  </a:lnTo>
                  <a:lnTo>
                    <a:pt x="328" y="109"/>
                  </a:lnTo>
                  <a:lnTo>
                    <a:pt x="268" y="94"/>
                  </a:lnTo>
                  <a:lnTo>
                    <a:pt x="199" y="77"/>
                  </a:lnTo>
                  <a:lnTo>
                    <a:pt x="127" y="57"/>
                  </a:lnTo>
                  <a:lnTo>
                    <a:pt x="65" y="37"/>
                  </a:lnTo>
                  <a:lnTo>
                    <a:pt x="2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76" name="Freeform 218">
              <a:extLst>
                <a:ext uri="{FF2B5EF4-FFF2-40B4-BE49-F238E27FC236}">
                  <a16:creationId xmlns:a16="http://schemas.microsoft.com/office/drawing/2014/main" id="{BDF0C986-1CE3-4AC5-BD41-E31A94980949}"/>
                </a:ext>
              </a:extLst>
            </p:cNvPr>
            <p:cNvSpPr>
              <a:spLocks/>
            </p:cNvSpPr>
            <p:nvPr/>
          </p:nvSpPr>
          <p:spPr bwMode="auto">
            <a:xfrm>
              <a:off x="3141" y="1904"/>
              <a:ext cx="30" cy="147"/>
            </a:xfrm>
            <a:custGeom>
              <a:avLst/>
              <a:gdLst>
                <a:gd name="T0" fmla="*/ 28 w 30"/>
                <a:gd name="T1" fmla="*/ 0 h 147"/>
                <a:gd name="T2" fmla="*/ 20 w 30"/>
                <a:gd name="T3" fmla="*/ 15 h 147"/>
                <a:gd name="T4" fmla="*/ 8 w 30"/>
                <a:gd name="T5" fmla="*/ 50 h 147"/>
                <a:gd name="T6" fmla="*/ 0 w 30"/>
                <a:gd name="T7" fmla="*/ 100 h 147"/>
                <a:gd name="T8" fmla="*/ 10 w 30"/>
                <a:gd name="T9" fmla="*/ 147 h 147"/>
                <a:gd name="T10" fmla="*/ 15 w 30"/>
                <a:gd name="T11" fmla="*/ 127 h 147"/>
                <a:gd name="T12" fmla="*/ 25 w 30"/>
                <a:gd name="T13" fmla="*/ 82 h 147"/>
                <a:gd name="T14" fmla="*/ 30 w 30"/>
                <a:gd name="T15" fmla="*/ 33 h 147"/>
                <a:gd name="T16" fmla="*/ 28 w 30"/>
                <a:gd name="T17" fmla="*/ 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47"/>
                <a:gd name="T29" fmla="*/ 30 w 30"/>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47">
                  <a:moveTo>
                    <a:pt x="28" y="0"/>
                  </a:moveTo>
                  <a:lnTo>
                    <a:pt x="20" y="15"/>
                  </a:lnTo>
                  <a:lnTo>
                    <a:pt x="8" y="50"/>
                  </a:lnTo>
                  <a:lnTo>
                    <a:pt x="0" y="100"/>
                  </a:lnTo>
                  <a:lnTo>
                    <a:pt x="10" y="147"/>
                  </a:lnTo>
                  <a:lnTo>
                    <a:pt x="15" y="127"/>
                  </a:lnTo>
                  <a:lnTo>
                    <a:pt x="25" y="82"/>
                  </a:lnTo>
                  <a:lnTo>
                    <a:pt x="30" y="33"/>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77" name="Freeform 219">
              <a:extLst>
                <a:ext uri="{FF2B5EF4-FFF2-40B4-BE49-F238E27FC236}">
                  <a16:creationId xmlns:a16="http://schemas.microsoft.com/office/drawing/2014/main" id="{E950AFAA-8ECE-4B2A-AFEC-0FB271095615}"/>
                </a:ext>
              </a:extLst>
            </p:cNvPr>
            <p:cNvSpPr>
              <a:spLocks/>
            </p:cNvSpPr>
            <p:nvPr/>
          </p:nvSpPr>
          <p:spPr bwMode="auto">
            <a:xfrm>
              <a:off x="3320" y="1959"/>
              <a:ext cx="30" cy="146"/>
            </a:xfrm>
            <a:custGeom>
              <a:avLst/>
              <a:gdLst>
                <a:gd name="T0" fmla="*/ 25 w 30"/>
                <a:gd name="T1" fmla="*/ 0 h 146"/>
                <a:gd name="T2" fmla="*/ 20 w 30"/>
                <a:gd name="T3" fmla="*/ 15 h 146"/>
                <a:gd name="T4" fmla="*/ 7 w 30"/>
                <a:gd name="T5" fmla="*/ 50 h 146"/>
                <a:gd name="T6" fmla="*/ 0 w 30"/>
                <a:gd name="T7" fmla="*/ 97 h 146"/>
                <a:gd name="T8" fmla="*/ 7 w 30"/>
                <a:gd name="T9" fmla="*/ 146 h 146"/>
                <a:gd name="T10" fmla="*/ 12 w 30"/>
                <a:gd name="T11" fmla="*/ 126 h 146"/>
                <a:gd name="T12" fmla="*/ 22 w 30"/>
                <a:gd name="T13" fmla="*/ 82 h 146"/>
                <a:gd name="T14" fmla="*/ 30 w 30"/>
                <a:gd name="T15" fmla="*/ 32 h 146"/>
                <a:gd name="T16" fmla="*/ 25 w 30"/>
                <a:gd name="T17" fmla="*/ 0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46"/>
                <a:gd name="T29" fmla="*/ 30 w 30"/>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46">
                  <a:moveTo>
                    <a:pt x="25" y="0"/>
                  </a:moveTo>
                  <a:lnTo>
                    <a:pt x="20" y="15"/>
                  </a:lnTo>
                  <a:lnTo>
                    <a:pt x="7" y="50"/>
                  </a:lnTo>
                  <a:lnTo>
                    <a:pt x="0" y="97"/>
                  </a:lnTo>
                  <a:lnTo>
                    <a:pt x="7" y="146"/>
                  </a:lnTo>
                  <a:lnTo>
                    <a:pt x="12" y="126"/>
                  </a:lnTo>
                  <a:lnTo>
                    <a:pt x="22" y="82"/>
                  </a:lnTo>
                  <a:lnTo>
                    <a:pt x="30" y="32"/>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78" name="Freeform 220">
              <a:extLst>
                <a:ext uri="{FF2B5EF4-FFF2-40B4-BE49-F238E27FC236}">
                  <a16:creationId xmlns:a16="http://schemas.microsoft.com/office/drawing/2014/main" id="{B1700F63-7E42-47C0-8C30-6933ACA8777B}"/>
                </a:ext>
              </a:extLst>
            </p:cNvPr>
            <p:cNvSpPr>
              <a:spLocks/>
            </p:cNvSpPr>
            <p:nvPr/>
          </p:nvSpPr>
          <p:spPr bwMode="auto">
            <a:xfrm>
              <a:off x="1427" y="40"/>
              <a:ext cx="2816" cy="529"/>
            </a:xfrm>
            <a:custGeom>
              <a:avLst/>
              <a:gdLst>
                <a:gd name="T0" fmla="*/ 0 w 2816"/>
                <a:gd name="T1" fmla="*/ 236 h 529"/>
                <a:gd name="T2" fmla="*/ 747 w 2816"/>
                <a:gd name="T3" fmla="*/ 0 h 529"/>
                <a:gd name="T4" fmla="*/ 2816 w 2816"/>
                <a:gd name="T5" fmla="*/ 529 h 529"/>
                <a:gd name="T6" fmla="*/ 2811 w 2816"/>
                <a:gd name="T7" fmla="*/ 529 h 529"/>
                <a:gd name="T8" fmla="*/ 2794 w 2816"/>
                <a:gd name="T9" fmla="*/ 524 h 529"/>
                <a:gd name="T10" fmla="*/ 2766 w 2816"/>
                <a:gd name="T11" fmla="*/ 519 h 529"/>
                <a:gd name="T12" fmla="*/ 2732 w 2816"/>
                <a:gd name="T13" fmla="*/ 511 h 529"/>
                <a:gd name="T14" fmla="*/ 2685 w 2816"/>
                <a:gd name="T15" fmla="*/ 501 h 529"/>
                <a:gd name="T16" fmla="*/ 2632 w 2816"/>
                <a:gd name="T17" fmla="*/ 491 h 529"/>
                <a:gd name="T18" fmla="*/ 2568 w 2816"/>
                <a:gd name="T19" fmla="*/ 479 h 529"/>
                <a:gd name="T20" fmla="*/ 2498 w 2816"/>
                <a:gd name="T21" fmla="*/ 464 h 529"/>
                <a:gd name="T22" fmla="*/ 2422 w 2816"/>
                <a:gd name="T23" fmla="*/ 449 h 529"/>
                <a:gd name="T24" fmla="*/ 2340 w 2816"/>
                <a:gd name="T25" fmla="*/ 434 h 529"/>
                <a:gd name="T26" fmla="*/ 2250 w 2816"/>
                <a:gd name="T27" fmla="*/ 417 h 529"/>
                <a:gd name="T28" fmla="*/ 2156 w 2816"/>
                <a:gd name="T29" fmla="*/ 402 h 529"/>
                <a:gd name="T30" fmla="*/ 2057 w 2816"/>
                <a:gd name="T31" fmla="*/ 385 h 529"/>
                <a:gd name="T32" fmla="*/ 1953 w 2816"/>
                <a:gd name="T33" fmla="*/ 367 h 529"/>
                <a:gd name="T34" fmla="*/ 1846 w 2816"/>
                <a:gd name="T35" fmla="*/ 350 h 529"/>
                <a:gd name="T36" fmla="*/ 1737 w 2816"/>
                <a:gd name="T37" fmla="*/ 332 h 529"/>
                <a:gd name="T38" fmla="*/ 1622 w 2816"/>
                <a:gd name="T39" fmla="*/ 315 h 529"/>
                <a:gd name="T40" fmla="*/ 1508 w 2816"/>
                <a:gd name="T41" fmla="*/ 300 h 529"/>
                <a:gd name="T42" fmla="*/ 1392 w 2816"/>
                <a:gd name="T43" fmla="*/ 285 h 529"/>
                <a:gd name="T44" fmla="*/ 1275 w 2816"/>
                <a:gd name="T45" fmla="*/ 270 h 529"/>
                <a:gd name="T46" fmla="*/ 1158 w 2816"/>
                <a:gd name="T47" fmla="*/ 258 h 529"/>
                <a:gd name="T48" fmla="*/ 1042 w 2816"/>
                <a:gd name="T49" fmla="*/ 246 h 529"/>
                <a:gd name="T50" fmla="*/ 925 w 2816"/>
                <a:gd name="T51" fmla="*/ 236 h 529"/>
                <a:gd name="T52" fmla="*/ 809 w 2816"/>
                <a:gd name="T53" fmla="*/ 226 h 529"/>
                <a:gd name="T54" fmla="*/ 697 w 2816"/>
                <a:gd name="T55" fmla="*/ 218 h 529"/>
                <a:gd name="T56" fmla="*/ 585 w 2816"/>
                <a:gd name="T57" fmla="*/ 213 h 529"/>
                <a:gd name="T58" fmla="*/ 476 w 2816"/>
                <a:gd name="T59" fmla="*/ 211 h 529"/>
                <a:gd name="T60" fmla="*/ 372 w 2816"/>
                <a:gd name="T61" fmla="*/ 211 h 529"/>
                <a:gd name="T62" fmla="*/ 273 w 2816"/>
                <a:gd name="T63" fmla="*/ 213 h 529"/>
                <a:gd name="T64" fmla="*/ 176 w 2816"/>
                <a:gd name="T65" fmla="*/ 218 h 529"/>
                <a:gd name="T66" fmla="*/ 84 w 2816"/>
                <a:gd name="T67" fmla="*/ 226 h 529"/>
                <a:gd name="T68" fmla="*/ 0 w 2816"/>
                <a:gd name="T69" fmla="*/ 236 h 5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16"/>
                <a:gd name="T106" fmla="*/ 0 h 529"/>
                <a:gd name="T107" fmla="*/ 2816 w 2816"/>
                <a:gd name="T108" fmla="*/ 529 h 5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16" h="529">
                  <a:moveTo>
                    <a:pt x="0" y="236"/>
                  </a:moveTo>
                  <a:lnTo>
                    <a:pt x="747" y="0"/>
                  </a:lnTo>
                  <a:lnTo>
                    <a:pt x="2816" y="529"/>
                  </a:lnTo>
                  <a:lnTo>
                    <a:pt x="2811" y="529"/>
                  </a:lnTo>
                  <a:lnTo>
                    <a:pt x="2794" y="524"/>
                  </a:lnTo>
                  <a:lnTo>
                    <a:pt x="2766" y="519"/>
                  </a:lnTo>
                  <a:lnTo>
                    <a:pt x="2732" y="511"/>
                  </a:lnTo>
                  <a:lnTo>
                    <a:pt x="2685" y="501"/>
                  </a:lnTo>
                  <a:lnTo>
                    <a:pt x="2632" y="491"/>
                  </a:lnTo>
                  <a:lnTo>
                    <a:pt x="2568" y="479"/>
                  </a:lnTo>
                  <a:lnTo>
                    <a:pt x="2498" y="464"/>
                  </a:lnTo>
                  <a:lnTo>
                    <a:pt x="2422" y="449"/>
                  </a:lnTo>
                  <a:lnTo>
                    <a:pt x="2340" y="434"/>
                  </a:lnTo>
                  <a:lnTo>
                    <a:pt x="2250" y="417"/>
                  </a:lnTo>
                  <a:lnTo>
                    <a:pt x="2156" y="402"/>
                  </a:lnTo>
                  <a:lnTo>
                    <a:pt x="2057" y="385"/>
                  </a:lnTo>
                  <a:lnTo>
                    <a:pt x="1953" y="367"/>
                  </a:lnTo>
                  <a:lnTo>
                    <a:pt x="1846" y="350"/>
                  </a:lnTo>
                  <a:lnTo>
                    <a:pt x="1737" y="332"/>
                  </a:lnTo>
                  <a:lnTo>
                    <a:pt x="1622" y="315"/>
                  </a:lnTo>
                  <a:lnTo>
                    <a:pt x="1508" y="300"/>
                  </a:lnTo>
                  <a:lnTo>
                    <a:pt x="1392" y="285"/>
                  </a:lnTo>
                  <a:lnTo>
                    <a:pt x="1275" y="270"/>
                  </a:lnTo>
                  <a:lnTo>
                    <a:pt x="1158" y="258"/>
                  </a:lnTo>
                  <a:lnTo>
                    <a:pt x="1042" y="246"/>
                  </a:lnTo>
                  <a:lnTo>
                    <a:pt x="925" y="236"/>
                  </a:lnTo>
                  <a:lnTo>
                    <a:pt x="809" y="226"/>
                  </a:lnTo>
                  <a:lnTo>
                    <a:pt x="697" y="218"/>
                  </a:lnTo>
                  <a:lnTo>
                    <a:pt x="585" y="213"/>
                  </a:lnTo>
                  <a:lnTo>
                    <a:pt x="476" y="211"/>
                  </a:lnTo>
                  <a:lnTo>
                    <a:pt x="372" y="211"/>
                  </a:lnTo>
                  <a:lnTo>
                    <a:pt x="273" y="213"/>
                  </a:lnTo>
                  <a:lnTo>
                    <a:pt x="176" y="218"/>
                  </a:lnTo>
                  <a:lnTo>
                    <a:pt x="84" y="226"/>
                  </a:lnTo>
                  <a:lnTo>
                    <a:pt x="0" y="236"/>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79" name="Freeform 221">
              <a:extLst>
                <a:ext uri="{FF2B5EF4-FFF2-40B4-BE49-F238E27FC236}">
                  <a16:creationId xmlns:a16="http://schemas.microsoft.com/office/drawing/2014/main" id="{D80021C5-0DA5-4832-B524-9B1AC1A6E421}"/>
                </a:ext>
              </a:extLst>
            </p:cNvPr>
            <p:cNvSpPr>
              <a:spLocks/>
            </p:cNvSpPr>
            <p:nvPr/>
          </p:nvSpPr>
          <p:spPr bwMode="auto">
            <a:xfrm>
              <a:off x="3719" y="1013"/>
              <a:ext cx="549" cy="1212"/>
            </a:xfrm>
            <a:custGeom>
              <a:avLst/>
              <a:gdLst>
                <a:gd name="T0" fmla="*/ 507 w 549"/>
                <a:gd name="T1" fmla="*/ 0 h 1212"/>
                <a:gd name="T2" fmla="*/ 507 w 549"/>
                <a:gd name="T3" fmla="*/ 7 h 1212"/>
                <a:gd name="T4" fmla="*/ 504 w 549"/>
                <a:gd name="T5" fmla="*/ 27 h 1212"/>
                <a:gd name="T6" fmla="*/ 502 w 549"/>
                <a:gd name="T7" fmla="*/ 57 h 1212"/>
                <a:gd name="T8" fmla="*/ 494 w 549"/>
                <a:gd name="T9" fmla="*/ 102 h 1212"/>
                <a:gd name="T10" fmla="*/ 487 w 549"/>
                <a:gd name="T11" fmla="*/ 154 h 1212"/>
                <a:gd name="T12" fmla="*/ 472 w 549"/>
                <a:gd name="T13" fmla="*/ 218 h 1212"/>
                <a:gd name="T14" fmla="*/ 455 w 549"/>
                <a:gd name="T15" fmla="*/ 290 h 1212"/>
                <a:gd name="T16" fmla="*/ 432 w 549"/>
                <a:gd name="T17" fmla="*/ 370 h 1212"/>
                <a:gd name="T18" fmla="*/ 405 w 549"/>
                <a:gd name="T19" fmla="*/ 459 h 1212"/>
                <a:gd name="T20" fmla="*/ 370 w 549"/>
                <a:gd name="T21" fmla="*/ 554 h 1212"/>
                <a:gd name="T22" fmla="*/ 331 w 549"/>
                <a:gd name="T23" fmla="*/ 653 h 1212"/>
                <a:gd name="T24" fmla="*/ 281 w 549"/>
                <a:gd name="T25" fmla="*/ 757 h 1212"/>
                <a:gd name="T26" fmla="*/ 224 w 549"/>
                <a:gd name="T27" fmla="*/ 866 h 1212"/>
                <a:gd name="T28" fmla="*/ 159 w 549"/>
                <a:gd name="T29" fmla="*/ 981 h 1212"/>
                <a:gd name="T30" fmla="*/ 85 w 549"/>
                <a:gd name="T31" fmla="*/ 1095 h 1212"/>
                <a:gd name="T32" fmla="*/ 0 w 549"/>
                <a:gd name="T33" fmla="*/ 1212 h 1212"/>
                <a:gd name="T34" fmla="*/ 549 w 549"/>
                <a:gd name="T35" fmla="*/ 752 h 1212"/>
                <a:gd name="T36" fmla="*/ 507 w 549"/>
                <a:gd name="T37" fmla="*/ 0 h 1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9"/>
                <a:gd name="T58" fmla="*/ 0 h 1212"/>
                <a:gd name="T59" fmla="*/ 549 w 549"/>
                <a:gd name="T60" fmla="*/ 1212 h 12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9" h="1212">
                  <a:moveTo>
                    <a:pt x="507" y="0"/>
                  </a:moveTo>
                  <a:lnTo>
                    <a:pt x="507" y="7"/>
                  </a:lnTo>
                  <a:lnTo>
                    <a:pt x="504" y="27"/>
                  </a:lnTo>
                  <a:lnTo>
                    <a:pt x="502" y="57"/>
                  </a:lnTo>
                  <a:lnTo>
                    <a:pt x="494" y="102"/>
                  </a:lnTo>
                  <a:lnTo>
                    <a:pt x="487" y="154"/>
                  </a:lnTo>
                  <a:lnTo>
                    <a:pt x="472" y="218"/>
                  </a:lnTo>
                  <a:lnTo>
                    <a:pt x="455" y="290"/>
                  </a:lnTo>
                  <a:lnTo>
                    <a:pt x="432" y="370"/>
                  </a:lnTo>
                  <a:lnTo>
                    <a:pt x="405" y="459"/>
                  </a:lnTo>
                  <a:lnTo>
                    <a:pt x="370" y="554"/>
                  </a:lnTo>
                  <a:lnTo>
                    <a:pt x="331" y="653"/>
                  </a:lnTo>
                  <a:lnTo>
                    <a:pt x="281" y="757"/>
                  </a:lnTo>
                  <a:lnTo>
                    <a:pt x="224" y="866"/>
                  </a:lnTo>
                  <a:lnTo>
                    <a:pt x="159" y="981"/>
                  </a:lnTo>
                  <a:lnTo>
                    <a:pt x="85" y="1095"/>
                  </a:lnTo>
                  <a:lnTo>
                    <a:pt x="0" y="1212"/>
                  </a:lnTo>
                  <a:lnTo>
                    <a:pt x="549" y="752"/>
                  </a:lnTo>
                  <a:lnTo>
                    <a:pt x="507"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80" name="Freeform 222">
              <a:extLst>
                <a:ext uri="{FF2B5EF4-FFF2-40B4-BE49-F238E27FC236}">
                  <a16:creationId xmlns:a16="http://schemas.microsoft.com/office/drawing/2014/main" id="{BA2E94E0-6E6F-46E8-B740-13DB91387BDD}"/>
                </a:ext>
              </a:extLst>
            </p:cNvPr>
            <p:cNvSpPr>
              <a:spLocks/>
            </p:cNvSpPr>
            <p:nvPr/>
          </p:nvSpPr>
          <p:spPr bwMode="auto">
            <a:xfrm>
              <a:off x="3087" y="1388"/>
              <a:ext cx="580" cy="921"/>
            </a:xfrm>
            <a:custGeom>
              <a:avLst/>
              <a:gdLst>
                <a:gd name="T0" fmla="*/ 580 w 580"/>
                <a:gd name="T1" fmla="*/ 0 h 921"/>
                <a:gd name="T2" fmla="*/ 575 w 580"/>
                <a:gd name="T3" fmla="*/ 27 h 921"/>
                <a:gd name="T4" fmla="*/ 558 w 580"/>
                <a:gd name="T5" fmla="*/ 97 h 921"/>
                <a:gd name="T6" fmla="*/ 531 w 580"/>
                <a:gd name="T7" fmla="*/ 193 h 921"/>
                <a:gd name="T8" fmla="*/ 494 w 580"/>
                <a:gd name="T9" fmla="*/ 300 h 921"/>
                <a:gd name="T10" fmla="*/ 446 w 580"/>
                <a:gd name="T11" fmla="*/ 402 h 921"/>
                <a:gd name="T12" fmla="*/ 387 w 580"/>
                <a:gd name="T13" fmla="*/ 479 h 921"/>
                <a:gd name="T14" fmla="*/ 320 w 580"/>
                <a:gd name="T15" fmla="*/ 516 h 921"/>
                <a:gd name="T16" fmla="*/ 243 w 580"/>
                <a:gd name="T17" fmla="*/ 499 h 921"/>
                <a:gd name="T18" fmla="*/ 503 w 580"/>
                <a:gd name="T19" fmla="*/ 628 h 921"/>
                <a:gd name="T20" fmla="*/ 471 w 580"/>
                <a:gd name="T21" fmla="*/ 797 h 921"/>
                <a:gd name="T22" fmla="*/ 89 w 580"/>
                <a:gd name="T23" fmla="*/ 700 h 921"/>
                <a:gd name="T24" fmla="*/ 0 w 580"/>
                <a:gd name="T25" fmla="*/ 742 h 921"/>
                <a:gd name="T26" fmla="*/ 548 w 580"/>
                <a:gd name="T27" fmla="*/ 921 h 921"/>
                <a:gd name="T28" fmla="*/ 580 w 580"/>
                <a:gd name="T29" fmla="*/ 0 h 9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0"/>
                <a:gd name="T46" fmla="*/ 0 h 921"/>
                <a:gd name="T47" fmla="*/ 580 w 580"/>
                <a:gd name="T48" fmla="*/ 921 h 9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0" h="921">
                  <a:moveTo>
                    <a:pt x="580" y="0"/>
                  </a:moveTo>
                  <a:lnTo>
                    <a:pt x="575" y="27"/>
                  </a:lnTo>
                  <a:lnTo>
                    <a:pt x="558" y="97"/>
                  </a:lnTo>
                  <a:lnTo>
                    <a:pt x="531" y="193"/>
                  </a:lnTo>
                  <a:lnTo>
                    <a:pt x="494" y="300"/>
                  </a:lnTo>
                  <a:lnTo>
                    <a:pt x="446" y="402"/>
                  </a:lnTo>
                  <a:lnTo>
                    <a:pt x="387" y="479"/>
                  </a:lnTo>
                  <a:lnTo>
                    <a:pt x="320" y="516"/>
                  </a:lnTo>
                  <a:lnTo>
                    <a:pt x="243" y="499"/>
                  </a:lnTo>
                  <a:lnTo>
                    <a:pt x="503" y="628"/>
                  </a:lnTo>
                  <a:lnTo>
                    <a:pt x="471" y="797"/>
                  </a:lnTo>
                  <a:lnTo>
                    <a:pt x="89" y="700"/>
                  </a:lnTo>
                  <a:lnTo>
                    <a:pt x="0" y="742"/>
                  </a:lnTo>
                  <a:lnTo>
                    <a:pt x="548" y="921"/>
                  </a:lnTo>
                  <a:lnTo>
                    <a:pt x="58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81" name="Freeform 223">
              <a:extLst>
                <a:ext uri="{FF2B5EF4-FFF2-40B4-BE49-F238E27FC236}">
                  <a16:creationId xmlns:a16="http://schemas.microsoft.com/office/drawing/2014/main" id="{BF71D02C-65B8-4406-A45C-04614598C88D}"/>
                </a:ext>
              </a:extLst>
            </p:cNvPr>
            <p:cNvSpPr>
              <a:spLocks/>
            </p:cNvSpPr>
            <p:nvPr/>
          </p:nvSpPr>
          <p:spPr bwMode="auto">
            <a:xfrm>
              <a:off x="3171" y="1882"/>
              <a:ext cx="387" cy="122"/>
            </a:xfrm>
            <a:custGeom>
              <a:avLst/>
              <a:gdLst>
                <a:gd name="T0" fmla="*/ 0 w 387"/>
                <a:gd name="T1" fmla="*/ 0 h 122"/>
                <a:gd name="T2" fmla="*/ 17 w 387"/>
                <a:gd name="T3" fmla="*/ 5 h 122"/>
                <a:gd name="T4" fmla="*/ 60 w 387"/>
                <a:gd name="T5" fmla="*/ 15 h 122"/>
                <a:gd name="T6" fmla="*/ 122 w 387"/>
                <a:gd name="T7" fmla="*/ 30 h 122"/>
                <a:gd name="T8" fmla="*/ 191 w 387"/>
                <a:gd name="T9" fmla="*/ 47 h 122"/>
                <a:gd name="T10" fmla="*/ 261 w 387"/>
                <a:gd name="T11" fmla="*/ 67 h 122"/>
                <a:gd name="T12" fmla="*/ 323 w 387"/>
                <a:gd name="T13" fmla="*/ 87 h 122"/>
                <a:gd name="T14" fmla="*/ 367 w 387"/>
                <a:gd name="T15" fmla="*/ 107 h 122"/>
                <a:gd name="T16" fmla="*/ 387 w 387"/>
                <a:gd name="T17" fmla="*/ 122 h 122"/>
                <a:gd name="T18" fmla="*/ 370 w 387"/>
                <a:gd name="T19" fmla="*/ 119 h 122"/>
                <a:gd name="T20" fmla="*/ 328 w 387"/>
                <a:gd name="T21" fmla="*/ 109 h 122"/>
                <a:gd name="T22" fmla="*/ 266 w 387"/>
                <a:gd name="T23" fmla="*/ 94 h 122"/>
                <a:gd name="T24" fmla="*/ 196 w 387"/>
                <a:gd name="T25" fmla="*/ 77 h 122"/>
                <a:gd name="T26" fmla="*/ 127 w 387"/>
                <a:gd name="T27" fmla="*/ 57 h 122"/>
                <a:gd name="T28" fmla="*/ 65 w 387"/>
                <a:gd name="T29" fmla="*/ 37 h 122"/>
                <a:gd name="T30" fmla="*/ 20 w 387"/>
                <a:gd name="T31" fmla="*/ 17 h 122"/>
                <a:gd name="T32" fmla="*/ 0 w 387"/>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7"/>
                <a:gd name="T52" fmla="*/ 0 h 122"/>
                <a:gd name="T53" fmla="*/ 387 w 387"/>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7" h="122">
                  <a:moveTo>
                    <a:pt x="0" y="0"/>
                  </a:moveTo>
                  <a:lnTo>
                    <a:pt x="17" y="5"/>
                  </a:lnTo>
                  <a:lnTo>
                    <a:pt x="60" y="15"/>
                  </a:lnTo>
                  <a:lnTo>
                    <a:pt x="122" y="30"/>
                  </a:lnTo>
                  <a:lnTo>
                    <a:pt x="191" y="47"/>
                  </a:lnTo>
                  <a:lnTo>
                    <a:pt x="261" y="67"/>
                  </a:lnTo>
                  <a:lnTo>
                    <a:pt x="323" y="87"/>
                  </a:lnTo>
                  <a:lnTo>
                    <a:pt x="367" y="107"/>
                  </a:lnTo>
                  <a:lnTo>
                    <a:pt x="387" y="122"/>
                  </a:lnTo>
                  <a:lnTo>
                    <a:pt x="370" y="119"/>
                  </a:lnTo>
                  <a:lnTo>
                    <a:pt x="328" y="109"/>
                  </a:lnTo>
                  <a:lnTo>
                    <a:pt x="266" y="94"/>
                  </a:lnTo>
                  <a:lnTo>
                    <a:pt x="196" y="77"/>
                  </a:lnTo>
                  <a:lnTo>
                    <a:pt x="127" y="57"/>
                  </a:lnTo>
                  <a:lnTo>
                    <a:pt x="65" y="37"/>
                  </a:lnTo>
                  <a:lnTo>
                    <a:pt x="2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82" name="Freeform 224">
              <a:extLst>
                <a:ext uri="{FF2B5EF4-FFF2-40B4-BE49-F238E27FC236}">
                  <a16:creationId xmlns:a16="http://schemas.microsoft.com/office/drawing/2014/main" id="{163C2A3D-C54E-4E60-8C29-FA159441E9A9}"/>
                </a:ext>
              </a:extLst>
            </p:cNvPr>
            <p:cNvSpPr>
              <a:spLocks/>
            </p:cNvSpPr>
            <p:nvPr/>
          </p:nvSpPr>
          <p:spPr bwMode="auto">
            <a:xfrm>
              <a:off x="3546" y="2018"/>
              <a:ext cx="30" cy="147"/>
            </a:xfrm>
            <a:custGeom>
              <a:avLst/>
              <a:gdLst>
                <a:gd name="T0" fmla="*/ 25 w 30"/>
                <a:gd name="T1" fmla="*/ 0 h 147"/>
                <a:gd name="T2" fmla="*/ 20 w 30"/>
                <a:gd name="T3" fmla="*/ 15 h 147"/>
                <a:gd name="T4" fmla="*/ 7 w 30"/>
                <a:gd name="T5" fmla="*/ 50 h 147"/>
                <a:gd name="T6" fmla="*/ 0 w 30"/>
                <a:gd name="T7" fmla="*/ 100 h 147"/>
                <a:gd name="T8" fmla="*/ 7 w 30"/>
                <a:gd name="T9" fmla="*/ 147 h 147"/>
                <a:gd name="T10" fmla="*/ 12 w 30"/>
                <a:gd name="T11" fmla="*/ 127 h 147"/>
                <a:gd name="T12" fmla="*/ 22 w 30"/>
                <a:gd name="T13" fmla="*/ 82 h 147"/>
                <a:gd name="T14" fmla="*/ 30 w 30"/>
                <a:gd name="T15" fmla="*/ 33 h 147"/>
                <a:gd name="T16" fmla="*/ 25 w 30"/>
                <a:gd name="T17" fmla="*/ 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47"/>
                <a:gd name="T29" fmla="*/ 30 w 30"/>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47">
                  <a:moveTo>
                    <a:pt x="25" y="0"/>
                  </a:moveTo>
                  <a:lnTo>
                    <a:pt x="20" y="15"/>
                  </a:lnTo>
                  <a:lnTo>
                    <a:pt x="7" y="50"/>
                  </a:lnTo>
                  <a:lnTo>
                    <a:pt x="0" y="100"/>
                  </a:lnTo>
                  <a:lnTo>
                    <a:pt x="7" y="147"/>
                  </a:lnTo>
                  <a:lnTo>
                    <a:pt x="12" y="127"/>
                  </a:lnTo>
                  <a:lnTo>
                    <a:pt x="22" y="82"/>
                  </a:lnTo>
                  <a:lnTo>
                    <a:pt x="30" y="33"/>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83" name="Freeform 225">
              <a:extLst>
                <a:ext uri="{FF2B5EF4-FFF2-40B4-BE49-F238E27FC236}">
                  <a16:creationId xmlns:a16="http://schemas.microsoft.com/office/drawing/2014/main" id="{FA53AA62-D338-40AA-AFDF-0BE4C59F5F39}"/>
                </a:ext>
              </a:extLst>
            </p:cNvPr>
            <p:cNvSpPr>
              <a:spLocks/>
            </p:cNvSpPr>
            <p:nvPr/>
          </p:nvSpPr>
          <p:spPr bwMode="auto">
            <a:xfrm>
              <a:off x="1848" y="1405"/>
              <a:ext cx="110" cy="571"/>
            </a:xfrm>
            <a:custGeom>
              <a:avLst/>
              <a:gdLst>
                <a:gd name="T0" fmla="*/ 0 w 110"/>
                <a:gd name="T1" fmla="*/ 0 h 571"/>
                <a:gd name="T2" fmla="*/ 0 w 110"/>
                <a:gd name="T3" fmla="*/ 23 h 571"/>
                <a:gd name="T4" fmla="*/ 3 w 110"/>
                <a:gd name="T5" fmla="*/ 77 h 571"/>
                <a:gd name="T6" fmla="*/ 5 w 110"/>
                <a:gd name="T7" fmla="*/ 159 h 571"/>
                <a:gd name="T8" fmla="*/ 15 w 110"/>
                <a:gd name="T9" fmla="*/ 256 h 571"/>
                <a:gd name="T10" fmla="*/ 28 w 110"/>
                <a:gd name="T11" fmla="*/ 355 h 571"/>
                <a:gd name="T12" fmla="*/ 48 w 110"/>
                <a:gd name="T13" fmla="*/ 450 h 571"/>
                <a:gd name="T14" fmla="*/ 72 w 110"/>
                <a:gd name="T15" fmla="*/ 524 h 571"/>
                <a:gd name="T16" fmla="*/ 110 w 110"/>
                <a:gd name="T17" fmla="*/ 571 h 571"/>
                <a:gd name="T18" fmla="*/ 105 w 110"/>
                <a:gd name="T19" fmla="*/ 549 h 571"/>
                <a:gd name="T20" fmla="*/ 90 w 110"/>
                <a:gd name="T21" fmla="*/ 487 h 571"/>
                <a:gd name="T22" fmla="*/ 70 w 110"/>
                <a:gd name="T23" fmla="*/ 400 h 571"/>
                <a:gd name="T24" fmla="*/ 50 w 110"/>
                <a:gd name="T25" fmla="*/ 301 h 571"/>
                <a:gd name="T26" fmla="*/ 28 w 110"/>
                <a:gd name="T27" fmla="*/ 199 h 571"/>
                <a:gd name="T28" fmla="*/ 10 w 110"/>
                <a:gd name="T29" fmla="*/ 107 h 571"/>
                <a:gd name="T30" fmla="*/ 0 w 110"/>
                <a:gd name="T31" fmla="*/ 35 h 571"/>
                <a:gd name="T32" fmla="*/ 0 w 110"/>
                <a:gd name="T33" fmla="*/ 0 h 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571"/>
                <a:gd name="T53" fmla="*/ 110 w 110"/>
                <a:gd name="T54" fmla="*/ 571 h 5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571">
                  <a:moveTo>
                    <a:pt x="0" y="0"/>
                  </a:moveTo>
                  <a:lnTo>
                    <a:pt x="0" y="23"/>
                  </a:lnTo>
                  <a:lnTo>
                    <a:pt x="3" y="77"/>
                  </a:lnTo>
                  <a:lnTo>
                    <a:pt x="5" y="159"/>
                  </a:lnTo>
                  <a:lnTo>
                    <a:pt x="15" y="256"/>
                  </a:lnTo>
                  <a:lnTo>
                    <a:pt x="28" y="355"/>
                  </a:lnTo>
                  <a:lnTo>
                    <a:pt x="48" y="450"/>
                  </a:lnTo>
                  <a:lnTo>
                    <a:pt x="72" y="524"/>
                  </a:lnTo>
                  <a:lnTo>
                    <a:pt x="110" y="571"/>
                  </a:lnTo>
                  <a:lnTo>
                    <a:pt x="105" y="549"/>
                  </a:lnTo>
                  <a:lnTo>
                    <a:pt x="90" y="487"/>
                  </a:lnTo>
                  <a:lnTo>
                    <a:pt x="70" y="400"/>
                  </a:lnTo>
                  <a:lnTo>
                    <a:pt x="50" y="301"/>
                  </a:lnTo>
                  <a:lnTo>
                    <a:pt x="28" y="199"/>
                  </a:lnTo>
                  <a:lnTo>
                    <a:pt x="10" y="107"/>
                  </a:lnTo>
                  <a:lnTo>
                    <a:pt x="0" y="35"/>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84" name="Freeform 226">
              <a:extLst>
                <a:ext uri="{FF2B5EF4-FFF2-40B4-BE49-F238E27FC236}">
                  <a16:creationId xmlns:a16="http://schemas.microsoft.com/office/drawing/2014/main" id="{5579CBF6-E18E-4159-A549-66FB8383C1D6}"/>
                </a:ext>
              </a:extLst>
            </p:cNvPr>
            <p:cNvSpPr>
              <a:spLocks/>
            </p:cNvSpPr>
            <p:nvPr/>
          </p:nvSpPr>
          <p:spPr bwMode="auto">
            <a:xfrm>
              <a:off x="1779" y="1308"/>
              <a:ext cx="112" cy="574"/>
            </a:xfrm>
            <a:custGeom>
              <a:avLst/>
              <a:gdLst>
                <a:gd name="T0" fmla="*/ 0 w 112"/>
                <a:gd name="T1" fmla="*/ 0 h 574"/>
                <a:gd name="T2" fmla="*/ 0 w 112"/>
                <a:gd name="T3" fmla="*/ 23 h 574"/>
                <a:gd name="T4" fmla="*/ 2 w 112"/>
                <a:gd name="T5" fmla="*/ 77 h 574"/>
                <a:gd name="T6" fmla="*/ 5 w 112"/>
                <a:gd name="T7" fmla="*/ 159 h 574"/>
                <a:gd name="T8" fmla="*/ 15 w 112"/>
                <a:gd name="T9" fmla="*/ 256 h 574"/>
                <a:gd name="T10" fmla="*/ 27 w 112"/>
                <a:gd name="T11" fmla="*/ 355 h 574"/>
                <a:gd name="T12" fmla="*/ 47 w 112"/>
                <a:gd name="T13" fmla="*/ 450 h 574"/>
                <a:gd name="T14" fmla="*/ 74 w 112"/>
                <a:gd name="T15" fmla="*/ 527 h 574"/>
                <a:gd name="T16" fmla="*/ 112 w 112"/>
                <a:gd name="T17" fmla="*/ 574 h 574"/>
                <a:gd name="T18" fmla="*/ 107 w 112"/>
                <a:gd name="T19" fmla="*/ 552 h 574"/>
                <a:gd name="T20" fmla="*/ 92 w 112"/>
                <a:gd name="T21" fmla="*/ 489 h 574"/>
                <a:gd name="T22" fmla="*/ 72 w 112"/>
                <a:gd name="T23" fmla="*/ 403 h 574"/>
                <a:gd name="T24" fmla="*/ 50 w 112"/>
                <a:gd name="T25" fmla="*/ 303 h 574"/>
                <a:gd name="T26" fmla="*/ 30 w 112"/>
                <a:gd name="T27" fmla="*/ 201 h 574"/>
                <a:gd name="T28" fmla="*/ 12 w 112"/>
                <a:gd name="T29" fmla="*/ 107 h 574"/>
                <a:gd name="T30" fmla="*/ 0 w 112"/>
                <a:gd name="T31" fmla="*/ 38 h 574"/>
                <a:gd name="T32" fmla="*/ 0 w 112"/>
                <a:gd name="T33" fmla="*/ 0 h 5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
                <a:gd name="T52" fmla="*/ 0 h 574"/>
                <a:gd name="T53" fmla="*/ 112 w 112"/>
                <a:gd name="T54" fmla="*/ 574 h 5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 h="574">
                  <a:moveTo>
                    <a:pt x="0" y="0"/>
                  </a:moveTo>
                  <a:lnTo>
                    <a:pt x="0" y="23"/>
                  </a:lnTo>
                  <a:lnTo>
                    <a:pt x="2" y="77"/>
                  </a:lnTo>
                  <a:lnTo>
                    <a:pt x="5" y="159"/>
                  </a:lnTo>
                  <a:lnTo>
                    <a:pt x="15" y="256"/>
                  </a:lnTo>
                  <a:lnTo>
                    <a:pt x="27" y="355"/>
                  </a:lnTo>
                  <a:lnTo>
                    <a:pt x="47" y="450"/>
                  </a:lnTo>
                  <a:lnTo>
                    <a:pt x="74" y="527"/>
                  </a:lnTo>
                  <a:lnTo>
                    <a:pt x="112" y="574"/>
                  </a:lnTo>
                  <a:lnTo>
                    <a:pt x="107" y="552"/>
                  </a:lnTo>
                  <a:lnTo>
                    <a:pt x="92" y="489"/>
                  </a:lnTo>
                  <a:lnTo>
                    <a:pt x="72" y="403"/>
                  </a:lnTo>
                  <a:lnTo>
                    <a:pt x="50" y="303"/>
                  </a:lnTo>
                  <a:lnTo>
                    <a:pt x="30" y="201"/>
                  </a:lnTo>
                  <a:lnTo>
                    <a:pt x="12" y="107"/>
                  </a:lnTo>
                  <a:lnTo>
                    <a:pt x="0" y="38"/>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2585" name="Freeform 227">
              <a:extLst>
                <a:ext uri="{FF2B5EF4-FFF2-40B4-BE49-F238E27FC236}">
                  <a16:creationId xmlns:a16="http://schemas.microsoft.com/office/drawing/2014/main" id="{B07F6B4F-1937-4C6A-AEB1-BB5989E775C3}"/>
                </a:ext>
              </a:extLst>
            </p:cNvPr>
            <p:cNvSpPr>
              <a:spLocks/>
            </p:cNvSpPr>
            <p:nvPr/>
          </p:nvSpPr>
          <p:spPr bwMode="auto">
            <a:xfrm>
              <a:off x="1243" y="511"/>
              <a:ext cx="1035" cy="1922"/>
            </a:xfrm>
            <a:custGeom>
              <a:avLst/>
              <a:gdLst>
                <a:gd name="T0" fmla="*/ 0 w 1035"/>
                <a:gd name="T1" fmla="*/ 0 h 1922"/>
                <a:gd name="T2" fmla="*/ 12 w 1035"/>
                <a:gd name="T3" fmla="*/ 13 h 1922"/>
                <a:gd name="T4" fmla="*/ 45 w 1035"/>
                <a:gd name="T5" fmla="*/ 45 h 1922"/>
                <a:gd name="T6" fmla="*/ 94 w 1035"/>
                <a:gd name="T7" fmla="*/ 95 h 1922"/>
                <a:gd name="T8" fmla="*/ 161 w 1035"/>
                <a:gd name="T9" fmla="*/ 159 h 1922"/>
                <a:gd name="T10" fmla="*/ 241 w 1035"/>
                <a:gd name="T11" fmla="*/ 236 h 1922"/>
                <a:gd name="T12" fmla="*/ 328 w 1035"/>
                <a:gd name="T13" fmla="*/ 323 h 1922"/>
                <a:gd name="T14" fmla="*/ 422 w 1035"/>
                <a:gd name="T15" fmla="*/ 415 h 1922"/>
                <a:gd name="T16" fmla="*/ 519 w 1035"/>
                <a:gd name="T17" fmla="*/ 509 h 1922"/>
                <a:gd name="T18" fmla="*/ 613 w 1035"/>
                <a:gd name="T19" fmla="*/ 606 h 1922"/>
                <a:gd name="T20" fmla="*/ 707 w 1035"/>
                <a:gd name="T21" fmla="*/ 701 h 1922"/>
                <a:gd name="T22" fmla="*/ 794 w 1035"/>
                <a:gd name="T23" fmla="*/ 787 h 1922"/>
                <a:gd name="T24" fmla="*/ 873 w 1035"/>
                <a:gd name="T25" fmla="*/ 867 h 1922"/>
                <a:gd name="T26" fmla="*/ 940 w 1035"/>
                <a:gd name="T27" fmla="*/ 936 h 1922"/>
                <a:gd name="T28" fmla="*/ 990 w 1035"/>
                <a:gd name="T29" fmla="*/ 991 h 1922"/>
                <a:gd name="T30" fmla="*/ 1022 w 1035"/>
                <a:gd name="T31" fmla="*/ 1028 h 1922"/>
                <a:gd name="T32" fmla="*/ 1035 w 1035"/>
                <a:gd name="T33" fmla="*/ 1046 h 1922"/>
                <a:gd name="T34" fmla="*/ 958 w 1035"/>
                <a:gd name="T35" fmla="*/ 1922 h 1922"/>
                <a:gd name="T36" fmla="*/ 819 w 1035"/>
                <a:gd name="T37" fmla="*/ 1776 h 1922"/>
                <a:gd name="T38" fmla="*/ 854 w 1035"/>
                <a:gd name="T39" fmla="*/ 1090 h 1922"/>
                <a:gd name="T40" fmla="*/ 149 w 1035"/>
                <a:gd name="T41" fmla="*/ 331 h 1922"/>
                <a:gd name="T42" fmla="*/ 159 w 1035"/>
                <a:gd name="T43" fmla="*/ 1003 h 1922"/>
                <a:gd name="T44" fmla="*/ 799 w 1035"/>
                <a:gd name="T45" fmla="*/ 1587 h 1922"/>
                <a:gd name="T46" fmla="*/ 792 w 1035"/>
                <a:gd name="T47" fmla="*/ 1758 h 1922"/>
                <a:gd name="T48" fmla="*/ 819 w 1035"/>
                <a:gd name="T49" fmla="*/ 1776 h 1922"/>
                <a:gd name="T50" fmla="*/ 819 w 1035"/>
                <a:gd name="T51" fmla="*/ 1776 h 1922"/>
                <a:gd name="T52" fmla="*/ 819 w 1035"/>
                <a:gd name="T53" fmla="*/ 1776 h 1922"/>
                <a:gd name="T54" fmla="*/ 10 w 1035"/>
                <a:gd name="T55" fmla="*/ 1048 h 1922"/>
                <a:gd name="T56" fmla="*/ 0 w 1035"/>
                <a:gd name="T57" fmla="*/ 0 h 19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35"/>
                <a:gd name="T88" fmla="*/ 0 h 1922"/>
                <a:gd name="T89" fmla="*/ 1035 w 1035"/>
                <a:gd name="T90" fmla="*/ 1922 h 19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35" h="1922">
                  <a:moveTo>
                    <a:pt x="0" y="0"/>
                  </a:moveTo>
                  <a:lnTo>
                    <a:pt x="12" y="13"/>
                  </a:lnTo>
                  <a:lnTo>
                    <a:pt x="45" y="45"/>
                  </a:lnTo>
                  <a:lnTo>
                    <a:pt x="94" y="95"/>
                  </a:lnTo>
                  <a:lnTo>
                    <a:pt x="161" y="159"/>
                  </a:lnTo>
                  <a:lnTo>
                    <a:pt x="241" y="236"/>
                  </a:lnTo>
                  <a:lnTo>
                    <a:pt x="328" y="323"/>
                  </a:lnTo>
                  <a:lnTo>
                    <a:pt x="422" y="415"/>
                  </a:lnTo>
                  <a:lnTo>
                    <a:pt x="519" y="509"/>
                  </a:lnTo>
                  <a:lnTo>
                    <a:pt x="613" y="606"/>
                  </a:lnTo>
                  <a:lnTo>
                    <a:pt x="707" y="701"/>
                  </a:lnTo>
                  <a:lnTo>
                    <a:pt x="794" y="787"/>
                  </a:lnTo>
                  <a:lnTo>
                    <a:pt x="873" y="867"/>
                  </a:lnTo>
                  <a:lnTo>
                    <a:pt x="940" y="936"/>
                  </a:lnTo>
                  <a:lnTo>
                    <a:pt x="990" y="991"/>
                  </a:lnTo>
                  <a:lnTo>
                    <a:pt x="1022" y="1028"/>
                  </a:lnTo>
                  <a:lnTo>
                    <a:pt x="1035" y="1046"/>
                  </a:lnTo>
                  <a:lnTo>
                    <a:pt x="958" y="1922"/>
                  </a:lnTo>
                  <a:lnTo>
                    <a:pt x="819" y="1776"/>
                  </a:lnTo>
                  <a:lnTo>
                    <a:pt x="854" y="1090"/>
                  </a:lnTo>
                  <a:lnTo>
                    <a:pt x="149" y="331"/>
                  </a:lnTo>
                  <a:lnTo>
                    <a:pt x="159" y="1003"/>
                  </a:lnTo>
                  <a:lnTo>
                    <a:pt x="799" y="1587"/>
                  </a:lnTo>
                  <a:lnTo>
                    <a:pt x="792" y="1758"/>
                  </a:lnTo>
                  <a:lnTo>
                    <a:pt x="819" y="1776"/>
                  </a:lnTo>
                  <a:lnTo>
                    <a:pt x="10" y="10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9B3FD756-3B44-4937-ACE1-E654E2F33076}"/>
              </a:ext>
            </a:extLst>
          </p:cNvPr>
          <p:cNvSpPr txBox="1">
            <a:spLocks noChangeArrowheads="1"/>
          </p:cNvSpPr>
          <p:nvPr/>
        </p:nvSpPr>
        <p:spPr bwMode="auto">
          <a:xfrm>
            <a:off x="441325" y="358775"/>
            <a:ext cx="5113338"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las quemaduras </a:t>
            </a:r>
          </a:p>
          <a:p>
            <a:endParaRPr lang="es-ES_tradnl" altLang="en-US" sz="2000"/>
          </a:p>
          <a:p>
            <a:endParaRPr lang="es-ES_tradnl" altLang="en-US" sz="2000"/>
          </a:p>
          <a:p>
            <a:endParaRPr lang="es-ES_tradnl" altLang="en-US" sz="2000"/>
          </a:p>
          <a:p>
            <a:endParaRPr lang="es-ES_tradnl" altLang="en-US" sz="2000"/>
          </a:p>
          <a:p>
            <a:endParaRPr lang="es-ES_tradnl" altLang="en-US" sz="2000"/>
          </a:p>
          <a:p>
            <a:endParaRPr lang="es-ES_tradnl" altLang="en-US" sz="2000"/>
          </a:p>
          <a:p>
            <a:r>
              <a:rPr lang="es-ES_tradnl" altLang="en-US" sz="1600" u="sng"/>
              <a:t>Hornos de microondas</a:t>
            </a:r>
            <a:endParaRPr lang="es-ES_tradnl" altLang="en-US" sz="1600"/>
          </a:p>
          <a:p>
            <a:endParaRPr lang="es-ES_tradnl" altLang="en-US"/>
          </a:p>
          <a:p>
            <a:endParaRPr lang="es-ES_tradnl" altLang="en-US"/>
          </a:p>
          <a:p>
            <a:r>
              <a:rPr lang="es-ES_tradnl" altLang="en-US"/>
              <a:t>Aumente la seguridad en el lugar de trabajo</a:t>
            </a:r>
          </a:p>
          <a:p>
            <a:pPr lvl="2">
              <a:spcBef>
                <a:spcPct val="50000"/>
              </a:spcBef>
              <a:buFont typeface="Wingdings" panose="05000000000000000000" pitchFamily="2" charset="2"/>
              <a:buChar char="q"/>
            </a:pPr>
            <a:r>
              <a:rPr lang="es-ES_tradnl" altLang="en-US" b="0"/>
              <a:t>Consiga hornos que se apaguen en cuanto se abra la puerta.</a:t>
            </a:r>
          </a:p>
          <a:p>
            <a:pPr lvl="2">
              <a:spcBef>
                <a:spcPct val="50000"/>
              </a:spcBef>
              <a:buFont typeface="Wingdings" panose="05000000000000000000" pitchFamily="2" charset="2"/>
              <a:buChar char="q"/>
            </a:pPr>
            <a:r>
              <a:rPr lang="es-ES_tradnl" altLang="en-US" b="0"/>
              <a:t>Revise los sellos de las puertas de los hornos de microondas con regularidad.</a:t>
            </a:r>
          </a:p>
          <a:p>
            <a:pPr lvl="2">
              <a:spcBef>
                <a:spcPct val="50000"/>
              </a:spcBef>
              <a:buFont typeface="Wingdings" panose="05000000000000000000" pitchFamily="2" charset="2"/>
              <a:buChar char="q"/>
            </a:pPr>
            <a:endParaRPr lang="es-ES_tradnl" altLang="en-US" b="0"/>
          </a:p>
          <a:p>
            <a:pPr>
              <a:spcBef>
                <a:spcPct val="50000"/>
              </a:spcBef>
            </a:pPr>
            <a:r>
              <a:rPr lang="es-ES_tradnl" altLang="en-US"/>
              <a:t>Use procedimientos de trabajo seguros</a:t>
            </a:r>
          </a:p>
          <a:p>
            <a:pPr lvl="2">
              <a:spcBef>
                <a:spcPct val="50000"/>
              </a:spcBef>
              <a:buFont typeface="Wingdings" panose="05000000000000000000" pitchFamily="2" charset="2"/>
              <a:buChar char="q"/>
            </a:pPr>
            <a:r>
              <a:rPr lang="es-ES_tradnl" altLang="en-US" b="0"/>
              <a:t>No use papel aluminio ni envases o utensilios de metal en un horno de microondas.</a:t>
            </a:r>
          </a:p>
          <a:p>
            <a:pPr lvl="2">
              <a:spcBef>
                <a:spcPct val="50000"/>
              </a:spcBef>
              <a:buFont typeface="Wingdings" panose="05000000000000000000" pitchFamily="2" charset="2"/>
              <a:buChar char="q"/>
            </a:pPr>
            <a:r>
              <a:rPr lang="es-ES_tradnl" altLang="en-US" b="0"/>
              <a:t>Abra los envases con cuidado después de sacarlos del microondas, para permitir que salga el vapor.</a:t>
            </a:r>
          </a:p>
          <a:p>
            <a:pPr lvl="2">
              <a:spcBef>
                <a:spcPct val="50000"/>
              </a:spcBef>
              <a:buFont typeface="Wingdings" panose="05000000000000000000" pitchFamily="2" charset="2"/>
              <a:buChar char="q"/>
            </a:pPr>
            <a:endParaRPr lang="es-ES_tradnl" altLang="en-US" b="0"/>
          </a:p>
          <a:p>
            <a:pPr>
              <a:spcBef>
                <a:spcPct val="50000"/>
              </a:spcBef>
            </a:pPr>
            <a:r>
              <a:rPr lang="es-ES_tradnl" altLang="en-US"/>
              <a:t>Use ropa y equipo de protección</a:t>
            </a:r>
          </a:p>
          <a:p>
            <a:pPr lvl="2">
              <a:spcBef>
                <a:spcPct val="50000"/>
              </a:spcBef>
              <a:buFont typeface="Wingdings" panose="05000000000000000000" pitchFamily="2" charset="2"/>
              <a:buChar char="q"/>
            </a:pPr>
            <a:r>
              <a:rPr lang="es-ES_tradnl" altLang="en-US" b="0"/>
              <a:t>Use agarraderas de tela gruesa, guantes, o manoplas cuando saque algo del microondas.</a:t>
            </a:r>
          </a:p>
        </p:txBody>
      </p:sp>
      <p:grpSp>
        <p:nvGrpSpPr>
          <p:cNvPr id="24579" name="Group 61">
            <a:extLst>
              <a:ext uri="{FF2B5EF4-FFF2-40B4-BE49-F238E27FC236}">
                <a16:creationId xmlns:a16="http://schemas.microsoft.com/office/drawing/2014/main" id="{2859C87A-68D7-4D8C-9BA3-8CCAA6103687}"/>
              </a:ext>
            </a:extLst>
          </p:cNvPr>
          <p:cNvGrpSpPr>
            <a:grpSpLocks/>
          </p:cNvGrpSpPr>
          <p:nvPr/>
        </p:nvGrpSpPr>
        <p:grpSpPr bwMode="auto">
          <a:xfrm>
            <a:off x="3962400" y="1143000"/>
            <a:ext cx="1828800" cy="1520825"/>
            <a:chOff x="1171" y="0"/>
            <a:chExt cx="3142" cy="2545"/>
          </a:xfrm>
        </p:grpSpPr>
        <p:sp>
          <p:nvSpPr>
            <p:cNvPr id="24580" name="Freeform 62">
              <a:extLst>
                <a:ext uri="{FF2B5EF4-FFF2-40B4-BE49-F238E27FC236}">
                  <a16:creationId xmlns:a16="http://schemas.microsoft.com/office/drawing/2014/main" id="{BAF09EE8-C655-41EC-95FB-CAAC76DC30BC}"/>
                </a:ext>
              </a:extLst>
            </p:cNvPr>
            <p:cNvSpPr>
              <a:spLocks/>
            </p:cNvSpPr>
            <p:nvPr/>
          </p:nvSpPr>
          <p:spPr bwMode="auto">
            <a:xfrm>
              <a:off x="1340" y="32"/>
              <a:ext cx="2955" cy="2252"/>
            </a:xfrm>
            <a:custGeom>
              <a:avLst/>
              <a:gdLst>
                <a:gd name="T0" fmla="*/ 0 w 2955"/>
                <a:gd name="T1" fmla="*/ 244 h 2252"/>
                <a:gd name="T2" fmla="*/ 886 w 2955"/>
                <a:gd name="T3" fmla="*/ 0 h 2252"/>
                <a:gd name="T4" fmla="*/ 2955 w 2955"/>
                <a:gd name="T5" fmla="*/ 529 h 2252"/>
                <a:gd name="T6" fmla="*/ 2928 w 2955"/>
                <a:gd name="T7" fmla="*/ 1733 h 2252"/>
                <a:gd name="T8" fmla="*/ 2928 w 2955"/>
                <a:gd name="T9" fmla="*/ 1733 h 2252"/>
                <a:gd name="T10" fmla="*/ 2337 w 2955"/>
                <a:gd name="T11" fmla="*/ 2252 h 2252"/>
                <a:gd name="T12" fmla="*/ 1709 w 2955"/>
                <a:gd name="T13" fmla="*/ 2118 h 2252"/>
                <a:gd name="T14" fmla="*/ 1709 w 2955"/>
                <a:gd name="T15" fmla="*/ 2118 h 2252"/>
                <a:gd name="T16" fmla="*/ 1784 w 2955"/>
                <a:gd name="T17" fmla="*/ 810 h 2252"/>
                <a:gd name="T18" fmla="*/ 1784 w 2955"/>
                <a:gd name="T19" fmla="*/ 810 h 2252"/>
                <a:gd name="T20" fmla="*/ 1781 w 2955"/>
                <a:gd name="T21" fmla="*/ 810 h 2252"/>
                <a:gd name="T22" fmla="*/ 1774 w 2955"/>
                <a:gd name="T23" fmla="*/ 807 h 2252"/>
                <a:gd name="T24" fmla="*/ 1764 w 2955"/>
                <a:gd name="T25" fmla="*/ 802 h 2252"/>
                <a:gd name="T26" fmla="*/ 1747 w 2955"/>
                <a:gd name="T27" fmla="*/ 795 h 2252"/>
                <a:gd name="T28" fmla="*/ 1727 w 2955"/>
                <a:gd name="T29" fmla="*/ 787 h 2252"/>
                <a:gd name="T30" fmla="*/ 1702 w 2955"/>
                <a:gd name="T31" fmla="*/ 780 h 2252"/>
                <a:gd name="T32" fmla="*/ 1675 w 2955"/>
                <a:gd name="T33" fmla="*/ 767 h 2252"/>
                <a:gd name="T34" fmla="*/ 1642 w 2955"/>
                <a:gd name="T35" fmla="*/ 758 h 2252"/>
                <a:gd name="T36" fmla="*/ 1608 w 2955"/>
                <a:gd name="T37" fmla="*/ 743 h 2252"/>
                <a:gd name="T38" fmla="*/ 1568 w 2955"/>
                <a:gd name="T39" fmla="*/ 728 h 2252"/>
                <a:gd name="T40" fmla="*/ 1523 w 2955"/>
                <a:gd name="T41" fmla="*/ 713 h 2252"/>
                <a:gd name="T42" fmla="*/ 1479 w 2955"/>
                <a:gd name="T43" fmla="*/ 695 h 2252"/>
                <a:gd name="T44" fmla="*/ 1429 w 2955"/>
                <a:gd name="T45" fmla="*/ 678 h 2252"/>
                <a:gd name="T46" fmla="*/ 1374 w 2955"/>
                <a:gd name="T47" fmla="*/ 661 h 2252"/>
                <a:gd name="T48" fmla="*/ 1317 w 2955"/>
                <a:gd name="T49" fmla="*/ 641 h 2252"/>
                <a:gd name="T50" fmla="*/ 1260 w 2955"/>
                <a:gd name="T51" fmla="*/ 621 h 2252"/>
                <a:gd name="T52" fmla="*/ 1198 w 2955"/>
                <a:gd name="T53" fmla="*/ 599 h 2252"/>
                <a:gd name="T54" fmla="*/ 1131 w 2955"/>
                <a:gd name="T55" fmla="*/ 579 h 2252"/>
                <a:gd name="T56" fmla="*/ 1064 w 2955"/>
                <a:gd name="T57" fmla="*/ 556 h 2252"/>
                <a:gd name="T58" fmla="*/ 995 w 2955"/>
                <a:gd name="T59" fmla="*/ 534 h 2252"/>
                <a:gd name="T60" fmla="*/ 923 w 2955"/>
                <a:gd name="T61" fmla="*/ 509 h 2252"/>
                <a:gd name="T62" fmla="*/ 848 w 2955"/>
                <a:gd name="T63" fmla="*/ 487 h 2252"/>
                <a:gd name="T64" fmla="*/ 771 w 2955"/>
                <a:gd name="T65" fmla="*/ 462 h 2252"/>
                <a:gd name="T66" fmla="*/ 692 w 2955"/>
                <a:gd name="T67" fmla="*/ 437 h 2252"/>
                <a:gd name="T68" fmla="*/ 610 w 2955"/>
                <a:gd name="T69" fmla="*/ 412 h 2252"/>
                <a:gd name="T70" fmla="*/ 528 w 2955"/>
                <a:gd name="T71" fmla="*/ 390 h 2252"/>
                <a:gd name="T72" fmla="*/ 444 w 2955"/>
                <a:gd name="T73" fmla="*/ 365 h 2252"/>
                <a:gd name="T74" fmla="*/ 357 w 2955"/>
                <a:gd name="T75" fmla="*/ 340 h 2252"/>
                <a:gd name="T76" fmla="*/ 270 w 2955"/>
                <a:gd name="T77" fmla="*/ 316 h 2252"/>
                <a:gd name="T78" fmla="*/ 181 w 2955"/>
                <a:gd name="T79" fmla="*/ 291 h 2252"/>
                <a:gd name="T80" fmla="*/ 92 w 2955"/>
                <a:gd name="T81" fmla="*/ 268 h 2252"/>
                <a:gd name="T82" fmla="*/ 0 w 2955"/>
                <a:gd name="T83" fmla="*/ 244 h 22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55"/>
                <a:gd name="T127" fmla="*/ 0 h 2252"/>
                <a:gd name="T128" fmla="*/ 2955 w 2955"/>
                <a:gd name="T129" fmla="*/ 2252 h 22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55" h="2252">
                  <a:moveTo>
                    <a:pt x="0" y="244"/>
                  </a:moveTo>
                  <a:lnTo>
                    <a:pt x="886" y="0"/>
                  </a:lnTo>
                  <a:lnTo>
                    <a:pt x="2955" y="529"/>
                  </a:lnTo>
                  <a:lnTo>
                    <a:pt x="2928" y="1733"/>
                  </a:lnTo>
                  <a:lnTo>
                    <a:pt x="2337" y="2252"/>
                  </a:lnTo>
                  <a:lnTo>
                    <a:pt x="1709" y="2118"/>
                  </a:lnTo>
                  <a:lnTo>
                    <a:pt x="1784" y="810"/>
                  </a:lnTo>
                  <a:lnTo>
                    <a:pt x="1781" y="810"/>
                  </a:lnTo>
                  <a:lnTo>
                    <a:pt x="1774" y="807"/>
                  </a:lnTo>
                  <a:lnTo>
                    <a:pt x="1764" y="802"/>
                  </a:lnTo>
                  <a:lnTo>
                    <a:pt x="1747" y="795"/>
                  </a:lnTo>
                  <a:lnTo>
                    <a:pt x="1727" y="787"/>
                  </a:lnTo>
                  <a:lnTo>
                    <a:pt x="1702" y="780"/>
                  </a:lnTo>
                  <a:lnTo>
                    <a:pt x="1675" y="767"/>
                  </a:lnTo>
                  <a:lnTo>
                    <a:pt x="1642" y="758"/>
                  </a:lnTo>
                  <a:lnTo>
                    <a:pt x="1608" y="743"/>
                  </a:lnTo>
                  <a:lnTo>
                    <a:pt x="1568" y="728"/>
                  </a:lnTo>
                  <a:lnTo>
                    <a:pt x="1523" y="713"/>
                  </a:lnTo>
                  <a:lnTo>
                    <a:pt x="1479" y="695"/>
                  </a:lnTo>
                  <a:lnTo>
                    <a:pt x="1429" y="678"/>
                  </a:lnTo>
                  <a:lnTo>
                    <a:pt x="1374" y="661"/>
                  </a:lnTo>
                  <a:lnTo>
                    <a:pt x="1317" y="641"/>
                  </a:lnTo>
                  <a:lnTo>
                    <a:pt x="1260" y="621"/>
                  </a:lnTo>
                  <a:lnTo>
                    <a:pt x="1198" y="599"/>
                  </a:lnTo>
                  <a:lnTo>
                    <a:pt x="1131" y="579"/>
                  </a:lnTo>
                  <a:lnTo>
                    <a:pt x="1064" y="556"/>
                  </a:lnTo>
                  <a:lnTo>
                    <a:pt x="995" y="534"/>
                  </a:lnTo>
                  <a:lnTo>
                    <a:pt x="923" y="509"/>
                  </a:lnTo>
                  <a:lnTo>
                    <a:pt x="848" y="487"/>
                  </a:lnTo>
                  <a:lnTo>
                    <a:pt x="771" y="462"/>
                  </a:lnTo>
                  <a:lnTo>
                    <a:pt x="692" y="437"/>
                  </a:lnTo>
                  <a:lnTo>
                    <a:pt x="610" y="412"/>
                  </a:lnTo>
                  <a:lnTo>
                    <a:pt x="528" y="390"/>
                  </a:lnTo>
                  <a:lnTo>
                    <a:pt x="444" y="365"/>
                  </a:lnTo>
                  <a:lnTo>
                    <a:pt x="357" y="340"/>
                  </a:lnTo>
                  <a:lnTo>
                    <a:pt x="270" y="316"/>
                  </a:lnTo>
                  <a:lnTo>
                    <a:pt x="181" y="291"/>
                  </a:lnTo>
                  <a:lnTo>
                    <a:pt x="92" y="268"/>
                  </a:lnTo>
                  <a:lnTo>
                    <a:pt x="0" y="2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81" name="Freeform 63">
              <a:extLst>
                <a:ext uri="{FF2B5EF4-FFF2-40B4-BE49-F238E27FC236}">
                  <a16:creationId xmlns:a16="http://schemas.microsoft.com/office/drawing/2014/main" id="{9AB009ED-4817-447A-9323-6267C2EB8B11}"/>
                </a:ext>
              </a:extLst>
            </p:cNvPr>
            <p:cNvSpPr>
              <a:spLocks/>
            </p:cNvSpPr>
            <p:nvPr/>
          </p:nvSpPr>
          <p:spPr bwMode="auto">
            <a:xfrm>
              <a:off x="1548" y="588"/>
              <a:ext cx="1400" cy="1301"/>
            </a:xfrm>
            <a:custGeom>
              <a:avLst/>
              <a:gdLst>
                <a:gd name="T0" fmla="*/ 0 w 1400"/>
                <a:gd name="T1" fmla="*/ 0 h 1301"/>
                <a:gd name="T2" fmla="*/ 1400 w 1400"/>
                <a:gd name="T3" fmla="*/ 348 h 1301"/>
                <a:gd name="T4" fmla="*/ 1338 w 1400"/>
                <a:gd name="T5" fmla="*/ 1301 h 1301"/>
                <a:gd name="T6" fmla="*/ 886 w 1400"/>
                <a:gd name="T7" fmla="*/ 1197 h 1301"/>
                <a:gd name="T8" fmla="*/ 896 w 1400"/>
                <a:gd name="T9" fmla="*/ 1083 h 1301"/>
                <a:gd name="T10" fmla="*/ 901 w 1400"/>
                <a:gd name="T11" fmla="*/ 1078 h 1301"/>
                <a:gd name="T12" fmla="*/ 918 w 1400"/>
                <a:gd name="T13" fmla="*/ 1065 h 1301"/>
                <a:gd name="T14" fmla="*/ 943 w 1400"/>
                <a:gd name="T15" fmla="*/ 1046 h 1301"/>
                <a:gd name="T16" fmla="*/ 975 w 1400"/>
                <a:gd name="T17" fmla="*/ 1016 h 1301"/>
                <a:gd name="T18" fmla="*/ 1010 w 1400"/>
                <a:gd name="T19" fmla="*/ 981 h 1301"/>
                <a:gd name="T20" fmla="*/ 1045 w 1400"/>
                <a:gd name="T21" fmla="*/ 941 h 1301"/>
                <a:gd name="T22" fmla="*/ 1082 w 1400"/>
                <a:gd name="T23" fmla="*/ 897 h 1301"/>
                <a:gd name="T24" fmla="*/ 1114 w 1400"/>
                <a:gd name="T25" fmla="*/ 849 h 1301"/>
                <a:gd name="T26" fmla="*/ 1142 w 1400"/>
                <a:gd name="T27" fmla="*/ 795 h 1301"/>
                <a:gd name="T28" fmla="*/ 1164 w 1400"/>
                <a:gd name="T29" fmla="*/ 740 h 1301"/>
                <a:gd name="T30" fmla="*/ 1174 w 1400"/>
                <a:gd name="T31" fmla="*/ 683 h 1301"/>
                <a:gd name="T32" fmla="*/ 1174 w 1400"/>
                <a:gd name="T33" fmla="*/ 626 h 1301"/>
                <a:gd name="T34" fmla="*/ 1159 w 1400"/>
                <a:gd name="T35" fmla="*/ 566 h 1301"/>
                <a:gd name="T36" fmla="*/ 1127 w 1400"/>
                <a:gd name="T37" fmla="*/ 507 h 1301"/>
                <a:gd name="T38" fmla="*/ 1077 w 1400"/>
                <a:gd name="T39" fmla="*/ 450 h 1301"/>
                <a:gd name="T40" fmla="*/ 1008 w 1400"/>
                <a:gd name="T41" fmla="*/ 393 h 1301"/>
                <a:gd name="T42" fmla="*/ 1000 w 1400"/>
                <a:gd name="T43" fmla="*/ 393 h 1301"/>
                <a:gd name="T44" fmla="*/ 980 w 1400"/>
                <a:gd name="T45" fmla="*/ 390 h 1301"/>
                <a:gd name="T46" fmla="*/ 948 w 1400"/>
                <a:gd name="T47" fmla="*/ 388 h 1301"/>
                <a:gd name="T48" fmla="*/ 906 w 1400"/>
                <a:gd name="T49" fmla="*/ 383 h 1301"/>
                <a:gd name="T50" fmla="*/ 856 w 1400"/>
                <a:gd name="T51" fmla="*/ 378 h 1301"/>
                <a:gd name="T52" fmla="*/ 802 w 1400"/>
                <a:gd name="T53" fmla="*/ 373 h 1301"/>
                <a:gd name="T54" fmla="*/ 742 w 1400"/>
                <a:gd name="T55" fmla="*/ 368 h 1301"/>
                <a:gd name="T56" fmla="*/ 683 w 1400"/>
                <a:gd name="T57" fmla="*/ 363 h 1301"/>
                <a:gd name="T58" fmla="*/ 621 w 1400"/>
                <a:gd name="T59" fmla="*/ 358 h 1301"/>
                <a:gd name="T60" fmla="*/ 561 w 1400"/>
                <a:gd name="T61" fmla="*/ 353 h 1301"/>
                <a:gd name="T62" fmla="*/ 506 w 1400"/>
                <a:gd name="T63" fmla="*/ 350 h 1301"/>
                <a:gd name="T64" fmla="*/ 457 w 1400"/>
                <a:gd name="T65" fmla="*/ 348 h 1301"/>
                <a:gd name="T66" fmla="*/ 415 w 1400"/>
                <a:gd name="T67" fmla="*/ 348 h 1301"/>
                <a:gd name="T68" fmla="*/ 382 w 1400"/>
                <a:gd name="T69" fmla="*/ 350 h 1301"/>
                <a:gd name="T70" fmla="*/ 362 w 1400"/>
                <a:gd name="T71" fmla="*/ 353 h 1301"/>
                <a:gd name="T72" fmla="*/ 355 w 1400"/>
                <a:gd name="T73" fmla="*/ 358 h 1301"/>
                <a:gd name="T74" fmla="*/ 0 w 1400"/>
                <a:gd name="T75" fmla="*/ 0 h 1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0"/>
                <a:gd name="T115" fmla="*/ 0 h 1301"/>
                <a:gd name="T116" fmla="*/ 1400 w 1400"/>
                <a:gd name="T117" fmla="*/ 1301 h 1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0" h="1301">
                  <a:moveTo>
                    <a:pt x="0" y="0"/>
                  </a:moveTo>
                  <a:lnTo>
                    <a:pt x="1400" y="348"/>
                  </a:lnTo>
                  <a:lnTo>
                    <a:pt x="1338" y="1301"/>
                  </a:lnTo>
                  <a:lnTo>
                    <a:pt x="886" y="1197"/>
                  </a:lnTo>
                  <a:lnTo>
                    <a:pt x="896" y="1083"/>
                  </a:lnTo>
                  <a:lnTo>
                    <a:pt x="901" y="1078"/>
                  </a:lnTo>
                  <a:lnTo>
                    <a:pt x="918" y="1065"/>
                  </a:lnTo>
                  <a:lnTo>
                    <a:pt x="943" y="1046"/>
                  </a:lnTo>
                  <a:lnTo>
                    <a:pt x="975" y="1016"/>
                  </a:lnTo>
                  <a:lnTo>
                    <a:pt x="1010" y="981"/>
                  </a:lnTo>
                  <a:lnTo>
                    <a:pt x="1045" y="941"/>
                  </a:lnTo>
                  <a:lnTo>
                    <a:pt x="1082" y="897"/>
                  </a:lnTo>
                  <a:lnTo>
                    <a:pt x="1114" y="849"/>
                  </a:lnTo>
                  <a:lnTo>
                    <a:pt x="1142" y="795"/>
                  </a:lnTo>
                  <a:lnTo>
                    <a:pt x="1164" y="740"/>
                  </a:lnTo>
                  <a:lnTo>
                    <a:pt x="1174" y="683"/>
                  </a:lnTo>
                  <a:lnTo>
                    <a:pt x="1174" y="626"/>
                  </a:lnTo>
                  <a:lnTo>
                    <a:pt x="1159" y="566"/>
                  </a:lnTo>
                  <a:lnTo>
                    <a:pt x="1127" y="507"/>
                  </a:lnTo>
                  <a:lnTo>
                    <a:pt x="1077" y="450"/>
                  </a:lnTo>
                  <a:lnTo>
                    <a:pt x="1008" y="393"/>
                  </a:lnTo>
                  <a:lnTo>
                    <a:pt x="1000" y="393"/>
                  </a:lnTo>
                  <a:lnTo>
                    <a:pt x="980" y="390"/>
                  </a:lnTo>
                  <a:lnTo>
                    <a:pt x="948" y="388"/>
                  </a:lnTo>
                  <a:lnTo>
                    <a:pt x="906" y="383"/>
                  </a:lnTo>
                  <a:lnTo>
                    <a:pt x="856" y="378"/>
                  </a:lnTo>
                  <a:lnTo>
                    <a:pt x="802" y="373"/>
                  </a:lnTo>
                  <a:lnTo>
                    <a:pt x="742" y="368"/>
                  </a:lnTo>
                  <a:lnTo>
                    <a:pt x="683" y="363"/>
                  </a:lnTo>
                  <a:lnTo>
                    <a:pt x="621" y="358"/>
                  </a:lnTo>
                  <a:lnTo>
                    <a:pt x="561" y="353"/>
                  </a:lnTo>
                  <a:lnTo>
                    <a:pt x="506" y="350"/>
                  </a:lnTo>
                  <a:lnTo>
                    <a:pt x="457" y="348"/>
                  </a:lnTo>
                  <a:lnTo>
                    <a:pt x="415" y="348"/>
                  </a:lnTo>
                  <a:lnTo>
                    <a:pt x="382" y="350"/>
                  </a:lnTo>
                  <a:lnTo>
                    <a:pt x="362" y="353"/>
                  </a:lnTo>
                  <a:lnTo>
                    <a:pt x="355" y="358"/>
                  </a:lnTo>
                  <a:lnTo>
                    <a:pt x="0" y="0"/>
                  </a:lnTo>
                  <a:close/>
                </a:path>
              </a:pathLst>
            </a:custGeom>
            <a:solidFill>
              <a:srgbClr val="B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82" name="Freeform 64">
              <a:extLst>
                <a:ext uri="{FF2B5EF4-FFF2-40B4-BE49-F238E27FC236}">
                  <a16:creationId xmlns:a16="http://schemas.microsoft.com/office/drawing/2014/main" id="{B2A80EAA-27C3-4464-80E2-86623FA1697A}"/>
                </a:ext>
              </a:extLst>
            </p:cNvPr>
            <p:cNvSpPr>
              <a:spLocks/>
            </p:cNvSpPr>
            <p:nvPr/>
          </p:nvSpPr>
          <p:spPr bwMode="auto">
            <a:xfrm>
              <a:off x="2424" y="1068"/>
              <a:ext cx="360" cy="734"/>
            </a:xfrm>
            <a:custGeom>
              <a:avLst/>
              <a:gdLst>
                <a:gd name="T0" fmla="*/ 204 w 360"/>
                <a:gd name="T1" fmla="*/ 0 h 734"/>
                <a:gd name="T2" fmla="*/ 216 w 360"/>
                <a:gd name="T3" fmla="*/ 5 h 734"/>
                <a:gd name="T4" fmla="*/ 248 w 360"/>
                <a:gd name="T5" fmla="*/ 17 h 734"/>
                <a:gd name="T6" fmla="*/ 288 w 360"/>
                <a:gd name="T7" fmla="*/ 44 h 734"/>
                <a:gd name="T8" fmla="*/ 328 w 360"/>
                <a:gd name="T9" fmla="*/ 86 h 734"/>
                <a:gd name="T10" fmla="*/ 355 w 360"/>
                <a:gd name="T11" fmla="*/ 149 h 734"/>
                <a:gd name="T12" fmla="*/ 360 w 360"/>
                <a:gd name="T13" fmla="*/ 233 h 734"/>
                <a:gd name="T14" fmla="*/ 333 w 360"/>
                <a:gd name="T15" fmla="*/ 345 h 734"/>
                <a:gd name="T16" fmla="*/ 263 w 360"/>
                <a:gd name="T17" fmla="*/ 484 h 734"/>
                <a:gd name="T18" fmla="*/ 261 w 360"/>
                <a:gd name="T19" fmla="*/ 491 h 734"/>
                <a:gd name="T20" fmla="*/ 256 w 360"/>
                <a:gd name="T21" fmla="*/ 511 h 734"/>
                <a:gd name="T22" fmla="*/ 241 w 360"/>
                <a:gd name="T23" fmla="*/ 541 h 734"/>
                <a:gd name="T24" fmla="*/ 219 w 360"/>
                <a:gd name="T25" fmla="*/ 576 h 734"/>
                <a:gd name="T26" fmla="*/ 186 w 360"/>
                <a:gd name="T27" fmla="*/ 618 h 734"/>
                <a:gd name="T28" fmla="*/ 139 w 360"/>
                <a:gd name="T29" fmla="*/ 657 h 734"/>
                <a:gd name="T30" fmla="*/ 80 w 360"/>
                <a:gd name="T31" fmla="*/ 700 h 734"/>
                <a:gd name="T32" fmla="*/ 3 w 360"/>
                <a:gd name="T33" fmla="*/ 734 h 734"/>
                <a:gd name="T34" fmla="*/ 0 w 360"/>
                <a:gd name="T35" fmla="*/ 705 h 734"/>
                <a:gd name="T36" fmla="*/ 0 w 360"/>
                <a:gd name="T37" fmla="*/ 625 h 734"/>
                <a:gd name="T38" fmla="*/ 3 w 360"/>
                <a:gd name="T39" fmla="*/ 513 h 734"/>
                <a:gd name="T40" fmla="*/ 13 w 360"/>
                <a:gd name="T41" fmla="*/ 384 h 734"/>
                <a:gd name="T42" fmla="*/ 32 w 360"/>
                <a:gd name="T43" fmla="*/ 253 h 734"/>
                <a:gd name="T44" fmla="*/ 70 w 360"/>
                <a:gd name="T45" fmla="*/ 134 h 734"/>
                <a:gd name="T46" fmla="*/ 124 w 360"/>
                <a:gd name="T47" fmla="*/ 44 h 734"/>
                <a:gd name="T48" fmla="*/ 204 w 360"/>
                <a:gd name="T49" fmla="*/ 0 h 7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0"/>
                <a:gd name="T76" fmla="*/ 0 h 734"/>
                <a:gd name="T77" fmla="*/ 360 w 360"/>
                <a:gd name="T78" fmla="*/ 734 h 7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0" h="734">
                  <a:moveTo>
                    <a:pt x="204" y="0"/>
                  </a:moveTo>
                  <a:lnTo>
                    <a:pt x="216" y="5"/>
                  </a:lnTo>
                  <a:lnTo>
                    <a:pt x="248" y="17"/>
                  </a:lnTo>
                  <a:lnTo>
                    <a:pt x="288" y="44"/>
                  </a:lnTo>
                  <a:lnTo>
                    <a:pt x="328" y="86"/>
                  </a:lnTo>
                  <a:lnTo>
                    <a:pt x="355" y="149"/>
                  </a:lnTo>
                  <a:lnTo>
                    <a:pt x="360" y="233"/>
                  </a:lnTo>
                  <a:lnTo>
                    <a:pt x="333" y="345"/>
                  </a:lnTo>
                  <a:lnTo>
                    <a:pt x="263" y="484"/>
                  </a:lnTo>
                  <a:lnTo>
                    <a:pt x="261" y="491"/>
                  </a:lnTo>
                  <a:lnTo>
                    <a:pt x="256" y="511"/>
                  </a:lnTo>
                  <a:lnTo>
                    <a:pt x="241" y="541"/>
                  </a:lnTo>
                  <a:lnTo>
                    <a:pt x="219" y="576"/>
                  </a:lnTo>
                  <a:lnTo>
                    <a:pt x="186" y="618"/>
                  </a:lnTo>
                  <a:lnTo>
                    <a:pt x="139" y="657"/>
                  </a:lnTo>
                  <a:lnTo>
                    <a:pt x="80" y="700"/>
                  </a:lnTo>
                  <a:lnTo>
                    <a:pt x="3" y="734"/>
                  </a:lnTo>
                  <a:lnTo>
                    <a:pt x="0" y="705"/>
                  </a:lnTo>
                  <a:lnTo>
                    <a:pt x="0" y="625"/>
                  </a:lnTo>
                  <a:lnTo>
                    <a:pt x="3" y="513"/>
                  </a:lnTo>
                  <a:lnTo>
                    <a:pt x="13" y="384"/>
                  </a:lnTo>
                  <a:lnTo>
                    <a:pt x="32" y="253"/>
                  </a:lnTo>
                  <a:lnTo>
                    <a:pt x="70" y="134"/>
                  </a:lnTo>
                  <a:lnTo>
                    <a:pt x="124" y="44"/>
                  </a:lnTo>
                  <a:lnTo>
                    <a:pt x="204" y="0"/>
                  </a:lnTo>
                  <a:close/>
                </a:path>
              </a:pathLst>
            </a:custGeom>
            <a:solidFill>
              <a:srgbClr val="FFCE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83" name="Freeform 65">
              <a:extLst>
                <a:ext uri="{FF2B5EF4-FFF2-40B4-BE49-F238E27FC236}">
                  <a16:creationId xmlns:a16="http://schemas.microsoft.com/office/drawing/2014/main" id="{632937F1-87AB-4D9A-B327-6429D1660E66}"/>
                </a:ext>
              </a:extLst>
            </p:cNvPr>
            <p:cNvSpPr>
              <a:spLocks/>
            </p:cNvSpPr>
            <p:nvPr/>
          </p:nvSpPr>
          <p:spPr bwMode="auto">
            <a:xfrm>
              <a:off x="1253" y="355"/>
              <a:ext cx="69" cy="1204"/>
            </a:xfrm>
            <a:custGeom>
              <a:avLst/>
              <a:gdLst>
                <a:gd name="T0" fmla="*/ 42 w 69"/>
                <a:gd name="T1" fmla="*/ 0 h 1204"/>
                <a:gd name="T2" fmla="*/ 35 w 69"/>
                <a:gd name="T3" fmla="*/ 186 h 1204"/>
                <a:gd name="T4" fmla="*/ 22 w 69"/>
                <a:gd name="T5" fmla="*/ 596 h 1204"/>
                <a:gd name="T6" fmla="*/ 7 w 69"/>
                <a:gd name="T7" fmla="*/ 1008 h 1204"/>
                <a:gd name="T8" fmla="*/ 0 w 69"/>
                <a:gd name="T9" fmla="*/ 1204 h 1204"/>
                <a:gd name="T10" fmla="*/ 5 w 69"/>
                <a:gd name="T11" fmla="*/ 1172 h 1204"/>
                <a:gd name="T12" fmla="*/ 17 w 69"/>
                <a:gd name="T13" fmla="*/ 1080 h 1204"/>
                <a:gd name="T14" fmla="*/ 35 w 69"/>
                <a:gd name="T15" fmla="*/ 943 h 1204"/>
                <a:gd name="T16" fmla="*/ 52 w 69"/>
                <a:gd name="T17" fmla="*/ 775 h 1204"/>
                <a:gd name="T18" fmla="*/ 64 w 69"/>
                <a:gd name="T19" fmla="*/ 583 h 1204"/>
                <a:gd name="T20" fmla="*/ 69 w 69"/>
                <a:gd name="T21" fmla="*/ 382 h 1204"/>
                <a:gd name="T22" fmla="*/ 62 w 69"/>
                <a:gd name="T23" fmla="*/ 184 h 1204"/>
                <a:gd name="T24" fmla="*/ 42 w 69"/>
                <a:gd name="T25" fmla="*/ 0 h 1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1204"/>
                <a:gd name="T41" fmla="*/ 69 w 69"/>
                <a:gd name="T42" fmla="*/ 1204 h 1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1204">
                  <a:moveTo>
                    <a:pt x="42" y="0"/>
                  </a:moveTo>
                  <a:lnTo>
                    <a:pt x="35" y="186"/>
                  </a:lnTo>
                  <a:lnTo>
                    <a:pt x="22" y="596"/>
                  </a:lnTo>
                  <a:lnTo>
                    <a:pt x="7" y="1008"/>
                  </a:lnTo>
                  <a:lnTo>
                    <a:pt x="0" y="1204"/>
                  </a:lnTo>
                  <a:lnTo>
                    <a:pt x="5" y="1172"/>
                  </a:lnTo>
                  <a:lnTo>
                    <a:pt x="17" y="1080"/>
                  </a:lnTo>
                  <a:lnTo>
                    <a:pt x="35" y="943"/>
                  </a:lnTo>
                  <a:lnTo>
                    <a:pt x="52" y="775"/>
                  </a:lnTo>
                  <a:lnTo>
                    <a:pt x="64" y="583"/>
                  </a:lnTo>
                  <a:lnTo>
                    <a:pt x="69" y="382"/>
                  </a:lnTo>
                  <a:lnTo>
                    <a:pt x="62" y="184"/>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84" name="Freeform 66">
              <a:extLst>
                <a:ext uri="{FF2B5EF4-FFF2-40B4-BE49-F238E27FC236}">
                  <a16:creationId xmlns:a16="http://schemas.microsoft.com/office/drawing/2014/main" id="{1DC46F6B-1685-4CBC-BBBA-10A121FA9F8C}"/>
                </a:ext>
              </a:extLst>
            </p:cNvPr>
            <p:cNvSpPr>
              <a:spLocks/>
            </p:cNvSpPr>
            <p:nvPr/>
          </p:nvSpPr>
          <p:spPr bwMode="auto">
            <a:xfrm>
              <a:off x="1288" y="1616"/>
              <a:ext cx="1660" cy="519"/>
            </a:xfrm>
            <a:custGeom>
              <a:avLst/>
              <a:gdLst>
                <a:gd name="T0" fmla="*/ 5 w 1660"/>
                <a:gd name="T1" fmla="*/ 5 h 519"/>
                <a:gd name="T2" fmla="*/ 39 w 1660"/>
                <a:gd name="T3" fmla="*/ 15 h 519"/>
                <a:gd name="T4" fmla="*/ 106 w 1660"/>
                <a:gd name="T5" fmla="*/ 37 h 519"/>
                <a:gd name="T6" fmla="*/ 198 w 1660"/>
                <a:gd name="T7" fmla="*/ 70 h 519"/>
                <a:gd name="T8" fmla="*/ 315 w 1660"/>
                <a:gd name="T9" fmla="*/ 107 h 519"/>
                <a:gd name="T10" fmla="*/ 446 w 1660"/>
                <a:gd name="T11" fmla="*/ 152 h 519"/>
                <a:gd name="T12" fmla="*/ 588 w 1660"/>
                <a:gd name="T13" fmla="*/ 199 h 519"/>
                <a:gd name="T14" fmla="*/ 739 w 1660"/>
                <a:gd name="T15" fmla="*/ 246 h 519"/>
                <a:gd name="T16" fmla="*/ 893 w 1660"/>
                <a:gd name="T17" fmla="*/ 296 h 519"/>
                <a:gd name="T18" fmla="*/ 1044 w 1660"/>
                <a:gd name="T19" fmla="*/ 345 h 519"/>
                <a:gd name="T20" fmla="*/ 1191 w 1660"/>
                <a:gd name="T21" fmla="*/ 390 h 519"/>
                <a:gd name="T22" fmla="*/ 1325 w 1660"/>
                <a:gd name="T23" fmla="*/ 432 h 519"/>
                <a:gd name="T24" fmla="*/ 1441 w 1660"/>
                <a:gd name="T25" fmla="*/ 467 h 519"/>
                <a:gd name="T26" fmla="*/ 1538 w 1660"/>
                <a:gd name="T27" fmla="*/ 494 h 519"/>
                <a:gd name="T28" fmla="*/ 1610 w 1660"/>
                <a:gd name="T29" fmla="*/ 512 h 519"/>
                <a:gd name="T30" fmla="*/ 1652 w 1660"/>
                <a:gd name="T31" fmla="*/ 519 h 519"/>
                <a:gd name="T32" fmla="*/ 1655 w 1660"/>
                <a:gd name="T33" fmla="*/ 514 h 519"/>
                <a:gd name="T34" fmla="*/ 1623 w 1660"/>
                <a:gd name="T35" fmla="*/ 502 h 519"/>
                <a:gd name="T36" fmla="*/ 1563 w 1660"/>
                <a:gd name="T37" fmla="*/ 479 h 519"/>
                <a:gd name="T38" fmla="*/ 1479 w 1660"/>
                <a:gd name="T39" fmla="*/ 450 h 519"/>
                <a:gd name="T40" fmla="*/ 1372 w 1660"/>
                <a:gd name="T41" fmla="*/ 410 h 519"/>
                <a:gd name="T42" fmla="*/ 1250 w 1660"/>
                <a:gd name="T43" fmla="*/ 365 h 519"/>
                <a:gd name="T44" fmla="*/ 1116 w 1660"/>
                <a:gd name="T45" fmla="*/ 318 h 519"/>
                <a:gd name="T46" fmla="*/ 975 w 1660"/>
                <a:gd name="T47" fmla="*/ 268 h 519"/>
                <a:gd name="T48" fmla="*/ 828 w 1660"/>
                <a:gd name="T49" fmla="*/ 219 h 519"/>
                <a:gd name="T50" fmla="*/ 682 w 1660"/>
                <a:gd name="T51" fmla="*/ 169 h 519"/>
                <a:gd name="T52" fmla="*/ 538 w 1660"/>
                <a:gd name="T53" fmla="*/ 124 h 519"/>
                <a:gd name="T54" fmla="*/ 404 w 1660"/>
                <a:gd name="T55" fmla="*/ 85 h 519"/>
                <a:gd name="T56" fmla="*/ 280 w 1660"/>
                <a:gd name="T57" fmla="*/ 50 h 519"/>
                <a:gd name="T58" fmla="*/ 173 w 1660"/>
                <a:gd name="T59" fmla="*/ 23 h 519"/>
                <a:gd name="T60" fmla="*/ 84 w 1660"/>
                <a:gd name="T61" fmla="*/ 5 h 519"/>
                <a:gd name="T62" fmla="*/ 22 w 1660"/>
                <a:gd name="T63" fmla="*/ 0 h 5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60"/>
                <a:gd name="T97" fmla="*/ 0 h 519"/>
                <a:gd name="T98" fmla="*/ 1660 w 1660"/>
                <a:gd name="T99" fmla="*/ 519 h 5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60" h="519">
                  <a:moveTo>
                    <a:pt x="0" y="3"/>
                  </a:moveTo>
                  <a:lnTo>
                    <a:pt x="5" y="5"/>
                  </a:lnTo>
                  <a:lnTo>
                    <a:pt x="17" y="8"/>
                  </a:lnTo>
                  <a:lnTo>
                    <a:pt x="39" y="15"/>
                  </a:lnTo>
                  <a:lnTo>
                    <a:pt x="69" y="25"/>
                  </a:lnTo>
                  <a:lnTo>
                    <a:pt x="106" y="37"/>
                  </a:lnTo>
                  <a:lnTo>
                    <a:pt x="151" y="52"/>
                  </a:lnTo>
                  <a:lnTo>
                    <a:pt x="198" y="70"/>
                  </a:lnTo>
                  <a:lnTo>
                    <a:pt x="255" y="87"/>
                  </a:lnTo>
                  <a:lnTo>
                    <a:pt x="315" y="107"/>
                  </a:lnTo>
                  <a:lnTo>
                    <a:pt x="377" y="129"/>
                  </a:lnTo>
                  <a:lnTo>
                    <a:pt x="446" y="152"/>
                  </a:lnTo>
                  <a:lnTo>
                    <a:pt x="516" y="174"/>
                  </a:lnTo>
                  <a:lnTo>
                    <a:pt x="588" y="199"/>
                  </a:lnTo>
                  <a:lnTo>
                    <a:pt x="665" y="221"/>
                  </a:lnTo>
                  <a:lnTo>
                    <a:pt x="739" y="246"/>
                  </a:lnTo>
                  <a:lnTo>
                    <a:pt x="816" y="271"/>
                  </a:lnTo>
                  <a:lnTo>
                    <a:pt x="893" y="296"/>
                  </a:lnTo>
                  <a:lnTo>
                    <a:pt x="970" y="321"/>
                  </a:lnTo>
                  <a:lnTo>
                    <a:pt x="1044" y="345"/>
                  </a:lnTo>
                  <a:lnTo>
                    <a:pt x="1119" y="368"/>
                  </a:lnTo>
                  <a:lnTo>
                    <a:pt x="1191" y="390"/>
                  </a:lnTo>
                  <a:lnTo>
                    <a:pt x="1260" y="412"/>
                  </a:lnTo>
                  <a:lnTo>
                    <a:pt x="1325" y="432"/>
                  </a:lnTo>
                  <a:lnTo>
                    <a:pt x="1387" y="450"/>
                  </a:lnTo>
                  <a:lnTo>
                    <a:pt x="1441" y="467"/>
                  </a:lnTo>
                  <a:lnTo>
                    <a:pt x="1493" y="482"/>
                  </a:lnTo>
                  <a:lnTo>
                    <a:pt x="1538" y="494"/>
                  </a:lnTo>
                  <a:lnTo>
                    <a:pt x="1578" y="504"/>
                  </a:lnTo>
                  <a:lnTo>
                    <a:pt x="1610" y="512"/>
                  </a:lnTo>
                  <a:lnTo>
                    <a:pt x="1635" y="517"/>
                  </a:lnTo>
                  <a:lnTo>
                    <a:pt x="1652" y="519"/>
                  </a:lnTo>
                  <a:lnTo>
                    <a:pt x="1660" y="517"/>
                  </a:lnTo>
                  <a:lnTo>
                    <a:pt x="1655" y="514"/>
                  </a:lnTo>
                  <a:lnTo>
                    <a:pt x="1642" y="509"/>
                  </a:lnTo>
                  <a:lnTo>
                    <a:pt x="1623" y="502"/>
                  </a:lnTo>
                  <a:lnTo>
                    <a:pt x="1595" y="492"/>
                  </a:lnTo>
                  <a:lnTo>
                    <a:pt x="1563" y="479"/>
                  </a:lnTo>
                  <a:lnTo>
                    <a:pt x="1523" y="465"/>
                  </a:lnTo>
                  <a:lnTo>
                    <a:pt x="1479" y="450"/>
                  </a:lnTo>
                  <a:lnTo>
                    <a:pt x="1426" y="430"/>
                  </a:lnTo>
                  <a:lnTo>
                    <a:pt x="1372" y="410"/>
                  </a:lnTo>
                  <a:lnTo>
                    <a:pt x="1312" y="390"/>
                  </a:lnTo>
                  <a:lnTo>
                    <a:pt x="1250" y="365"/>
                  </a:lnTo>
                  <a:lnTo>
                    <a:pt x="1186" y="343"/>
                  </a:lnTo>
                  <a:lnTo>
                    <a:pt x="1116" y="318"/>
                  </a:lnTo>
                  <a:lnTo>
                    <a:pt x="1047" y="293"/>
                  </a:lnTo>
                  <a:lnTo>
                    <a:pt x="975" y="268"/>
                  </a:lnTo>
                  <a:lnTo>
                    <a:pt x="900" y="244"/>
                  </a:lnTo>
                  <a:lnTo>
                    <a:pt x="828" y="219"/>
                  </a:lnTo>
                  <a:lnTo>
                    <a:pt x="754" y="194"/>
                  </a:lnTo>
                  <a:lnTo>
                    <a:pt x="682" y="169"/>
                  </a:lnTo>
                  <a:lnTo>
                    <a:pt x="610" y="147"/>
                  </a:lnTo>
                  <a:lnTo>
                    <a:pt x="538" y="124"/>
                  </a:lnTo>
                  <a:lnTo>
                    <a:pt x="469" y="102"/>
                  </a:lnTo>
                  <a:lnTo>
                    <a:pt x="404" y="85"/>
                  </a:lnTo>
                  <a:lnTo>
                    <a:pt x="340" y="65"/>
                  </a:lnTo>
                  <a:lnTo>
                    <a:pt x="280" y="50"/>
                  </a:lnTo>
                  <a:lnTo>
                    <a:pt x="223" y="35"/>
                  </a:lnTo>
                  <a:lnTo>
                    <a:pt x="173" y="23"/>
                  </a:lnTo>
                  <a:lnTo>
                    <a:pt x="126" y="13"/>
                  </a:lnTo>
                  <a:lnTo>
                    <a:pt x="84" y="5"/>
                  </a:lnTo>
                  <a:lnTo>
                    <a:pt x="49" y="3"/>
                  </a:lnTo>
                  <a:lnTo>
                    <a:pt x="22"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85" name="Freeform 67">
              <a:extLst>
                <a:ext uri="{FF2B5EF4-FFF2-40B4-BE49-F238E27FC236}">
                  <a16:creationId xmlns:a16="http://schemas.microsoft.com/office/drawing/2014/main" id="{1CD3A421-ED2B-4D6F-AD23-23B231414666}"/>
                </a:ext>
              </a:extLst>
            </p:cNvPr>
            <p:cNvSpPr>
              <a:spLocks/>
            </p:cNvSpPr>
            <p:nvPr/>
          </p:nvSpPr>
          <p:spPr bwMode="auto">
            <a:xfrm>
              <a:off x="1322" y="313"/>
              <a:ext cx="1802" cy="1837"/>
            </a:xfrm>
            <a:custGeom>
              <a:avLst/>
              <a:gdLst>
                <a:gd name="T0" fmla="*/ 10 w 1802"/>
                <a:gd name="T1" fmla="*/ 25 h 1837"/>
                <a:gd name="T2" fmla="*/ 1802 w 1802"/>
                <a:gd name="T3" fmla="*/ 529 h 1837"/>
                <a:gd name="T4" fmla="*/ 1727 w 1802"/>
                <a:gd name="T5" fmla="*/ 1837 h 1837"/>
                <a:gd name="T6" fmla="*/ 43 w 1802"/>
                <a:gd name="T7" fmla="*/ 1254 h 1837"/>
                <a:gd name="T8" fmla="*/ 43 w 1802"/>
                <a:gd name="T9" fmla="*/ 1127 h 1837"/>
                <a:gd name="T10" fmla="*/ 1581 w 1802"/>
                <a:gd name="T11" fmla="*/ 1628 h 1837"/>
                <a:gd name="T12" fmla="*/ 1581 w 1802"/>
                <a:gd name="T13" fmla="*/ 1628 h 1837"/>
                <a:gd name="T14" fmla="*/ 1643 w 1802"/>
                <a:gd name="T15" fmla="*/ 625 h 1837"/>
                <a:gd name="T16" fmla="*/ 1643 w 1802"/>
                <a:gd name="T17" fmla="*/ 625 h 1837"/>
                <a:gd name="T18" fmla="*/ 182 w 1802"/>
                <a:gd name="T19" fmla="*/ 226 h 1837"/>
                <a:gd name="T20" fmla="*/ 182 w 1802"/>
                <a:gd name="T21" fmla="*/ 226 h 1837"/>
                <a:gd name="T22" fmla="*/ 0 w 1802"/>
                <a:gd name="T23" fmla="*/ 0 h 1837"/>
                <a:gd name="T24" fmla="*/ 10 w 1802"/>
                <a:gd name="T25" fmla="*/ 25 h 18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2"/>
                <a:gd name="T40" fmla="*/ 0 h 1837"/>
                <a:gd name="T41" fmla="*/ 1802 w 1802"/>
                <a:gd name="T42" fmla="*/ 1837 h 18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2" h="1837">
                  <a:moveTo>
                    <a:pt x="10" y="25"/>
                  </a:moveTo>
                  <a:lnTo>
                    <a:pt x="1802" y="529"/>
                  </a:lnTo>
                  <a:lnTo>
                    <a:pt x="1727" y="1837"/>
                  </a:lnTo>
                  <a:lnTo>
                    <a:pt x="43" y="1254"/>
                  </a:lnTo>
                  <a:lnTo>
                    <a:pt x="43" y="1127"/>
                  </a:lnTo>
                  <a:lnTo>
                    <a:pt x="1581" y="1628"/>
                  </a:lnTo>
                  <a:lnTo>
                    <a:pt x="1643" y="625"/>
                  </a:lnTo>
                  <a:lnTo>
                    <a:pt x="182" y="226"/>
                  </a:lnTo>
                  <a:lnTo>
                    <a:pt x="0" y="0"/>
                  </a:lnTo>
                  <a:lnTo>
                    <a:pt x="10" y="25"/>
                  </a:lnTo>
                  <a:close/>
                </a:path>
              </a:pathLst>
            </a:custGeom>
            <a:solidFill>
              <a:srgbClr val="00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86" name="Freeform 68">
              <a:extLst>
                <a:ext uri="{FF2B5EF4-FFF2-40B4-BE49-F238E27FC236}">
                  <a16:creationId xmlns:a16="http://schemas.microsoft.com/office/drawing/2014/main" id="{7C1CD7DC-22C7-46CB-B17A-02A357EDFE92}"/>
                </a:ext>
              </a:extLst>
            </p:cNvPr>
            <p:cNvSpPr>
              <a:spLocks/>
            </p:cNvSpPr>
            <p:nvPr/>
          </p:nvSpPr>
          <p:spPr bwMode="auto">
            <a:xfrm>
              <a:off x="1243" y="330"/>
              <a:ext cx="1156" cy="2130"/>
            </a:xfrm>
            <a:custGeom>
              <a:avLst/>
              <a:gdLst>
                <a:gd name="T0" fmla="*/ 45 w 1156"/>
                <a:gd name="T1" fmla="*/ 0 h 2130"/>
                <a:gd name="T2" fmla="*/ 1156 w 1156"/>
                <a:gd name="T3" fmla="*/ 1160 h 2130"/>
                <a:gd name="T4" fmla="*/ 1087 w 1156"/>
                <a:gd name="T5" fmla="*/ 2130 h 2130"/>
                <a:gd name="T6" fmla="*/ 1087 w 1156"/>
                <a:gd name="T7" fmla="*/ 2130 h 2130"/>
                <a:gd name="T8" fmla="*/ 983 w 1156"/>
                <a:gd name="T9" fmla="*/ 2120 h 2130"/>
                <a:gd name="T10" fmla="*/ 1060 w 1156"/>
                <a:gd name="T11" fmla="*/ 1212 h 2130"/>
                <a:gd name="T12" fmla="*/ 1060 w 1156"/>
                <a:gd name="T13" fmla="*/ 1212 h 2130"/>
                <a:gd name="T14" fmla="*/ 0 w 1156"/>
                <a:gd name="T15" fmla="*/ 102 h 2130"/>
                <a:gd name="T16" fmla="*/ 0 w 1156"/>
                <a:gd name="T17" fmla="*/ 102 h 2130"/>
                <a:gd name="T18" fmla="*/ 20 w 1156"/>
                <a:gd name="T19" fmla="*/ 15 h 2130"/>
                <a:gd name="T20" fmla="*/ 20 w 1156"/>
                <a:gd name="T21" fmla="*/ 15 h 2130"/>
                <a:gd name="T22" fmla="*/ 45 w 1156"/>
                <a:gd name="T23" fmla="*/ 0 h 2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6"/>
                <a:gd name="T37" fmla="*/ 0 h 2130"/>
                <a:gd name="T38" fmla="*/ 1156 w 1156"/>
                <a:gd name="T39" fmla="*/ 2130 h 2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6" h="2130">
                  <a:moveTo>
                    <a:pt x="45" y="0"/>
                  </a:moveTo>
                  <a:lnTo>
                    <a:pt x="1156" y="1160"/>
                  </a:lnTo>
                  <a:lnTo>
                    <a:pt x="1087" y="2130"/>
                  </a:lnTo>
                  <a:lnTo>
                    <a:pt x="983" y="2120"/>
                  </a:lnTo>
                  <a:lnTo>
                    <a:pt x="1060" y="1212"/>
                  </a:lnTo>
                  <a:lnTo>
                    <a:pt x="0" y="102"/>
                  </a:lnTo>
                  <a:lnTo>
                    <a:pt x="20" y="15"/>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87" name="Freeform 69">
              <a:extLst>
                <a:ext uri="{FF2B5EF4-FFF2-40B4-BE49-F238E27FC236}">
                  <a16:creationId xmlns:a16="http://schemas.microsoft.com/office/drawing/2014/main" id="{5E0886D2-61BF-4664-BF70-A64777035147}"/>
                </a:ext>
              </a:extLst>
            </p:cNvPr>
            <p:cNvSpPr>
              <a:spLocks/>
            </p:cNvSpPr>
            <p:nvPr/>
          </p:nvSpPr>
          <p:spPr bwMode="auto">
            <a:xfrm>
              <a:off x="1310" y="286"/>
              <a:ext cx="2437" cy="700"/>
            </a:xfrm>
            <a:custGeom>
              <a:avLst/>
              <a:gdLst>
                <a:gd name="T0" fmla="*/ 7 w 2437"/>
                <a:gd name="T1" fmla="*/ 2 h 700"/>
                <a:gd name="T2" fmla="*/ 60 w 2437"/>
                <a:gd name="T3" fmla="*/ 14 h 700"/>
                <a:gd name="T4" fmla="*/ 159 w 2437"/>
                <a:gd name="T5" fmla="*/ 39 h 700"/>
                <a:gd name="T6" fmla="*/ 295 w 2437"/>
                <a:gd name="T7" fmla="*/ 74 h 700"/>
                <a:gd name="T8" fmla="*/ 466 w 2437"/>
                <a:gd name="T9" fmla="*/ 119 h 700"/>
                <a:gd name="T10" fmla="*/ 660 w 2437"/>
                <a:gd name="T11" fmla="*/ 168 h 700"/>
                <a:gd name="T12" fmla="*/ 873 w 2437"/>
                <a:gd name="T13" fmla="*/ 225 h 700"/>
                <a:gd name="T14" fmla="*/ 1097 w 2437"/>
                <a:gd name="T15" fmla="*/ 283 h 700"/>
                <a:gd name="T16" fmla="*/ 1323 w 2437"/>
                <a:gd name="T17" fmla="*/ 345 h 700"/>
                <a:gd name="T18" fmla="*/ 1548 w 2437"/>
                <a:gd name="T19" fmla="*/ 407 h 700"/>
                <a:gd name="T20" fmla="*/ 1762 w 2437"/>
                <a:gd name="T21" fmla="*/ 466 h 700"/>
                <a:gd name="T22" fmla="*/ 1958 w 2437"/>
                <a:gd name="T23" fmla="*/ 523 h 700"/>
                <a:gd name="T24" fmla="*/ 2129 w 2437"/>
                <a:gd name="T25" fmla="*/ 576 h 700"/>
                <a:gd name="T26" fmla="*/ 2271 w 2437"/>
                <a:gd name="T27" fmla="*/ 623 h 700"/>
                <a:gd name="T28" fmla="*/ 2372 w 2437"/>
                <a:gd name="T29" fmla="*/ 660 h 700"/>
                <a:gd name="T30" fmla="*/ 2427 w 2437"/>
                <a:gd name="T31" fmla="*/ 690 h 700"/>
                <a:gd name="T32" fmla="*/ 2429 w 2437"/>
                <a:gd name="T33" fmla="*/ 697 h 700"/>
                <a:gd name="T34" fmla="*/ 2380 w 2437"/>
                <a:gd name="T35" fmla="*/ 685 h 700"/>
                <a:gd name="T36" fmla="*/ 2285 w 2437"/>
                <a:gd name="T37" fmla="*/ 662 h 700"/>
                <a:gd name="T38" fmla="*/ 2154 w 2437"/>
                <a:gd name="T39" fmla="*/ 628 h 700"/>
                <a:gd name="T40" fmla="*/ 1990 w 2437"/>
                <a:gd name="T41" fmla="*/ 588 h 700"/>
                <a:gd name="T42" fmla="*/ 1804 w 2437"/>
                <a:gd name="T43" fmla="*/ 538 h 700"/>
                <a:gd name="T44" fmla="*/ 1598 w 2437"/>
                <a:gd name="T45" fmla="*/ 486 h 700"/>
                <a:gd name="T46" fmla="*/ 1382 w 2437"/>
                <a:gd name="T47" fmla="*/ 429 h 700"/>
                <a:gd name="T48" fmla="*/ 1159 w 2437"/>
                <a:gd name="T49" fmla="*/ 369 h 700"/>
                <a:gd name="T50" fmla="*/ 940 w 2437"/>
                <a:gd name="T51" fmla="*/ 310 h 700"/>
                <a:gd name="T52" fmla="*/ 727 w 2437"/>
                <a:gd name="T53" fmla="*/ 250 h 700"/>
                <a:gd name="T54" fmla="*/ 531 w 2437"/>
                <a:gd name="T55" fmla="*/ 191 h 700"/>
                <a:gd name="T56" fmla="*/ 355 w 2437"/>
                <a:gd name="T57" fmla="*/ 139 h 700"/>
                <a:gd name="T58" fmla="*/ 206 w 2437"/>
                <a:gd name="T59" fmla="*/ 89 h 700"/>
                <a:gd name="T60" fmla="*/ 92 w 2437"/>
                <a:gd name="T61" fmla="*/ 47 h 700"/>
                <a:gd name="T62" fmla="*/ 20 w 2437"/>
                <a:gd name="T63" fmla="*/ 12 h 7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37"/>
                <a:gd name="T97" fmla="*/ 0 h 700"/>
                <a:gd name="T98" fmla="*/ 2437 w 2437"/>
                <a:gd name="T99" fmla="*/ 700 h 7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37" h="700">
                  <a:moveTo>
                    <a:pt x="0" y="0"/>
                  </a:moveTo>
                  <a:lnTo>
                    <a:pt x="7" y="2"/>
                  </a:lnTo>
                  <a:lnTo>
                    <a:pt x="27" y="7"/>
                  </a:lnTo>
                  <a:lnTo>
                    <a:pt x="60" y="14"/>
                  </a:lnTo>
                  <a:lnTo>
                    <a:pt x="104" y="27"/>
                  </a:lnTo>
                  <a:lnTo>
                    <a:pt x="159" y="39"/>
                  </a:lnTo>
                  <a:lnTo>
                    <a:pt x="223" y="57"/>
                  </a:lnTo>
                  <a:lnTo>
                    <a:pt x="295" y="74"/>
                  </a:lnTo>
                  <a:lnTo>
                    <a:pt x="377" y="96"/>
                  </a:lnTo>
                  <a:lnTo>
                    <a:pt x="466" y="119"/>
                  </a:lnTo>
                  <a:lnTo>
                    <a:pt x="561" y="144"/>
                  </a:lnTo>
                  <a:lnTo>
                    <a:pt x="660" y="168"/>
                  </a:lnTo>
                  <a:lnTo>
                    <a:pt x="764" y="196"/>
                  </a:lnTo>
                  <a:lnTo>
                    <a:pt x="873" y="225"/>
                  </a:lnTo>
                  <a:lnTo>
                    <a:pt x="985" y="253"/>
                  </a:lnTo>
                  <a:lnTo>
                    <a:pt x="1097" y="283"/>
                  </a:lnTo>
                  <a:lnTo>
                    <a:pt x="1211" y="315"/>
                  </a:lnTo>
                  <a:lnTo>
                    <a:pt x="1323" y="345"/>
                  </a:lnTo>
                  <a:lnTo>
                    <a:pt x="1437" y="377"/>
                  </a:lnTo>
                  <a:lnTo>
                    <a:pt x="1548" y="407"/>
                  </a:lnTo>
                  <a:lnTo>
                    <a:pt x="1655" y="436"/>
                  </a:lnTo>
                  <a:lnTo>
                    <a:pt x="1762" y="466"/>
                  </a:lnTo>
                  <a:lnTo>
                    <a:pt x="1861" y="496"/>
                  </a:lnTo>
                  <a:lnTo>
                    <a:pt x="1958" y="523"/>
                  </a:lnTo>
                  <a:lnTo>
                    <a:pt x="2047" y="551"/>
                  </a:lnTo>
                  <a:lnTo>
                    <a:pt x="2129" y="576"/>
                  </a:lnTo>
                  <a:lnTo>
                    <a:pt x="2204" y="600"/>
                  </a:lnTo>
                  <a:lnTo>
                    <a:pt x="2271" y="623"/>
                  </a:lnTo>
                  <a:lnTo>
                    <a:pt x="2325" y="643"/>
                  </a:lnTo>
                  <a:lnTo>
                    <a:pt x="2372" y="660"/>
                  </a:lnTo>
                  <a:lnTo>
                    <a:pt x="2405" y="677"/>
                  </a:lnTo>
                  <a:lnTo>
                    <a:pt x="2427" y="690"/>
                  </a:lnTo>
                  <a:lnTo>
                    <a:pt x="2437" y="700"/>
                  </a:lnTo>
                  <a:lnTo>
                    <a:pt x="2429" y="697"/>
                  </a:lnTo>
                  <a:lnTo>
                    <a:pt x="2412" y="692"/>
                  </a:lnTo>
                  <a:lnTo>
                    <a:pt x="2380" y="685"/>
                  </a:lnTo>
                  <a:lnTo>
                    <a:pt x="2338" y="675"/>
                  </a:lnTo>
                  <a:lnTo>
                    <a:pt x="2285" y="662"/>
                  </a:lnTo>
                  <a:lnTo>
                    <a:pt x="2223" y="648"/>
                  </a:lnTo>
                  <a:lnTo>
                    <a:pt x="2154" y="628"/>
                  </a:lnTo>
                  <a:lnTo>
                    <a:pt x="2074" y="608"/>
                  </a:lnTo>
                  <a:lnTo>
                    <a:pt x="1990" y="588"/>
                  </a:lnTo>
                  <a:lnTo>
                    <a:pt x="1901" y="563"/>
                  </a:lnTo>
                  <a:lnTo>
                    <a:pt x="1804" y="538"/>
                  </a:lnTo>
                  <a:lnTo>
                    <a:pt x="1702" y="513"/>
                  </a:lnTo>
                  <a:lnTo>
                    <a:pt x="1598" y="486"/>
                  </a:lnTo>
                  <a:lnTo>
                    <a:pt x="1491" y="456"/>
                  </a:lnTo>
                  <a:lnTo>
                    <a:pt x="1382" y="429"/>
                  </a:lnTo>
                  <a:lnTo>
                    <a:pt x="1270" y="399"/>
                  </a:lnTo>
                  <a:lnTo>
                    <a:pt x="1159" y="369"/>
                  </a:lnTo>
                  <a:lnTo>
                    <a:pt x="1050" y="340"/>
                  </a:lnTo>
                  <a:lnTo>
                    <a:pt x="940" y="310"/>
                  </a:lnTo>
                  <a:lnTo>
                    <a:pt x="831" y="280"/>
                  </a:lnTo>
                  <a:lnTo>
                    <a:pt x="727" y="250"/>
                  </a:lnTo>
                  <a:lnTo>
                    <a:pt x="628" y="220"/>
                  </a:lnTo>
                  <a:lnTo>
                    <a:pt x="531" y="191"/>
                  </a:lnTo>
                  <a:lnTo>
                    <a:pt x="439" y="163"/>
                  </a:lnTo>
                  <a:lnTo>
                    <a:pt x="355" y="139"/>
                  </a:lnTo>
                  <a:lnTo>
                    <a:pt x="275" y="114"/>
                  </a:lnTo>
                  <a:lnTo>
                    <a:pt x="206" y="89"/>
                  </a:lnTo>
                  <a:lnTo>
                    <a:pt x="144" y="67"/>
                  </a:lnTo>
                  <a:lnTo>
                    <a:pt x="92" y="47"/>
                  </a:lnTo>
                  <a:lnTo>
                    <a:pt x="50" y="29"/>
                  </a:lnTo>
                  <a:lnTo>
                    <a:pt x="20" y="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88" name="Freeform 70">
              <a:extLst>
                <a:ext uri="{FF2B5EF4-FFF2-40B4-BE49-F238E27FC236}">
                  <a16:creationId xmlns:a16="http://schemas.microsoft.com/office/drawing/2014/main" id="{88AB040D-ACB2-4CF0-9D40-EC3C0F65C621}"/>
                </a:ext>
              </a:extLst>
            </p:cNvPr>
            <p:cNvSpPr>
              <a:spLocks/>
            </p:cNvSpPr>
            <p:nvPr/>
          </p:nvSpPr>
          <p:spPr bwMode="auto">
            <a:xfrm>
              <a:off x="3049" y="869"/>
              <a:ext cx="102" cy="1281"/>
            </a:xfrm>
            <a:custGeom>
              <a:avLst/>
              <a:gdLst>
                <a:gd name="T0" fmla="*/ 102 w 102"/>
                <a:gd name="T1" fmla="*/ 0 h 1281"/>
                <a:gd name="T2" fmla="*/ 100 w 102"/>
                <a:gd name="T3" fmla="*/ 55 h 1281"/>
                <a:gd name="T4" fmla="*/ 95 w 102"/>
                <a:gd name="T5" fmla="*/ 201 h 1281"/>
                <a:gd name="T6" fmla="*/ 85 w 102"/>
                <a:gd name="T7" fmla="*/ 405 h 1281"/>
                <a:gd name="T8" fmla="*/ 75 w 102"/>
                <a:gd name="T9" fmla="*/ 640 h 1281"/>
                <a:gd name="T10" fmla="*/ 60 w 102"/>
                <a:gd name="T11" fmla="*/ 876 h 1281"/>
                <a:gd name="T12" fmla="*/ 43 w 102"/>
                <a:gd name="T13" fmla="*/ 1080 h 1281"/>
                <a:gd name="T14" fmla="*/ 23 w 102"/>
                <a:gd name="T15" fmla="*/ 1226 h 1281"/>
                <a:gd name="T16" fmla="*/ 0 w 102"/>
                <a:gd name="T17" fmla="*/ 1281 h 1281"/>
                <a:gd name="T18" fmla="*/ 3 w 102"/>
                <a:gd name="T19" fmla="*/ 1231 h 1281"/>
                <a:gd name="T20" fmla="*/ 5 w 102"/>
                <a:gd name="T21" fmla="*/ 1100 h 1281"/>
                <a:gd name="T22" fmla="*/ 13 w 102"/>
                <a:gd name="T23" fmla="*/ 911 h 1281"/>
                <a:gd name="T24" fmla="*/ 23 w 102"/>
                <a:gd name="T25" fmla="*/ 693 h 1281"/>
                <a:gd name="T26" fmla="*/ 38 w 102"/>
                <a:gd name="T27" fmla="*/ 467 h 1281"/>
                <a:gd name="T28" fmla="*/ 55 w 102"/>
                <a:gd name="T29" fmla="*/ 258 h 1281"/>
                <a:gd name="T30" fmla="*/ 77 w 102"/>
                <a:gd name="T31" fmla="*/ 94 h 1281"/>
                <a:gd name="T32" fmla="*/ 102 w 102"/>
                <a:gd name="T33" fmla="*/ 0 h 12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281"/>
                <a:gd name="T53" fmla="*/ 102 w 102"/>
                <a:gd name="T54" fmla="*/ 1281 h 12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281">
                  <a:moveTo>
                    <a:pt x="102" y="0"/>
                  </a:moveTo>
                  <a:lnTo>
                    <a:pt x="100" y="55"/>
                  </a:lnTo>
                  <a:lnTo>
                    <a:pt x="95" y="201"/>
                  </a:lnTo>
                  <a:lnTo>
                    <a:pt x="85" y="405"/>
                  </a:lnTo>
                  <a:lnTo>
                    <a:pt x="75" y="640"/>
                  </a:lnTo>
                  <a:lnTo>
                    <a:pt x="60" y="876"/>
                  </a:lnTo>
                  <a:lnTo>
                    <a:pt x="43" y="1080"/>
                  </a:lnTo>
                  <a:lnTo>
                    <a:pt x="23" y="1226"/>
                  </a:lnTo>
                  <a:lnTo>
                    <a:pt x="0" y="1281"/>
                  </a:lnTo>
                  <a:lnTo>
                    <a:pt x="3" y="1231"/>
                  </a:lnTo>
                  <a:lnTo>
                    <a:pt x="5" y="1100"/>
                  </a:lnTo>
                  <a:lnTo>
                    <a:pt x="13" y="911"/>
                  </a:lnTo>
                  <a:lnTo>
                    <a:pt x="23" y="693"/>
                  </a:lnTo>
                  <a:lnTo>
                    <a:pt x="38" y="467"/>
                  </a:lnTo>
                  <a:lnTo>
                    <a:pt x="55" y="258"/>
                  </a:lnTo>
                  <a:lnTo>
                    <a:pt x="77" y="94"/>
                  </a:lnTo>
                  <a:lnTo>
                    <a:pt x="1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89" name="Freeform 71">
              <a:extLst>
                <a:ext uri="{FF2B5EF4-FFF2-40B4-BE49-F238E27FC236}">
                  <a16:creationId xmlns:a16="http://schemas.microsoft.com/office/drawing/2014/main" id="{1BE4C89B-1B8C-4F56-976C-B6EDD32ABA30}"/>
                </a:ext>
              </a:extLst>
            </p:cNvPr>
            <p:cNvSpPr>
              <a:spLocks/>
            </p:cNvSpPr>
            <p:nvPr/>
          </p:nvSpPr>
          <p:spPr bwMode="auto">
            <a:xfrm>
              <a:off x="3655" y="1025"/>
              <a:ext cx="104" cy="1279"/>
            </a:xfrm>
            <a:custGeom>
              <a:avLst/>
              <a:gdLst>
                <a:gd name="T0" fmla="*/ 104 w 104"/>
                <a:gd name="T1" fmla="*/ 0 h 1279"/>
                <a:gd name="T2" fmla="*/ 102 w 104"/>
                <a:gd name="T3" fmla="*/ 55 h 1279"/>
                <a:gd name="T4" fmla="*/ 97 w 104"/>
                <a:gd name="T5" fmla="*/ 199 h 1279"/>
                <a:gd name="T6" fmla="*/ 87 w 104"/>
                <a:gd name="T7" fmla="*/ 405 h 1279"/>
                <a:gd name="T8" fmla="*/ 74 w 104"/>
                <a:gd name="T9" fmla="*/ 638 h 1279"/>
                <a:gd name="T10" fmla="*/ 60 w 104"/>
                <a:gd name="T11" fmla="*/ 874 h 1279"/>
                <a:gd name="T12" fmla="*/ 42 w 104"/>
                <a:gd name="T13" fmla="*/ 1080 h 1279"/>
                <a:gd name="T14" fmla="*/ 22 w 104"/>
                <a:gd name="T15" fmla="*/ 1224 h 1279"/>
                <a:gd name="T16" fmla="*/ 0 w 104"/>
                <a:gd name="T17" fmla="*/ 1279 h 1279"/>
                <a:gd name="T18" fmla="*/ 2 w 104"/>
                <a:gd name="T19" fmla="*/ 1229 h 1279"/>
                <a:gd name="T20" fmla="*/ 5 w 104"/>
                <a:gd name="T21" fmla="*/ 1098 h 1279"/>
                <a:gd name="T22" fmla="*/ 12 w 104"/>
                <a:gd name="T23" fmla="*/ 912 h 1279"/>
                <a:gd name="T24" fmla="*/ 25 w 104"/>
                <a:gd name="T25" fmla="*/ 691 h 1279"/>
                <a:gd name="T26" fmla="*/ 40 w 104"/>
                <a:gd name="T27" fmla="*/ 467 h 1279"/>
                <a:gd name="T28" fmla="*/ 57 w 104"/>
                <a:gd name="T29" fmla="*/ 259 h 1279"/>
                <a:gd name="T30" fmla="*/ 79 w 104"/>
                <a:gd name="T31" fmla="*/ 95 h 1279"/>
                <a:gd name="T32" fmla="*/ 104 w 104"/>
                <a:gd name="T33" fmla="*/ 0 h 12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1279"/>
                <a:gd name="T53" fmla="*/ 104 w 104"/>
                <a:gd name="T54" fmla="*/ 1279 h 12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1279">
                  <a:moveTo>
                    <a:pt x="104" y="0"/>
                  </a:moveTo>
                  <a:lnTo>
                    <a:pt x="102" y="55"/>
                  </a:lnTo>
                  <a:lnTo>
                    <a:pt x="97" y="199"/>
                  </a:lnTo>
                  <a:lnTo>
                    <a:pt x="87" y="405"/>
                  </a:lnTo>
                  <a:lnTo>
                    <a:pt x="74" y="638"/>
                  </a:lnTo>
                  <a:lnTo>
                    <a:pt x="60" y="874"/>
                  </a:lnTo>
                  <a:lnTo>
                    <a:pt x="42" y="1080"/>
                  </a:lnTo>
                  <a:lnTo>
                    <a:pt x="22" y="1224"/>
                  </a:lnTo>
                  <a:lnTo>
                    <a:pt x="0" y="1279"/>
                  </a:lnTo>
                  <a:lnTo>
                    <a:pt x="2" y="1229"/>
                  </a:lnTo>
                  <a:lnTo>
                    <a:pt x="5" y="1098"/>
                  </a:lnTo>
                  <a:lnTo>
                    <a:pt x="12" y="912"/>
                  </a:lnTo>
                  <a:lnTo>
                    <a:pt x="25" y="691"/>
                  </a:lnTo>
                  <a:lnTo>
                    <a:pt x="40" y="467"/>
                  </a:lnTo>
                  <a:lnTo>
                    <a:pt x="57" y="259"/>
                  </a:lnTo>
                  <a:lnTo>
                    <a:pt x="79" y="95"/>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90" name="Freeform 72">
              <a:extLst>
                <a:ext uri="{FF2B5EF4-FFF2-40B4-BE49-F238E27FC236}">
                  <a16:creationId xmlns:a16="http://schemas.microsoft.com/office/drawing/2014/main" id="{0227945F-B8D8-4A0B-897C-49623829B1FA}"/>
                </a:ext>
              </a:extLst>
            </p:cNvPr>
            <p:cNvSpPr>
              <a:spLocks/>
            </p:cNvSpPr>
            <p:nvPr/>
          </p:nvSpPr>
          <p:spPr bwMode="auto">
            <a:xfrm>
              <a:off x="1288" y="330"/>
              <a:ext cx="1139" cy="1152"/>
            </a:xfrm>
            <a:custGeom>
              <a:avLst/>
              <a:gdLst>
                <a:gd name="T0" fmla="*/ 0 w 1139"/>
                <a:gd name="T1" fmla="*/ 0 h 1152"/>
                <a:gd name="T2" fmla="*/ 12 w 1139"/>
                <a:gd name="T3" fmla="*/ 13 h 1152"/>
                <a:gd name="T4" fmla="*/ 47 w 1139"/>
                <a:gd name="T5" fmla="*/ 47 h 1152"/>
                <a:gd name="T6" fmla="*/ 104 w 1139"/>
                <a:gd name="T7" fmla="*/ 102 h 1152"/>
                <a:gd name="T8" fmla="*/ 176 w 1139"/>
                <a:gd name="T9" fmla="*/ 174 h 1152"/>
                <a:gd name="T10" fmla="*/ 260 w 1139"/>
                <a:gd name="T11" fmla="*/ 258 h 1152"/>
                <a:gd name="T12" fmla="*/ 354 w 1139"/>
                <a:gd name="T13" fmla="*/ 353 h 1152"/>
                <a:gd name="T14" fmla="*/ 456 w 1139"/>
                <a:gd name="T15" fmla="*/ 455 h 1152"/>
                <a:gd name="T16" fmla="*/ 563 w 1139"/>
                <a:gd name="T17" fmla="*/ 561 h 1152"/>
                <a:gd name="T18" fmla="*/ 667 w 1139"/>
                <a:gd name="T19" fmla="*/ 666 h 1152"/>
                <a:gd name="T20" fmla="*/ 771 w 1139"/>
                <a:gd name="T21" fmla="*/ 770 h 1152"/>
                <a:gd name="T22" fmla="*/ 866 w 1139"/>
                <a:gd name="T23" fmla="*/ 867 h 1152"/>
                <a:gd name="T24" fmla="*/ 953 w 1139"/>
                <a:gd name="T25" fmla="*/ 954 h 1152"/>
                <a:gd name="T26" fmla="*/ 1027 w 1139"/>
                <a:gd name="T27" fmla="*/ 1031 h 1152"/>
                <a:gd name="T28" fmla="*/ 1084 w 1139"/>
                <a:gd name="T29" fmla="*/ 1090 h 1152"/>
                <a:gd name="T30" fmla="*/ 1124 w 1139"/>
                <a:gd name="T31" fmla="*/ 1132 h 1152"/>
                <a:gd name="T32" fmla="*/ 1139 w 1139"/>
                <a:gd name="T33" fmla="*/ 1152 h 1152"/>
                <a:gd name="T34" fmla="*/ 1131 w 1139"/>
                <a:gd name="T35" fmla="*/ 1145 h 1152"/>
                <a:gd name="T36" fmla="*/ 1106 w 1139"/>
                <a:gd name="T37" fmla="*/ 1125 h 1152"/>
                <a:gd name="T38" fmla="*/ 1072 w 1139"/>
                <a:gd name="T39" fmla="*/ 1095 h 1152"/>
                <a:gd name="T40" fmla="*/ 1022 w 1139"/>
                <a:gd name="T41" fmla="*/ 1053 h 1152"/>
                <a:gd name="T42" fmla="*/ 962 w 1139"/>
                <a:gd name="T43" fmla="*/ 1001 h 1152"/>
                <a:gd name="T44" fmla="*/ 893 w 1139"/>
                <a:gd name="T45" fmla="*/ 939 h 1152"/>
                <a:gd name="T46" fmla="*/ 816 w 1139"/>
                <a:gd name="T47" fmla="*/ 869 h 1152"/>
                <a:gd name="T48" fmla="*/ 734 w 1139"/>
                <a:gd name="T49" fmla="*/ 790 h 1152"/>
                <a:gd name="T50" fmla="*/ 645 w 1139"/>
                <a:gd name="T51" fmla="*/ 705 h 1152"/>
                <a:gd name="T52" fmla="*/ 553 w 1139"/>
                <a:gd name="T53" fmla="*/ 616 h 1152"/>
                <a:gd name="T54" fmla="*/ 456 w 1139"/>
                <a:gd name="T55" fmla="*/ 522 h 1152"/>
                <a:gd name="T56" fmla="*/ 362 w 1139"/>
                <a:gd name="T57" fmla="*/ 422 h 1152"/>
                <a:gd name="T58" fmla="*/ 268 w 1139"/>
                <a:gd name="T59" fmla="*/ 318 h 1152"/>
                <a:gd name="T60" fmla="*/ 173 w 1139"/>
                <a:gd name="T61" fmla="*/ 214 h 1152"/>
                <a:gd name="T62" fmla="*/ 84 w 1139"/>
                <a:gd name="T63" fmla="*/ 107 h 1152"/>
                <a:gd name="T64" fmla="*/ 0 w 1139"/>
                <a:gd name="T65" fmla="*/ 0 h 1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39"/>
                <a:gd name="T100" fmla="*/ 0 h 1152"/>
                <a:gd name="T101" fmla="*/ 1139 w 1139"/>
                <a:gd name="T102" fmla="*/ 1152 h 1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39" h="1152">
                  <a:moveTo>
                    <a:pt x="0" y="0"/>
                  </a:moveTo>
                  <a:lnTo>
                    <a:pt x="12" y="13"/>
                  </a:lnTo>
                  <a:lnTo>
                    <a:pt x="47" y="47"/>
                  </a:lnTo>
                  <a:lnTo>
                    <a:pt x="104" y="102"/>
                  </a:lnTo>
                  <a:lnTo>
                    <a:pt x="176" y="174"/>
                  </a:lnTo>
                  <a:lnTo>
                    <a:pt x="260" y="258"/>
                  </a:lnTo>
                  <a:lnTo>
                    <a:pt x="354" y="353"/>
                  </a:lnTo>
                  <a:lnTo>
                    <a:pt x="456" y="455"/>
                  </a:lnTo>
                  <a:lnTo>
                    <a:pt x="563" y="561"/>
                  </a:lnTo>
                  <a:lnTo>
                    <a:pt x="667" y="666"/>
                  </a:lnTo>
                  <a:lnTo>
                    <a:pt x="771" y="770"/>
                  </a:lnTo>
                  <a:lnTo>
                    <a:pt x="866" y="867"/>
                  </a:lnTo>
                  <a:lnTo>
                    <a:pt x="953" y="954"/>
                  </a:lnTo>
                  <a:lnTo>
                    <a:pt x="1027" y="1031"/>
                  </a:lnTo>
                  <a:lnTo>
                    <a:pt x="1084" y="1090"/>
                  </a:lnTo>
                  <a:lnTo>
                    <a:pt x="1124" y="1132"/>
                  </a:lnTo>
                  <a:lnTo>
                    <a:pt x="1139" y="1152"/>
                  </a:lnTo>
                  <a:lnTo>
                    <a:pt x="1131" y="1145"/>
                  </a:lnTo>
                  <a:lnTo>
                    <a:pt x="1106" y="1125"/>
                  </a:lnTo>
                  <a:lnTo>
                    <a:pt x="1072" y="1095"/>
                  </a:lnTo>
                  <a:lnTo>
                    <a:pt x="1022" y="1053"/>
                  </a:lnTo>
                  <a:lnTo>
                    <a:pt x="962" y="1001"/>
                  </a:lnTo>
                  <a:lnTo>
                    <a:pt x="893" y="939"/>
                  </a:lnTo>
                  <a:lnTo>
                    <a:pt x="816" y="869"/>
                  </a:lnTo>
                  <a:lnTo>
                    <a:pt x="734" y="790"/>
                  </a:lnTo>
                  <a:lnTo>
                    <a:pt x="645" y="705"/>
                  </a:lnTo>
                  <a:lnTo>
                    <a:pt x="553" y="616"/>
                  </a:lnTo>
                  <a:lnTo>
                    <a:pt x="456" y="522"/>
                  </a:lnTo>
                  <a:lnTo>
                    <a:pt x="362" y="422"/>
                  </a:lnTo>
                  <a:lnTo>
                    <a:pt x="268" y="318"/>
                  </a:lnTo>
                  <a:lnTo>
                    <a:pt x="173" y="214"/>
                  </a:lnTo>
                  <a:lnTo>
                    <a:pt x="84"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91" name="Freeform 73">
              <a:extLst>
                <a:ext uri="{FF2B5EF4-FFF2-40B4-BE49-F238E27FC236}">
                  <a16:creationId xmlns:a16="http://schemas.microsoft.com/office/drawing/2014/main" id="{1BF8CB1F-35C2-4F65-AC7F-B1032E635075}"/>
                </a:ext>
              </a:extLst>
            </p:cNvPr>
            <p:cNvSpPr>
              <a:spLocks/>
            </p:cNvSpPr>
            <p:nvPr/>
          </p:nvSpPr>
          <p:spPr bwMode="auto">
            <a:xfrm>
              <a:off x="2342" y="1482"/>
              <a:ext cx="87" cy="77"/>
            </a:xfrm>
            <a:custGeom>
              <a:avLst/>
              <a:gdLst>
                <a:gd name="T0" fmla="*/ 85 w 87"/>
                <a:gd name="T1" fmla="*/ 0 h 77"/>
                <a:gd name="T2" fmla="*/ 82 w 87"/>
                <a:gd name="T3" fmla="*/ 5 h 77"/>
                <a:gd name="T4" fmla="*/ 77 w 87"/>
                <a:gd name="T5" fmla="*/ 15 h 77"/>
                <a:gd name="T6" fmla="*/ 67 w 87"/>
                <a:gd name="T7" fmla="*/ 30 h 77"/>
                <a:gd name="T8" fmla="*/ 57 w 87"/>
                <a:gd name="T9" fmla="*/ 47 h 77"/>
                <a:gd name="T10" fmla="*/ 45 w 87"/>
                <a:gd name="T11" fmla="*/ 62 h 77"/>
                <a:gd name="T12" fmla="*/ 30 w 87"/>
                <a:gd name="T13" fmla="*/ 72 h 77"/>
                <a:gd name="T14" fmla="*/ 15 w 87"/>
                <a:gd name="T15" fmla="*/ 77 h 77"/>
                <a:gd name="T16" fmla="*/ 0 w 87"/>
                <a:gd name="T17" fmla="*/ 70 h 77"/>
                <a:gd name="T18" fmla="*/ 5 w 87"/>
                <a:gd name="T19" fmla="*/ 72 h 77"/>
                <a:gd name="T20" fmla="*/ 15 w 87"/>
                <a:gd name="T21" fmla="*/ 75 h 77"/>
                <a:gd name="T22" fmla="*/ 33 w 87"/>
                <a:gd name="T23" fmla="*/ 77 h 77"/>
                <a:gd name="T24" fmla="*/ 50 w 87"/>
                <a:gd name="T25" fmla="*/ 77 h 77"/>
                <a:gd name="T26" fmla="*/ 65 w 87"/>
                <a:gd name="T27" fmla="*/ 72 h 77"/>
                <a:gd name="T28" fmla="*/ 80 w 87"/>
                <a:gd name="T29" fmla="*/ 57 h 77"/>
                <a:gd name="T30" fmla="*/ 87 w 87"/>
                <a:gd name="T31" fmla="*/ 35 h 77"/>
                <a:gd name="T32" fmla="*/ 85 w 87"/>
                <a:gd name="T33" fmla="*/ 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77"/>
                <a:gd name="T53" fmla="*/ 87 w 87"/>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77">
                  <a:moveTo>
                    <a:pt x="85" y="0"/>
                  </a:moveTo>
                  <a:lnTo>
                    <a:pt x="82" y="5"/>
                  </a:lnTo>
                  <a:lnTo>
                    <a:pt x="77" y="15"/>
                  </a:lnTo>
                  <a:lnTo>
                    <a:pt x="67" y="30"/>
                  </a:lnTo>
                  <a:lnTo>
                    <a:pt x="57" y="47"/>
                  </a:lnTo>
                  <a:lnTo>
                    <a:pt x="45" y="62"/>
                  </a:lnTo>
                  <a:lnTo>
                    <a:pt x="30" y="72"/>
                  </a:lnTo>
                  <a:lnTo>
                    <a:pt x="15" y="77"/>
                  </a:lnTo>
                  <a:lnTo>
                    <a:pt x="0" y="70"/>
                  </a:lnTo>
                  <a:lnTo>
                    <a:pt x="5" y="72"/>
                  </a:lnTo>
                  <a:lnTo>
                    <a:pt x="15" y="75"/>
                  </a:lnTo>
                  <a:lnTo>
                    <a:pt x="33" y="77"/>
                  </a:lnTo>
                  <a:lnTo>
                    <a:pt x="50" y="77"/>
                  </a:lnTo>
                  <a:lnTo>
                    <a:pt x="65" y="72"/>
                  </a:lnTo>
                  <a:lnTo>
                    <a:pt x="80" y="57"/>
                  </a:lnTo>
                  <a:lnTo>
                    <a:pt x="87" y="35"/>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92" name="Freeform 74">
              <a:extLst>
                <a:ext uri="{FF2B5EF4-FFF2-40B4-BE49-F238E27FC236}">
                  <a16:creationId xmlns:a16="http://schemas.microsoft.com/office/drawing/2014/main" id="{40005A0A-AFB9-4980-A49C-FDD145919BF4}"/>
                </a:ext>
              </a:extLst>
            </p:cNvPr>
            <p:cNvSpPr>
              <a:spLocks/>
            </p:cNvSpPr>
            <p:nvPr/>
          </p:nvSpPr>
          <p:spPr bwMode="auto">
            <a:xfrm>
              <a:off x="1218" y="392"/>
              <a:ext cx="1085" cy="1150"/>
            </a:xfrm>
            <a:custGeom>
              <a:avLst/>
              <a:gdLst>
                <a:gd name="T0" fmla="*/ 1085 w 1085"/>
                <a:gd name="T1" fmla="*/ 1150 h 1150"/>
                <a:gd name="T2" fmla="*/ 1072 w 1085"/>
                <a:gd name="T3" fmla="*/ 1137 h 1150"/>
                <a:gd name="T4" fmla="*/ 1037 w 1085"/>
                <a:gd name="T5" fmla="*/ 1108 h 1150"/>
                <a:gd name="T6" fmla="*/ 983 w 1085"/>
                <a:gd name="T7" fmla="*/ 1055 h 1150"/>
                <a:gd name="T8" fmla="*/ 913 w 1085"/>
                <a:gd name="T9" fmla="*/ 991 h 1150"/>
                <a:gd name="T10" fmla="*/ 831 w 1085"/>
                <a:gd name="T11" fmla="*/ 914 h 1150"/>
                <a:gd name="T12" fmla="*/ 737 w 1085"/>
                <a:gd name="T13" fmla="*/ 827 h 1150"/>
                <a:gd name="T14" fmla="*/ 640 w 1085"/>
                <a:gd name="T15" fmla="*/ 733 h 1150"/>
                <a:gd name="T16" fmla="*/ 539 w 1085"/>
                <a:gd name="T17" fmla="*/ 636 h 1150"/>
                <a:gd name="T18" fmla="*/ 439 w 1085"/>
                <a:gd name="T19" fmla="*/ 537 h 1150"/>
                <a:gd name="T20" fmla="*/ 343 w 1085"/>
                <a:gd name="T21" fmla="*/ 437 h 1150"/>
                <a:gd name="T22" fmla="*/ 253 w 1085"/>
                <a:gd name="T23" fmla="*/ 345 h 1150"/>
                <a:gd name="T24" fmla="*/ 174 w 1085"/>
                <a:gd name="T25" fmla="*/ 258 h 1150"/>
                <a:gd name="T26" fmla="*/ 107 w 1085"/>
                <a:gd name="T27" fmla="*/ 182 h 1150"/>
                <a:gd name="T28" fmla="*/ 57 w 1085"/>
                <a:gd name="T29" fmla="*/ 119 h 1150"/>
                <a:gd name="T30" fmla="*/ 30 w 1085"/>
                <a:gd name="T31" fmla="*/ 70 h 1150"/>
                <a:gd name="T32" fmla="*/ 25 w 1085"/>
                <a:gd name="T33" fmla="*/ 40 h 1150"/>
                <a:gd name="T34" fmla="*/ 40 w 1085"/>
                <a:gd name="T35" fmla="*/ 0 h 1150"/>
                <a:gd name="T36" fmla="*/ 30 w 1085"/>
                <a:gd name="T37" fmla="*/ 13 h 1150"/>
                <a:gd name="T38" fmla="*/ 10 w 1085"/>
                <a:gd name="T39" fmla="*/ 42 h 1150"/>
                <a:gd name="T40" fmla="*/ 0 w 1085"/>
                <a:gd name="T41" fmla="*/ 60 h 1150"/>
                <a:gd name="T42" fmla="*/ 1085 w 1085"/>
                <a:gd name="T43" fmla="*/ 1150 h 1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5"/>
                <a:gd name="T67" fmla="*/ 0 h 1150"/>
                <a:gd name="T68" fmla="*/ 1085 w 1085"/>
                <a:gd name="T69" fmla="*/ 1150 h 1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5" h="1150">
                  <a:moveTo>
                    <a:pt x="1085" y="1150"/>
                  </a:moveTo>
                  <a:lnTo>
                    <a:pt x="1072" y="1137"/>
                  </a:lnTo>
                  <a:lnTo>
                    <a:pt x="1037" y="1108"/>
                  </a:lnTo>
                  <a:lnTo>
                    <a:pt x="983" y="1055"/>
                  </a:lnTo>
                  <a:lnTo>
                    <a:pt x="913" y="991"/>
                  </a:lnTo>
                  <a:lnTo>
                    <a:pt x="831" y="914"/>
                  </a:lnTo>
                  <a:lnTo>
                    <a:pt x="737" y="827"/>
                  </a:lnTo>
                  <a:lnTo>
                    <a:pt x="640" y="733"/>
                  </a:lnTo>
                  <a:lnTo>
                    <a:pt x="539" y="636"/>
                  </a:lnTo>
                  <a:lnTo>
                    <a:pt x="439" y="537"/>
                  </a:lnTo>
                  <a:lnTo>
                    <a:pt x="343" y="437"/>
                  </a:lnTo>
                  <a:lnTo>
                    <a:pt x="253" y="345"/>
                  </a:lnTo>
                  <a:lnTo>
                    <a:pt x="174" y="258"/>
                  </a:lnTo>
                  <a:lnTo>
                    <a:pt x="107" y="182"/>
                  </a:lnTo>
                  <a:lnTo>
                    <a:pt x="57" y="119"/>
                  </a:lnTo>
                  <a:lnTo>
                    <a:pt x="30" y="70"/>
                  </a:lnTo>
                  <a:lnTo>
                    <a:pt x="25" y="40"/>
                  </a:lnTo>
                  <a:lnTo>
                    <a:pt x="40" y="0"/>
                  </a:lnTo>
                  <a:lnTo>
                    <a:pt x="30" y="13"/>
                  </a:lnTo>
                  <a:lnTo>
                    <a:pt x="10" y="42"/>
                  </a:lnTo>
                  <a:lnTo>
                    <a:pt x="0" y="60"/>
                  </a:lnTo>
                  <a:lnTo>
                    <a:pt x="1085" y="1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93" name="Freeform 75">
              <a:extLst>
                <a:ext uri="{FF2B5EF4-FFF2-40B4-BE49-F238E27FC236}">
                  <a16:creationId xmlns:a16="http://schemas.microsoft.com/office/drawing/2014/main" id="{B58CDCC0-E2BC-4418-AC4F-0DC4F366F400}"/>
                </a:ext>
              </a:extLst>
            </p:cNvPr>
            <p:cNvSpPr>
              <a:spLocks/>
            </p:cNvSpPr>
            <p:nvPr/>
          </p:nvSpPr>
          <p:spPr bwMode="auto">
            <a:xfrm>
              <a:off x="1198" y="345"/>
              <a:ext cx="65" cy="62"/>
            </a:xfrm>
            <a:custGeom>
              <a:avLst/>
              <a:gdLst>
                <a:gd name="T0" fmla="*/ 65 w 65"/>
                <a:gd name="T1" fmla="*/ 0 h 62"/>
                <a:gd name="T2" fmla="*/ 62 w 65"/>
                <a:gd name="T3" fmla="*/ 0 h 62"/>
                <a:gd name="T4" fmla="*/ 52 w 65"/>
                <a:gd name="T5" fmla="*/ 3 h 62"/>
                <a:gd name="T6" fmla="*/ 40 w 65"/>
                <a:gd name="T7" fmla="*/ 8 h 62"/>
                <a:gd name="T8" fmla="*/ 28 w 65"/>
                <a:gd name="T9" fmla="*/ 15 h 62"/>
                <a:gd name="T10" fmla="*/ 15 w 65"/>
                <a:gd name="T11" fmla="*/ 22 h 62"/>
                <a:gd name="T12" fmla="*/ 5 w 65"/>
                <a:gd name="T13" fmla="*/ 32 h 62"/>
                <a:gd name="T14" fmla="*/ 0 w 65"/>
                <a:gd name="T15" fmla="*/ 47 h 62"/>
                <a:gd name="T16" fmla="*/ 3 w 65"/>
                <a:gd name="T17" fmla="*/ 62 h 62"/>
                <a:gd name="T18" fmla="*/ 65 w 65"/>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
                <a:gd name="T31" fmla="*/ 0 h 62"/>
                <a:gd name="T32" fmla="*/ 65 w 65"/>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 h="62">
                  <a:moveTo>
                    <a:pt x="65" y="0"/>
                  </a:moveTo>
                  <a:lnTo>
                    <a:pt x="62" y="0"/>
                  </a:lnTo>
                  <a:lnTo>
                    <a:pt x="52" y="3"/>
                  </a:lnTo>
                  <a:lnTo>
                    <a:pt x="40" y="8"/>
                  </a:lnTo>
                  <a:lnTo>
                    <a:pt x="28" y="15"/>
                  </a:lnTo>
                  <a:lnTo>
                    <a:pt x="15" y="22"/>
                  </a:lnTo>
                  <a:lnTo>
                    <a:pt x="5" y="32"/>
                  </a:lnTo>
                  <a:lnTo>
                    <a:pt x="0" y="47"/>
                  </a:lnTo>
                  <a:lnTo>
                    <a:pt x="3" y="62"/>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94" name="Freeform 76">
              <a:extLst>
                <a:ext uri="{FF2B5EF4-FFF2-40B4-BE49-F238E27FC236}">
                  <a16:creationId xmlns:a16="http://schemas.microsoft.com/office/drawing/2014/main" id="{67CE081F-0E81-4571-B276-F11570BF5037}"/>
                </a:ext>
              </a:extLst>
            </p:cNvPr>
            <p:cNvSpPr>
              <a:spLocks/>
            </p:cNvSpPr>
            <p:nvPr/>
          </p:nvSpPr>
          <p:spPr bwMode="auto">
            <a:xfrm>
              <a:off x="2213" y="1577"/>
              <a:ext cx="90" cy="901"/>
            </a:xfrm>
            <a:custGeom>
              <a:avLst/>
              <a:gdLst>
                <a:gd name="T0" fmla="*/ 90 w 90"/>
                <a:gd name="T1" fmla="*/ 0 h 901"/>
                <a:gd name="T2" fmla="*/ 87 w 90"/>
                <a:gd name="T3" fmla="*/ 37 h 901"/>
                <a:gd name="T4" fmla="*/ 85 w 90"/>
                <a:gd name="T5" fmla="*/ 139 h 901"/>
                <a:gd name="T6" fmla="*/ 77 w 90"/>
                <a:gd name="T7" fmla="*/ 283 h 901"/>
                <a:gd name="T8" fmla="*/ 67 w 90"/>
                <a:gd name="T9" fmla="*/ 446 h 901"/>
                <a:gd name="T10" fmla="*/ 55 w 90"/>
                <a:gd name="T11" fmla="*/ 610 h 901"/>
                <a:gd name="T12" fmla="*/ 40 w 90"/>
                <a:gd name="T13" fmla="*/ 757 h 901"/>
                <a:gd name="T14" fmla="*/ 23 w 90"/>
                <a:gd name="T15" fmla="*/ 859 h 901"/>
                <a:gd name="T16" fmla="*/ 5 w 90"/>
                <a:gd name="T17" fmla="*/ 901 h 901"/>
                <a:gd name="T18" fmla="*/ 3 w 90"/>
                <a:gd name="T19" fmla="*/ 886 h 901"/>
                <a:gd name="T20" fmla="*/ 0 w 90"/>
                <a:gd name="T21" fmla="*/ 841 h 901"/>
                <a:gd name="T22" fmla="*/ 0 w 90"/>
                <a:gd name="T23" fmla="*/ 767 h 901"/>
                <a:gd name="T24" fmla="*/ 3 w 90"/>
                <a:gd name="T25" fmla="*/ 665 h 901"/>
                <a:gd name="T26" fmla="*/ 10 w 90"/>
                <a:gd name="T27" fmla="*/ 536 h 901"/>
                <a:gd name="T28" fmla="*/ 25 w 90"/>
                <a:gd name="T29" fmla="*/ 382 h 901"/>
                <a:gd name="T30" fmla="*/ 50 w 90"/>
                <a:gd name="T31" fmla="*/ 203 h 901"/>
                <a:gd name="T32" fmla="*/ 90 w 90"/>
                <a:gd name="T33" fmla="*/ 0 h 9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901"/>
                <a:gd name="T53" fmla="*/ 90 w 90"/>
                <a:gd name="T54" fmla="*/ 901 h 9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901">
                  <a:moveTo>
                    <a:pt x="90" y="0"/>
                  </a:moveTo>
                  <a:lnTo>
                    <a:pt x="87" y="37"/>
                  </a:lnTo>
                  <a:lnTo>
                    <a:pt x="85" y="139"/>
                  </a:lnTo>
                  <a:lnTo>
                    <a:pt x="77" y="283"/>
                  </a:lnTo>
                  <a:lnTo>
                    <a:pt x="67" y="446"/>
                  </a:lnTo>
                  <a:lnTo>
                    <a:pt x="55" y="610"/>
                  </a:lnTo>
                  <a:lnTo>
                    <a:pt x="40" y="757"/>
                  </a:lnTo>
                  <a:lnTo>
                    <a:pt x="23" y="859"/>
                  </a:lnTo>
                  <a:lnTo>
                    <a:pt x="5" y="901"/>
                  </a:lnTo>
                  <a:lnTo>
                    <a:pt x="3" y="886"/>
                  </a:lnTo>
                  <a:lnTo>
                    <a:pt x="0" y="841"/>
                  </a:lnTo>
                  <a:lnTo>
                    <a:pt x="0" y="767"/>
                  </a:lnTo>
                  <a:lnTo>
                    <a:pt x="3" y="665"/>
                  </a:lnTo>
                  <a:lnTo>
                    <a:pt x="10" y="536"/>
                  </a:lnTo>
                  <a:lnTo>
                    <a:pt x="25" y="382"/>
                  </a:lnTo>
                  <a:lnTo>
                    <a:pt x="50" y="203"/>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95" name="Freeform 77">
              <a:extLst>
                <a:ext uri="{FF2B5EF4-FFF2-40B4-BE49-F238E27FC236}">
                  <a16:creationId xmlns:a16="http://schemas.microsoft.com/office/drawing/2014/main" id="{CCB3D312-6543-46D3-9D76-B520B012DF75}"/>
                </a:ext>
              </a:extLst>
            </p:cNvPr>
            <p:cNvSpPr>
              <a:spLocks/>
            </p:cNvSpPr>
            <p:nvPr/>
          </p:nvSpPr>
          <p:spPr bwMode="auto">
            <a:xfrm>
              <a:off x="2330" y="1559"/>
              <a:ext cx="97" cy="901"/>
            </a:xfrm>
            <a:custGeom>
              <a:avLst/>
              <a:gdLst>
                <a:gd name="T0" fmla="*/ 97 w 97"/>
                <a:gd name="T1" fmla="*/ 0 h 901"/>
                <a:gd name="T2" fmla="*/ 94 w 97"/>
                <a:gd name="T3" fmla="*/ 40 h 901"/>
                <a:gd name="T4" fmla="*/ 87 w 97"/>
                <a:gd name="T5" fmla="*/ 142 h 901"/>
                <a:gd name="T6" fmla="*/ 77 w 97"/>
                <a:gd name="T7" fmla="*/ 286 h 901"/>
                <a:gd name="T8" fmla="*/ 64 w 97"/>
                <a:gd name="T9" fmla="*/ 450 h 901"/>
                <a:gd name="T10" fmla="*/ 49 w 97"/>
                <a:gd name="T11" fmla="*/ 616 h 901"/>
                <a:gd name="T12" fmla="*/ 32 w 97"/>
                <a:gd name="T13" fmla="*/ 760 h 901"/>
                <a:gd name="T14" fmla="*/ 17 w 97"/>
                <a:gd name="T15" fmla="*/ 862 h 901"/>
                <a:gd name="T16" fmla="*/ 0 w 97"/>
                <a:gd name="T17" fmla="*/ 901 h 901"/>
                <a:gd name="T18" fmla="*/ 0 w 97"/>
                <a:gd name="T19" fmla="*/ 877 h 901"/>
                <a:gd name="T20" fmla="*/ 2 w 97"/>
                <a:gd name="T21" fmla="*/ 805 h 901"/>
                <a:gd name="T22" fmla="*/ 7 w 97"/>
                <a:gd name="T23" fmla="*/ 698 h 901"/>
                <a:gd name="T24" fmla="*/ 17 w 97"/>
                <a:gd name="T25" fmla="*/ 569 h 901"/>
                <a:gd name="T26" fmla="*/ 30 w 97"/>
                <a:gd name="T27" fmla="*/ 422 h 901"/>
                <a:gd name="T28" fmla="*/ 47 w 97"/>
                <a:gd name="T29" fmla="*/ 273 h 901"/>
                <a:gd name="T30" fmla="*/ 69 w 97"/>
                <a:gd name="T31" fmla="*/ 129 h 901"/>
                <a:gd name="T32" fmla="*/ 97 w 97"/>
                <a:gd name="T33" fmla="*/ 0 h 9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901"/>
                <a:gd name="T53" fmla="*/ 97 w 97"/>
                <a:gd name="T54" fmla="*/ 901 h 9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901">
                  <a:moveTo>
                    <a:pt x="97" y="0"/>
                  </a:moveTo>
                  <a:lnTo>
                    <a:pt x="94" y="40"/>
                  </a:lnTo>
                  <a:lnTo>
                    <a:pt x="87" y="142"/>
                  </a:lnTo>
                  <a:lnTo>
                    <a:pt x="77" y="286"/>
                  </a:lnTo>
                  <a:lnTo>
                    <a:pt x="64" y="450"/>
                  </a:lnTo>
                  <a:lnTo>
                    <a:pt x="49" y="616"/>
                  </a:lnTo>
                  <a:lnTo>
                    <a:pt x="32" y="760"/>
                  </a:lnTo>
                  <a:lnTo>
                    <a:pt x="17" y="862"/>
                  </a:lnTo>
                  <a:lnTo>
                    <a:pt x="0" y="901"/>
                  </a:lnTo>
                  <a:lnTo>
                    <a:pt x="0" y="877"/>
                  </a:lnTo>
                  <a:lnTo>
                    <a:pt x="2" y="805"/>
                  </a:lnTo>
                  <a:lnTo>
                    <a:pt x="7" y="698"/>
                  </a:lnTo>
                  <a:lnTo>
                    <a:pt x="17" y="569"/>
                  </a:lnTo>
                  <a:lnTo>
                    <a:pt x="30" y="422"/>
                  </a:lnTo>
                  <a:lnTo>
                    <a:pt x="47" y="273"/>
                  </a:lnTo>
                  <a:lnTo>
                    <a:pt x="69" y="129"/>
                  </a:lnTo>
                  <a:lnTo>
                    <a:pt x="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96" name="Freeform 78">
              <a:extLst>
                <a:ext uri="{FF2B5EF4-FFF2-40B4-BE49-F238E27FC236}">
                  <a16:creationId xmlns:a16="http://schemas.microsoft.com/office/drawing/2014/main" id="{0EC9B9F6-2220-484A-9C4D-436C8F8E97BD}"/>
                </a:ext>
              </a:extLst>
            </p:cNvPr>
            <p:cNvSpPr>
              <a:spLocks/>
            </p:cNvSpPr>
            <p:nvPr/>
          </p:nvSpPr>
          <p:spPr bwMode="auto">
            <a:xfrm>
              <a:off x="2226" y="2498"/>
              <a:ext cx="111" cy="47"/>
            </a:xfrm>
            <a:custGeom>
              <a:avLst/>
              <a:gdLst>
                <a:gd name="T0" fmla="*/ 111 w 111"/>
                <a:gd name="T1" fmla="*/ 0 h 47"/>
                <a:gd name="T2" fmla="*/ 109 w 111"/>
                <a:gd name="T3" fmla="*/ 2 h 47"/>
                <a:gd name="T4" fmla="*/ 101 w 111"/>
                <a:gd name="T5" fmla="*/ 12 h 47"/>
                <a:gd name="T6" fmla="*/ 91 w 111"/>
                <a:gd name="T7" fmla="*/ 24 h 47"/>
                <a:gd name="T8" fmla="*/ 79 w 111"/>
                <a:gd name="T9" fmla="*/ 34 h 47"/>
                <a:gd name="T10" fmla="*/ 62 w 111"/>
                <a:gd name="T11" fmla="*/ 44 h 47"/>
                <a:gd name="T12" fmla="*/ 42 w 111"/>
                <a:gd name="T13" fmla="*/ 47 h 47"/>
                <a:gd name="T14" fmla="*/ 22 w 111"/>
                <a:gd name="T15" fmla="*/ 39 h 47"/>
                <a:gd name="T16" fmla="*/ 0 w 111"/>
                <a:gd name="T17" fmla="*/ 19 h 47"/>
                <a:gd name="T18" fmla="*/ 111 w 11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47"/>
                <a:gd name="T32" fmla="*/ 111 w 11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47">
                  <a:moveTo>
                    <a:pt x="111" y="0"/>
                  </a:moveTo>
                  <a:lnTo>
                    <a:pt x="109" y="2"/>
                  </a:lnTo>
                  <a:lnTo>
                    <a:pt x="101" y="12"/>
                  </a:lnTo>
                  <a:lnTo>
                    <a:pt x="91" y="24"/>
                  </a:lnTo>
                  <a:lnTo>
                    <a:pt x="79" y="34"/>
                  </a:lnTo>
                  <a:lnTo>
                    <a:pt x="62" y="44"/>
                  </a:lnTo>
                  <a:lnTo>
                    <a:pt x="42" y="47"/>
                  </a:lnTo>
                  <a:lnTo>
                    <a:pt x="22" y="39"/>
                  </a:lnTo>
                  <a:lnTo>
                    <a:pt x="0" y="1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97" name="Freeform 79">
              <a:extLst>
                <a:ext uri="{FF2B5EF4-FFF2-40B4-BE49-F238E27FC236}">
                  <a16:creationId xmlns:a16="http://schemas.microsoft.com/office/drawing/2014/main" id="{A90A9D84-E5F3-478D-8D02-1BEE91E73090}"/>
                </a:ext>
              </a:extLst>
            </p:cNvPr>
            <p:cNvSpPr>
              <a:spLocks/>
            </p:cNvSpPr>
            <p:nvPr/>
          </p:nvSpPr>
          <p:spPr bwMode="auto">
            <a:xfrm>
              <a:off x="1226" y="1577"/>
              <a:ext cx="948" cy="856"/>
            </a:xfrm>
            <a:custGeom>
              <a:avLst/>
              <a:gdLst>
                <a:gd name="T0" fmla="*/ 948 w 948"/>
                <a:gd name="T1" fmla="*/ 856 h 856"/>
                <a:gd name="T2" fmla="*/ 938 w 948"/>
                <a:gd name="T3" fmla="*/ 846 h 856"/>
                <a:gd name="T4" fmla="*/ 908 w 948"/>
                <a:gd name="T5" fmla="*/ 816 h 856"/>
                <a:gd name="T6" fmla="*/ 861 w 948"/>
                <a:gd name="T7" fmla="*/ 774 h 856"/>
                <a:gd name="T8" fmla="*/ 801 w 948"/>
                <a:gd name="T9" fmla="*/ 717 h 856"/>
                <a:gd name="T10" fmla="*/ 729 w 948"/>
                <a:gd name="T11" fmla="*/ 648 h 856"/>
                <a:gd name="T12" fmla="*/ 650 w 948"/>
                <a:gd name="T13" fmla="*/ 573 h 856"/>
                <a:gd name="T14" fmla="*/ 565 w 948"/>
                <a:gd name="T15" fmla="*/ 494 h 856"/>
                <a:gd name="T16" fmla="*/ 479 w 948"/>
                <a:gd name="T17" fmla="*/ 412 h 856"/>
                <a:gd name="T18" fmla="*/ 389 w 948"/>
                <a:gd name="T19" fmla="*/ 330 h 856"/>
                <a:gd name="T20" fmla="*/ 305 w 948"/>
                <a:gd name="T21" fmla="*/ 250 h 856"/>
                <a:gd name="T22" fmla="*/ 223 w 948"/>
                <a:gd name="T23" fmla="*/ 178 h 856"/>
                <a:gd name="T24" fmla="*/ 151 w 948"/>
                <a:gd name="T25" fmla="*/ 114 h 856"/>
                <a:gd name="T26" fmla="*/ 91 w 948"/>
                <a:gd name="T27" fmla="*/ 62 h 856"/>
                <a:gd name="T28" fmla="*/ 44 w 948"/>
                <a:gd name="T29" fmla="*/ 24 h 856"/>
                <a:gd name="T30" fmla="*/ 12 w 948"/>
                <a:gd name="T31" fmla="*/ 2 h 856"/>
                <a:gd name="T32" fmla="*/ 0 w 948"/>
                <a:gd name="T33" fmla="*/ 0 h 856"/>
                <a:gd name="T34" fmla="*/ 10 w 948"/>
                <a:gd name="T35" fmla="*/ 9 h 856"/>
                <a:gd name="T36" fmla="*/ 39 w 948"/>
                <a:gd name="T37" fmla="*/ 39 h 856"/>
                <a:gd name="T38" fmla="*/ 81 w 948"/>
                <a:gd name="T39" fmla="*/ 81 h 856"/>
                <a:gd name="T40" fmla="*/ 141 w 948"/>
                <a:gd name="T41" fmla="*/ 139 h 856"/>
                <a:gd name="T42" fmla="*/ 208 w 948"/>
                <a:gd name="T43" fmla="*/ 208 h 856"/>
                <a:gd name="T44" fmla="*/ 285 w 948"/>
                <a:gd name="T45" fmla="*/ 283 h 856"/>
                <a:gd name="T46" fmla="*/ 369 w 948"/>
                <a:gd name="T47" fmla="*/ 362 h 856"/>
                <a:gd name="T48" fmla="*/ 454 w 948"/>
                <a:gd name="T49" fmla="*/ 444 h 856"/>
                <a:gd name="T50" fmla="*/ 541 w 948"/>
                <a:gd name="T51" fmla="*/ 526 h 856"/>
                <a:gd name="T52" fmla="*/ 625 w 948"/>
                <a:gd name="T53" fmla="*/ 605 h 856"/>
                <a:gd name="T54" fmla="*/ 704 w 948"/>
                <a:gd name="T55" fmla="*/ 677 h 856"/>
                <a:gd name="T56" fmla="*/ 776 w 948"/>
                <a:gd name="T57" fmla="*/ 742 h 856"/>
                <a:gd name="T58" fmla="*/ 841 w 948"/>
                <a:gd name="T59" fmla="*/ 794 h 856"/>
                <a:gd name="T60" fmla="*/ 893 w 948"/>
                <a:gd name="T61" fmla="*/ 831 h 856"/>
                <a:gd name="T62" fmla="*/ 928 w 948"/>
                <a:gd name="T63" fmla="*/ 854 h 856"/>
                <a:gd name="T64" fmla="*/ 948 w 948"/>
                <a:gd name="T65" fmla="*/ 856 h 8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8"/>
                <a:gd name="T100" fmla="*/ 0 h 856"/>
                <a:gd name="T101" fmla="*/ 948 w 948"/>
                <a:gd name="T102" fmla="*/ 856 h 8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8" h="856">
                  <a:moveTo>
                    <a:pt x="948" y="856"/>
                  </a:moveTo>
                  <a:lnTo>
                    <a:pt x="938" y="846"/>
                  </a:lnTo>
                  <a:lnTo>
                    <a:pt x="908" y="816"/>
                  </a:lnTo>
                  <a:lnTo>
                    <a:pt x="861" y="774"/>
                  </a:lnTo>
                  <a:lnTo>
                    <a:pt x="801" y="717"/>
                  </a:lnTo>
                  <a:lnTo>
                    <a:pt x="729" y="648"/>
                  </a:lnTo>
                  <a:lnTo>
                    <a:pt x="650" y="573"/>
                  </a:lnTo>
                  <a:lnTo>
                    <a:pt x="565" y="494"/>
                  </a:lnTo>
                  <a:lnTo>
                    <a:pt x="479" y="412"/>
                  </a:lnTo>
                  <a:lnTo>
                    <a:pt x="389" y="330"/>
                  </a:lnTo>
                  <a:lnTo>
                    <a:pt x="305" y="250"/>
                  </a:lnTo>
                  <a:lnTo>
                    <a:pt x="223" y="178"/>
                  </a:lnTo>
                  <a:lnTo>
                    <a:pt x="151" y="114"/>
                  </a:lnTo>
                  <a:lnTo>
                    <a:pt x="91" y="62"/>
                  </a:lnTo>
                  <a:lnTo>
                    <a:pt x="44" y="24"/>
                  </a:lnTo>
                  <a:lnTo>
                    <a:pt x="12" y="2"/>
                  </a:lnTo>
                  <a:lnTo>
                    <a:pt x="0" y="0"/>
                  </a:lnTo>
                  <a:lnTo>
                    <a:pt x="10" y="9"/>
                  </a:lnTo>
                  <a:lnTo>
                    <a:pt x="39" y="39"/>
                  </a:lnTo>
                  <a:lnTo>
                    <a:pt x="81" y="81"/>
                  </a:lnTo>
                  <a:lnTo>
                    <a:pt x="141" y="139"/>
                  </a:lnTo>
                  <a:lnTo>
                    <a:pt x="208" y="208"/>
                  </a:lnTo>
                  <a:lnTo>
                    <a:pt x="285" y="283"/>
                  </a:lnTo>
                  <a:lnTo>
                    <a:pt x="369" y="362"/>
                  </a:lnTo>
                  <a:lnTo>
                    <a:pt x="454" y="444"/>
                  </a:lnTo>
                  <a:lnTo>
                    <a:pt x="541" y="526"/>
                  </a:lnTo>
                  <a:lnTo>
                    <a:pt x="625" y="605"/>
                  </a:lnTo>
                  <a:lnTo>
                    <a:pt x="704" y="677"/>
                  </a:lnTo>
                  <a:lnTo>
                    <a:pt x="776" y="742"/>
                  </a:lnTo>
                  <a:lnTo>
                    <a:pt x="841" y="794"/>
                  </a:lnTo>
                  <a:lnTo>
                    <a:pt x="893" y="831"/>
                  </a:lnTo>
                  <a:lnTo>
                    <a:pt x="928" y="854"/>
                  </a:lnTo>
                  <a:lnTo>
                    <a:pt x="948" y="8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98" name="Freeform 80">
              <a:extLst>
                <a:ext uri="{FF2B5EF4-FFF2-40B4-BE49-F238E27FC236}">
                  <a16:creationId xmlns:a16="http://schemas.microsoft.com/office/drawing/2014/main" id="{193E269C-46E4-4D4E-8124-A8D2BDC5139D}"/>
                </a:ext>
              </a:extLst>
            </p:cNvPr>
            <p:cNvSpPr>
              <a:spLocks/>
            </p:cNvSpPr>
            <p:nvPr/>
          </p:nvSpPr>
          <p:spPr bwMode="auto">
            <a:xfrm>
              <a:off x="1171" y="484"/>
              <a:ext cx="55" cy="1058"/>
            </a:xfrm>
            <a:custGeom>
              <a:avLst/>
              <a:gdLst>
                <a:gd name="T0" fmla="*/ 55 w 55"/>
                <a:gd name="T1" fmla="*/ 0 h 1058"/>
                <a:gd name="T2" fmla="*/ 52 w 55"/>
                <a:gd name="T3" fmla="*/ 159 h 1058"/>
                <a:gd name="T4" fmla="*/ 47 w 55"/>
                <a:gd name="T5" fmla="*/ 514 h 1058"/>
                <a:gd name="T6" fmla="*/ 45 w 55"/>
                <a:gd name="T7" fmla="*/ 877 h 1058"/>
                <a:gd name="T8" fmla="*/ 47 w 55"/>
                <a:gd name="T9" fmla="*/ 1058 h 1058"/>
                <a:gd name="T10" fmla="*/ 42 w 55"/>
                <a:gd name="T11" fmla="*/ 1023 h 1058"/>
                <a:gd name="T12" fmla="*/ 32 w 55"/>
                <a:gd name="T13" fmla="*/ 926 h 1058"/>
                <a:gd name="T14" fmla="*/ 17 w 55"/>
                <a:gd name="T15" fmla="*/ 785 h 1058"/>
                <a:gd name="T16" fmla="*/ 5 w 55"/>
                <a:gd name="T17" fmla="*/ 618 h 1058"/>
                <a:gd name="T18" fmla="*/ 0 w 55"/>
                <a:gd name="T19" fmla="*/ 440 h 1058"/>
                <a:gd name="T20" fmla="*/ 2 w 55"/>
                <a:gd name="T21" fmla="*/ 266 h 1058"/>
                <a:gd name="T22" fmla="*/ 20 w 55"/>
                <a:gd name="T23" fmla="*/ 114 h 1058"/>
                <a:gd name="T24" fmla="*/ 55 w 55"/>
                <a:gd name="T25" fmla="*/ 0 h 10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1058"/>
                <a:gd name="T41" fmla="*/ 55 w 55"/>
                <a:gd name="T42" fmla="*/ 1058 h 10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1058">
                  <a:moveTo>
                    <a:pt x="55" y="0"/>
                  </a:moveTo>
                  <a:lnTo>
                    <a:pt x="52" y="159"/>
                  </a:lnTo>
                  <a:lnTo>
                    <a:pt x="47" y="514"/>
                  </a:lnTo>
                  <a:lnTo>
                    <a:pt x="45" y="877"/>
                  </a:lnTo>
                  <a:lnTo>
                    <a:pt x="47" y="1058"/>
                  </a:lnTo>
                  <a:lnTo>
                    <a:pt x="42" y="1023"/>
                  </a:lnTo>
                  <a:lnTo>
                    <a:pt x="32" y="926"/>
                  </a:lnTo>
                  <a:lnTo>
                    <a:pt x="17" y="785"/>
                  </a:lnTo>
                  <a:lnTo>
                    <a:pt x="5" y="618"/>
                  </a:lnTo>
                  <a:lnTo>
                    <a:pt x="0" y="440"/>
                  </a:lnTo>
                  <a:lnTo>
                    <a:pt x="2" y="266"/>
                  </a:lnTo>
                  <a:lnTo>
                    <a:pt x="20" y="114"/>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599" name="Freeform 81">
              <a:extLst>
                <a:ext uri="{FF2B5EF4-FFF2-40B4-BE49-F238E27FC236}">
                  <a16:creationId xmlns:a16="http://schemas.microsoft.com/office/drawing/2014/main" id="{A6BC81EF-4F90-4035-8AA8-4CACF5157E7B}"/>
                </a:ext>
              </a:extLst>
            </p:cNvPr>
            <p:cNvSpPr>
              <a:spLocks/>
            </p:cNvSpPr>
            <p:nvPr/>
          </p:nvSpPr>
          <p:spPr bwMode="auto">
            <a:xfrm>
              <a:off x="1305" y="0"/>
              <a:ext cx="928" cy="268"/>
            </a:xfrm>
            <a:custGeom>
              <a:avLst/>
              <a:gdLst>
                <a:gd name="T0" fmla="*/ 0 w 928"/>
                <a:gd name="T1" fmla="*/ 268 h 268"/>
                <a:gd name="T2" fmla="*/ 928 w 928"/>
                <a:gd name="T3" fmla="*/ 0 h 268"/>
                <a:gd name="T4" fmla="*/ 921 w 928"/>
                <a:gd name="T5" fmla="*/ 2 h 268"/>
                <a:gd name="T6" fmla="*/ 898 w 928"/>
                <a:gd name="T7" fmla="*/ 12 h 268"/>
                <a:gd name="T8" fmla="*/ 866 w 928"/>
                <a:gd name="T9" fmla="*/ 25 h 268"/>
                <a:gd name="T10" fmla="*/ 821 w 928"/>
                <a:gd name="T11" fmla="*/ 42 h 268"/>
                <a:gd name="T12" fmla="*/ 767 w 928"/>
                <a:gd name="T13" fmla="*/ 65 h 268"/>
                <a:gd name="T14" fmla="*/ 705 w 928"/>
                <a:gd name="T15" fmla="*/ 87 h 268"/>
                <a:gd name="T16" fmla="*/ 638 w 928"/>
                <a:gd name="T17" fmla="*/ 112 h 268"/>
                <a:gd name="T18" fmla="*/ 566 w 928"/>
                <a:gd name="T19" fmla="*/ 137 h 268"/>
                <a:gd name="T20" fmla="*/ 489 w 928"/>
                <a:gd name="T21" fmla="*/ 161 h 268"/>
                <a:gd name="T22" fmla="*/ 412 w 928"/>
                <a:gd name="T23" fmla="*/ 186 h 268"/>
                <a:gd name="T24" fmla="*/ 335 w 928"/>
                <a:gd name="T25" fmla="*/ 209 h 268"/>
                <a:gd name="T26" fmla="*/ 258 w 928"/>
                <a:gd name="T27" fmla="*/ 228 h 268"/>
                <a:gd name="T28" fmla="*/ 186 w 928"/>
                <a:gd name="T29" fmla="*/ 246 h 268"/>
                <a:gd name="T30" fmla="*/ 117 w 928"/>
                <a:gd name="T31" fmla="*/ 258 h 268"/>
                <a:gd name="T32" fmla="*/ 55 w 928"/>
                <a:gd name="T33" fmla="*/ 266 h 268"/>
                <a:gd name="T34" fmla="*/ 0 w 928"/>
                <a:gd name="T35" fmla="*/ 268 h 2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8"/>
                <a:gd name="T55" fmla="*/ 0 h 268"/>
                <a:gd name="T56" fmla="*/ 928 w 928"/>
                <a:gd name="T57" fmla="*/ 268 h 2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8" h="268">
                  <a:moveTo>
                    <a:pt x="0" y="268"/>
                  </a:moveTo>
                  <a:lnTo>
                    <a:pt x="928" y="0"/>
                  </a:lnTo>
                  <a:lnTo>
                    <a:pt x="921" y="2"/>
                  </a:lnTo>
                  <a:lnTo>
                    <a:pt x="898" y="12"/>
                  </a:lnTo>
                  <a:lnTo>
                    <a:pt x="866" y="25"/>
                  </a:lnTo>
                  <a:lnTo>
                    <a:pt x="821" y="42"/>
                  </a:lnTo>
                  <a:lnTo>
                    <a:pt x="767" y="65"/>
                  </a:lnTo>
                  <a:lnTo>
                    <a:pt x="705" y="87"/>
                  </a:lnTo>
                  <a:lnTo>
                    <a:pt x="638" y="112"/>
                  </a:lnTo>
                  <a:lnTo>
                    <a:pt x="566" y="137"/>
                  </a:lnTo>
                  <a:lnTo>
                    <a:pt x="489" y="161"/>
                  </a:lnTo>
                  <a:lnTo>
                    <a:pt x="412" y="186"/>
                  </a:lnTo>
                  <a:lnTo>
                    <a:pt x="335" y="209"/>
                  </a:lnTo>
                  <a:lnTo>
                    <a:pt x="258" y="228"/>
                  </a:lnTo>
                  <a:lnTo>
                    <a:pt x="186" y="246"/>
                  </a:lnTo>
                  <a:lnTo>
                    <a:pt x="117" y="258"/>
                  </a:lnTo>
                  <a:lnTo>
                    <a:pt x="55" y="266"/>
                  </a:lnTo>
                  <a:lnTo>
                    <a:pt x="0" y="2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00" name="Freeform 82">
              <a:extLst>
                <a:ext uri="{FF2B5EF4-FFF2-40B4-BE49-F238E27FC236}">
                  <a16:creationId xmlns:a16="http://schemas.microsoft.com/office/drawing/2014/main" id="{35E66766-FCC3-4CC6-BF4A-17E54EB3E793}"/>
                </a:ext>
              </a:extLst>
            </p:cNvPr>
            <p:cNvSpPr>
              <a:spLocks/>
            </p:cNvSpPr>
            <p:nvPr/>
          </p:nvSpPr>
          <p:spPr bwMode="auto">
            <a:xfrm>
              <a:off x="2226" y="32"/>
              <a:ext cx="2062" cy="499"/>
            </a:xfrm>
            <a:custGeom>
              <a:avLst/>
              <a:gdLst>
                <a:gd name="T0" fmla="*/ 5 w 2062"/>
                <a:gd name="T1" fmla="*/ 3 h 499"/>
                <a:gd name="T2" fmla="*/ 49 w 2062"/>
                <a:gd name="T3" fmla="*/ 13 h 499"/>
                <a:gd name="T4" fmla="*/ 131 w 2062"/>
                <a:gd name="T5" fmla="*/ 35 h 499"/>
                <a:gd name="T6" fmla="*/ 248 w 2062"/>
                <a:gd name="T7" fmla="*/ 65 h 499"/>
                <a:gd name="T8" fmla="*/ 389 w 2062"/>
                <a:gd name="T9" fmla="*/ 100 h 499"/>
                <a:gd name="T10" fmla="*/ 551 w 2062"/>
                <a:gd name="T11" fmla="*/ 142 h 499"/>
                <a:gd name="T12" fmla="*/ 729 w 2062"/>
                <a:gd name="T13" fmla="*/ 186 h 499"/>
                <a:gd name="T14" fmla="*/ 918 w 2062"/>
                <a:gd name="T15" fmla="*/ 234 h 499"/>
                <a:gd name="T16" fmla="*/ 1106 w 2062"/>
                <a:gd name="T17" fmla="*/ 281 h 499"/>
                <a:gd name="T18" fmla="*/ 1295 w 2062"/>
                <a:gd name="T19" fmla="*/ 328 h 499"/>
                <a:gd name="T20" fmla="*/ 1476 w 2062"/>
                <a:gd name="T21" fmla="*/ 373 h 499"/>
                <a:gd name="T22" fmla="*/ 1642 w 2062"/>
                <a:gd name="T23" fmla="*/ 412 h 499"/>
                <a:gd name="T24" fmla="*/ 1789 w 2062"/>
                <a:gd name="T25" fmla="*/ 447 h 499"/>
                <a:gd name="T26" fmla="*/ 1910 w 2062"/>
                <a:gd name="T27" fmla="*/ 474 h 499"/>
                <a:gd name="T28" fmla="*/ 2000 w 2062"/>
                <a:gd name="T29" fmla="*/ 492 h 499"/>
                <a:gd name="T30" fmla="*/ 2052 w 2062"/>
                <a:gd name="T31" fmla="*/ 499 h 499"/>
                <a:gd name="T32" fmla="*/ 2059 w 2062"/>
                <a:gd name="T33" fmla="*/ 499 h 499"/>
                <a:gd name="T34" fmla="*/ 2032 w 2062"/>
                <a:gd name="T35" fmla="*/ 489 h 499"/>
                <a:gd name="T36" fmla="*/ 1977 w 2062"/>
                <a:gd name="T37" fmla="*/ 470 h 499"/>
                <a:gd name="T38" fmla="*/ 1903 w 2062"/>
                <a:gd name="T39" fmla="*/ 445 h 499"/>
                <a:gd name="T40" fmla="*/ 1809 w 2062"/>
                <a:gd name="T41" fmla="*/ 415 h 499"/>
                <a:gd name="T42" fmla="*/ 1694 w 2062"/>
                <a:gd name="T43" fmla="*/ 378 h 499"/>
                <a:gd name="T44" fmla="*/ 1565 w 2062"/>
                <a:gd name="T45" fmla="*/ 338 h 499"/>
                <a:gd name="T46" fmla="*/ 1422 w 2062"/>
                <a:gd name="T47" fmla="*/ 296 h 499"/>
                <a:gd name="T48" fmla="*/ 1268 w 2062"/>
                <a:gd name="T49" fmla="*/ 254 h 499"/>
                <a:gd name="T50" fmla="*/ 1106 w 2062"/>
                <a:gd name="T51" fmla="*/ 209 h 499"/>
                <a:gd name="T52" fmla="*/ 938 w 2062"/>
                <a:gd name="T53" fmla="*/ 167 h 499"/>
                <a:gd name="T54" fmla="*/ 764 w 2062"/>
                <a:gd name="T55" fmla="*/ 127 h 499"/>
                <a:gd name="T56" fmla="*/ 590 w 2062"/>
                <a:gd name="T57" fmla="*/ 87 h 499"/>
                <a:gd name="T58" fmla="*/ 417 w 2062"/>
                <a:gd name="T59" fmla="*/ 55 h 499"/>
                <a:gd name="T60" fmla="*/ 245 w 2062"/>
                <a:gd name="T61" fmla="*/ 28 h 499"/>
                <a:gd name="T62" fmla="*/ 79 w 2062"/>
                <a:gd name="T63" fmla="*/ 8 h 4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62"/>
                <a:gd name="T97" fmla="*/ 0 h 499"/>
                <a:gd name="T98" fmla="*/ 2062 w 2062"/>
                <a:gd name="T99" fmla="*/ 499 h 4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62" h="499">
                  <a:moveTo>
                    <a:pt x="0" y="0"/>
                  </a:moveTo>
                  <a:lnTo>
                    <a:pt x="5" y="3"/>
                  </a:lnTo>
                  <a:lnTo>
                    <a:pt x="22" y="5"/>
                  </a:lnTo>
                  <a:lnTo>
                    <a:pt x="49" y="13"/>
                  </a:lnTo>
                  <a:lnTo>
                    <a:pt x="86" y="23"/>
                  </a:lnTo>
                  <a:lnTo>
                    <a:pt x="131" y="35"/>
                  </a:lnTo>
                  <a:lnTo>
                    <a:pt x="186" y="47"/>
                  </a:lnTo>
                  <a:lnTo>
                    <a:pt x="248" y="65"/>
                  </a:lnTo>
                  <a:lnTo>
                    <a:pt x="315" y="82"/>
                  </a:lnTo>
                  <a:lnTo>
                    <a:pt x="389" y="100"/>
                  </a:lnTo>
                  <a:lnTo>
                    <a:pt x="469" y="119"/>
                  </a:lnTo>
                  <a:lnTo>
                    <a:pt x="551" y="142"/>
                  </a:lnTo>
                  <a:lnTo>
                    <a:pt x="640" y="164"/>
                  </a:lnTo>
                  <a:lnTo>
                    <a:pt x="729" y="186"/>
                  </a:lnTo>
                  <a:lnTo>
                    <a:pt x="823" y="211"/>
                  </a:lnTo>
                  <a:lnTo>
                    <a:pt x="918" y="234"/>
                  </a:lnTo>
                  <a:lnTo>
                    <a:pt x="1012" y="258"/>
                  </a:lnTo>
                  <a:lnTo>
                    <a:pt x="1106" y="281"/>
                  </a:lnTo>
                  <a:lnTo>
                    <a:pt x="1203" y="306"/>
                  </a:lnTo>
                  <a:lnTo>
                    <a:pt x="1295" y="328"/>
                  </a:lnTo>
                  <a:lnTo>
                    <a:pt x="1387" y="350"/>
                  </a:lnTo>
                  <a:lnTo>
                    <a:pt x="1476" y="373"/>
                  </a:lnTo>
                  <a:lnTo>
                    <a:pt x="1560" y="393"/>
                  </a:lnTo>
                  <a:lnTo>
                    <a:pt x="1642" y="412"/>
                  </a:lnTo>
                  <a:lnTo>
                    <a:pt x="1719" y="430"/>
                  </a:lnTo>
                  <a:lnTo>
                    <a:pt x="1789" y="447"/>
                  </a:lnTo>
                  <a:lnTo>
                    <a:pt x="1853" y="462"/>
                  </a:lnTo>
                  <a:lnTo>
                    <a:pt x="1910" y="474"/>
                  </a:lnTo>
                  <a:lnTo>
                    <a:pt x="1960" y="484"/>
                  </a:lnTo>
                  <a:lnTo>
                    <a:pt x="2000" y="492"/>
                  </a:lnTo>
                  <a:lnTo>
                    <a:pt x="2029" y="497"/>
                  </a:lnTo>
                  <a:lnTo>
                    <a:pt x="2052" y="499"/>
                  </a:lnTo>
                  <a:lnTo>
                    <a:pt x="2062" y="499"/>
                  </a:lnTo>
                  <a:lnTo>
                    <a:pt x="2059" y="499"/>
                  </a:lnTo>
                  <a:lnTo>
                    <a:pt x="2047" y="494"/>
                  </a:lnTo>
                  <a:lnTo>
                    <a:pt x="2032" y="489"/>
                  </a:lnTo>
                  <a:lnTo>
                    <a:pt x="2007" y="479"/>
                  </a:lnTo>
                  <a:lnTo>
                    <a:pt x="1977" y="470"/>
                  </a:lnTo>
                  <a:lnTo>
                    <a:pt x="1943" y="460"/>
                  </a:lnTo>
                  <a:lnTo>
                    <a:pt x="1903" y="445"/>
                  </a:lnTo>
                  <a:lnTo>
                    <a:pt x="1858" y="430"/>
                  </a:lnTo>
                  <a:lnTo>
                    <a:pt x="1809" y="415"/>
                  </a:lnTo>
                  <a:lnTo>
                    <a:pt x="1754" y="398"/>
                  </a:lnTo>
                  <a:lnTo>
                    <a:pt x="1694" y="378"/>
                  </a:lnTo>
                  <a:lnTo>
                    <a:pt x="1630" y="360"/>
                  </a:lnTo>
                  <a:lnTo>
                    <a:pt x="1565" y="338"/>
                  </a:lnTo>
                  <a:lnTo>
                    <a:pt x="1493" y="318"/>
                  </a:lnTo>
                  <a:lnTo>
                    <a:pt x="1422" y="296"/>
                  </a:lnTo>
                  <a:lnTo>
                    <a:pt x="1347" y="276"/>
                  </a:lnTo>
                  <a:lnTo>
                    <a:pt x="1268" y="254"/>
                  </a:lnTo>
                  <a:lnTo>
                    <a:pt x="1188" y="231"/>
                  </a:lnTo>
                  <a:lnTo>
                    <a:pt x="1106" y="209"/>
                  </a:lnTo>
                  <a:lnTo>
                    <a:pt x="1022" y="186"/>
                  </a:lnTo>
                  <a:lnTo>
                    <a:pt x="938" y="167"/>
                  </a:lnTo>
                  <a:lnTo>
                    <a:pt x="851" y="147"/>
                  </a:lnTo>
                  <a:lnTo>
                    <a:pt x="764" y="127"/>
                  </a:lnTo>
                  <a:lnTo>
                    <a:pt x="677" y="107"/>
                  </a:lnTo>
                  <a:lnTo>
                    <a:pt x="590" y="87"/>
                  </a:lnTo>
                  <a:lnTo>
                    <a:pt x="503" y="72"/>
                  </a:lnTo>
                  <a:lnTo>
                    <a:pt x="417" y="55"/>
                  </a:lnTo>
                  <a:lnTo>
                    <a:pt x="330" y="40"/>
                  </a:lnTo>
                  <a:lnTo>
                    <a:pt x="245" y="28"/>
                  </a:lnTo>
                  <a:lnTo>
                    <a:pt x="161" y="18"/>
                  </a:lnTo>
                  <a:lnTo>
                    <a:pt x="79"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01" name="Freeform 83">
              <a:extLst>
                <a:ext uri="{FF2B5EF4-FFF2-40B4-BE49-F238E27FC236}">
                  <a16:creationId xmlns:a16="http://schemas.microsoft.com/office/drawing/2014/main" id="{95633DB7-67F4-427F-BF82-D36E8BBB1AA0}"/>
                </a:ext>
              </a:extLst>
            </p:cNvPr>
            <p:cNvSpPr>
              <a:spLocks/>
            </p:cNvSpPr>
            <p:nvPr/>
          </p:nvSpPr>
          <p:spPr bwMode="auto">
            <a:xfrm>
              <a:off x="4258" y="581"/>
              <a:ext cx="55" cy="1184"/>
            </a:xfrm>
            <a:custGeom>
              <a:avLst/>
              <a:gdLst>
                <a:gd name="T0" fmla="*/ 55 w 55"/>
                <a:gd name="T1" fmla="*/ 0 h 1184"/>
                <a:gd name="T2" fmla="*/ 55 w 55"/>
                <a:gd name="T3" fmla="*/ 181 h 1184"/>
                <a:gd name="T4" fmla="*/ 52 w 55"/>
                <a:gd name="T5" fmla="*/ 583 h 1184"/>
                <a:gd name="T6" fmla="*/ 40 w 55"/>
                <a:gd name="T7" fmla="*/ 988 h 1184"/>
                <a:gd name="T8" fmla="*/ 10 w 55"/>
                <a:gd name="T9" fmla="*/ 1184 h 1184"/>
                <a:gd name="T10" fmla="*/ 7 w 55"/>
                <a:gd name="T11" fmla="*/ 1142 h 1184"/>
                <a:gd name="T12" fmla="*/ 5 w 55"/>
                <a:gd name="T13" fmla="*/ 1025 h 1184"/>
                <a:gd name="T14" fmla="*/ 0 w 55"/>
                <a:gd name="T15" fmla="*/ 859 h 1184"/>
                <a:gd name="T16" fmla="*/ 0 w 55"/>
                <a:gd name="T17" fmla="*/ 663 h 1184"/>
                <a:gd name="T18" fmla="*/ 2 w 55"/>
                <a:gd name="T19" fmla="*/ 459 h 1184"/>
                <a:gd name="T20" fmla="*/ 10 w 55"/>
                <a:gd name="T21" fmla="*/ 266 h 1184"/>
                <a:gd name="T22" fmla="*/ 27 w 55"/>
                <a:gd name="T23" fmla="*/ 107 h 1184"/>
                <a:gd name="T24" fmla="*/ 55 w 55"/>
                <a:gd name="T25" fmla="*/ 0 h 1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1184"/>
                <a:gd name="T41" fmla="*/ 55 w 55"/>
                <a:gd name="T42" fmla="*/ 1184 h 1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1184">
                  <a:moveTo>
                    <a:pt x="55" y="0"/>
                  </a:moveTo>
                  <a:lnTo>
                    <a:pt x="55" y="181"/>
                  </a:lnTo>
                  <a:lnTo>
                    <a:pt x="52" y="583"/>
                  </a:lnTo>
                  <a:lnTo>
                    <a:pt x="40" y="988"/>
                  </a:lnTo>
                  <a:lnTo>
                    <a:pt x="10" y="1184"/>
                  </a:lnTo>
                  <a:lnTo>
                    <a:pt x="7" y="1142"/>
                  </a:lnTo>
                  <a:lnTo>
                    <a:pt x="5" y="1025"/>
                  </a:lnTo>
                  <a:lnTo>
                    <a:pt x="0" y="859"/>
                  </a:lnTo>
                  <a:lnTo>
                    <a:pt x="0" y="663"/>
                  </a:lnTo>
                  <a:lnTo>
                    <a:pt x="2" y="459"/>
                  </a:lnTo>
                  <a:lnTo>
                    <a:pt x="10" y="266"/>
                  </a:lnTo>
                  <a:lnTo>
                    <a:pt x="27" y="107"/>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02" name="Freeform 84">
              <a:extLst>
                <a:ext uri="{FF2B5EF4-FFF2-40B4-BE49-F238E27FC236}">
                  <a16:creationId xmlns:a16="http://schemas.microsoft.com/office/drawing/2014/main" id="{D0773D81-3E9D-4760-8B6F-764001EEE0C7}"/>
                </a:ext>
              </a:extLst>
            </p:cNvPr>
            <p:cNvSpPr>
              <a:spLocks/>
            </p:cNvSpPr>
            <p:nvPr/>
          </p:nvSpPr>
          <p:spPr bwMode="auto">
            <a:xfrm>
              <a:off x="3697" y="1800"/>
              <a:ext cx="554" cy="494"/>
            </a:xfrm>
            <a:custGeom>
              <a:avLst/>
              <a:gdLst>
                <a:gd name="T0" fmla="*/ 554 w 554"/>
                <a:gd name="T1" fmla="*/ 2 h 494"/>
                <a:gd name="T2" fmla="*/ 549 w 554"/>
                <a:gd name="T3" fmla="*/ 7 h 494"/>
                <a:gd name="T4" fmla="*/ 531 w 554"/>
                <a:gd name="T5" fmla="*/ 25 h 494"/>
                <a:gd name="T6" fmla="*/ 506 w 554"/>
                <a:gd name="T7" fmla="*/ 50 h 494"/>
                <a:gd name="T8" fmla="*/ 472 w 554"/>
                <a:gd name="T9" fmla="*/ 84 h 494"/>
                <a:gd name="T10" fmla="*/ 432 w 554"/>
                <a:gd name="T11" fmla="*/ 124 h 494"/>
                <a:gd name="T12" fmla="*/ 387 w 554"/>
                <a:gd name="T13" fmla="*/ 166 h 494"/>
                <a:gd name="T14" fmla="*/ 338 w 554"/>
                <a:gd name="T15" fmla="*/ 213 h 494"/>
                <a:gd name="T16" fmla="*/ 288 w 554"/>
                <a:gd name="T17" fmla="*/ 261 h 494"/>
                <a:gd name="T18" fmla="*/ 238 w 554"/>
                <a:gd name="T19" fmla="*/ 308 h 494"/>
                <a:gd name="T20" fmla="*/ 189 w 554"/>
                <a:gd name="T21" fmla="*/ 355 h 494"/>
                <a:gd name="T22" fmla="*/ 142 w 554"/>
                <a:gd name="T23" fmla="*/ 395 h 494"/>
                <a:gd name="T24" fmla="*/ 99 w 554"/>
                <a:gd name="T25" fmla="*/ 432 h 494"/>
                <a:gd name="T26" fmla="*/ 62 w 554"/>
                <a:gd name="T27" fmla="*/ 462 h 494"/>
                <a:gd name="T28" fmla="*/ 32 w 554"/>
                <a:gd name="T29" fmla="*/ 484 h 494"/>
                <a:gd name="T30" fmla="*/ 13 w 554"/>
                <a:gd name="T31" fmla="*/ 494 h 494"/>
                <a:gd name="T32" fmla="*/ 0 w 554"/>
                <a:gd name="T33" fmla="*/ 494 h 494"/>
                <a:gd name="T34" fmla="*/ 5 w 554"/>
                <a:gd name="T35" fmla="*/ 489 h 494"/>
                <a:gd name="T36" fmla="*/ 22 w 554"/>
                <a:gd name="T37" fmla="*/ 472 h 494"/>
                <a:gd name="T38" fmla="*/ 50 w 554"/>
                <a:gd name="T39" fmla="*/ 444 h 494"/>
                <a:gd name="T40" fmla="*/ 85 w 554"/>
                <a:gd name="T41" fmla="*/ 410 h 494"/>
                <a:gd name="T42" fmla="*/ 127 w 554"/>
                <a:gd name="T43" fmla="*/ 370 h 494"/>
                <a:gd name="T44" fmla="*/ 171 w 554"/>
                <a:gd name="T45" fmla="*/ 325 h 494"/>
                <a:gd name="T46" fmla="*/ 221 w 554"/>
                <a:gd name="T47" fmla="*/ 278 h 494"/>
                <a:gd name="T48" fmla="*/ 271 w 554"/>
                <a:gd name="T49" fmla="*/ 228 h 494"/>
                <a:gd name="T50" fmla="*/ 323 w 554"/>
                <a:gd name="T51" fmla="*/ 181 h 494"/>
                <a:gd name="T52" fmla="*/ 372 w 554"/>
                <a:gd name="T53" fmla="*/ 134 h 494"/>
                <a:gd name="T54" fmla="*/ 420 w 554"/>
                <a:gd name="T55" fmla="*/ 94 h 494"/>
                <a:gd name="T56" fmla="*/ 462 w 554"/>
                <a:gd name="T57" fmla="*/ 57 h 494"/>
                <a:gd name="T58" fmla="*/ 496 w 554"/>
                <a:gd name="T59" fmla="*/ 27 h 494"/>
                <a:gd name="T60" fmla="*/ 526 w 554"/>
                <a:gd name="T61" fmla="*/ 7 h 494"/>
                <a:gd name="T62" fmla="*/ 546 w 554"/>
                <a:gd name="T63" fmla="*/ 0 h 494"/>
                <a:gd name="T64" fmla="*/ 554 w 554"/>
                <a:gd name="T65" fmla="*/ 2 h 4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4"/>
                <a:gd name="T100" fmla="*/ 0 h 494"/>
                <a:gd name="T101" fmla="*/ 554 w 554"/>
                <a:gd name="T102" fmla="*/ 494 h 4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4" h="494">
                  <a:moveTo>
                    <a:pt x="554" y="2"/>
                  </a:moveTo>
                  <a:lnTo>
                    <a:pt x="549" y="7"/>
                  </a:lnTo>
                  <a:lnTo>
                    <a:pt x="531" y="25"/>
                  </a:lnTo>
                  <a:lnTo>
                    <a:pt x="506" y="50"/>
                  </a:lnTo>
                  <a:lnTo>
                    <a:pt x="472" y="84"/>
                  </a:lnTo>
                  <a:lnTo>
                    <a:pt x="432" y="124"/>
                  </a:lnTo>
                  <a:lnTo>
                    <a:pt x="387" y="166"/>
                  </a:lnTo>
                  <a:lnTo>
                    <a:pt x="338" y="213"/>
                  </a:lnTo>
                  <a:lnTo>
                    <a:pt x="288" y="261"/>
                  </a:lnTo>
                  <a:lnTo>
                    <a:pt x="238" y="308"/>
                  </a:lnTo>
                  <a:lnTo>
                    <a:pt x="189" y="355"/>
                  </a:lnTo>
                  <a:lnTo>
                    <a:pt x="142" y="395"/>
                  </a:lnTo>
                  <a:lnTo>
                    <a:pt x="99" y="432"/>
                  </a:lnTo>
                  <a:lnTo>
                    <a:pt x="62" y="462"/>
                  </a:lnTo>
                  <a:lnTo>
                    <a:pt x="32" y="484"/>
                  </a:lnTo>
                  <a:lnTo>
                    <a:pt x="13" y="494"/>
                  </a:lnTo>
                  <a:lnTo>
                    <a:pt x="0" y="494"/>
                  </a:lnTo>
                  <a:lnTo>
                    <a:pt x="5" y="489"/>
                  </a:lnTo>
                  <a:lnTo>
                    <a:pt x="22" y="472"/>
                  </a:lnTo>
                  <a:lnTo>
                    <a:pt x="50" y="444"/>
                  </a:lnTo>
                  <a:lnTo>
                    <a:pt x="85" y="410"/>
                  </a:lnTo>
                  <a:lnTo>
                    <a:pt x="127" y="370"/>
                  </a:lnTo>
                  <a:lnTo>
                    <a:pt x="171" y="325"/>
                  </a:lnTo>
                  <a:lnTo>
                    <a:pt x="221" y="278"/>
                  </a:lnTo>
                  <a:lnTo>
                    <a:pt x="271" y="228"/>
                  </a:lnTo>
                  <a:lnTo>
                    <a:pt x="323" y="181"/>
                  </a:lnTo>
                  <a:lnTo>
                    <a:pt x="372" y="134"/>
                  </a:lnTo>
                  <a:lnTo>
                    <a:pt x="420" y="94"/>
                  </a:lnTo>
                  <a:lnTo>
                    <a:pt x="462" y="57"/>
                  </a:lnTo>
                  <a:lnTo>
                    <a:pt x="496" y="27"/>
                  </a:lnTo>
                  <a:lnTo>
                    <a:pt x="526" y="7"/>
                  </a:lnTo>
                  <a:lnTo>
                    <a:pt x="546" y="0"/>
                  </a:lnTo>
                  <a:lnTo>
                    <a:pt x="55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03" name="Freeform 85">
              <a:extLst>
                <a:ext uri="{FF2B5EF4-FFF2-40B4-BE49-F238E27FC236}">
                  <a16:creationId xmlns:a16="http://schemas.microsoft.com/office/drawing/2014/main" id="{4576A94C-979C-4874-943A-47D155EB986E}"/>
                </a:ext>
              </a:extLst>
            </p:cNvPr>
            <p:cNvSpPr>
              <a:spLocks/>
            </p:cNvSpPr>
            <p:nvPr/>
          </p:nvSpPr>
          <p:spPr bwMode="auto">
            <a:xfrm>
              <a:off x="3791" y="591"/>
              <a:ext cx="477" cy="362"/>
            </a:xfrm>
            <a:custGeom>
              <a:avLst/>
              <a:gdLst>
                <a:gd name="T0" fmla="*/ 477 w 477"/>
                <a:gd name="T1" fmla="*/ 0 h 362"/>
                <a:gd name="T2" fmla="*/ 472 w 477"/>
                <a:gd name="T3" fmla="*/ 2 h 362"/>
                <a:gd name="T4" fmla="*/ 457 w 477"/>
                <a:gd name="T5" fmla="*/ 12 h 362"/>
                <a:gd name="T6" fmla="*/ 435 w 477"/>
                <a:gd name="T7" fmla="*/ 27 h 362"/>
                <a:gd name="T8" fmla="*/ 402 w 477"/>
                <a:gd name="T9" fmla="*/ 47 h 362"/>
                <a:gd name="T10" fmla="*/ 368 w 477"/>
                <a:gd name="T11" fmla="*/ 69 h 362"/>
                <a:gd name="T12" fmla="*/ 328 w 477"/>
                <a:gd name="T13" fmla="*/ 97 h 362"/>
                <a:gd name="T14" fmla="*/ 286 w 477"/>
                <a:gd name="T15" fmla="*/ 124 h 362"/>
                <a:gd name="T16" fmla="*/ 241 w 477"/>
                <a:gd name="T17" fmla="*/ 154 h 362"/>
                <a:gd name="T18" fmla="*/ 196 w 477"/>
                <a:gd name="T19" fmla="*/ 186 h 362"/>
                <a:gd name="T20" fmla="*/ 154 w 477"/>
                <a:gd name="T21" fmla="*/ 216 h 362"/>
                <a:gd name="T22" fmla="*/ 115 w 477"/>
                <a:gd name="T23" fmla="*/ 248 h 362"/>
                <a:gd name="T24" fmla="*/ 77 w 477"/>
                <a:gd name="T25" fmla="*/ 275 h 362"/>
                <a:gd name="T26" fmla="*/ 48 w 477"/>
                <a:gd name="T27" fmla="*/ 303 h 362"/>
                <a:gd name="T28" fmla="*/ 23 w 477"/>
                <a:gd name="T29" fmla="*/ 328 h 362"/>
                <a:gd name="T30" fmla="*/ 8 w 477"/>
                <a:gd name="T31" fmla="*/ 347 h 362"/>
                <a:gd name="T32" fmla="*/ 0 w 477"/>
                <a:gd name="T33" fmla="*/ 362 h 362"/>
                <a:gd name="T34" fmla="*/ 5 w 477"/>
                <a:gd name="T35" fmla="*/ 360 h 362"/>
                <a:gd name="T36" fmla="*/ 20 w 477"/>
                <a:gd name="T37" fmla="*/ 350 h 362"/>
                <a:gd name="T38" fmla="*/ 40 w 477"/>
                <a:gd name="T39" fmla="*/ 335 h 362"/>
                <a:gd name="T40" fmla="*/ 70 w 477"/>
                <a:gd name="T41" fmla="*/ 318 h 362"/>
                <a:gd name="T42" fmla="*/ 102 w 477"/>
                <a:gd name="T43" fmla="*/ 293 h 362"/>
                <a:gd name="T44" fmla="*/ 139 w 477"/>
                <a:gd name="T45" fmla="*/ 268 h 362"/>
                <a:gd name="T46" fmla="*/ 182 w 477"/>
                <a:gd name="T47" fmla="*/ 241 h 362"/>
                <a:gd name="T48" fmla="*/ 224 w 477"/>
                <a:gd name="T49" fmla="*/ 211 h 362"/>
                <a:gd name="T50" fmla="*/ 266 w 477"/>
                <a:gd name="T51" fmla="*/ 179 h 362"/>
                <a:gd name="T52" fmla="*/ 308 w 477"/>
                <a:gd name="T53" fmla="*/ 149 h 362"/>
                <a:gd name="T54" fmla="*/ 348 w 477"/>
                <a:gd name="T55" fmla="*/ 119 h 362"/>
                <a:gd name="T56" fmla="*/ 385 w 477"/>
                <a:gd name="T57" fmla="*/ 89 h 362"/>
                <a:gd name="T58" fmla="*/ 417 w 477"/>
                <a:gd name="T59" fmla="*/ 62 h 362"/>
                <a:gd name="T60" fmla="*/ 445 w 477"/>
                <a:gd name="T61" fmla="*/ 37 h 362"/>
                <a:gd name="T62" fmla="*/ 464 w 477"/>
                <a:gd name="T63" fmla="*/ 17 h 362"/>
                <a:gd name="T64" fmla="*/ 477 w 477"/>
                <a:gd name="T65" fmla="*/ 0 h 3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7"/>
                <a:gd name="T100" fmla="*/ 0 h 362"/>
                <a:gd name="T101" fmla="*/ 477 w 477"/>
                <a:gd name="T102" fmla="*/ 362 h 3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7" h="362">
                  <a:moveTo>
                    <a:pt x="477" y="0"/>
                  </a:moveTo>
                  <a:lnTo>
                    <a:pt x="472" y="2"/>
                  </a:lnTo>
                  <a:lnTo>
                    <a:pt x="457" y="12"/>
                  </a:lnTo>
                  <a:lnTo>
                    <a:pt x="435" y="27"/>
                  </a:lnTo>
                  <a:lnTo>
                    <a:pt x="402" y="47"/>
                  </a:lnTo>
                  <a:lnTo>
                    <a:pt x="368" y="69"/>
                  </a:lnTo>
                  <a:lnTo>
                    <a:pt x="328" y="97"/>
                  </a:lnTo>
                  <a:lnTo>
                    <a:pt x="286" y="124"/>
                  </a:lnTo>
                  <a:lnTo>
                    <a:pt x="241" y="154"/>
                  </a:lnTo>
                  <a:lnTo>
                    <a:pt x="196" y="186"/>
                  </a:lnTo>
                  <a:lnTo>
                    <a:pt x="154" y="216"/>
                  </a:lnTo>
                  <a:lnTo>
                    <a:pt x="115" y="248"/>
                  </a:lnTo>
                  <a:lnTo>
                    <a:pt x="77" y="275"/>
                  </a:lnTo>
                  <a:lnTo>
                    <a:pt x="48" y="303"/>
                  </a:lnTo>
                  <a:lnTo>
                    <a:pt x="23" y="328"/>
                  </a:lnTo>
                  <a:lnTo>
                    <a:pt x="8" y="347"/>
                  </a:lnTo>
                  <a:lnTo>
                    <a:pt x="0" y="362"/>
                  </a:lnTo>
                  <a:lnTo>
                    <a:pt x="5" y="360"/>
                  </a:lnTo>
                  <a:lnTo>
                    <a:pt x="20" y="350"/>
                  </a:lnTo>
                  <a:lnTo>
                    <a:pt x="40" y="335"/>
                  </a:lnTo>
                  <a:lnTo>
                    <a:pt x="70" y="318"/>
                  </a:lnTo>
                  <a:lnTo>
                    <a:pt x="102" y="293"/>
                  </a:lnTo>
                  <a:lnTo>
                    <a:pt x="139" y="268"/>
                  </a:lnTo>
                  <a:lnTo>
                    <a:pt x="182" y="241"/>
                  </a:lnTo>
                  <a:lnTo>
                    <a:pt x="224" y="211"/>
                  </a:lnTo>
                  <a:lnTo>
                    <a:pt x="266" y="179"/>
                  </a:lnTo>
                  <a:lnTo>
                    <a:pt x="308" y="149"/>
                  </a:lnTo>
                  <a:lnTo>
                    <a:pt x="348" y="119"/>
                  </a:lnTo>
                  <a:lnTo>
                    <a:pt x="385" y="89"/>
                  </a:lnTo>
                  <a:lnTo>
                    <a:pt x="417" y="62"/>
                  </a:lnTo>
                  <a:lnTo>
                    <a:pt x="445" y="37"/>
                  </a:lnTo>
                  <a:lnTo>
                    <a:pt x="464" y="17"/>
                  </a:lnTo>
                  <a:lnTo>
                    <a:pt x="47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04" name="Freeform 86">
              <a:extLst>
                <a:ext uri="{FF2B5EF4-FFF2-40B4-BE49-F238E27FC236}">
                  <a16:creationId xmlns:a16="http://schemas.microsoft.com/office/drawing/2014/main" id="{C302D143-D2E6-43B4-AE1F-E0AA0142E578}"/>
                </a:ext>
              </a:extLst>
            </p:cNvPr>
            <p:cNvSpPr>
              <a:spLocks/>
            </p:cNvSpPr>
            <p:nvPr/>
          </p:nvSpPr>
          <p:spPr bwMode="auto">
            <a:xfrm>
              <a:off x="1504" y="539"/>
              <a:ext cx="1461" cy="399"/>
            </a:xfrm>
            <a:custGeom>
              <a:avLst/>
              <a:gdLst>
                <a:gd name="T0" fmla="*/ 0 w 1461"/>
                <a:gd name="T1" fmla="*/ 0 h 399"/>
                <a:gd name="T2" fmla="*/ 17 w 1461"/>
                <a:gd name="T3" fmla="*/ 5 h 399"/>
                <a:gd name="T4" fmla="*/ 62 w 1461"/>
                <a:gd name="T5" fmla="*/ 15 h 399"/>
                <a:gd name="T6" fmla="*/ 134 w 1461"/>
                <a:gd name="T7" fmla="*/ 35 h 399"/>
                <a:gd name="T8" fmla="*/ 228 w 1461"/>
                <a:gd name="T9" fmla="*/ 57 h 399"/>
                <a:gd name="T10" fmla="*/ 339 w 1461"/>
                <a:gd name="T11" fmla="*/ 84 h 399"/>
                <a:gd name="T12" fmla="*/ 461 w 1461"/>
                <a:gd name="T13" fmla="*/ 116 h 399"/>
                <a:gd name="T14" fmla="*/ 595 w 1461"/>
                <a:gd name="T15" fmla="*/ 151 h 399"/>
                <a:gd name="T16" fmla="*/ 732 w 1461"/>
                <a:gd name="T17" fmla="*/ 186 h 399"/>
                <a:gd name="T18" fmla="*/ 866 w 1461"/>
                <a:gd name="T19" fmla="*/ 221 h 399"/>
                <a:gd name="T20" fmla="*/ 1000 w 1461"/>
                <a:gd name="T21" fmla="*/ 255 h 399"/>
                <a:gd name="T22" fmla="*/ 1121 w 1461"/>
                <a:gd name="T23" fmla="*/ 290 h 399"/>
                <a:gd name="T24" fmla="*/ 1233 w 1461"/>
                <a:gd name="T25" fmla="*/ 323 h 399"/>
                <a:gd name="T26" fmla="*/ 1327 w 1461"/>
                <a:gd name="T27" fmla="*/ 350 h 399"/>
                <a:gd name="T28" fmla="*/ 1399 w 1461"/>
                <a:gd name="T29" fmla="*/ 372 h 399"/>
                <a:gd name="T30" fmla="*/ 1444 w 1461"/>
                <a:gd name="T31" fmla="*/ 390 h 399"/>
                <a:gd name="T32" fmla="*/ 1461 w 1461"/>
                <a:gd name="T33" fmla="*/ 399 h 399"/>
                <a:gd name="T34" fmla="*/ 1444 w 1461"/>
                <a:gd name="T35" fmla="*/ 397 h 399"/>
                <a:gd name="T36" fmla="*/ 1397 w 1461"/>
                <a:gd name="T37" fmla="*/ 385 h 399"/>
                <a:gd name="T38" fmla="*/ 1325 w 1461"/>
                <a:gd name="T39" fmla="*/ 370 h 399"/>
                <a:gd name="T40" fmla="*/ 1228 w 1461"/>
                <a:gd name="T41" fmla="*/ 347 h 399"/>
                <a:gd name="T42" fmla="*/ 1116 w 1461"/>
                <a:gd name="T43" fmla="*/ 323 h 399"/>
                <a:gd name="T44" fmla="*/ 990 w 1461"/>
                <a:gd name="T45" fmla="*/ 293 h 399"/>
                <a:gd name="T46" fmla="*/ 856 w 1461"/>
                <a:gd name="T47" fmla="*/ 263 h 399"/>
                <a:gd name="T48" fmla="*/ 719 w 1461"/>
                <a:gd name="T49" fmla="*/ 228 h 399"/>
                <a:gd name="T50" fmla="*/ 580 w 1461"/>
                <a:gd name="T51" fmla="*/ 193 h 399"/>
                <a:gd name="T52" fmla="*/ 449 w 1461"/>
                <a:gd name="T53" fmla="*/ 161 h 399"/>
                <a:gd name="T54" fmla="*/ 325 w 1461"/>
                <a:gd name="T55" fmla="*/ 126 h 399"/>
                <a:gd name="T56" fmla="*/ 215 w 1461"/>
                <a:gd name="T57" fmla="*/ 94 h 399"/>
                <a:gd name="T58" fmla="*/ 124 w 1461"/>
                <a:gd name="T59" fmla="*/ 64 h 399"/>
                <a:gd name="T60" fmla="*/ 54 w 1461"/>
                <a:gd name="T61" fmla="*/ 39 h 399"/>
                <a:gd name="T62" fmla="*/ 9 w 1461"/>
                <a:gd name="T63" fmla="*/ 17 h 399"/>
                <a:gd name="T64" fmla="*/ 0 w 1461"/>
                <a:gd name="T65" fmla="*/ 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399"/>
                <a:gd name="T101" fmla="*/ 1461 w 1461"/>
                <a:gd name="T102" fmla="*/ 399 h 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399">
                  <a:moveTo>
                    <a:pt x="0" y="0"/>
                  </a:moveTo>
                  <a:lnTo>
                    <a:pt x="17" y="5"/>
                  </a:lnTo>
                  <a:lnTo>
                    <a:pt x="62" y="15"/>
                  </a:lnTo>
                  <a:lnTo>
                    <a:pt x="134" y="35"/>
                  </a:lnTo>
                  <a:lnTo>
                    <a:pt x="228" y="57"/>
                  </a:lnTo>
                  <a:lnTo>
                    <a:pt x="339" y="84"/>
                  </a:lnTo>
                  <a:lnTo>
                    <a:pt x="461" y="116"/>
                  </a:lnTo>
                  <a:lnTo>
                    <a:pt x="595" y="151"/>
                  </a:lnTo>
                  <a:lnTo>
                    <a:pt x="732" y="186"/>
                  </a:lnTo>
                  <a:lnTo>
                    <a:pt x="866" y="221"/>
                  </a:lnTo>
                  <a:lnTo>
                    <a:pt x="1000" y="255"/>
                  </a:lnTo>
                  <a:lnTo>
                    <a:pt x="1121" y="290"/>
                  </a:lnTo>
                  <a:lnTo>
                    <a:pt x="1233" y="323"/>
                  </a:lnTo>
                  <a:lnTo>
                    <a:pt x="1327" y="350"/>
                  </a:lnTo>
                  <a:lnTo>
                    <a:pt x="1399" y="372"/>
                  </a:lnTo>
                  <a:lnTo>
                    <a:pt x="1444" y="390"/>
                  </a:lnTo>
                  <a:lnTo>
                    <a:pt x="1461" y="399"/>
                  </a:lnTo>
                  <a:lnTo>
                    <a:pt x="1444" y="397"/>
                  </a:lnTo>
                  <a:lnTo>
                    <a:pt x="1397" y="385"/>
                  </a:lnTo>
                  <a:lnTo>
                    <a:pt x="1325" y="370"/>
                  </a:lnTo>
                  <a:lnTo>
                    <a:pt x="1228" y="347"/>
                  </a:lnTo>
                  <a:lnTo>
                    <a:pt x="1116" y="323"/>
                  </a:lnTo>
                  <a:lnTo>
                    <a:pt x="990" y="293"/>
                  </a:lnTo>
                  <a:lnTo>
                    <a:pt x="856" y="263"/>
                  </a:lnTo>
                  <a:lnTo>
                    <a:pt x="719" y="228"/>
                  </a:lnTo>
                  <a:lnTo>
                    <a:pt x="580" y="193"/>
                  </a:lnTo>
                  <a:lnTo>
                    <a:pt x="449" y="161"/>
                  </a:lnTo>
                  <a:lnTo>
                    <a:pt x="325" y="126"/>
                  </a:lnTo>
                  <a:lnTo>
                    <a:pt x="215" y="94"/>
                  </a:lnTo>
                  <a:lnTo>
                    <a:pt x="124" y="64"/>
                  </a:lnTo>
                  <a:lnTo>
                    <a:pt x="54" y="39"/>
                  </a:lnTo>
                  <a:lnTo>
                    <a:pt x="9"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05" name="Freeform 87">
              <a:extLst>
                <a:ext uri="{FF2B5EF4-FFF2-40B4-BE49-F238E27FC236}">
                  <a16:creationId xmlns:a16="http://schemas.microsoft.com/office/drawing/2014/main" id="{10DB4DD4-6F37-44DD-B284-71D6AEA47577}"/>
                </a:ext>
              </a:extLst>
            </p:cNvPr>
            <p:cNvSpPr>
              <a:spLocks/>
            </p:cNvSpPr>
            <p:nvPr/>
          </p:nvSpPr>
          <p:spPr bwMode="auto">
            <a:xfrm>
              <a:off x="2903" y="971"/>
              <a:ext cx="62" cy="970"/>
            </a:xfrm>
            <a:custGeom>
              <a:avLst/>
              <a:gdLst>
                <a:gd name="T0" fmla="*/ 62 w 62"/>
                <a:gd name="T1" fmla="*/ 0 h 970"/>
                <a:gd name="T2" fmla="*/ 57 w 62"/>
                <a:gd name="T3" fmla="*/ 151 h 970"/>
                <a:gd name="T4" fmla="*/ 42 w 62"/>
                <a:gd name="T5" fmla="*/ 484 h 970"/>
                <a:gd name="T6" fmla="*/ 22 w 62"/>
                <a:gd name="T7" fmla="*/ 819 h 970"/>
                <a:gd name="T8" fmla="*/ 0 w 62"/>
                <a:gd name="T9" fmla="*/ 970 h 970"/>
                <a:gd name="T10" fmla="*/ 3 w 62"/>
                <a:gd name="T11" fmla="*/ 826 h 970"/>
                <a:gd name="T12" fmla="*/ 15 w 62"/>
                <a:gd name="T13" fmla="*/ 504 h 970"/>
                <a:gd name="T14" fmla="*/ 35 w 62"/>
                <a:gd name="T15" fmla="*/ 174 h 970"/>
                <a:gd name="T16" fmla="*/ 62 w 62"/>
                <a:gd name="T17" fmla="*/ 0 h 9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970"/>
                <a:gd name="T29" fmla="*/ 62 w 62"/>
                <a:gd name="T30" fmla="*/ 970 h 9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970">
                  <a:moveTo>
                    <a:pt x="62" y="0"/>
                  </a:moveTo>
                  <a:lnTo>
                    <a:pt x="57" y="151"/>
                  </a:lnTo>
                  <a:lnTo>
                    <a:pt x="42" y="484"/>
                  </a:lnTo>
                  <a:lnTo>
                    <a:pt x="22" y="819"/>
                  </a:lnTo>
                  <a:lnTo>
                    <a:pt x="0" y="970"/>
                  </a:lnTo>
                  <a:lnTo>
                    <a:pt x="3" y="826"/>
                  </a:lnTo>
                  <a:lnTo>
                    <a:pt x="15" y="504"/>
                  </a:lnTo>
                  <a:lnTo>
                    <a:pt x="35" y="174"/>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06" name="Freeform 88">
              <a:extLst>
                <a:ext uri="{FF2B5EF4-FFF2-40B4-BE49-F238E27FC236}">
                  <a16:creationId xmlns:a16="http://schemas.microsoft.com/office/drawing/2014/main" id="{66FE2A40-A39F-4EFE-B479-198B9F9F8B30}"/>
                </a:ext>
              </a:extLst>
            </p:cNvPr>
            <p:cNvSpPr>
              <a:spLocks/>
            </p:cNvSpPr>
            <p:nvPr/>
          </p:nvSpPr>
          <p:spPr bwMode="auto">
            <a:xfrm>
              <a:off x="2451" y="1827"/>
              <a:ext cx="452" cy="114"/>
            </a:xfrm>
            <a:custGeom>
              <a:avLst/>
              <a:gdLst>
                <a:gd name="T0" fmla="*/ 452 w 452"/>
                <a:gd name="T1" fmla="*/ 114 h 114"/>
                <a:gd name="T2" fmla="*/ 447 w 452"/>
                <a:gd name="T3" fmla="*/ 114 h 114"/>
                <a:gd name="T4" fmla="*/ 435 w 452"/>
                <a:gd name="T5" fmla="*/ 112 h 114"/>
                <a:gd name="T6" fmla="*/ 412 w 452"/>
                <a:gd name="T7" fmla="*/ 107 h 114"/>
                <a:gd name="T8" fmla="*/ 385 w 452"/>
                <a:gd name="T9" fmla="*/ 102 h 114"/>
                <a:gd name="T10" fmla="*/ 353 w 452"/>
                <a:gd name="T11" fmla="*/ 97 h 114"/>
                <a:gd name="T12" fmla="*/ 316 w 452"/>
                <a:gd name="T13" fmla="*/ 90 h 114"/>
                <a:gd name="T14" fmla="*/ 278 w 452"/>
                <a:gd name="T15" fmla="*/ 82 h 114"/>
                <a:gd name="T16" fmla="*/ 236 w 452"/>
                <a:gd name="T17" fmla="*/ 75 h 114"/>
                <a:gd name="T18" fmla="*/ 196 w 452"/>
                <a:gd name="T19" fmla="*/ 65 h 114"/>
                <a:gd name="T20" fmla="*/ 154 w 452"/>
                <a:gd name="T21" fmla="*/ 55 h 114"/>
                <a:gd name="T22" fmla="*/ 117 w 452"/>
                <a:gd name="T23" fmla="*/ 47 h 114"/>
                <a:gd name="T24" fmla="*/ 82 w 452"/>
                <a:gd name="T25" fmla="*/ 38 h 114"/>
                <a:gd name="T26" fmla="*/ 53 w 452"/>
                <a:gd name="T27" fmla="*/ 28 h 114"/>
                <a:gd name="T28" fmla="*/ 28 w 452"/>
                <a:gd name="T29" fmla="*/ 18 h 114"/>
                <a:gd name="T30" fmla="*/ 10 w 452"/>
                <a:gd name="T31" fmla="*/ 8 h 114"/>
                <a:gd name="T32" fmla="*/ 0 w 452"/>
                <a:gd name="T33" fmla="*/ 0 h 114"/>
                <a:gd name="T34" fmla="*/ 5 w 452"/>
                <a:gd name="T35" fmla="*/ 0 h 114"/>
                <a:gd name="T36" fmla="*/ 20 w 452"/>
                <a:gd name="T37" fmla="*/ 3 h 114"/>
                <a:gd name="T38" fmla="*/ 43 w 452"/>
                <a:gd name="T39" fmla="*/ 5 h 114"/>
                <a:gd name="T40" fmla="*/ 72 w 452"/>
                <a:gd name="T41" fmla="*/ 8 h 114"/>
                <a:gd name="T42" fmla="*/ 107 w 452"/>
                <a:gd name="T43" fmla="*/ 13 h 114"/>
                <a:gd name="T44" fmla="*/ 147 w 452"/>
                <a:gd name="T45" fmla="*/ 18 h 114"/>
                <a:gd name="T46" fmla="*/ 187 w 452"/>
                <a:gd name="T47" fmla="*/ 25 h 114"/>
                <a:gd name="T48" fmla="*/ 231 w 452"/>
                <a:gd name="T49" fmla="*/ 30 h 114"/>
                <a:gd name="T50" fmla="*/ 273 w 452"/>
                <a:gd name="T51" fmla="*/ 40 h 114"/>
                <a:gd name="T52" fmla="*/ 313 w 452"/>
                <a:gd name="T53" fmla="*/ 47 h 114"/>
                <a:gd name="T54" fmla="*/ 353 w 452"/>
                <a:gd name="T55" fmla="*/ 57 h 114"/>
                <a:gd name="T56" fmla="*/ 385 w 452"/>
                <a:gd name="T57" fmla="*/ 67 h 114"/>
                <a:gd name="T58" fmla="*/ 415 w 452"/>
                <a:gd name="T59" fmla="*/ 77 h 114"/>
                <a:gd name="T60" fmla="*/ 435 w 452"/>
                <a:gd name="T61" fmla="*/ 90 h 114"/>
                <a:gd name="T62" fmla="*/ 450 w 452"/>
                <a:gd name="T63" fmla="*/ 102 h 114"/>
                <a:gd name="T64" fmla="*/ 452 w 452"/>
                <a:gd name="T65" fmla="*/ 114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2"/>
                <a:gd name="T100" fmla="*/ 0 h 114"/>
                <a:gd name="T101" fmla="*/ 452 w 45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2" h="114">
                  <a:moveTo>
                    <a:pt x="452" y="114"/>
                  </a:moveTo>
                  <a:lnTo>
                    <a:pt x="447" y="114"/>
                  </a:lnTo>
                  <a:lnTo>
                    <a:pt x="435" y="112"/>
                  </a:lnTo>
                  <a:lnTo>
                    <a:pt x="412" y="107"/>
                  </a:lnTo>
                  <a:lnTo>
                    <a:pt x="385" y="102"/>
                  </a:lnTo>
                  <a:lnTo>
                    <a:pt x="353" y="97"/>
                  </a:lnTo>
                  <a:lnTo>
                    <a:pt x="316" y="90"/>
                  </a:lnTo>
                  <a:lnTo>
                    <a:pt x="278" y="82"/>
                  </a:lnTo>
                  <a:lnTo>
                    <a:pt x="236" y="75"/>
                  </a:lnTo>
                  <a:lnTo>
                    <a:pt x="196" y="65"/>
                  </a:lnTo>
                  <a:lnTo>
                    <a:pt x="154" y="55"/>
                  </a:lnTo>
                  <a:lnTo>
                    <a:pt x="117" y="47"/>
                  </a:lnTo>
                  <a:lnTo>
                    <a:pt x="82" y="38"/>
                  </a:lnTo>
                  <a:lnTo>
                    <a:pt x="53" y="28"/>
                  </a:lnTo>
                  <a:lnTo>
                    <a:pt x="28" y="18"/>
                  </a:lnTo>
                  <a:lnTo>
                    <a:pt x="10" y="8"/>
                  </a:lnTo>
                  <a:lnTo>
                    <a:pt x="0" y="0"/>
                  </a:lnTo>
                  <a:lnTo>
                    <a:pt x="5" y="0"/>
                  </a:lnTo>
                  <a:lnTo>
                    <a:pt x="20" y="3"/>
                  </a:lnTo>
                  <a:lnTo>
                    <a:pt x="43" y="5"/>
                  </a:lnTo>
                  <a:lnTo>
                    <a:pt x="72" y="8"/>
                  </a:lnTo>
                  <a:lnTo>
                    <a:pt x="107" y="13"/>
                  </a:lnTo>
                  <a:lnTo>
                    <a:pt x="147" y="18"/>
                  </a:lnTo>
                  <a:lnTo>
                    <a:pt x="187" y="25"/>
                  </a:lnTo>
                  <a:lnTo>
                    <a:pt x="231" y="30"/>
                  </a:lnTo>
                  <a:lnTo>
                    <a:pt x="273" y="40"/>
                  </a:lnTo>
                  <a:lnTo>
                    <a:pt x="313" y="47"/>
                  </a:lnTo>
                  <a:lnTo>
                    <a:pt x="353" y="57"/>
                  </a:lnTo>
                  <a:lnTo>
                    <a:pt x="385" y="67"/>
                  </a:lnTo>
                  <a:lnTo>
                    <a:pt x="415" y="77"/>
                  </a:lnTo>
                  <a:lnTo>
                    <a:pt x="435" y="90"/>
                  </a:lnTo>
                  <a:lnTo>
                    <a:pt x="450" y="102"/>
                  </a:lnTo>
                  <a:lnTo>
                    <a:pt x="452"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07" name="Freeform 89">
              <a:extLst>
                <a:ext uri="{FF2B5EF4-FFF2-40B4-BE49-F238E27FC236}">
                  <a16:creationId xmlns:a16="http://schemas.microsoft.com/office/drawing/2014/main" id="{5E20F479-2D31-4F9C-AE1D-D2C0B7F7E411}"/>
                </a:ext>
              </a:extLst>
            </p:cNvPr>
            <p:cNvSpPr>
              <a:spLocks/>
            </p:cNvSpPr>
            <p:nvPr/>
          </p:nvSpPr>
          <p:spPr bwMode="auto">
            <a:xfrm>
              <a:off x="2913" y="1974"/>
              <a:ext cx="97" cy="183"/>
            </a:xfrm>
            <a:custGeom>
              <a:avLst/>
              <a:gdLst>
                <a:gd name="T0" fmla="*/ 7 w 97"/>
                <a:gd name="T1" fmla="*/ 0 h 183"/>
                <a:gd name="T2" fmla="*/ 12 w 97"/>
                <a:gd name="T3" fmla="*/ 7 h 183"/>
                <a:gd name="T4" fmla="*/ 22 w 97"/>
                <a:gd name="T5" fmla="*/ 25 h 183"/>
                <a:gd name="T6" fmla="*/ 40 w 97"/>
                <a:gd name="T7" fmla="*/ 52 h 183"/>
                <a:gd name="T8" fmla="*/ 57 w 97"/>
                <a:gd name="T9" fmla="*/ 82 h 183"/>
                <a:gd name="T10" fmla="*/ 74 w 97"/>
                <a:gd name="T11" fmla="*/ 114 h 183"/>
                <a:gd name="T12" fmla="*/ 87 w 97"/>
                <a:gd name="T13" fmla="*/ 144 h 183"/>
                <a:gd name="T14" fmla="*/ 97 w 97"/>
                <a:gd name="T15" fmla="*/ 169 h 183"/>
                <a:gd name="T16" fmla="*/ 94 w 97"/>
                <a:gd name="T17" fmla="*/ 183 h 183"/>
                <a:gd name="T18" fmla="*/ 89 w 97"/>
                <a:gd name="T19" fmla="*/ 179 h 183"/>
                <a:gd name="T20" fmla="*/ 74 w 97"/>
                <a:gd name="T21" fmla="*/ 161 h 183"/>
                <a:gd name="T22" fmla="*/ 55 w 97"/>
                <a:gd name="T23" fmla="*/ 139 h 183"/>
                <a:gd name="T24" fmla="*/ 35 w 97"/>
                <a:gd name="T25" fmla="*/ 109 h 183"/>
                <a:gd name="T26" fmla="*/ 17 w 97"/>
                <a:gd name="T27" fmla="*/ 79 h 183"/>
                <a:gd name="T28" fmla="*/ 2 w 97"/>
                <a:gd name="T29" fmla="*/ 49 h 183"/>
                <a:gd name="T30" fmla="*/ 0 w 97"/>
                <a:gd name="T31" fmla="*/ 22 h 183"/>
                <a:gd name="T32" fmla="*/ 7 w 97"/>
                <a:gd name="T33" fmla="*/ 0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183"/>
                <a:gd name="T53" fmla="*/ 97 w 97"/>
                <a:gd name="T54" fmla="*/ 183 h 1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183">
                  <a:moveTo>
                    <a:pt x="7" y="0"/>
                  </a:moveTo>
                  <a:lnTo>
                    <a:pt x="12" y="7"/>
                  </a:lnTo>
                  <a:lnTo>
                    <a:pt x="22" y="25"/>
                  </a:lnTo>
                  <a:lnTo>
                    <a:pt x="40" y="52"/>
                  </a:lnTo>
                  <a:lnTo>
                    <a:pt x="57" y="82"/>
                  </a:lnTo>
                  <a:lnTo>
                    <a:pt x="74" y="114"/>
                  </a:lnTo>
                  <a:lnTo>
                    <a:pt x="87" y="144"/>
                  </a:lnTo>
                  <a:lnTo>
                    <a:pt x="97" y="169"/>
                  </a:lnTo>
                  <a:lnTo>
                    <a:pt x="94" y="183"/>
                  </a:lnTo>
                  <a:lnTo>
                    <a:pt x="89" y="179"/>
                  </a:lnTo>
                  <a:lnTo>
                    <a:pt x="74" y="161"/>
                  </a:lnTo>
                  <a:lnTo>
                    <a:pt x="55" y="139"/>
                  </a:lnTo>
                  <a:lnTo>
                    <a:pt x="35" y="109"/>
                  </a:lnTo>
                  <a:lnTo>
                    <a:pt x="17" y="79"/>
                  </a:lnTo>
                  <a:lnTo>
                    <a:pt x="2" y="49"/>
                  </a:lnTo>
                  <a:lnTo>
                    <a:pt x="0" y="22"/>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08" name="Freeform 90">
              <a:extLst>
                <a:ext uri="{FF2B5EF4-FFF2-40B4-BE49-F238E27FC236}">
                  <a16:creationId xmlns:a16="http://schemas.microsoft.com/office/drawing/2014/main" id="{3000AE56-13E8-476E-BABD-A62A4D456A16}"/>
                </a:ext>
              </a:extLst>
            </p:cNvPr>
            <p:cNvSpPr>
              <a:spLocks/>
            </p:cNvSpPr>
            <p:nvPr/>
          </p:nvSpPr>
          <p:spPr bwMode="auto">
            <a:xfrm>
              <a:off x="2963" y="852"/>
              <a:ext cx="139" cy="86"/>
            </a:xfrm>
            <a:custGeom>
              <a:avLst/>
              <a:gdLst>
                <a:gd name="T0" fmla="*/ 139 w 139"/>
                <a:gd name="T1" fmla="*/ 0 h 86"/>
                <a:gd name="T2" fmla="*/ 131 w 139"/>
                <a:gd name="T3" fmla="*/ 2 h 86"/>
                <a:gd name="T4" fmla="*/ 114 w 139"/>
                <a:gd name="T5" fmla="*/ 10 h 86"/>
                <a:gd name="T6" fmla="*/ 89 w 139"/>
                <a:gd name="T7" fmla="*/ 19 h 86"/>
                <a:gd name="T8" fmla="*/ 59 w 139"/>
                <a:gd name="T9" fmla="*/ 32 h 86"/>
                <a:gd name="T10" fmla="*/ 34 w 139"/>
                <a:gd name="T11" fmla="*/ 47 h 86"/>
                <a:gd name="T12" fmla="*/ 12 w 139"/>
                <a:gd name="T13" fmla="*/ 62 h 86"/>
                <a:gd name="T14" fmla="*/ 0 w 139"/>
                <a:gd name="T15" fmla="*/ 74 h 86"/>
                <a:gd name="T16" fmla="*/ 2 w 139"/>
                <a:gd name="T17" fmla="*/ 86 h 86"/>
                <a:gd name="T18" fmla="*/ 7 w 139"/>
                <a:gd name="T19" fmla="*/ 84 h 86"/>
                <a:gd name="T20" fmla="*/ 24 w 139"/>
                <a:gd name="T21" fmla="*/ 77 h 86"/>
                <a:gd name="T22" fmla="*/ 44 w 139"/>
                <a:gd name="T23" fmla="*/ 67 h 86"/>
                <a:gd name="T24" fmla="*/ 72 w 139"/>
                <a:gd name="T25" fmla="*/ 54 h 86"/>
                <a:gd name="T26" fmla="*/ 96 w 139"/>
                <a:gd name="T27" fmla="*/ 42 h 86"/>
                <a:gd name="T28" fmla="*/ 116 w 139"/>
                <a:gd name="T29" fmla="*/ 27 h 86"/>
                <a:gd name="T30" fmla="*/ 134 w 139"/>
                <a:gd name="T31" fmla="*/ 12 h 86"/>
                <a:gd name="T32" fmla="*/ 139 w 139"/>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6"/>
                <a:gd name="T53" fmla="*/ 139 w 139"/>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6">
                  <a:moveTo>
                    <a:pt x="139" y="0"/>
                  </a:moveTo>
                  <a:lnTo>
                    <a:pt x="131" y="2"/>
                  </a:lnTo>
                  <a:lnTo>
                    <a:pt x="114" y="10"/>
                  </a:lnTo>
                  <a:lnTo>
                    <a:pt x="89" y="19"/>
                  </a:lnTo>
                  <a:lnTo>
                    <a:pt x="59" y="32"/>
                  </a:lnTo>
                  <a:lnTo>
                    <a:pt x="34" y="47"/>
                  </a:lnTo>
                  <a:lnTo>
                    <a:pt x="12" y="62"/>
                  </a:lnTo>
                  <a:lnTo>
                    <a:pt x="0" y="74"/>
                  </a:lnTo>
                  <a:lnTo>
                    <a:pt x="2" y="86"/>
                  </a:lnTo>
                  <a:lnTo>
                    <a:pt x="7" y="84"/>
                  </a:lnTo>
                  <a:lnTo>
                    <a:pt x="24" y="77"/>
                  </a:lnTo>
                  <a:lnTo>
                    <a:pt x="44" y="67"/>
                  </a:lnTo>
                  <a:lnTo>
                    <a:pt x="72" y="54"/>
                  </a:lnTo>
                  <a:lnTo>
                    <a:pt x="96" y="42"/>
                  </a:lnTo>
                  <a:lnTo>
                    <a:pt x="116" y="27"/>
                  </a:lnTo>
                  <a:lnTo>
                    <a:pt x="134" y="12"/>
                  </a:lnTo>
                  <a:lnTo>
                    <a:pt x="1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09" name="Freeform 91">
              <a:extLst>
                <a:ext uri="{FF2B5EF4-FFF2-40B4-BE49-F238E27FC236}">
                  <a16:creationId xmlns:a16="http://schemas.microsoft.com/office/drawing/2014/main" id="{F179B2A9-9BBB-4D5E-BCD9-A29061A7E790}"/>
                </a:ext>
              </a:extLst>
            </p:cNvPr>
            <p:cNvSpPr>
              <a:spLocks/>
            </p:cNvSpPr>
            <p:nvPr/>
          </p:nvSpPr>
          <p:spPr bwMode="auto">
            <a:xfrm>
              <a:off x="1516" y="1120"/>
              <a:ext cx="387" cy="481"/>
            </a:xfrm>
            <a:custGeom>
              <a:avLst/>
              <a:gdLst>
                <a:gd name="T0" fmla="*/ 57 w 387"/>
                <a:gd name="T1" fmla="*/ 0 h 481"/>
                <a:gd name="T2" fmla="*/ 55 w 387"/>
                <a:gd name="T3" fmla="*/ 5 h 481"/>
                <a:gd name="T4" fmla="*/ 47 w 387"/>
                <a:gd name="T5" fmla="*/ 15 h 481"/>
                <a:gd name="T6" fmla="*/ 37 w 387"/>
                <a:gd name="T7" fmla="*/ 32 h 481"/>
                <a:gd name="T8" fmla="*/ 25 w 387"/>
                <a:gd name="T9" fmla="*/ 57 h 481"/>
                <a:gd name="T10" fmla="*/ 15 w 387"/>
                <a:gd name="T11" fmla="*/ 87 h 481"/>
                <a:gd name="T12" fmla="*/ 5 w 387"/>
                <a:gd name="T13" fmla="*/ 119 h 481"/>
                <a:gd name="T14" fmla="*/ 0 w 387"/>
                <a:gd name="T15" fmla="*/ 154 h 481"/>
                <a:gd name="T16" fmla="*/ 0 w 387"/>
                <a:gd name="T17" fmla="*/ 191 h 481"/>
                <a:gd name="T18" fmla="*/ 7 w 387"/>
                <a:gd name="T19" fmla="*/ 231 h 481"/>
                <a:gd name="T20" fmla="*/ 22 w 387"/>
                <a:gd name="T21" fmla="*/ 273 h 481"/>
                <a:gd name="T22" fmla="*/ 50 w 387"/>
                <a:gd name="T23" fmla="*/ 313 h 481"/>
                <a:gd name="T24" fmla="*/ 87 w 387"/>
                <a:gd name="T25" fmla="*/ 352 h 481"/>
                <a:gd name="T26" fmla="*/ 136 w 387"/>
                <a:gd name="T27" fmla="*/ 389 h 481"/>
                <a:gd name="T28" fmla="*/ 203 w 387"/>
                <a:gd name="T29" fmla="*/ 424 h 481"/>
                <a:gd name="T30" fmla="*/ 285 w 387"/>
                <a:gd name="T31" fmla="*/ 454 h 481"/>
                <a:gd name="T32" fmla="*/ 387 w 387"/>
                <a:gd name="T33" fmla="*/ 481 h 481"/>
                <a:gd name="T34" fmla="*/ 382 w 387"/>
                <a:gd name="T35" fmla="*/ 479 h 481"/>
                <a:gd name="T36" fmla="*/ 367 w 387"/>
                <a:gd name="T37" fmla="*/ 474 h 481"/>
                <a:gd name="T38" fmla="*/ 342 w 387"/>
                <a:gd name="T39" fmla="*/ 464 h 481"/>
                <a:gd name="T40" fmla="*/ 315 w 387"/>
                <a:gd name="T41" fmla="*/ 452 h 481"/>
                <a:gd name="T42" fmla="*/ 280 w 387"/>
                <a:gd name="T43" fmla="*/ 437 h 481"/>
                <a:gd name="T44" fmla="*/ 243 w 387"/>
                <a:gd name="T45" fmla="*/ 417 h 481"/>
                <a:gd name="T46" fmla="*/ 203 w 387"/>
                <a:gd name="T47" fmla="*/ 392 h 481"/>
                <a:gd name="T48" fmla="*/ 164 w 387"/>
                <a:gd name="T49" fmla="*/ 365 h 481"/>
                <a:gd name="T50" fmla="*/ 126 w 387"/>
                <a:gd name="T51" fmla="*/ 332 h 481"/>
                <a:gd name="T52" fmla="*/ 94 w 387"/>
                <a:gd name="T53" fmla="*/ 298 h 481"/>
                <a:gd name="T54" fmla="*/ 64 w 387"/>
                <a:gd name="T55" fmla="*/ 258 h 481"/>
                <a:gd name="T56" fmla="*/ 45 w 387"/>
                <a:gd name="T57" fmla="*/ 213 h 481"/>
                <a:gd name="T58" fmla="*/ 30 w 387"/>
                <a:gd name="T59" fmla="*/ 166 h 481"/>
                <a:gd name="T60" fmla="*/ 27 w 387"/>
                <a:gd name="T61" fmla="*/ 116 h 481"/>
                <a:gd name="T62" fmla="*/ 35 w 387"/>
                <a:gd name="T63" fmla="*/ 59 h 481"/>
                <a:gd name="T64" fmla="*/ 57 w 387"/>
                <a:gd name="T65" fmla="*/ 0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7"/>
                <a:gd name="T100" fmla="*/ 0 h 481"/>
                <a:gd name="T101" fmla="*/ 387 w 387"/>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7" h="481">
                  <a:moveTo>
                    <a:pt x="57" y="0"/>
                  </a:moveTo>
                  <a:lnTo>
                    <a:pt x="55" y="5"/>
                  </a:lnTo>
                  <a:lnTo>
                    <a:pt x="47" y="15"/>
                  </a:lnTo>
                  <a:lnTo>
                    <a:pt x="37" y="32"/>
                  </a:lnTo>
                  <a:lnTo>
                    <a:pt x="25" y="57"/>
                  </a:lnTo>
                  <a:lnTo>
                    <a:pt x="15" y="87"/>
                  </a:lnTo>
                  <a:lnTo>
                    <a:pt x="5" y="119"/>
                  </a:lnTo>
                  <a:lnTo>
                    <a:pt x="0" y="154"/>
                  </a:lnTo>
                  <a:lnTo>
                    <a:pt x="0" y="191"/>
                  </a:lnTo>
                  <a:lnTo>
                    <a:pt x="7" y="231"/>
                  </a:lnTo>
                  <a:lnTo>
                    <a:pt x="22" y="273"/>
                  </a:lnTo>
                  <a:lnTo>
                    <a:pt x="50" y="313"/>
                  </a:lnTo>
                  <a:lnTo>
                    <a:pt x="87" y="352"/>
                  </a:lnTo>
                  <a:lnTo>
                    <a:pt x="136" y="389"/>
                  </a:lnTo>
                  <a:lnTo>
                    <a:pt x="203" y="424"/>
                  </a:lnTo>
                  <a:lnTo>
                    <a:pt x="285" y="454"/>
                  </a:lnTo>
                  <a:lnTo>
                    <a:pt x="387" y="481"/>
                  </a:lnTo>
                  <a:lnTo>
                    <a:pt x="382" y="479"/>
                  </a:lnTo>
                  <a:lnTo>
                    <a:pt x="367" y="474"/>
                  </a:lnTo>
                  <a:lnTo>
                    <a:pt x="342" y="464"/>
                  </a:lnTo>
                  <a:lnTo>
                    <a:pt x="315" y="452"/>
                  </a:lnTo>
                  <a:lnTo>
                    <a:pt x="280" y="437"/>
                  </a:lnTo>
                  <a:lnTo>
                    <a:pt x="243" y="417"/>
                  </a:lnTo>
                  <a:lnTo>
                    <a:pt x="203" y="392"/>
                  </a:lnTo>
                  <a:lnTo>
                    <a:pt x="164" y="365"/>
                  </a:lnTo>
                  <a:lnTo>
                    <a:pt x="126" y="332"/>
                  </a:lnTo>
                  <a:lnTo>
                    <a:pt x="94" y="298"/>
                  </a:lnTo>
                  <a:lnTo>
                    <a:pt x="64" y="258"/>
                  </a:lnTo>
                  <a:lnTo>
                    <a:pt x="45" y="213"/>
                  </a:lnTo>
                  <a:lnTo>
                    <a:pt x="30" y="166"/>
                  </a:lnTo>
                  <a:lnTo>
                    <a:pt x="27" y="116"/>
                  </a:lnTo>
                  <a:lnTo>
                    <a:pt x="35" y="59"/>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10" name="Freeform 92">
              <a:extLst>
                <a:ext uri="{FF2B5EF4-FFF2-40B4-BE49-F238E27FC236}">
                  <a16:creationId xmlns:a16="http://schemas.microsoft.com/office/drawing/2014/main" id="{FF240ABB-0E49-4087-8C03-92E8945FE82E}"/>
                </a:ext>
              </a:extLst>
            </p:cNvPr>
            <p:cNvSpPr>
              <a:spLocks/>
            </p:cNvSpPr>
            <p:nvPr/>
          </p:nvSpPr>
          <p:spPr bwMode="auto">
            <a:xfrm>
              <a:off x="1965" y="934"/>
              <a:ext cx="767" cy="377"/>
            </a:xfrm>
            <a:custGeom>
              <a:avLst/>
              <a:gdLst>
                <a:gd name="T0" fmla="*/ 0 w 767"/>
                <a:gd name="T1" fmla="*/ 4 h 377"/>
                <a:gd name="T2" fmla="*/ 12 w 767"/>
                <a:gd name="T3" fmla="*/ 4 h 377"/>
                <a:gd name="T4" fmla="*/ 42 w 767"/>
                <a:gd name="T5" fmla="*/ 2 h 377"/>
                <a:gd name="T6" fmla="*/ 92 w 767"/>
                <a:gd name="T7" fmla="*/ 2 h 377"/>
                <a:gd name="T8" fmla="*/ 154 w 767"/>
                <a:gd name="T9" fmla="*/ 0 h 377"/>
                <a:gd name="T10" fmla="*/ 226 w 767"/>
                <a:gd name="T11" fmla="*/ 2 h 377"/>
                <a:gd name="T12" fmla="*/ 303 w 767"/>
                <a:gd name="T13" fmla="*/ 7 h 377"/>
                <a:gd name="T14" fmla="*/ 385 w 767"/>
                <a:gd name="T15" fmla="*/ 14 h 377"/>
                <a:gd name="T16" fmla="*/ 467 w 767"/>
                <a:gd name="T17" fmla="*/ 24 h 377"/>
                <a:gd name="T18" fmla="*/ 546 w 767"/>
                <a:gd name="T19" fmla="*/ 42 h 377"/>
                <a:gd name="T20" fmla="*/ 615 w 767"/>
                <a:gd name="T21" fmla="*/ 64 h 377"/>
                <a:gd name="T22" fmla="*/ 678 w 767"/>
                <a:gd name="T23" fmla="*/ 94 h 377"/>
                <a:gd name="T24" fmla="*/ 725 w 767"/>
                <a:gd name="T25" fmla="*/ 131 h 377"/>
                <a:gd name="T26" fmla="*/ 757 w 767"/>
                <a:gd name="T27" fmla="*/ 178 h 377"/>
                <a:gd name="T28" fmla="*/ 767 w 767"/>
                <a:gd name="T29" fmla="*/ 233 h 377"/>
                <a:gd name="T30" fmla="*/ 752 w 767"/>
                <a:gd name="T31" fmla="*/ 300 h 377"/>
                <a:gd name="T32" fmla="*/ 712 w 767"/>
                <a:gd name="T33" fmla="*/ 377 h 377"/>
                <a:gd name="T34" fmla="*/ 715 w 767"/>
                <a:gd name="T35" fmla="*/ 372 h 377"/>
                <a:gd name="T36" fmla="*/ 717 w 767"/>
                <a:gd name="T37" fmla="*/ 360 h 377"/>
                <a:gd name="T38" fmla="*/ 722 w 767"/>
                <a:gd name="T39" fmla="*/ 342 h 377"/>
                <a:gd name="T40" fmla="*/ 722 w 767"/>
                <a:gd name="T41" fmla="*/ 317 h 377"/>
                <a:gd name="T42" fmla="*/ 722 w 767"/>
                <a:gd name="T43" fmla="*/ 288 h 377"/>
                <a:gd name="T44" fmla="*/ 715 w 767"/>
                <a:gd name="T45" fmla="*/ 255 h 377"/>
                <a:gd name="T46" fmla="*/ 702 w 767"/>
                <a:gd name="T47" fmla="*/ 223 h 377"/>
                <a:gd name="T48" fmla="*/ 682 w 767"/>
                <a:gd name="T49" fmla="*/ 186 h 377"/>
                <a:gd name="T50" fmla="*/ 650 w 767"/>
                <a:gd name="T51" fmla="*/ 151 h 377"/>
                <a:gd name="T52" fmla="*/ 608 w 767"/>
                <a:gd name="T53" fmla="*/ 119 h 377"/>
                <a:gd name="T54" fmla="*/ 551 w 767"/>
                <a:gd name="T55" fmla="*/ 86 h 377"/>
                <a:gd name="T56" fmla="*/ 479 w 767"/>
                <a:gd name="T57" fmla="*/ 59 h 377"/>
                <a:gd name="T58" fmla="*/ 387 w 767"/>
                <a:gd name="T59" fmla="*/ 34 h 377"/>
                <a:gd name="T60" fmla="*/ 280 w 767"/>
                <a:gd name="T61" fmla="*/ 17 h 377"/>
                <a:gd name="T62" fmla="*/ 151 w 767"/>
                <a:gd name="T63" fmla="*/ 7 h 377"/>
                <a:gd name="T64" fmla="*/ 0 w 767"/>
                <a:gd name="T65" fmla="*/ 4 h 3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7"/>
                <a:gd name="T100" fmla="*/ 0 h 377"/>
                <a:gd name="T101" fmla="*/ 767 w 767"/>
                <a:gd name="T102" fmla="*/ 377 h 3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7" h="377">
                  <a:moveTo>
                    <a:pt x="0" y="4"/>
                  </a:moveTo>
                  <a:lnTo>
                    <a:pt x="12" y="4"/>
                  </a:lnTo>
                  <a:lnTo>
                    <a:pt x="42" y="2"/>
                  </a:lnTo>
                  <a:lnTo>
                    <a:pt x="92" y="2"/>
                  </a:lnTo>
                  <a:lnTo>
                    <a:pt x="154" y="0"/>
                  </a:lnTo>
                  <a:lnTo>
                    <a:pt x="226" y="2"/>
                  </a:lnTo>
                  <a:lnTo>
                    <a:pt x="303" y="7"/>
                  </a:lnTo>
                  <a:lnTo>
                    <a:pt x="385" y="14"/>
                  </a:lnTo>
                  <a:lnTo>
                    <a:pt x="467" y="24"/>
                  </a:lnTo>
                  <a:lnTo>
                    <a:pt x="546" y="42"/>
                  </a:lnTo>
                  <a:lnTo>
                    <a:pt x="615" y="64"/>
                  </a:lnTo>
                  <a:lnTo>
                    <a:pt x="678" y="94"/>
                  </a:lnTo>
                  <a:lnTo>
                    <a:pt x="725" y="131"/>
                  </a:lnTo>
                  <a:lnTo>
                    <a:pt x="757" y="178"/>
                  </a:lnTo>
                  <a:lnTo>
                    <a:pt x="767" y="233"/>
                  </a:lnTo>
                  <a:lnTo>
                    <a:pt x="752" y="300"/>
                  </a:lnTo>
                  <a:lnTo>
                    <a:pt x="712" y="377"/>
                  </a:lnTo>
                  <a:lnTo>
                    <a:pt x="715" y="372"/>
                  </a:lnTo>
                  <a:lnTo>
                    <a:pt x="717" y="360"/>
                  </a:lnTo>
                  <a:lnTo>
                    <a:pt x="722" y="342"/>
                  </a:lnTo>
                  <a:lnTo>
                    <a:pt x="722" y="317"/>
                  </a:lnTo>
                  <a:lnTo>
                    <a:pt x="722" y="288"/>
                  </a:lnTo>
                  <a:lnTo>
                    <a:pt x="715" y="255"/>
                  </a:lnTo>
                  <a:lnTo>
                    <a:pt x="702" y="223"/>
                  </a:lnTo>
                  <a:lnTo>
                    <a:pt x="682" y="186"/>
                  </a:lnTo>
                  <a:lnTo>
                    <a:pt x="650" y="151"/>
                  </a:lnTo>
                  <a:lnTo>
                    <a:pt x="608" y="119"/>
                  </a:lnTo>
                  <a:lnTo>
                    <a:pt x="551" y="86"/>
                  </a:lnTo>
                  <a:lnTo>
                    <a:pt x="479" y="59"/>
                  </a:lnTo>
                  <a:lnTo>
                    <a:pt x="387" y="34"/>
                  </a:lnTo>
                  <a:lnTo>
                    <a:pt x="280" y="17"/>
                  </a:lnTo>
                  <a:lnTo>
                    <a:pt x="151" y="7"/>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11" name="Freeform 93">
              <a:extLst>
                <a:ext uri="{FF2B5EF4-FFF2-40B4-BE49-F238E27FC236}">
                  <a16:creationId xmlns:a16="http://schemas.microsoft.com/office/drawing/2014/main" id="{8BB9D9AA-9D26-4B9C-80CD-9FBC123BC4DB}"/>
                </a:ext>
              </a:extLst>
            </p:cNvPr>
            <p:cNvSpPr>
              <a:spLocks/>
            </p:cNvSpPr>
            <p:nvPr/>
          </p:nvSpPr>
          <p:spPr bwMode="auto">
            <a:xfrm>
              <a:off x="2469" y="1390"/>
              <a:ext cx="208" cy="239"/>
            </a:xfrm>
            <a:custGeom>
              <a:avLst/>
              <a:gdLst>
                <a:gd name="T0" fmla="*/ 208 w 208"/>
                <a:gd name="T1" fmla="*/ 0 h 239"/>
                <a:gd name="T2" fmla="*/ 206 w 208"/>
                <a:gd name="T3" fmla="*/ 5 h 239"/>
                <a:gd name="T4" fmla="*/ 201 w 208"/>
                <a:gd name="T5" fmla="*/ 20 h 239"/>
                <a:gd name="T6" fmla="*/ 188 w 208"/>
                <a:gd name="T7" fmla="*/ 43 h 239"/>
                <a:gd name="T8" fmla="*/ 169 w 208"/>
                <a:gd name="T9" fmla="*/ 72 h 239"/>
                <a:gd name="T10" fmla="*/ 141 w 208"/>
                <a:gd name="T11" fmla="*/ 110 h 239"/>
                <a:gd name="T12" fmla="*/ 107 w 208"/>
                <a:gd name="T13" fmla="*/ 149 h 239"/>
                <a:gd name="T14" fmla="*/ 59 w 208"/>
                <a:gd name="T15" fmla="*/ 194 h 239"/>
                <a:gd name="T16" fmla="*/ 0 w 208"/>
                <a:gd name="T17" fmla="*/ 239 h 239"/>
                <a:gd name="T18" fmla="*/ 7 w 208"/>
                <a:gd name="T19" fmla="*/ 236 h 239"/>
                <a:gd name="T20" fmla="*/ 30 w 208"/>
                <a:gd name="T21" fmla="*/ 229 h 239"/>
                <a:gd name="T22" fmla="*/ 62 w 208"/>
                <a:gd name="T23" fmla="*/ 211 h 239"/>
                <a:gd name="T24" fmla="*/ 97 w 208"/>
                <a:gd name="T25" fmla="*/ 189 h 239"/>
                <a:gd name="T26" fmla="*/ 134 w 208"/>
                <a:gd name="T27" fmla="*/ 157 h 239"/>
                <a:gd name="T28" fmla="*/ 169 w 208"/>
                <a:gd name="T29" fmla="*/ 117 h 239"/>
                <a:gd name="T30" fmla="*/ 193 w 208"/>
                <a:gd name="T31" fmla="*/ 65 h 239"/>
                <a:gd name="T32" fmla="*/ 208 w 208"/>
                <a:gd name="T33" fmla="*/ 0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8"/>
                <a:gd name="T52" fmla="*/ 0 h 239"/>
                <a:gd name="T53" fmla="*/ 208 w 208"/>
                <a:gd name="T54" fmla="*/ 239 h 2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8" h="239">
                  <a:moveTo>
                    <a:pt x="208" y="0"/>
                  </a:moveTo>
                  <a:lnTo>
                    <a:pt x="206" y="5"/>
                  </a:lnTo>
                  <a:lnTo>
                    <a:pt x="201" y="20"/>
                  </a:lnTo>
                  <a:lnTo>
                    <a:pt x="188" y="43"/>
                  </a:lnTo>
                  <a:lnTo>
                    <a:pt x="169" y="72"/>
                  </a:lnTo>
                  <a:lnTo>
                    <a:pt x="141" y="110"/>
                  </a:lnTo>
                  <a:lnTo>
                    <a:pt x="107" y="149"/>
                  </a:lnTo>
                  <a:lnTo>
                    <a:pt x="59" y="194"/>
                  </a:lnTo>
                  <a:lnTo>
                    <a:pt x="0" y="239"/>
                  </a:lnTo>
                  <a:lnTo>
                    <a:pt x="7" y="236"/>
                  </a:lnTo>
                  <a:lnTo>
                    <a:pt x="30" y="229"/>
                  </a:lnTo>
                  <a:lnTo>
                    <a:pt x="62" y="211"/>
                  </a:lnTo>
                  <a:lnTo>
                    <a:pt x="97" y="189"/>
                  </a:lnTo>
                  <a:lnTo>
                    <a:pt x="134" y="157"/>
                  </a:lnTo>
                  <a:lnTo>
                    <a:pt x="169" y="117"/>
                  </a:lnTo>
                  <a:lnTo>
                    <a:pt x="193" y="65"/>
                  </a:lnTo>
                  <a:lnTo>
                    <a:pt x="2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12" name="Freeform 94">
              <a:extLst>
                <a:ext uri="{FF2B5EF4-FFF2-40B4-BE49-F238E27FC236}">
                  <a16:creationId xmlns:a16="http://schemas.microsoft.com/office/drawing/2014/main" id="{AC8304AD-2FDC-49C8-87D4-0D29DEA025DE}"/>
                </a:ext>
              </a:extLst>
            </p:cNvPr>
            <p:cNvSpPr>
              <a:spLocks/>
            </p:cNvSpPr>
            <p:nvPr/>
          </p:nvSpPr>
          <p:spPr bwMode="auto">
            <a:xfrm>
              <a:off x="1402" y="876"/>
              <a:ext cx="226" cy="621"/>
            </a:xfrm>
            <a:custGeom>
              <a:avLst/>
              <a:gdLst>
                <a:gd name="T0" fmla="*/ 0 w 226"/>
                <a:gd name="T1" fmla="*/ 0 h 621"/>
                <a:gd name="T2" fmla="*/ 181 w 226"/>
                <a:gd name="T3" fmla="*/ 209 h 621"/>
                <a:gd name="T4" fmla="*/ 171 w 226"/>
                <a:gd name="T5" fmla="*/ 219 h 621"/>
                <a:gd name="T6" fmla="*/ 151 w 226"/>
                <a:gd name="T7" fmla="*/ 244 h 621"/>
                <a:gd name="T8" fmla="*/ 126 w 226"/>
                <a:gd name="T9" fmla="*/ 283 h 621"/>
                <a:gd name="T10" fmla="*/ 104 w 226"/>
                <a:gd name="T11" fmla="*/ 336 h 621"/>
                <a:gd name="T12" fmla="*/ 97 w 226"/>
                <a:gd name="T13" fmla="*/ 398 h 621"/>
                <a:gd name="T14" fmla="*/ 106 w 226"/>
                <a:gd name="T15" fmla="*/ 467 h 621"/>
                <a:gd name="T16" fmla="*/ 149 w 226"/>
                <a:gd name="T17" fmla="*/ 542 h 621"/>
                <a:gd name="T18" fmla="*/ 226 w 226"/>
                <a:gd name="T19" fmla="*/ 621 h 621"/>
                <a:gd name="T20" fmla="*/ 0 w 226"/>
                <a:gd name="T21" fmla="*/ 557 h 621"/>
                <a:gd name="T22" fmla="*/ 0 w 226"/>
                <a:gd name="T23" fmla="*/ 0 h 6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621"/>
                <a:gd name="T38" fmla="*/ 226 w 226"/>
                <a:gd name="T39" fmla="*/ 621 h 6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621">
                  <a:moveTo>
                    <a:pt x="0" y="0"/>
                  </a:moveTo>
                  <a:lnTo>
                    <a:pt x="181" y="209"/>
                  </a:lnTo>
                  <a:lnTo>
                    <a:pt x="171" y="219"/>
                  </a:lnTo>
                  <a:lnTo>
                    <a:pt x="151" y="244"/>
                  </a:lnTo>
                  <a:lnTo>
                    <a:pt x="126" y="283"/>
                  </a:lnTo>
                  <a:lnTo>
                    <a:pt x="104" y="336"/>
                  </a:lnTo>
                  <a:lnTo>
                    <a:pt x="97" y="398"/>
                  </a:lnTo>
                  <a:lnTo>
                    <a:pt x="106" y="467"/>
                  </a:lnTo>
                  <a:lnTo>
                    <a:pt x="149" y="542"/>
                  </a:lnTo>
                  <a:lnTo>
                    <a:pt x="226" y="621"/>
                  </a:lnTo>
                  <a:lnTo>
                    <a:pt x="0" y="557"/>
                  </a:lnTo>
                  <a:lnTo>
                    <a:pt x="0" y="0"/>
                  </a:lnTo>
                  <a:close/>
                </a:path>
              </a:pathLst>
            </a:custGeom>
            <a:solidFill>
              <a:srgbClr val="B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13" name="Freeform 95">
              <a:extLst>
                <a:ext uri="{FF2B5EF4-FFF2-40B4-BE49-F238E27FC236}">
                  <a16:creationId xmlns:a16="http://schemas.microsoft.com/office/drawing/2014/main" id="{2AC91D5B-1929-42BB-8515-72D8E2350148}"/>
                </a:ext>
              </a:extLst>
            </p:cNvPr>
            <p:cNvSpPr>
              <a:spLocks/>
            </p:cNvSpPr>
            <p:nvPr/>
          </p:nvSpPr>
          <p:spPr bwMode="auto">
            <a:xfrm>
              <a:off x="1948" y="963"/>
              <a:ext cx="774" cy="646"/>
            </a:xfrm>
            <a:custGeom>
              <a:avLst/>
              <a:gdLst>
                <a:gd name="T0" fmla="*/ 0 w 774"/>
                <a:gd name="T1" fmla="*/ 5 h 646"/>
                <a:gd name="T2" fmla="*/ 15 w 774"/>
                <a:gd name="T3" fmla="*/ 5 h 646"/>
                <a:gd name="T4" fmla="*/ 57 w 774"/>
                <a:gd name="T5" fmla="*/ 3 h 646"/>
                <a:gd name="T6" fmla="*/ 119 w 774"/>
                <a:gd name="T7" fmla="*/ 0 h 646"/>
                <a:gd name="T8" fmla="*/ 196 w 774"/>
                <a:gd name="T9" fmla="*/ 0 h 646"/>
                <a:gd name="T10" fmla="*/ 285 w 774"/>
                <a:gd name="T11" fmla="*/ 3 h 646"/>
                <a:gd name="T12" fmla="*/ 379 w 774"/>
                <a:gd name="T13" fmla="*/ 10 h 646"/>
                <a:gd name="T14" fmla="*/ 474 w 774"/>
                <a:gd name="T15" fmla="*/ 23 h 646"/>
                <a:gd name="T16" fmla="*/ 565 w 774"/>
                <a:gd name="T17" fmla="*/ 43 h 646"/>
                <a:gd name="T18" fmla="*/ 645 w 774"/>
                <a:gd name="T19" fmla="*/ 72 h 646"/>
                <a:gd name="T20" fmla="*/ 709 w 774"/>
                <a:gd name="T21" fmla="*/ 112 h 646"/>
                <a:gd name="T22" fmla="*/ 754 w 774"/>
                <a:gd name="T23" fmla="*/ 164 h 646"/>
                <a:gd name="T24" fmla="*/ 774 w 774"/>
                <a:gd name="T25" fmla="*/ 229 h 646"/>
                <a:gd name="T26" fmla="*/ 764 w 774"/>
                <a:gd name="T27" fmla="*/ 308 h 646"/>
                <a:gd name="T28" fmla="*/ 717 w 774"/>
                <a:gd name="T29" fmla="*/ 402 h 646"/>
                <a:gd name="T30" fmla="*/ 630 w 774"/>
                <a:gd name="T31" fmla="*/ 514 h 646"/>
                <a:gd name="T32" fmla="*/ 496 w 774"/>
                <a:gd name="T33" fmla="*/ 646 h 646"/>
                <a:gd name="T34" fmla="*/ 486 w 774"/>
                <a:gd name="T35" fmla="*/ 542 h 646"/>
                <a:gd name="T36" fmla="*/ 0 w 774"/>
                <a:gd name="T37" fmla="*/ 5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4"/>
                <a:gd name="T58" fmla="*/ 0 h 646"/>
                <a:gd name="T59" fmla="*/ 774 w 774"/>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4" h="646">
                  <a:moveTo>
                    <a:pt x="0" y="5"/>
                  </a:moveTo>
                  <a:lnTo>
                    <a:pt x="15" y="5"/>
                  </a:lnTo>
                  <a:lnTo>
                    <a:pt x="57" y="3"/>
                  </a:lnTo>
                  <a:lnTo>
                    <a:pt x="119" y="0"/>
                  </a:lnTo>
                  <a:lnTo>
                    <a:pt x="196" y="0"/>
                  </a:lnTo>
                  <a:lnTo>
                    <a:pt x="285" y="3"/>
                  </a:lnTo>
                  <a:lnTo>
                    <a:pt x="379" y="10"/>
                  </a:lnTo>
                  <a:lnTo>
                    <a:pt x="474" y="23"/>
                  </a:lnTo>
                  <a:lnTo>
                    <a:pt x="565" y="43"/>
                  </a:lnTo>
                  <a:lnTo>
                    <a:pt x="645" y="72"/>
                  </a:lnTo>
                  <a:lnTo>
                    <a:pt x="709" y="112"/>
                  </a:lnTo>
                  <a:lnTo>
                    <a:pt x="754" y="164"/>
                  </a:lnTo>
                  <a:lnTo>
                    <a:pt x="774" y="229"/>
                  </a:lnTo>
                  <a:lnTo>
                    <a:pt x="764" y="308"/>
                  </a:lnTo>
                  <a:lnTo>
                    <a:pt x="717" y="402"/>
                  </a:lnTo>
                  <a:lnTo>
                    <a:pt x="630" y="514"/>
                  </a:lnTo>
                  <a:lnTo>
                    <a:pt x="496" y="646"/>
                  </a:lnTo>
                  <a:lnTo>
                    <a:pt x="486" y="542"/>
                  </a:lnTo>
                  <a:lnTo>
                    <a:pt x="0" y="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14" name="Freeform 96">
              <a:extLst>
                <a:ext uri="{FF2B5EF4-FFF2-40B4-BE49-F238E27FC236}">
                  <a16:creationId xmlns:a16="http://schemas.microsoft.com/office/drawing/2014/main" id="{BE3A365D-A5F4-4985-83E9-73610CDE1790}"/>
                </a:ext>
              </a:extLst>
            </p:cNvPr>
            <p:cNvSpPr>
              <a:spLocks/>
            </p:cNvSpPr>
            <p:nvPr/>
          </p:nvSpPr>
          <p:spPr bwMode="auto">
            <a:xfrm>
              <a:off x="1556" y="1117"/>
              <a:ext cx="513" cy="551"/>
            </a:xfrm>
            <a:custGeom>
              <a:avLst/>
              <a:gdLst>
                <a:gd name="T0" fmla="*/ 54 w 513"/>
                <a:gd name="T1" fmla="*/ 0 h 551"/>
                <a:gd name="T2" fmla="*/ 513 w 513"/>
                <a:gd name="T3" fmla="*/ 482 h 551"/>
                <a:gd name="T4" fmla="*/ 513 w 513"/>
                <a:gd name="T5" fmla="*/ 551 h 551"/>
                <a:gd name="T6" fmla="*/ 506 w 513"/>
                <a:gd name="T7" fmla="*/ 549 h 551"/>
                <a:gd name="T8" fmla="*/ 484 w 513"/>
                <a:gd name="T9" fmla="*/ 541 h 551"/>
                <a:gd name="T10" fmla="*/ 449 w 513"/>
                <a:gd name="T11" fmla="*/ 529 h 551"/>
                <a:gd name="T12" fmla="*/ 404 w 513"/>
                <a:gd name="T13" fmla="*/ 512 h 551"/>
                <a:gd name="T14" fmla="*/ 354 w 513"/>
                <a:gd name="T15" fmla="*/ 489 h 551"/>
                <a:gd name="T16" fmla="*/ 300 w 513"/>
                <a:gd name="T17" fmla="*/ 464 h 551"/>
                <a:gd name="T18" fmla="*/ 243 w 513"/>
                <a:gd name="T19" fmla="*/ 435 h 551"/>
                <a:gd name="T20" fmla="*/ 186 w 513"/>
                <a:gd name="T21" fmla="*/ 400 h 551"/>
                <a:gd name="T22" fmla="*/ 134 w 513"/>
                <a:gd name="T23" fmla="*/ 363 h 551"/>
                <a:gd name="T24" fmla="*/ 84 w 513"/>
                <a:gd name="T25" fmla="*/ 320 h 551"/>
                <a:gd name="T26" fmla="*/ 44 w 513"/>
                <a:gd name="T27" fmla="*/ 273 h 551"/>
                <a:gd name="T28" fmla="*/ 17 w 513"/>
                <a:gd name="T29" fmla="*/ 226 h 551"/>
                <a:gd name="T30" fmla="*/ 0 w 513"/>
                <a:gd name="T31" fmla="*/ 174 h 551"/>
                <a:gd name="T32" fmla="*/ 0 w 513"/>
                <a:gd name="T33" fmla="*/ 119 h 551"/>
                <a:gd name="T34" fmla="*/ 17 w 513"/>
                <a:gd name="T35" fmla="*/ 60 h 551"/>
                <a:gd name="T36" fmla="*/ 54 w 513"/>
                <a:gd name="T37" fmla="*/ 0 h 5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3"/>
                <a:gd name="T58" fmla="*/ 0 h 551"/>
                <a:gd name="T59" fmla="*/ 513 w 513"/>
                <a:gd name="T60" fmla="*/ 551 h 5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3" h="551">
                  <a:moveTo>
                    <a:pt x="54" y="0"/>
                  </a:moveTo>
                  <a:lnTo>
                    <a:pt x="513" y="482"/>
                  </a:lnTo>
                  <a:lnTo>
                    <a:pt x="513" y="551"/>
                  </a:lnTo>
                  <a:lnTo>
                    <a:pt x="506" y="549"/>
                  </a:lnTo>
                  <a:lnTo>
                    <a:pt x="484" y="541"/>
                  </a:lnTo>
                  <a:lnTo>
                    <a:pt x="449" y="529"/>
                  </a:lnTo>
                  <a:lnTo>
                    <a:pt x="404" y="512"/>
                  </a:lnTo>
                  <a:lnTo>
                    <a:pt x="354" y="489"/>
                  </a:lnTo>
                  <a:lnTo>
                    <a:pt x="300" y="464"/>
                  </a:lnTo>
                  <a:lnTo>
                    <a:pt x="243" y="435"/>
                  </a:lnTo>
                  <a:lnTo>
                    <a:pt x="186" y="400"/>
                  </a:lnTo>
                  <a:lnTo>
                    <a:pt x="134" y="363"/>
                  </a:lnTo>
                  <a:lnTo>
                    <a:pt x="84" y="320"/>
                  </a:lnTo>
                  <a:lnTo>
                    <a:pt x="44" y="273"/>
                  </a:lnTo>
                  <a:lnTo>
                    <a:pt x="17" y="226"/>
                  </a:lnTo>
                  <a:lnTo>
                    <a:pt x="0" y="174"/>
                  </a:lnTo>
                  <a:lnTo>
                    <a:pt x="0" y="119"/>
                  </a:lnTo>
                  <a:lnTo>
                    <a:pt x="17" y="60"/>
                  </a:lnTo>
                  <a:lnTo>
                    <a:pt x="54" y="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15" name="Freeform 97">
              <a:extLst>
                <a:ext uri="{FF2B5EF4-FFF2-40B4-BE49-F238E27FC236}">
                  <a16:creationId xmlns:a16="http://schemas.microsoft.com/office/drawing/2014/main" id="{F7399361-A27C-4423-839F-1D467E7A3A4C}"/>
                </a:ext>
              </a:extLst>
            </p:cNvPr>
            <p:cNvSpPr>
              <a:spLocks/>
            </p:cNvSpPr>
            <p:nvPr/>
          </p:nvSpPr>
          <p:spPr bwMode="auto">
            <a:xfrm>
              <a:off x="1501" y="1045"/>
              <a:ext cx="109" cy="571"/>
            </a:xfrm>
            <a:custGeom>
              <a:avLst/>
              <a:gdLst>
                <a:gd name="T0" fmla="*/ 0 w 109"/>
                <a:gd name="T1" fmla="*/ 0 h 571"/>
                <a:gd name="T2" fmla="*/ 0 w 109"/>
                <a:gd name="T3" fmla="*/ 23 h 571"/>
                <a:gd name="T4" fmla="*/ 3 w 109"/>
                <a:gd name="T5" fmla="*/ 77 h 571"/>
                <a:gd name="T6" fmla="*/ 5 w 109"/>
                <a:gd name="T7" fmla="*/ 159 h 571"/>
                <a:gd name="T8" fmla="*/ 15 w 109"/>
                <a:gd name="T9" fmla="*/ 256 h 571"/>
                <a:gd name="T10" fmla="*/ 27 w 109"/>
                <a:gd name="T11" fmla="*/ 355 h 571"/>
                <a:gd name="T12" fmla="*/ 47 w 109"/>
                <a:gd name="T13" fmla="*/ 447 h 571"/>
                <a:gd name="T14" fmla="*/ 72 w 109"/>
                <a:gd name="T15" fmla="*/ 524 h 571"/>
                <a:gd name="T16" fmla="*/ 109 w 109"/>
                <a:gd name="T17" fmla="*/ 571 h 571"/>
                <a:gd name="T18" fmla="*/ 104 w 109"/>
                <a:gd name="T19" fmla="*/ 549 h 571"/>
                <a:gd name="T20" fmla="*/ 89 w 109"/>
                <a:gd name="T21" fmla="*/ 487 h 571"/>
                <a:gd name="T22" fmla="*/ 70 w 109"/>
                <a:gd name="T23" fmla="*/ 400 h 571"/>
                <a:gd name="T24" fmla="*/ 50 w 109"/>
                <a:gd name="T25" fmla="*/ 301 h 571"/>
                <a:gd name="T26" fmla="*/ 27 w 109"/>
                <a:gd name="T27" fmla="*/ 199 h 571"/>
                <a:gd name="T28" fmla="*/ 10 w 109"/>
                <a:gd name="T29" fmla="*/ 107 h 571"/>
                <a:gd name="T30" fmla="*/ 0 w 109"/>
                <a:gd name="T31" fmla="*/ 35 h 571"/>
                <a:gd name="T32" fmla="*/ 0 w 109"/>
                <a:gd name="T33" fmla="*/ 0 h 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571"/>
                <a:gd name="T53" fmla="*/ 109 w 109"/>
                <a:gd name="T54" fmla="*/ 571 h 5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571">
                  <a:moveTo>
                    <a:pt x="0" y="0"/>
                  </a:moveTo>
                  <a:lnTo>
                    <a:pt x="0" y="23"/>
                  </a:lnTo>
                  <a:lnTo>
                    <a:pt x="3" y="77"/>
                  </a:lnTo>
                  <a:lnTo>
                    <a:pt x="5" y="159"/>
                  </a:lnTo>
                  <a:lnTo>
                    <a:pt x="15" y="256"/>
                  </a:lnTo>
                  <a:lnTo>
                    <a:pt x="27" y="355"/>
                  </a:lnTo>
                  <a:lnTo>
                    <a:pt x="47" y="447"/>
                  </a:lnTo>
                  <a:lnTo>
                    <a:pt x="72" y="524"/>
                  </a:lnTo>
                  <a:lnTo>
                    <a:pt x="109" y="571"/>
                  </a:lnTo>
                  <a:lnTo>
                    <a:pt x="104" y="549"/>
                  </a:lnTo>
                  <a:lnTo>
                    <a:pt x="89" y="487"/>
                  </a:lnTo>
                  <a:lnTo>
                    <a:pt x="70" y="400"/>
                  </a:lnTo>
                  <a:lnTo>
                    <a:pt x="50" y="301"/>
                  </a:lnTo>
                  <a:lnTo>
                    <a:pt x="27" y="199"/>
                  </a:lnTo>
                  <a:lnTo>
                    <a:pt x="10" y="107"/>
                  </a:lnTo>
                  <a:lnTo>
                    <a:pt x="0" y="35"/>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16" name="Freeform 98">
              <a:extLst>
                <a:ext uri="{FF2B5EF4-FFF2-40B4-BE49-F238E27FC236}">
                  <a16:creationId xmlns:a16="http://schemas.microsoft.com/office/drawing/2014/main" id="{62FFB1DB-195D-49CF-8412-C917A01D3BDF}"/>
                </a:ext>
              </a:extLst>
            </p:cNvPr>
            <p:cNvSpPr>
              <a:spLocks/>
            </p:cNvSpPr>
            <p:nvPr/>
          </p:nvSpPr>
          <p:spPr bwMode="auto">
            <a:xfrm>
              <a:off x="3094" y="2148"/>
              <a:ext cx="541" cy="163"/>
            </a:xfrm>
            <a:custGeom>
              <a:avLst/>
              <a:gdLst>
                <a:gd name="T0" fmla="*/ 0 w 541"/>
                <a:gd name="T1" fmla="*/ 9 h 163"/>
                <a:gd name="T2" fmla="*/ 5 w 541"/>
                <a:gd name="T3" fmla="*/ 12 h 163"/>
                <a:gd name="T4" fmla="*/ 22 w 541"/>
                <a:gd name="T5" fmla="*/ 17 h 163"/>
                <a:gd name="T6" fmla="*/ 50 w 541"/>
                <a:gd name="T7" fmla="*/ 27 h 163"/>
                <a:gd name="T8" fmla="*/ 85 w 541"/>
                <a:gd name="T9" fmla="*/ 37 h 163"/>
                <a:gd name="T10" fmla="*/ 124 w 541"/>
                <a:gd name="T11" fmla="*/ 49 h 163"/>
                <a:gd name="T12" fmla="*/ 169 w 541"/>
                <a:gd name="T13" fmla="*/ 64 h 163"/>
                <a:gd name="T14" fmla="*/ 216 w 541"/>
                <a:gd name="T15" fmla="*/ 79 h 163"/>
                <a:gd name="T16" fmla="*/ 268 w 541"/>
                <a:gd name="T17" fmla="*/ 96 h 163"/>
                <a:gd name="T18" fmla="*/ 318 w 541"/>
                <a:gd name="T19" fmla="*/ 111 h 163"/>
                <a:gd name="T20" fmla="*/ 365 w 541"/>
                <a:gd name="T21" fmla="*/ 126 h 163"/>
                <a:gd name="T22" fmla="*/ 412 w 541"/>
                <a:gd name="T23" fmla="*/ 139 h 163"/>
                <a:gd name="T24" fmla="*/ 452 w 541"/>
                <a:gd name="T25" fmla="*/ 149 h 163"/>
                <a:gd name="T26" fmla="*/ 487 w 541"/>
                <a:gd name="T27" fmla="*/ 156 h 163"/>
                <a:gd name="T28" fmla="*/ 514 w 541"/>
                <a:gd name="T29" fmla="*/ 163 h 163"/>
                <a:gd name="T30" fmla="*/ 534 w 541"/>
                <a:gd name="T31" fmla="*/ 163 h 163"/>
                <a:gd name="T32" fmla="*/ 541 w 541"/>
                <a:gd name="T33" fmla="*/ 161 h 163"/>
                <a:gd name="T34" fmla="*/ 536 w 541"/>
                <a:gd name="T35" fmla="*/ 158 h 163"/>
                <a:gd name="T36" fmla="*/ 521 w 541"/>
                <a:gd name="T37" fmla="*/ 151 h 163"/>
                <a:gd name="T38" fmla="*/ 496 w 541"/>
                <a:gd name="T39" fmla="*/ 141 h 163"/>
                <a:gd name="T40" fmla="*/ 467 w 541"/>
                <a:gd name="T41" fmla="*/ 129 h 163"/>
                <a:gd name="T42" fmla="*/ 429 w 541"/>
                <a:gd name="T43" fmla="*/ 114 h 163"/>
                <a:gd name="T44" fmla="*/ 390 w 541"/>
                <a:gd name="T45" fmla="*/ 96 h 163"/>
                <a:gd name="T46" fmla="*/ 345 w 541"/>
                <a:gd name="T47" fmla="*/ 79 h 163"/>
                <a:gd name="T48" fmla="*/ 298 w 541"/>
                <a:gd name="T49" fmla="*/ 62 h 163"/>
                <a:gd name="T50" fmla="*/ 251 w 541"/>
                <a:gd name="T51" fmla="*/ 47 h 163"/>
                <a:gd name="T52" fmla="*/ 204 w 541"/>
                <a:gd name="T53" fmla="*/ 32 h 163"/>
                <a:gd name="T54" fmla="*/ 159 w 541"/>
                <a:gd name="T55" fmla="*/ 19 h 163"/>
                <a:gd name="T56" fmla="*/ 117 w 541"/>
                <a:gd name="T57" fmla="*/ 7 h 163"/>
                <a:gd name="T58" fmla="*/ 77 w 541"/>
                <a:gd name="T59" fmla="*/ 2 h 163"/>
                <a:gd name="T60" fmla="*/ 45 w 541"/>
                <a:gd name="T61" fmla="*/ 0 h 163"/>
                <a:gd name="T62" fmla="*/ 18 w 541"/>
                <a:gd name="T63" fmla="*/ 2 h 163"/>
                <a:gd name="T64" fmla="*/ 0 w 541"/>
                <a:gd name="T65" fmla="*/ 9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1"/>
                <a:gd name="T100" fmla="*/ 0 h 163"/>
                <a:gd name="T101" fmla="*/ 541 w 541"/>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1" h="163">
                  <a:moveTo>
                    <a:pt x="0" y="9"/>
                  </a:moveTo>
                  <a:lnTo>
                    <a:pt x="5" y="12"/>
                  </a:lnTo>
                  <a:lnTo>
                    <a:pt x="22" y="17"/>
                  </a:lnTo>
                  <a:lnTo>
                    <a:pt x="50" y="27"/>
                  </a:lnTo>
                  <a:lnTo>
                    <a:pt x="85" y="37"/>
                  </a:lnTo>
                  <a:lnTo>
                    <a:pt x="124" y="49"/>
                  </a:lnTo>
                  <a:lnTo>
                    <a:pt x="169" y="64"/>
                  </a:lnTo>
                  <a:lnTo>
                    <a:pt x="216" y="79"/>
                  </a:lnTo>
                  <a:lnTo>
                    <a:pt x="268" y="96"/>
                  </a:lnTo>
                  <a:lnTo>
                    <a:pt x="318" y="111"/>
                  </a:lnTo>
                  <a:lnTo>
                    <a:pt x="365" y="126"/>
                  </a:lnTo>
                  <a:lnTo>
                    <a:pt x="412" y="139"/>
                  </a:lnTo>
                  <a:lnTo>
                    <a:pt x="452" y="149"/>
                  </a:lnTo>
                  <a:lnTo>
                    <a:pt x="487" y="156"/>
                  </a:lnTo>
                  <a:lnTo>
                    <a:pt x="514" y="163"/>
                  </a:lnTo>
                  <a:lnTo>
                    <a:pt x="534" y="163"/>
                  </a:lnTo>
                  <a:lnTo>
                    <a:pt x="541" y="161"/>
                  </a:lnTo>
                  <a:lnTo>
                    <a:pt x="536" y="158"/>
                  </a:lnTo>
                  <a:lnTo>
                    <a:pt x="521" y="151"/>
                  </a:lnTo>
                  <a:lnTo>
                    <a:pt x="496" y="141"/>
                  </a:lnTo>
                  <a:lnTo>
                    <a:pt x="467" y="129"/>
                  </a:lnTo>
                  <a:lnTo>
                    <a:pt x="429" y="114"/>
                  </a:lnTo>
                  <a:lnTo>
                    <a:pt x="390" y="96"/>
                  </a:lnTo>
                  <a:lnTo>
                    <a:pt x="345" y="79"/>
                  </a:lnTo>
                  <a:lnTo>
                    <a:pt x="298" y="62"/>
                  </a:lnTo>
                  <a:lnTo>
                    <a:pt x="251" y="47"/>
                  </a:lnTo>
                  <a:lnTo>
                    <a:pt x="204" y="32"/>
                  </a:lnTo>
                  <a:lnTo>
                    <a:pt x="159" y="19"/>
                  </a:lnTo>
                  <a:lnTo>
                    <a:pt x="117" y="7"/>
                  </a:lnTo>
                  <a:lnTo>
                    <a:pt x="77" y="2"/>
                  </a:lnTo>
                  <a:lnTo>
                    <a:pt x="45" y="0"/>
                  </a:lnTo>
                  <a:lnTo>
                    <a:pt x="18" y="2"/>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17" name="Freeform 99">
              <a:extLst>
                <a:ext uri="{FF2B5EF4-FFF2-40B4-BE49-F238E27FC236}">
                  <a16:creationId xmlns:a16="http://schemas.microsoft.com/office/drawing/2014/main" id="{CFAFA306-9085-4F5F-B757-D74D41AC7E27}"/>
                </a:ext>
              </a:extLst>
            </p:cNvPr>
            <p:cNvSpPr>
              <a:spLocks/>
            </p:cNvSpPr>
            <p:nvPr/>
          </p:nvSpPr>
          <p:spPr bwMode="auto">
            <a:xfrm>
              <a:off x="3216" y="981"/>
              <a:ext cx="392" cy="206"/>
            </a:xfrm>
            <a:custGeom>
              <a:avLst/>
              <a:gdLst>
                <a:gd name="T0" fmla="*/ 288 w 392"/>
                <a:gd name="T1" fmla="*/ 67 h 206"/>
                <a:gd name="T2" fmla="*/ 278 w 392"/>
                <a:gd name="T3" fmla="*/ 62 h 206"/>
                <a:gd name="T4" fmla="*/ 250 w 392"/>
                <a:gd name="T5" fmla="*/ 52 h 206"/>
                <a:gd name="T6" fmla="*/ 211 w 392"/>
                <a:gd name="T7" fmla="*/ 37 h 206"/>
                <a:gd name="T8" fmla="*/ 166 w 392"/>
                <a:gd name="T9" fmla="*/ 22 h 206"/>
                <a:gd name="T10" fmla="*/ 121 w 392"/>
                <a:gd name="T11" fmla="*/ 7 h 206"/>
                <a:gd name="T12" fmla="*/ 82 w 392"/>
                <a:gd name="T13" fmla="*/ 0 h 206"/>
                <a:gd name="T14" fmla="*/ 54 w 392"/>
                <a:gd name="T15" fmla="*/ 2 h 206"/>
                <a:gd name="T16" fmla="*/ 44 w 392"/>
                <a:gd name="T17" fmla="*/ 15 h 206"/>
                <a:gd name="T18" fmla="*/ 39 w 392"/>
                <a:gd name="T19" fmla="*/ 20 h 206"/>
                <a:gd name="T20" fmla="*/ 25 w 392"/>
                <a:gd name="T21" fmla="*/ 29 h 206"/>
                <a:gd name="T22" fmla="*/ 10 w 392"/>
                <a:gd name="T23" fmla="*/ 47 h 206"/>
                <a:gd name="T24" fmla="*/ 0 w 392"/>
                <a:gd name="T25" fmla="*/ 69 h 206"/>
                <a:gd name="T26" fmla="*/ 2 w 392"/>
                <a:gd name="T27" fmla="*/ 94 h 206"/>
                <a:gd name="T28" fmla="*/ 25 w 392"/>
                <a:gd name="T29" fmla="*/ 119 h 206"/>
                <a:gd name="T30" fmla="*/ 72 w 392"/>
                <a:gd name="T31" fmla="*/ 141 h 206"/>
                <a:gd name="T32" fmla="*/ 149 w 392"/>
                <a:gd name="T33" fmla="*/ 164 h 206"/>
                <a:gd name="T34" fmla="*/ 156 w 392"/>
                <a:gd name="T35" fmla="*/ 166 h 206"/>
                <a:gd name="T36" fmla="*/ 176 w 392"/>
                <a:gd name="T37" fmla="*/ 173 h 206"/>
                <a:gd name="T38" fmla="*/ 203 w 392"/>
                <a:gd name="T39" fmla="*/ 183 h 206"/>
                <a:gd name="T40" fmla="*/ 235 w 392"/>
                <a:gd name="T41" fmla="*/ 193 h 206"/>
                <a:gd name="T42" fmla="*/ 270 w 392"/>
                <a:gd name="T43" fmla="*/ 201 h 206"/>
                <a:gd name="T44" fmla="*/ 302 w 392"/>
                <a:gd name="T45" fmla="*/ 206 h 206"/>
                <a:gd name="T46" fmla="*/ 330 w 392"/>
                <a:gd name="T47" fmla="*/ 206 h 206"/>
                <a:gd name="T48" fmla="*/ 350 w 392"/>
                <a:gd name="T49" fmla="*/ 196 h 206"/>
                <a:gd name="T50" fmla="*/ 355 w 392"/>
                <a:gd name="T51" fmla="*/ 191 h 206"/>
                <a:gd name="T52" fmla="*/ 367 w 392"/>
                <a:gd name="T53" fmla="*/ 176 h 206"/>
                <a:gd name="T54" fmla="*/ 379 w 392"/>
                <a:gd name="T55" fmla="*/ 159 h 206"/>
                <a:gd name="T56" fmla="*/ 389 w 392"/>
                <a:gd name="T57" fmla="*/ 134 h 206"/>
                <a:gd name="T58" fmla="*/ 392 w 392"/>
                <a:gd name="T59" fmla="*/ 111 h 206"/>
                <a:gd name="T60" fmla="*/ 377 w 392"/>
                <a:gd name="T61" fmla="*/ 92 h 206"/>
                <a:gd name="T62" fmla="*/ 345 w 392"/>
                <a:gd name="T63" fmla="*/ 74 h 206"/>
                <a:gd name="T64" fmla="*/ 288 w 392"/>
                <a:gd name="T65" fmla="*/ 67 h 2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2"/>
                <a:gd name="T100" fmla="*/ 0 h 206"/>
                <a:gd name="T101" fmla="*/ 392 w 392"/>
                <a:gd name="T102" fmla="*/ 206 h 2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2" h="206">
                  <a:moveTo>
                    <a:pt x="288" y="67"/>
                  </a:moveTo>
                  <a:lnTo>
                    <a:pt x="278" y="62"/>
                  </a:lnTo>
                  <a:lnTo>
                    <a:pt x="250" y="52"/>
                  </a:lnTo>
                  <a:lnTo>
                    <a:pt x="211" y="37"/>
                  </a:lnTo>
                  <a:lnTo>
                    <a:pt x="166" y="22"/>
                  </a:lnTo>
                  <a:lnTo>
                    <a:pt x="121" y="7"/>
                  </a:lnTo>
                  <a:lnTo>
                    <a:pt x="82" y="0"/>
                  </a:lnTo>
                  <a:lnTo>
                    <a:pt x="54" y="2"/>
                  </a:lnTo>
                  <a:lnTo>
                    <a:pt x="44" y="15"/>
                  </a:lnTo>
                  <a:lnTo>
                    <a:pt x="39" y="20"/>
                  </a:lnTo>
                  <a:lnTo>
                    <a:pt x="25" y="29"/>
                  </a:lnTo>
                  <a:lnTo>
                    <a:pt x="10" y="47"/>
                  </a:lnTo>
                  <a:lnTo>
                    <a:pt x="0" y="69"/>
                  </a:lnTo>
                  <a:lnTo>
                    <a:pt x="2" y="94"/>
                  </a:lnTo>
                  <a:lnTo>
                    <a:pt x="25" y="119"/>
                  </a:lnTo>
                  <a:lnTo>
                    <a:pt x="72" y="141"/>
                  </a:lnTo>
                  <a:lnTo>
                    <a:pt x="149" y="164"/>
                  </a:lnTo>
                  <a:lnTo>
                    <a:pt x="156" y="166"/>
                  </a:lnTo>
                  <a:lnTo>
                    <a:pt x="176" y="173"/>
                  </a:lnTo>
                  <a:lnTo>
                    <a:pt x="203" y="183"/>
                  </a:lnTo>
                  <a:lnTo>
                    <a:pt x="235" y="193"/>
                  </a:lnTo>
                  <a:lnTo>
                    <a:pt x="270" y="201"/>
                  </a:lnTo>
                  <a:lnTo>
                    <a:pt x="302" y="206"/>
                  </a:lnTo>
                  <a:lnTo>
                    <a:pt x="330" y="206"/>
                  </a:lnTo>
                  <a:lnTo>
                    <a:pt x="350" y="196"/>
                  </a:lnTo>
                  <a:lnTo>
                    <a:pt x="355" y="191"/>
                  </a:lnTo>
                  <a:lnTo>
                    <a:pt x="367" y="176"/>
                  </a:lnTo>
                  <a:lnTo>
                    <a:pt x="379" y="159"/>
                  </a:lnTo>
                  <a:lnTo>
                    <a:pt x="389" y="134"/>
                  </a:lnTo>
                  <a:lnTo>
                    <a:pt x="392" y="111"/>
                  </a:lnTo>
                  <a:lnTo>
                    <a:pt x="377" y="92"/>
                  </a:lnTo>
                  <a:lnTo>
                    <a:pt x="345" y="74"/>
                  </a:lnTo>
                  <a:lnTo>
                    <a:pt x="288"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18" name="Freeform 100">
              <a:extLst>
                <a:ext uri="{FF2B5EF4-FFF2-40B4-BE49-F238E27FC236}">
                  <a16:creationId xmlns:a16="http://schemas.microsoft.com/office/drawing/2014/main" id="{1BAC2E53-D233-4719-A18F-4D340E18C5F7}"/>
                </a:ext>
              </a:extLst>
            </p:cNvPr>
            <p:cNvSpPr>
              <a:spLocks/>
            </p:cNvSpPr>
            <p:nvPr/>
          </p:nvSpPr>
          <p:spPr bwMode="auto">
            <a:xfrm>
              <a:off x="3218" y="1246"/>
              <a:ext cx="390" cy="122"/>
            </a:xfrm>
            <a:custGeom>
              <a:avLst/>
              <a:gdLst>
                <a:gd name="T0" fmla="*/ 0 w 390"/>
                <a:gd name="T1" fmla="*/ 0 h 122"/>
                <a:gd name="T2" fmla="*/ 18 w 390"/>
                <a:gd name="T3" fmla="*/ 5 h 122"/>
                <a:gd name="T4" fmla="*/ 60 w 390"/>
                <a:gd name="T5" fmla="*/ 15 h 122"/>
                <a:gd name="T6" fmla="*/ 122 w 390"/>
                <a:gd name="T7" fmla="*/ 30 h 122"/>
                <a:gd name="T8" fmla="*/ 191 w 390"/>
                <a:gd name="T9" fmla="*/ 50 h 122"/>
                <a:gd name="T10" fmla="*/ 263 w 390"/>
                <a:gd name="T11" fmla="*/ 70 h 122"/>
                <a:gd name="T12" fmla="*/ 325 w 390"/>
                <a:gd name="T13" fmla="*/ 90 h 122"/>
                <a:gd name="T14" fmla="*/ 370 w 390"/>
                <a:gd name="T15" fmla="*/ 107 h 122"/>
                <a:gd name="T16" fmla="*/ 390 w 390"/>
                <a:gd name="T17" fmla="*/ 122 h 122"/>
                <a:gd name="T18" fmla="*/ 372 w 390"/>
                <a:gd name="T19" fmla="*/ 119 h 122"/>
                <a:gd name="T20" fmla="*/ 330 w 390"/>
                <a:gd name="T21" fmla="*/ 110 h 122"/>
                <a:gd name="T22" fmla="*/ 268 w 390"/>
                <a:gd name="T23" fmla="*/ 95 h 122"/>
                <a:gd name="T24" fmla="*/ 199 w 390"/>
                <a:gd name="T25" fmla="*/ 77 h 122"/>
                <a:gd name="T26" fmla="*/ 127 w 390"/>
                <a:gd name="T27" fmla="*/ 57 h 122"/>
                <a:gd name="T28" fmla="*/ 65 w 390"/>
                <a:gd name="T29" fmla="*/ 38 h 122"/>
                <a:gd name="T30" fmla="*/ 20 w 390"/>
                <a:gd name="T31" fmla="*/ 18 h 122"/>
                <a:gd name="T32" fmla="*/ 0 w 390"/>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0"/>
                <a:gd name="T52" fmla="*/ 0 h 122"/>
                <a:gd name="T53" fmla="*/ 390 w 390"/>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0" h="122">
                  <a:moveTo>
                    <a:pt x="0" y="0"/>
                  </a:moveTo>
                  <a:lnTo>
                    <a:pt x="18" y="5"/>
                  </a:lnTo>
                  <a:lnTo>
                    <a:pt x="60" y="15"/>
                  </a:lnTo>
                  <a:lnTo>
                    <a:pt x="122" y="30"/>
                  </a:lnTo>
                  <a:lnTo>
                    <a:pt x="191" y="50"/>
                  </a:lnTo>
                  <a:lnTo>
                    <a:pt x="263" y="70"/>
                  </a:lnTo>
                  <a:lnTo>
                    <a:pt x="325" y="90"/>
                  </a:lnTo>
                  <a:lnTo>
                    <a:pt x="370" y="107"/>
                  </a:lnTo>
                  <a:lnTo>
                    <a:pt x="390" y="122"/>
                  </a:lnTo>
                  <a:lnTo>
                    <a:pt x="372" y="119"/>
                  </a:lnTo>
                  <a:lnTo>
                    <a:pt x="330" y="110"/>
                  </a:lnTo>
                  <a:lnTo>
                    <a:pt x="268" y="95"/>
                  </a:lnTo>
                  <a:lnTo>
                    <a:pt x="199" y="77"/>
                  </a:lnTo>
                  <a:lnTo>
                    <a:pt x="127" y="57"/>
                  </a:lnTo>
                  <a:lnTo>
                    <a:pt x="65" y="38"/>
                  </a:lnTo>
                  <a:lnTo>
                    <a:pt x="2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19" name="Freeform 101">
              <a:extLst>
                <a:ext uri="{FF2B5EF4-FFF2-40B4-BE49-F238E27FC236}">
                  <a16:creationId xmlns:a16="http://schemas.microsoft.com/office/drawing/2014/main" id="{6022BE56-FDCA-4595-8CDF-DCF850C8E7F0}"/>
                </a:ext>
              </a:extLst>
            </p:cNvPr>
            <p:cNvSpPr>
              <a:spLocks/>
            </p:cNvSpPr>
            <p:nvPr/>
          </p:nvSpPr>
          <p:spPr bwMode="auto">
            <a:xfrm>
              <a:off x="3295" y="1244"/>
              <a:ext cx="40" cy="402"/>
            </a:xfrm>
            <a:custGeom>
              <a:avLst/>
              <a:gdLst>
                <a:gd name="T0" fmla="*/ 40 w 40"/>
                <a:gd name="T1" fmla="*/ 0 h 402"/>
                <a:gd name="T2" fmla="*/ 37 w 40"/>
                <a:gd name="T3" fmla="*/ 59 h 402"/>
                <a:gd name="T4" fmla="*/ 32 w 40"/>
                <a:gd name="T5" fmla="*/ 196 h 402"/>
                <a:gd name="T6" fmla="*/ 20 w 40"/>
                <a:gd name="T7" fmla="*/ 333 h 402"/>
                <a:gd name="T8" fmla="*/ 0 w 40"/>
                <a:gd name="T9" fmla="*/ 402 h 402"/>
                <a:gd name="T10" fmla="*/ 0 w 40"/>
                <a:gd name="T11" fmla="*/ 342 h 402"/>
                <a:gd name="T12" fmla="*/ 5 w 40"/>
                <a:gd name="T13" fmla="*/ 208 h 402"/>
                <a:gd name="T14" fmla="*/ 18 w 40"/>
                <a:gd name="T15" fmla="*/ 69 h 402"/>
                <a:gd name="T16" fmla="*/ 40 w 40"/>
                <a:gd name="T17" fmla="*/ 0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02"/>
                <a:gd name="T29" fmla="*/ 40 w 40"/>
                <a:gd name="T30" fmla="*/ 402 h 4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02">
                  <a:moveTo>
                    <a:pt x="40" y="0"/>
                  </a:moveTo>
                  <a:lnTo>
                    <a:pt x="37" y="59"/>
                  </a:lnTo>
                  <a:lnTo>
                    <a:pt x="32" y="196"/>
                  </a:lnTo>
                  <a:lnTo>
                    <a:pt x="20" y="333"/>
                  </a:lnTo>
                  <a:lnTo>
                    <a:pt x="0" y="402"/>
                  </a:lnTo>
                  <a:lnTo>
                    <a:pt x="0" y="342"/>
                  </a:lnTo>
                  <a:lnTo>
                    <a:pt x="5" y="208"/>
                  </a:lnTo>
                  <a:lnTo>
                    <a:pt x="18" y="69"/>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20" name="Freeform 102">
              <a:extLst>
                <a:ext uri="{FF2B5EF4-FFF2-40B4-BE49-F238E27FC236}">
                  <a16:creationId xmlns:a16="http://schemas.microsoft.com/office/drawing/2014/main" id="{1FCF9CCF-5870-45EB-9CE9-11C61AB6D7BF}"/>
                </a:ext>
              </a:extLst>
            </p:cNvPr>
            <p:cNvSpPr>
              <a:spLocks/>
            </p:cNvSpPr>
            <p:nvPr/>
          </p:nvSpPr>
          <p:spPr bwMode="auto">
            <a:xfrm>
              <a:off x="3474" y="1296"/>
              <a:ext cx="40" cy="402"/>
            </a:xfrm>
            <a:custGeom>
              <a:avLst/>
              <a:gdLst>
                <a:gd name="T0" fmla="*/ 40 w 40"/>
                <a:gd name="T1" fmla="*/ 0 h 402"/>
                <a:gd name="T2" fmla="*/ 37 w 40"/>
                <a:gd name="T3" fmla="*/ 60 h 402"/>
                <a:gd name="T4" fmla="*/ 32 w 40"/>
                <a:gd name="T5" fmla="*/ 196 h 402"/>
                <a:gd name="T6" fmla="*/ 20 w 40"/>
                <a:gd name="T7" fmla="*/ 333 h 402"/>
                <a:gd name="T8" fmla="*/ 0 w 40"/>
                <a:gd name="T9" fmla="*/ 402 h 402"/>
                <a:gd name="T10" fmla="*/ 0 w 40"/>
                <a:gd name="T11" fmla="*/ 343 h 402"/>
                <a:gd name="T12" fmla="*/ 5 w 40"/>
                <a:gd name="T13" fmla="*/ 209 h 402"/>
                <a:gd name="T14" fmla="*/ 17 w 40"/>
                <a:gd name="T15" fmla="*/ 69 h 402"/>
                <a:gd name="T16" fmla="*/ 40 w 40"/>
                <a:gd name="T17" fmla="*/ 0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02"/>
                <a:gd name="T29" fmla="*/ 40 w 40"/>
                <a:gd name="T30" fmla="*/ 402 h 4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02">
                  <a:moveTo>
                    <a:pt x="40" y="0"/>
                  </a:moveTo>
                  <a:lnTo>
                    <a:pt x="37" y="60"/>
                  </a:lnTo>
                  <a:lnTo>
                    <a:pt x="32" y="196"/>
                  </a:lnTo>
                  <a:lnTo>
                    <a:pt x="20" y="333"/>
                  </a:lnTo>
                  <a:lnTo>
                    <a:pt x="0" y="402"/>
                  </a:lnTo>
                  <a:lnTo>
                    <a:pt x="0" y="343"/>
                  </a:lnTo>
                  <a:lnTo>
                    <a:pt x="5" y="209"/>
                  </a:lnTo>
                  <a:lnTo>
                    <a:pt x="17" y="69"/>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21" name="Freeform 103">
              <a:extLst>
                <a:ext uri="{FF2B5EF4-FFF2-40B4-BE49-F238E27FC236}">
                  <a16:creationId xmlns:a16="http://schemas.microsoft.com/office/drawing/2014/main" id="{813B60FC-61A1-42F2-BAA6-4FDABD6DB644}"/>
                </a:ext>
              </a:extLst>
            </p:cNvPr>
            <p:cNvSpPr>
              <a:spLocks/>
            </p:cNvSpPr>
            <p:nvPr/>
          </p:nvSpPr>
          <p:spPr bwMode="auto">
            <a:xfrm>
              <a:off x="3203" y="1423"/>
              <a:ext cx="387" cy="119"/>
            </a:xfrm>
            <a:custGeom>
              <a:avLst/>
              <a:gdLst>
                <a:gd name="T0" fmla="*/ 0 w 387"/>
                <a:gd name="T1" fmla="*/ 0 h 119"/>
                <a:gd name="T2" fmla="*/ 18 w 387"/>
                <a:gd name="T3" fmla="*/ 2 h 119"/>
                <a:gd name="T4" fmla="*/ 60 w 387"/>
                <a:gd name="T5" fmla="*/ 12 h 119"/>
                <a:gd name="T6" fmla="*/ 122 w 387"/>
                <a:gd name="T7" fmla="*/ 27 h 119"/>
                <a:gd name="T8" fmla="*/ 191 w 387"/>
                <a:gd name="T9" fmla="*/ 44 h 119"/>
                <a:gd name="T10" fmla="*/ 261 w 387"/>
                <a:gd name="T11" fmla="*/ 64 h 119"/>
                <a:gd name="T12" fmla="*/ 323 w 387"/>
                <a:gd name="T13" fmla="*/ 84 h 119"/>
                <a:gd name="T14" fmla="*/ 368 w 387"/>
                <a:gd name="T15" fmla="*/ 104 h 119"/>
                <a:gd name="T16" fmla="*/ 387 w 387"/>
                <a:gd name="T17" fmla="*/ 119 h 119"/>
                <a:gd name="T18" fmla="*/ 370 w 387"/>
                <a:gd name="T19" fmla="*/ 116 h 119"/>
                <a:gd name="T20" fmla="*/ 328 w 387"/>
                <a:gd name="T21" fmla="*/ 106 h 119"/>
                <a:gd name="T22" fmla="*/ 266 w 387"/>
                <a:gd name="T23" fmla="*/ 94 h 119"/>
                <a:gd name="T24" fmla="*/ 196 w 387"/>
                <a:gd name="T25" fmla="*/ 77 h 119"/>
                <a:gd name="T26" fmla="*/ 127 w 387"/>
                <a:gd name="T27" fmla="*/ 57 h 119"/>
                <a:gd name="T28" fmla="*/ 65 w 387"/>
                <a:gd name="T29" fmla="*/ 37 h 119"/>
                <a:gd name="T30" fmla="*/ 20 w 387"/>
                <a:gd name="T31" fmla="*/ 17 h 119"/>
                <a:gd name="T32" fmla="*/ 0 w 387"/>
                <a:gd name="T33" fmla="*/ 0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7"/>
                <a:gd name="T52" fmla="*/ 0 h 119"/>
                <a:gd name="T53" fmla="*/ 387 w 387"/>
                <a:gd name="T54" fmla="*/ 119 h 1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7" h="119">
                  <a:moveTo>
                    <a:pt x="0" y="0"/>
                  </a:moveTo>
                  <a:lnTo>
                    <a:pt x="18" y="2"/>
                  </a:lnTo>
                  <a:lnTo>
                    <a:pt x="60" y="12"/>
                  </a:lnTo>
                  <a:lnTo>
                    <a:pt x="122" y="27"/>
                  </a:lnTo>
                  <a:lnTo>
                    <a:pt x="191" y="44"/>
                  </a:lnTo>
                  <a:lnTo>
                    <a:pt x="261" y="64"/>
                  </a:lnTo>
                  <a:lnTo>
                    <a:pt x="323" y="84"/>
                  </a:lnTo>
                  <a:lnTo>
                    <a:pt x="368" y="104"/>
                  </a:lnTo>
                  <a:lnTo>
                    <a:pt x="387" y="119"/>
                  </a:lnTo>
                  <a:lnTo>
                    <a:pt x="370" y="116"/>
                  </a:lnTo>
                  <a:lnTo>
                    <a:pt x="328" y="106"/>
                  </a:lnTo>
                  <a:lnTo>
                    <a:pt x="266" y="94"/>
                  </a:lnTo>
                  <a:lnTo>
                    <a:pt x="196" y="77"/>
                  </a:lnTo>
                  <a:lnTo>
                    <a:pt x="127" y="57"/>
                  </a:lnTo>
                  <a:lnTo>
                    <a:pt x="65" y="37"/>
                  </a:lnTo>
                  <a:lnTo>
                    <a:pt x="2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22" name="Freeform 104">
              <a:extLst>
                <a:ext uri="{FF2B5EF4-FFF2-40B4-BE49-F238E27FC236}">
                  <a16:creationId xmlns:a16="http://schemas.microsoft.com/office/drawing/2014/main" id="{9F646B03-7AFF-493C-A038-BE86AAB84B75}"/>
                </a:ext>
              </a:extLst>
            </p:cNvPr>
            <p:cNvSpPr>
              <a:spLocks/>
            </p:cNvSpPr>
            <p:nvPr/>
          </p:nvSpPr>
          <p:spPr bwMode="auto">
            <a:xfrm>
              <a:off x="3196" y="1604"/>
              <a:ext cx="389" cy="124"/>
            </a:xfrm>
            <a:custGeom>
              <a:avLst/>
              <a:gdLst>
                <a:gd name="T0" fmla="*/ 0 w 389"/>
                <a:gd name="T1" fmla="*/ 0 h 124"/>
                <a:gd name="T2" fmla="*/ 17 w 389"/>
                <a:gd name="T3" fmla="*/ 5 h 124"/>
                <a:gd name="T4" fmla="*/ 59 w 389"/>
                <a:gd name="T5" fmla="*/ 15 h 124"/>
                <a:gd name="T6" fmla="*/ 121 w 389"/>
                <a:gd name="T7" fmla="*/ 30 h 124"/>
                <a:gd name="T8" fmla="*/ 191 w 389"/>
                <a:gd name="T9" fmla="*/ 47 h 124"/>
                <a:gd name="T10" fmla="*/ 263 w 389"/>
                <a:gd name="T11" fmla="*/ 69 h 124"/>
                <a:gd name="T12" fmla="*/ 325 w 389"/>
                <a:gd name="T13" fmla="*/ 89 h 124"/>
                <a:gd name="T14" fmla="*/ 370 w 389"/>
                <a:gd name="T15" fmla="*/ 109 h 124"/>
                <a:gd name="T16" fmla="*/ 389 w 389"/>
                <a:gd name="T17" fmla="*/ 124 h 124"/>
                <a:gd name="T18" fmla="*/ 372 w 389"/>
                <a:gd name="T19" fmla="*/ 121 h 124"/>
                <a:gd name="T20" fmla="*/ 330 w 389"/>
                <a:gd name="T21" fmla="*/ 112 h 124"/>
                <a:gd name="T22" fmla="*/ 268 w 389"/>
                <a:gd name="T23" fmla="*/ 97 h 124"/>
                <a:gd name="T24" fmla="*/ 198 w 389"/>
                <a:gd name="T25" fmla="*/ 79 h 124"/>
                <a:gd name="T26" fmla="*/ 126 w 389"/>
                <a:gd name="T27" fmla="*/ 59 h 124"/>
                <a:gd name="T28" fmla="*/ 64 w 389"/>
                <a:gd name="T29" fmla="*/ 37 h 124"/>
                <a:gd name="T30" fmla="*/ 20 w 389"/>
                <a:gd name="T31" fmla="*/ 17 h 124"/>
                <a:gd name="T32" fmla="*/ 0 w 389"/>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9"/>
                <a:gd name="T52" fmla="*/ 0 h 124"/>
                <a:gd name="T53" fmla="*/ 389 w 389"/>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9" h="124">
                  <a:moveTo>
                    <a:pt x="0" y="0"/>
                  </a:moveTo>
                  <a:lnTo>
                    <a:pt x="17" y="5"/>
                  </a:lnTo>
                  <a:lnTo>
                    <a:pt x="59" y="15"/>
                  </a:lnTo>
                  <a:lnTo>
                    <a:pt x="121" y="30"/>
                  </a:lnTo>
                  <a:lnTo>
                    <a:pt x="191" y="47"/>
                  </a:lnTo>
                  <a:lnTo>
                    <a:pt x="263" y="69"/>
                  </a:lnTo>
                  <a:lnTo>
                    <a:pt x="325" y="89"/>
                  </a:lnTo>
                  <a:lnTo>
                    <a:pt x="370" y="109"/>
                  </a:lnTo>
                  <a:lnTo>
                    <a:pt x="389" y="124"/>
                  </a:lnTo>
                  <a:lnTo>
                    <a:pt x="372" y="121"/>
                  </a:lnTo>
                  <a:lnTo>
                    <a:pt x="330" y="112"/>
                  </a:lnTo>
                  <a:lnTo>
                    <a:pt x="268" y="97"/>
                  </a:lnTo>
                  <a:lnTo>
                    <a:pt x="198" y="79"/>
                  </a:lnTo>
                  <a:lnTo>
                    <a:pt x="126" y="59"/>
                  </a:lnTo>
                  <a:lnTo>
                    <a:pt x="64" y="37"/>
                  </a:lnTo>
                  <a:lnTo>
                    <a:pt x="2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23" name="Freeform 105">
              <a:extLst>
                <a:ext uri="{FF2B5EF4-FFF2-40B4-BE49-F238E27FC236}">
                  <a16:creationId xmlns:a16="http://schemas.microsoft.com/office/drawing/2014/main" id="{5563E6EB-120D-4135-BBD9-0A613C648C13}"/>
                </a:ext>
              </a:extLst>
            </p:cNvPr>
            <p:cNvSpPr>
              <a:spLocks/>
            </p:cNvSpPr>
            <p:nvPr/>
          </p:nvSpPr>
          <p:spPr bwMode="auto">
            <a:xfrm>
              <a:off x="3171" y="2063"/>
              <a:ext cx="387" cy="122"/>
            </a:xfrm>
            <a:custGeom>
              <a:avLst/>
              <a:gdLst>
                <a:gd name="T0" fmla="*/ 0 w 387"/>
                <a:gd name="T1" fmla="*/ 0 h 122"/>
                <a:gd name="T2" fmla="*/ 17 w 387"/>
                <a:gd name="T3" fmla="*/ 5 h 122"/>
                <a:gd name="T4" fmla="*/ 60 w 387"/>
                <a:gd name="T5" fmla="*/ 15 h 122"/>
                <a:gd name="T6" fmla="*/ 122 w 387"/>
                <a:gd name="T7" fmla="*/ 30 h 122"/>
                <a:gd name="T8" fmla="*/ 191 w 387"/>
                <a:gd name="T9" fmla="*/ 47 h 122"/>
                <a:gd name="T10" fmla="*/ 261 w 387"/>
                <a:gd name="T11" fmla="*/ 67 h 122"/>
                <a:gd name="T12" fmla="*/ 323 w 387"/>
                <a:gd name="T13" fmla="*/ 87 h 122"/>
                <a:gd name="T14" fmla="*/ 367 w 387"/>
                <a:gd name="T15" fmla="*/ 107 h 122"/>
                <a:gd name="T16" fmla="*/ 387 w 387"/>
                <a:gd name="T17" fmla="*/ 122 h 122"/>
                <a:gd name="T18" fmla="*/ 370 w 387"/>
                <a:gd name="T19" fmla="*/ 119 h 122"/>
                <a:gd name="T20" fmla="*/ 328 w 387"/>
                <a:gd name="T21" fmla="*/ 109 h 122"/>
                <a:gd name="T22" fmla="*/ 268 w 387"/>
                <a:gd name="T23" fmla="*/ 94 h 122"/>
                <a:gd name="T24" fmla="*/ 199 w 387"/>
                <a:gd name="T25" fmla="*/ 77 h 122"/>
                <a:gd name="T26" fmla="*/ 127 w 387"/>
                <a:gd name="T27" fmla="*/ 57 h 122"/>
                <a:gd name="T28" fmla="*/ 65 w 387"/>
                <a:gd name="T29" fmla="*/ 37 h 122"/>
                <a:gd name="T30" fmla="*/ 20 w 387"/>
                <a:gd name="T31" fmla="*/ 18 h 122"/>
                <a:gd name="T32" fmla="*/ 0 w 387"/>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7"/>
                <a:gd name="T52" fmla="*/ 0 h 122"/>
                <a:gd name="T53" fmla="*/ 387 w 387"/>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7" h="122">
                  <a:moveTo>
                    <a:pt x="0" y="0"/>
                  </a:moveTo>
                  <a:lnTo>
                    <a:pt x="17" y="5"/>
                  </a:lnTo>
                  <a:lnTo>
                    <a:pt x="60" y="15"/>
                  </a:lnTo>
                  <a:lnTo>
                    <a:pt x="122" y="30"/>
                  </a:lnTo>
                  <a:lnTo>
                    <a:pt x="191" y="47"/>
                  </a:lnTo>
                  <a:lnTo>
                    <a:pt x="261" y="67"/>
                  </a:lnTo>
                  <a:lnTo>
                    <a:pt x="323" y="87"/>
                  </a:lnTo>
                  <a:lnTo>
                    <a:pt x="367" y="107"/>
                  </a:lnTo>
                  <a:lnTo>
                    <a:pt x="387" y="122"/>
                  </a:lnTo>
                  <a:lnTo>
                    <a:pt x="370" y="119"/>
                  </a:lnTo>
                  <a:lnTo>
                    <a:pt x="328" y="109"/>
                  </a:lnTo>
                  <a:lnTo>
                    <a:pt x="268" y="94"/>
                  </a:lnTo>
                  <a:lnTo>
                    <a:pt x="199" y="77"/>
                  </a:lnTo>
                  <a:lnTo>
                    <a:pt x="127" y="57"/>
                  </a:lnTo>
                  <a:lnTo>
                    <a:pt x="65" y="37"/>
                  </a:lnTo>
                  <a:lnTo>
                    <a:pt x="20" y="1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24" name="Freeform 106">
              <a:extLst>
                <a:ext uri="{FF2B5EF4-FFF2-40B4-BE49-F238E27FC236}">
                  <a16:creationId xmlns:a16="http://schemas.microsoft.com/office/drawing/2014/main" id="{B0E4B341-202F-4D23-95F9-FD90DB6D0158}"/>
                </a:ext>
              </a:extLst>
            </p:cNvPr>
            <p:cNvSpPr>
              <a:spLocks/>
            </p:cNvSpPr>
            <p:nvPr/>
          </p:nvSpPr>
          <p:spPr bwMode="auto">
            <a:xfrm>
              <a:off x="3141" y="1904"/>
              <a:ext cx="30" cy="147"/>
            </a:xfrm>
            <a:custGeom>
              <a:avLst/>
              <a:gdLst>
                <a:gd name="T0" fmla="*/ 28 w 30"/>
                <a:gd name="T1" fmla="*/ 0 h 147"/>
                <a:gd name="T2" fmla="*/ 20 w 30"/>
                <a:gd name="T3" fmla="*/ 15 h 147"/>
                <a:gd name="T4" fmla="*/ 8 w 30"/>
                <a:gd name="T5" fmla="*/ 50 h 147"/>
                <a:gd name="T6" fmla="*/ 0 w 30"/>
                <a:gd name="T7" fmla="*/ 100 h 147"/>
                <a:gd name="T8" fmla="*/ 10 w 30"/>
                <a:gd name="T9" fmla="*/ 147 h 147"/>
                <a:gd name="T10" fmla="*/ 15 w 30"/>
                <a:gd name="T11" fmla="*/ 127 h 147"/>
                <a:gd name="T12" fmla="*/ 25 w 30"/>
                <a:gd name="T13" fmla="*/ 82 h 147"/>
                <a:gd name="T14" fmla="*/ 30 w 30"/>
                <a:gd name="T15" fmla="*/ 33 h 147"/>
                <a:gd name="T16" fmla="*/ 28 w 30"/>
                <a:gd name="T17" fmla="*/ 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47"/>
                <a:gd name="T29" fmla="*/ 30 w 30"/>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47">
                  <a:moveTo>
                    <a:pt x="28" y="0"/>
                  </a:moveTo>
                  <a:lnTo>
                    <a:pt x="20" y="15"/>
                  </a:lnTo>
                  <a:lnTo>
                    <a:pt x="8" y="50"/>
                  </a:lnTo>
                  <a:lnTo>
                    <a:pt x="0" y="100"/>
                  </a:lnTo>
                  <a:lnTo>
                    <a:pt x="10" y="147"/>
                  </a:lnTo>
                  <a:lnTo>
                    <a:pt x="15" y="127"/>
                  </a:lnTo>
                  <a:lnTo>
                    <a:pt x="25" y="82"/>
                  </a:lnTo>
                  <a:lnTo>
                    <a:pt x="30" y="33"/>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25" name="Freeform 107">
              <a:extLst>
                <a:ext uri="{FF2B5EF4-FFF2-40B4-BE49-F238E27FC236}">
                  <a16:creationId xmlns:a16="http://schemas.microsoft.com/office/drawing/2014/main" id="{A7FA2667-8717-4E21-BBA8-9C71B2508105}"/>
                </a:ext>
              </a:extLst>
            </p:cNvPr>
            <p:cNvSpPr>
              <a:spLocks/>
            </p:cNvSpPr>
            <p:nvPr/>
          </p:nvSpPr>
          <p:spPr bwMode="auto">
            <a:xfrm>
              <a:off x="3320" y="1959"/>
              <a:ext cx="30" cy="146"/>
            </a:xfrm>
            <a:custGeom>
              <a:avLst/>
              <a:gdLst>
                <a:gd name="T0" fmla="*/ 25 w 30"/>
                <a:gd name="T1" fmla="*/ 0 h 146"/>
                <a:gd name="T2" fmla="*/ 20 w 30"/>
                <a:gd name="T3" fmla="*/ 15 h 146"/>
                <a:gd name="T4" fmla="*/ 7 w 30"/>
                <a:gd name="T5" fmla="*/ 50 h 146"/>
                <a:gd name="T6" fmla="*/ 0 w 30"/>
                <a:gd name="T7" fmla="*/ 97 h 146"/>
                <a:gd name="T8" fmla="*/ 7 w 30"/>
                <a:gd name="T9" fmla="*/ 146 h 146"/>
                <a:gd name="T10" fmla="*/ 12 w 30"/>
                <a:gd name="T11" fmla="*/ 126 h 146"/>
                <a:gd name="T12" fmla="*/ 22 w 30"/>
                <a:gd name="T13" fmla="*/ 82 h 146"/>
                <a:gd name="T14" fmla="*/ 30 w 30"/>
                <a:gd name="T15" fmla="*/ 32 h 146"/>
                <a:gd name="T16" fmla="*/ 25 w 30"/>
                <a:gd name="T17" fmla="*/ 0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46"/>
                <a:gd name="T29" fmla="*/ 30 w 30"/>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46">
                  <a:moveTo>
                    <a:pt x="25" y="0"/>
                  </a:moveTo>
                  <a:lnTo>
                    <a:pt x="20" y="15"/>
                  </a:lnTo>
                  <a:lnTo>
                    <a:pt x="7" y="50"/>
                  </a:lnTo>
                  <a:lnTo>
                    <a:pt x="0" y="97"/>
                  </a:lnTo>
                  <a:lnTo>
                    <a:pt x="7" y="146"/>
                  </a:lnTo>
                  <a:lnTo>
                    <a:pt x="12" y="126"/>
                  </a:lnTo>
                  <a:lnTo>
                    <a:pt x="22" y="82"/>
                  </a:lnTo>
                  <a:lnTo>
                    <a:pt x="30" y="32"/>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26" name="Freeform 108">
              <a:extLst>
                <a:ext uri="{FF2B5EF4-FFF2-40B4-BE49-F238E27FC236}">
                  <a16:creationId xmlns:a16="http://schemas.microsoft.com/office/drawing/2014/main" id="{B780ADD7-29A6-451C-9C83-7810BC14055C}"/>
                </a:ext>
              </a:extLst>
            </p:cNvPr>
            <p:cNvSpPr>
              <a:spLocks/>
            </p:cNvSpPr>
            <p:nvPr/>
          </p:nvSpPr>
          <p:spPr bwMode="auto">
            <a:xfrm>
              <a:off x="1427" y="40"/>
              <a:ext cx="2816" cy="529"/>
            </a:xfrm>
            <a:custGeom>
              <a:avLst/>
              <a:gdLst>
                <a:gd name="T0" fmla="*/ 0 w 2816"/>
                <a:gd name="T1" fmla="*/ 236 h 529"/>
                <a:gd name="T2" fmla="*/ 747 w 2816"/>
                <a:gd name="T3" fmla="*/ 0 h 529"/>
                <a:gd name="T4" fmla="*/ 2816 w 2816"/>
                <a:gd name="T5" fmla="*/ 529 h 529"/>
                <a:gd name="T6" fmla="*/ 2811 w 2816"/>
                <a:gd name="T7" fmla="*/ 529 h 529"/>
                <a:gd name="T8" fmla="*/ 2794 w 2816"/>
                <a:gd name="T9" fmla="*/ 524 h 529"/>
                <a:gd name="T10" fmla="*/ 2766 w 2816"/>
                <a:gd name="T11" fmla="*/ 519 h 529"/>
                <a:gd name="T12" fmla="*/ 2732 w 2816"/>
                <a:gd name="T13" fmla="*/ 511 h 529"/>
                <a:gd name="T14" fmla="*/ 2685 w 2816"/>
                <a:gd name="T15" fmla="*/ 501 h 529"/>
                <a:gd name="T16" fmla="*/ 2632 w 2816"/>
                <a:gd name="T17" fmla="*/ 491 h 529"/>
                <a:gd name="T18" fmla="*/ 2568 w 2816"/>
                <a:gd name="T19" fmla="*/ 479 h 529"/>
                <a:gd name="T20" fmla="*/ 2498 w 2816"/>
                <a:gd name="T21" fmla="*/ 464 h 529"/>
                <a:gd name="T22" fmla="*/ 2422 w 2816"/>
                <a:gd name="T23" fmla="*/ 449 h 529"/>
                <a:gd name="T24" fmla="*/ 2340 w 2816"/>
                <a:gd name="T25" fmla="*/ 434 h 529"/>
                <a:gd name="T26" fmla="*/ 2250 w 2816"/>
                <a:gd name="T27" fmla="*/ 417 h 529"/>
                <a:gd name="T28" fmla="*/ 2156 w 2816"/>
                <a:gd name="T29" fmla="*/ 402 h 529"/>
                <a:gd name="T30" fmla="*/ 2057 w 2816"/>
                <a:gd name="T31" fmla="*/ 385 h 529"/>
                <a:gd name="T32" fmla="*/ 1953 w 2816"/>
                <a:gd name="T33" fmla="*/ 367 h 529"/>
                <a:gd name="T34" fmla="*/ 1846 w 2816"/>
                <a:gd name="T35" fmla="*/ 350 h 529"/>
                <a:gd name="T36" fmla="*/ 1737 w 2816"/>
                <a:gd name="T37" fmla="*/ 332 h 529"/>
                <a:gd name="T38" fmla="*/ 1622 w 2816"/>
                <a:gd name="T39" fmla="*/ 315 h 529"/>
                <a:gd name="T40" fmla="*/ 1508 w 2816"/>
                <a:gd name="T41" fmla="*/ 300 h 529"/>
                <a:gd name="T42" fmla="*/ 1392 w 2816"/>
                <a:gd name="T43" fmla="*/ 285 h 529"/>
                <a:gd name="T44" fmla="*/ 1275 w 2816"/>
                <a:gd name="T45" fmla="*/ 270 h 529"/>
                <a:gd name="T46" fmla="*/ 1158 w 2816"/>
                <a:gd name="T47" fmla="*/ 258 h 529"/>
                <a:gd name="T48" fmla="*/ 1042 w 2816"/>
                <a:gd name="T49" fmla="*/ 246 h 529"/>
                <a:gd name="T50" fmla="*/ 925 w 2816"/>
                <a:gd name="T51" fmla="*/ 236 h 529"/>
                <a:gd name="T52" fmla="*/ 809 w 2816"/>
                <a:gd name="T53" fmla="*/ 226 h 529"/>
                <a:gd name="T54" fmla="*/ 697 w 2816"/>
                <a:gd name="T55" fmla="*/ 218 h 529"/>
                <a:gd name="T56" fmla="*/ 585 w 2816"/>
                <a:gd name="T57" fmla="*/ 213 h 529"/>
                <a:gd name="T58" fmla="*/ 476 w 2816"/>
                <a:gd name="T59" fmla="*/ 211 h 529"/>
                <a:gd name="T60" fmla="*/ 372 w 2816"/>
                <a:gd name="T61" fmla="*/ 211 h 529"/>
                <a:gd name="T62" fmla="*/ 273 w 2816"/>
                <a:gd name="T63" fmla="*/ 213 h 529"/>
                <a:gd name="T64" fmla="*/ 176 w 2816"/>
                <a:gd name="T65" fmla="*/ 218 h 529"/>
                <a:gd name="T66" fmla="*/ 84 w 2816"/>
                <a:gd name="T67" fmla="*/ 226 h 529"/>
                <a:gd name="T68" fmla="*/ 0 w 2816"/>
                <a:gd name="T69" fmla="*/ 236 h 5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16"/>
                <a:gd name="T106" fmla="*/ 0 h 529"/>
                <a:gd name="T107" fmla="*/ 2816 w 2816"/>
                <a:gd name="T108" fmla="*/ 529 h 5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16" h="529">
                  <a:moveTo>
                    <a:pt x="0" y="236"/>
                  </a:moveTo>
                  <a:lnTo>
                    <a:pt x="747" y="0"/>
                  </a:lnTo>
                  <a:lnTo>
                    <a:pt x="2816" y="529"/>
                  </a:lnTo>
                  <a:lnTo>
                    <a:pt x="2811" y="529"/>
                  </a:lnTo>
                  <a:lnTo>
                    <a:pt x="2794" y="524"/>
                  </a:lnTo>
                  <a:lnTo>
                    <a:pt x="2766" y="519"/>
                  </a:lnTo>
                  <a:lnTo>
                    <a:pt x="2732" y="511"/>
                  </a:lnTo>
                  <a:lnTo>
                    <a:pt x="2685" y="501"/>
                  </a:lnTo>
                  <a:lnTo>
                    <a:pt x="2632" y="491"/>
                  </a:lnTo>
                  <a:lnTo>
                    <a:pt x="2568" y="479"/>
                  </a:lnTo>
                  <a:lnTo>
                    <a:pt x="2498" y="464"/>
                  </a:lnTo>
                  <a:lnTo>
                    <a:pt x="2422" y="449"/>
                  </a:lnTo>
                  <a:lnTo>
                    <a:pt x="2340" y="434"/>
                  </a:lnTo>
                  <a:lnTo>
                    <a:pt x="2250" y="417"/>
                  </a:lnTo>
                  <a:lnTo>
                    <a:pt x="2156" y="402"/>
                  </a:lnTo>
                  <a:lnTo>
                    <a:pt x="2057" y="385"/>
                  </a:lnTo>
                  <a:lnTo>
                    <a:pt x="1953" y="367"/>
                  </a:lnTo>
                  <a:lnTo>
                    <a:pt x="1846" y="350"/>
                  </a:lnTo>
                  <a:lnTo>
                    <a:pt x="1737" y="332"/>
                  </a:lnTo>
                  <a:lnTo>
                    <a:pt x="1622" y="315"/>
                  </a:lnTo>
                  <a:lnTo>
                    <a:pt x="1508" y="300"/>
                  </a:lnTo>
                  <a:lnTo>
                    <a:pt x="1392" y="285"/>
                  </a:lnTo>
                  <a:lnTo>
                    <a:pt x="1275" y="270"/>
                  </a:lnTo>
                  <a:lnTo>
                    <a:pt x="1158" y="258"/>
                  </a:lnTo>
                  <a:lnTo>
                    <a:pt x="1042" y="246"/>
                  </a:lnTo>
                  <a:lnTo>
                    <a:pt x="925" y="236"/>
                  </a:lnTo>
                  <a:lnTo>
                    <a:pt x="809" y="226"/>
                  </a:lnTo>
                  <a:lnTo>
                    <a:pt x="697" y="218"/>
                  </a:lnTo>
                  <a:lnTo>
                    <a:pt x="585" y="213"/>
                  </a:lnTo>
                  <a:lnTo>
                    <a:pt x="476" y="211"/>
                  </a:lnTo>
                  <a:lnTo>
                    <a:pt x="372" y="211"/>
                  </a:lnTo>
                  <a:lnTo>
                    <a:pt x="273" y="213"/>
                  </a:lnTo>
                  <a:lnTo>
                    <a:pt x="176" y="218"/>
                  </a:lnTo>
                  <a:lnTo>
                    <a:pt x="84" y="226"/>
                  </a:lnTo>
                  <a:lnTo>
                    <a:pt x="0" y="236"/>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27" name="Freeform 109">
              <a:extLst>
                <a:ext uri="{FF2B5EF4-FFF2-40B4-BE49-F238E27FC236}">
                  <a16:creationId xmlns:a16="http://schemas.microsoft.com/office/drawing/2014/main" id="{989A6292-470C-4A51-98CB-1DDA610E8468}"/>
                </a:ext>
              </a:extLst>
            </p:cNvPr>
            <p:cNvSpPr>
              <a:spLocks/>
            </p:cNvSpPr>
            <p:nvPr/>
          </p:nvSpPr>
          <p:spPr bwMode="auto">
            <a:xfrm>
              <a:off x="3719" y="1013"/>
              <a:ext cx="549" cy="1212"/>
            </a:xfrm>
            <a:custGeom>
              <a:avLst/>
              <a:gdLst>
                <a:gd name="T0" fmla="*/ 507 w 549"/>
                <a:gd name="T1" fmla="*/ 0 h 1212"/>
                <a:gd name="T2" fmla="*/ 507 w 549"/>
                <a:gd name="T3" fmla="*/ 7 h 1212"/>
                <a:gd name="T4" fmla="*/ 504 w 549"/>
                <a:gd name="T5" fmla="*/ 27 h 1212"/>
                <a:gd name="T6" fmla="*/ 502 w 549"/>
                <a:gd name="T7" fmla="*/ 57 h 1212"/>
                <a:gd name="T8" fmla="*/ 494 w 549"/>
                <a:gd name="T9" fmla="*/ 102 h 1212"/>
                <a:gd name="T10" fmla="*/ 487 w 549"/>
                <a:gd name="T11" fmla="*/ 154 h 1212"/>
                <a:gd name="T12" fmla="*/ 472 w 549"/>
                <a:gd name="T13" fmla="*/ 218 h 1212"/>
                <a:gd name="T14" fmla="*/ 455 w 549"/>
                <a:gd name="T15" fmla="*/ 290 h 1212"/>
                <a:gd name="T16" fmla="*/ 432 w 549"/>
                <a:gd name="T17" fmla="*/ 370 h 1212"/>
                <a:gd name="T18" fmla="*/ 405 w 549"/>
                <a:gd name="T19" fmla="*/ 459 h 1212"/>
                <a:gd name="T20" fmla="*/ 370 w 549"/>
                <a:gd name="T21" fmla="*/ 554 h 1212"/>
                <a:gd name="T22" fmla="*/ 331 w 549"/>
                <a:gd name="T23" fmla="*/ 653 h 1212"/>
                <a:gd name="T24" fmla="*/ 281 w 549"/>
                <a:gd name="T25" fmla="*/ 757 h 1212"/>
                <a:gd name="T26" fmla="*/ 224 w 549"/>
                <a:gd name="T27" fmla="*/ 866 h 1212"/>
                <a:gd name="T28" fmla="*/ 159 w 549"/>
                <a:gd name="T29" fmla="*/ 981 h 1212"/>
                <a:gd name="T30" fmla="*/ 85 w 549"/>
                <a:gd name="T31" fmla="*/ 1095 h 1212"/>
                <a:gd name="T32" fmla="*/ 0 w 549"/>
                <a:gd name="T33" fmla="*/ 1212 h 1212"/>
                <a:gd name="T34" fmla="*/ 549 w 549"/>
                <a:gd name="T35" fmla="*/ 752 h 1212"/>
                <a:gd name="T36" fmla="*/ 507 w 549"/>
                <a:gd name="T37" fmla="*/ 0 h 1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9"/>
                <a:gd name="T58" fmla="*/ 0 h 1212"/>
                <a:gd name="T59" fmla="*/ 549 w 549"/>
                <a:gd name="T60" fmla="*/ 1212 h 12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9" h="1212">
                  <a:moveTo>
                    <a:pt x="507" y="0"/>
                  </a:moveTo>
                  <a:lnTo>
                    <a:pt x="507" y="7"/>
                  </a:lnTo>
                  <a:lnTo>
                    <a:pt x="504" y="27"/>
                  </a:lnTo>
                  <a:lnTo>
                    <a:pt x="502" y="57"/>
                  </a:lnTo>
                  <a:lnTo>
                    <a:pt x="494" y="102"/>
                  </a:lnTo>
                  <a:lnTo>
                    <a:pt x="487" y="154"/>
                  </a:lnTo>
                  <a:lnTo>
                    <a:pt x="472" y="218"/>
                  </a:lnTo>
                  <a:lnTo>
                    <a:pt x="455" y="290"/>
                  </a:lnTo>
                  <a:lnTo>
                    <a:pt x="432" y="370"/>
                  </a:lnTo>
                  <a:lnTo>
                    <a:pt x="405" y="459"/>
                  </a:lnTo>
                  <a:lnTo>
                    <a:pt x="370" y="554"/>
                  </a:lnTo>
                  <a:lnTo>
                    <a:pt x="331" y="653"/>
                  </a:lnTo>
                  <a:lnTo>
                    <a:pt x="281" y="757"/>
                  </a:lnTo>
                  <a:lnTo>
                    <a:pt x="224" y="866"/>
                  </a:lnTo>
                  <a:lnTo>
                    <a:pt x="159" y="981"/>
                  </a:lnTo>
                  <a:lnTo>
                    <a:pt x="85" y="1095"/>
                  </a:lnTo>
                  <a:lnTo>
                    <a:pt x="0" y="1212"/>
                  </a:lnTo>
                  <a:lnTo>
                    <a:pt x="549" y="752"/>
                  </a:lnTo>
                  <a:lnTo>
                    <a:pt x="507"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28" name="Freeform 110">
              <a:extLst>
                <a:ext uri="{FF2B5EF4-FFF2-40B4-BE49-F238E27FC236}">
                  <a16:creationId xmlns:a16="http://schemas.microsoft.com/office/drawing/2014/main" id="{1CC7616F-4A50-4603-9E81-27F44C9D4C26}"/>
                </a:ext>
              </a:extLst>
            </p:cNvPr>
            <p:cNvSpPr>
              <a:spLocks/>
            </p:cNvSpPr>
            <p:nvPr/>
          </p:nvSpPr>
          <p:spPr bwMode="auto">
            <a:xfrm>
              <a:off x="3087" y="1388"/>
              <a:ext cx="580" cy="921"/>
            </a:xfrm>
            <a:custGeom>
              <a:avLst/>
              <a:gdLst>
                <a:gd name="T0" fmla="*/ 580 w 580"/>
                <a:gd name="T1" fmla="*/ 0 h 921"/>
                <a:gd name="T2" fmla="*/ 575 w 580"/>
                <a:gd name="T3" fmla="*/ 27 h 921"/>
                <a:gd name="T4" fmla="*/ 558 w 580"/>
                <a:gd name="T5" fmla="*/ 97 h 921"/>
                <a:gd name="T6" fmla="*/ 531 w 580"/>
                <a:gd name="T7" fmla="*/ 193 h 921"/>
                <a:gd name="T8" fmla="*/ 494 w 580"/>
                <a:gd name="T9" fmla="*/ 300 h 921"/>
                <a:gd name="T10" fmla="*/ 446 w 580"/>
                <a:gd name="T11" fmla="*/ 402 h 921"/>
                <a:gd name="T12" fmla="*/ 387 w 580"/>
                <a:gd name="T13" fmla="*/ 479 h 921"/>
                <a:gd name="T14" fmla="*/ 320 w 580"/>
                <a:gd name="T15" fmla="*/ 516 h 921"/>
                <a:gd name="T16" fmla="*/ 243 w 580"/>
                <a:gd name="T17" fmla="*/ 499 h 921"/>
                <a:gd name="T18" fmla="*/ 503 w 580"/>
                <a:gd name="T19" fmla="*/ 628 h 921"/>
                <a:gd name="T20" fmla="*/ 471 w 580"/>
                <a:gd name="T21" fmla="*/ 797 h 921"/>
                <a:gd name="T22" fmla="*/ 89 w 580"/>
                <a:gd name="T23" fmla="*/ 700 h 921"/>
                <a:gd name="T24" fmla="*/ 0 w 580"/>
                <a:gd name="T25" fmla="*/ 742 h 921"/>
                <a:gd name="T26" fmla="*/ 548 w 580"/>
                <a:gd name="T27" fmla="*/ 921 h 921"/>
                <a:gd name="T28" fmla="*/ 580 w 580"/>
                <a:gd name="T29" fmla="*/ 0 h 9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0"/>
                <a:gd name="T46" fmla="*/ 0 h 921"/>
                <a:gd name="T47" fmla="*/ 580 w 580"/>
                <a:gd name="T48" fmla="*/ 921 h 9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0" h="921">
                  <a:moveTo>
                    <a:pt x="580" y="0"/>
                  </a:moveTo>
                  <a:lnTo>
                    <a:pt x="575" y="27"/>
                  </a:lnTo>
                  <a:lnTo>
                    <a:pt x="558" y="97"/>
                  </a:lnTo>
                  <a:lnTo>
                    <a:pt x="531" y="193"/>
                  </a:lnTo>
                  <a:lnTo>
                    <a:pt x="494" y="300"/>
                  </a:lnTo>
                  <a:lnTo>
                    <a:pt x="446" y="402"/>
                  </a:lnTo>
                  <a:lnTo>
                    <a:pt x="387" y="479"/>
                  </a:lnTo>
                  <a:lnTo>
                    <a:pt x="320" y="516"/>
                  </a:lnTo>
                  <a:lnTo>
                    <a:pt x="243" y="499"/>
                  </a:lnTo>
                  <a:lnTo>
                    <a:pt x="503" y="628"/>
                  </a:lnTo>
                  <a:lnTo>
                    <a:pt x="471" y="797"/>
                  </a:lnTo>
                  <a:lnTo>
                    <a:pt x="89" y="700"/>
                  </a:lnTo>
                  <a:lnTo>
                    <a:pt x="0" y="742"/>
                  </a:lnTo>
                  <a:lnTo>
                    <a:pt x="548" y="921"/>
                  </a:lnTo>
                  <a:lnTo>
                    <a:pt x="58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29" name="Freeform 111">
              <a:extLst>
                <a:ext uri="{FF2B5EF4-FFF2-40B4-BE49-F238E27FC236}">
                  <a16:creationId xmlns:a16="http://schemas.microsoft.com/office/drawing/2014/main" id="{AE76E876-3A73-4EA7-97F8-42F97A6FE893}"/>
                </a:ext>
              </a:extLst>
            </p:cNvPr>
            <p:cNvSpPr>
              <a:spLocks/>
            </p:cNvSpPr>
            <p:nvPr/>
          </p:nvSpPr>
          <p:spPr bwMode="auto">
            <a:xfrm>
              <a:off x="3171" y="1882"/>
              <a:ext cx="387" cy="122"/>
            </a:xfrm>
            <a:custGeom>
              <a:avLst/>
              <a:gdLst>
                <a:gd name="T0" fmla="*/ 0 w 387"/>
                <a:gd name="T1" fmla="*/ 0 h 122"/>
                <a:gd name="T2" fmla="*/ 17 w 387"/>
                <a:gd name="T3" fmla="*/ 5 h 122"/>
                <a:gd name="T4" fmla="*/ 60 w 387"/>
                <a:gd name="T5" fmla="*/ 15 h 122"/>
                <a:gd name="T6" fmla="*/ 122 w 387"/>
                <a:gd name="T7" fmla="*/ 30 h 122"/>
                <a:gd name="T8" fmla="*/ 191 w 387"/>
                <a:gd name="T9" fmla="*/ 47 h 122"/>
                <a:gd name="T10" fmla="*/ 261 w 387"/>
                <a:gd name="T11" fmla="*/ 67 h 122"/>
                <a:gd name="T12" fmla="*/ 323 w 387"/>
                <a:gd name="T13" fmla="*/ 87 h 122"/>
                <a:gd name="T14" fmla="*/ 367 w 387"/>
                <a:gd name="T15" fmla="*/ 107 h 122"/>
                <a:gd name="T16" fmla="*/ 387 w 387"/>
                <a:gd name="T17" fmla="*/ 122 h 122"/>
                <a:gd name="T18" fmla="*/ 370 w 387"/>
                <a:gd name="T19" fmla="*/ 119 h 122"/>
                <a:gd name="T20" fmla="*/ 328 w 387"/>
                <a:gd name="T21" fmla="*/ 109 h 122"/>
                <a:gd name="T22" fmla="*/ 266 w 387"/>
                <a:gd name="T23" fmla="*/ 94 h 122"/>
                <a:gd name="T24" fmla="*/ 196 w 387"/>
                <a:gd name="T25" fmla="*/ 77 h 122"/>
                <a:gd name="T26" fmla="*/ 127 w 387"/>
                <a:gd name="T27" fmla="*/ 57 h 122"/>
                <a:gd name="T28" fmla="*/ 65 w 387"/>
                <a:gd name="T29" fmla="*/ 37 h 122"/>
                <a:gd name="T30" fmla="*/ 20 w 387"/>
                <a:gd name="T31" fmla="*/ 17 h 122"/>
                <a:gd name="T32" fmla="*/ 0 w 387"/>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7"/>
                <a:gd name="T52" fmla="*/ 0 h 122"/>
                <a:gd name="T53" fmla="*/ 387 w 387"/>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7" h="122">
                  <a:moveTo>
                    <a:pt x="0" y="0"/>
                  </a:moveTo>
                  <a:lnTo>
                    <a:pt x="17" y="5"/>
                  </a:lnTo>
                  <a:lnTo>
                    <a:pt x="60" y="15"/>
                  </a:lnTo>
                  <a:lnTo>
                    <a:pt x="122" y="30"/>
                  </a:lnTo>
                  <a:lnTo>
                    <a:pt x="191" y="47"/>
                  </a:lnTo>
                  <a:lnTo>
                    <a:pt x="261" y="67"/>
                  </a:lnTo>
                  <a:lnTo>
                    <a:pt x="323" y="87"/>
                  </a:lnTo>
                  <a:lnTo>
                    <a:pt x="367" y="107"/>
                  </a:lnTo>
                  <a:lnTo>
                    <a:pt x="387" y="122"/>
                  </a:lnTo>
                  <a:lnTo>
                    <a:pt x="370" y="119"/>
                  </a:lnTo>
                  <a:lnTo>
                    <a:pt x="328" y="109"/>
                  </a:lnTo>
                  <a:lnTo>
                    <a:pt x="266" y="94"/>
                  </a:lnTo>
                  <a:lnTo>
                    <a:pt x="196" y="77"/>
                  </a:lnTo>
                  <a:lnTo>
                    <a:pt x="127" y="57"/>
                  </a:lnTo>
                  <a:lnTo>
                    <a:pt x="65" y="37"/>
                  </a:lnTo>
                  <a:lnTo>
                    <a:pt x="20"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30" name="Freeform 112">
              <a:extLst>
                <a:ext uri="{FF2B5EF4-FFF2-40B4-BE49-F238E27FC236}">
                  <a16:creationId xmlns:a16="http://schemas.microsoft.com/office/drawing/2014/main" id="{DE634564-A59E-4135-82ED-DD2680A9ABAF}"/>
                </a:ext>
              </a:extLst>
            </p:cNvPr>
            <p:cNvSpPr>
              <a:spLocks/>
            </p:cNvSpPr>
            <p:nvPr/>
          </p:nvSpPr>
          <p:spPr bwMode="auto">
            <a:xfrm>
              <a:off x="3546" y="2018"/>
              <a:ext cx="30" cy="147"/>
            </a:xfrm>
            <a:custGeom>
              <a:avLst/>
              <a:gdLst>
                <a:gd name="T0" fmla="*/ 25 w 30"/>
                <a:gd name="T1" fmla="*/ 0 h 147"/>
                <a:gd name="T2" fmla="*/ 20 w 30"/>
                <a:gd name="T3" fmla="*/ 15 h 147"/>
                <a:gd name="T4" fmla="*/ 7 w 30"/>
                <a:gd name="T5" fmla="*/ 50 h 147"/>
                <a:gd name="T6" fmla="*/ 0 w 30"/>
                <a:gd name="T7" fmla="*/ 100 h 147"/>
                <a:gd name="T8" fmla="*/ 7 w 30"/>
                <a:gd name="T9" fmla="*/ 147 h 147"/>
                <a:gd name="T10" fmla="*/ 12 w 30"/>
                <a:gd name="T11" fmla="*/ 127 h 147"/>
                <a:gd name="T12" fmla="*/ 22 w 30"/>
                <a:gd name="T13" fmla="*/ 82 h 147"/>
                <a:gd name="T14" fmla="*/ 30 w 30"/>
                <a:gd name="T15" fmla="*/ 33 h 147"/>
                <a:gd name="T16" fmla="*/ 25 w 30"/>
                <a:gd name="T17" fmla="*/ 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147"/>
                <a:gd name="T29" fmla="*/ 30 w 30"/>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147">
                  <a:moveTo>
                    <a:pt x="25" y="0"/>
                  </a:moveTo>
                  <a:lnTo>
                    <a:pt x="20" y="15"/>
                  </a:lnTo>
                  <a:lnTo>
                    <a:pt x="7" y="50"/>
                  </a:lnTo>
                  <a:lnTo>
                    <a:pt x="0" y="100"/>
                  </a:lnTo>
                  <a:lnTo>
                    <a:pt x="7" y="147"/>
                  </a:lnTo>
                  <a:lnTo>
                    <a:pt x="12" y="127"/>
                  </a:lnTo>
                  <a:lnTo>
                    <a:pt x="22" y="82"/>
                  </a:lnTo>
                  <a:lnTo>
                    <a:pt x="30" y="33"/>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31" name="Freeform 113">
              <a:extLst>
                <a:ext uri="{FF2B5EF4-FFF2-40B4-BE49-F238E27FC236}">
                  <a16:creationId xmlns:a16="http://schemas.microsoft.com/office/drawing/2014/main" id="{1300B602-000F-4043-BC44-7F90F373FF6D}"/>
                </a:ext>
              </a:extLst>
            </p:cNvPr>
            <p:cNvSpPr>
              <a:spLocks/>
            </p:cNvSpPr>
            <p:nvPr/>
          </p:nvSpPr>
          <p:spPr bwMode="auto">
            <a:xfrm>
              <a:off x="1848" y="1405"/>
              <a:ext cx="110" cy="571"/>
            </a:xfrm>
            <a:custGeom>
              <a:avLst/>
              <a:gdLst>
                <a:gd name="T0" fmla="*/ 0 w 110"/>
                <a:gd name="T1" fmla="*/ 0 h 571"/>
                <a:gd name="T2" fmla="*/ 0 w 110"/>
                <a:gd name="T3" fmla="*/ 23 h 571"/>
                <a:gd name="T4" fmla="*/ 3 w 110"/>
                <a:gd name="T5" fmla="*/ 77 h 571"/>
                <a:gd name="T6" fmla="*/ 5 w 110"/>
                <a:gd name="T7" fmla="*/ 159 h 571"/>
                <a:gd name="T8" fmla="*/ 15 w 110"/>
                <a:gd name="T9" fmla="*/ 256 h 571"/>
                <a:gd name="T10" fmla="*/ 28 w 110"/>
                <a:gd name="T11" fmla="*/ 355 h 571"/>
                <a:gd name="T12" fmla="*/ 48 w 110"/>
                <a:gd name="T13" fmla="*/ 450 h 571"/>
                <a:gd name="T14" fmla="*/ 72 w 110"/>
                <a:gd name="T15" fmla="*/ 524 h 571"/>
                <a:gd name="T16" fmla="*/ 110 w 110"/>
                <a:gd name="T17" fmla="*/ 571 h 571"/>
                <a:gd name="T18" fmla="*/ 105 w 110"/>
                <a:gd name="T19" fmla="*/ 549 h 571"/>
                <a:gd name="T20" fmla="*/ 90 w 110"/>
                <a:gd name="T21" fmla="*/ 487 h 571"/>
                <a:gd name="T22" fmla="*/ 70 w 110"/>
                <a:gd name="T23" fmla="*/ 400 h 571"/>
                <a:gd name="T24" fmla="*/ 50 w 110"/>
                <a:gd name="T25" fmla="*/ 301 h 571"/>
                <a:gd name="T26" fmla="*/ 28 w 110"/>
                <a:gd name="T27" fmla="*/ 199 h 571"/>
                <a:gd name="T28" fmla="*/ 10 w 110"/>
                <a:gd name="T29" fmla="*/ 107 h 571"/>
                <a:gd name="T30" fmla="*/ 0 w 110"/>
                <a:gd name="T31" fmla="*/ 35 h 571"/>
                <a:gd name="T32" fmla="*/ 0 w 110"/>
                <a:gd name="T33" fmla="*/ 0 h 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571"/>
                <a:gd name="T53" fmla="*/ 110 w 110"/>
                <a:gd name="T54" fmla="*/ 571 h 5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571">
                  <a:moveTo>
                    <a:pt x="0" y="0"/>
                  </a:moveTo>
                  <a:lnTo>
                    <a:pt x="0" y="23"/>
                  </a:lnTo>
                  <a:lnTo>
                    <a:pt x="3" y="77"/>
                  </a:lnTo>
                  <a:lnTo>
                    <a:pt x="5" y="159"/>
                  </a:lnTo>
                  <a:lnTo>
                    <a:pt x="15" y="256"/>
                  </a:lnTo>
                  <a:lnTo>
                    <a:pt x="28" y="355"/>
                  </a:lnTo>
                  <a:lnTo>
                    <a:pt x="48" y="450"/>
                  </a:lnTo>
                  <a:lnTo>
                    <a:pt x="72" y="524"/>
                  </a:lnTo>
                  <a:lnTo>
                    <a:pt x="110" y="571"/>
                  </a:lnTo>
                  <a:lnTo>
                    <a:pt x="105" y="549"/>
                  </a:lnTo>
                  <a:lnTo>
                    <a:pt x="90" y="487"/>
                  </a:lnTo>
                  <a:lnTo>
                    <a:pt x="70" y="400"/>
                  </a:lnTo>
                  <a:lnTo>
                    <a:pt x="50" y="301"/>
                  </a:lnTo>
                  <a:lnTo>
                    <a:pt x="28" y="199"/>
                  </a:lnTo>
                  <a:lnTo>
                    <a:pt x="10" y="107"/>
                  </a:lnTo>
                  <a:lnTo>
                    <a:pt x="0" y="35"/>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32" name="Freeform 114">
              <a:extLst>
                <a:ext uri="{FF2B5EF4-FFF2-40B4-BE49-F238E27FC236}">
                  <a16:creationId xmlns:a16="http://schemas.microsoft.com/office/drawing/2014/main" id="{530C75B3-11E0-4D78-AF60-C9D5440C754F}"/>
                </a:ext>
              </a:extLst>
            </p:cNvPr>
            <p:cNvSpPr>
              <a:spLocks/>
            </p:cNvSpPr>
            <p:nvPr/>
          </p:nvSpPr>
          <p:spPr bwMode="auto">
            <a:xfrm>
              <a:off x="1779" y="1308"/>
              <a:ext cx="112" cy="574"/>
            </a:xfrm>
            <a:custGeom>
              <a:avLst/>
              <a:gdLst>
                <a:gd name="T0" fmla="*/ 0 w 112"/>
                <a:gd name="T1" fmla="*/ 0 h 574"/>
                <a:gd name="T2" fmla="*/ 0 w 112"/>
                <a:gd name="T3" fmla="*/ 23 h 574"/>
                <a:gd name="T4" fmla="*/ 2 w 112"/>
                <a:gd name="T5" fmla="*/ 77 h 574"/>
                <a:gd name="T6" fmla="*/ 5 w 112"/>
                <a:gd name="T7" fmla="*/ 159 h 574"/>
                <a:gd name="T8" fmla="*/ 15 w 112"/>
                <a:gd name="T9" fmla="*/ 256 h 574"/>
                <a:gd name="T10" fmla="*/ 27 w 112"/>
                <a:gd name="T11" fmla="*/ 355 h 574"/>
                <a:gd name="T12" fmla="*/ 47 w 112"/>
                <a:gd name="T13" fmla="*/ 450 h 574"/>
                <a:gd name="T14" fmla="*/ 74 w 112"/>
                <a:gd name="T15" fmla="*/ 527 h 574"/>
                <a:gd name="T16" fmla="*/ 112 w 112"/>
                <a:gd name="T17" fmla="*/ 574 h 574"/>
                <a:gd name="T18" fmla="*/ 107 w 112"/>
                <a:gd name="T19" fmla="*/ 552 h 574"/>
                <a:gd name="T20" fmla="*/ 92 w 112"/>
                <a:gd name="T21" fmla="*/ 489 h 574"/>
                <a:gd name="T22" fmla="*/ 72 w 112"/>
                <a:gd name="T23" fmla="*/ 403 h 574"/>
                <a:gd name="T24" fmla="*/ 50 w 112"/>
                <a:gd name="T25" fmla="*/ 303 h 574"/>
                <a:gd name="T26" fmla="*/ 30 w 112"/>
                <a:gd name="T27" fmla="*/ 201 h 574"/>
                <a:gd name="T28" fmla="*/ 12 w 112"/>
                <a:gd name="T29" fmla="*/ 107 h 574"/>
                <a:gd name="T30" fmla="*/ 0 w 112"/>
                <a:gd name="T31" fmla="*/ 38 h 574"/>
                <a:gd name="T32" fmla="*/ 0 w 112"/>
                <a:gd name="T33" fmla="*/ 0 h 5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
                <a:gd name="T52" fmla="*/ 0 h 574"/>
                <a:gd name="T53" fmla="*/ 112 w 112"/>
                <a:gd name="T54" fmla="*/ 574 h 5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 h="574">
                  <a:moveTo>
                    <a:pt x="0" y="0"/>
                  </a:moveTo>
                  <a:lnTo>
                    <a:pt x="0" y="23"/>
                  </a:lnTo>
                  <a:lnTo>
                    <a:pt x="2" y="77"/>
                  </a:lnTo>
                  <a:lnTo>
                    <a:pt x="5" y="159"/>
                  </a:lnTo>
                  <a:lnTo>
                    <a:pt x="15" y="256"/>
                  </a:lnTo>
                  <a:lnTo>
                    <a:pt x="27" y="355"/>
                  </a:lnTo>
                  <a:lnTo>
                    <a:pt x="47" y="450"/>
                  </a:lnTo>
                  <a:lnTo>
                    <a:pt x="74" y="527"/>
                  </a:lnTo>
                  <a:lnTo>
                    <a:pt x="112" y="574"/>
                  </a:lnTo>
                  <a:lnTo>
                    <a:pt x="107" y="552"/>
                  </a:lnTo>
                  <a:lnTo>
                    <a:pt x="92" y="489"/>
                  </a:lnTo>
                  <a:lnTo>
                    <a:pt x="72" y="403"/>
                  </a:lnTo>
                  <a:lnTo>
                    <a:pt x="50" y="303"/>
                  </a:lnTo>
                  <a:lnTo>
                    <a:pt x="30" y="201"/>
                  </a:lnTo>
                  <a:lnTo>
                    <a:pt x="12" y="107"/>
                  </a:lnTo>
                  <a:lnTo>
                    <a:pt x="0" y="38"/>
                  </a:lnTo>
                  <a:lnTo>
                    <a:pt x="0" y="0"/>
                  </a:lnTo>
                  <a:close/>
                </a:path>
              </a:pathLst>
            </a:custGeom>
            <a:solidFill>
              <a:srgbClr val="B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sp>
          <p:nvSpPr>
            <p:cNvPr id="24633" name="Freeform 115">
              <a:extLst>
                <a:ext uri="{FF2B5EF4-FFF2-40B4-BE49-F238E27FC236}">
                  <a16:creationId xmlns:a16="http://schemas.microsoft.com/office/drawing/2014/main" id="{4C613DE5-189D-4C2A-B819-79222DFBEBF8}"/>
                </a:ext>
              </a:extLst>
            </p:cNvPr>
            <p:cNvSpPr>
              <a:spLocks/>
            </p:cNvSpPr>
            <p:nvPr/>
          </p:nvSpPr>
          <p:spPr bwMode="auto">
            <a:xfrm>
              <a:off x="1243" y="511"/>
              <a:ext cx="1035" cy="1922"/>
            </a:xfrm>
            <a:custGeom>
              <a:avLst/>
              <a:gdLst>
                <a:gd name="T0" fmla="*/ 0 w 1035"/>
                <a:gd name="T1" fmla="*/ 0 h 1922"/>
                <a:gd name="T2" fmla="*/ 12 w 1035"/>
                <a:gd name="T3" fmla="*/ 13 h 1922"/>
                <a:gd name="T4" fmla="*/ 45 w 1035"/>
                <a:gd name="T5" fmla="*/ 45 h 1922"/>
                <a:gd name="T6" fmla="*/ 94 w 1035"/>
                <a:gd name="T7" fmla="*/ 95 h 1922"/>
                <a:gd name="T8" fmla="*/ 161 w 1035"/>
                <a:gd name="T9" fmla="*/ 159 h 1922"/>
                <a:gd name="T10" fmla="*/ 241 w 1035"/>
                <a:gd name="T11" fmla="*/ 236 h 1922"/>
                <a:gd name="T12" fmla="*/ 328 w 1035"/>
                <a:gd name="T13" fmla="*/ 323 h 1922"/>
                <a:gd name="T14" fmla="*/ 422 w 1035"/>
                <a:gd name="T15" fmla="*/ 415 h 1922"/>
                <a:gd name="T16" fmla="*/ 519 w 1035"/>
                <a:gd name="T17" fmla="*/ 509 h 1922"/>
                <a:gd name="T18" fmla="*/ 613 w 1035"/>
                <a:gd name="T19" fmla="*/ 606 h 1922"/>
                <a:gd name="T20" fmla="*/ 707 w 1035"/>
                <a:gd name="T21" fmla="*/ 701 h 1922"/>
                <a:gd name="T22" fmla="*/ 794 w 1035"/>
                <a:gd name="T23" fmla="*/ 787 h 1922"/>
                <a:gd name="T24" fmla="*/ 873 w 1035"/>
                <a:gd name="T25" fmla="*/ 867 h 1922"/>
                <a:gd name="T26" fmla="*/ 940 w 1035"/>
                <a:gd name="T27" fmla="*/ 936 h 1922"/>
                <a:gd name="T28" fmla="*/ 990 w 1035"/>
                <a:gd name="T29" fmla="*/ 991 h 1922"/>
                <a:gd name="T30" fmla="*/ 1022 w 1035"/>
                <a:gd name="T31" fmla="*/ 1028 h 1922"/>
                <a:gd name="T32" fmla="*/ 1035 w 1035"/>
                <a:gd name="T33" fmla="*/ 1046 h 1922"/>
                <a:gd name="T34" fmla="*/ 958 w 1035"/>
                <a:gd name="T35" fmla="*/ 1922 h 1922"/>
                <a:gd name="T36" fmla="*/ 819 w 1035"/>
                <a:gd name="T37" fmla="*/ 1776 h 1922"/>
                <a:gd name="T38" fmla="*/ 854 w 1035"/>
                <a:gd name="T39" fmla="*/ 1090 h 1922"/>
                <a:gd name="T40" fmla="*/ 149 w 1035"/>
                <a:gd name="T41" fmla="*/ 331 h 1922"/>
                <a:gd name="T42" fmla="*/ 159 w 1035"/>
                <a:gd name="T43" fmla="*/ 1003 h 1922"/>
                <a:gd name="T44" fmla="*/ 799 w 1035"/>
                <a:gd name="T45" fmla="*/ 1587 h 1922"/>
                <a:gd name="T46" fmla="*/ 792 w 1035"/>
                <a:gd name="T47" fmla="*/ 1758 h 1922"/>
                <a:gd name="T48" fmla="*/ 819 w 1035"/>
                <a:gd name="T49" fmla="*/ 1776 h 1922"/>
                <a:gd name="T50" fmla="*/ 819 w 1035"/>
                <a:gd name="T51" fmla="*/ 1776 h 1922"/>
                <a:gd name="T52" fmla="*/ 819 w 1035"/>
                <a:gd name="T53" fmla="*/ 1776 h 1922"/>
                <a:gd name="T54" fmla="*/ 10 w 1035"/>
                <a:gd name="T55" fmla="*/ 1048 h 1922"/>
                <a:gd name="T56" fmla="*/ 0 w 1035"/>
                <a:gd name="T57" fmla="*/ 0 h 19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35"/>
                <a:gd name="T88" fmla="*/ 0 h 1922"/>
                <a:gd name="T89" fmla="*/ 1035 w 1035"/>
                <a:gd name="T90" fmla="*/ 1922 h 19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35" h="1922">
                  <a:moveTo>
                    <a:pt x="0" y="0"/>
                  </a:moveTo>
                  <a:lnTo>
                    <a:pt x="12" y="13"/>
                  </a:lnTo>
                  <a:lnTo>
                    <a:pt x="45" y="45"/>
                  </a:lnTo>
                  <a:lnTo>
                    <a:pt x="94" y="95"/>
                  </a:lnTo>
                  <a:lnTo>
                    <a:pt x="161" y="159"/>
                  </a:lnTo>
                  <a:lnTo>
                    <a:pt x="241" y="236"/>
                  </a:lnTo>
                  <a:lnTo>
                    <a:pt x="328" y="323"/>
                  </a:lnTo>
                  <a:lnTo>
                    <a:pt x="422" y="415"/>
                  </a:lnTo>
                  <a:lnTo>
                    <a:pt x="519" y="509"/>
                  </a:lnTo>
                  <a:lnTo>
                    <a:pt x="613" y="606"/>
                  </a:lnTo>
                  <a:lnTo>
                    <a:pt x="707" y="701"/>
                  </a:lnTo>
                  <a:lnTo>
                    <a:pt x="794" y="787"/>
                  </a:lnTo>
                  <a:lnTo>
                    <a:pt x="873" y="867"/>
                  </a:lnTo>
                  <a:lnTo>
                    <a:pt x="940" y="936"/>
                  </a:lnTo>
                  <a:lnTo>
                    <a:pt x="990" y="991"/>
                  </a:lnTo>
                  <a:lnTo>
                    <a:pt x="1022" y="1028"/>
                  </a:lnTo>
                  <a:lnTo>
                    <a:pt x="1035" y="1046"/>
                  </a:lnTo>
                  <a:lnTo>
                    <a:pt x="958" y="1922"/>
                  </a:lnTo>
                  <a:lnTo>
                    <a:pt x="819" y="1776"/>
                  </a:lnTo>
                  <a:lnTo>
                    <a:pt x="854" y="1090"/>
                  </a:lnTo>
                  <a:lnTo>
                    <a:pt x="149" y="331"/>
                  </a:lnTo>
                  <a:lnTo>
                    <a:pt x="159" y="1003"/>
                  </a:lnTo>
                  <a:lnTo>
                    <a:pt x="799" y="1587"/>
                  </a:lnTo>
                  <a:lnTo>
                    <a:pt x="792" y="1758"/>
                  </a:lnTo>
                  <a:lnTo>
                    <a:pt x="819" y="1776"/>
                  </a:lnTo>
                  <a:lnTo>
                    <a:pt x="10" y="104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Times New Roman" panose="02020603050405020304" pitchFamily="18" charset="0"/>
              </a:endParaRP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4657C5C6-64B0-48F6-842B-FDCF371F36A4}"/>
              </a:ext>
            </a:extLst>
          </p:cNvPr>
          <p:cNvSpPr txBox="1">
            <a:spLocks noChangeArrowheads="1"/>
          </p:cNvSpPr>
          <p:nvPr/>
        </p:nvSpPr>
        <p:spPr bwMode="auto">
          <a:xfrm>
            <a:off x="441325" y="358775"/>
            <a:ext cx="5867400" cy="807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cuts</a:t>
            </a:r>
          </a:p>
          <a:p>
            <a:endParaRPr lang="en-US" altLang="en-US" sz="2000"/>
          </a:p>
          <a:p>
            <a:r>
              <a:rPr lang="en-US" altLang="en-US" sz="1600" u="sng"/>
              <a:t>Knives</a:t>
            </a:r>
          </a:p>
          <a:p>
            <a:endParaRPr lang="en-US" altLang="en-US"/>
          </a:p>
          <a:p>
            <a:endParaRPr lang="en-US" altLang="en-US"/>
          </a:p>
          <a:p>
            <a:r>
              <a:rPr lang="en-US" altLang="en-US"/>
              <a:t>Make the workplace safer</a:t>
            </a:r>
          </a:p>
          <a:p>
            <a:pPr lvl="2">
              <a:spcBef>
                <a:spcPct val="50000"/>
              </a:spcBef>
              <a:buFont typeface="Wingdings" panose="05000000000000000000" pitchFamily="2" charset="2"/>
              <a:buChar char="q"/>
            </a:pPr>
            <a:r>
              <a:rPr lang="en-US" altLang="en-US" b="0"/>
              <a:t>Provide knives that are the right size and type for each job.</a:t>
            </a:r>
          </a:p>
          <a:p>
            <a:pPr lvl="2">
              <a:spcBef>
                <a:spcPct val="50000"/>
              </a:spcBef>
              <a:buFont typeface="Wingdings" panose="05000000000000000000" pitchFamily="2" charset="2"/>
              <a:buChar char="q"/>
            </a:pPr>
            <a:r>
              <a:rPr lang="en-US" altLang="en-US" b="0"/>
              <a:t>Provide box cutters for opening boxes. </a:t>
            </a:r>
          </a:p>
          <a:p>
            <a:pPr lvl="2">
              <a:spcBef>
                <a:spcPct val="50000"/>
              </a:spcBef>
              <a:buFont typeface="Wingdings" panose="05000000000000000000" pitchFamily="2" charset="2"/>
              <a:buChar char="q"/>
            </a:pPr>
            <a:r>
              <a:rPr lang="en-US" altLang="en-US" b="0"/>
              <a:t>Provide proper storage for knives (counter racks, wall racks, or storage blocks).</a:t>
            </a:r>
          </a:p>
          <a:p>
            <a:pPr lvl="2">
              <a:spcBef>
                <a:spcPct val="50000"/>
              </a:spcBef>
              <a:buFont typeface="Wingdings" panose="05000000000000000000" pitchFamily="2" charset="2"/>
              <a:buChar char="q"/>
            </a:pPr>
            <a:r>
              <a:rPr lang="en-US" altLang="en-US" b="0"/>
              <a:t>Allow workers enough time to work safely.</a:t>
            </a:r>
          </a:p>
          <a:p>
            <a:pPr lvl="2">
              <a:spcBef>
                <a:spcPct val="50000"/>
              </a:spcBef>
              <a:buFont typeface="Wingdings" panose="05000000000000000000" pitchFamily="2" charset="2"/>
              <a:buChar char="q"/>
            </a:pPr>
            <a:endParaRPr lang="en-US" altLang="en-US" b="0"/>
          </a:p>
          <a:p>
            <a:pPr>
              <a:spcBef>
                <a:spcPct val="50000"/>
              </a:spcBef>
            </a:pPr>
            <a:r>
              <a:rPr lang="en-US" altLang="en-US"/>
              <a:t>Follow safe work practices</a:t>
            </a:r>
          </a:p>
          <a:p>
            <a:pPr lvl="2">
              <a:spcBef>
                <a:spcPct val="50000"/>
              </a:spcBef>
              <a:buFont typeface="Wingdings" panose="05000000000000000000" pitchFamily="2" charset="2"/>
              <a:buChar char="q"/>
            </a:pPr>
            <a:r>
              <a:rPr lang="en-US" altLang="en-US" b="0"/>
              <a:t>Keep knives sharp. Dull knives are unsafe. </a:t>
            </a:r>
          </a:p>
          <a:p>
            <a:pPr lvl="2">
              <a:spcBef>
                <a:spcPct val="50000"/>
              </a:spcBef>
              <a:buFont typeface="Wingdings" panose="05000000000000000000" pitchFamily="2" charset="2"/>
              <a:buChar char="q"/>
            </a:pPr>
            <a:r>
              <a:rPr lang="en-US" altLang="en-US" b="0"/>
              <a:t>Never leave knives soaking in water. </a:t>
            </a:r>
          </a:p>
          <a:p>
            <a:pPr lvl="2">
              <a:spcBef>
                <a:spcPct val="50000"/>
              </a:spcBef>
              <a:buFont typeface="Wingdings" panose="05000000000000000000" pitchFamily="2" charset="2"/>
              <a:buChar char="q"/>
            </a:pPr>
            <a:r>
              <a:rPr lang="en-US" altLang="en-US" b="0"/>
              <a:t>Place a damp cloth under your cutting board to keep it from slipping. </a:t>
            </a:r>
          </a:p>
          <a:p>
            <a:pPr lvl="2">
              <a:spcBef>
                <a:spcPct val="50000"/>
              </a:spcBef>
              <a:buFont typeface="Wingdings" panose="05000000000000000000" pitchFamily="2" charset="2"/>
              <a:buChar char="q"/>
            </a:pPr>
            <a:r>
              <a:rPr lang="en-US" altLang="en-US" b="0"/>
              <a:t>If you are interrupted while cutting, put the knife down in a flat, safe place. </a:t>
            </a:r>
          </a:p>
          <a:p>
            <a:pPr lvl="2">
              <a:spcBef>
                <a:spcPct val="50000"/>
              </a:spcBef>
              <a:buFont typeface="Wingdings" panose="05000000000000000000" pitchFamily="2" charset="2"/>
              <a:buChar char="q"/>
            </a:pPr>
            <a:r>
              <a:rPr lang="en-US" altLang="en-US" b="0"/>
              <a:t>Pass a knife to another person by laying it on a counter, or pass it with the blade pointed down. </a:t>
            </a:r>
          </a:p>
          <a:p>
            <a:pPr lvl="2">
              <a:spcBef>
                <a:spcPct val="50000"/>
              </a:spcBef>
              <a:buFont typeface="Wingdings" panose="05000000000000000000" pitchFamily="2" charset="2"/>
              <a:buChar char="q"/>
            </a:pPr>
            <a:r>
              <a:rPr lang="en-US" altLang="en-US" b="0"/>
              <a:t>Let a falling knife fall. Step back. Warn others. Never try to catch the knife. </a:t>
            </a:r>
          </a:p>
          <a:p>
            <a:pPr lvl="2">
              <a:spcBef>
                <a:spcPct val="50000"/>
              </a:spcBef>
              <a:buFont typeface="Wingdings" panose="05000000000000000000" pitchFamily="2" charset="2"/>
              <a:buChar char="q"/>
            </a:pPr>
            <a:r>
              <a:rPr lang="en-US" altLang="en-US" b="0"/>
              <a:t>Carry and store knives in sheaths or protective cases when possible. </a:t>
            </a:r>
          </a:p>
          <a:p>
            <a:pPr lvl="2">
              <a:spcBef>
                <a:spcPct val="50000"/>
              </a:spcBef>
              <a:buFont typeface="Wingdings" panose="05000000000000000000" pitchFamily="2" charset="2"/>
              <a:buChar char="q"/>
            </a:pPr>
            <a:r>
              <a:rPr lang="en-US" altLang="en-US" b="0"/>
              <a:t>When cutting, tuck in fingers on the hand that’s holding the food.</a:t>
            </a:r>
          </a:p>
          <a:p>
            <a:pPr lvl="2">
              <a:spcBef>
                <a:spcPct val="50000"/>
              </a:spcBef>
              <a:buFont typeface="Wingdings" panose="05000000000000000000" pitchFamily="2" charset="2"/>
              <a:buChar char="q"/>
            </a:pPr>
            <a:endParaRPr lang="en-US" altLang="en-US" b="0"/>
          </a:p>
          <a:p>
            <a:pPr>
              <a:spcBef>
                <a:spcPct val="50000"/>
              </a:spcBef>
            </a:pPr>
            <a:r>
              <a:rPr lang="en-US" altLang="en-US"/>
              <a:t>Use protective clothing and equipment</a:t>
            </a:r>
          </a:p>
          <a:p>
            <a:pPr lvl="2">
              <a:spcBef>
                <a:spcPct val="50000"/>
              </a:spcBef>
              <a:buFont typeface="Wingdings" panose="05000000000000000000" pitchFamily="2" charset="2"/>
              <a:buChar char="q"/>
            </a:pPr>
            <a:r>
              <a:rPr lang="en-US" altLang="en-US" b="0"/>
              <a:t>If you’re doing a lot of cutting, wear cut-resistant gloves that cover the wrists, fit well, and have sturdy, tightly woven seams.</a:t>
            </a:r>
          </a:p>
        </p:txBody>
      </p:sp>
      <p:pic>
        <p:nvPicPr>
          <p:cNvPr id="26627" name="Picture 7">
            <a:extLst>
              <a:ext uri="{FF2B5EF4-FFF2-40B4-BE49-F238E27FC236}">
                <a16:creationId xmlns:a16="http://schemas.microsoft.com/office/drawing/2014/main" id="{409077D3-FA35-4F42-935D-F6D039817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363" y="190500"/>
            <a:ext cx="1633537"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12874B03-BF97-4870-A72C-61D2607EDA70}"/>
              </a:ext>
            </a:extLst>
          </p:cNvPr>
          <p:cNvSpPr txBox="1">
            <a:spLocks noChangeArrowheads="1"/>
          </p:cNvSpPr>
          <p:nvPr/>
        </p:nvSpPr>
        <p:spPr bwMode="auto">
          <a:xfrm>
            <a:off x="441325" y="358775"/>
            <a:ext cx="6011863" cy="855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las cortaduras</a:t>
            </a:r>
          </a:p>
          <a:p>
            <a:endParaRPr lang="es-ES_tradnl" altLang="en-US" sz="1600" u="sng"/>
          </a:p>
          <a:p>
            <a:r>
              <a:rPr lang="es-ES_tradnl" altLang="en-US" sz="1600" u="sng"/>
              <a:t>Cuchillos</a:t>
            </a:r>
          </a:p>
          <a:p>
            <a:endParaRPr lang="es-ES_tradnl" altLang="en-US" sz="1600" u="sng"/>
          </a:p>
          <a:p>
            <a:endParaRPr lang="es-ES_tradnl" altLang="en-US"/>
          </a:p>
          <a:p>
            <a:r>
              <a:rPr lang="es-ES_tradnl" altLang="en-US"/>
              <a:t>Aumente la seguridad en el lugar de trabajo</a:t>
            </a:r>
          </a:p>
          <a:p>
            <a:pPr lvl="2">
              <a:spcBef>
                <a:spcPct val="50000"/>
              </a:spcBef>
              <a:buFont typeface="Wingdings" panose="05000000000000000000" pitchFamily="2" charset="2"/>
              <a:buChar char="q"/>
            </a:pPr>
            <a:r>
              <a:rPr lang="es-ES_tradnl" altLang="en-US" sz="1300" b="0"/>
              <a:t>Asegúrese de que los trabajadores tengan cuchillos del tipo y del tamaño adecuados a cada trabajo. </a:t>
            </a:r>
          </a:p>
          <a:p>
            <a:pPr lvl="2">
              <a:spcBef>
                <a:spcPct val="50000"/>
              </a:spcBef>
              <a:buFont typeface="Wingdings" panose="05000000000000000000" pitchFamily="2" charset="2"/>
              <a:buChar char="q"/>
            </a:pPr>
            <a:r>
              <a:rPr lang="es-ES_tradnl" altLang="en-US" sz="1300" b="0"/>
              <a:t>Déles abrecajas para abrir las cajas de cartón. </a:t>
            </a:r>
          </a:p>
          <a:p>
            <a:pPr lvl="2">
              <a:spcBef>
                <a:spcPct val="50000"/>
              </a:spcBef>
              <a:buFont typeface="Wingdings" panose="05000000000000000000" pitchFamily="2" charset="2"/>
              <a:buChar char="q"/>
            </a:pPr>
            <a:r>
              <a:rPr lang="es-ES_tradnl" altLang="en-US" sz="1300" b="0"/>
              <a:t>Asegúrese de que tengan un lugar adecuado para guardar los cuchillos (como un bloque de madera o un portacuchillos colocado sobre el mostrador o empotrado en la pared). </a:t>
            </a:r>
          </a:p>
          <a:p>
            <a:pPr lvl="2">
              <a:spcBef>
                <a:spcPct val="50000"/>
              </a:spcBef>
              <a:buFont typeface="Wingdings" panose="05000000000000000000" pitchFamily="2" charset="2"/>
              <a:buChar char="q"/>
            </a:pPr>
            <a:r>
              <a:rPr lang="es-ES_tradnl" altLang="en-US" sz="1300" b="0"/>
              <a:t>Asegúrese de que tengan suficiente tiempo para trabajar de una forma segura.</a:t>
            </a:r>
          </a:p>
          <a:p>
            <a:pPr lvl="2">
              <a:spcBef>
                <a:spcPct val="50000"/>
              </a:spcBef>
              <a:buFont typeface="Wingdings" panose="05000000000000000000" pitchFamily="2" charset="2"/>
              <a:buChar char="q"/>
            </a:pPr>
            <a:endParaRPr lang="es-ES_tradnl" altLang="en-US" sz="1300" b="0"/>
          </a:p>
          <a:p>
            <a:pPr>
              <a:spcBef>
                <a:spcPct val="50000"/>
              </a:spcBef>
            </a:pPr>
            <a:r>
              <a:rPr lang="es-ES_tradnl" altLang="en-US"/>
              <a:t>Use procedimientos de trabajo seguros </a:t>
            </a:r>
          </a:p>
          <a:p>
            <a:pPr lvl="2">
              <a:spcBef>
                <a:spcPct val="50000"/>
              </a:spcBef>
              <a:buFont typeface="Wingdings" panose="05000000000000000000" pitchFamily="2" charset="2"/>
              <a:buChar char="q"/>
            </a:pPr>
            <a:r>
              <a:rPr lang="es-ES_tradnl" altLang="en-US" sz="1300" b="0"/>
              <a:t>Mantenga afilados los cuchillos. Los cuchillos desafilados son peligrosos. </a:t>
            </a:r>
          </a:p>
          <a:p>
            <a:pPr lvl="2">
              <a:spcBef>
                <a:spcPct val="50000"/>
              </a:spcBef>
              <a:buFont typeface="Wingdings" panose="05000000000000000000" pitchFamily="2" charset="2"/>
              <a:buChar char="q"/>
            </a:pPr>
            <a:r>
              <a:rPr lang="es-ES_tradnl" altLang="en-US" sz="1300" b="0"/>
              <a:t>Nunca deje los cuchillos remojando en agua. </a:t>
            </a:r>
          </a:p>
          <a:p>
            <a:pPr lvl="2">
              <a:spcBef>
                <a:spcPct val="50000"/>
              </a:spcBef>
              <a:buFont typeface="Wingdings" panose="05000000000000000000" pitchFamily="2" charset="2"/>
              <a:buChar char="q"/>
            </a:pPr>
            <a:r>
              <a:rPr lang="es-ES_tradnl" altLang="en-US" sz="1300" b="0"/>
              <a:t>Ponga un trapo húmedo debajo de la tabla de cortar para que no se deslice. </a:t>
            </a:r>
          </a:p>
          <a:p>
            <a:pPr lvl="2">
              <a:spcBef>
                <a:spcPct val="50000"/>
              </a:spcBef>
              <a:buFont typeface="Wingdings" panose="05000000000000000000" pitchFamily="2" charset="2"/>
              <a:buChar char="q"/>
            </a:pPr>
            <a:r>
              <a:rPr lang="es-ES_tradnl" altLang="en-US" sz="1300" b="0"/>
              <a:t>Si alguien lo interrumpe mientras esté cortando algo, deténgase y ponga el cuchillo en un lugar plano y seguro. </a:t>
            </a:r>
          </a:p>
          <a:p>
            <a:pPr lvl="2">
              <a:spcBef>
                <a:spcPct val="50000"/>
              </a:spcBef>
              <a:buFont typeface="Wingdings" panose="05000000000000000000" pitchFamily="2" charset="2"/>
              <a:buChar char="q"/>
            </a:pPr>
            <a:r>
              <a:rPr lang="es-ES_tradnl" altLang="en-US" sz="1300" b="0"/>
              <a:t>Para pasarle un cuchillo a otra persona, póngalo sobre un mostrador o páseselo con la hoja volteada hacia abajo. </a:t>
            </a:r>
          </a:p>
          <a:p>
            <a:pPr lvl="2">
              <a:spcBef>
                <a:spcPct val="50000"/>
              </a:spcBef>
              <a:buFont typeface="Wingdings" panose="05000000000000000000" pitchFamily="2" charset="2"/>
              <a:buChar char="q"/>
            </a:pPr>
            <a:r>
              <a:rPr lang="es-ES_tradnl" altLang="en-US" sz="1300" b="0"/>
              <a:t>Si un cuchillo se está cayendo, déjelo que se caiga. Dé varios pasos hacia atrás. Adviértales el peligro a los demás. Nunca trate de atrapar el cuchillo. </a:t>
            </a:r>
          </a:p>
          <a:p>
            <a:pPr lvl="2">
              <a:spcBef>
                <a:spcPct val="50000"/>
              </a:spcBef>
              <a:buFont typeface="Wingdings" panose="05000000000000000000" pitchFamily="2" charset="2"/>
              <a:buChar char="q"/>
            </a:pPr>
            <a:r>
              <a:rPr lang="es-ES_tradnl" altLang="en-US" sz="1300" b="0"/>
              <a:t>Siempre que sea posible, cargue y guarde los cuchillos en fundas o en estuches. </a:t>
            </a:r>
          </a:p>
          <a:p>
            <a:pPr lvl="2">
              <a:spcBef>
                <a:spcPct val="50000"/>
              </a:spcBef>
              <a:buFont typeface="Wingdings" panose="05000000000000000000" pitchFamily="2" charset="2"/>
              <a:buChar char="q"/>
            </a:pPr>
            <a:r>
              <a:rPr lang="es-ES_tradnl" altLang="en-US" sz="1300" b="0"/>
              <a:t>Cuando esté cortando algo, meta los dedos de la mano que esté sosteniendo lo que esté cortando.</a:t>
            </a:r>
          </a:p>
          <a:p>
            <a:pPr lvl="2">
              <a:spcBef>
                <a:spcPct val="50000"/>
              </a:spcBef>
              <a:buFont typeface="Wingdings" panose="05000000000000000000" pitchFamily="2" charset="2"/>
              <a:buChar char="q"/>
            </a:pPr>
            <a:endParaRPr lang="es-ES_tradnl" altLang="en-US" sz="1300" b="0"/>
          </a:p>
          <a:p>
            <a:pPr>
              <a:spcBef>
                <a:spcPct val="50000"/>
              </a:spcBef>
            </a:pPr>
            <a:r>
              <a:rPr lang="es-ES_tradnl" altLang="en-US"/>
              <a:t>Use ropa y equipo de protección </a:t>
            </a:r>
          </a:p>
          <a:p>
            <a:pPr lvl="2">
              <a:spcBef>
                <a:spcPct val="50000"/>
              </a:spcBef>
              <a:buFont typeface="Wingdings" panose="05000000000000000000" pitchFamily="2" charset="2"/>
              <a:buChar char="q"/>
            </a:pPr>
            <a:r>
              <a:rPr lang="es-ES_tradnl" altLang="en-US" sz="1300" b="0"/>
              <a:t>Si tiene que cortar muchas cosas, use guantes anticortes, que le queden bien, que le cubran las muñecas y que tengan costuras resistentes y apretadas.</a:t>
            </a:r>
          </a:p>
          <a:p>
            <a:pPr lvl="2">
              <a:spcBef>
                <a:spcPct val="50000"/>
              </a:spcBef>
              <a:buFont typeface="Wingdings" panose="05000000000000000000" pitchFamily="2" charset="2"/>
              <a:buChar char="q"/>
            </a:pPr>
            <a:endParaRPr lang="es-ES_tradnl" altLang="en-US" sz="1300" b="0"/>
          </a:p>
        </p:txBody>
      </p:sp>
      <p:pic>
        <p:nvPicPr>
          <p:cNvPr id="28675" name="Picture 5">
            <a:extLst>
              <a:ext uri="{FF2B5EF4-FFF2-40B4-BE49-F238E27FC236}">
                <a16:creationId xmlns:a16="http://schemas.microsoft.com/office/drawing/2014/main" id="{E5B82D08-6159-43E3-8E5A-2461B7371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363" y="190500"/>
            <a:ext cx="1633537"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E734D5A7-A012-4C57-979A-BDAF5AFDBAE6}"/>
              </a:ext>
            </a:extLst>
          </p:cNvPr>
          <p:cNvSpPr txBox="1">
            <a:spLocks noChangeArrowheads="1"/>
          </p:cNvSpPr>
          <p:nvPr/>
        </p:nvSpPr>
        <p:spPr bwMode="auto">
          <a:xfrm>
            <a:off x="441325" y="358775"/>
            <a:ext cx="5867400" cy="700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cuts</a:t>
            </a:r>
          </a:p>
          <a:p>
            <a:endParaRPr lang="en-US" altLang="en-US" sz="2000"/>
          </a:p>
          <a:p>
            <a:r>
              <a:rPr lang="en-US" altLang="en-US" sz="1600" u="sng"/>
              <a:t>Slicers, grinders, food processors</a:t>
            </a:r>
          </a:p>
          <a:p>
            <a:endParaRPr lang="en-US" altLang="en-US"/>
          </a:p>
          <a:p>
            <a:endParaRPr lang="en-US" altLang="en-US"/>
          </a:p>
          <a:p>
            <a:r>
              <a:rPr lang="en-US" altLang="en-US"/>
              <a:t>Make the workplace safer</a:t>
            </a:r>
          </a:p>
          <a:p>
            <a:pPr lvl="2">
              <a:spcBef>
                <a:spcPct val="50000"/>
              </a:spcBef>
              <a:buFont typeface="Wingdings" panose="05000000000000000000" pitchFamily="2" charset="2"/>
              <a:buChar char="q"/>
            </a:pPr>
            <a:r>
              <a:rPr lang="en-US" altLang="en-US" b="0"/>
              <a:t>Equip large electrical appliances with machine guards. </a:t>
            </a:r>
          </a:p>
          <a:p>
            <a:pPr lvl="2">
              <a:spcBef>
                <a:spcPct val="50000"/>
              </a:spcBef>
              <a:buFont typeface="Wingdings" panose="05000000000000000000" pitchFamily="2" charset="2"/>
              <a:buChar char="q"/>
            </a:pPr>
            <a:r>
              <a:rPr lang="en-US" altLang="en-US" b="0"/>
              <a:t>Keep cords, plugs, outlets, housings, and blades in good repair. </a:t>
            </a:r>
          </a:p>
          <a:p>
            <a:pPr lvl="2">
              <a:spcBef>
                <a:spcPct val="50000"/>
              </a:spcBef>
              <a:buFont typeface="Wingdings" panose="05000000000000000000" pitchFamily="2" charset="2"/>
              <a:buChar char="q"/>
            </a:pPr>
            <a:r>
              <a:rPr lang="en-US" altLang="en-US" b="0"/>
              <a:t>Keep electrical outlets free of cracks and grease to avoid short circuits. </a:t>
            </a:r>
          </a:p>
          <a:p>
            <a:pPr lvl="2">
              <a:spcBef>
                <a:spcPct val="50000"/>
              </a:spcBef>
              <a:buFont typeface="Wingdings" panose="05000000000000000000" pitchFamily="2" charset="2"/>
              <a:buChar char="q"/>
            </a:pPr>
            <a:r>
              <a:rPr lang="en-US" altLang="en-US" b="0"/>
              <a:t>Place electrical equipment away from water.</a:t>
            </a:r>
          </a:p>
          <a:p>
            <a:pPr lvl="2">
              <a:spcBef>
                <a:spcPct val="50000"/>
              </a:spcBef>
              <a:buFont typeface="Wingdings" panose="05000000000000000000" pitchFamily="2" charset="2"/>
              <a:buChar char="q"/>
            </a:pPr>
            <a:endParaRPr lang="en-US" altLang="en-US" b="0"/>
          </a:p>
          <a:p>
            <a:pPr>
              <a:spcBef>
                <a:spcPct val="50000"/>
              </a:spcBef>
            </a:pPr>
            <a:r>
              <a:rPr lang="en-US" altLang="en-US"/>
              <a:t>Follow safe work practices</a:t>
            </a:r>
          </a:p>
          <a:p>
            <a:pPr lvl="2">
              <a:spcBef>
                <a:spcPct val="50000"/>
              </a:spcBef>
              <a:buFont typeface="Wingdings" panose="05000000000000000000" pitchFamily="2" charset="2"/>
              <a:buChar char="q"/>
            </a:pPr>
            <a:r>
              <a:rPr lang="en-US" altLang="en-US" b="0"/>
              <a:t>Before using a machine, make sure guards are in place. </a:t>
            </a:r>
          </a:p>
          <a:p>
            <a:pPr lvl="2">
              <a:spcBef>
                <a:spcPct val="50000"/>
              </a:spcBef>
              <a:buFont typeface="Wingdings" panose="05000000000000000000" pitchFamily="2" charset="2"/>
              <a:buChar char="q"/>
            </a:pPr>
            <a:r>
              <a:rPr lang="en-US" altLang="en-US" b="0"/>
              <a:t>Keep hands, face, hair, clothing, and jewelry away from moving parts.</a:t>
            </a:r>
          </a:p>
          <a:p>
            <a:pPr lvl="2">
              <a:spcBef>
                <a:spcPct val="50000"/>
              </a:spcBef>
              <a:buFont typeface="Wingdings" panose="05000000000000000000" pitchFamily="2" charset="2"/>
              <a:buChar char="q"/>
            </a:pPr>
            <a:r>
              <a:rPr lang="en-US" altLang="en-US" b="0"/>
              <a:t>Always use lockout/tagout procedures when cleaning or repairing electrical equipment. </a:t>
            </a:r>
            <a:r>
              <a:rPr lang="en-US" altLang="en-US" b="0" i="1"/>
              <a:t>A machine is “locked out” if a special locking mechanism is used so no one can turn it on, often at the plug or power circuit. In addition, it must be “tagged out,” which means that a written warning is attached to the power source telling people not to remove the locking mechanism or turn on the power. </a:t>
            </a:r>
          </a:p>
          <a:p>
            <a:pPr lvl="2">
              <a:spcBef>
                <a:spcPct val="50000"/>
              </a:spcBef>
              <a:buFont typeface="Wingdings" panose="05000000000000000000" pitchFamily="2" charset="2"/>
              <a:buChar char="q"/>
            </a:pPr>
            <a:r>
              <a:rPr lang="en-US" altLang="en-US" b="0"/>
              <a:t>Keep floors dry near electrical equipment and outlets.</a:t>
            </a:r>
          </a:p>
          <a:p>
            <a:pPr lvl="2">
              <a:spcBef>
                <a:spcPct val="50000"/>
              </a:spcBef>
              <a:buFont typeface="Wingdings" panose="05000000000000000000" pitchFamily="2" charset="2"/>
              <a:buChar char="q"/>
            </a:pPr>
            <a:endParaRPr lang="en-US" altLang="en-US" b="0"/>
          </a:p>
          <a:p>
            <a:pPr>
              <a:spcBef>
                <a:spcPct val="50000"/>
              </a:spcBef>
            </a:pPr>
            <a:r>
              <a:rPr lang="en-US" altLang="en-US"/>
              <a:t>Use protective clothing and equipment</a:t>
            </a:r>
          </a:p>
          <a:p>
            <a:pPr lvl="2">
              <a:spcBef>
                <a:spcPct val="50000"/>
              </a:spcBef>
              <a:buFont typeface="Wingdings" panose="05000000000000000000" pitchFamily="2" charset="2"/>
              <a:buChar char="q"/>
            </a:pPr>
            <a:r>
              <a:rPr lang="en-US" altLang="en-US" b="0"/>
              <a:t>Wear cut-resistant gloves, goggles, sleevelets, and arm protectors when operating equipment.</a:t>
            </a:r>
          </a:p>
        </p:txBody>
      </p:sp>
      <p:pic>
        <p:nvPicPr>
          <p:cNvPr id="30723" name="Picture 15">
            <a:extLst>
              <a:ext uri="{FF2B5EF4-FFF2-40B4-BE49-F238E27FC236}">
                <a16:creationId xmlns:a16="http://schemas.microsoft.com/office/drawing/2014/main" id="{18A70742-651B-405E-80DC-C550AB2AA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200025"/>
            <a:ext cx="1600200" cy="1409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16" descr="MUST BE 18">
            <a:extLst>
              <a:ext uri="{FF2B5EF4-FFF2-40B4-BE49-F238E27FC236}">
                <a16:creationId xmlns:a16="http://schemas.microsoft.com/office/drawing/2014/main" id="{CAD2765B-3939-4C7A-A4F9-16D3313E1A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228600"/>
            <a:ext cx="311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D30B4096-8B78-4F6C-9F77-7D4C65F3E456}"/>
              </a:ext>
            </a:extLst>
          </p:cNvPr>
          <p:cNvSpPr txBox="1">
            <a:spLocks noChangeArrowheads="1"/>
          </p:cNvSpPr>
          <p:nvPr/>
        </p:nvSpPr>
        <p:spPr bwMode="auto">
          <a:xfrm>
            <a:off x="441325" y="358775"/>
            <a:ext cx="6011863" cy="793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las cortaduras</a:t>
            </a:r>
          </a:p>
          <a:p>
            <a:endParaRPr lang="es-ES_tradnl" altLang="en-US" sz="1600" u="sng"/>
          </a:p>
          <a:p>
            <a:r>
              <a:rPr lang="es-ES_tradnl" altLang="en-US" sz="1600"/>
              <a:t>Procesadoras de alimentos y máquinas</a:t>
            </a:r>
          </a:p>
          <a:p>
            <a:r>
              <a:rPr lang="es-ES_tradnl" altLang="en-US" sz="1600" u="sng"/>
              <a:t>de rebanar y de moler</a:t>
            </a:r>
          </a:p>
          <a:p>
            <a:endParaRPr lang="es-ES_tradnl" altLang="en-US" sz="1600" u="sng"/>
          </a:p>
          <a:p>
            <a:endParaRPr lang="es-ES_tradnl" altLang="en-US"/>
          </a:p>
          <a:p>
            <a:r>
              <a:rPr lang="es-ES_tradnl" altLang="en-US"/>
              <a:t>Aumente la seguridad en el lugar de trabajo</a:t>
            </a:r>
          </a:p>
          <a:p>
            <a:pPr lvl="2">
              <a:spcBef>
                <a:spcPct val="50000"/>
              </a:spcBef>
              <a:buFont typeface="Wingdings" panose="05000000000000000000" pitchFamily="2" charset="2"/>
              <a:buChar char="q"/>
            </a:pPr>
            <a:r>
              <a:rPr lang="es-ES_tradnl" altLang="en-US" b="0"/>
              <a:t>Asegúrese de que los aparatos eléctricos grandes tengan resguardos. </a:t>
            </a:r>
          </a:p>
          <a:p>
            <a:pPr lvl="2">
              <a:spcBef>
                <a:spcPct val="50000"/>
              </a:spcBef>
              <a:buFont typeface="Wingdings" panose="05000000000000000000" pitchFamily="2" charset="2"/>
              <a:buChar char="q"/>
            </a:pPr>
            <a:r>
              <a:rPr lang="es-ES_tradnl" altLang="en-US" b="0"/>
              <a:t>Mantenga los cordones eléctricos, los enchufes, las tomas eléctricas, los caparazones y las cuchillas en buen estado. </a:t>
            </a:r>
          </a:p>
          <a:p>
            <a:pPr lvl="2">
              <a:spcBef>
                <a:spcPct val="50000"/>
              </a:spcBef>
              <a:buFont typeface="Wingdings" panose="05000000000000000000" pitchFamily="2" charset="2"/>
              <a:buChar char="q"/>
            </a:pPr>
            <a:r>
              <a:rPr lang="es-ES_tradnl" altLang="en-US" b="0"/>
              <a:t>Asegúrese de que las tomas eléctricas no se engrasen ni se agrieten, para evitar cortocircuitos. </a:t>
            </a:r>
          </a:p>
          <a:p>
            <a:pPr lvl="2">
              <a:spcBef>
                <a:spcPct val="50000"/>
              </a:spcBef>
              <a:buFont typeface="Wingdings" panose="05000000000000000000" pitchFamily="2" charset="2"/>
              <a:buChar char="q"/>
            </a:pPr>
            <a:r>
              <a:rPr lang="es-ES_tradnl" altLang="en-US" b="0"/>
              <a:t>Coloque el equipo eléctrico lejos del agua.</a:t>
            </a:r>
          </a:p>
          <a:p>
            <a:pPr lvl="2">
              <a:spcBef>
                <a:spcPct val="50000"/>
              </a:spcBef>
              <a:buFont typeface="Wingdings" panose="05000000000000000000" pitchFamily="2" charset="2"/>
              <a:buChar char="q"/>
            </a:pPr>
            <a:endParaRPr lang="es-ES_tradnl" altLang="en-US" b="0"/>
          </a:p>
          <a:p>
            <a:pPr>
              <a:spcBef>
                <a:spcPct val="50000"/>
              </a:spcBef>
            </a:pPr>
            <a:r>
              <a:rPr lang="es-ES_tradnl" altLang="en-US"/>
              <a:t>Use procedimientos de trabajo seguros </a:t>
            </a:r>
          </a:p>
          <a:p>
            <a:pPr lvl="2">
              <a:spcBef>
                <a:spcPct val="50000"/>
              </a:spcBef>
              <a:buFont typeface="Wingdings" panose="05000000000000000000" pitchFamily="2" charset="2"/>
              <a:buChar char="q"/>
            </a:pPr>
            <a:r>
              <a:rPr lang="es-ES_tradnl" altLang="en-US" b="0"/>
              <a:t>Antes de usar una máquina, asegúrese de que estén puestos los resguardos. </a:t>
            </a:r>
          </a:p>
          <a:p>
            <a:pPr lvl="2">
              <a:spcBef>
                <a:spcPct val="50000"/>
              </a:spcBef>
              <a:buFont typeface="Wingdings" panose="05000000000000000000" pitchFamily="2" charset="2"/>
              <a:buChar char="q"/>
            </a:pPr>
            <a:r>
              <a:rPr lang="es-ES_tradnl" altLang="en-US" b="0"/>
              <a:t>No acerque las manos, la cara, el cabello ni las joyas a las partes móviles.</a:t>
            </a:r>
          </a:p>
          <a:p>
            <a:pPr lvl="2">
              <a:spcBef>
                <a:spcPct val="50000"/>
              </a:spcBef>
              <a:buFont typeface="Wingdings" panose="05000000000000000000" pitchFamily="2" charset="2"/>
              <a:buChar char="q"/>
            </a:pPr>
            <a:r>
              <a:rPr lang="es-ES_tradnl" altLang="en-US" b="0"/>
              <a:t>Cuando vaya a limpiar o reparar un aparato eléctrico, use siempre el procedimiento de bloqueo y etiquetado. </a:t>
            </a:r>
            <a:r>
              <a:rPr lang="es-ES_tradnl" altLang="en-US" b="0" i="1"/>
              <a:t>El bloqueo consiste en colocar un dispositivo especial, generalmente en el enchufe o en el circuito de energía, para impedir que alguien más prenda el aparato. El etiquetado consiste en poner un aviso en el dispositivo de bloqueo, que les indique a los demás que no deben quitar el dispositivo ni conectar la corriente.</a:t>
            </a:r>
          </a:p>
          <a:p>
            <a:pPr lvl="2">
              <a:spcBef>
                <a:spcPct val="50000"/>
              </a:spcBef>
              <a:buFont typeface="Wingdings" panose="05000000000000000000" pitchFamily="2" charset="2"/>
              <a:buChar char="q"/>
            </a:pPr>
            <a:r>
              <a:rPr lang="es-ES_tradnl" altLang="en-US" b="0"/>
              <a:t>Mantenga seco el piso cerca de las tomas y los aparatos eléctricos.</a:t>
            </a:r>
          </a:p>
          <a:p>
            <a:pPr lvl="2">
              <a:spcBef>
                <a:spcPct val="50000"/>
              </a:spcBef>
              <a:buFont typeface="Wingdings" panose="05000000000000000000" pitchFamily="2" charset="2"/>
              <a:buChar char="q"/>
            </a:pPr>
            <a:endParaRPr lang="es-ES_tradnl" altLang="en-US" sz="1300" b="0"/>
          </a:p>
          <a:p>
            <a:pPr>
              <a:spcBef>
                <a:spcPct val="50000"/>
              </a:spcBef>
            </a:pPr>
            <a:r>
              <a:rPr lang="es-ES_tradnl" altLang="en-US"/>
              <a:t>Use ropa y equipo de protección </a:t>
            </a:r>
          </a:p>
          <a:p>
            <a:pPr lvl="2">
              <a:spcBef>
                <a:spcPct val="50000"/>
              </a:spcBef>
              <a:buFont typeface="Wingdings" panose="05000000000000000000" pitchFamily="2" charset="2"/>
              <a:buChar char="q"/>
            </a:pPr>
            <a:r>
              <a:rPr lang="es-ES_tradnl" altLang="en-US" b="0"/>
              <a:t>Póngase guantes anticortes, anteojos de protección, manguillas y protectores de brazos cuando use las máquinas.</a:t>
            </a:r>
            <a:endParaRPr lang="es-ES_tradnl" altLang="en-US" sz="1300" b="0"/>
          </a:p>
        </p:txBody>
      </p:sp>
      <p:pic>
        <p:nvPicPr>
          <p:cNvPr id="32771" name="Picture 15">
            <a:extLst>
              <a:ext uri="{FF2B5EF4-FFF2-40B4-BE49-F238E27FC236}">
                <a16:creationId xmlns:a16="http://schemas.microsoft.com/office/drawing/2014/main" id="{94A503E3-44DD-4406-8D35-514234DB6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200025"/>
            <a:ext cx="1600200" cy="14097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16" descr="DEBE DE 18">
            <a:extLst>
              <a:ext uri="{FF2B5EF4-FFF2-40B4-BE49-F238E27FC236}">
                <a16:creationId xmlns:a16="http://schemas.microsoft.com/office/drawing/2014/main" id="{97808C85-3FDD-4D43-B1F4-6D0672DE8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217488"/>
            <a:ext cx="3206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9B610F15-BEEE-4F61-80BD-156F2621AE4E}"/>
              </a:ext>
            </a:extLst>
          </p:cNvPr>
          <p:cNvSpPr txBox="1">
            <a:spLocks noChangeArrowheads="1"/>
          </p:cNvSpPr>
          <p:nvPr/>
        </p:nvSpPr>
        <p:spPr bwMode="auto">
          <a:xfrm>
            <a:off x="441325" y="358775"/>
            <a:ext cx="5867400" cy="70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cuts</a:t>
            </a:r>
          </a:p>
          <a:p>
            <a:endParaRPr lang="en-US" altLang="en-US" sz="2000"/>
          </a:p>
          <a:p>
            <a:endParaRPr lang="en-US" altLang="en-US" sz="2000"/>
          </a:p>
          <a:p>
            <a:endParaRPr lang="en-US" altLang="en-US" sz="2000"/>
          </a:p>
          <a:p>
            <a:endParaRPr lang="en-US" altLang="en-US" sz="2000"/>
          </a:p>
          <a:p>
            <a:r>
              <a:rPr lang="en-US" altLang="en-US" sz="1600" u="sng"/>
              <a:t>Glass and dishware</a:t>
            </a:r>
          </a:p>
          <a:p>
            <a:endParaRPr lang="en-US" altLang="en-US"/>
          </a:p>
          <a:p>
            <a:endParaRPr lang="en-US" altLang="en-US"/>
          </a:p>
          <a:p>
            <a:r>
              <a:rPr lang="en-US" altLang="en-US"/>
              <a:t>Make the workplace safer</a:t>
            </a:r>
          </a:p>
          <a:p>
            <a:pPr lvl="2">
              <a:spcBef>
                <a:spcPct val="50000"/>
              </a:spcBef>
              <a:buFont typeface="Wingdings" panose="05000000000000000000" pitchFamily="2" charset="2"/>
              <a:buChar char="q"/>
            </a:pPr>
            <a:r>
              <a:rPr lang="en-US" altLang="en-US" b="0"/>
              <a:t>Designate one clearly marked trash can for broken glass and sharp can lids. </a:t>
            </a:r>
          </a:p>
          <a:p>
            <a:pPr lvl="2">
              <a:spcBef>
                <a:spcPct val="50000"/>
              </a:spcBef>
              <a:buFont typeface="Wingdings" panose="05000000000000000000" pitchFamily="2" charset="2"/>
              <a:buChar char="q"/>
            </a:pPr>
            <a:r>
              <a:rPr lang="en-US" altLang="en-US" b="0"/>
              <a:t>Store glasses, bottles, and dishware away from areas with a lot of foot traffic. </a:t>
            </a:r>
          </a:p>
          <a:p>
            <a:pPr lvl="2">
              <a:spcBef>
                <a:spcPct val="50000"/>
              </a:spcBef>
              <a:spcAft>
                <a:spcPts val="300"/>
              </a:spcAft>
              <a:buFont typeface="Wingdings" panose="05000000000000000000" pitchFamily="2" charset="2"/>
              <a:buChar char="q"/>
            </a:pPr>
            <a:r>
              <a:rPr lang="en-US" altLang="en-US" b="0"/>
              <a:t>Store glasses in racks. Don’t stack them directly on top of each other.</a:t>
            </a:r>
          </a:p>
          <a:p>
            <a:pPr lvl="2">
              <a:spcBef>
                <a:spcPct val="50000"/>
              </a:spcBef>
              <a:buFont typeface="Wingdings" panose="05000000000000000000" pitchFamily="2" charset="2"/>
              <a:buChar char="q"/>
            </a:pPr>
            <a:endParaRPr lang="en-US" altLang="en-US" b="0"/>
          </a:p>
          <a:p>
            <a:pPr>
              <a:spcBef>
                <a:spcPct val="50000"/>
              </a:spcBef>
            </a:pPr>
            <a:r>
              <a:rPr lang="en-US" altLang="en-US"/>
              <a:t>Follow safe work practices</a:t>
            </a:r>
          </a:p>
          <a:p>
            <a:pPr lvl="2">
              <a:spcBef>
                <a:spcPct val="50000"/>
              </a:spcBef>
              <a:buFont typeface="Wingdings" panose="05000000000000000000" pitchFamily="2" charset="2"/>
              <a:buChar char="q"/>
            </a:pPr>
            <a:r>
              <a:rPr lang="en-US" altLang="en-US" b="0"/>
              <a:t>Use heavy-duty plastic or metal scoops for food or ice, not drinking glasses. </a:t>
            </a:r>
          </a:p>
          <a:p>
            <a:pPr lvl="2">
              <a:spcBef>
                <a:spcPct val="50000"/>
              </a:spcBef>
              <a:buFont typeface="Wingdings" panose="05000000000000000000" pitchFamily="2" charset="2"/>
              <a:buChar char="q"/>
            </a:pPr>
            <a:r>
              <a:rPr lang="en-US" altLang="en-US" b="0"/>
              <a:t>Don’t use chipped or cracked glasses or dishware. </a:t>
            </a:r>
          </a:p>
          <a:p>
            <a:pPr lvl="2">
              <a:spcBef>
                <a:spcPct val="50000"/>
              </a:spcBef>
              <a:buFont typeface="Wingdings" panose="05000000000000000000" pitchFamily="2" charset="2"/>
              <a:buChar char="q"/>
            </a:pPr>
            <a:r>
              <a:rPr lang="en-US" altLang="en-US" b="0"/>
              <a:t>When cleaning up broken glass, use a dustpan and broom.</a:t>
            </a:r>
          </a:p>
          <a:p>
            <a:pPr lvl="2">
              <a:spcBef>
                <a:spcPct val="50000"/>
              </a:spcBef>
              <a:buFont typeface="Wingdings" panose="05000000000000000000" pitchFamily="2" charset="2"/>
              <a:buChar char="q"/>
            </a:pPr>
            <a:endParaRPr lang="en-US" altLang="en-US" b="0"/>
          </a:p>
          <a:p>
            <a:pPr>
              <a:spcBef>
                <a:spcPct val="50000"/>
              </a:spcBef>
            </a:pPr>
            <a:r>
              <a:rPr lang="en-US" altLang="en-US"/>
              <a:t>Use protective clothing and equipment</a:t>
            </a:r>
          </a:p>
          <a:p>
            <a:pPr lvl="2">
              <a:spcBef>
                <a:spcPct val="50000"/>
              </a:spcBef>
              <a:buFont typeface="Wingdings" panose="05000000000000000000" pitchFamily="2" charset="2"/>
              <a:buChar char="q"/>
            </a:pPr>
            <a:r>
              <a:rPr lang="en-US" altLang="en-US" b="0"/>
              <a:t>Wear gloves and goggles if necessary when cleaning up broken glass. </a:t>
            </a:r>
          </a:p>
          <a:p>
            <a:pPr lvl="2">
              <a:spcBef>
                <a:spcPct val="50000"/>
              </a:spcBef>
              <a:buFont typeface="Wingdings" panose="05000000000000000000" pitchFamily="2" charset="2"/>
              <a:buChar char="q"/>
            </a:pPr>
            <a:r>
              <a:rPr lang="en-US" altLang="en-US" b="0"/>
              <a:t>Wear gloves or use a towel when removing lids from glass jars.</a:t>
            </a:r>
          </a:p>
        </p:txBody>
      </p:sp>
      <p:pic>
        <p:nvPicPr>
          <p:cNvPr id="34819" name="Picture 4">
            <a:extLst>
              <a:ext uri="{FF2B5EF4-FFF2-40B4-BE49-F238E27FC236}">
                <a16:creationId xmlns:a16="http://schemas.microsoft.com/office/drawing/2014/main" id="{F0CBF179-8A25-4869-AD8D-140507F58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088" y="412750"/>
            <a:ext cx="23225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7FDCE1D2-91F4-4F3B-B8DC-620A4AACFF84}"/>
              </a:ext>
            </a:extLst>
          </p:cNvPr>
          <p:cNvSpPr txBox="1">
            <a:spLocks noChangeArrowheads="1"/>
          </p:cNvSpPr>
          <p:nvPr/>
        </p:nvSpPr>
        <p:spPr bwMode="auto">
          <a:xfrm>
            <a:off x="441325" y="358775"/>
            <a:ext cx="6011863" cy="716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las cortaduras</a:t>
            </a:r>
          </a:p>
          <a:p>
            <a:endParaRPr lang="es-ES_tradnl" altLang="en-US" sz="1600" u="sng"/>
          </a:p>
          <a:p>
            <a:endParaRPr lang="es-ES_tradnl" altLang="en-US" sz="1600" u="sng"/>
          </a:p>
          <a:p>
            <a:endParaRPr lang="es-ES_tradnl" altLang="en-US" sz="1600" u="sng"/>
          </a:p>
          <a:p>
            <a:endParaRPr lang="es-ES_tradnl" altLang="en-US" sz="1600" u="sng"/>
          </a:p>
          <a:p>
            <a:r>
              <a:rPr lang="es-ES_tradnl" altLang="en-US" sz="1600" u="sng"/>
              <a:t>Cristalería y vajilla</a:t>
            </a:r>
          </a:p>
          <a:p>
            <a:endParaRPr lang="es-ES_tradnl" altLang="en-US" sz="1600" u="sng"/>
          </a:p>
          <a:p>
            <a:endParaRPr lang="es-ES_tradnl" altLang="en-US"/>
          </a:p>
          <a:p>
            <a:r>
              <a:rPr lang="es-ES_tradnl" altLang="en-US"/>
              <a:t>Aumente la seguridad en el lugar de trabajo</a:t>
            </a:r>
          </a:p>
          <a:p>
            <a:pPr lvl="2">
              <a:spcBef>
                <a:spcPct val="50000"/>
              </a:spcBef>
              <a:buFont typeface="Wingdings" panose="05000000000000000000" pitchFamily="2" charset="2"/>
              <a:buChar char="q"/>
            </a:pPr>
            <a:r>
              <a:rPr lang="es-ES_tradnl" altLang="en-US" b="0"/>
              <a:t>Aparte un basurero para el vidrio roto y las tapas filosas de las latas, y márquelo bien. </a:t>
            </a:r>
          </a:p>
          <a:p>
            <a:pPr lvl="2">
              <a:spcBef>
                <a:spcPct val="50000"/>
              </a:spcBef>
              <a:buFont typeface="Wingdings" panose="05000000000000000000" pitchFamily="2" charset="2"/>
              <a:buChar char="q"/>
            </a:pPr>
            <a:r>
              <a:rPr lang="es-ES_tradnl" altLang="en-US" b="0"/>
              <a:t>Guarde los vasos, las botellas y la vajilla lejos de las zonas donde pasa mucha gente. </a:t>
            </a:r>
          </a:p>
          <a:p>
            <a:pPr lvl="2">
              <a:spcBef>
                <a:spcPct val="50000"/>
              </a:spcBef>
              <a:buFont typeface="Wingdings" panose="05000000000000000000" pitchFamily="2" charset="2"/>
              <a:buChar char="q"/>
            </a:pPr>
            <a:r>
              <a:rPr lang="es-ES_tradnl" altLang="en-US" b="0"/>
              <a:t>Guarde los vasos en estantes, sin encimarlos.</a:t>
            </a:r>
          </a:p>
          <a:p>
            <a:pPr lvl="2">
              <a:spcBef>
                <a:spcPct val="50000"/>
              </a:spcBef>
              <a:buFont typeface="Wingdings" panose="05000000000000000000" pitchFamily="2" charset="2"/>
              <a:buChar char="q"/>
            </a:pPr>
            <a:endParaRPr lang="es-ES_tradnl" altLang="en-US" b="0"/>
          </a:p>
          <a:p>
            <a:pPr>
              <a:spcBef>
                <a:spcPct val="50000"/>
              </a:spcBef>
            </a:pPr>
            <a:r>
              <a:rPr lang="es-ES_tradnl" altLang="en-US"/>
              <a:t>Use procedimientos de trabajo seguros </a:t>
            </a:r>
          </a:p>
          <a:p>
            <a:pPr lvl="2">
              <a:spcBef>
                <a:spcPct val="50000"/>
              </a:spcBef>
              <a:buFont typeface="Wingdings" panose="05000000000000000000" pitchFamily="2" charset="2"/>
              <a:buChar char="q"/>
            </a:pPr>
            <a:r>
              <a:rPr lang="es-ES_tradnl" altLang="en-US" b="0"/>
              <a:t>No sirva la comida o el hielo con vasos de vidrio; use cucharas de metal o de plástico resistente. </a:t>
            </a:r>
          </a:p>
          <a:p>
            <a:pPr lvl="2">
              <a:spcBef>
                <a:spcPct val="50000"/>
              </a:spcBef>
              <a:buFont typeface="Wingdings" panose="05000000000000000000" pitchFamily="2" charset="2"/>
              <a:buChar char="q"/>
            </a:pPr>
            <a:r>
              <a:rPr lang="es-ES_tradnl" altLang="en-US" b="0"/>
              <a:t>No use vasos, tazas o platos rajados o desportillados. </a:t>
            </a:r>
          </a:p>
          <a:p>
            <a:pPr lvl="2">
              <a:spcBef>
                <a:spcPct val="50000"/>
              </a:spcBef>
              <a:buFont typeface="Wingdings" panose="05000000000000000000" pitchFamily="2" charset="2"/>
              <a:buChar char="q"/>
            </a:pPr>
            <a:r>
              <a:rPr lang="es-ES_tradnl" altLang="en-US" b="0"/>
              <a:t>Cuando necesite recoger pedazos de vidrio, use una escoba y un recogedor.</a:t>
            </a:r>
          </a:p>
          <a:p>
            <a:pPr lvl="2">
              <a:spcBef>
                <a:spcPct val="50000"/>
              </a:spcBef>
              <a:buFont typeface="Wingdings" panose="05000000000000000000" pitchFamily="2" charset="2"/>
              <a:buChar char="q"/>
            </a:pPr>
            <a:endParaRPr lang="es-ES_tradnl" altLang="en-US" sz="1300" b="0"/>
          </a:p>
          <a:p>
            <a:pPr>
              <a:spcBef>
                <a:spcPct val="50000"/>
              </a:spcBef>
            </a:pPr>
            <a:r>
              <a:rPr lang="es-ES_tradnl" altLang="en-US"/>
              <a:t>Use ropa y equipo de protección </a:t>
            </a:r>
          </a:p>
          <a:p>
            <a:pPr lvl="2">
              <a:spcBef>
                <a:spcPct val="50000"/>
              </a:spcBef>
              <a:buFont typeface="Wingdings" panose="05000000000000000000" pitchFamily="2" charset="2"/>
              <a:buChar char="q"/>
            </a:pPr>
            <a:r>
              <a:rPr lang="es-ES_tradnl" altLang="en-US" b="0"/>
              <a:t>Si es necesario, use guantes y anteojos de protección cuando recoja pedazos de vidrio. </a:t>
            </a:r>
          </a:p>
          <a:p>
            <a:pPr lvl="2">
              <a:spcBef>
                <a:spcPct val="50000"/>
              </a:spcBef>
              <a:buFont typeface="Wingdings" panose="05000000000000000000" pitchFamily="2" charset="2"/>
              <a:buChar char="q"/>
            </a:pPr>
            <a:r>
              <a:rPr lang="es-ES_tradnl" altLang="en-US" b="0"/>
              <a:t>Use guantes o una toalla cuando destape los frascos de vidrio.</a:t>
            </a:r>
            <a:endParaRPr lang="es-ES_tradnl" altLang="en-US" sz="1300" b="0"/>
          </a:p>
        </p:txBody>
      </p:sp>
      <p:pic>
        <p:nvPicPr>
          <p:cNvPr id="36867" name="Picture 4">
            <a:extLst>
              <a:ext uri="{FF2B5EF4-FFF2-40B4-BE49-F238E27FC236}">
                <a16:creationId xmlns:a16="http://schemas.microsoft.com/office/drawing/2014/main" id="{EBFC4E5A-52B2-4746-8769-098208777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088" y="412750"/>
            <a:ext cx="23225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026">
            <a:extLst>
              <a:ext uri="{FF2B5EF4-FFF2-40B4-BE49-F238E27FC236}">
                <a16:creationId xmlns:a16="http://schemas.microsoft.com/office/drawing/2014/main" id="{152FCB6F-8CA2-418B-818E-CCBB2693EB82}"/>
              </a:ext>
            </a:extLst>
          </p:cNvPr>
          <p:cNvSpPr txBox="1">
            <a:spLocks noChangeArrowheads="1"/>
          </p:cNvSpPr>
          <p:nvPr/>
        </p:nvSpPr>
        <p:spPr bwMode="auto">
          <a:xfrm>
            <a:off x="344488" y="18097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b="1"/>
              <a:t>TO USE THIS TRAINING MODULE:</a:t>
            </a:r>
          </a:p>
          <a:p>
            <a:pPr>
              <a:buFont typeface="Wingdings" panose="05000000000000000000" pitchFamily="2" charset="2"/>
              <a:buNone/>
            </a:pPr>
            <a:endParaRPr lang="en-US" altLang="en-US" sz="1400" b="1"/>
          </a:p>
          <a:p>
            <a:pPr>
              <a:buFont typeface="Wingdings" panose="05000000000000000000" pitchFamily="2" charset="2"/>
              <a:buNone/>
            </a:pPr>
            <a:r>
              <a:rPr lang="en-US" altLang="en-US" sz="1200" b="1"/>
              <a:t>This Oregon OSHA training module is designed so that both English and Spanish-speaking people can use it.  The left-sided pages are in English and the right-sided pages are in Spanish.</a:t>
            </a:r>
          </a:p>
        </p:txBody>
      </p:sp>
      <p:sp>
        <p:nvSpPr>
          <p:cNvPr id="6147" name="Text Box 1027">
            <a:extLst>
              <a:ext uri="{FF2B5EF4-FFF2-40B4-BE49-F238E27FC236}">
                <a16:creationId xmlns:a16="http://schemas.microsoft.com/office/drawing/2014/main" id="{66A18E7F-EE40-4E1B-A8A3-F2280BA0425E}"/>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t>STEP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STEP 4</a:t>
            </a:r>
          </a:p>
        </p:txBody>
      </p:sp>
      <p:graphicFrame>
        <p:nvGraphicFramePr>
          <p:cNvPr id="6148" name="Object 1028">
            <a:extLst>
              <a:ext uri="{FF2B5EF4-FFF2-40B4-BE49-F238E27FC236}">
                <a16:creationId xmlns:a16="http://schemas.microsoft.com/office/drawing/2014/main" id="{BA925633-DF82-4594-A3F6-5B74743A40D1}"/>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4107" name="Clip" r:id="rId4" imgW="1821485" imgH="1537106" progId="MS_ClipArt_Gallery.2">
                  <p:embed/>
                </p:oleObj>
              </mc:Choice>
              <mc:Fallback>
                <p:oleObj name="Clip" r:id="rId4" imgW="1821485" imgH="1537106" progId="MS_ClipArt_Gallery.2">
                  <p:embed/>
                  <p:pic>
                    <p:nvPicPr>
                      <p:cNvPr id="6148" name="Object 1028">
                        <a:extLst>
                          <a:ext uri="{FF2B5EF4-FFF2-40B4-BE49-F238E27FC236}">
                            <a16:creationId xmlns:a16="http://schemas.microsoft.com/office/drawing/2014/main" id="{BA925633-DF82-4594-A3F6-5B74743A40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9" name="Group 1029">
            <a:extLst>
              <a:ext uri="{FF2B5EF4-FFF2-40B4-BE49-F238E27FC236}">
                <a16:creationId xmlns:a16="http://schemas.microsoft.com/office/drawing/2014/main" id="{4A49DEA9-A856-40B1-9BBA-8150FBC51387}"/>
              </a:ext>
            </a:extLst>
          </p:cNvPr>
          <p:cNvGrpSpPr>
            <a:grpSpLocks/>
          </p:cNvGrpSpPr>
          <p:nvPr/>
        </p:nvGrpSpPr>
        <p:grpSpPr bwMode="auto">
          <a:xfrm>
            <a:off x="4735513" y="2646363"/>
            <a:ext cx="1303337" cy="1539875"/>
            <a:chOff x="1718" y="1040"/>
            <a:chExt cx="821" cy="970"/>
          </a:xfrm>
        </p:grpSpPr>
        <p:sp>
          <p:nvSpPr>
            <p:cNvPr id="6318" name="Freeform 1030">
              <a:extLst>
                <a:ext uri="{FF2B5EF4-FFF2-40B4-BE49-F238E27FC236}">
                  <a16:creationId xmlns:a16="http://schemas.microsoft.com/office/drawing/2014/main" id="{B113ACAF-6A94-4B51-874E-FEC508BF9504}"/>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9" name="Freeform 1031">
              <a:extLst>
                <a:ext uri="{FF2B5EF4-FFF2-40B4-BE49-F238E27FC236}">
                  <a16:creationId xmlns:a16="http://schemas.microsoft.com/office/drawing/2014/main" id="{7DFD44EB-919C-41C5-8C4E-BA2FF41D36D4}"/>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0" name="Freeform 1032">
              <a:extLst>
                <a:ext uri="{FF2B5EF4-FFF2-40B4-BE49-F238E27FC236}">
                  <a16:creationId xmlns:a16="http://schemas.microsoft.com/office/drawing/2014/main" id="{5C14A26C-816A-4449-B23A-13E33F03B25D}"/>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1" name="Freeform 1033">
              <a:extLst>
                <a:ext uri="{FF2B5EF4-FFF2-40B4-BE49-F238E27FC236}">
                  <a16:creationId xmlns:a16="http://schemas.microsoft.com/office/drawing/2014/main" id="{40EFA209-0DB5-486B-B117-8660F9416980}"/>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2" name="Freeform 1034">
              <a:extLst>
                <a:ext uri="{FF2B5EF4-FFF2-40B4-BE49-F238E27FC236}">
                  <a16:creationId xmlns:a16="http://schemas.microsoft.com/office/drawing/2014/main" id="{EA5229C5-C4F3-4FB0-8AEF-4873D8C6E891}"/>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3" name="Freeform 1035">
              <a:extLst>
                <a:ext uri="{FF2B5EF4-FFF2-40B4-BE49-F238E27FC236}">
                  <a16:creationId xmlns:a16="http://schemas.microsoft.com/office/drawing/2014/main" id="{8E83F9C3-E053-48D5-BCB0-5B3690298836}"/>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4" name="Freeform 1036">
              <a:extLst>
                <a:ext uri="{FF2B5EF4-FFF2-40B4-BE49-F238E27FC236}">
                  <a16:creationId xmlns:a16="http://schemas.microsoft.com/office/drawing/2014/main" id="{66760DFD-9ECD-4380-A871-F47831545D37}"/>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5" name="Freeform 1037">
              <a:extLst>
                <a:ext uri="{FF2B5EF4-FFF2-40B4-BE49-F238E27FC236}">
                  <a16:creationId xmlns:a16="http://schemas.microsoft.com/office/drawing/2014/main" id="{FEF929F9-A04D-405E-BC08-8B4FD7D5920D}"/>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6" name="Freeform 1038">
              <a:extLst>
                <a:ext uri="{FF2B5EF4-FFF2-40B4-BE49-F238E27FC236}">
                  <a16:creationId xmlns:a16="http://schemas.microsoft.com/office/drawing/2014/main" id="{6C0240BE-1849-49A9-ABE6-29C24A26CEA4}"/>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7" name="Freeform 1039">
              <a:extLst>
                <a:ext uri="{FF2B5EF4-FFF2-40B4-BE49-F238E27FC236}">
                  <a16:creationId xmlns:a16="http://schemas.microsoft.com/office/drawing/2014/main" id="{658B066E-2E68-4812-BF42-ED3B49D984D8}"/>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8" name="Freeform 1040">
              <a:extLst>
                <a:ext uri="{FF2B5EF4-FFF2-40B4-BE49-F238E27FC236}">
                  <a16:creationId xmlns:a16="http://schemas.microsoft.com/office/drawing/2014/main" id="{E4AB7314-E14D-4451-B592-471B8AB686B7}"/>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29" name="Freeform 1041">
              <a:extLst>
                <a:ext uri="{FF2B5EF4-FFF2-40B4-BE49-F238E27FC236}">
                  <a16:creationId xmlns:a16="http://schemas.microsoft.com/office/drawing/2014/main" id="{79D0BAA7-6B53-48E1-ABDC-B2F8046E0987}"/>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0" name="Freeform 1042">
              <a:extLst>
                <a:ext uri="{FF2B5EF4-FFF2-40B4-BE49-F238E27FC236}">
                  <a16:creationId xmlns:a16="http://schemas.microsoft.com/office/drawing/2014/main" id="{17EFA6D6-C2DA-4701-96D3-D150FC3BDC1D}"/>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1" name="Freeform 1043">
              <a:extLst>
                <a:ext uri="{FF2B5EF4-FFF2-40B4-BE49-F238E27FC236}">
                  <a16:creationId xmlns:a16="http://schemas.microsoft.com/office/drawing/2014/main" id="{B6B26C84-6E09-469A-A452-C47E506DEE5D}"/>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2" name="Freeform 1044">
              <a:extLst>
                <a:ext uri="{FF2B5EF4-FFF2-40B4-BE49-F238E27FC236}">
                  <a16:creationId xmlns:a16="http://schemas.microsoft.com/office/drawing/2014/main" id="{20A3E0A4-945F-4E89-9724-DEC060529C61}"/>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3" name="Freeform 1045">
              <a:extLst>
                <a:ext uri="{FF2B5EF4-FFF2-40B4-BE49-F238E27FC236}">
                  <a16:creationId xmlns:a16="http://schemas.microsoft.com/office/drawing/2014/main" id="{6C48DE26-3249-4E62-9C60-2DBD059386EE}"/>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4" name="Freeform 1046">
              <a:extLst>
                <a:ext uri="{FF2B5EF4-FFF2-40B4-BE49-F238E27FC236}">
                  <a16:creationId xmlns:a16="http://schemas.microsoft.com/office/drawing/2014/main" id="{6CCB699C-44E5-4D6C-A82D-8E0C5C615883}"/>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35" name="Freeform 1047">
              <a:extLst>
                <a:ext uri="{FF2B5EF4-FFF2-40B4-BE49-F238E27FC236}">
                  <a16:creationId xmlns:a16="http://schemas.microsoft.com/office/drawing/2014/main" id="{06033818-47BC-4B82-9865-B6ADCB09F8A7}"/>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0" name="Group 1048">
            <a:extLst>
              <a:ext uri="{FF2B5EF4-FFF2-40B4-BE49-F238E27FC236}">
                <a16:creationId xmlns:a16="http://schemas.microsoft.com/office/drawing/2014/main" id="{9AE83EAA-9682-41A5-9CFA-85DE648A5922}"/>
              </a:ext>
            </a:extLst>
          </p:cNvPr>
          <p:cNvGrpSpPr>
            <a:grpSpLocks/>
          </p:cNvGrpSpPr>
          <p:nvPr/>
        </p:nvGrpSpPr>
        <p:grpSpPr bwMode="auto">
          <a:xfrm>
            <a:off x="4572000" y="6553200"/>
            <a:ext cx="1763713" cy="1531938"/>
            <a:chOff x="912" y="2928"/>
            <a:chExt cx="1440" cy="1139"/>
          </a:xfrm>
        </p:grpSpPr>
        <p:grpSp>
          <p:nvGrpSpPr>
            <p:cNvPr id="6183" name="Group 1049">
              <a:extLst>
                <a:ext uri="{FF2B5EF4-FFF2-40B4-BE49-F238E27FC236}">
                  <a16:creationId xmlns:a16="http://schemas.microsoft.com/office/drawing/2014/main" id="{A626E07C-9110-48EC-8DDE-841DADE9BE69}"/>
                </a:ext>
              </a:extLst>
            </p:cNvPr>
            <p:cNvGrpSpPr>
              <a:grpSpLocks/>
            </p:cNvGrpSpPr>
            <p:nvPr/>
          </p:nvGrpSpPr>
          <p:grpSpPr bwMode="auto">
            <a:xfrm>
              <a:off x="912" y="2928"/>
              <a:ext cx="912" cy="1139"/>
              <a:chOff x="912" y="2160"/>
              <a:chExt cx="1308" cy="1907"/>
            </a:xfrm>
          </p:grpSpPr>
          <p:grpSp>
            <p:nvGrpSpPr>
              <p:cNvPr id="6204" name="Group 1050">
                <a:extLst>
                  <a:ext uri="{FF2B5EF4-FFF2-40B4-BE49-F238E27FC236}">
                    <a16:creationId xmlns:a16="http://schemas.microsoft.com/office/drawing/2014/main" id="{B74BFCF2-9C00-490E-ABC7-FCA7C984FE9E}"/>
                  </a:ext>
                </a:extLst>
              </p:cNvPr>
              <p:cNvGrpSpPr>
                <a:grpSpLocks/>
              </p:cNvGrpSpPr>
              <p:nvPr/>
            </p:nvGrpSpPr>
            <p:grpSpPr bwMode="auto">
              <a:xfrm>
                <a:off x="1536" y="2784"/>
                <a:ext cx="684" cy="947"/>
                <a:chOff x="1609" y="2407"/>
                <a:chExt cx="684" cy="947"/>
              </a:xfrm>
            </p:grpSpPr>
            <p:sp>
              <p:nvSpPr>
                <p:cNvPr id="6281" name="Freeform 1051">
                  <a:extLst>
                    <a:ext uri="{FF2B5EF4-FFF2-40B4-BE49-F238E27FC236}">
                      <a16:creationId xmlns:a16="http://schemas.microsoft.com/office/drawing/2014/main" id="{37FD9435-FE50-4EDE-8CF2-0D446DA37241}"/>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2" name="Freeform 1052">
                  <a:extLst>
                    <a:ext uri="{FF2B5EF4-FFF2-40B4-BE49-F238E27FC236}">
                      <a16:creationId xmlns:a16="http://schemas.microsoft.com/office/drawing/2014/main" id="{5672F466-2F64-4092-A484-D5B7AE2BBA47}"/>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3" name="Freeform 1053">
                  <a:extLst>
                    <a:ext uri="{FF2B5EF4-FFF2-40B4-BE49-F238E27FC236}">
                      <a16:creationId xmlns:a16="http://schemas.microsoft.com/office/drawing/2014/main" id="{6EB55B4A-BF9A-463B-BE4B-B95D75BF3DE6}"/>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4" name="Freeform 1054">
                  <a:extLst>
                    <a:ext uri="{FF2B5EF4-FFF2-40B4-BE49-F238E27FC236}">
                      <a16:creationId xmlns:a16="http://schemas.microsoft.com/office/drawing/2014/main" id="{CFC5ED74-249D-4154-83CE-08789C3F3421}"/>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5" name="Freeform 1055">
                  <a:extLst>
                    <a:ext uri="{FF2B5EF4-FFF2-40B4-BE49-F238E27FC236}">
                      <a16:creationId xmlns:a16="http://schemas.microsoft.com/office/drawing/2014/main" id="{51B43318-68F8-486F-9FFE-DB4530732DB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6" name="Freeform 1056">
                  <a:extLst>
                    <a:ext uri="{FF2B5EF4-FFF2-40B4-BE49-F238E27FC236}">
                      <a16:creationId xmlns:a16="http://schemas.microsoft.com/office/drawing/2014/main" id="{D3182261-6D8A-4094-81C4-BF5DEE10F152}"/>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7" name="Freeform 1057">
                  <a:extLst>
                    <a:ext uri="{FF2B5EF4-FFF2-40B4-BE49-F238E27FC236}">
                      <a16:creationId xmlns:a16="http://schemas.microsoft.com/office/drawing/2014/main" id="{701EB846-F1A1-49BA-B79E-31892DAD3D4C}"/>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8" name="Freeform 1058">
                  <a:extLst>
                    <a:ext uri="{FF2B5EF4-FFF2-40B4-BE49-F238E27FC236}">
                      <a16:creationId xmlns:a16="http://schemas.microsoft.com/office/drawing/2014/main" id="{AA67321E-6D90-4716-A161-F8151BCE804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9" name="Freeform 1059">
                  <a:extLst>
                    <a:ext uri="{FF2B5EF4-FFF2-40B4-BE49-F238E27FC236}">
                      <a16:creationId xmlns:a16="http://schemas.microsoft.com/office/drawing/2014/main" id="{F0143529-D8ED-4495-8309-F1F210054AE5}"/>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0" name="Freeform 1060">
                  <a:extLst>
                    <a:ext uri="{FF2B5EF4-FFF2-40B4-BE49-F238E27FC236}">
                      <a16:creationId xmlns:a16="http://schemas.microsoft.com/office/drawing/2014/main" id="{E3975CE5-6D00-4F97-902E-3ADD4E083029}"/>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1" name="Freeform 1061">
                  <a:extLst>
                    <a:ext uri="{FF2B5EF4-FFF2-40B4-BE49-F238E27FC236}">
                      <a16:creationId xmlns:a16="http://schemas.microsoft.com/office/drawing/2014/main" id="{8E093607-ABE4-4771-AB8F-6A4F55A55236}"/>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2" name="Freeform 1062">
                  <a:extLst>
                    <a:ext uri="{FF2B5EF4-FFF2-40B4-BE49-F238E27FC236}">
                      <a16:creationId xmlns:a16="http://schemas.microsoft.com/office/drawing/2014/main" id="{A8C6AD3F-7876-491F-90D0-5EDFA360FDF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3" name="Freeform 1063">
                  <a:extLst>
                    <a:ext uri="{FF2B5EF4-FFF2-40B4-BE49-F238E27FC236}">
                      <a16:creationId xmlns:a16="http://schemas.microsoft.com/office/drawing/2014/main" id="{761B3429-0624-41AE-8A45-4F123C428734}"/>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4" name="Freeform 1064">
                  <a:extLst>
                    <a:ext uri="{FF2B5EF4-FFF2-40B4-BE49-F238E27FC236}">
                      <a16:creationId xmlns:a16="http://schemas.microsoft.com/office/drawing/2014/main" id="{C17203DA-029B-4814-9143-5638F1F9B94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5" name="Freeform 1065">
                  <a:extLst>
                    <a:ext uri="{FF2B5EF4-FFF2-40B4-BE49-F238E27FC236}">
                      <a16:creationId xmlns:a16="http://schemas.microsoft.com/office/drawing/2014/main" id="{BD2EA279-C8D9-4558-A267-098CE7AF6FB3}"/>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6" name="Freeform 1066">
                  <a:extLst>
                    <a:ext uri="{FF2B5EF4-FFF2-40B4-BE49-F238E27FC236}">
                      <a16:creationId xmlns:a16="http://schemas.microsoft.com/office/drawing/2014/main" id="{741215D1-E0A3-49A4-8D80-E70BD11E093A}"/>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7" name="Freeform 1067">
                  <a:extLst>
                    <a:ext uri="{FF2B5EF4-FFF2-40B4-BE49-F238E27FC236}">
                      <a16:creationId xmlns:a16="http://schemas.microsoft.com/office/drawing/2014/main" id="{EB75D650-56B8-4C11-96F9-E1A1BB701D4C}"/>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8" name="Freeform 1068">
                  <a:extLst>
                    <a:ext uri="{FF2B5EF4-FFF2-40B4-BE49-F238E27FC236}">
                      <a16:creationId xmlns:a16="http://schemas.microsoft.com/office/drawing/2014/main" id="{96535C0D-58C0-4B56-B457-7E362145B1DC}"/>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99" name="Freeform 1069">
                  <a:extLst>
                    <a:ext uri="{FF2B5EF4-FFF2-40B4-BE49-F238E27FC236}">
                      <a16:creationId xmlns:a16="http://schemas.microsoft.com/office/drawing/2014/main" id="{EC5CAD8E-3ED2-40AF-B60A-8EDD990B9C23}"/>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0" name="Freeform 1070">
                  <a:extLst>
                    <a:ext uri="{FF2B5EF4-FFF2-40B4-BE49-F238E27FC236}">
                      <a16:creationId xmlns:a16="http://schemas.microsoft.com/office/drawing/2014/main" id="{BBD2D11C-0D1B-403C-AE5E-E10F66949DDC}"/>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1" name="Freeform 1071">
                  <a:extLst>
                    <a:ext uri="{FF2B5EF4-FFF2-40B4-BE49-F238E27FC236}">
                      <a16:creationId xmlns:a16="http://schemas.microsoft.com/office/drawing/2014/main" id="{D5BAA6FA-A55C-4E1B-A27C-E6AA825E76A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072">
                  <a:extLst>
                    <a:ext uri="{FF2B5EF4-FFF2-40B4-BE49-F238E27FC236}">
                      <a16:creationId xmlns:a16="http://schemas.microsoft.com/office/drawing/2014/main" id="{A07C2D3B-7B44-4640-96FF-7BBE3C60DCDD}"/>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073">
                  <a:extLst>
                    <a:ext uri="{FF2B5EF4-FFF2-40B4-BE49-F238E27FC236}">
                      <a16:creationId xmlns:a16="http://schemas.microsoft.com/office/drawing/2014/main" id="{8A9D74E7-BB08-4288-88AB-CD3E0483F77B}"/>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074">
                  <a:extLst>
                    <a:ext uri="{FF2B5EF4-FFF2-40B4-BE49-F238E27FC236}">
                      <a16:creationId xmlns:a16="http://schemas.microsoft.com/office/drawing/2014/main" id="{8E24FC82-732E-4C49-9916-D5C81121291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075">
                  <a:extLst>
                    <a:ext uri="{FF2B5EF4-FFF2-40B4-BE49-F238E27FC236}">
                      <a16:creationId xmlns:a16="http://schemas.microsoft.com/office/drawing/2014/main" id="{D1E0A4CA-35F2-4D3C-887B-1A0E7522DDF5}"/>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076">
                  <a:extLst>
                    <a:ext uri="{FF2B5EF4-FFF2-40B4-BE49-F238E27FC236}">
                      <a16:creationId xmlns:a16="http://schemas.microsoft.com/office/drawing/2014/main" id="{784A7E01-8A3B-4E9B-9CF1-8D775EFFC356}"/>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7" name="Freeform 1077">
                  <a:extLst>
                    <a:ext uri="{FF2B5EF4-FFF2-40B4-BE49-F238E27FC236}">
                      <a16:creationId xmlns:a16="http://schemas.microsoft.com/office/drawing/2014/main" id="{B88145F9-858A-49BE-961B-962D475D33CC}"/>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8" name="Freeform 1078">
                  <a:extLst>
                    <a:ext uri="{FF2B5EF4-FFF2-40B4-BE49-F238E27FC236}">
                      <a16:creationId xmlns:a16="http://schemas.microsoft.com/office/drawing/2014/main" id="{5292E6EB-FB46-4D58-B2BB-B25CAC574640}"/>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9" name="Freeform 1079">
                  <a:extLst>
                    <a:ext uri="{FF2B5EF4-FFF2-40B4-BE49-F238E27FC236}">
                      <a16:creationId xmlns:a16="http://schemas.microsoft.com/office/drawing/2014/main" id="{E8E0F1A3-BF06-46A7-AF0B-94C6DC99A2B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0" name="Freeform 1080">
                  <a:extLst>
                    <a:ext uri="{FF2B5EF4-FFF2-40B4-BE49-F238E27FC236}">
                      <a16:creationId xmlns:a16="http://schemas.microsoft.com/office/drawing/2014/main" id="{AE318F68-D7C2-4F06-ABA2-4A28D5858429}"/>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1" name="Freeform 1081">
                  <a:extLst>
                    <a:ext uri="{FF2B5EF4-FFF2-40B4-BE49-F238E27FC236}">
                      <a16:creationId xmlns:a16="http://schemas.microsoft.com/office/drawing/2014/main" id="{EB62F967-5832-4572-ADFB-33E9B291B2F5}"/>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2" name="Freeform 1082">
                  <a:extLst>
                    <a:ext uri="{FF2B5EF4-FFF2-40B4-BE49-F238E27FC236}">
                      <a16:creationId xmlns:a16="http://schemas.microsoft.com/office/drawing/2014/main" id="{A8524147-DE2E-48ED-A956-4B074C7C0D06}"/>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3" name="Freeform 1083">
                  <a:extLst>
                    <a:ext uri="{FF2B5EF4-FFF2-40B4-BE49-F238E27FC236}">
                      <a16:creationId xmlns:a16="http://schemas.microsoft.com/office/drawing/2014/main" id="{01AB14C2-620B-4D65-B100-586D0AA8152B}"/>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4" name="Freeform 1084">
                  <a:extLst>
                    <a:ext uri="{FF2B5EF4-FFF2-40B4-BE49-F238E27FC236}">
                      <a16:creationId xmlns:a16="http://schemas.microsoft.com/office/drawing/2014/main" id="{667002B3-CDCA-4F19-96A7-50521AB6A1A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5" name="Freeform 1085">
                  <a:extLst>
                    <a:ext uri="{FF2B5EF4-FFF2-40B4-BE49-F238E27FC236}">
                      <a16:creationId xmlns:a16="http://schemas.microsoft.com/office/drawing/2014/main" id="{4183AD30-AC48-4FD9-8421-5A7600CA608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6" name="Freeform 1086">
                  <a:extLst>
                    <a:ext uri="{FF2B5EF4-FFF2-40B4-BE49-F238E27FC236}">
                      <a16:creationId xmlns:a16="http://schemas.microsoft.com/office/drawing/2014/main" id="{E3C382AE-C1AE-4DD9-89E6-642A3B54ADBE}"/>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17" name="Freeform 1087">
                  <a:extLst>
                    <a:ext uri="{FF2B5EF4-FFF2-40B4-BE49-F238E27FC236}">
                      <a16:creationId xmlns:a16="http://schemas.microsoft.com/office/drawing/2014/main" id="{EA7760EF-5AA2-49D1-B1C0-135470484F63}"/>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5" name="Group 1088">
                <a:extLst>
                  <a:ext uri="{FF2B5EF4-FFF2-40B4-BE49-F238E27FC236}">
                    <a16:creationId xmlns:a16="http://schemas.microsoft.com/office/drawing/2014/main" id="{99A655A2-AD4F-48F7-A23E-D82A144BFCE9}"/>
                  </a:ext>
                </a:extLst>
              </p:cNvPr>
              <p:cNvGrpSpPr>
                <a:grpSpLocks/>
              </p:cNvGrpSpPr>
              <p:nvPr/>
            </p:nvGrpSpPr>
            <p:grpSpPr bwMode="auto">
              <a:xfrm>
                <a:off x="912" y="3120"/>
                <a:ext cx="684" cy="947"/>
                <a:chOff x="1609" y="2407"/>
                <a:chExt cx="684" cy="947"/>
              </a:xfrm>
            </p:grpSpPr>
            <p:sp>
              <p:nvSpPr>
                <p:cNvPr id="6244" name="Freeform 1089">
                  <a:extLst>
                    <a:ext uri="{FF2B5EF4-FFF2-40B4-BE49-F238E27FC236}">
                      <a16:creationId xmlns:a16="http://schemas.microsoft.com/office/drawing/2014/main" id="{DD72024F-02F2-4A43-8338-093CA4498257}"/>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090">
                  <a:extLst>
                    <a:ext uri="{FF2B5EF4-FFF2-40B4-BE49-F238E27FC236}">
                      <a16:creationId xmlns:a16="http://schemas.microsoft.com/office/drawing/2014/main" id="{28A00315-AE98-4C11-AD19-FC0362855DF7}"/>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091">
                  <a:extLst>
                    <a:ext uri="{FF2B5EF4-FFF2-40B4-BE49-F238E27FC236}">
                      <a16:creationId xmlns:a16="http://schemas.microsoft.com/office/drawing/2014/main" id="{510732D1-3B5B-48A4-9414-D1DED59506AD}"/>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092">
                  <a:extLst>
                    <a:ext uri="{FF2B5EF4-FFF2-40B4-BE49-F238E27FC236}">
                      <a16:creationId xmlns:a16="http://schemas.microsoft.com/office/drawing/2014/main" id="{739FA262-3E5E-4E35-902F-7FE9DE13EBEA}"/>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093">
                  <a:extLst>
                    <a:ext uri="{FF2B5EF4-FFF2-40B4-BE49-F238E27FC236}">
                      <a16:creationId xmlns:a16="http://schemas.microsoft.com/office/drawing/2014/main" id="{60A78441-C186-4A75-BFBE-30A523F161B1}"/>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 name="Freeform 1094">
                  <a:extLst>
                    <a:ext uri="{FF2B5EF4-FFF2-40B4-BE49-F238E27FC236}">
                      <a16:creationId xmlns:a16="http://schemas.microsoft.com/office/drawing/2014/main" id="{CE34AF52-885C-49BC-892C-98C8C5940BEC}"/>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 name="Freeform 1095">
                  <a:extLst>
                    <a:ext uri="{FF2B5EF4-FFF2-40B4-BE49-F238E27FC236}">
                      <a16:creationId xmlns:a16="http://schemas.microsoft.com/office/drawing/2014/main" id="{28417F1B-14C8-4135-A475-CB2D4852DCE4}"/>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 name="Freeform 1096">
                  <a:extLst>
                    <a:ext uri="{FF2B5EF4-FFF2-40B4-BE49-F238E27FC236}">
                      <a16:creationId xmlns:a16="http://schemas.microsoft.com/office/drawing/2014/main" id="{4D2D35A2-C131-4F93-A152-BB8539410600}"/>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 name="Freeform 1097">
                  <a:extLst>
                    <a:ext uri="{FF2B5EF4-FFF2-40B4-BE49-F238E27FC236}">
                      <a16:creationId xmlns:a16="http://schemas.microsoft.com/office/drawing/2014/main" id="{536DD39C-CE7D-480C-8D30-B0DE162DB2E7}"/>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 name="Freeform 1098">
                  <a:extLst>
                    <a:ext uri="{FF2B5EF4-FFF2-40B4-BE49-F238E27FC236}">
                      <a16:creationId xmlns:a16="http://schemas.microsoft.com/office/drawing/2014/main" id="{B9FD42E0-F2D8-4ED3-8CEA-D2D21C9F9E8A}"/>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 name="Freeform 1099">
                  <a:extLst>
                    <a:ext uri="{FF2B5EF4-FFF2-40B4-BE49-F238E27FC236}">
                      <a16:creationId xmlns:a16="http://schemas.microsoft.com/office/drawing/2014/main" id="{45A9F27C-2AD3-4F90-9F0A-501EE31CC10C}"/>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 name="Freeform 1100">
                  <a:extLst>
                    <a:ext uri="{FF2B5EF4-FFF2-40B4-BE49-F238E27FC236}">
                      <a16:creationId xmlns:a16="http://schemas.microsoft.com/office/drawing/2014/main" id="{7897C07F-7ACA-45F9-BB04-B1E591515936}"/>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 name="Freeform 1101">
                  <a:extLst>
                    <a:ext uri="{FF2B5EF4-FFF2-40B4-BE49-F238E27FC236}">
                      <a16:creationId xmlns:a16="http://schemas.microsoft.com/office/drawing/2014/main" id="{1C8DBAAB-64F0-49DA-9282-6DF25789688B}"/>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 name="Freeform 1102">
                  <a:extLst>
                    <a:ext uri="{FF2B5EF4-FFF2-40B4-BE49-F238E27FC236}">
                      <a16:creationId xmlns:a16="http://schemas.microsoft.com/office/drawing/2014/main" id="{21CA1C55-6C01-4651-852D-1FBF20402298}"/>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 name="Freeform 1103">
                  <a:extLst>
                    <a:ext uri="{FF2B5EF4-FFF2-40B4-BE49-F238E27FC236}">
                      <a16:creationId xmlns:a16="http://schemas.microsoft.com/office/drawing/2014/main" id="{E8392878-FD26-4243-B0F2-3E3DAEFB128B}"/>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 name="Freeform 1104">
                  <a:extLst>
                    <a:ext uri="{FF2B5EF4-FFF2-40B4-BE49-F238E27FC236}">
                      <a16:creationId xmlns:a16="http://schemas.microsoft.com/office/drawing/2014/main" id="{8D3E39CD-0236-4789-BBF2-7B584768CBA4}"/>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0" name="Freeform 1105">
                  <a:extLst>
                    <a:ext uri="{FF2B5EF4-FFF2-40B4-BE49-F238E27FC236}">
                      <a16:creationId xmlns:a16="http://schemas.microsoft.com/office/drawing/2014/main" id="{67A6E5E7-DBE3-4707-9E72-225C55E7D1DF}"/>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1" name="Freeform 1106">
                  <a:extLst>
                    <a:ext uri="{FF2B5EF4-FFF2-40B4-BE49-F238E27FC236}">
                      <a16:creationId xmlns:a16="http://schemas.microsoft.com/office/drawing/2014/main" id="{51CCF9EC-A398-44BE-A344-88EC34AFAC07}"/>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2" name="Freeform 1107">
                  <a:extLst>
                    <a:ext uri="{FF2B5EF4-FFF2-40B4-BE49-F238E27FC236}">
                      <a16:creationId xmlns:a16="http://schemas.microsoft.com/office/drawing/2014/main" id="{1A2AF77C-37B9-4C73-9D64-F0C2590B696A}"/>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3" name="Freeform 1108">
                  <a:extLst>
                    <a:ext uri="{FF2B5EF4-FFF2-40B4-BE49-F238E27FC236}">
                      <a16:creationId xmlns:a16="http://schemas.microsoft.com/office/drawing/2014/main" id="{5E4FF379-9153-4227-8BA6-87F118D6493C}"/>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4" name="Freeform 1109">
                  <a:extLst>
                    <a:ext uri="{FF2B5EF4-FFF2-40B4-BE49-F238E27FC236}">
                      <a16:creationId xmlns:a16="http://schemas.microsoft.com/office/drawing/2014/main" id="{7903CBE3-7073-4FBE-AC88-C38997155DD8}"/>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5" name="Freeform 1110">
                  <a:extLst>
                    <a:ext uri="{FF2B5EF4-FFF2-40B4-BE49-F238E27FC236}">
                      <a16:creationId xmlns:a16="http://schemas.microsoft.com/office/drawing/2014/main" id="{5FC1F225-5E87-4E00-9B24-250C6F24C358}"/>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6" name="Freeform 1111">
                  <a:extLst>
                    <a:ext uri="{FF2B5EF4-FFF2-40B4-BE49-F238E27FC236}">
                      <a16:creationId xmlns:a16="http://schemas.microsoft.com/office/drawing/2014/main" id="{B8CA3F89-E65D-4265-A3C9-F5D61866ABD6}"/>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7" name="Freeform 1112">
                  <a:extLst>
                    <a:ext uri="{FF2B5EF4-FFF2-40B4-BE49-F238E27FC236}">
                      <a16:creationId xmlns:a16="http://schemas.microsoft.com/office/drawing/2014/main" id="{4810FA9D-1EC5-46AA-8EAA-0299B89B7BC5}"/>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8" name="Freeform 1113">
                  <a:extLst>
                    <a:ext uri="{FF2B5EF4-FFF2-40B4-BE49-F238E27FC236}">
                      <a16:creationId xmlns:a16="http://schemas.microsoft.com/office/drawing/2014/main" id="{0FF3A87A-13D4-48F8-9882-A613FFBC3811}"/>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69" name="Freeform 1114">
                  <a:extLst>
                    <a:ext uri="{FF2B5EF4-FFF2-40B4-BE49-F238E27FC236}">
                      <a16:creationId xmlns:a16="http://schemas.microsoft.com/office/drawing/2014/main" id="{65054A9A-4D4F-456D-BA6A-770EF847D7C3}"/>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0" name="Freeform 1115">
                  <a:extLst>
                    <a:ext uri="{FF2B5EF4-FFF2-40B4-BE49-F238E27FC236}">
                      <a16:creationId xmlns:a16="http://schemas.microsoft.com/office/drawing/2014/main" id="{E76DB305-7A1E-4B0D-A5A5-24114C9267EA}"/>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1" name="Freeform 1116">
                  <a:extLst>
                    <a:ext uri="{FF2B5EF4-FFF2-40B4-BE49-F238E27FC236}">
                      <a16:creationId xmlns:a16="http://schemas.microsoft.com/office/drawing/2014/main" id="{F0429A03-3439-4FAC-A63C-9AFEA8F2315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2" name="Freeform 1117">
                  <a:extLst>
                    <a:ext uri="{FF2B5EF4-FFF2-40B4-BE49-F238E27FC236}">
                      <a16:creationId xmlns:a16="http://schemas.microsoft.com/office/drawing/2014/main" id="{3DB61EBE-915A-456D-82FE-2F0AA8AF0E36}"/>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3" name="Freeform 1118">
                  <a:extLst>
                    <a:ext uri="{FF2B5EF4-FFF2-40B4-BE49-F238E27FC236}">
                      <a16:creationId xmlns:a16="http://schemas.microsoft.com/office/drawing/2014/main" id="{039FC843-6578-4FB7-A446-DA0ED15F79CA}"/>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4" name="Freeform 1119">
                  <a:extLst>
                    <a:ext uri="{FF2B5EF4-FFF2-40B4-BE49-F238E27FC236}">
                      <a16:creationId xmlns:a16="http://schemas.microsoft.com/office/drawing/2014/main" id="{09595BDB-A2F1-4B83-AB62-35656505080B}"/>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5" name="Freeform 1120">
                  <a:extLst>
                    <a:ext uri="{FF2B5EF4-FFF2-40B4-BE49-F238E27FC236}">
                      <a16:creationId xmlns:a16="http://schemas.microsoft.com/office/drawing/2014/main" id="{1C47F626-9B2B-443A-A715-54BF403969F9}"/>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6" name="Freeform 1121">
                  <a:extLst>
                    <a:ext uri="{FF2B5EF4-FFF2-40B4-BE49-F238E27FC236}">
                      <a16:creationId xmlns:a16="http://schemas.microsoft.com/office/drawing/2014/main" id="{782BAFCD-4D9D-4D79-9D99-84A2644F6557}"/>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7" name="Freeform 1122">
                  <a:extLst>
                    <a:ext uri="{FF2B5EF4-FFF2-40B4-BE49-F238E27FC236}">
                      <a16:creationId xmlns:a16="http://schemas.microsoft.com/office/drawing/2014/main" id="{0412E66F-645D-48E3-B090-2ECEBB3EBB0B}"/>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8" name="Freeform 1123">
                  <a:extLst>
                    <a:ext uri="{FF2B5EF4-FFF2-40B4-BE49-F238E27FC236}">
                      <a16:creationId xmlns:a16="http://schemas.microsoft.com/office/drawing/2014/main" id="{2A919A49-0946-4894-9E6F-6D58D2CEA4F8}"/>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79" name="Freeform 1124">
                  <a:extLst>
                    <a:ext uri="{FF2B5EF4-FFF2-40B4-BE49-F238E27FC236}">
                      <a16:creationId xmlns:a16="http://schemas.microsoft.com/office/drawing/2014/main" id="{ACC41937-A026-41FF-A25B-19BAD188F9C0}"/>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80" name="Freeform 1125">
                  <a:extLst>
                    <a:ext uri="{FF2B5EF4-FFF2-40B4-BE49-F238E27FC236}">
                      <a16:creationId xmlns:a16="http://schemas.microsoft.com/office/drawing/2014/main" id="{B154F8F0-0850-4EE6-A40B-C63FAA18DFB8}"/>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206" name="Group 1126">
                <a:extLst>
                  <a:ext uri="{FF2B5EF4-FFF2-40B4-BE49-F238E27FC236}">
                    <a16:creationId xmlns:a16="http://schemas.microsoft.com/office/drawing/2014/main" id="{F5F144E9-4037-4D67-BA41-751FE5C581C2}"/>
                  </a:ext>
                </a:extLst>
              </p:cNvPr>
              <p:cNvGrpSpPr>
                <a:grpSpLocks/>
              </p:cNvGrpSpPr>
              <p:nvPr/>
            </p:nvGrpSpPr>
            <p:grpSpPr bwMode="auto">
              <a:xfrm>
                <a:off x="1440" y="2160"/>
                <a:ext cx="684" cy="947"/>
                <a:chOff x="1609" y="2407"/>
                <a:chExt cx="684" cy="947"/>
              </a:xfrm>
            </p:grpSpPr>
            <p:sp>
              <p:nvSpPr>
                <p:cNvPr id="6207" name="Freeform 1127">
                  <a:extLst>
                    <a:ext uri="{FF2B5EF4-FFF2-40B4-BE49-F238E27FC236}">
                      <a16:creationId xmlns:a16="http://schemas.microsoft.com/office/drawing/2014/main" id="{BDDEEFD1-6626-4632-94E7-BC18C96DF907}"/>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128">
                  <a:extLst>
                    <a:ext uri="{FF2B5EF4-FFF2-40B4-BE49-F238E27FC236}">
                      <a16:creationId xmlns:a16="http://schemas.microsoft.com/office/drawing/2014/main" id="{318025BD-D255-4390-B99F-766C21292AC0}"/>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129">
                  <a:extLst>
                    <a:ext uri="{FF2B5EF4-FFF2-40B4-BE49-F238E27FC236}">
                      <a16:creationId xmlns:a16="http://schemas.microsoft.com/office/drawing/2014/main" id="{4A677FE9-2418-497D-8299-4B09CE89C0A8}"/>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130">
                  <a:extLst>
                    <a:ext uri="{FF2B5EF4-FFF2-40B4-BE49-F238E27FC236}">
                      <a16:creationId xmlns:a16="http://schemas.microsoft.com/office/drawing/2014/main" id="{7EED13F9-6083-466E-BFB5-B12E733C29AC}"/>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31">
                  <a:extLst>
                    <a:ext uri="{FF2B5EF4-FFF2-40B4-BE49-F238E27FC236}">
                      <a16:creationId xmlns:a16="http://schemas.microsoft.com/office/drawing/2014/main" id="{5505E288-DC06-453A-AB3B-94AACB69E07E}"/>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32">
                  <a:extLst>
                    <a:ext uri="{FF2B5EF4-FFF2-40B4-BE49-F238E27FC236}">
                      <a16:creationId xmlns:a16="http://schemas.microsoft.com/office/drawing/2014/main" id="{65760201-F8C1-4036-A7FC-DC0A431D4BDF}"/>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33">
                  <a:extLst>
                    <a:ext uri="{FF2B5EF4-FFF2-40B4-BE49-F238E27FC236}">
                      <a16:creationId xmlns:a16="http://schemas.microsoft.com/office/drawing/2014/main" id="{72979818-793E-47FC-BE18-44C213057661}"/>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4">
                  <a:extLst>
                    <a:ext uri="{FF2B5EF4-FFF2-40B4-BE49-F238E27FC236}">
                      <a16:creationId xmlns:a16="http://schemas.microsoft.com/office/drawing/2014/main" id="{9A01F81C-67B4-4690-8AA3-E2D1E046157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35">
                  <a:extLst>
                    <a:ext uri="{FF2B5EF4-FFF2-40B4-BE49-F238E27FC236}">
                      <a16:creationId xmlns:a16="http://schemas.microsoft.com/office/drawing/2014/main" id="{82797773-0933-4D84-AEA9-E1F86A5E84DD}"/>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36">
                  <a:extLst>
                    <a:ext uri="{FF2B5EF4-FFF2-40B4-BE49-F238E27FC236}">
                      <a16:creationId xmlns:a16="http://schemas.microsoft.com/office/drawing/2014/main" id="{EF7CAD5F-2931-4F57-A98A-F24268A8281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37">
                  <a:extLst>
                    <a:ext uri="{FF2B5EF4-FFF2-40B4-BE49-F238E27FC236}">
                      <a16:creationId xmlns:a16="http://schemas.microsoft.com/office/drawing/2014/main" id="{8130DB4D-3DA9-4BF7-8935-1FD303817D2F}"/>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38">
                  <a:extLst>
                    <a:ext uri="{FF2B5EF4-FFF2-40B4-BE49-F238E27FC236}">
                      <a16:creationId xmlns:a16="http://schemas.microsoft.com/office/drawing/2014/main" id="{8D61BEEB-A4BF-4AF2-9D21-C1B809BB7DA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39">
                  <a:extLst>
                    <a:ext uri="{FF2B5EF4-FFF2-40B4-BE49-F238E27FC236}">
                      <a16:creationId xmlns:a16="http://schemas.microsoft.com/office/drawing/2014/main" id="{2993F8E4-43D2-4169-8858-3849D2F4961A}"/>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40">
                  <a:extLst>
                    <a:ext uri="{FF2B5EF4-FFF2-40B4-BE49-F238E27FC236}">
                      <a16:creationId xmlns:a16="http://schemas.microsoft.com/office/drawing/2014/main" id="{D802A79F-86E5-4A4B-AE86-5555A31A9CF7}"/>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141">
                  <a:extLst>
                    <a:ext uri="{FF2B5EF4-FFF2-40B4-BE49-F238E27FC236}">
                      <a16:creationId xmlns:a16="http://schemas.microsoft.com/office/drawing/2014/main" id="{A064A76E-8948-4A1F-BB83-689469E36962}"/>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142">
                  <a:extLst>
                    <a:ext uri="{FF2B5EF4-FFF2-40B4-BE49-F238E27FC236}">
                      <a16:creationId xmlns:a16="http://schemas.microsoft.com/office/drawing/2014/main" id="{2F889795-8BB0-4BD5-B701-8AA668C9D787}"/>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143">
                  <a:extLst>
                    <a:ext uri="{FF2B5EF4-FFF2-40B4-BE49-F238E27FC236}">
                      <a16:creationId xmlns:a16="http://schemas.microsoft.com/office/drawing/2014/main" id="{7BE74960-1F2A-4CEC-9624-410A56A7D967}"/>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144">
                  <a:extLst>
                    <a:ext uri="{FF2B5EF4-FFF2-40B4-BE49-F238E27FC236}">
                      <a16:creationId xmlns:a16="http://schemas.microsoft.com/office/drawing/2014/main" id="{DCB8AB14-EA78-4539-B5D1-8F530EBEA96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145">
                  <a:extLst>
                    <a:ext uri="{FF2B5EF4-FFF2-40B4-BE49-F238E27FC236}">
                      <a16:creationId xmlns:a16="http://schemas.microsoft.com/office/drawing/2014/main" id="{B18D55F5-90AE-4A16-B7C0-B4746B881C1E}"/>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146">
                  <a:extLst>
                    <a:ext uri="{FF2B5EF4-FFF2-40B4-BE49-F238E27FC236}">
                      <a16:creationId xmlns:a16="http://schemas.microsoft.com/office/drawing/2014/main" id="{6E625160-CC4A-49A0-BB4E-561F5C215F69}"/>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147">
                  <a:extLst>
                    <a:ext uri="{FF2B5EF4-FFF2-40B4-BE49-F238E27FC236}">
                      <a16:creationId xmlns:a16="http://schemas.microsoft.com/office/drawing/2014/main" id="{5CE47C13-B98D-4964-A73E-45851FCC2DCC}"/>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148">
                  <a:extLst>
                    <a:ext uri="{FF2B5EF4-FFF2-40B4-BE49-F238E27FC236}">
                      <a16:creationId xmlns:a16="http://schemas.microsoft.com/office/drawing/2014/main" id="{732798A8-DF6C-4DD3-BBE4-03570CDA87CB}"/>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149">
                  <a:extLst>
                    <a:ext uri="{FF2B5EF4-FFF2-40B4-BE49-F238E27FC236}">
                      <a16:creationId xmlns:a16="http://schemas.microsoft.com/office/drawing/2014/main" id="{0998660C-7376-4281-B9B0-33E285E275C8}"/>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150">
                  <a:extLst>
                    <a:ext uri="{FF2B5EF4-FFF2-40B4-BE49-F238E27FC236}">
                      <a16:creationId xmlns:a16="http://schemas.microsoft.com/office/drawing/2014/main" id="{965F46DA-9220-428B-B4E8-C5BCAC0E270B}"/>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151">
                  <a:extLst>
                    <a:ext uri="{FF2B5EF4-FFF2-40B4-BE49-F238E27FC236}">
                      <a16:creationId xmlns:a16="http://schemas.microsoft.com/office/drawing/2014/main" id="{3E46F37D-C718-4C07-A9B7-6116E6653F60}"/>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152">
                  <a:extLst>
                    <a:ext uri="{FF2B5EF4-FFF2-40B4-BE49-F238E27FC236}">
                      <a16:creationId xmlns:a16="http://schemas.microsoft.com/office/drawing/2014/main" id="{55E1B471-8C90-47E6-9B04-0840E77C944D}"/>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153">
                  <a:extLst>
                    <a:ext uri="{FF2B5EF4-FFF2-40B4-BE49-F238E27FC236}">
                      <a16:creationId xmlns:a16="http://schemas.microsoft.com/office/drawing/2014/main" id="{18C8C4B8-5939-4AF9-BC6A-CB4B9DB2B2D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154">
                  <a:extLst>
                    <a:ext uri="{FF2B5EF4-FFF2-40B4-BE49-F238E27FC236}">
                      <a16:creationId xmlns:a16="http://schemas.microsoft.com/office/drawing/2014/main" id="{B4A2047D-DB8F-472B-B15F-B71189C42B71}"/>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155">
                  <a:extLst>
                    <a:ext uri="{FF2B5EF4-FFF2-40B4-BE49-F238E27FC236}">
                      <a16:creationId xmlns:a16="http://schemas.microsoft.com/office/drawing/2014/main" id="{BE8F0118-70CC-4400-BF4F-6CCEA9751B0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156">
                  <a:extLst>
                    <a:ext uri="{FF2B5EF4-FFF2-40B4-BE49-F238E27FC236}">
                      <a16:creationId xmlns:a16="http://schemas.microsoft.com/office/drawing/2014/main" id="{6062FC76-1252-428F-BE6E-2397744A5D92}"/>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157">
                  <a:extLst>
                    <a:ext uri="{FF2B5EF4-FFF2-40B4-BE49-F238E27FC236}">
                      <a16:creationId xmlns:a16="http://schemas.microsoft.com/office/drawing/2014/main" id="{3AEBCD13-FF95-40D0-A890-1547CBF39680}"/>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158">
                  <a:extLst>
                    <a:ext uri="{FF2B5EF4-FFF2-40B4-BE49-F238E27FC236}">
                      <a16:creationId xmlns:a16="http://schemas.microsoft.com/office/drawing/2014/main" id="{B3CF9A35-D5DE-44E9-9A11-57FDE59C42F5}"/>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159">
                  <a:extLst>
                    <a:ext uri="{FF2B5EF4-FFF2-40B4-BE49-F238E27FC236}">
                      <a16:creationId xmlns:a16="http://schemas.microsoft.com/office/drawing/2014/main" id="{D3D56B3C-C4ED-49E8-866D-5A6DF670C362}"/>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160">
                  <a:extLst>
                    <a:ext uri="{FF2B5EF4-FFF2-40B4-BE49-F238E27FC236}">
                      <a16:creationId xmlns:a16="http://schemas.microsoft.com/office/drawing/2014/main" id="{328B50C2-D520-4514-A931-787FA9AD2841}"/>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161">
                  <a:extLst>
                    <a:ext uri="{FF2B5EF4-FFF2-40B4-BE49-F238E27FC236}">
                      <a16:creationId xmlns:a16="http://schemas.microsoft.com/office/drawing/2014/main" id="{92359725-CA17-4D32-8963-23FFD7928603}"/>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162">
                  <a:extLst>
                    <a:ext uri="{FF2B5EF4-FFF2-40B4-BE49-F238E27FC236}">
                      <a16:creationId xmlns:a16="http://schemas.microsoft.com/office/drawing/2014/main" id="{27F5B412-AB38-4575-95F1-7CFD2DF3229A}"/>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163">
                  <a:extLst>
                    <a:ext uri="{FF2B5EF4-FFF2-40B4-BE49-F238E27FC236}">
                      <a16:creationId xmlns:a16="http://schemas.microsoft.com/office/drawing/2014/main" id="{5C553CCE-5A1D-47AB-A254-3C68DF1CF9EB}"/>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6184" name="Group 1164">
              <a:extLst>
                <a:ext uri="{FF2B5EF4-FFF2-40B4-BE49-F238E27FC236}">
                  <a16:creationId xmlns:a16="http://schemas.microsoft.com/office/drawing/2014/main" id="{6459E42F-D557-41D1-B87C-15945ED3D62C}"/>
                </a:ext>
              </a:extLst>
            </p:cNvPr>
            <p:cNvGrpSpPr>
              <a:grpSpLocks/>
            </p:cNvGrpSpPr>
            <p:nvPr/>
          </p:nvGrpSpPr>
          <p:grpSpPr bwMode="auto">
            <a:xfrm>
              <a:off x="1824" y="3312"/>
              <a:ext cx="528" cy="440"/>
              <a:chOff x="3189" y="2788"/>
              <a:chExt cx="698" cy="632"/>
            </a:xfrm>
          </p:grpSpPr>
          <p:sp>
            <p:nvSpPr>
              <p:cNvPr id="6185" name="Freeform 1165">
                <a:extLst>
                  <a:ext uri="{FF2B5EF4-FFF2-40B4-BE49-F238E27FC236}">
                    <a16:creationId xmlns:a16="http://schemas.microsoft.com/office/drawing/2014/main" id="{79F3AB17-A18C-4664-92B4-CDBFE59F9A9A}"/>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1166">
                <a:extLst>
                  <a:ext uri="{FF2B5EF4-FFF2-40B4-BE49-F238E27FC236}">
                    <a16:creationId xmlns:a16="http://schemas.microsoft.com/office/drawing/2014/main" id="{69AE9257-7018-4EF4-8C74-33EECA62CCC3}"/>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1167">
                <a:extLst>
                  <a:ext uri="{FF2B5EF4-FFF2-40B4-BE49-F238E27FC236}">
                    <a16:creationId xmlns:a16="http://schemas.microsoft.com/office/drawing/2014/main" id="{4DED8BE6-7E4D-471D-8470-31270066FF32}"/>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1168">
                <a:extLst>
                  <a:ext uri="{FF2B5EF4-FFF2-40B4-BE49-F238E27FC236}">
                    <a16:creationId xmlns:a16="http://schemas.microsoft.com/office/drawing/2014/main" id="{B3A07E15-FDB7-4A6D-975B-B2DC312BB3D1}"/>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1169">
                <a:extLst>
                  <a:ext uri="{FF2B5EF4-FFF2-40B4-BE49-F238E27FC236}">
                    <a16:creationId xmlns:a16="http://schemas.microsoft.com/office/drawing/2014/main" id="{C55CB0DB-0990-4535-AA94-B2020E9E9A98}"/>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1170">
                <a:extLst>
                  <a:ext uri="{FF2B5EF4-FFF2-40B4-BE49-F238E27FC236}">
                    <a16:creationId xmlns:a16="http://schemas.microsoft.com/office/drawing/2014/main" id="{749FA176-5826-464B-A467-CB08FECC2327}"/>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1171">
                <a:extLst>
                  <a:ext uri="{FF2B5EF4-FFF2-40B4-BE49-F238E27FC236}">
                    <a16:creationId xmlns:a16="http://schemas.microsoft.com/office/drawing/2014/main" id="{8E1F179F-0878-4956-8669-9E5D7834E645}"/>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1172">
                <a:extLst>
                  <a:ext uri="{FF2B5EF4-FFF2-40B4-BE49-F238E27FC236}">
                    <a16:creationId xmlns:a16="http://schemas.microsoft.com/office/drawing/2014/main" id="{6A8CB6C1-D15A-4348-86C5-0D847692048F}"/>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1173">
                <a:extLst>
                  <a:ext uri="{FF2B5EF4-FFF2-40B4-BE49-F238E27FC236}">
                    <a16:creationId xmlns:a16="http://schemas.microsoft.com/office/drawing/2014/main" id="{4323C06C-12E0-4FD3-A66A-89D654CEB7A3}"/>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1174">
                <a:extLst>
                  <a:ext uri="{FF2B5EF4-FFF2-40B4-BE49-F238E27FC236}">
                    <a16:creationId xmlns:a16="http://schemas.microsoft.com/office/drawing/2014/main" id="{43C75495-73B9-45C8-8181-89415D6FF6BA}"/>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1175">
                <a:extLst>
                  <a:ext uri="{FF2B5EF4-FFF2-40B4-BE49-F238E27FC236}">
                    <a16:creationId xmlns:a16="http://schemas.microsoft.com/office/drawing/2014/main" id="{1647036C-E596-44AF-8CEF-05238EDE6253}"/>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1176">
                <a:extLst>
                  <a:ext uri="{FF2B5EF4-FFF2-40B4-BE49-F238E27FC236}">
                    <a16:creationId xmlns:a16="http://schemas.microsoft.com/office/drawing/2014/main" id="{E6A57963-F708-469E-8C6E-6E1BDD26E86C}"/>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1177">
                <a:extLst>
                  <a:ext uri="{FF2B5EF4-FFF2-40B4-BE49-F238E27FC236}">
                    <a16:creationId xmlns:a16="http://schemas.microsoft.com/office/drawing/2014/main" id="{84392D9B-3504-4AA8-92B8-1C4469013FCC}"/>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1178">
                <a:extLst>
                  <a:ext uri="{FF2B5EF4-FFF2-40B4-BE49-F238E27FC236}">
                    <a16:creationId xmlns:a16="http://schemas.microsoft.com/office/drawing/2014/main" id="{E2297C67-7D6A-4CF1-AA5B-5895DBE88909}"/>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1179">
                <a:extLst>
                  <a:ext uri="{FF2B5EF4-FFF2-40B4-BE49-F238E27FC236}">
                    <a16:creationId xmlns:a16="http://schemas.microsoft.com/office/drawing/2014/main" id="{965317EE-ACC4-412E-8A5F-332D41032D28}"/>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1180">
                <a:extLst>
                  <a:ext uri="{FF2B5EF4-FFF2-40B4-BE49-F238E27FC236}">
                    <a16:creationId xmlns:a16="http://schemas.microsoft.com/office/drawing/2014/main" id="{C2082779-12F9-4478-8739-5D9430B424A1}"/>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181">
                <a:extLst>
                  <a:ext uri="{FF2B5EF4-FFF2-40B4-BE49-F238E27FC236}">
                    <a16:creationId xmlns:a16="http://schemas.microsoft.com/office/drawing/2014/main" id="{1B2A45E3-6BE8-456E-95B2-BC0D64C05AFE}"/>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182">
                <a:extLst>
                  <a:ext uri="{FF2B5EF4-FFF2-40B4-BE49-F238E27FC236}">
                    <a16:creationId xmlns:a16="http://schemas.microsoft.com/office/drawing/2014/main" id="{05C9EC91-814C-4D55-BBBD-80AA0864E14E}"/>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183">
                <a:extLst>
                  <a:ext uri="{FF2B5EF4-FFF2-40B4-BE49-F238E27FC236}">
                    <a16:creationId xmlns:a16="http://schemas.microsoft.com/office/drawing/2014/main" id="{3F90659C-9581-4E8B-9E1B-D99700E8B7C5}"/>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51" name="Text Box 1184">
            <a:extLst>
              <a:ext uri="{FF2B5EF4-FFF2-40B4-BE49-F238E27FC236}">
                <a16:creationId xmlns:a16="http://schemas.microsoft.com/office/drawing/2014/main" id="{89EF3D99-9148-4964-8AC3-C853089205DD}"/>
              </a:ext>
            </a:extLst>
          </p:cNvPr>
          <p:cNvSpPr txBox="1">
            <a:spLocks noChangeArrowheads="1"/>
          </p:cNvSpPr>
          <p:nvPr/>
        </p:nvSpPr>
        <p:spPr bwMode="auto">
          <a:xfrm>
            <a:off x="1377950" y="1504950"/>
            <a:ext cx="2705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Print all the module pages.</a:t>
            </a:r>
          </a:p>
        </p:txBody>
      </p:sp>
      <p:sp>
        <p:nvSpPr>
          <p:cNvPr id="6152" name="Line 1185">
            <a:extLst>
              <a:ext uri="{FF2B5EF4-FFF2-40B4-BE49-F238E27FC236}">
                <a16:creationId xmlns:a16="http://schemas.microsoft.com/office/drawing/2014/main" id="{F07E7E72-A7DA-4710-BFF5-F0139E59E74B}"/>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Text Box 1186">
            <a:extLst>
              <a:ext uri="{FF2B5EF4-FFF2-40B4-BE49-F238E27FC236}">
                <a16:creationId xmlns:a16="http://schemas.microsoft.com/office/drawing/2014/main" id="{DBDBDD76-4C47-422B-BBD0-3FC97D347B1B}"/>
              </a:ext>
            </a:extLst>
          </p:cNvPr>
          <p:cNvSpPr txBox="1">
            <a:spLocks noChangeArrowheads="1"/>
          </p:cNvSpPr>
          <p:nvPr/>
        </p:nvSpPr>
        <p:spPr bwMode="auto">
          <a:xfrm>
            <a:off x="1352550" y="2914650"/>
            <a:ext cx="29654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Photocopy the entire module copying on both sides of each page.  The even pages (2, 4, 6, etc.) must be in English.  The odd pages (3, 5, 7, etc.) must be in Spanish.</a:t>
            </a:r>
          </a:p>
        </p:txBody>
      </p:sp>
      <p:sp>
        <p:nvSpPr>
          <p:cNvPr id="6154" name="Text Box 1187">
            <a:extLst>
              <a:ext uri="{FF2B5EF4-FFF2-40B4-BE49-F238E27FC236}">
                <a16:creationId xmlns:a16="http://schemas.microsoft.com/office/drawing/2014/main" id="{5F458D6A-07D5-450C-8769-8FA3D247225D}"/>
              </a:ext>
            </a:extLst>
          </p:cNvPr>
          <p:cNvSpPr txBox="1">
            <a:spLocks noChangeArrowheads="1"/>
          </p:cNvSpPr>
          <p:nvPr/>
        </p:nvSpPr>
        <p:spPr bwMode="auto">
          <a:xfrm>
            <a:off x="1416050" y="4879975"/>
            <a:ext cx="27495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Staple or bind each module.  Make sure that the pages in English are on the left and the pages in Spanish are on the right.</a:t>
            </a:r>
          </a:p>
        </p:txBody>
      </p:sp>
      <p:sp>
        <p:nvSpPr>
          <p:cNvPr id="6155" name="Text Box 1188">
            <a:extLst>
              <a:ext uri="{FF2B5EF4-FFF2-40B4-BE49-F238E27FC236}">
                <a16:creationId xmlns:a16="http://schemas.microsoft.com/office/drawing/2014/main" id="{DABFD796-656A-41E8-AFA4-FDAEE7ADE321}"/>
              </a:ext>
            </a:extLst>
          </p:cNvPr>
          <p:cNvSpPr txBox="1">
            <a:spLocks noChangeArrowheads="1"/>
          </p:cNvSpPr>
          <p:nvPr/>
        </p:nvSpPr>
        <p:spPr bwMode="auto">
          <a:xfrm>
            <a:off x="1333500" y="6972300"/>
            <a:ext cx="2965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Provide the training.  </a:t>
            </a:r>
          </a:p>
        </p:txBody>
      </p:sp>
      <p:sp>
        <p:nvSpPr>
          <p:cNvPr id="6156" name="Line 1189">
            <a:extLst>
              <a:ext uri="{FF2B5EF4-FFF2-40B4-BE49-F238E27FC236}">
                <a16:creationId xmlns:a16="http://schemas.microsoft.com/office/drawing/2014/main" id="{70E9DB08-F55F-4AB2-B398-5E668E711FDD}"/>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Line 1190">
            <a:extLst>
              <a:ext uri="{FF2B5EF4-FFF2-40B4-BE49-F238E27FC236}">
                <a16:creationId xmlns:a16="http://schemas.microsoft.com/office/drawing/2014/main" id="{EAB12723-4C5B-44D2-BD1D-033BE5401037}"/>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158" name="Group 1191">
            <a:extLst>
              <a:ext uri="{FF2B5EF4-FFF2-40B4-BE49-F238E27FC236}">
                <a16:creationId xmlns:a16="http://schemas.microsoft.com/office/drawing/2014/main" id="{5E123C70-5056-4880-892B-67E65956BDF3}"/>
              </a:ext>
            </a:extLst>
          </p:cNvPr>
          <p:cNvGrpSpPr>
            <a:grpSpLocks/>
          </p:cNvGrpSpPr>
          <p:nvPr/>
        </p:nvGrpSpPr>
        <p:grpSpPr bwMode="auto">
          <a:xfrm>
            <a:off x="4022725" y="4216400"/>
            <a:ext cx="2743200" cy="2209800"/>
            <a:chOff x="2526" y="2760"/>
            <a:chExt cx="1728" cy="1392"/>
          </a:xfrm>
        </p:grpSpPr>
        <p:sp>
          <p:nvSpPr>
            <p:cNvPr id="6159" name="Freeform 1192">
              <a:extLst>
                <a:ext uri="{FF2B5EF4-FFF2-40B4-BE49-F238E27FC236}">
                  <a16:creationId xmlns:a16="http://schemas.microsoft.com/office/drawing/2014/main" id="{A63CEB31-927D-4914-B062-4FCBFCDFC420}"/>
                </a:ext>
              </a:extLst>
            </p:cNvPr>
            <p:cNvSpPr>
              <a:spLocks/>
            </p:cNvSpPr>
            <p:nvPr/>
          </p:nvSpPr>
          <p:spPr bwMode="auto">
            <a:xfrm>
              <a:off x="3214" y="2760"/>
              <a:ext cx="1040" cy="1055"/>
            </a:xfrm>
            <a:custGeom>
              <a:avLst/>
              <a:gdLst>
                <a:gd name="T0" fmla="*/ 75 w 1118"/>
                <a:gd name="T1" fmla="*/ 0 h 1355"/>
                <a:gd name="T2" fmla="*/ 0 w 1118"/>
                <a:gd name="T3" fmla="*/ 2 h 1355"/>
                <a:gd name="T4" fmla="*/ 52 w 1118"/>
                <a:gd name="T5" fmla="*/ 2 h 1355"/>
                <a:gd name="T6" fmla="*/ 170 w 1118"/>
                <a:gd name="T7" fmla="*/ 2 h 1355"/>
                <a:gd name="T8" fmla="*/ 75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93">
              <a:extLst>
                <a:ext uri="{FF2B5EF4-FFF2-40B4-BE49-F238E27FC236}">
                  <a16:creationId xmlns:a16="http://schemas.microsoft.com/office/drawing/2014/main" id="{D681395E-DA13-4381-8583-51F09C90C80C}"/>
                </a:ext>
              </a:extLst>
            </p:cNvPr>
            <p:cNvSpPr>
              <a:spLocks/>
            </p:cNvSpPr>
            <p:nvPr/>
          </p:nvSpPr>
          <p:spPr bwMode="auto">
            <a:xfrm>
              <a:off x="3209" y="2784"/>
              <a:ext cx="974" cy="990"/>
            </a:xfrm>
            <a:custGeom>
              <a:avLst/>
              <a:gdLst>
                <a:gd name="T0" fmla="*/ 0 w 1049"/>
                <a:gd name="T1" fmla="*/ 2 h 1270"/>
                <a:gd name="T2" fmla="*/ 0 w 1049"/>
                <a:gd name="T3" fmla="*/ 2 h 1270"/>
                <a:gd name="T4" fmla="*/ 71 w 1049"/>
                <a:gd name="T5" fmla="*/ 0 h 1270"/>
                <a:gd name="T6" fmla="*/ 150 w 1049"/>
                <a:gd name="T7" fmla="*/ 2 h 1270"/>
                <a:gd name="T8" fmla="*/ 48 w 1049"/>
                <a:gd name="T9" fmla="*/ 2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194">
              <a:extLst>
                <a:ext uri="{FF2B5EF4-FFF2-40B4-BE49-F238E27FC236}">
                  <a16:creationId xmlns:a16="http://schemas.microsoft.com/office/drawing/2014/main" id="{687FB874-FA14-4CFE-BC4C-CE5100CC86BF}"/>
                </a:ext>
              </a:extLst>
            </p:cNvPr>
            <p:cNvSpPr>
              <a:spLocks/>
            </p:cNvSpPr>
            <p:nvPr/>
          </p:nvSpPr>
          <p:spPr bwMode="auto">
            <a:xfrm>
              <a:off x="3209" y="2811"/>
              <a:ext cx="929" cy="963"/>
            </a:xfrm>
            <a:custGeom>
              <a:avLst/>
              <a:gdLst>
                <a:gd name="T0" fmla="*/ 0 w 1000"/>
                <a:gd name="T1" fmla="*/ 2 h 1237"/>
                <a:gd name="T2" fmla="*/ 0 w 1000"/>
                <a:gd name="T3" fmla="*/ 2 h 1237"/>
                <a:gd name="T4" fmla="*/ 72 w 1000"/>
                <a:gd name="T5" fmla="*/ 0 h 1237"/>
                <a:gd name="T6" fmla="*/ 148 w 1000"/>
                <a:gd name="T7" fmla="*/ 2 h 1237"/>
                <a:gd name="T8" fmla="*/ 49 w 1000"/>
                <a:gd name="T9" fmla="*/ 2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195">
              <a:extLst>
                <a:ext uri="{FF2B5EF4-FFF2-40B4-BE49-F238E27FC236}">
                  <a16:creationId xmlns:a16="http://schemas.microsoft.com/office/drawing/2014/main" id="{B323579B-50F3-4403-BE0F-9E5291FB5B05}"/>
                </a:ext>
              </a:extLst>
            </p:cNvPr>
            <p:cNvSpPr>
              <a:spLocks/>
            </p:cNvSpPr>
            <p:nvPr/>
          </p:nvSpPr>
          <p:spPr bwMode="auto">
            <a:xfrm>
              <a:off x="2526" y="3080"/>
              <a:ext cx="1012" cy="1072"/>
            </a:xfrm>
            <a:custGeom>
              <a:avLst/>
              <a:gdLst>
                <a:gd name="T0" fmla="*/ 115 w 1088"/>
                <a:gd name="T1" fmla="*/ 0 h 1377"/>
                <a:gd name="T2" fmla="*/ 0 w 1088"/>
                <a:gd name="T3" fmla="*/ 2 h 1377"/>
                <a:gd name="T4" fmla="*/ 75 w 1088"/>
                <a:gd name="T5" fmla="*/ 2 h 1377"/>
                <a:gd name="T6" fmla="*/ 166 w 1088"/>
                <a:gd name="T7" fmla="*/ 2 h 1377"/>
                <a:gd name="T8" fmla="*/ 115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196">
              <a:extLst>
                <a:ext uri="{FF2B5EF4-FFF2-40B4-BE49-F238E27FC236}">
                  <a16:creationId xmlns:a16="http://schemas.microsoft.com/office/drawing/2014/main" id="{897E2D5D-FBE5-40C9-96AE-A56616332E57}"/>
                </a:ext>
              </a:extLst>
            </p:cNvPr>
            <p:cNvSpPr>
              <a:spLocks/>
            </p:cNvSpPr>
            <p:nvPr/>
          </p:nvSpPr>
          <p:spPr bwMode="auto">
            <a:xfrm>
              <a:off x="2584" y="3113"/>
              <a:ext cx="931" cy="968"/>
            </a:xfrm>
            <a:custGeom>
              <a:avLst/>
              <a:gdLst>
                <a:gd name="T0" fmla="*/ 100 w 1001"/>
                <a:gd name="T1" fmla="*/ 0 h 1242"/>
                <a:gd name="T2" fmla="*/ 0 w 1001"/>
                <a:gd name="T3" fmla="*/ 2 h 1242"/>
                <a:gd name="T4" fmla="*/ 69 w 1001"/>
                <a:gd name="T5" fmla="*/ 2 h 1242"/>
                <a:gd name="T6" fmla="*/ 153 w 1001"/>
                <a:gd name="T7" fmla="*/ 2 h 1242"/>
                <a:gd name="T8" fmla="*/ 100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1197">
              <a:extLst>
                <a:ext uri="{FF2B5EF4-FFF2-40B4-BE49-F238E27FC236}">
                  <a16:creationId xmlns:a16="http://schemas.microsoft.com/office/drawing/2014/main" id="{26235B5B-8892-4E0D-89E3-AD7FF7101D92}"/>
                </a:ext>
              </a:extLst>
            </p:cNvPr>
            <p:cNvSpPr>
              <a:spLocks/>
            </p:cNvSpPr>
            <p:nvPr/>
          </p:nvSpPr>
          <p:spPr bwMode="auto">
            <a:xfrm>
              <a:off x="3209" y="2841"/>
              <a:ext cx="887" cy="933"/>
            </a:xfrm>
            <a:custGeom>
              <a:avLst/>
              <a:gdLst>
                <a:gd name="T0" fmla="*/ 0 w 953"/>
                <a:gd name="T1" fmla="*/ 2 h 1199"/>
                <a:gd name="T2" fmla="*/ 0 w 953"/>
                <a:gd name="T3" fmla="*/ 2 h 1199"/>
                <a:gd name="T4" fmla="*/ 75 w 953"/>
                <a:gd name="T5" fmla="*/ 0 h 1199"/>
                <a:gd name="T6" fmla="*/ 146 w 953"/>
                <a:gd name="T7" fmla="*/ 2 h 1199"/>
                <a:gd name="T8" fmla="*/ 51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1198">
              <a:extLst>
                <a:ext uri="{FF2B5EF4-FFF2-40B4-BE49-F238E27FC236}">
                  <a16:creationId xmlns:a16="http://schemas.microsoft.com/office/drawing/2014/main" id="{AF385173-AD56-4F04-83E1-1816628F2C93}"/>
                </a:ext>
              </a:extLst>
            </p:cNvPr>
            <p:cNvSpPr>
              <a:spLocks/>
            </p:cNvSpPr>
            <p:nvPr/>
          </p:nvSpPr>
          <p:spPr bwMode="auto">
            <a:xfrm>
              <a:off x="3192" y="3092"/>
              <a:ext cx="346" cy="699"/>
            </a:xfrm>
            <a:custGeom>
              <a:avLst/>
              <a:gdLst>
                <a:gd name="T0" fmla="*/ 0 w 373"/>
                <a:gd name="T1" fmla="*/ 2 h 899"/>
                <a:gd name="T2" fmla="*/ 6 w 373"/>
                <a:gd name="T3" fmla="*/ 0 h 899"/>
                <a:gd name="T4" fmla="*/ 53 w 373"/>
                <a:gd name="T5" fmla="*/ 2 h 899"/>
                <a:gd name="T6" fmla="*/ 50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66" name="Group 1199">
              <a:extLst>
                <a:ext uri="{FF2B5EF4-FFF2-40B4-BE49-F238E27FC236}">
                  <a16:creationId xmlns:a16="http://schemas.microsoft.com/office/drawing/2014/main" id="{1C179784-0A5B-4EC3-A4F4-C6E044CB8F03}"/>
                </a:ext>
              </a:extLst>
            </p:cNvPr>
            <p:cNvGrpSpPr>
              <a:grpSpLocks/>
            </p:cNvGrpSpPr>
            <p:nvPr/>
          </p:nvGrpSpPr>
          <p:grpSpPr bwMode="auto">
            <a:xfrm>
              <a:off x="3184" y="3140"/>
              <a:ext cx="401" cy="595"/>
              <a:chOff x="2056" y="1496"/>
              <a:chExt cx="468" cy="751"/>
            </a:xfrm>
          </p:grpSpPr>
          <p:grpSp>
            <p:nvGrpSpPr>
              <p:cNvPr id="6171" name="Group 1200">
                <a:extLst>
                  <a:ext uri="{FF2B5EF4-FFF2-40B4-BE49-F238E27FC236}">
                    <a16:creationId xmlns:a16="http://schemas.microsoft.com/office/drawing/2014/main" id="{D3BB125B-45AF-4546-893C-25C7E1D9A2F2}"/>
                  </a:ext>
                </a:extLst>
              </p:cNvPr>
              <p:cNvGrpSpPr>
                <a:grpSpLocks/>
              </p:cNvGrpSpPr>
              <p:nvPr/>
            </p:nvGrpSpPr>
            <p:grpSpPr bwMode="auto">
              <a:xfrm>
                <a:off x="2056" y="1496"/>
                <a:ext cx="206" cy="139"/>
                <a:chOff x="2056" y="1496"/>
                <a:chExt cx="206" cy="139"/>
              </a:xfrm>
            </p:grpSpPr>
            <p:sp>
              <p:nvSpPr>
                <p:cNvPr id="6180" name="Freeform 1201">
                  <a:extLst>
                    <a:ext uri="{FF2B5EF4-FFF2-40B4-BE49-F238E27FC236}">
                      <a16:creationId xmlns:a16="http://schemas.microsoft.com/office/drawing/2014/main" id="{66F1D9A8-18D2-400A-BE30-1AFA46156EE8}"/>
                    </a:ext>
                  </a:extLst>
                </p:cNvPr>
                <p:cNvSpPr>
                  <a:spLocks/>
                </p:cNvSpPr>
                <p:nvPr/>
              </p:nvSpPr>
              <p:spPr bwMode="auto">
                <a:xfrm>
                  <a:off x="2056" y="1596"/>
                  <a:ext cx="45" cy="39"/>
                </a:xfrm>
                <a:custGeom>
                  <a:avLst/>
                  <a:gdLst>
                    <a:gd name="T0" fmla="*/ 218 w 41"/>
                    <a:gd name="T1" fmla="*/ 10 h 41"/>
                    <a:gd name="T2" fmla="*/ 314 w 41"/>
                    <a:gd name="T3" fmla="*/ 10 h 41"/>
                    <a:gd name="T4" fmla="*/ 381 w 41"/>
                    <a:gd name="T5" fmla="*/ 10 h 41"/>
                    <a:gd name="T6" fmla="*/ 450 w 41"/>
                    <a:gd name="T7" fmla="*/ 10 h 41"/>
                    <a:gd name="T8" fmla="*/ 457 w 41"/>
                    <a:gd name="T9" fmla="*/ 10 h 41"/>
                    <a:gd name="T10" fmla="*/ 450 w 41"/>
                    <a:gd name="T11" fmla="*/ 10 h 41"/>
                    <a:gd name="T12" fmla="*/ 381 w 41"/>
                    <a:gd name="T13" fmla="*/ 6 h 41"/>
                    <a:gd name="T14" fmla="*/ 314 w 41"/>
                    <a:gd name="T15" fmla="*/ 1 h 41"/>
                    <a:gd name="T16" fmla="*/ 218 w 41"/>
                    <a:gd name="T17" fmla="*/ 0 h 41"/>
                    <a:gd name="T18" fmla="*/ 125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25 w 41"/>
                    <a:gd name="T31" fmla="*/ 10 h 41"/>
                    <a:gd name="T32" fmla="*/ 218 w 41"/>
                    <a:gd name="T33" fmla="*/ 1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1202">
                  <a:extLst>
                    <a:ext uri="{FF2B5EF4-FFF2-40B4-BE49-F238E27FC236}">
                      <a16:creationId xmlns:a16="http://schemas.microsoft.com/office/drawing/2014/main" id="{90AFD8F5-0896-4371-B3F3-5BA218921897}"/>
                    </a:ext>
                  </a:extLst>
                </p:cNvPr>
                <p:cNvSpPr>
                  <a:spLocks/>
                </p:cNvSpPr>
                <p:nvPr/>
              </p:nvSpPr>
              <p:spPr bwMode="auto">
                <a:xfrm>
                  <a:off x="2216" y="1533"/>
                  <a:ext cx="46" cy="41"/>
                </a:xfrm>
                <a:custGeom>
                  <a:avLst/>
                  <a:gdLst>
                    <a:gd name="T0" fmla="*/ 425 w 41"/>
                    <a:gd name="T1" fmla="*/ 71 h 40"/>
                    <a:gd name="T2" fmla="*/ 585 w 41"/>
                    <a:gd name="T3" fmla="*/ 69 h 40"/>
                    <a:gd name="T4" fmla="*/ 709 w 41"/>
                    <a:gd name="T5" fmla="*/ 61 h 40"/>
                    <a:gd name="T6" fmla="*/ 795 w 41"/>
                    <a:gd name="T7" fmla="*/ 54 h 40"/>
                    <a:gd name="T8" fmla="*/ 819 w 41"/>
                    <a:gd name="T9" fmla="*/ 46 h 40"/>
                    <a:gd name="T10" fmla="*/ 795 w 41"/>
                    <a:gd name="T11" fmla="*/ 13 h 40"/>
                    <a:gd name="T12" fmla="*/ 709 w 41"/>
                    <a:gd name="T13" fmla="*/ 6 h 40"/>
                    <a:gd name="T14" fmla="*/ 585 w 41"/>
                    <a:gd name="T15" fmla="*/ 1 h 40"/>
                    <a:gd name="T16" fmla="*/ 425 w 41"/>
                    <a:gd name="T17" fmla="*/ 0 h 40"/>
                    <a:gd name="T18" fmla="*/ 268 w 41"/>
                    <a:gd name="T19" fmla="*/ 1 h 40"/>
                    <a:gd name="T20" fmla="*/ 120 w 41"/>
                    <a:gd name="T21" fmla="*/ 6 h 40"/>
                    <a:gd name="T22" fmla="*/ 1 w 41"/>
                    <a:gd name="T23" fmla="*/ 13 h 40"/>
                    <a:gd name="T24" fmla="*/ 0 w 41"/>
                    <a:gd name="T25" fmla="*/ 46 h 40"/>
                    <a:gd name="T26" fmla="*/ 1 w 41"/>
                    <a:gd name="T27" fmla="*/ 54 h 40"/>
                    <a:gd name="T28" fmla="*/ 120 w 41"/>
                    <a:gd name="T29" fmla="*/ 61 h 40"/>
                    <a:gd name="T30" fmla="*/ 268 w 41"/>
                    <a:gd name="T31" fmla="*/ 69 h 40"/>
                    <a:gd name="T32" fmla="*/ 425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1203">
                  <a:extLst>
                    <a:ext uri="{FF2B5EF4-FFF2-40B4-BE49-F238E27FC236}">
                      <a16:creationId xmlns:a16="http://schemas.microsoft.com/office/drawing/2014/main" id="{C6716B8C-DA76-40F8-9177-B8746CEDC1EA}"/>
                    </a:ext>
                  </a:extLst>
                </p:cNvPr>
                <p:cNvSpPr>
                  <a:spLocks/>
                </p:cNvSpPr>
                <p:nvPr/>
              </p:nvSpPr>
              <p:spPr bwMode="auto">
                <a:xfrm>
                  <a:off x="2060" y="1496"/>
                  <a:ext cx="195" cy="126"/>
                </a:xfrm>
                <a:custGeom>
                  <a:avLst/>
                  <a:gdLst>
                    <a:gd name="T0" fmla="*/ 1067 w 181"/>
                    <a:gd name="T1" fmla="*/ 40 h 129"/>
                    <a:gd name="T2" fmla="*/ 1255 w 181"/>
                    <a:gd name="T3" fmla="*/ 31 h 129"/>
                    <a:gd name="T4" fmla="*/ 1242 w 181"/>
                    <a:gd name="T5" fmla="*/ 29 h 129"/>
                    <a:gd name="T6" fmla="*/ 1227 w 181"/>
                    <a:gd name="T7" fmla="*/ 25 h 129"/>
                    <a:gd name="T8" fmla="*/ 1199 w 181"/>
                    <a:gd name="T9" fmla="*/ 21 h 129"/>
                    <a:gd name="T10" fmla="*/ 1165 w 181"/>
                    <a:gd name="T11" fmla="*/ 21 h 129"/>
                    <a:gd name="T12" fmla="*/ 1109 w 181"/>
                    <a:gd name="T13" fmla="*/ 21 h 129"/>
                    <a:gd name="T14" fmla="*/ 1065 w 181"/>
                    <a:gd name="T15" fmla="*/ 19 h 129"/>
                    <a:gd name="T16" fmla="*/ 990 w 181"/>
                    <a:gd name="T17" fmla="*/ 11 h 129"/>
                    <a:gd name="T18" fmla="*/ 909 w 181"/>
                    <a:gd name="T19" fmla="*/ 6 h 129"/>
                    <a:gd name="T20" fmla="*/ 846 w 181"/>
                    <a:gd name="T21" fmla="*/ 2 h 129"/>
                    <a:gd name="T22" fmla="*/ 785 w 181"/>
                    <a:gd name="T23" fmla="*/ 1 h 129"/>
                    <a:gd name="T24" fmla="*/ 729 w 181"/>
                    <a:gd name="T25" fmla="*/ 0 h 129"/>
                    <a:gd name="T26" fmla="*/ 674 w 181"/>
                    <a:gd name="T27" fmla="*/ 0 h 129"/>
                    <a:gd name="T28" fmla="*/ 595 w 181"/>
                    <a:gd name="T29" fmla="*/ 1 h 129"/>
                    <a:gd name="T30" fmla="*/ 539 w 181"/>
                    <a:gd name="T31" fmla="*/ 3 h 129"/>
                    <a:gd name="T32" fmla="*/ 472 w 181"/>
                    <a:gd name="T33" fmla="*/ 7 h 129"/>
                    <a:gd name="T34" fmla="*/ 402 w 181"/>
                    <a:gd name="T35" fmla="*/ 10 h 129"/>
                    <a:gd name="T36" fmla="*/ 257 w 181"/>
                    <a:gd name="T37" fmla="*/ 21 h 129"/>
                    <a:gd name="T38" fmla="*/ 147 w 181"/>
                    <a:gd name="T39" fmla="*/ 21 h 129"/>
                    <a:gd name="T40" fmla="*/ 62 w 181"/>
                    <a:gd name="T41" fmla="*/ 28 h 129"/>
                    <a:gd name="T42" fmla="*/ 3 w 181"/>
                    <a:gd name="T43" fmla="*/ 41 h 129"/>
                    <a:gd name="T44" fmla="*/ 0 w 181"/>
                    <a:gd name="T45" fmla="*/ 49 h 129"/>
                    <a:gd name="T46" fmla="*/ 0 w 181"/>
                    <a:gd name="T47" fmla="*/ 57 h 129"/>
                    <a:gd name="T48" fmla="*/ 1 w 181"/>
                    <a:gd name="T49" fmla="*/ 62 h 129"/>
                    <a:gd name="T50" fmla="*/ 5 w 181"/>
                    <a:gd name="T51" fmla="*/ 69 h 129"/>
                    <a:gd name="T52" fmla="*/ 222 w 181"/>
                    <a:gd name="T53" fmla="*/ 63 h 129"/>
                    <a:gd name="T54" fmla="*/ 222 w 181"/>
                    <a:gd name="T55" fmla="*/ 63 h 129"/>
                    <a:gd name="T56" fmla="*/ 212 w 181"/>
                    <a:gd name="T57" fmla="*/ 62 h 129"/>
                    <a:gd name="T58" fmla="*/ 197 w 181"/>
                    <a:gd name="T59" fmla="*/ 59 h 129"/>
                    <a:gd name="T60" fmla="*/ 197 w 181"/>
                    <a:gd name="T61" fmla="*/ 55 h 129"/>
                    <a:gd name="T62" fmla="*/ 197 w 181"/>
                    <a:gd name="T63" fmla="*/ 48 h 129"/>
                    <a:gd name="T64" fmla="*/ 222 w 181"/>
                    <a:gd name="T65" fmla="*/ 42 h 129"/>
                    <a:gd name="T66" fmla="*/ 277 w 181"/>
                    <a:gd name="T67" fmla="*/ 34 h 129"/>
                    <a:gd name="T68" fmla="*/ 357 w 181"/>
                    <a:gd name="T69" fmla="*/ 21 h 129"/>
                    <a:gd name="T70" fmla="*/ 482 w 181"/>
                    <a:gd name="T71" fmla="*/ 21 h 129"/>
                    <a:gd name="T72" fmla="*/ 539 w 181"/>
                    <a:gd name="T73" fmla="*/ 21 h 129"/>
                    <a:gd name="T74" fmla="*/ 583 w 181"/>
                    <a:gd name="T75" fmla="*/ 21 h 129"/>
                    <a:gd name="T76" fmla="*/ 628 w 181"/>
                    <a:gd name="T77" fmla="*/ 21 h 129"/>
                    <a:gd name="T78" fmla="*/ 677 w 181"/>
                    <a:gd name="T79" fmla="*/ 21 h 129"/>
                    <a:gd name="T80" fmla="*/ 708 w 181"/>
                    <a:gd name="T81" fmla="*/ 21 h 129"/>
                    <a:gd name="T82" fmla="*/ 744 w 181"/>
                    <a:gd name="T83" fmla="*/ 21 h 129"/>
                    <a:gd name="T84" fmla="*/ 792 w 181"/>
                    <a:gd name="T85" fmla="*/ 21 h 129"/>
                    <a:gd name="T86" fmla="*/ 842 w 181"/>
                    <a:gd name="T87" fmla="*/ 21 h 129"/>
                    <a:gd name="T88" fmla="*/ 886 w 181"/>
                    <a:gd name="T89" fmla="*/ 21 h 129"/>
                    <a:gd name="T90" fmla="*/ 931 w 181"/>
                    <a:gd name="T91" fmla="*/ 21 h 129"/>
                    <a:gd name="T92" fmla="*/ 979 w 181"/>
                    <a:gd name="T93" fmla="*/ 21 h 129"/>
                    <a:gd name="T94" fmla="*/ 1003 w 181"/>
                    <a:gd name="T95" fmla="*/ 27 h 129"/>
                    <a:gd name="T96" fmla="*/ 1029 w 181"/>
                    <a:gd name="T97" fmla="*/ 33 h 129"/>
                    <a:gd name="T98" fmla="*/ 1057 w 181"/>
                    <a:gd name="T99" fmla="*/ 37 h 129"/>
                    <a:gd name="T100" fmla="*/ 1065 w 181"/>
                    <a:gd name="T101" fmla="*/ 39 h 129"/>
                    <a:gd name="T102" fmla="*/ 1067 w 181"/>
                    <a:gd name="T103" fmla="*/ 40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2" name="Group 1204">
                <a:extLst>
                  <a:ext uri="{FF2B5EF4-FFF2-40B4-BE49-F238E27FC236}">
                    <a16:creationId xmlns:a16="http://schemas.microsoft.com/office/drawing/2014/main" id="{49C4AAC1-BB95-49FF-A945-C12B618B8995}"/>
                  </a:ext>
                </a:extLst>
              </p:cNvPr>
              <p:cNvGrpSpPr>
                <a:grpSpLocks/>
              </p:cNvGrpSpPr>
              <p:nvPr/>
            </p:nvGrpSpPr>
            <p:grpSpPr bwMode="auto">
              <a:xfrm>
                <a:off x="2188" y="1789"/>
                <a:ext cx="204" cy="139"/>
                <a:chOff x="2188" y="1789"/>
                <a:chExt cx="204" cy="139"/>
              </a:xfrm>
            </p:grpSpPr>
            <p:sp>
              <p:nvSpPr>
                <p:cNvPr id="6177" name="Freeform 1205">
                  <a:extLst>
                    <a:ext uri="{FF2B5EF4-FFF2-40B4-BE49-F238E27FC236}">
                      <a16:creationId xmlns:a16="http://schemas.microsoft.com/office/drawing/2014/main" id="{B8C7BA24-FDB1-4378-9067-5DEACB2D1E5A}"/>
                    </a:ext>
                  </a:extLst>
                </p:cNvPr>
                <p:cNvSpPr>
                  <a:spLocks/>
                </p:cNvSpPr>
                <p:nvPr/>
              </p:nvSpPr>
              <p:spPr bwMode="auto">
                <a:xfrm>
                  <a:off x="2188" y="1889"/>
                  <a:ext cx="43" cy="39"/>
                </a:xfrm>
                <a:custGeom>
                  <a:avLst/>
                  <a:gdLst>
                    <a:gd name="T0" fmla="*/ 47 w 42"/>
                    <a:gd name="T1" fmla="*/ 7 h 42"/>
                    <a:gd name="T2" fmla="*/ 55 w 42"/>
                    <a:gd name="T3" fmla="*/ 7 h 42"/>
                    <a:gd name="T4" fmla="*/ 62 w 42"/>
                    <a:gd name="T5" fmla="*/ 7 h 42"/>
                    <a:gd name="T6" fmla="*/ 71 w 42"/>
                    <a:gd name="T7" fmla="*/ 7 h 42"/>
                    <a:gd name="T8" fmla="*/ 73 w 42"/>
                    <a:gd name="T9" fmla="*/ 7 h 42"/>
                    <a:gd name="T10" fmla="*/ 71 w 42"/>
                    <a:gd name="T11" fmla="*/ 7 h 42"/>
                    <a:gd name="T12" fmla="*/ 62 w 42"/>
                    <a:gd name="T13" fmla="*/ 6 h 42"/>
                    <a:gd name="T14" fmla="*/ 55 w 42"/>
                    <a:gd name="T15" fmla="*/ 2 h 42"/>
                    <a:gd name="T16" fmla="*/ 47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7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1206">
                  <a:extLst>
                    <a:ext uri="{FF2B5EF4-FFF2-40B4-BE49-F238E27FC236}">
                      <a16:creationId xmlns:a16="http://schemas.microsoft.com/office/drawing/2014/main" id="{6D5D3B36-6DBE-4FF8-AEAB-A1C27F7810BD}"/>
                    </a:ext>
                  </a:extLst>
                </p:cNvPr>
                <p:cNvSpPr>
                  <a:spLocks/>
                </p:cNvSpPr>
                <p:nvPr/>
              </p:nvSpPr>
              <p:spPr bwMode="auto">
                <a:xfrm>
                  <a:off x="2346" y="1826"/>
                  <a:ext cx="46" cy="41"/>
                </a:xfrm>
                <a:custGeom>
                  <a:avLst/>
                  <a:gdLst>
                    <a:gd name="T0" fmla="*/ 395 w 41"/>
                    <a:gd name="T1" fmla="*/ 41 h 41"/>
                    <a:gd name="T2" fmla="*/ 558 w 41"/>
                    <a:gd name="T3" fmla="*/ 40 h 41"/>
                    <a:gd name="T4" fmla="*/ 702 w 41"/>
                    <a:gd name="T5" fmla="*/ 36 h 41"/>
                    <a:gd name="T6" fmla="*/ 795 w 41"/>
                    <a:gd name="T7" fmla="*/ 29 h 41"/>
                    <a:gd name="T8" fmla="*/ 819 w 41"/>
                    <a:gd name="T9" fmla="*/ 21 h 41"/>
                    <a:gd name="T10" fmla="*/ 795 w 41"/>
                    <a:gd name="T11" fmla="*/ 13 h 41"/>
                    <a:gd name="T12" fmla="*/ 702 w 41"/>
                    <a:gd name="T13" fmla="*/ 6 h 41"/>
                    <a:gd name="T14" fmla="*/ 558 w 41"/>
                    <a:gd name="T15" fmla="*/ 1 h 41"/>
                    <a:gd name="T16" fmla="*/ 395 w 41"/>
                    <a:gd name="T17" fmla="*/ 0 h 41"/>
                    <a:gd name="T18" fmla="*/ 239 w 41"/>
                    <a:gd name="T19" fmla="*/ 1 h 41"/>
                    <a:gd name="T20" fmla="*/ 107 w 41"/>
                    <a:gd name="T21" fmla="*/ 6 h 41"/>
                    <a:gd name="T22" fmla="*/ 1 w 41"/>
                    <a:gd name="T23" fmla="*/ 13 h 41"/>
                    <a:gd name="T24" fmla="*/ 0 w 41"/>
                    <a:gd name="T25" fmla="*/ 21 h 41"/>
                    <a:gd name="T26" fmla="*/ 1 w 41"/>
                    <a:gd name="T27" fmla="*/ 29 h 41"/>
                    <a:gd name="T28" fmla="*/ 107 w 41"/>
                    <a:gd name="T29" fmla="*/ 36 h 41"/>
                    <a:gd name="T30" fmla="*/ 239 w 41"/>
                    <a:gd name="T31" fmla="*/ 40 h 41"/>
                    <a:gd name="T32" fmla="*/ 395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1207">
                  <a:extLst>
                    <a:ext uri="{FF2B5EF4-FFF2-40B4-BE49-F238E27FC236}">
                      <a16:creationId xmlns:a16="http://schemas.microsoft.com/office/drawing/2014/main" id="{C0D939EB-0407-46FF-9EF9-CBA013485DBA}"/>
                    </a:ext>
                  </a:extLst>
                </p:cNvPr>
                <p:cNvSpPr>
                  <a:spLocks/>
                </p:cNvSpPr>
                <p:nvPr/>
              </p:nvSpPr>
              <p:spPr bwMode="auto">
                <a:xfrm>
                  <a:off x="2190" y="1789"/>
                  <a:ext cx="195" cy="127"/>
                </a:xfrm>
                <a:custGeom>
                  <a:avLst/>
                  <a:gdLst>
                    <a:gd name="T0" fmla="*/ 1419 w 179"/>
                    <a:gd name="T1" fmla="*/ 41 h 129"/>
                    <a:gd name="T2" fmla="*/ 1665 w 179"/>
                    <a:gd name="T3" fmla="*/ 32 h 129"/>
                    <a:gd name="T4" fmla="*/ 1645 w 179"/>
                    <a:gd name="T5" fmla="*/ 32 h 129"/>
                    <a:gd name="T6" fmla="*/ 1630 w 179"/>
                    <a:gd name="T7" fmla="*/ 32 h 129"/>
                    <a:gd name="T8" fmla="*/ 1596 w 179"/>
                    <a:gd name="T9" fmla="*/ 32 h 129"/>
                    <a:gd name="T10" fmla="*/ 1549 w 179"/>
                    <a:gd name="T11" fmla="*/ 32 h 129"/>
                    <a:gd name="T12" fmla="*/ 1492 w 179"/>
                    <a:gd name="T13" fmla="*/ 28 h 129"/>
                    <a:gd name="T14" fmla="*/ 1419 w 179"/>
                    <a:gd name="T15" fmla="*/ 18 h 129"/>
                    <a:gd name="T16" fmla="*/ 1326 w 179"/>
                    <a:gd name="T17" fmla="*/ 12 h 129"/>
                    <a:gd name="T18" fmla="*/ 1217 w 179"/>
                    <a:gd name="T19" fmla="*/ 5 h 129"/>
                    <a:gd name="T20" fmla="*/ 1137 w 179"/>
                    <a:gd name="T21" fmla="*/ 2 h 129"/>
                    <a:gd name="T22" fmla="*/ 1055 w 179"/>
                    <a:gd name="T23" fmla="*/ 0 h 129"/>
                    <a:gd name="T24" fmla="*/ 973 w 179"/>
                    <a:gd name="T25" fmla="*/ 0 h 129"/>
                    <a:gd name="T26" fmla="*/ 889 w 179"/>
                    <a:gd name="T27" fmla="*/ 0 h 129"/>
                    <a:gd name="T28" fmla="*/ 806 w 179"/>
                    <a:gd name="T29" fmla="*/ 1 h 129"/>
                    <a:gd name="T30" fmla="*/ 728 w 179"/>
                    <a:gd name="T31" fmla="*/ 4 h 129"/>
                    <a:gd name="T32" fmla="*/ 634 w 179"/>
                    <a:gd name="T33" fmla="*/ 6 h 129"/>
                    <a:gd name="T34" fmla="*/ 534 w 179"/>
                    <a:gd name="T35" fmla="*/ 10 h 129"/>
                    <a:gd name="T36" fmla="*/ 346 w 179"/>
                    <a:gd name="T37" fmla="*/ 23 h 129"/>
                    <a:gd name="T38" fmla="*/ 207 w 179"/>
                    <a:gd name="T39" fmla="*/ 32 h 129"/>
                    <a:gd name="T40" fmla="*/ 89 w 179"/>
                    <a:gd name="T41" fmla="*/ 32 h 129"/>
                    <a:gd name="T42" fmla="*/ 3 w 179"/>
                    <a:gd name="T43" fmla="*/ 44 h 129"/>
                    <a:gd name="T44" fmla="*/ 1 w 179"/>
                    <a:gd name="T45" fmla="*/ 62 h 129"/>
                    <a:gd name="T46" fmla="*/ 0 w 179"/>
                    <a:gd name="T47" fmla="*/ 73 h 129"/>
                    <a:gd name="T48" fmla="*/ 2 w 179"/>
                    <a:gd name="T49" fmla="*/ 80 h 129"/>
                    <a:gd name="T50" fmla="*/ 63 w 179"/>
                    <a:gd name="T51" fmla="*/ 86 h 129"/>
                    <a:gd name="T52" fmla="*/ 293 w 179"/>
                    <a:gd name="T53" fmla="*/ 81 h 129"/>
                    <a:gd name="T54" fmla="*/ 293 w 179"/>
                    <a:gd name="T55" fmla="*/ 81 h 129"/>
                    <a:gd name="T56" fmla="*/ 292 w 179"/>
                    <a:gd name="T57" fmla="*/ 79 h 129"/>
                    <a:gd name="T58" fmla="*/ 273 w 179"/>
                    <a:gd name="T59" fmla="*/ 75 h 129"/>
                    <a:gd name="T60" fmla="*/ 269 w 179"/>
                    <a:gd name="T61" fmla="*/ 70 h 129"/>
                    <a:gd name="T62" fmla="*/ 273 w 179"/>
                    <a:gd name="T63" fmla="*/ 59 h 129"/>
                    <a:gd name="T64" fmla="*/ 297 w 179"/>
                    <a:gd name="T65" fmla="*/ 47 h 129"/>
                    <a:gd name="T66" fmla="*/ 377 w 179"/>
                    <a:gd name="T67" fmla="*/ 33 h 129"/>
                    <a:gd name="T68" fmla="*/ 490 w 179"/>
                    <a:gd name="T69" fmla="*/ 32 h 129"/>
                    <a:gd name="T70" fmla="*/ 642 w 179"/>
                    <a:gd name="T71" fmla="*/ 32 h 129"/>
                    <a:gd name="T72" fmla="*/ 719 w 179"/>
                    <a:gd name="T73" fmla="*/ 32 h 129"/>
                    <a:gd name="T74" fmla="*/ 783 w 179"/>
                    <a:gd name="T75" fmla="*/ 31 h 129"/>
                    <a:gd name="T76" fmla="*/ 829 w 179"/>
                    <a:gd name="T77" fmla="*/ 30 h 129"/>
                    <a:gd name="T78" fmla="*/ 889 w 179"/>
                    <a:gd name="T79" fmla="*/ 29 h 129"/>
                    <a:gd name="T80" fmla="*/ 951 w 179"/>
                    <a:gd name="T81" fmla="*/ 29 h 129"/>
                    <a:gd name="T82" fmla="*/ 1010 w 179"/>
                    <a:gd name="T83" fmla="*/ 29 h 129"/>
                    <a:gd name="T84" fmla="*/ 1055 w 179"/>
                    <a:gd name="T85" fmla="*/ 30 h 129"/>
                    <a:gd name="T86" fmla="*/ 1117 w 179"/>
                    <a:gd name="T87" fmla="*/ 32 h 129"/>
                    <a:gd name="T88" fmla="*/ 1239 w 179"/>
                    <a:gd name="T89" fmla="*/ 32 h 129"/>
                    <a:gd name="T90" fmla="*/ 1345 w 179"/>
                    <a:gd name="T91" fmla="*/ 32 h 129"/>
                    <a:gd name="T92" fmla="*/ 1403 w 179"/>
                    <a:gd name="T93" fmla="*/ 36 h 129"/>
                    <a:gd name="T94" fmla="*/ 1419 w 179"/>
                    <a:gd name="T95" fmla="*/ 41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73" name="Group 1208">
                <a:extLst>
                  <a:ext uri="{FF2B5EF4-FFF2-40B4-BE49-F238E27FC236}">
                    <a16:creationId xmlns:a16="http://schemas.microsoft.com/office/drawing/2014/main" id="{3D47B107-A8F0-4FF9-982A-021BCC5495E6}"/>
                  </a:ext>
                </a:extLst>
              </p:cNvPr>
              <p:cNvGrpSpPr>
                <a:grpSpLocks/>
              </p:cNvGrpSpPr>
              <p:nvPr/>
            </p:nvGrpSpPr>
            <p:grpSpPr bwMode="auto">
              <a:xfrm>
                <a:off x="2320" y="2107"/>
                <a:ext cx="204" cy="140"/>
                <a:chOff x="2320" y="2107"/>
                <a:chExt cx="204" cy="140"/>
              </a:xfrm>
            </p:grpSpPr>
            <p:sp>
              <p:nvSpPr>
                <p:cNvPr id="6174" name="Freeform 1209">
                  <a:extLst>
                    <a:ext uri="{FF2B5EF4-FFF2-40B4-BE49-F238E27FC236}">
                      <a16:creationId xmlns:a16="http://schemas.microsoft.com/office/drawing/2014/main" id="{9A81C938-7781-4369-9AD6-B8A77C61BDE0}"/>
                    </a:ext>
                  </a:extLst>
                </p:cNvPr>
                <p:cNvSpPr>
                  <a:spLocks/>
                </p:cNvSpPr>
                <p:nvPr/>
              </p:nvSpPr>
              <p:spPr bwMode="auto">
                <a:xfrm>
                  <a:off x="2320" y="2208"/>
                  <a:ext cx="44" cy="39"/>
                </a:xfrm>
                <a:custGeom>
                  <a:avLst/>
                  <a:gdLst>
                    <a:gd name="T0" fmla="*/ 231 w 40"/>
                    <a:gd name="T1" fmla="*/ 20 h 40"/>
                    <a:gd name="T2" fmla="*/ 322 w 40"/>
                    <a:gd name="T3" fmla="*/ 20 h 40"/>
                    <a:gd name="T4" fmla="*/ 409 w 40"/>
                    <a:gd name="T5" fmla="*/ 20 h 40"/>
                    <a:gd name="T6" fmla="*/ 464 w 40"/>
                    <a:gd name="T7" fmla="*/ 20 h 40"/>
                    <a:gd name="T8" fmla="*/ 471 w 40"/>
                    <a:gd name="T9" fmla="*/ 20 h 40"/>
                    <a:gd name="T10" fmla="*/ 464 w 40"/>
                    <a:gd name="T11" fmla="*/ 13 h 40"/>
                    <a:gd name="T12" fmla="*/ 409 w 40"/>
                    <a:gd name="T13" fmla="*/ 6 h 40"/>
                    <a:gd name="T14" fmla="*/ 322 w 40"/>
                    <a:gd name="T15" fmla="*/ 1 h 40"/>
                    <a:gd name="T16" fmla="*/ 231 w 40"/>
                    <a:gd name="T17" fmla="*/ 0 h 40"/>
                    <a:gd name="T18" fmla="*/ 144 w 40"/>
                    <a:gd name="T19" fmla="*/ 1 h 40"/>
                    <a:gd name="T20" fmla="*/ 74 w 40"/>
                    <a:gd name="T21" fmla="*/ 6 h 40"/>
                    <a:gd name="T22" fmla="*/ 1 w 40"/>
                    <a:gd name="T23" fmla="*/ 13 h 40"/>
                    <a:gd name="T24" fmla="*/ 0 w 40"/>
                    <a:gd name="T25" fmla="*/ 20 h 40"/>
                    <a:gd name="T26" fmla="*/ 1 w 40"/>
                    <a:gd name="T27" fmla="*/ 20 h 40"/>
                    <a:gd name="T28" fmla="*/ 74 w 40"/>
                    <a:gd name="T29" fmla="*/ 20 h 40"/>
                    <a:gd name="T30" fmla="*/ 144 w 40"/>
                    <a:gd name="T31" fmla="*/ 20 h 40"/>
                    <a:gd name="T32" fmla="*/ 23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1210">
                  <a:extLst>
                    <a:ext uri="{FF2B5EF4-FFF2-40B4-BE49-F238E27FC236}">
                      <a16:creationId xmlns:a16="http://schemas.microsoft.com/office/drawing/2014/main" id="{0C8F243A-B43E-4397-AF3F-E97CD3EE2255}"/>
                    </a:ext>
                  </a:extLst>
                </p:cNvPr>
                <p:cNvSpPr>
                  <a:spLocks/>
                </p:cNvSpPr>
                <p:nvPr/>
              </p:nvSpPr>
              <p:spPr bwMode="auto">
                <a:xfrm>
                  <a:off x="2479" y="2145"/>
                  <a:ext cx="45" cy="41"/>
                </a:xfrm>
                <a:custGeom>
                  <a:avLst/>
                  <a:gdLst>
                    <a:gd name="T0" fmla="*/ 218 w 41"/>
                    <a:gd name="T1" fmla="*/ 71 h 40"/>
                    <a:gd name="T2" fmla="*/ 316 w 41"/>
                    <a:gd name="T3" fmla="*/ 69 h 40"/>
                    <a:gd name="T4" fmla="*/ 381 w 41"/>
                    <a:gd name="T5" fmla="*/ 60 h 40"/>
                    <a:gd name="T6" fmla="*/ 450 w 41"/>
                    <a:gd name="T7" fmla="*/ 53 h 40"/>
                    <a:gd name="T8" fmla="*/ 457 w 41"/>
                    <a:gd name="T9" fmla="*/ 19 h 40"/>
                    <a:gd name="T10" fmla="*/ 450 w 41"/>
                    <a:gd name="T11" fmla="*/ 12 h 40"/>
                    <a:gd name="T12" fmla="*/ 381 w 41"/>
                    <a:gd name="T13" fmla="*/ 5 h 40"/>
                    <a:gd name="T14" fmla="*/ 316 w 41"/>
                    <a:gd name="T15" fmla="*/ 1 h 40"/>
                    <a:gd name="T16" fmla="*/ 218 w 41"/>
                    <a:gd name="T17" fmla="*/ 0 h 40"/>
                    <a:gd name="T18" fmla="*/ 125 w 41"/>
                    <a:gd name="T19" fmla="*/ 1 h 40"/>
                    <a:gd name="T20" fmla="*/ 5 w 41"/>
                    <a:gd name="T21" fmla="*/ 5 h 40"/>
                    <a:gd name="T22" fmla="*/ 1 w 41"/>
                    <a:gd name="T23" fmla="*/ 12 h 40"/>
                    <a:gd name="T24" fmla="*/ 0 w 41"/>
                    <a:gd name="T25" fmla="*/ 19 h 40"/>
                    <a:gd name="T26" fmla="*/ 1 w 41"/>
                    <a:gd name="T27" fmla="*/ 53 h 40"/>
                    <a:gd name="T28" fmla="*/ 5 w 41"/>
                    <a:gd name="T29" fmla="*/ 60 h 40"/>
                    <a:gd name="T30" fmla="*/ 125 w 41"/>
                    <a:gd name="T31" fmla="*/ 69 h 40"/>
                    <a:gd name="T32" fmla="*/ 218 w 41"/>
                    <a:gd name="T33" fmla="*/ 7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1211">
                  <a:extLst>
                    <a:ext uri="{FF2B5EF4-FFF2-40B4-BE49-F238E27FC236}">
                      <a16:creationId xmlns:a16="http://schemas.microsoft.com/office/drawing/2014/main" id="{E358473A-A956-4BF4-A1F3-6036E4F7F6DE}"/>
                    </a:ext>
                  </a:extLst>
                </p:cNvPr>
                <p:cNvSpPr>
                  <a:spLocks/>
                </p:cNvSpPr>
                <p:nvPr/>
              </p:nvSpPr>
              <p:spPr bwMode="auto">
                <a:xfrm>
                  <a:off x="2322" y="2107"/>
                  <a:ext cx="196" cy="126"/>
                </a:xfrm>
                <a:custGeom>
                  <a:avLst/>
                  <a:gdLst>
                    <a:gd name="T0" fmla="*/ 1185 w 180"/>
                    <a:gd name="T1" fmla="*/ 5 h 129"/>
                    <a:gd name="T2" fmla="*/ 1115 w 180"/>
                    <a:gd name="T3" fmla="*/ 2 h 129"/>
                    <a:gd name="T4" fmla="*/ 1030 w 180"/>
                    <a:gd name="T5" fmla="*/ 1 h 129"/>
                    <a:gd name="T6" fmla="*/ 952 w 180"/>
                    <a:gd name="T7" fmla="*/ 0 h 129"/>
                    <a:gd name="T8" fmla="*/ 863 w 180"/>
                    <a:gd name="T9" fmla="*/ 0 h 129"/>
                    <a:gd name="T10" fmla="*/ 782 w 180"/>
                    <a:gd name="T11" fmla="*/ 1 h 129"/>
                    <a:gd name="T12" fmla="*/ 693 w 180"/>
                    <a:gd name="T13" fmla="*/ 3 h 129"/>
                    <a:gd name="T14" fmla="*/ 614 w 180"/>
                    <a:gd name="T15" fmla="*/ 6 h 129"/>
                    <a:gd name="T16" fmla="*/ 511 w 180"/>
                    <a:gd name="T17" fmla="*/ 10 h 129"/>
                    <a:gd name="T18" fmla="*/ 321 w 180"/>
                    <a:gd name="T19" fmla="*/ 21 h 129"/>
                    <a:gd name="T20" fmla="*/ 191 w 180"/>
                    <a:gd name="T21" fmla="*/ 21 h 129"/>
                    <a:gd name="T22" fmla="*/ 82 w 180"/>
                    <a:gd name="T23" fmla="*/ 28 h 129"/>
                    <a:gd name="T24" fmla="*/ 3 w 180"/>
                    <a:gd name="T25" fmla="*/ 41 h 129"/>
                    <a:gd name="T26" fmla="*/ 0 w 180"/>
                    <a:gd name="T27" fmla="*/ 49 h 129"/>
                    <a:gd name="T28" fmla="*/ 0 w 180"/>
                    <a:gd name="T29" fmla="*/ 57 h 129"/>
                    <a:gd name="T30" fmla="*/ 1 w 180"/>
                    <a:gd name="T31" fmla="*/ 62 h 129"/>
                    <a:gd name="T32" fmla="*/ 5 w 180"/>
                    <a:gd name="T33" fmla="*/ 69 h 129"/>
                    <a:gd name="T34" fmla="*/ 290 w 180"/>
                    <a:gd name="T35" fmla="*/ 63 h 129"/>
                    <a:gd name="T36" fmla="*/ 290 w 180"/>
                    <a:gd name="T37" fmla="*/ 63 h 129"/>
                    <a:gd name="T38" fmla="*/ 271 w 180"/>
                    <a:gd name="T39" fmla="*/ 62 h 129"/>
                    <a:gd name="T40" fmla="*/ 268 w 180"/>
                    <a:gd name="T41" fmla="*/ 59 h 129"/>
                    <a:gd name="T42" fmla="*/ 249 w 180"/>
                    <a:gd name="T43" fmla="*/ 54 h 129"/>
                    <a:gd name="T44" fmla="*/ 268 w 180"/>
                    <a:gd name="T45" fmla="*/ 48 h 129"/>
                    <a:gd name="T46" fmla="*/ 292 w 180"/>
                    <a:gd name="T47" fmla="*/ 42 h 129"/>
                    <a:gd name="T48" fmla="*/ 350 w 180"/>
                    <a:gd name="T49" fmla="*/ 33 h 129"/>
                    <a:gd name="T50" fmla="*/ 469 w 180"/>
                    <a:gd name="T51" fmla="*/ 21 h 129"/>
                    <a:gd name="T52" fmla="*/ 624 w 180"/>
                    <a:gd name="T53" fmla="*/ 21 h 129"/>
                    <a:gd name="T54" fmla="*/ 685 w 180"/>
                    <a:gd name="T55" fmla="*/ 21 h 129"/>
                    <a:gd name="T56" fmla="*/ 746 w 180"/>
                    <a:gd name="T57" fmla="*/ 21 h 129"/>
                    <a:gd name="T58" fmla="*/ 812 w 180"/>
                    <a:gd name="T59" fmla="*/ 21 h 129"/>
                    <a:gd name="T60" fmla="*/ 877 w 180"/>
                    <a:gd name="T61" fmla="*/ 21 h 129"/>
                    <a:gd name="T62" fmla="*/ 928 w 180"/>
                    <a:gd name="T63" fmla="*/ 21 h 129"/>
                    <a:gd name="T64" fmla="*/ 975 w 180"/>
                    <a:gd name="T65" fmla="*/ 21 h 129"/>
                    <a:gd name="T66" fmla="*/ 1037 w 180"/>
                    <a:gd name="T67" fmla="*/ 21 h 129"/>
                    <a:gd name="T68" fmla="*/ 1095 w 180"/>
                    <a:gd name="T69" fmla="*/ 21 h 129"/>
                    <a:gd name="T70" fmla="*/ 1229 w 180"/>
                    <a:gd name="T71" fmla="*/ 21 h 129"/>
                    <a:gd name="T72" fmla="*/ 1322 w 180"/>
                    <a:gd name="T73" fmla="*/ 27 h 129"/>
                    <a:gd name="T74" fmla="*/ 1371 w 180"/>
                    <a:gd name="T75" fmla="*/ 37 h 129"/>
                    <a:gd name="T76" fmla="*/ 1405 w 180"/>
                    <a:gd name="T77" fmla="*/ 40 h 129"/>
                    <a:gd name="T78" fmla="*/ 1642 w 180"/>
                    <a:gd name="T79" fmla="*/ 31 h 129"/>
                    <a:gd name="T80" fmla="*/ 1627 w 180"/>
                    <a:gd name="T81" fmla="*/ 29 h 129"/>
                    <a:gd name="T82" fmla="*/ 1615 w 180"/>
                    <a:gd name="T83" fmla="*/ 24 h 129"/>
                    <a:gd name="T84" fmla="*/ 1587 w 180"/>
                    <a:gd name="T85" fmla="*/ 21 h 129"/>
                    <a:gd name="T86" fmla="*/ 1531 w 180"/>
                    <a:gd name="T87" fmla="*/ 21 h 129"/>
                    <a:gd name="T88" fmla="*/ 1462 w 180"/>
                    <a:gd name="T89" fmla="*/ 21 h 129"/>
                    <a:gd name="T90" fmla="*/ 1375 w 180"/>
                    <a:gd name="T91" fmla="*/ 19 h 129"/>
                    <a:gd name="T92" fmla="*/ 1290 w 180"/>
                    <a:gd name="T93" fmla="*/ 11 h 129"/>
                    <a:gd name="T94" fmla="*/ 1185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6167" name="Text Box 1212">
              <a:extLst>
                <a:ext uri="{FF2B5EF4-FFF2-40B4-BE49-F238E27FC236}">
                  <a16:creationId xmlns:a16="http://schemas.microsoft.com/office/drawing/2014/main" id="{4292DCBC-38AD-4721-B00E-D6C33C780669}"/>
                </a:ext>
              </a:extLst>
            </p:cNvPr>
            <p:cNvSpPr txBox="1">
              <a:spLocks noChangeArrowheads="1"/>
            </p:cNvSpPr>
            <p:nvPr/>
          </p:nvSpPr>
          <p:spPr bwMode="auto">
            <a:xfrm rot="-724297">
              <a:off x="2706" y="3195"/>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English</a:t>
              </a:r>
              <a:endParaRPr lang="en-US" altLang="en-US" sz="1400">
                <a:latin typeface="Tahoma" panose="020B0604030504040204" pitchFamily="34" charset="0"/>
              </a:endParaRPr>
            </a:p>
          </p:txBody>
        </p:sp>
        <p:sp>
          <p:nvSpPr>
            <p:cNvPr id="6168" name="Text Box 1213">
              <a:extLst>
                <a:ext uri="{FF2B5EF4-FFF2-40B4-BE49-F238E27FC236}">
                  <a16:creationId xmlns:a16="http://schemas.microsoft.com/office/drawing/2014/main" id="{6834FE0E-3C09-42EB-9A76-B1CEA20D3955}"/>
                </a:ext>
              </a:extLst>
            </p:cNvPr>
            <p:cNvSpPr txBox="1">
              <a:spLocks noChangeArrowheads="1"/>
            </p:cNvSpPr>
            <p:nvPr/>
          </p:nvSpPr>
          <p:spPr bwMode="auto">
            <a:xfrm rot="-1872930">
              <a:off x="3300" y="2968"/>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Spanish</a:t>
              </a:r>
              <a:endParaRPr lang="en-US" altLang="en-US" sz="1200"/>
            </a:p>
          </p:txBody>
        </p:sp>
        <p:graphicFrame>
          <p:nvGraphicFramePr>
            <p:cNvPr id="6169" name="Object 1214">
              <a:extLst>
                <a:ext uri="{FF2B5EF4-FFF2-40B4-BE49-F238E27FC236}">
                  <a16:creationId xmlns:a16="http://schemas.microsoft.com/office/drawing/2014/main" id="{6D765E83-F11A-4774-8239-2E5B204AB169}"/>
                </a:ext>
              </a:extLst>
            </p:cNvPr>
            <p:cNvGraphicFramePr>
              <a:graphicFrameLocks noChangeAspect="1"/>
            </p:cNvGraphicFramePr>
            <p:nvPr/>
          </p:nvGraphicFramePr>
          <p:xfrm>
            <a:off x="3522" y="3127"/>
            <a:ext cx="357" cy="514"/>
          </p:xfrm>
          <a:graphic>
            <a:graphicData uri="http://schemas.openxmlformats.org/presentationml/2006/ole">
              <mc:AlternateContent xmlns:mc="http://schemas.openxmlformats.org/markup-compatibility/2006">
                <mc:Choice xmlns:v="urn:schemas-microsoft-com:vml" Requires="v">
                  <p:oleObj spid="_x0000_s4108" name="Clip" r:id="rId6" imgW="1160352" imgH="1786550" progId="MS_ClipArt_Gallery.2">
                    <p:embed/>
                  </p:oleObj>
                </mc:Choice>
                <mc:Fallback>
                  <p:oleObj name="Clip" r:id="rId6" imgW="1160352" imgH="1786550" progId="MS_ClipArt_Gallery.2">
                    <p:embed/>
                    <p:pic>
                      <p:nvPicPr>
                        <p:cNvPr id="6169" name="Object 1214">
                          <a:extLst>
                            <a:ext uri="{FF2B5EF4-FFF2-40B4-BE49-F238E27FC236}">
                              <a16:creationId xmlns:a16="http://schemas.microsoft.com/office/drawing/2014/main" id="{6D765E83-F11A-4774-8239-2E5B204AB1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2" y="3127"/>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70" name="Object 1215">
              <a:extLst>
                <a:ext uri="{FF2B5EF4-FFF2-40B4-BE49-F238E27FC236}">
                  <a16:creationId xmlns:a16="http://schemas.microsoft.com/office/drawing/2014/main" id="{E6A44F28-9066-48D9-8C39-F2597B07F919}"/>
                </a:ext>
              </a:extLst>
            </p:cNvPr>
            <p:cNvGraphicFramePr>
              <a:graphicFrameLocks noChangeAspect="1"/>
            </p:cNvGraphicFramePr>
            <p:nvPr/>
          </p:nvGraphicFramePr>
          <p:xfrm>
            <a:off x="2910" y="3390"/>
            <a:ext cx="357" cy="514"/>
          </p:xfrm>
          <a:graphic>
            <a:graphicData uri="http://schemas.openxmlformats.org/presentationml/2006/ole">
              <mc:AlternateContent xmlns:mc="http://schemas.openxmlformats.org/markup-compatibility/2006">
                <mc:Choice xmlns:v="urn:schemas-microsoft-com:vml" Requires="v">
                  <p:oleObj spid="_x0000_s4109" name="Clip" r:id="rId8" imgW="1160352" imgH="1786550" progId="MS_ClipArt_Gallery.2">
                    <p:embed/>
                  </p:oleObj>
                </mc:Choice>
                <mc:Fallback>
                  <p:oleObj name="Clip" r:id="rId8" imgW="1160352" imgH="1786550" progId="MS_ClipArt_Gallery.2">
                    <p:embed/>
                    <p:pic>
                      <p:nvPicPr>
                        <p:cNvPr id="6170" name="Object 1215">
                          <a:extLst>
                            <a:ext uri="{FF2B5EF4-FFF2-40B4-BE49-F238E27FC236}">
                              <a16:creationId xmlns:a16="http://schemas.microsoft.com/office/drawing/2014/main" id="{E6A44F28-9066-48D9-8C39-F2597B07F9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0" y="3390"/>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026">
            <a:extLst>
              <a:ext uri="{FF2B5EF4-FFF2-40B4-BE49-F238E27FC236}">
                <a16:creationId xmlns:a16="http://schemas.microsoft.com/office/drawing/2014/main" id="{646F73F4-5EC4-42D5-90D5-6900EEB68B9D}"/>
              </a:ext>
            </a:extLst>
          </p:cNvPr>
          <p:cNvSpPr txBox="1">
            <a:spLocks noChangeArrowheads="1"/>
          </p:cNvSpPr>
          <p:nvPr/>
        </p:nvSpPr>
        <p:spPr bwMode="auto">
          <a:xfrm>
            <a:off x="441325" y="358775"/>
            <a:ext cx="5867400" cy="732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injuries from slips and falls</a:t>
            </a:r>
          </a:p>
          <a:p>
            <a:endParaRPr lang="en-US" altLang="en-US" sz="2000"/>
          </a:p>
          <a:p>
            <a:r>
              <a:rPr lang="en-US" altLang="en-US" sz="1600" u="sng"/>
              <a:t>Moving around safely</a:t>
            </a:r>
          </a:p>
          <a:p>
            <a:endParaRPr lang="en-US" altLang="en-US"/>
          </a:p>
          <a:p>
            <a:endParaRPr lang="en-US" altLang="en-US"/>
          </a:p>
          <a:p>
            <a:r>
              <a:rPr lang="en-US" altLang="en-US"/>
              <a:t>Make the workplace safer</a:t>
            </a:r>
          </a:p>
          <a:p>
            <a:pPr lvl="2">
              <a:spcBef>
                <a:spcPct val="50000"/>
              </a:spcBef>
              <a:buFont typeface="Wingdings" panose="05000000000000000000" pitchFamily="2" charset="2"/>
              <a:buChar char="q"/>
            </a:pPr>
            <a:r>
              <a:rPr lang="en-US" altLang="en-US" b="0"/>
              <a:t>Provide enough work space to avoid collisions. </a:t>
            </a:r>
          </a:p>
          <a:p>
            <a:pPr lvl="2">
              <a:spcBef>
                <a:spcPct val="50000"/>
              </a:spcBef>
              <a:buFont typeface="Wingdings" panose="05000000000000000000" pitchFamily="2" charset="2"/>
              <a:buChar char="q"/>
            </a:pPr>
            <a:r>
              <a:rPr lang="en-US" altLang="en-US" b="0"/>
              <a:t>Provide proper storage so walkways and work areas are kept free of clutter. </a:t>
            </a:r>
          </a:p>
          <a:p>
            <a:pPr lvl="2">
              <a:spcBef>
                <a:spcPct val="50000"/>
              </a:spcBef>
              <a:buFont typeface="Wingdings" panose="05000000000000000000" pitchFamily="2" charset="2"/>
              <a:buChar char="q"/>
            </a:pPr>
            <a:r>
              <a:rPr lang="en-US" altLang="en-US" b="0"/>
              <a:t>Keep electrical cords out of walkways. Have enough outlets so extension cords are not needed. </a:t>
            </a:r>
          </a:p>
          <a:p>
            <a:pPr lvl="2">
              <a:spcBef>
                <a:spcPct val="50000"/>
              </a:spcBef>
              <a:buFont typeface="Wingdings" panose="05000000000000000000" pitchFamily="2" charset="2"/>
              <a:buChar char="q"/>
            </a:pPr>
            <a:r>
              <a:rPr lang="en-US" altLang="en-US" b="0"/>
              <a:t>Maintain carpets in good condition. </a:t>
            </a:r>
          </a:p>
          <a:p>
            <a:pPr lvl="2">
              <a:spcBef>
                <a:spcPct val="50000"/>
              </a:spcBef>
              <a:buFont typeface="Wingdings" panose="05000000000000000000" pitchFamily="2" charset="2"/>
              <a:buChar char="q"/>
            </a:pPr>
            <a:r>
              <a:rPr lang="en-US" altLang="en-US" b="0"/>
              <a:t>Lay out the dining room and kitchen without tight or blind corners to avoid collisions. </a:t>
            </a:r>
          </a:p>
          <a:p>
            <a:pPr lvl="2">
              <a:spcBef>
                <a:spcPct val="50000"/>
              </a:spcBef>
              <a:buFont typeface="Wingdings" panose="05000000000000000000" pitchFamily="2" charset="2"/>
              <a:buChar char="q"/>
            </a:pPr>
            <a:r>
              <a:rPr lang="en-US" altLang="en-US" b="0"/>
              <a:t>Have non-slip surfaces and handrails on stairs.</a:t>
            </a:r>
          </a:p>
          <a:p>
            <a:pPr lvl="2">
              <a:spcBef>
                <a:spcPct val="50000"/>
              </a:spcBef>
              <a:buFont typeface="Wingdings" panose="05000000000000000000" pitchFamily="2" charset="2"/>
              <a:buChar char="q"/>
            </a:pPr>
            <a:endParaRPr lang="en-US" altLang="en-US" b="0"/>
          </a:p>
          <a:p>
            <a:pPr>
              <a:spcBef>
                <a:spcPct val="50000"/>
              </a:spcBef>
            </a:pPr>
            <a:r>
              <a:rPr lang="en-US" altLang="en-US"/>
              <a:t>Follow safe work practices</a:t>
            </a:r>
          </a:p>
          <a:p>
            <a:pPr lvl="2">
              <a:spcBef>
                <a:spcPct val="50000"/>
              </a:spcBef>
              <a:buFont typeface="Wingdings" panose="05000000000000000000" pitchFamily="2" charset="2"/>
              <a:buChar char="q"/>
            </a:pPr>
            <a:r>
              <a:rPr lang="en-US" altLang="en-US" b="0"/>
              <a:t>Don’t move too quickly. </a:t>
            </a:r>
          </a:p>
          <a:p>
            <a:pPr lvl="2">
              <a:spcBef>
                <a:spcPct val="50000"/>
              </a:spcBef>
              <a:buFont typeface="Wingdings" panose="05000000000000000000" pitchFamily="2" charset="2"/>
              <a:buChar char="q"/>
            </a:pPr>
            <a:r>
              <a:rPr lang="en-US" altLang="en-US" b="0"/>
              <a:t>Don’t carry items too tall for you to see over them. </a:t>
            </a:r>
          </a:p>
          <a:p>
            <a:pPr lvl="2">
              <a:spcBef>
                <a:spcPct val="50000"/>
              </a:spcBef>
              <a:buFont typeface="Wingdings" panose="05000000000000000000" pitchFamily="2" charset="2"/>
              <a:buChar char="q"/>
            </a:pPr>
            <a:r>
              <a:rPr lang="en-US" altLang="en-US" b="0"/>
              <a:t>Warn other workers when walking behind them.</a:t>
            </a:r>
          </a:p>
          <a:p>
            <a:pPr lvl="2">
              <a:spcBef>
                <a:spcPct val="50000"/>
              </a:spcBef>
              <a:buFont typeface="Wingdings" panose="05000000000000000000" pitchFamily="2" charset="2"/>
              <a:buChar char="q"/>
            </a:pPr>
            <a:endParaRPr lang="en-US" altLang="en-US" b="0"/>
          </a:p>
          <a:p>
            <a:pPr>
              <a:spcBef>
                <a:spcPct val="50000"/>
              </a:spcBef>
            </a:pPr>
            <a:r>
              <a:rPr lang="en-US" altLang="en-US"/>
              <a:t>Use protective clothing and equipment</a:t>
            </a:r>
          </a:p>
          <a:p>
            <a:pPr lvl="2">
              <a:spcBef>
                <a:spcPct val="50000"/>
              </a:spcBef>
              <a:buFont typeface="Wingdings" panose="05000000000000000000" pitchFamily="2" charset="2"/>
              <a:buChar char="q"/>
            </a:pPr>
            <a:r>
              <a:rPr lang="en-US" altLang="en-US" b="0"/>
              <a:t>Wear non-skid, waterproof shoes with low heels. </a:t>
            </a:r>
          </a:p>
          <a:p>
            <a:pPr lvl="2">
              <a:spcBef>
                <a:spcPct val="50000"/>
              </a:spcBef>
              <a:buFont typeface="Wingdings" panose="05000000000000000000" pitchFamily="2" charset="2"/>
              <a:buChar char="q"/>
            </a:pPr>
            <a:r>
              <a:rPr lang="en-US" altLang="en-US" b="0"/>
              <a:t>Lace and tightly tie your shoes. </a:t>
            </a:r>
          </a:p>
          <a:p>
            <a:pPr lvl="2">
              <a:spcBef>
                <a:spcPct val="50000"/>
              </a:spcBef>
              <a:buFont typeface="Wingdings" panose="05000000000000000000" pitchFamily="2" charset="2"/>
              <a:buChar char="q"/>
            </a:pPr>
            <a:r>
              <a:rPr lang="en-US" altLang="en-US" b="0"/>
              <a:t>Don’t wear over-sized or baggy pants that could cause you to trip.</a:t>
            </a:r>
          </a:p>
        </p:txBody>
      </p:sp>
      <p:pic>
        <p:nvPicPr>
          <p:cNvPr id="38915" name="Picture 1030" descr="man slipping in kitchen">
            <a:extLst>
              <a:ext uri="{FF2B5EF4-FFF2-40B4-BE49-F238E27FC236}">
                <a16:creationId xmlns:a16="http://schemas.microsoft.com/office/drawing/2014/main" id="{077DA365-3787-4DE7-8FFF-4172E0EBA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5575"/>
            <a:ext cx="1479550" cy="12842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BFE7C26-53D7-4D3F-900C-47512120D4CE}"/>
              </a:ext>
            </a:extLst>
          </p:cNvPr>
          <p:cNvSpPr txBox="1">
            <a:spLocks noChangeArrowheads="1"/>
          </p:cNvSpPr>
          <p:nvPr/>
        </p:nvSpPr>
        <p:spPr bwMode="auto">
          <a:xfrm>
            <a:off x="441325" y="358775"/>
            <a:ext cx="6011863" cy="836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las lesiones por resbalones y caídas</a:t>
            </a:r>
          </a:p>
          <a:p>
            <a:endParaRPr lang="es-ES_tradnl" altLang="en-US" sz="1600" u="sng"/>
          </a:p>
          <a:p>
            <a:r>
              <a:rPr lang="es-ES_tradnl" altLang="en-US" sz="1600" u="sng"/>
              <a:t>Cómo moverse sin peligro</a:t>
            </a:r>
          </a:p>
          <a:p>
            <a:endParaRPr lang="es-ES_tradnl" altLang="en-US" sz="1600" u="sng"/>
          </a:p>
          <a:p>
            <a:endParaRPr lang="es-ES_tradnl" altLang="en-US"/>
          </a:p>
          <a:p>
            <a:r>
              <a:rPr lang="es-ES_tradnl" altLang="en-US"/>
              <a:t>Aumente la seguridad en el lugar de trabajo</a:t>
            </a:r>
          </a:p>
          <a:p>
            <a:pPr lvl="2">
              <a:spcBef>
                <a:spcPct val="50000"/>
              </a:spcBef>
              <a:buFont typeface="Wingdings" panose="05000000000000000000" pitchFamily="2" charset="2"/>
              <a:buChar char="q"/>
            </a:pPr>
            <a:r>
              <a:rPr lang="es-ES_tradnl" altLang="en-US" b="0"/>
              <a:t>Para que los trabajadores no choquen, asegúrese de que tengan suficiente espacio para trabajar. </a:t>
            </a:r>
          </a:p>
          <a:p>
            <a:pPr lvl="2">
              <a:spcBef>
                <a:spcPct val="50000"/>
              </a:spcBef>
              <a:buFont typeface="Wingdings" panose="05000000000000000000" pitchFamily="2" charset="2"/>
              <a:buChar char="q"/>
            </a:pPr>
            <a:r>
              <a:rPr lang="es-ES_tradnl" altLang="en-US" b="0"/>
              <a:t>Tenga suficiente espacio de almacenaje para que las zonas de trabajo y los pasillos estén despejados. </a:t>
            </a:r>
          </a:p>
          <a:p>
            <a:pPr lvl="2">
              <a:spcBef>
                <a:spcPct val="50000"/>
              </a:spcBef>
              <a:buFont typeface="Wingdings" panose="05000000000000000000" pitchFamily="2" charset="2"/>
              <a:buChar char="q"/>
            </a:pPr>
            <a:r>
              <a:rPr lang="es-ES_tradnl" altLang="en-US" b="0"/>
              <a:t>No ponga cordones eléctricos en los pasillos. Asegúrese de que haya suficientes tomas eléctricas para que no se necesiten cordones prolongadores. </a:t>
            </a:r>
          </a:p>
          <a:p>
            <a:pPr lvl="2">
              <a:spcBef>
                <a:spcPct val="50000"/>
              </a:spcBef>
              <a:buFont typeface="Wingdings" panose="05000000000000000000" pitchFamily="2" charset="2"/>
              <a:buChar char="q"/>
            </a:pPr>
            <a:r>
              <a:rPr lang="es-ES_tradnl" altLang="en-US" b="0"/>
              <a:t>Mantenga las alfombras en buen estado. </a:t>
            </a:r>
          </a:p>
          <a:p>
            <a:pPr lvl="2">
              <a:spcBef>
                <a:spcPct val="50000"/>
              </a:spcBef>
              <a:buFont typeface="Wingdings" panose="05000000000000000000" pitchFamily="2" charset="2"/>
              <a:buChar char="q"/>
            </a:pPr>
            <a:r>
              <a:rPr lang="es-ES_tradnl" altLang="en-US" b="0"/>
              <a:t>Disponga el comedor y la cocina de modo que tengan esquinas amplias y con visibilidad, para que no haya choques. </a:t>
            </a:r>
          </a:p>
          <a:p>
            <a:pPr lvl="2">
              <a:spcBef>
                <a:spcPct val="50000"/>
              </a:spcBef>
              <a:buFont typeface="Wingdings" panose="05000000000000000000" pitchFamily="2" charset="2"/>
              <a:buChar char="q"/>
            </a:pPr>
            <a:r>
              <a:rPr lang="es-ES_tradnl" altLang="en-US" b="0"/>
              <a:t>Las escaleras deben tener superficies antirresbaladizas y barandales.</a:t>
            </a:r>
          </a:p>
          <a:p>
            <a:pPr lvl="2">
              <a:spcBef>
                <a:spcPct val="50000"/>
              </a:spcBef>
              <a:buFont typeface="Wingdings" panose="05000000000000000000" pitchFamily="2" charset="2"/>
              <a:buChar char="q"/>
            </a:pPr>
            <a:endParaRPr lang="es-ES_tradnl" altLang="en-US" b="0"/>
          </a:p>
          <a:p>
            <a:pPr>
              <a:spcBef>
                <a:spcPct val="50000"/>
              </a:spcBef>
            </a:pPr>
            <a:r>
              <a:rPr lang="es-ES_tradnl" altLang="en-US"/>
              <a:t>Use procedimientos de trabajo seguros </a:t>
            </a:r>
          </a:p>
          <a:p>
            <a:pPr lvl="2">
              <a:spcBef>
                <a:spcPct val="50000"/>
              </a:spcBef>
              <a:buFont typeface="Wingdings" panose="05000000000000000000" pitchFamily="2" charset="2"/>
              <a:buChar char="q"/>
            </a:pPr>
            <a:r>
              <a:rPr lang="es-ES_tradnl" altLang="en-US" b="0"/>
              <a:t>No se mueva demasiado rápido. </a:t>
            </a:r>
          </a:p>
          <a:p>
            <a:pPr lvl="2">
              <a:spcBef>
                <a:spcPct val="50000"/>
              </a:spcBef>
              <a:buFont typeface="Wingdings" panose="05000000000000000000" pitchFamily="2" charset="2"/>
              <a:buChar char="q"/>
            </a:pPr>
            <a:r>
              <a:rPr lang="es-ES_tradnl" altLang="en-US" b="0"/>
              <a:t>No cargue cosas tan altas que no pueda ver por dónde va. </a:t>
            </a:r>
          </a:p>
          <a:p>
            <a:pPr lvl="2">
              <a:spcBef>
                <a:spcPct val="50000"/>
              </a:spcBef>
              <a:buFont typeface="Wingdings" panose="05000000000000000000" pitchFamily="2" charset="2"/>
              <a:buChar char="q"/>
            </a:pPr>
            <a:r>
              <a:rPr lang="es-ES_tradnl" altLang="en-US" b="0"/>
              <a:t>Adviértales a los otros trabajadores cuando esté caminando detrás de ellos.</a:t>
            </a:r>
            <a:endParaRPr lang="es-ES_tradnl" altLang="en-US" sz="1300" b="0"/>
          </a:p>
          <a:p>
            <a:pPr>
              <a:spcBef>
                <a:spcPct val="50000"/>
              </a:spcBef>
            </a:pPr>
            <a:r>
              <a:rPr lang="es-ES_tradnl" altLang="en-US"/>
              <a:t>Use ropa y equipo de protección </a:t>
            </a:r>
          </a:p>
          <a:p>
            <a:pPr lvl="2">
              <a:spcBef>
                <a:spcPct val="50000"/>
              </a:spcBef>
              <a:buFont typeface="Wingdings" panose="05000000000000000000" pitchFamily="2" charset="2"/>
              <a:buChar char="q"/>
            </a:pPr>
            <a:r>
              <a:rPr lang="es-ES_tradnl" altLang="en-US" b="0"/>
              <a:t>Use zapatos impermeables, de tacón bajo, con suelas antideslizantes. </a:t>
            </a:r>
          </a:p>
          <a:p>
            <a:pPr lvl="2">
              <a:spcBef>
                <a:spcPct val="50000"/>
              </a:spcBef>
              <a:buFont typeface="Wingdings" panose="05000000000000000000" pitchFamily="2" charset="2"/>
              <a:buChar char="q"/>
            </a:pPr>
            <a:r>
              <a:rPr lang="es-ES_tradnl" altLang="en-US" b="0"/>
              <a:t>Asegúrese de que las agujetas de los zapatos estén apretadas y bien amarradas. </a:t>
            </a:r>
          </a:p>
          <a:p>
            <a:pPr lvl="2">
              <a:spcBef>
                <a:spcPct val="50000"/>
              </a:spcBef>
              <a:buFont typeface="Wingdings" panose="05000000000000000000" pitchFamily="2" charset="2"/>
              <a:buChar char="q"/>
            </a:pPr>
            <a:r>
              <a:rPr lang="es-ES_tradnl" altLang="en-US" b="0"/>
              <a:t>No se ponga pantalones demasiado largos o flojos, que podrían hacer que se tropiece.</a:t>
            </a:r>
          </a:p>
          <a:p>
            <a:pPr lvl="2">
              <a:spcBef>
                <a:spcPct val="50000"/>
              </a:spcBef>
              <a:buFont typeface="Wingdings" panose="05000000000000000000" pitchFamily="2" charset="2"/>
              <a:buChar char="q"/>
            </a:pPr>
            <a:endParaRPr lang="es-ES_tradnl" altLang="en-US" b="0"/>
          </a:p>
        </p:txBody>
      </p:sp>
      <p:pic>
        <p:nvPicPr>
          <p:cNvPr id="40963" name="Picture 8" descr="man slipping in kitchen">
            <a:extLst>
              <a:ext uri="{FF2B5EF4-FFF2-40B4-BE49-F238E27FC236}">
                <a16:creationId xmlns:a16="http://schemas.microsoft.com/office/drawing/2014/main" id="{5EE0383A-5BC3-4AB0-8CE9-0D573EF92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5575"/>
            <a:ext cx="1479550" cy="12842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4AB3F58F-3F3C-4CC0-9763-60C38AC9BCB7}"/>
              </a:ext>
            </a:extLst>
          </p:cNvPr>
          <p:cNvSpPr txBox="1">
            <a:spLocks noChangeArrowheads="1"/>
          </p:cNvSpPr>
          <p:nvPr/>
        </p:nvSpPr>
        <p:spPr bwMode="auto">
          <a:xfrm>
            <a:off x="441325" y="358775"/>
            <a:ext cx="5867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injuries from slips and falls</a:t>
            </a:r>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a:p>
            <a:r>
              <a:rPr lang="en-US" altLang="en-US" sz="1600" u="sng"/>
              <a:t>Spills and clean-up</a:t>
            </a:r>
          </a:p>
          <a:p>
            <a:endParaRPr lang="en-US" altLang="en-US" sz="1600" u="sng"/>
          </a:p>
          <a:p>
            <a:endParaRPr lang="en-US" altLang="en-US"/>
          </a:p>
          <a:p>
            <a:r>
              <a:rPr lang="en-US" altLang="en-US"/>
              <a:t>Make the workplace safer</a:t>
            </a:r>
          </a:p>
          <a:p>
            <a:pPr lvl="2">
              <a:spcBef>
                <a:spcPct val="50000"/>
              </a:spcBef>
              <a:spcAft>
                <a:spcPts val="300"/>
              </a:spcAft>
              <a:buFont typeface="Wingdings" panose="05000000000000000000" pitchFamily="2" charset="2"/>
              <a:buChar char="q"/>
            </a:pPr>
            <a:r>
              <a:rPr lang="en-US" altLang="en-US" b="0"/>
              <a:t>Have stable, non-slip floor mats in good condition in areas that could get wet.</a:t>
            </a:r>
          </a:p>
          <a:p>
            <a:pPr lvl="2">
              <a:spcBef>
                <a:spcPct val="50000"/>
              </a:spcBef>
              <a:spcAft>
                <a:spcPts val="300"/>
              </a:spcAft>
              <a:buFont typeface="Wingdings" panose="05000000000000000000" pitchFamily="2" charset="2"/>
              <a:buChar char="q"/>
            </a:pPr>
            <a:r>
              <a:rPr lang="en-US" altLang="en-US" b="0"/>
              <a:t>Remember that moving heavy mats can cause back injuries.</a:t>
            </a:r>
          </a:p>
          <a:p>
            <a:pPr lvl="2">
              <a:spcBef>
                <a:spcPct val="50000"/>
              </a:spcBef>
              <a:spcAft>
                <a:spcPts val="300"/>
              </a:spcAft>
              <a:buFont typeface="Wingdings" panose="05000000000000000000" pitchFamily="2" charset="2"/>
              <a:buChar char="q"/>
            </a:pPr>
            <a:endParaRPr lang="en-US" altLang="en-US" b="0"/>
          </a:p>
          <a:p>
            <a:pPr>
              <a:spcBef>
                <a:spcPct val="50000"/>
              </a:spcBef>
            </a:pPr>
            <a:r>
              <a:rPr lang="en-US" altLang="en-US"/>
              <a:t>Follow safe work practices</a:t>
            </a:r>
          </a:p>
          <a:p>
            <a:pPr lvl="2">
              <a:spcBef>
                <a:spcPct val="50000"/>
              </a:spcBef>
              <a:buFont typeface="Wingdings" panose="05000000000000000000" pitchFamily="2" charset="2"/>
              <a:buChar char="q"/>
            </a:pPr>
            <a:r>
              <a:rPr lang="en-US" altLang="en-US" b="0"/>
              <a:t>Clean up spills immediately. </a:t>
            </a:r>
          </a:p>
          <a:p>
            <a:pPr lvl="2">
              <a:spcBef>
                <a:spcPct val="50000"/>
              </a:spcBef>
              <a:buFont typeface="Wingdings" panose="05000000000000000000" pitchFamily="2" charset="2"/>
              <a:buChar char="q"/>
            </a:pPr>
            <a:r>
              <a:rPr lang="en-US" altLang="en-US" b="0"/>
              <a:t>Clean floors regularly so grease does not build up. </a:t>
            </a:r>
          </a:p>
          <a:p>
            <a:pPr lvl="2">
              <a:spcBef>
                <a:spcPct val="50000"/>
              </a:spcBef>
              <a:buFont typeface="Wingdings" panose="05000000000000000000" pitchFamily="2" charset="2"/>
              <a:buChar char="q"/>
            </a:pPr>
            <a:r>
              <a:rPr lang="en-US" altLang="en-US" b="0"/>
              <a:t>Use a clean mop with approved floor cleaners. </a:t>
            </a:r>
          </a:p>
          <a:p>
            <a:pPr lvl="2">
              <a:spcBef>
                <a:spcPct val="50000"/>
              </a:spcBef>
              <a:buFont typeface="Wingdings" panose="05000000000000000000" pitchFamily="2" charset="2"/>
              <a:buChar char="q"/>
            </a:pPr>
            <a:r>
              <a:rPr lang="en-US" altLang="en-US" b="0"/>
              <a:t>Use warning signs to keep people off wet floors.</a:t>
            </a:r>
          </a:p>
        </p:txBody>
      </p:sp>
      <p:pic>
        <p:nvPicPr>
          <p:cNvPr id="43011" name="Picture 5">
            <a:extLst>
              <a:ext uri="{FF2B5EF4-FFF2-40B4-BE49-F238E27FC236}">
                <a16:creationId xmlns:a16="http://schemas.microsoft.com/office/drawing/2014/main" id="{A6A2A854-33FD-45BA-80C0-A0C3C63AA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14400"/>
            <a:ext cx="2566988"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8A3D3CF5-C958-4B48-A4CD-D1B49FD003D8}"/>
              </a:ext>
            </a:extLst>
          </p:cNvPr>
          <p:cNvSpPr txBox="1">
            <a:spLocks noChangeArrowheads="1"/>
          </p:cNvSpPr>
          <p:nvPr/>
        </p:nvSpPr>
        <p:spPr bwMode="auto">
          <a:xfrm>
            <a:off x="441325" y="358775"/>
            <a:ext cx="6011863"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las lesiones por resbalones y caídas</a:t>
            </a:r>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r>
              <a:rPr lang="es-ES_tradnl" altLang="en-US" sz="1600" u="sng"/>
              <a:t>Derrames y limpieza</a:t>
            </a:r>
          </a:p>
          <a:p>
            <a:endParaRPr lang="es-ES_tradnl" altLang="en-US" sz="1600" u="sng"/>
          </a:p>
          <a:p>
            <a:endParaRPr lang="es-ES_tradnl" altLang="en-US"/>
          </a:p>
          <a:p>
            <a:r>
              <a:rPr lang="es-ES_tradnl" altLang="en-US"/>
              <a:t>Aumente la seguridad en el lugar de trabajo</a:t>
            </a:r>
          </a:p>
          <a:p>
            <a:pPr lvl="2">
              <a:spcBef>
                <a:spcPct val="50000"/>
              </a:spcBef>
              <a:buFont typeface="Wingdings" panose="05000000000000000000" pitchFamily="2" charset="2"/>
              <a:buChar char="q"/>
            </a:pPr>
            <a:r>
              <a:rPr lang="es-ES_tradnl" altLang="en-US" b="0"/>
              <a:t>Debe haber tapetes antirresbaladizos, que no se deslicen y que estén en buen estado, en las zonas que puedan mojarse. Pero recuerde que uno se puede lastimar la espalda moviendo los tapetes pesados.</a:t>
            </a:r>
          </a:p>
          <a:p>
            <a:pPr lvl="2">
              <a:spcBef>
                <a:spcPct val="50000"/>
              </a:spcBef>
              <a:buFont typeface="Wingdings" panose="05000000000000000000" pitchFamily="2" charset="2"/>
              <a:buChar char="q"/>
            </a:pPr>
            <a:endParaRPr lang="es-ES_tradnl" altLang="en-US" b="0"/>
          </a:p>
          <a:p>
            <a:pPr>
              <a:spcBef>
                <a:spcPct val="50000"/>
              </a:spcBef>
            </a:pPr>
            <a:r>
              <a:rPr lang="es-ES_tradnl" altLang="en-US"/>
              <a:t>Use procedimientos de trabajo seguros </a:t>
            </a:r>
          </a:p>
          <a:p>
            <a:pPr lvl="2">
              <a:spcBef>
                <a:spcPct val="50000"/>
              </a:spcBef>
              <a:buFont typeface="Wingdings" panose="05000000000000000000" pitchFamily="2" charset="2"/>
              <a:buChar char="q"/>
            </a:pPr>
            <a:r>
              <a:rPr lang="es-ES_tradnl" altLang="en-US" b="0"/>
              <a:t>Limpie los derrames de inmediato. </a:t>
            </a:r>
          </a:p>
          <a:p>
            <a:pPr lvl="2">
              <a:spcBef>
                <a:spcPct val="50000"/>
              </a:spcBef>
              <a:buFont typeface="Wingdings" panose="05000000000000000000" pitchFamily="2" charset="2"/>
              <a:buChar char="q"/>
            </a:pPr>
            <a:r>
              <a:rPr lang="es-ES_tradnl" altLang="en-US" b="0"/>
              <a:t>Limpie los pisos con regularidad para que no se acumule la grasa. </a:t>
            </a:r>
          </a:p>
          <a:p>
            <a:pPr lvl="2">
              <a:spcBef>
                <a:spcPct val="50000"/>
              </a:spcBef>
              <a:buFont typeface="Wingdings" panose="05000000000000000000" pitchFamily="2" charset="2"/>
              <a:buChar char="q"/>
            </a:pPr>
            <a:r>
              <a:rPr lang="es-ES_tradnl" altLang="en-US" b="0"/>
              <a:t>Use un trapeador limpio y limpiadores de piso aprobados. </a:t>
            </a:r>
          </a:p>
          <a:p>
            <a:pPr lvl="2">
              <a:spcBef>
                <a:spcPct val="50000"/>
              </a:spcBef>
              <a:buFont typeface="Wingdings" panose="05000000000000000000" pitchFamily="2" charset="2"/>
              <a:buChar char="q"/>
            </a:pPr>
            <a:r>
              <a:rPr lang="es-ES_tradnl" altLang="en-US" b="0"/>
              <a:t>Use carteles de advertencia para que la gente no camine sobre los pisos mojados.</a:t>
            </a:r>
          </a:p>
        </p:txBody>
      </p:sp>
      <p:pic>
        <p:nvPicPr>
          <p:cNvPr id="45059" name="Picture 6">
            <a:extLst>
              <a:ext uri="{FF2B5EF4-FFF2-40B4-BE49-F238E27FC236}">
                <a16:creationId xmlns:a16="http://schemas.microsoft.com/office/drawing/2014/main" id="{628219AC-63EF-4D95-A2B3-0BC4FC573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14400"/>
            <a:ext cx="2566988"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798A86A2-D17D-44E7-840D-0D1EA4C5D58D}"/>
              </a:ext>
            </a:extLst>
          </p:cNvPr>
          <p:cNvSpPr txBox="1">
            <a:spLocks noChangeArrowheads="1"/>
          </p:cNvSpPr>
          <p:nvPr/>
        </p:nvSpPr>
        <p:spPr bwMode="auto">
          <a:xfrm>
            <a:off x="441325" y="358775"/>
            <a:ext cx="5867400" cy="730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injuries from slips and falls</a:t>
            </a:r>
          </a:p>
          <a:p>
            <a:endParaRPr lang="en-US" altLang="en-US" sz="2000"/>
          </a:p>
          <a:p>
            <a:endParaRPr lang="en-US" altLang="en-US" sz="2000"/>
          </a:p>
          <a:p>
            <a:endParaRPr lang="en-US" altLang="en-US" sz="2000"/>
          </a:p>
          <a:p>
            <a:endParaRPr lang="en-US" altLang="en-US" b="0"/>
          </a:p>
          <a:p>
            <a:endParaRPr lang="en-US" altLang="en-US" b="0"/>
          </a:p>
          <a:p>
            <a:endParaRPr lang="en-US" altLang="en-US" b="0"/>
          </a:p>
          <a:p>
            <a:endParaRPr lang="en-US" altLang="en-US" b="0"/>
          </a:p>
          <a:p>
            <a:endParaRPr lang="en-US" altLang="en-US" b="0"/>
          </a:p>
          <a:p>
            <a:endParaRPr lang="en-US" altLang="en-US" b="0"/>
          </a:p>
          <a:p>
            <a:endParaRPr lang="en-US" altLang="en-US" b="0"/>
          </a:p>
          <a:p>
            <a:endParaRPr lang="en-US" altLang="en-US" b="0"/>
          </a:p>
          <a:p>
            <a:endParaRPr lang="en-US" altLang="en-US" b="0"/>
          </a:p>
          <a:p>
            <a:endParaRPr lang="en-US" altLang="en-US" b="0"/>
          </a:p>
          <a:p>
            <a:endParaRPr lang="en-US" altLang="en-US" b="0"/>
          </a:p>
          <a:p>
            <a:r>
              <a:rPr lang="en-US" altLang="en-US" sz="1600" u="sng"/>
              <a:t>Falls when reaching or climbing</a:t>
            </a:r>
          </a:p>
          <a:p>
            <a:endParaRPr lang="en-US" altLang="en-US" sz="1600" u="sng"/>
          </a:p>
          <a:p>
            <a:endParaRPr lang="en-US" altLang="en-US" sz="1600" u="sng"/>
          </a:p>
          <a:p>
            <a:r>
              <a:rPr lang="en-US" altLang="en-US"/>
              <a:t>Make the work place safer</a:t>
            </a:r>
          </a:p>
          <a:p>
            <a:pPr lvl="2">
              <a:spcBef>
                <a:spcPct val="50000"/>
              </a:spcBef>
              <a:spcAft>
                <a:spcPts val="300"/>
              </a:spcAft>
              <a:buFont typeface="Wingdings" panose="05000000000000000000" pitchFamily="2" charset="2"/>
              <a:buChar char="q"/>
            </a:pPr>
            <a:r>
              <a:rPr lang="en-US" altLang="en-US" b="0"/>
              <a:t>Provide enough ladders and foot stools of the right size and keep them in good condition. </a:t>
            </a:r>
          </a:p>
          <a:p>
            <a:pPr lvl="2">
              <a:spcBef>
                <a:spcPct val="50000"/>
              </a:spcBef>
              <a:spcAft>
                <a:spcPts val="300"/>
              </a:spcAft>
              <a:buFont typeface="Wingdings" panose="05000000000000000000" pitchFamily="2" charset="2"/>
              <a:buChar char="q"/>
            </a:pPr>
            <a:r>
              <a:rPr lang="en-US" altLang="en-US" b="0"/>
              <a:t>Have good lighting in work areas and delivery and storage areas. </a:t>
            </a:r>
          </a:p>
          <a:p>
            <a:pPr lvl="2">
              <a:spcBef>
                <a:spcPct val="50000"/>
              </a:spcBef>
              <a:spcAft>
                <a:spcPts val="300"/>
              </a:spcAft>
              <a:buFont typeface="Wingdings" panose="05000000000000000000" pitchFamily="2" charset="2"/>
              <a:buChar char="q"/>
            </a:pPr>
            <a:r>
              <a:rPr lang="en-US" altLang="en-US" b="0"/>
              <a:t>Set up work areas to limit the need for reaching and climbing. For example, keep the most frequently used items on accessible shelves.</a:t>
            </a:r>
          </a:p>
          <a:p>
            <a:pPr lvl="2">
              <a:spcBef>
                <a:spcPct val="50000"/>
              </a:spcBef>
              <a:spcAft>
                <a:spcPts val="300"/>
              </a:spcAft>
              <a:buFont typeface="Wingdings" panose="05000000000000000000" pitchFamily="2" charset="2"/>
              <a:buChar char="q"/>
            </a:pPr>
            <a:endParaRPr lang="en-US" altLang="en-US" b="0"/>
          </a:p>
          <a:p>
            <a:pPr>
              <a:spcBef>
                <a:spcPct val="50000"/>
              </a:spcBef>
            </a:pPr>
            <a:r>
              <a:rPr lang="en-US" altLang="en-US"/>
              <a:t>Follow safe work practices</a:t>
            </a:r>
          </a:p>
          <a:p>
            <a:pPr lvl="2">
              <a:spcBef>
                <a:spcPct val="50000"/>
              </a:spcBef>
              <a:buFont typeface="Wingdings" panose="05000000000000000000" pitchFamily="2" charset="2"/>
              <a:buChar char="q"/>
            </a:pPr>
            <a:r>
              <a:rPr lang="en-US" altLang="en-US" b="0"/>
              <a:t>Never use a box, cart, or other equipment to reach for objects. Use a ladder or foot stool.</a:t>
            </a:r>
          </a:p>
        </p:txBody>
      </p:sp>
      <p:pic>
        <p:nvPicPr>
          <p:cNvPr id="47107" name="Picture 6">
            <a:extLst>
              <a:ext uri="{FF2B5EF4-FFF2-40B4-BE49-F238E27FC236}">
                <a16:creationId xmlns:a16="http://schemas.microsoft.com/office/drawing/2014/main" id="{E6C76DAA-39E4-4DAE-8F7D-C9F01867372C}"/>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171950" y="1162050"/>
            <a:ext cx="2117725" cy="3505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a:extLst>
              <a:ext uri="{FF2B5EF4-FFF2-40B4-BE49-F238E27FC236}">
                <a16:creationId xmlns:a16="http://schemas.microsoft.com/office/drawing/2014/main" id="{E65DDE46-ECE7-4A59-B2E3-0611C2BC0E2A}"/>
              </a:ext>
            </a:extLst>
          </p:cNvPr>
          <p:cNvSpPr txBox="1">
            <a:spLocks noChangeArrowheads="1"/>
          </p:cNvSpPr>
          <p:nvPr/>
        </p:nvSpPr>
        <p:spPr bwMode="auto">
          <a:xfrm>
            <a:off x="441325" y="358775"/>
            <a:ext cx="6011863" cy="77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las lesiones por resbalones y caídas</a:t>
            </a:r>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r>
              <a:rPr lang="es-ES_tradnl" altLang="en-US" sz="1600"/>
              <a:t>Caídas que ocurren al subirse a algo</a:t>
            </a:r>
          </a:p>
          <a:p>
            <a:r>
              <a:rPr lang="es-ES_tradnl" altLang="en-US" sz="1600" u="sng"/>
              <a:t>o al tratar de alcanzar algo</a:t>
            </a:r>
          </a:p>
          <a:p>
            <a:endParaRPr lang="es-ES_tradnl" altLang="en-US" sz="1600" u="sng"/>
          </a:p>
          <a:p>
            <a:endParaRPr lang="es-ES_tradnl" altLang="en-US"/>
          </a:p>
          <a:p>
            <a:r>
              <a:rPr lang="es-ES_tradnl" altLang="en-US"/>
              <a:t>Aumente la seguridad en el lugar de trabajo</a:t>
            </a:r>
          </a:p>
          <a:p>
            <a:pPr lvl="2">
              <a:spcBef>
                <a:spcPct val="50000"/>
              </a:spcBef>
              <a:buFont typeface="Wingdings" panose="05000000000000000000" pitchFamily="2" charset="2"/>
              <a:buChar char="q"/>
            </a:pPr>
            <a:r>
              <a:rPr lang="es-ES_tradnl" altLang="en-US" b="0"/>
              <a:t>Tenga disponibles suficientes bancos y escaleras del tamaño adecuado y manténgalos en buen estado. </a:t>
            </a:r>
          </a:p>
          <a:p>
            <a:pPr lvl="2">
              <a:spcBef>
                <a:spcPct val="50000"/>
              </a:spcBef>
              <a:buFont typeface="Wingdings" panose="05000000000000000000" pitchFamily="2" charset="2"/>
              <a:buChar char="q"/>
            </a:pPr>
            <a:r>
              <a:rPr lang="es-ES_tradnl" altLang="en-US" b="0"/>
              <a:t>Las zonas de trabajo, de entregas y de almacenaje deben estar bien iluminadas. </a:t>
            </a:r>
          </a:p>
          <a:p>
            <a:pPr lvl="2">
              <a:spcBef>
                <a:spcPct val="50000"/>
              </a:spcBef>
              <a:buFont typeface="Wingdings" panose="05000000000000000000" pitchFamily="2" charset="2"/>
              <a:buChar char="q"/>
            </a:pPr>
            <a:r>
              <a:rPr lang="es-ES_tradnl" altLang="en-US" b="0"/>
              <a:t>Organice las zonas de trabajo de modo que no haya mucha necesidad de subirse a escaleras o bancos y alcanzar cosas. Por ejemplo, guarde las cosas que se usan con más frecuencia en estantes accesibles.</a:t>
            </a:r>
          </a:p>
          <a:p>
            <a:pPr lvl="2">
              <a:spcBef>
                <a:spcPct val="50000"/>
              </a:spcBef>
              <a:buFont typeface="Wingdings" panose="05000000000000000000" pitchFamily="2" charset="2"/>
              <a:buChar char="q"/>
            </a:pPr>
            <a:endParaRPr lang="es-ES_tradnl" altLang="en-US" b="0"/>
          </a:p>
          <a:p>
            <a:pPr>
              <a:spcBef>
                <a:spcPct val="50000"/>
              </a:spcBef>
            </a:pPr>
            <a:r>
              <a:rPr lang="es-ES_tradnl" altLang="en-US"/>
              <a:t>Use procedimientos de trabajo seguros </a:t>
            </a:r>
          </a:p>
          <a:p>
            <a:pPr lvl="2">
              <a:spcBef>
                <a:spcPct val="50000"/>
              </a:spcBef>
              <a:buFont typeface="Wingdings" panose="05000000000000000000" pitchFamily="2" charset="2"/>
              <a:buChar char="q"/>
            </a:pPr>
            <a:r>
              <a:rPr lang="es-ES_tradnl" altLang="en-US" b="0"/>
              <a:t>No se suba nunca a una caja, un carrito u otro objeto para alcanzar algo. Use un banco o una escalera.</a:t>
            </a:r>
          </a:p>
        </p:txBody>
      </p:sp>
      <p:pic>
        <p:nvPicPr>
          <p:cNvPr id="49155" name="Picture 6">
            <a:extLst>
              <a:ext uri="{FF2B5EF4-FFF2-40B4-BE49-F238E27FC236}">
                <a16:creationId xmlns:a16="http://schemas.microsoft.com/office/drawing/2014/main" id="{77BF8B30-B19F-4DFD-A66A-7B1803E06FE2}"/>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171950" y="1162050"/>
            <a:ext cx="2117725" cy="3505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3A6AFA7F-4D03-49AC-99AB-3C3EC32D2E94}"/>
              </a:ext>
            </a:extLst>
          </p:cNvPr>
          <p:cNvSpPr txBox="1">
            <a:spLocks noChangeArrowheads="1"/>
          </p:cNvSpPr>
          <p:nvPr/>
        </p:nvSpPr>
        <p:spPr bwMode="auto">
          <a:xfrm>
            <a:off x="441325" y="358775"/>
            <a:ext cx="6227763" cy="81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400" b="1">
                <a:solidFill>
                  <a:schemeClr val="tx1"/>
                </a:solidFill>
                <a:latin typeface="Times New Roman" panose="02020603050405020304" pitchFamily="18" charset="0"/>
              </a:defRPr>
            </a:lvl1pPr>
            <a:lvl2pPr marL="458788" indent="-457200">
              <a:defRPr sz="1400" b="1">
                <a:solidFill>
                  <a:schemeClr val="tx1"/>
                </a:solidFill>
                <a:latin typeface="Times New Roman" panose="02020603050405020304" pitchFamily="18" charset="0"/>
              </a:defRPr>
            </a:lvl2pPr>
            <a:lvl3pPr marL="685800" indent="-4572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injuries from</a:t>
            </a:r>
          </a:p>
          <a:p>
            <a:r>
              <a:rPr lang="en-US" altLang="en-US" sz="2000"/>
              <a:t>ergonomic hazards</a:t>
            </a:r>
          </a:p>
          <a:p>
            <a:endParaRPr lang="en-US" altLang="en-US" u="sng"/>
          </a:p>
          <a:p>
            <a:r>
              <a:rPr lang="en-US" altLang="en-US" sz="1600" u="sng"/>
              <a:t>Lifting and carrying</a:t>
            </a:r>
          </a:p>
          <a:p>
            <a:endParaRPr lang="en-US" altLang="en-US"/>
          </a:p>
          <a:p>
            <a:r>
              <a:rPr lang="en-US" altLang="en-US"/>
              <a:t>Make the workplace safer</a:t>
            </a:r>
          </a:p>
          <a:p>
            <a:pPr lvl="2">
              <a:buFont typeface="Wingdings" panose="05000000000000000000" pitchFamily="2" charset="2"/>
              <a:buChar char="q"/>
            </a:pPr>
            <a:r>
              <a:rPr lang="en-US" altLang="en-US" b="0"/>
              <a:t>Design the workplace so workers have enough space to move safely when lifting and carrying. </a:t>
            </a:r>
          </a:p>
          <a:p>
            <a:pPr lvl="2">
              <a:buFont typeface="Wingdings" panose="05000000000000000000" pitchFamily="2" charset="2"/>
              <a:buChar char="q"/>
            </a:pPr>
            <a:r>
              <a:rPr lang="en-US" altLang="en-US" b="0"/>
              <a:t>Provide smaller bus pans and trays. </a:t>
            </a:r>
          </a:p>
          <a:p>
            <a:pPr lvl="2">
              <a:buFont typeface="Wingdings" panose="05000000000000000000" pitchFamily="2" charset="2"/>
              <a:buChar char="q"/>
            </a:pPr>
            <a:r>
              <a:rPr lang="en-US" altLang="en-US" b="0"/>
              <a:t>Reduce the need for lifting and carrying. Provide hand trucks and other lifting devices, and keep them in good condition. </a:t>
            </a:r>
          </a:p>
          <a:p>
            <a:pPr lvl="2">
              <a:buFont typeface="Wingdings" panose="05000000000000000000" pitchFamily="2" charset="2"/>
              <a:buChar char="q"/>
            </a:pPr>
            <a:r>
              <a:rPr lang="en-US" altLang="en-US" b="0"/>
              <a:t>Install a garbage chute. </a:t>
            </a:r>
          </a:p>
          <a:p>
            <a:pPr lvl="2">
              <a:buFont typeface="Wingdings" panose="05000000000000000000" pitchFamily="2" charset="2"/>
              <a:buChar char="q"/>
            </a:pPr>
            <a:r>
              <a:rPr lang="en-US" altLang="en-US" b="0"/>
              <a:t>Provide training in safe lifting methods.</a:t>
            </a:r>
          </a:p>
          <a:p>
            <a:pPr lvl="2">
              <a:buFont typeface="Wingdings" panose="05000000000000000000" pitchFamily="2" charset="2"/>
              <a:buChar char="q"/>
            </a:pPr>
            <a:endParaRPr lang="en-US" altLang="en-US" b="0"/>
          </a:p>
          <a:p>
            <a:r>
              <a:rPr lang="en-US" altLang="en-US"/>
              <a:t>Follow safe work practices</a:t>
            </a:r>
          </a:p>
          <a:p>
            <a:endParaRPr lang="en-US" altLang="en-US"/>
          </a:p>
          <a:p>
            <a:r>
              <a:rPr lang="en-US" altLang="en-US"/>
              <a:t>1. Plan your lift before you start</a:t>
            </a:r>
          </a:p>
          <a:p>
            <a:pPr lvl="2">
              <a:buFont typeface="Wingdings" panose="05000000000000000000" pitchFamily="2" charset="2"/>
              <a:buChar char="q"/>
            </a:pPr>
            <a:r>
              <a:rPr lang="en-US" altLang="en-US" b="0"/>
              <a:t>Don’t try to carry more than you can handle. Make extra trips if necessary or ask for help.</a:t>
            </a:r>
          </a:p>
          <a:p>
            <a:pPr lvl="2">
              <a:buFont typeface="Wingdings" panose="05000000000000000000" pitchFamily="2" charset="2"/>
              <a:buChar char="q"/>
            </a:pPr>
            <a:r>
              <a:rPr lang="en-US" altLang="en-US" b="0"/>
              <a:t>Don’t overload trays or pans.</a:t>
            </a:r>
          </a:p>
          <a:p>
            <a:pPr lvl="2">
              <a:buFont typeface="Wingdings" panose="05000000000000000000" pitchFamily="2" charset="2"/>
              <a:buChar char="q"/>
            </a:pPr>
            <a:r>
              <a:rPr lang="en-US" altLang="en-US" b="0"/>
              <a:t>Use gloves if necessary.</a:t>
            </a:r>
          </a:p>
          <a:p>
            <a:pPr lvl="2">
              <a:buFont typeface="Wingdings" panose="05000000000000000000" pitchFamily="2" charset="2"/>
              <a:buChar char="q"/>
            </a:pPr>
            <a:r>
              <a:rPr lang="en-US" altLang="en-US" b="0"/>
              <a:t>Make sure you have a clear path to where you are carrying the load.</a:t>
            </a:r>
          </a:p>
          <a:p>
            <a:pPr lvl="2">
              <a:buFont typeface="Wingdings" panose="05000000000000000000" pitchFamily="2" charset="2"/>
              <a:buChar char="q"/>
            </a:pPr>
            <a:endParaRPr lang="en-US" altLang="en-US" b="0"/>
          </a:p>
          <a:p>
            <a:pPr lvl="1">
              <a:buFont typeface="Wingdings" panose="05000000000000000000" pitchFamily="2" charset="2"/>
              <a:buNone/>
            </a:pPr>
            <a:r>
              <a:rPr lang="en-US" altLang="en-US"/>
              <a:t>2. Lifting</a:t>
            </a:r>
          </a:p>
          <a:p>
            <a:pPr lvl="2">
              <a:buFont typeface="Wingdings" panose="05000000000000000000" pitchFamily="2" charset="2"/>
              <a:buChar char="q"/>
            </a:pPr>
            <a:r>
              <a:rPr lang="en-US" altLang="en-US" b="0"/>
              <a:t>Get as close as possible to the load before lifting.</a:t>
            </a:r>
          </a:p>
          <a:p>
            <a:pPr lvl="2">
              <a:buFont typeface="Wingdings" panose="05000000000000000000" pitchFamily="2" charset="2"/>
              <a:buChar char="q"/>
            </a:pPr>
            <a:r>
              <a:rPr lang="en-US" altLang="en-US" b="0"/>
              <a:t>Lift with your legs, not your back.</a:t>
            </a:r>
          </a:p>
          <a:p>
            <a:pPr lvl="2">
              <a:buFont typeface="Wingdings" panose="05000000000000000000" pitchFamily="2" charset="2"/>
              <a:buChar char="q"/>
            </a:pPr>
            <a:r>
              <a:rPr lang="en-US" altLang="en-US" b="0"/>
              <a:t>Keep your head up, back straight, and bend at your knees.</a:t>
            </a:r>
          </a:p>
          <a:p>
            <a:pPr lvl="2">
              <a:buFont typeface="Wingdings" panose="05000000000000000000" pitchFamily="2" charset="2"/>
              <a:buChar char="q"/>
            </a:pPr>
            <a:r>
              <a:rPr lang="en-US" altLang="en-US" b="0"/>
              <a:t>Don’t lift with your hands only.</a:t>
            </a:r>
          </a:p>
          <a:p>
            <a:pPr lvl="2">
              <a:buFont typeface="Wingdings" panose="05000000000000000000" pitchFamily="2" charset="2"/>
              <a:buChar char="q"/>
            </a:pPr>
            <a:endParaRPr lang="en-US" altLang="en-US" b="0"/>
          </a:p>
          <a:p>
            <a:pPr lvl="1">
              <a:buFont typeface="Wingdings" panose="05000000000000000000" pitchFamily="2" charset="2"/>
              <a:buNone/>
            </a:pPr>
            <a:r>
              <a:rPr lang="en-US" altLang="en-US"/>
              <a:t>3. Moving the load</a:t>
            </a:r>
          </a:p>
          <a:p>
            <a:pPr lvl="2">
              <a:buFont typeface="Wingdings" panose="05000000000000000000" pitchFamily="2" charset="2"/>
              <a:buChar char="q"/>
            </a:pPr>
            <a:r>
              <a:rPr lang="en-US" altLang="en-US" b="0"/>
              <a:t>Keep the load close to your body.</a:t>
            </a:r>
          </a:p>
          <a:p>
            <a:pPr lvl="2">
              <a:buFont typeface="Wingdings" panose="05000000000000000000" pitchFamily="2" charset="2"/>
              <a:buChar char="q"/>
            </a:pPr>
            <a:r>
              <a:rPr lang="en-US" altLang="en-US" b="0"/>
              <a:t>Look where you are going. Don’t lift if you can’t see over the load. </a:t>
            </a:r>
          </a:p>
          <a:p>
            <a:pPr lvl="2">
              <a:buFont typeface="Wingdings" panose="05000000000000000000" pitchFamily="2" charset="2"/>
              <a:buChar char="q"/>
            </a:pPr>
            <a:r>
              <a:rPr lang="en-US" altLang="en-US" b="0"/>
              <a:t>Move your feet instead of twisting your body.</a:t>
            </a:r>
          </a:p>
          <a:p>
            <a:pPr lvl="2">
              <a:buFont typeface="Wingdings" panose="05000000000000000000" pitchFamily="2" charset="2"/>
              <a:buChar char="q"/>
            </a:pPr>
            <a:endParaRPr lang="en-US" altLang="en-US" b="0"/>
          </a:p>
          <a:p>
            <a:pPr lvl="1">
              <a:buFont typeface="Wingdings" panose="05000000000000000000" pitchFamily="2" charset="2"/>
              <a:buNone/>
            </a:pPr>
            <a:r>
              <a:rPr lang="en-US" altLang="en-US"/>
              <a:t>4. Lowering</a:t>
            </a:r>
          </a:p>
          <a:p>
            <a:pPr lvl="2">
              <a:buFont typeface="Wingdings" panose="05000000000000000000" pitchFamily="2" charset="2"/>
              <a:buChar char="q"/>
            </a:pPr>
            <a:r>
              <a:rPr lang="en-US" altLang="en-US" b="0"/>
              <a:t>When setting the load down, let your leg muscles carry it down.</a:t>
            </a:r>
          </a:p>
          <a:p>
            <a:pPr lvl="2">
              <a:buFont typeface="Wingdings" panose="05000000000000000000" pitchFamily="2" charset="2"/>
              <a:buChar char="q"/>
            </a:pPr>
            <a:r>
              <a:rPr lang="en-US" altLang="en-US" b="0"/>
              <a:t>Be sure your fingers and toes are clear before setting the load down.</a:t>
            </a:r>
            <a:endParaRPr lang="en-US" altLang="en-US"/>
          </a:p>
        </p:txBody>
      </p:sp>
      <p:grpSp>
        <p:nvGrpSpPr>
          <p:cNvPr id="51203" name="Group 5">
            <a:extLst>
              <a:ext uri="{FF2B5EF4-FFF2-40B4-BE49-F238E27FC236}">
                <a16:creationId xmlns:a16="http://schemas.microsoft.com/office/drawing/2014/main" id="{839811F5-7BE6-47F7-8648-05FA9B361FA6}"/>
              </a:ext>
            </a:extLst>
          </p:cNvPr>
          <p:cNvGrpSpPr>
            <a:grpSpLocks/>
          </p:cNvGrpSpPr>
          <p:nvPr/>
        </p:nvGrpSpPr>
        <p:grpSpPr bwMode="auto">
          <a:xfrm>
            <a:off x="4616450" y="576263"/>
            <a:ext cx="1944688" cy="955675"/>
            <a:chOff x="1602" y="2043"/>
            <a:chExt cx="2374" cy="1438"/>
          </a:xfrm>
        </p:grpSpPr>
        <p:sp>
          <p:nvSpPr>
            <p:cNvPr id="51204" name="Freeform 6">
              <a:extLst>
                <a:ext uri="{FF2B5EF4-FFF2-40B4-BE49-F238E27FC236}">
                  <a16:creationId xmlns:a16="http://schemas.microsoft.com/office/drawing/2014/main" id="{6FC4C283-8D0E-4F60-8036-CFBFEE2BF072}"/>
                </a:ext>
              </a:extLst>
            </p:cNvPr>
            <p:cNvSpPr>
              <a:spLocks/>
            </p:cNvSpPr>
            <p:nvPr/>
          </p:nvSpPr>
          <p:spPr bwMode="auto">
            <a:xfrm>
              <a:off x="1659" y="2592"/>
              <a:ext cx="205" cy="595"/>
            </a:xfrm>
            <a:custGeom>
              <a:avLst/>
              <a:gdLst>
                <a:gd name="T0" fmla="*/ 6 w 205"/>
                <a:gd name="T1" fmla="*/ 114 h 595"/>
                <a:gd name="T2" fmla="*/ 21 w 205"/>
                <a:gd name="T3" fmla="*/ 114 h 595"/>
                <a:gd name="T4" fmla="*/ 18 w 205"/>
                <a:gd name="T5" fmla="*/ 132 h 595"/>
                <a:gd name="T6" fmla="*/ 0 w 205"/>
                <a:gd name="T7" fmla="*/ 177 h 595"/>
                <a:gd name="T8" fmla="*/ 15 w 205"/>
                <a:gd name="T9" fmla="*/ 186 h 595"/>
                <a:gd name="T10" fmla="*/ 27 w 205"/>
                <a:gd name="T11" fmla="*/ 201 h 595"/>
                <a:gd name="T12" fmla="*/ 66 w 205"/>
                <a:gd name="T13" fmla="*/ 228 h 595"/>
                <a:gd name="T14" fmla="*/ 105 w 205"/>
                <a:gd name="T15" fmla="*/ 243 h 595"/>
                <a:gd name="T16" fmla="*/ 117 w 205"/>
                <a:gd name="T17" fmla="*/ 249 h 595"/>
                <a:gd name="T18" fmla="*/ 147 w 205"/>
                <a:gd name="T19" fmla="*/ 228 h 595"/>
                <a:gd name="T20" fmla="*/ 186 w 205"/>
                <a:gd name="T21" fmla="*/ 186 h 595"/>
                <a:gd name="T22" fmla="*/ 162 w 205"/>
                <a:gd name="T23" fmla="*/ 180 h 595"/>
                <a:gd name="T24" fmla="*/ 123 w 205"/>
                <a:gd name="T25" fmla="*/ 162 h 595"/>
                <a:gd name="T26" fmla="*/ 108 w 205"/>
                <a:gd name="T27" fmla="*/ 183 h 595"/>
                <a:gd name="T28" fmla="*/ 105 w 205"/>
                <a:gd name="T29" fmla="*/ 174 h 595"/>
                <a:gd name="T30" fmla="*/ 141 w 205"/>
                <a:gd name="T31" fmla="*/ 159 h 595"/>
                <a:gd name="T32" fmla="*/ 126 w 205"/>
                <a:gd name="T33" fmla="*/ 123 h 595"/>
                <a:gd name="T34" fmla="*/ 132 w 205"/>
                <a:gd name="T35" fmla="*/ 138 h 595"/>
                <a:gd name="T36" fmla="*/ 114 w 205"/>
                <a:gd name="T37" fmla="*/ 117 h 595"/>
                <a:gd name="T38" fmla="*/ 99 w 205"/>
                <a:gd name="T39" fmla="*/ 129 h 595"/>
                <a:gd name="T40" fmla="*/ 90 w 205"/>
                <a:gd name="T41" fmla="*/ 120 h 595"/>
                <a:gd name="T42" fmla="*/ 93 w 205"/>
                <a:gd name="T43" fmla="*/ 108 h 595"/>
                <a:gd name="T44" fmla="*/ 63 w 205"/>
                <a:gd name="T45" fmla="*/ 99 h 595"/>
                <a:gd name="T46" fmla="*/ 15 w 205"/>
                <a:gd name="T47" fmla="*/ 75 h 595"/>
                <a:gd name="T48" fmla="*/ 15 w 205"/>
                <a:gd name="T49" fmla="*/ 36 h 595"/>
                <a:gd name="T50" fmla="*/ 60 w 205"/>
                <a:gd name="T51" fmla="*/ 12 h 595"/>
                <a:gd name="T52" fmla="*/ 108 w 205"/>
                <a:gd name="T53" fmla="*/ 0 h 595"/>
                <a:gd name="T54" fmla="*/ 168 w 205"/>
                <a:gd name="T55" fmla="*/ 21 h 595"/>
                <a:gd name="T56" fmla="*/ 198 w 205"/>
                <a:gd name="T57" fmla="*/ 66 h 595"/>
                <a:gd name="T58" fmla="*/ 204 w 205"/>
                <a:gd name="T59" fmla="*/ 111 h 595"/>
                <a:gd name="T60" fmla="*/ 189 w 205"/>
                <a:gd name="T61" fmla="*/ 156 h 595"/>
                <a:gd name="T62" fmla="*/ 201 w 205"/>
                <a:gd name="T63" fmla="*/ 201 h 595"/>
                <a:gd name="T64" fmla="*/ 165 w 205"/>
                <a:gd name="T65" fmla="*/ 243 h 595"/>
                <a:gd name="T66" fmla="*/ 153 w 205"/>
                <a:gd name="T67" fmla="*/ 264 h 595"/>
                <a:gd name="T68" fmla="*/ 135 w 205"/>
                <a:gd name="T69" fmla="*/ 309 h 595"/>
                <a:gd name="T70" fmla="*/ 132 w 205"/>
                <a:gd name="T71" fmla="*/ 321 h 595"/>
                <a:gd name="T72" fmla="*/ 123 w 205"/>
                <a:gd name="T73" fmla="*/ 276 h 595"/>
                <a:gd name="T74" fmla="*/ 123 w 205"/>
                <a:gd name="T75" fmla="*/ 285 h 595"/>
                <a:gd name="T76" fmla="*/ 135 w 205"/>
                <a:gd name="T77" fmla="*/ 327 h 595"/>
                <a:gd name="T78" fmla="*/ 138 w 205"/>
                <a:gd name="T79" fmla="*/ 375 h 595"/>
                <a:gd name="T80" fmla="*/ 141 w 205"/>
                <a:gd name="T81" fmla="*/ 393 h 595"/>
                <a:gd name="T82" fmla="*/ 138 w 205"/>
                <a:gd name="T83" fmla="*/ 444 h 595"/>
                <a:gd name="T84" fmla="*/ 138 w 205"/>
                <a:gd name="T85" fmla="*/ 492 h 595"/>
                <a:gd name="T86" fmla="*/ 135 w 205"/>
                <a:gd name="T87" fmla="*/ 525 h 595"/>
                <a:gd name="T88" fmla="*/ 132 w 205"/>
                <a:gd name="T89" fmla="*/ 543 h 595"/>
                <a:gd name="T90" fmla="*/ 102 w 205"/>
                <a:gd name="T91" fmla="*/ 594 h 595"/>
                <a:gd name="T92" fmla="*/ 195 w 205"/>
                <a:gd name="T93" fmla="*/ 570 h 595"/>
                <a:gd name="T94" fmla="*/ 180 w 205"/>
                <a:gd name="T95" fmla="*/ 525 h 595"/>
                <a:gd name="T96" fmla="*/ 174 w 205"/>
                <a:gd name="T97" fmla="*/ 480 h 595"/>
                <a:gd name="T98" fmla="*/ 162 w 205"/>
                <a:gd name="T99" fmla="*/ 432 h 595"/>
                <a:gd name="T100" fmla="*/ 150 w 205"/>
                <a:gd name="T101" fmla="*/ 384 h 5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5"/>
                <a:gd name="T154" fmla="*/ 0 h 595"/>
                <a:gd name="T155" fmla="*/ 205 w 205"/>
                <a:gd name="T156" fmla="*/ 595 h 5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5" h="595">
                  <a:moveTo>
                    <a:pt x="15" y="78"/>
                  </a:moveTo>
                  <a:lnTo>
                    <a:pt x="12" y="87"/>
                  </a:lnTo>
                  <a:lnTo>
                    <a:pt x="9" y="96"/>
                  </a:lnTo>
                  <a:lnTo>
                    <a:pt x="6" y="105"/>
                  </a:lnTo>
                  <a:lnTo>
                    <a:pt x="6" y="114"/>
                  </a:lnTo>
                  <a:lnTo>
                    <a:pt x="9" y="123"/>
                  </a:lnTo>
                  <a:lnTo>
                    <a:pt x="12" y="129"/>
                  </a:lnTo>
                  <a:lnTo>
                    <a:pt x="12" y="120"/>
                  </a:lnTo>
                  <a:lnTo>
                    <a:pt x="21" y="114"/>
                  </a:lnTo>
                  <a:lnTo>
                    <a:pt x="18" y="120"/>
                  </a:lnTo>
                  <a:lnTo>
                    <a:pt x="18" y="129"/>
                  </a:lnTo>
                  <a:lnTo>
                    <a:pt x="21" y="138"/>
                  </a:lnTo>
                  <a:lnTo>
                    <a:pt x="30" y="138"/>
                  </a:lnTo>
                  <a:lnTo>
                    <a:pt x="18" y="132"/>
                  </a:lnTo>
                  <a:lnTo>
                    <a:pt x="15" y="141"/>
                  </a:lnTo>
                  <a:lnTo>
                    <a:pt x="12" y="150"/>
                  </a:lnTo>
                  <a:lnTo>
                    <a:pt x="6" y="159"/>
                  </a:lnTo>
                  <a:lnTo>
                    <a:pt x="3" y="168"/>
                  </a:lnTo>
                  <a:lnTo>
                    <a:pt x="0" y="177"/>
                  </a:lnTo>
                  <a:lnTo>
                    <a:pt x="9" y="177"/>
                  </a:lnTo>
                  <a:lnTo>
                    <a:pt x="18" y="177"/>
                  </a:lnTo>
                  <a:lnTo>
                    <a:pt x="27" y="171"/>
                  </a:lnTo>
                  <a:lnTo>
                    <a:pt x="18" y="177"/>
                  </a:lnTo>
                  <a:lnTo>
                    <a:pt x="15" y="186"/>
                  </a:lnTo>
                  <a:lnTo>
                    <a:pt x="21" y="195"/>
                  </a:lnTo>
                  <a:lnTo>
                    <a:pt x="30" y="195"/>
                  </a:lnTo>
                  <a:lnTo>
                    <a:pt x="39" y="189"/>
                  </a:lnTo>
                  <a:lnTo>
                    <a:pt x="30" y="192"/>
                  </a:lnTo>
                  <a:lnTo>
                    <a:pt x="27" y="201"/>
                  </a:lnTo>
                  <a:lnTo>
                    <a:pt x="27" y="210"/>
                  </a:lnTo>
                  <a:lnTo>
                    <a:pt x="30" y="219"/>
                  </a:lnTo>
                  <a:lnTo>
                    <a:pt x="30" y="228"/>
                  </a:lnTo>
                  <a:lnTo>
                    <a:pt x="42" y="231"/>
                  </a:lnTo>
                  <a:lnTo>
                    <a:pt x="66" y="228"/>
                  </a:lnTo>
                  <a:lnTo>
                    <a:pt x="75" y="225"/>
                  </a:lnTo>
                  <a:lnTo>
                    <a:pt x="84" y="222"/>
                  </a:lnTo>
                  <a:lnTo>
                    <a:pt x="93" y="225"/>
                  </a:lnTo>
                  <a:lnTo>
                    <a:pt x="99" y="234"/>
                  </a:lnTo>
                  <a:lnTo>
                    <a:pt x="105" y="243"/>
                  </a:lnTo>
                  <a:lnTo>
                    <a:pt x="114" y="249"/>
                  </a:lnTo>
                  <a:lnTo>
                    <a:pt x="120" y="240"/>
                  </a:lnTo>
                  <a:lnTo>
                    <a:pt x="120" y="231"/>
                  </a:lnTo>
                  <a:lnTo>
                    <a:pt x="117" y="240"/>
                  </a:lnTo>
                  <a:lnTo>
                    <a:pt x="117" y="249"/>
                  </a:lnTo>
                  <a:lnTo>
                    <a:pt x="117" y="258"/>
                  </a:lnTo>
                  <a:lnTo>
                    <a:pt x="126" y="255"/>
                  </a:lnTo>
                  <a:lnTo>
                    <a:pt x="132" y="246"/>
                  </a:lnTo>
                  <a:lnTo>
                    <a:pt x="141" y="237"/>
                  </a:lnTo>
                  <a:lnTo>
                    <a:pt x="147" y="228"/>
                  </a:lnTo>
                  <a:lnTo>
                    <a:pt x="159" y="219"/>
                  </a:lnTo>
                  <a:lnTo>
                    <a:pt x="168" y="210"/>
                  </a:lnTo>
                  <a:lnTo>
                    <a:pt x="177" y="204"/>
                  </a:lnTo>
                  <a:lnTo>
                    <a:pt x="183" y="195"/>
                  </a:lnTo>
                  <a:lnTo>
                    <a:pt x="186" y="186"/>
                  </a:lnTo>
                  <a:lnTo>
                    <a:pt x="186" y="177"/>
                  </a:lnTo>
                  <a:lnTo>
                    <a:pt x="183" y="168"/>
                  </a:lnTo>
                  <a:lnTo>
                    <a:pt x="174" y="168"/>
                  </a:lnTo>
                  <a:lnTo>
                    <a:pt x="165" y="168"/>
                  </a:lnTo>
                  <a:lnTo>
                    <a:pt x="162" y="180"/>
                  </a:lnTo>
                  <a:lnTo>
                    <a:pt x="159" y="171"/>
                  </a:lnTo>
                  <a:lnTo>
                    <a:pt x="150" y="165"/>
                  </a:lnTo>
                  <a:lnTo>
                    <a:pt x="141" y="162"/>
                  </a:lnTo>
                  <a:lnTo>
                    <a:pt x="132" y="162"/>
                  </a:lnTo>
                  <a:lnTo>
                    <a:pt x="123" y="162"/>
                  </a:lnTo>
                  <a:lnTo>
                    <a:pt x="114" y="165"/>
                  </a:lnTo>
                  <a:lnTo>
                    <a:pt x="111" y="174"/>
                  </a:lnTo>
                  <a:lnTo>
                    <a:pt x="114" y="183"/>
                  </a:lnTo>
                  <a:lnTo>
                    <a:pt x="108" y="174"/>
                  </a:lnTo>
                  <a:lnTo>
                    <a:pt x="108" y="183"/>
                  </a:lnTo>
                  <a:lnTo>
                    <a:pt x="99" y="192"/>
                  </a:lnTo>
                  <a:lnTo>
                    <a:pt x="99" y="201"/>
                  </a:lnTo>
                  <a:lnTo>
                    <a:pt x="99" y="192"/>
                  </a:lnTo>
                  <a:lnTo>
                    <a:pt x="102" y="183"/>
                  </a:lnTo>
                  <a:lnTo>
                    <a:pt x="105" y="174"/>
                  </a:lnTo>
                  <a:lnTo>
                    <a:pt x="105" y="165"/>
                  </a:lnTo>
                  <a:lnTo>
                    <a:pt x="114" y="162"/>
                  </a:lnTo>
                  <a:lnTo>
                    <a:pt x="123" y="162"/>
                  </a:lnTo>
                  <a:lnTo>
                    <a:pt x="132" y="162"/>
                  </a:lnTo>
                  <a:lnTo>
                    <a:pt x="141" y="159"/>
                  </a:lnTo>
                  <a:lnTo>
                    <a:pt x="147" y="150"/>
                  </a:lnTo>
                  <a:lnTo>
                    <a:pt x="147" y="141"/>
                  </a:lnTo>
                  <a:lnTo>
                    <a:pt x="144" y="132"/>
                  </a:lnTo>
                  <a:lnTo>
                    <a:pt x="135" y="126"/>
                  </a:lnTo>
                  <a:lnTo>
                    <a:pt x="126" y="123"/>
                  </a:lnTo>
                  <a:lnTo>
                    <a:pt x="120" y="132"/>
                  </a:lnTo>
                  <a:lnTo>
                    <a:pt x="120" y="141"/>
                  </a:lnTo>
                  <a:lnTo>
                    <a:pt x="120" y="132"/>
                  </a:lnTo>
                  <a:lnTo>
                    <a:pt x="129" y="129"/>
                  </a:lnTo>
                  <a:lnTo>
                    <a:pt x="132" y="138"/>
                  </a:lnTo>
                  <a:lnTo>
                    <a:pt x="132" y="147"/>
                  </a:lnTo>
                  <a:lnTo>
                    <a:pt x="132" y="138"/>
                  </a:lnTo>
                  <a:lnTo>
                    <a:pt x="132" y="129"/>
                  </a:lnTo>
                  <a:lnTo>
                    <a:pt x="123" y="126"/>
                  </a:lnTo>
                  <a:lnTo>
                    <a:pt x="114" y="117"/>
                  </a:lnTo>
                  <a:lnTo>
                    <a:pt x="114" y="126"/>
                  </a:lnTo>
                  <a:lnTo>
                    <a:pt x="108" y="135"/>
                  </a:lnTo>
                  <a:lnTo>
                    <a:pt x="114" y="117"/>
                  </a:lnTo>
                  <a:lnTo>
                    <a:pt x="105" y="120"/>
                  </a:lnTo>
                  <a:lnTo>
                    <a:pt x="99" y="129"/>
                  </a:lnTo>
                  <a:lnTo>
                    <a:pt x="99" y="138"/>
                  </a:lnTo>
                  <a:lnTo>
                    <a:pt x="102" y="129"/>
                  </a:lnTo>
                  <a:lnTo>
                    <a:pt x="111" y="120"/>
                  </a:lnTo>
                  <a:lnTo>
                    <a:pt x="99" y="120"/>
                  </a:lnTo>
                  <a:lnTo>
                    <a:pt x="90" y="120"/>
                  </a:lnTo>
                  <a:lnTo>
                    <a:pt x="99" y="114"/>
                  </a:lnTo>
                  <a:lnTo>
                    <a:pt x="87" y="114"/>
                  </a:lnTo>
                  <a:lnTo>
                    <a:pt x="78" y="114"/>
                  </a:lnTo>
                  <a:lnTo>
                    <a:pt x="102" y="114"/>
                  </a:lnTo>
                  <a:lnTo>
                    <a:pt x="93" y="108"/>
                  </a:lnTo>
                  <a:lnTo>
                    <a:pt x="84" y="108"/>
                  </a:lnTo>
                  <a:lnTo>
                    <a:pt x="72" y="108"/>
                  </a:lnTo>
                  <a:lnTo>
                    <a:pt x="81" y="105"/>
                  </a:lnTo>
                  <a:lnTo>
                    <a:pt x="72" y="105"/>
                  </a:lnTo>
                  <a:lnTo>
                    <a:pt x="63" y="99"/>
                  </a:lnTo>
                  <a:lnTo>
                    <a:pt x="54" y="96"/>
                  </a:lnTo>
                  <a:lnTo>
                    <a:pt x="51" y="87"/>
                  </a:lnTo>
                  <a:lnTo>
                    <a:pt x="33" y="81"/>
                  </a:lnTo>
                  <a:lnTo>
                    <a:pt x="24" y="78"/>
                  </a:lnTo>
                  <a:lnTo>
                    <a:pt x="15" y="75"/>
                  </a:lnTo>
                  <a:lnTo>
                    <a:pt x="6" y="75"/>
                  </a:lnTo>
                  <a:lnTo>
                    <a:pt x="6" y="66"/>
                  </a:lnTo>
                  <a:lnTo>
                    <a:pt x="6" y="57"/>
                  </a:lnTo>
                  <a:lnTo>
                    <a:pt x="9" y="48"/>
                  </a:lnTo>
                  <a:lnTo>
                    <a:pt x="15" y="36"/>
                  </a:lnTo>
                  <a:lnTo>
                    <a:pt x="24" y="30"/>
                  </a:lnTo>
                  <a:lnTo>
                    <a:pt x="33" y="24"/>
                  </a:lnTo>
                  <a:lnTo>
                    <a:pt x="42" y="21"/>
                  </a:lnTo>
                  <a:lnTo>
                    <a:pt x="51" y="18"/>
                  </a:lnTo>
                  <a:lnTo>
                    <a:pt x="60" y="12"/>
                  </a:lnTo>
                  <a:lnTo>
                    <a:pt x="69" y="9"/>
                  </a:lnTo>
                  <a:lnTo>
                    <a:pt x="78" y="6"/>
                  </a:lnTo>
                  <a:lnTo>
                    <a:pt x="87" y="3"/>
                  </a:lnTo>
                  <a:lnTo>
                    <a:pt x="96" y="0"/>
                  </a:lnTo>
                  <a:lnTo>
                    <a:pt x="108" y="0"/>
                  </a:lnTo>
                  <a:lnTo>
                    <a:pt x="117" y="0"/>
                  </a:lnTo>
                  <a:lnTo>
                    <a:pt x="135" y="0"/>
                  </a:lnTo>
                  <a:lnTo>
                    <a:pt x="156" y="6"/>
                  </a:lnTo>
                  <a:lnTo>
                    <a:pt x="159" y="15"/>
                  </a:lnTo>
                  <a:lnTo>
                    <a:pt x="168" y="21"/>
                  </a:lnTo>
                  <a:lnTo>
                    <a:pt x="174" y="30"/>
                  </a:lnTo>
                  <a:lnTo>
                    <a:pt x="180" y="39"/>
                  </a:lnTo>
                  <a:lnTo>
                    <a:pt x="189" y="48"/>
                  </a:lnTo>
                  <a:lnTo>
                    <a:pt x="192" y="57"/>
                  </a:lnTo>
                  <a:lnTo>
                    <a:pt x="198" y="66"/>
                  </a:lnTo>
                  <a:lnTo>
                    <a:pt x="198" y="75"/>
                  </a:lnTo>
                  <a:lnTo>
                    <a:pt x="204" y="84"/>
                  </a:lnTo>
                  <a:lnTo>
                    <a:pt x="204" y="93"/>
                  </a:lnTo>
                  <a:lnTo>
                    <a:pt x="204" y="102"/>
                  </a:lnTo>
                  <a:lnTo>
                    <a:pt x="204" y="111"/>
                  </a:lnTo>
                  <a:lnTo>
                    <a:pt x="204" y="120"/>
                  </a:lnTo>
                  <a:lnTo>
                    <a:pt x="201" y="129"/>
                  </a:lnTo>
                  <a:lnTo>
                    <a:pt x="198" y="138"/>
                  </a:lnTo>
                  <a:lnTo>
                    <a:pt x="189" y="147"/>
                  </a:lnTo>
                  <a:lnTo>
                    <a:pt x="189" y="156"/>
                  </a:lnTo>
                  <a:lnTo>
                    <a:pt x="189" y="165"/>
                  </a:lnTo>
                  <a:lnTo>
                    <a:pt x="189" y="174"/>
                  </a:lnTo>
                  <a:lnTo>
                    <a:pt x="189" y="183"/>
                  </a:lnTo>
                  <a:lnTo>
                    <a:pt x="195" y="192"/>
                  </a:lnTo>
                  <a:lnTo>
                    <a:pt x="201" y="201"/>
                  </a:lnTo>
                  <a:lnTo>
                    <a:pt x="195" y="210"/>
                  </a:lnTo>
                  <a:lnTo>
                    <a:pt x="192" y="219"/>
                  </a:lnTo>
                  <a:lnTo>
                    <a:pt x="183" y="228"/>
                  </a:lnTo>
                  <a:lnTo>
                    <a:pt x="174" y="234"/>
                  </a:lnTo>
                  <a:lnTo>
                    <a:pt x="165" y="243"/>
                  </a:lnTo>
                  <a:lnTo>
                    <a:pt x="162" y="252"/>
                  </a:lnTo>
                  <a:lnTo>
                    <a:pt x="153" y="261"/>
                  </a:lnTo>
                  <a:lnTo>
                    <a:pt x="165" y="255"/>
                  </a:lnTo>
                  <a:lnTo>
                    <a:pt x="156" y="255"/>
                  </a:lnTo>
                  <a:lnTo>
                    <a:pt x="153" y="264"/>
                  </a:lnTo>
                  <a:lnTo>
                    <a:pt x="147" y="273"/>
                  </a:lnTo>
                  <a:lnTo>
                    <a:pt x="144" y="282"/>
                  </a:lnTo>
                  <a:lnTo>
                    <a:pt x="138" y="291"/>
                  </a:lnTo>
                  <a:lnTo>
                    <a:pt x="138" y="300"/>
                  </a:lnTo>
                  <a:lnTo>
                    <a:pt x="135" y="309"/>
                  </a:lnTo>
                  <a:lnTo>
                    <a:pt x="135" y="318"/>
                  </a:lnTo>
                  <a:lnTo>
                    <a:pt x="135" y="327"/>
                  </a:lnTo>
                  <a:lnTo>
                    <a:pt x="135" y="339"/>
                  </a:lnTo>
                  <a:lnTo>
                    <a:pt x="132" y="330"/>
                  </a:lnTo>
                  <a:lnTo>
                    <a:pt x="132" y="321"/>
                  </a:lnTo>
                  <a:lnTo>
                    <a:pt x="132" y="312"/>
                  </a:lnTo>
                  <a:lnTo>
                    <a:pt x="126" y="303"/>
                  </a:lnTo>
                  <a:lnTo>
                    <a:pt x="123" y="294"/>
                  </a:lnTo>
                  <a:lnTo>
                    <a:pt x="123" y="285"/>
                  </a:lnTo>
                  <a:lnTo>
                    <a:pt x="123" y="276"/>
                  </a:lnTo>
                  <a:lnTo>
                    <a:pt x="123" y="267"/>
                  </a:lnTo>
                  <a:lnTo>
                    <a:pt x="123" y="258"/>
                  </a:lnTo>
                  <a:lnTo>
                    <a:pt x="123" y="267"/>
                  </a:lnTo>
                  <a:lnTo>
                    <a:pt x="123" y="276"/>
                  </a:lnTo>
                  <a:lnTo>
                    <a:pt x="123" y="285"/>
                  </a:lnTo>
                  <a:lnTo>
                    <a:pt x="123" y="294"/>
                  </a:lnTo>
                  <a:lnTo>
                    <a:pt x="123" y="303"/>
                  </a:lnTo>
                  <a:lnTo>
                    <a:pt x="126" y="312"/>
                  </a:lnTo>
                  <a:lnTo>
                    <a:pt x="135" y="315"/>
                  </a:lnTo>
                  <a:lnTo>
                    <a:pt x="135" y="327"/>
                  </a:lnTo>
                  <a:lnTo>
                    <a:pt x="141" y="339"/>
                  </a:lnTo>
                  <a:lnTo>
                    <a:pt x="138" y="348"/>
                  </a:lnTo>
                  <a:lnTo>
                    <a:pt x="141" y="357"/>
                  </a:lnTo>
                  <a:lnTo>
                    <a:pt x="138" y="366"/>
                  </a:lnTo>
                  <a:lnTo>
                    <a:pt x="138" y="375"/>
                  </a:lnTo>
                  <a:lnTo>
                    <a:pt x="138" y="384"/>
                  </a:lnTo>
                  <a:lnTo>
                    <a:pt x="147" y="387"/>
                  </a:lnTo>
                  <a:lnTo>
                    <a:pt x="144" y="396"/>
                  </a:lnTo>
                  <a:lnTo>
                    <a:pt x="141" y="384"/>
                  </a:lnTo>
                  <a:lnTo>
                    <a:pt x="141" y="393"/>
                  </a:lnTo>
                  <a:lnTo>
                    <a:pt x="141" y="402"/>
                  </a:lnTo>
                  <a:lnTo>
                    <a:pt x="138" y="411"/>
                  </a:lnTo>
                  <a:lnTo>
                    <a:pt x="138" y="423"/>
                  </a:lnTo>
                  <a:lnTo>
                    <a:pt x="138" y="435"/>
                  </a:lnTo>
                  <a:lnTo>
                    <a:pt x="138" y="444"/>
                  </a:lnTo>
                  <a:lnTo>
                    <a:pt x="138" y="453"/>
                  </a:lnTo>
                  <a:lnTo>
                    <a:pt x="138" y="462"/>
                  </a:lnTo>
                  <a:lnTo>
                    <a:pt x="138" y="471"/>
                  </a:lnTo>
                  <a:lnTo>
                    <a:pt x="138" y="483"/>
                  </a:lnTo>
                  <a:lnTo>
                    <a:pt x="138" y="492"/>
                  </a:lnTo>
                  <a:lnTo>
                    <a:pt x="138" y="501"/>
                  </a:lnTo>
                  <a:lnTo>
                    <a:pt x="138" y="510"/>
                  </a:lnTo>
                  <a:lnTo>
                    <a:pt x="147" y="516"/>
                  </a:lnTo>
                  <a:lnTo>
                    <a:pt x="138" y="516"/>
                  </a:lnTo>
                  <a:lnTo>
                    <a:pt x="135" y="525"/>
                  </a:lnTo>
                  <a:lnTo>
                    <a:pt x="135" y="537"/>
                  </a:lnTo>
                  <a:lnTo>
                    <a:pt x="141" y="546"/>
                  </a:lnTo>
                  <a:lnTo>
                    <a:pt x="144" y="555"/>
                  </a:lnTo>
                  <a:lnTo>
                    <a:pt x="141" y="543"/>
                  </a:lnTo>
                  <a:lnTo>
                    <a:pt x="132" y="543"/>
                  </a:lnTo>
                  <a:lnTo>
                    <a:pt x="126" y="555"/>
                  </a:lnTo>
                  <a:lnTo>
                    <a:pt x="123" y="567"/>
                  </a:lnTo>
                  <a:lnTo>
                    <a:pt x="114" y="576"/>
                  </a:lnTo>
                  <a:lnTo>
                    <a:pt x="108" y="585"/>
                  </a:lnTo>
                  <a:lnTo>
                    <a:pt x="102" y="594"/>
                  </a:lnTo>
                  <a:lnTo>
                    <a:pt x="9" y="594"/>
                  </a:lnTo>
                  <a:lnTo>
                    <a:pt x="180" y="594"/>
                  </a:lnTo>
                  <a:lnTo>
                    <a:pt x="189" y="588"/>
                  </a:lnTo>
                  <a:lnTo>
                    <a:pt x="189" y="579"/>
                  </a:lnTo>
                  <a:lnTo>
                    <a:pt x="195" y="570"/>
                  </a:lnTo>
                  <a:lnTo>
                    <a:pt x="192" y="561"/>
                  </a:lnTo>
                  <a:lnTo>
                    <a:pt x="192" y="552"/>
                  </a:lnTo>
                  <a:lnTo>
                    <a:pt x="186" y="543"/>
                  </a:lnTo>
                  <a:lnTo>
                    <a:pt x="180" y="534"/>
                  </a:lnTo>
                  <a:lnTo>
                    <a:pt x="180" y="525"/>
                  </a:lnTo>
                  <a:lnTo>
                    <a:pt x="180" y="516"/>
                  </a:lnTo>
                  <a:lnTo>
                    <a:pt x="174" y="507"/>
                  </a:lnTo>
                  <a:lnTo>
                    <a:pt x="174" y="498"/>
                  </a:lnTo>
                  <a:lnTo>
                    <a:pt x="174" y="489"/>
                  </a:lnTo>
                  <a:lnTo>
                    <a:pt x="174" y="480"/>
                  </a:lnTo>
                  <a:lnTo>
                    <a:pt x="171" y="471"/>
                  </a:lnTo>
                  <a:lnTo>
                    <a:pt x="171" y="462"/>
                  </a:lnTo>
                  <a:lnTo>
                    <a:pt x="168" y="453"/>
                  </a:lnTo>
                  <a:lnTo>
                    <a:pt x="165" y="444"/>
                  </a:lnTo>
                  <a:lnTo>
                    <a:pt x="162" y="432"/>
                  </a:lnTo>
                  <a:lnTo>
                    <a:pt x="156" y="420"/>
                  </a:lnTo>
                  <a:lnTo>
                    <a:pt x="156" y="411"/>
                  </a:lnTo>
                  <a:lnTo>
                    <a:pt x="153" y="402"/>
                  </a:lnTo>
                  <a:lnTo>
                    <a:pt x="150" y="393"/>
                  </a:lnTo>
                  <a:lnTo>
                    <a:pt x="150" y="384"/>
                  </a:lnTo>
                  <a:lnTo>
                    <a:pt x="147" y="372"/>
                  </a:lnTo>
                  <a:lnTo>
                    <a:pt x="144" y="363"/>
                  </a:lnTo>
                  <a:lnTo>
                    <a:pt x="141" y="354"/>
                  </a:lnTo>
                  <a:lnTo>
                    <a:pt x="138" y="345"/>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05" name="Freeform 7">
              <a:extLst>
                <a:ext uri="{FF2B5EF4-FFF2-40B4-BE49-F238E27FC236}">
                  <a16:creationId xmlns:a16="http://schemas.microsoft.com/office/drawing/2014/main" id="{9DBF1C9B-4BCC-4A08-A0CF-8F87E34F15BC}"/>
                </a:ext>
              </a:extLst>
            </p:cNvPr>
            <p:cNvSpPr>
              <a:spLocks/>
            </p:cNvSpPr>
            <p:nvPr/>
          </p:nvSpPr>
          <p:spPr bwMode="auto">
            <a:xfrm>
              <a:off x="1779" y="2871"/>
              <a:ext cx="421" cy="586"/>
            </a:xfrm>
            <a:custGeom>
              <a:avLst/>
              <a:gdLst>
                <a:gd name="T0" fmla="*/ 126 w 421"/>
                <a:gd name="T1" fmla="*/ 54 h 586"/>
                <a:gd name="T2" fmla="*/ 132 w 421"/>
                <a:gd name="T3" fmla="*/ 126 h 586"/>
                <a:gd name="T4" fmla="*/ 141 w 421"/>
                <a:gd name="T5" fmla="*/ 195 h 586"/>
                <a:gd name="T6" fmla="*/ 153 w 421"/>
                <a:gd name="T7" fmla="*/ 258 h 586"/>
                <a:gd name="T8" fmla="*/ 183 w 421"/>
                <a:gd name="T9" fmla="*/ 267 h 586"/>
                <a:gd name="T10" fmla="*/ 171 w 421"/>
                <a:gd name="T11" fmla="*/ 270 h 586"/>
                <a:gd name="T12" fmla="*/ 108 w 421"/>
                <a:gd name="T13" fmla="*/ 300 h 586"/>
                <a:gd name="T14" fmla="*/ 39 w 421"/>
                <a:gd name="T15" fmla="*/ 336 h 586"/>
                <a:gd name="T16" fmla="*/ 0 w 421"/>
                <a:gd name="T17" fmla="*/ 393 h 586"/>
                <a:gd name="T18" fmla="*/ 30 w 421"/>
                <a:gd name="T19" fmla="*/ 441 h 586"/>
                <a:gd name="T20" fmla="*/ 75 w 421"/>
                <a:gd name="T21" fmla="*/ 480 h 586"/>
                <a:gd name="T22" fmla="*/ 33 w 421"/>
                <a:gd name="T23" fmla="*/ 537 h 586"/>
                <a:gd name="T24" fmla="*/ 33 w 421"/>
                <a:gd name="T25" fmla="*/ 537 h 586"/>
                <a:gd name="T26" fmla="*/ 63 w 421"/>
                <a:gd name="T27" fmla="*/ 549 h 586"/>
                <a:gd name="T28" fmla="*/ 69 w 421"/>
                <a:gd name="T29" fmla="*/ 585 h 586"/>
                <a:gd name="T30" fmla="*/ 81 w 421"/>
                <a:gd name="T31" fmla="*/ 561 h 586"/>
                <a:gd name="T32" fmla="*/ 96 w 421"/>
                <a:gd name="T33" fmla="*/ 573 h 586"/>
                <a:gd name="T34" fmla="*/ 144 w 421"/>
                <a:gd name="T35" fmla="*/ 552 h 586"/>
                <a:gd name="T36" fmla="*/ 150 w 421"/>
                <a:gd name="T37" fmla="*/ 489 h 586"/>
                <a:gd name="T38" fmla="*/ 69 w 421"/>
                <a:gd name="T39" fmla="*/ 465 h 586"/>
                <a:gd name="T40" fmla="*/ 150 w 421"/>
                <a:gd name="T41" fmla="*/ 483 h 586"/>
                <a:gd name="T42" fmla="*/ 225 w 421"/>
                <a:gd name="T43" fmla="*/ 486 h 586"/>
                <a:gd name="T44" fmla="*/ 285 w 421"/>
                <a:gd name="T45" fmla="*/ 525 h 586"/>
                <a:gd name="T46" fmla="*/ 267 w 421"/>
                <a:gd name="T47" fmla="*/ 540 h 586"/>
                <a:gd name="T48" fmla="*/ 270 w 421"/>
                <a:gd name="T49" fmla="*/ 579 h 586"/>
                <a:gd name="T50" fmla="*/ 282 w 421"/>
                <a:gd name="T51" fmla="*/ 555 h 586"/>
                <a:gd name="T52" fmla="*/ 330 w 421"/>
                <a:gd name="T53" fmla="*/ 531 h 586"/>
                <a:gd name="T54" fmla="*/ 327 w 421"/>
                <a:gd name="T55" fmla="*/ 540 h 586"/>
                <a:gd name="T56" fmla="*/ 267 w 421"/>
                <a:gd name="T57" fmla="*/ 555 h 586"/>
                <a:gd name="T58" fmla="*/ 306 w 421"/>
                <a:gd name="T59" fmla="*/ 576 h 586"/>
                <a:gd name="T60" fmla="*/ 357 w 421"/>
                <a:gd name="T61" fmla="*/ 534 h 586"/>
                <a:gd name="T62" fmla="*/ 384 w 421"/>
                <a:gd name="T63" fmla="*/ 471 h 586"/>
                <a:gd name="T64" fmla="*/ 390 w 421"/>
                <a:gd name="T65" fmla="*/ 492 h 586"/>
                <a:gd name="T66" fmla="*/ 399 w 421"/>
                <a:gd name="T67" fmla="*/ 462 h 586"/>
                <a:gd name="T68" fmla="*/ 372 w 421"/>
                <a:gd name="T69" fmla="*/ 429 h 586"/>
                <a:gd name="T70" fmla="*/ 354 w 421"/>
                <a:gd name="T71" fmla="*/ 471 h 586"/>
                <a:gd name="T72" fmla="*/ 345 w 421"/>
                <a:gd name="T73" fmla="*/ 483 h 586"/>
                <a:gd name="T74" fmla="*/ 312 w 421"/>
                <a:gd name="T75" fmla="*/ 501 h 586"/>
                <a:gd name="T76" fmla="*/ 318 w 421"/>
                <a:gd name="T77" fmla="*/ 489 h 586"/>
                <a:gd name="T78" fmla="*/ 345 w 421"/>
                <a:gd name="T79" fmla="*/ 423 h 586"/>
                <a:gd name="T80" fmla="*/ 327 w 421"/>
                <a:gd name="T81" fmla="*/ 405 h 586"/>
                <a:gd name="T82" fmla="*/ 246 w 421"/>
                <a:gd name="T83" fmla="*/ 378 h 586"/>
                <a:gd name="T84" fmla="*/ 159 w 421"/>
                <a:gd name="T85" fmla="*/ 360 h 586"/>
                <a:gd name="T86" fmla="*/ 99 w 421"/>
                <a:gd name="T87" fmla="*/ 363 h 586"/>
                <a:gd name="T88" fmla="*/ 132 w 421"/>
                <a:gd name="T89" fmla="*/ 339 h 586"/>
                <a:gd name="T90" fmla="*/ 129 w 421"/>
                <a:gd name="T91" fmla="*/ 348 h 586"/>
                <a:gd name="T92" fmla="*/ 192 w 421"/>
                <a:gd name="T93" fmla="*/ 324 h 586"/>
                <a:gd name="T94" fmla="*/ 273 w 421"/>
                <a:gd name="T95" fmla="*/ 303 h 586"/>
                <a:gd name="T96" fmla="*/ 339 w 421"/>
                <a:gd name="T97" fmla="*/ 258 h 586"/>
                <a:gd name="T98" fmla="*/ 342 w 421"/>
                <a:gd name="T99" fmla="*/ 195 h 586"/>
                <a:gd name="T100" fmla="*/ 309 w 421"/>
                <a:gd name="T101" fmla="*/ 219 h 586"/>
                <a:gd name="T102" fmla="*/ 243 w 421"/>
                <a:gd name="T103" fmla="*/ 243 h 586"/>
                <a:gd name="T104" fmla="*/ 291 w 421"/>
                <a:gd name="T105" fmla="*/ 261 h 586"/>
                <a:gd name="T106" fmla="*/ 303 w 421"/>
                <a:gd name="T107" fmla="*/ 225 h 586"/>
                <a:gd name="T108" fmla="*/ 363 w 421"/>
                <a:gd name="T109" fmla="*/ 186 h 586"/>
                <a:gd name="T110" fmla="*/ 414 w 421"/>
                <a:gd name="T111" fmla="*/ 219 h 586"/>
                <a:gd name="T112" fmla="*/ 420 w 421"/>
                <a:gd name="T113" fmla="*/ 285 h 586"/>
                <a:gd name="T114" fmla="*/ 372 w 421"/>
                <a:gd name="T115" fmla="*/ 330 h 586"/>
                <a:gd name="T116" fmla="*/ 294 w 421"/>
                <a:gd name="T117" fmla="*/ 363 h 5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1"/>
                <a:gd name="T178" fmla="*/ 0 h 586"/>
                <a:gd name="T179" fmla="*/ 421 w 421"/>
                <a:gd name="T180" fmla="*/ 586 h 5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1" h="586">
                  <a:moveTo>
                    <a:pt x="105" y="0"/>
                  </a:moveTo>
                  <a:lnTo>
                    <a:pt x="111" y="9"/>
                  </a:lnTo>
                  <a:lnTo>
                    <a:pt x="117" y="18"/>
                  </a:lnTo>
                  <a:lnTo>
                    <a:pt x="120" y="27"/>
                  </a:lnTo>
                  <a:lnTo>
                    <a:pt x="123" y="36"/>
                  </a:lnTo>
                  <a:lnTo>
                    <a:pt x="126" y="45"/>
                  </a:lnTo>
                  <a:lnTo>
                    <a:pt x="126" y="54"/>
                  </a:lnTo>
                  <a:lnTo>
                    <a:pt x="126" y="63"/>
                  </a:lnTo>
                  <a:lnTo>
                    <a:pt x="126" y="75"/>
                  </a:lnTo>
                  <a:lnTo>
                    <a:pt x="129" y="84"/>
                  </a:lnTo>
                  <a:lnTo>
                    <a:pt x="129" y="93"/>
                  </a:lnTo>
                  <a:lnTo>
                    <a:pt x="132" y="105"/>
                  </a:lnTo>
                  <a:lnTo>
                    <a:pt x="132" y="117"/>
                  </a:lnTo>
                  <a:lnTo>
                    <a:pt x="132" y="126"/>
                  </a:lnTo>
                  <a:lnTo>
                    <a:pt x="132" y="135"/>
                  </a:lnTo>
                  <a:lnTo>
                    <a:pt x="135" y="147"/>
                  </a:lnTo>
                  <a:lnTo>
                    <a:pt x="138" y="159"/>
                  </a:lnTo>
                  <a:lnTo>
                    <a:pt x="138" y="168"/>
                  </a:lnTo>
                  <a:lnTo>
                    <a:pt x="141" y="177"/>
                  </a:lnTo>
                  <a:lnTo>
                    <a:pt x="141" y="186"/>
                  </a:lnTo>
                  <a:lnTo>
                    <a:pt x="141" y="195"/>
                  </a:lnTo>
                  <a:lnTo>
                    <a:pt x="144" y="204"/>
                  </a:lnTo>
                  <a:lnTo>
                    <a:pt x="144" y="213"/>
                  </a:lnTo>
                  <a:lnTo>
                    <a:pt x="147" y="222"/>
                  </a:lnTo>
                  <a:lnTo>
                    <a:pt x="150" y="231"/>
                  </a:lnTo>
                  <a:lnTo>
                    <a:pt x="153" y="240"/>
                  </a:lnTo>
                  <a:lnTo>
                    <a:pt x="153" y="249"/>
                  </a:lnTo>
                  <a:lnTo>
                    <a:pt x="153" y="258"/>
                  </a:lnTo>
                  <a:lnTo>
                    <a:pt x="153" y="267"/>
                  </a:lnTo>
                  <a:lnTo>
                    <a:pt x="153" y="276"/>
                  </a:lnTo>
                  <a:lnTo>
                    <a:pt x="144" y="282"/>
                  </a:lnTo>
                  <a:lnTo>
                    <a:pt x="153" y="285"/>
                  </a:lnTo>
                  <a:lnTo>
                    <a:pt x="162" y="276"/>
                  </a:lnTo>
                  <a:lnTo>
                    <a:pt x="174" y="273"/>
                  </a:lnTo>
                  <a:lnTo>
                    <a:pt x="183" y="267"/>
                  </a:lnTo>
                  <a:lnTo>
                    <a:pt x="174" y="261"/>
                  </a:lnTo>
                  <a:lnTo>
                    <a:pt x="165" y="258"/>
                  </a:lnTo>
                  <a:lnTo>
                    <a:pt x="156" y="249"/>
                  </a:lnTo>
                  <a:lnTo>
                    <a:pt x="165" y="252"/>
                  </a:lnTo>
                  <a:lnTo>
                    <a:pt x="171" y="261"/>
                  </a:lnTo>
                  <a:lnTo>
                    <a:pt x="180" y="264"/>
                  </a:lnTo>
                  <a:lnTo>
                    <a:pt x="171" y="270"/>
                  </a:lnTo>
                  <a:lnTo>
                    <a:pt x="162" y="273"/>
                  </a:lnTo>
                  <a:lnTo>
                    <a:pt x="153" y="273"/>
                  </a:lnTo>
                  <a:lnTo>
                    <a:pt x="144" y="276"/>
                  </a:lnTo>
                  <a:lnTo>
                    <a:pt x="135" y="282"/>
                  </a:lnTo>
                  <a:lnTo>
                    <a:pt x="126" y="291"/>
                  </a:lnTo>
                  <a:lnTo>
                    <a:pt x="117" y="294"/>
                  </a:lnTo>
                  <a:lnTo>
                    <a:pt x="108" y="300"/>
                  </a:lnTo>
                  <a:lnTo>
                    <a:pt x="99" y="306"/>
                  </a:lnTo>
                  <a:lnTo>
                    <a:pt x="90" y="309"/>
                  </a:lnTo>
                  <a:lnTo>
                    <a:pt x="78" y="312"/>
                  </a:lnTo>
                  <a:lnTo>
                    <a:pt x="69" y="315"/>
                  </a:lnTo>
                  <a:lnTo>
                    <a:pt x="60" y="321"/>
                  </a:lnTo>
                  <a:lnTo>
                    <a:pt x="51" y="327"/>
                  </a:lnTo>
                  <a:lnTo>
                    <a:pt x="39" y="336"/>
                  </a:lnTo>
                  <a:lnTo>
                    <a:pt x="30" y="342"/>
                  </a:lnTo>
                  <a:lnTo>
                    <a:pt x="24" y="351"/>
                  </a:lnTo>
                  <a:lnTo>
                    <a:pt x="15" y="357"/>
                  </a:lnTo>
                  <a:lnTo>
                    <a:pt x="12" y="366"/>
                  </a:lnTo>
                  <a:lnTo>
                    <a:pt x="9" y="375"/>
                  </a:lnTo>
                  <a:lnTo>
                    <a:pt x="0" y="384"/>
                  </a:lnTo>
                  <a:lnTo>
                    <a:pt x="0" y="393"/>
                  </a:lnTo>
                  <a:lnTo>
                    <a:pt x="0" y="402"/>
                  </a:lnTo>
                  <a:lnTo>
                    <a:pt x="0" y="411"/>
                  </a:lnTo>
                  <a:lnTo>
                    <a:pt x="0" y="420"/>
                  </a:lnTo>
                  <a:lnTo>
                    <a:pt x="3" y="429"/>
                  </a:lnTo>
                  <a:lnTo>
                    <a:pt x="12" y="432"/>
                  </a:lnTo>
                  <a:lnTo>
                    <a:pt x="21" y="438"/>
                  </a:lnTo>
                  <a:lnTo>
                    <a:pt x="30" y="441"/>
                  </a:lnTo>
                  <a:lnTo>
                    <a:pt x="39" y="450"/>
                  </a:lnTo>
                  <a:lnTo>
                    <a:pt x="48" y="456"/>
                  </a:lnTo>
                  <a:lnTo>
                    <a:pt x="57" y="459"/>
                  </a:lnTo>
                  <a:lnTo>
                    <a:pt x="66" y="462"/>
                  </a:lnTo>
                  <a:lnTo>
                    <a:pt x="75" y="468"/>
                  </a:lnTo>
                  <a:lnTo>
                    <a:pt x="84" y="474"/>
                  </a:lnTo>
                  <a:lnTo>
                    <a:pt x="75" y="480"/>
                  </a:lnTo>
                  <a:lnTo>
                    <a:pt x="72" y="489"/>
                  </a:lnTo>
                  <a:lnTo>
                    <a:pt x="63" y="495"/>
                  </a:lnTo>
                  <a:lnTo>
                    <a:pt x="57" y="504"/>
                  </a:lnTo>
                  <a:lnTo>
                    <a:pt x="51" y="513"/>
                  </a:lnTo>
                  <a:lnTo>
                    <a:pt x="48" y="522"/>
                  </a:lnTo>
                  <a:lnTo>
                    <a:pt x="39" y="528"/>
                  </a:lnTo>
                  <a:lnTo>
                    <a:pt x="33" y="537"/>
                  </a:lnTo>
                  <a:lnTo>
                    <a:pt x="33" y="546"/>
                  </a:lnTo>
                  <a:lnTo>
                    <a:pt x="45" y="549"/>
                  </a:lnTo>
                  <a:lnTo>
                    <a:pt x="30" y="555"/>
                  </a:lnTo>
                  <a:lnTo>
                    <a:pt x="27" y="546"/>
                  </a:lnTo>
                  <a:lnTo>
                    <a:pt x="36" y="543"/>
                  </a:lnTo>
                  <a:lnTo>
                    <a:pt x="42" y="534"/>
                  </a:lnTo>
                  <a:lnTo>
                    <a:pt x="33" y="537"/>
                  </a:lnTo>
                  <a:lnTo>
                    <a:pt x="33" y="546"/>
                  </a:lnTo>
                  <a:lnTo>
                    <a:pt x="42" y="549"/>
                  </a:lnTo>
                  <a:lnTo>
                    <a:pt x="51" y="549"/>
                  </a:lnTo>
                  <a:lnTo>
                    <a:pt x="57" y="540"/>
                  </a:lnTo>
                  <a:lnTo>
                    <a:pt x="63" y="531"/>
                  </a:lnTo>
                  <a:lnTo>
                    <a:pt x="69" y="540"/>
                  </a:lnTo>
                  <a:lnTo>
                    <a:pt x="63" y="549"/>
                  </a:lnTo>
                  <a:lnTo>
                    <a:pt x="60" y="558"/>
                  </a:lnTo>
                  <a:lnTo>
                    <a:pt x="54" y="567"/>
                  </a:lnTo>
                  <a:lnTo>
                    <a:pt x="45" y="567"/>
                  </a:lnTo>
                  <a:lnTo>
                    <a:pt x="42" y="576"/>
                  </a:lnTo>
                  <a:lnTo>
                    <a:pt x="51" y="582"/>
                  </a:lnTo>
                  <a:lnTo>
                    <a:pt x="60" y="585"/>
                  </a:lnTo>
                  <a:lnTo>
                    <a:pt x="69" y="585"/>
                  </a:lnTo>
                  <a:lnTo>
                    <a:pt x="78" y="579"/>
                  </a:lnTo>
                  <a:lnTo>
                    <a:pt x="81" y="570"/>
                  </a:lnTo>
                  <a:lnTo>
                    <a:pt x="81" y="561"/>
                  </a:lnTo>
                  <a:lnTo>
                    <a:pt x="90" y="555"/>
                  </a:lnTo>
                  <a:lnTo>
                    <a:pt x="96" y="546"/>
                  </a:lnTo>
                  <a:lnTo>
                    <a:pt x="90" y="555"/>
                  </a:lnTo>
                  <a:lnTo>
                    <a:pt x="81" y="561"/>
                  </a:lnTo>
                  <a:lnTo>
                    <a:pt x="75" y="570"/>
                  </a:lnTo>
                  <a:lnTo>
                    <a:pt x="72" y="579"/>
                  </a:lnTo>
                  <a:lnTo>
                    <a:pt x="81" y="582"/>
                  </a:lnTo>
                  <a:lnTo>
                    <a:pt x="90" y="585"/>
                  </a:lnTo>
                  <a:lnTo>
                    <a:pt x="99" y="576"/>
                  </a:lnTo>
                  <a:lnTo>
                    <a:pt x="105" y="567"/>
                  </a:lnTo>
                  <a:lnTo>
                    <a:pt x="96" y="573"/>
                  </a:lnTo>
                  <a:lnTo>
                    <a:pt x="96" y="582"/>
                  </a:lnTo>
                  <a:lnTo>
                    <a:pt x="105" y="585"/>
                  </a:lnTo>
                  <a:lnTo>
                    <a:pt x="111" y="576"/>
                  </a:lnTo>
                  <a:lnTo>
                    <a:pt x="120" y="570"/>
                  </a:lnTo>
                  <a:lnTo>
                    <a:pt x="129" y="564"/>
                  </a:lnTo>
                  <a:lnTo>
                    <a:pt x="135" y="552"/>
                  </a:lnTo>
                  <a:lnTo>
                    <a:pt x="144" y="552"/>
                  </a:lnTo>
                  <a:lnTo>
                    <a:pt x="150" y="543"/>
                  </a:lnTo>
                  <a:lnTo>
                    <a:pt x="150" y="534"/>
                  </a:lnTo>
                  <a:lnTo>
                    <a:pt x="150" y="525"/>
                  </a:lnTo>
                  <a:lnTo>
                    <a:pt x="150" y="516"/>
                  </a:lnTo>
                  <a:lnTo>
                    <a:pt x="150" y="507"/>
                  </a:lnTo>
                  <a:lnTo>
                    <a:pt x="150" y="498"/>
                  </a:lnTo>
                  <a:lnTo>
                    <a:pt x="150" y="489"/>
                  </a:lnTo>
                  <a:lnTo>
                    <a:pt x="141" y="483"/>
                  </a:lnTo>
                  <a:lnTo>
                    <a:pt x="129" y="483"/>
                  </a:lnTo>
                  <a:lnTo>
                    <a:pt x="117" y="477"/>
                  </a:lnTo>
                  <a:lnTo>
                    <a:pt x="108" y="471"/>
                  </a:lnTo>
                  <a:lnTo>
                    <a:pt x="99" y="468"/>
                  </a:lnTo>
                  <a:lnTo>
                    <a:pt x="78" y="465"/>
                  </a:lnTo>
                  <a:lnTo>
                    <a:pt x="69" y="465"/>
                  </a:lnTo>
                  <a:lnTo>
                    <a:pt x="78" y="465"/>
                  </a:lnTo>
                  <a:lnTo>
                    <a:pt x="87" y="465"/>
                  </a:lnTo>
                  <a:lnTo>
                    <a:pt x="99" y="471"/>
                  </a:lnTo>
                  <a:lnTo>
                    <a:pt x="108" y="474"/>
                  </a:lnTo>
                  <a:lnTo>
                    <a:pt x="129" y="477"/>
                  </a:lnTo>
                  <a:lnTo>
                    <a:pt x="138" y="477"/>
                  </a:lnTo>
                  <a:lnTo>
                    <a:pt x="150" y="483"/>
                  </a:lnTo>
                  <a:lnTo>
                    <a:pt x="159" y="483"/>
                  </a:lnTo>
                  <a:lnTo>
                    <a:pt x="168" y="486"/>
                  </a:lnTo>
                  <a:lnTo>
                    <a:pt x="177" y="486"/>
                  </a:lnTo>
                  <a:lnTo>
                    <a:pt x="198" y="486"/>
                  </a:lnTo>
                  <a:lnTo>
                    <a:pt x="207" y="486"/>
                  </a:lnTo>
                  <a:lnTo>
                    <a:pt x="216" y="486"/>
                  </a:lnTo>
                  <a:lnTo>
                    <a:pt x="225" y="486"/>
                  </a:lnTo>
                  <a:lnTo>
                    <a:pt x="237" y="486"/>
                  </a:lnTo>
                  <a:lnTo>
                    <a:pt x="249" y="489"/>
                  </a:lnTo>
                  <a:lnTo>
                    <a:pt x="267" y="492"/>
                  </a:lnTo>
                  <a:lnTo>
                    <a:pt x="267" y="501"/>
                  </a:lnTo>
                  <a:lnTo>
                    <a:pt x="276" y="507"/>
                  </a:lnTo>
                  <a:lnTo>
                    <a:pt x="282" y="516"/>
                  </a:lnTo>
                  <a:lnTo>
                    <a:pt x="285" y="525"/>
                  </a:lnTo>
                  <a:lnTo>
                    <a:pt x="294" y="528"/>
                  </a:lnTo>
                  <a:lnTo>
                    <a:pt x="303" y="534"/>
                  </a:lnTo>
                  <a:lnTo>
                    <a:pt x="312" y="537"/>
                  </a:lnTo>
                  <a:lnTo>
                    <a:pt x="294" y="537"/>
                  </a:lnTo>
                  <a:lnTo>
                    <a:pt x="285" y="537"/>
                  </a:lnTo>
                  <a:lnTo>
                    <a:pt x="276" y="537"/>
                  </a:lnTo>
                  <a:lnTo>
                    <a:pt x="267" y="540"/>
                  </a:lnTo>
                  <a:lnTo>
                    <a:pt x="264" y="549"/>
                  </a:lnTo>
                  <a:lnTo>
                    <a:pt x="261" y="558"/>
                  </a:lnTo>
                  <a:lnTo>
                    <a:pt x="261" y="567"/>
                  </a:lnTo>
                  <a:lnTo>
                    <a:pt x="270" y="573"/>
                  </a:lnTo>
                  <a:lnTo>
                    <a:pt x="279" y="579"/>
                  </a:lnTo>
                  <a:lnTo>
                    <a:pt x="291" y="579"/>
                  </a:lnTo>
                  <a:lnTo>
                    <a:pt x="270" y="579"/>
                  </a:lnTo>
                  <a:lnTo>
                    <a:pt x="261" y="579"/>
                  </a:lnTo>
                  <a:lnTo>
                    <a:pt x="255" y="570"/>
                  </a:lnTo>
                  <a:lnTo>
                    <a:pt x="255" y="561"/>
                  </a:lnTo>
                  <a:lnTo>
                    <a:pt x="255" y="552"/>
                  </a:lnTo>
                  <a:lnTo>
                    <a:pt x="264" y="549"/>
                  </a:lnTo>
                  <a:lnTo>
                    <a:pt x="273" y="552"/>
                  </a:lnTo>
                  <a:lnTo>
                    <a:pt x="282" y="555"/>
                  </a:lnTo>
                  <a:lnTo>
                    <a:pt x="291" y="555"/>
                  </a:lnTo>
                  <a:lnTo>
                    <a:pt x="300" y="555"/>
                  </a:lnTo>
                  <a:lnTo>
                    <a:pt x="309" y="555"/>
                  </a:lnTo>
                  <a:lnTo>
                    <a:pt x="318" y="555"/>
                  </a:lnTo>
                  <a:lnTo>
                    <a:pt x="327" y="549"/>
                  </a:lnTo>
                  <a:lnTo>
                    <a:pt x="330" y="540"/>
                  </a:lnTo>
                  <a:lnTo>
                    <a:pt x="330" y="531"/>
                  </a:lnTo>
                  <a:lnTo>
                    <a:pt x="333" y="522"/>
                  </a:lnTo>
                  <a:lnTo>
                    <a:pt x="336" y="513"/>
                  </a:lnTo>
                  <a:lnTo>
                    <a:pt x="342" y="504"/>
                  </a:lnTo>
                  <a:lnTo>
                    <a:pt x="345" y="513"/>
                  </a:lnTo>
                  <a:lnTo>
                    <a:pt x="339" y="522"/>
                  </a:lnTo>
                  <a:lnTo>
                    <a:pt x="336" y="531"/>
                  </a:lnTo>
                  <a:lnTo>
                    <a:pt x="327" y="540"/>
                  </a:lnTo>
                  <a:lnTo>
                    <a:pt x="321" y="549"/>
                  </a:lnTo>
                  <a:lnTo>
                    <a:pt x="312" y="552"/>
                  </a:lnTo>
                  <a:lnTo>
                    <a:pt x="303" y="552"/>
                  </a:lnTo>
                  <a:lnTo>
                    <a:pt x="294" y="555"/>
                  </a:lnTo>
                  <a:lnTo>
                    <a:pt x="285" y="555"/>
                  </a:lnTo>
                  <a:lnTo>
                    <a:pt x="276" y="555"/>
                  </a:lnTo>
                  <a:lnTo>
                    <a:pt x="267" y="555"/>
                  </a:lnTo>
                  <a:lnTo>
                    <a:pt x="258" y="558"/>
                  </a:lnTo>
                  <a:lnTo>
                    <a:pt x="255" y="567"/>
                  </a:lnTo>
                  <a:lnTo>
                    <a:pt x="255" y="576"/>
                  </a:lnTo>
                  <a:lnTo>
                    <a:pt x="264" y="576"/>
                  </a:lnTo>
                  <a:lnTo>
                    <a:pt x="273" y="576"/>
                  </a:lnTo>
                  <a:lnTo>
                    <a:pt x="282" y="576"/>
                  </a:lnTo>
                  <a:lnTo>
                    <a:pt x="306" y="576"/>
                  </a:lnTo>
                  <a:lnTo>
                    <a:pt x="318" y="573"/>
                  </a:lnTo>
                  <a:lnTo>
                    <a:pt x="327" y="564"/>
                  </a:lnTo>
                  <a:lnTo>
                    <a:pt x="336" y="564"/>
                  </a:lnTo>
                  <a:lnTo>
                    <a:pt x="345" y="558"/>
                  </a:lnTo>
                  <a:lnTo>
                    <a:pt x="354" y="552"/>
                  </a:lnTo>
                  <a:lnTo>
                    <a:pt x="357" y="543"/>
                  </a:lnTo>
                  <a:lnTo>
                    <a:pt x="357" y="534"/>
                  </a:lnTo>
                  <a:lnTo>
                    <a:pt x="366" y="525"/>
                  </a:lnTo>
                  <a:lnTo>
                    <a:pt x="372" y="516"/>
                  </a:lnTo>
                  <a:lnTo>
                    <a:pt x="375" y="507"/>
                  </a:lnTo>
                  <a:lnTo>
                    <a:pt x="375" y="498"/>
                  </a:lnTo>
                  <a:lnTo>
                    <a:pt x="378" y="489"/>
                  </a:lnTo>
                  <a:lnTo>
                    <a:pt x="381" y="480"/>
                  </a:lnTo>
                  <a:lnTo>
                    <a:pt x="384" y="471"/>
                  </a:lnTo>
                  <a:lnTo>
                    <a:pt x="390" y="462"/>
                  </a:lnTo>
                  <a:lnTo>
                    <a:pt x="393" y="453"/>
                  </a:lnTo>
                  <a:lnTo>
                    <a:pt x="402" y="456"/>
                  </a:lnTo>
                  <a:lnTo>
                    <a:pt x="405" y="465"/>
                  </a:lnTo>
                  <a:lnTo>
                    <a:pt x="402" y="474"/>
                  </a:lnTo>
                  <a:lnTo>
                    <a:pt x="396" y="483"/>
                  </a:lnTo>
                  <a:lnTo>
                    <a:pt x="390" y="492"/>
                  </a:lnTo>
                  <a:lnTo>
                    <a:pt x="381" y="498"/>
                  </a:lnTo>
                  <a:lnTo>
                    <a:pt x="372" y="498"/>
                  </a:lnTo>
                  <a:lnTo>
                    <a:pt x="381" y="498"/>
                  </a:lnTo>
                  <a:lnTo>
                    <a:pt x="390" y="492"/>
                  </a:lnTo>
                  <a:lnTo>
                    <a:pt x="393" y="480"/>
                  </a:lnTo>
                  <a:lnTo>
                    <a:pt x="399" y="471"/>
                  </a:lnTo>
                  <a:lnTo>
                    <a:pt x="399" y="462"/>
                  </a:lnTo>
                  <a:lnTo>
                    <a:pt x="399" y="453"/>
                  </a:lnTo>
                  <a:lnTo>
                    <a:pt x="396" y="444"/>
                  </a:lnTo>
                  <a:lnTo>
                    <a:pt x="390" y="435"/>
                  </a:lnTo>
                  <a:lnTo>
                    <a:pt x="381" y="432"/>
                  </a:lnTo>
                  <a:lnTo>
                    <a:pt x="372" y="432"/>
                  </a:lnTo>
                  <a:lnTo>
                    <a:pt x="363" y="429"/>
                  </a:lnTo>
                  <a:lnTo>
                    <a:pt x="372" y="429"/>
                  </a:lnTo>
                  <a:lnTo>
                    <a:pt x="381" y="429"/>
                  </a:lnTo>
                  <a:lnTo>
                    <a:pt x="372" y="426"/>
                  </a:lnTo>
                  <a:lnTo>
                    <a:pt x="366" y="435"/>
                  </a:lnTo>
                  <a:lnTo>
                    <a:pt x="363" y="444"/>
                  </a:lnTo>
                  <a:lnTo>
                    <a:pt x="360" y="453"/>
                  </a:lnTo>
                  <a:lnTo>
                    <a:pt x="357" y="462"/>
                  </a:lnTo>
                  <a:lnTo>
                    <a:pt x="354" y="471"/>
                  </a:lnTo>
                  <a:lnTo>
                    <a:pt x="348" y="480"/>
                  </a:lnTo>
                  <a:lnTo>
                    <a:pt x="345" y="471"/>
                  </a:lnTo>
                  <a:lnTo>
                    <a:pt x="336" y="465"/>
                  </a:lnTo>
                  <a:lnTo>
                    <a:pt x="327" y="465"/>
                  </a:lnTo>
                  <a:lnTo>
                    <a:pt x="336" y="465"/>
                  </a:lnTo>
                  <a:lnTo>
                    <a:pt x="345" y="474"/>
                  </a:lnTo>
                  <a:lnTo>
                    <a:pt x="345" y="483"/>
                  </a:lnTo>
                  <a:lnTo>
                    <a:pt x="339" y="474"/>
                  </a:lnTo>
                  <a:lnTo>
                    <a:pt x="336" y="465"/>
                  </a:lnTo>
                  <a:lnTo>
                    <a:pt x="327" y="465"/>
                  </a:lnTo>
                  <a:lnTo>
                    <a:pt x="321" y="474"/>
                  </a:lnTo>
                  <a:lnTo>
                    <a:pt x="315" y="483"/>
                  </a:lnTo>
                  <a:lnTo>
                    <a:pt x="315" y="492"/>
                  </a:lnTo>
                  <a:lnTo>
                    <a:pt x="312" y="501"/>
                  </a:lnTo>
                  <a:lnTo>
                    <a:pt x="306" y="510"/>
                  </a:lnTo>
                  <a:lnTo>
                    <a:pt x="300" y="519"/>
                  </a:lnTo>
                  <a:lnTo>
                    <a:pt x="291" y="528"/>
                  </a:lnTo>
                  <a:lnTo>
                    <a:pt x="294" y="519"/>
                  </a:lnTo>
                  <a:lnTo>
                    <a:pt x="300" y="510"/>
                  </a:lnTo>
                  <a:lnTo>
                    <a:pt x="309" y="498"/>
                  </a:lnTo>
                  <a:lnTo>
                    <a:pt x="318" y="489"/>
                  </a:lnTo>
                  <a:lnTo>
                    <a:pt x="321" y="480"/>
                  </a:lnTo>
                  <a:lnTo>
                    <a:pt x="327" y="471"/>
                  </a:lnTo>
                  <a:lnTo>
                    <a:pt x="330" y="462"/>
                  </a:lnTo>
                  <a:lnTo>
                    <a:pt x="333" y="450"/>
                  </a:lnTo>
                  <a:lnTo>
                    <a:pt x="336" y="441"/>
                  </a:lnTo>
                  <a:lnTo>
                    <a:pt x="342" y="432"/>
                  </a:lnTo>
                  <a:lnTo>
                    <a:pt x="345" y="423"/>
                  </a:lnTo>
                  <a:lnTo>
                    <a:pt x="354" y="423"/>
                  </a:lnTo>
                  <a:lnTo>
                    <a:pt x="366" y="426"/>
                  </a:lnTo>
                  <a:lnTo>
                    <a:pt x="357" y="426"/>
                  </a:lnTo>
                  <a:lnTo>
                    <a:pt x="348" y="426"/>
                  </a:lnTo>
                  <a:lnTo>
                    <a:pt x="345" y="414"/>
                  </a:lnTo>
                  <a:lnTo>
                    <a:pt x="336" y="411"/>
                  </a:lnTo>
                  <a:lnTo>
                    <a:pt x="327" y="405"/>
                  </a:lnTo>
                  <a:lnTo>
                    <a:pt x="318" y="399"/>
                  </a:lnTo>
                  <a:lnTo>
                    <a:pt x="306" y="396"/>
                  </a:lnTo>
                  <a:lnTo>
                    <a:pt x="297" y="393"/>
                  </a:lnTo>
                  <a:lnTo>
                    <a:pt x="285" y="387"/>
                  </a:lnTo>
                  <a:lnTo>
                    <a:pt x="276" y="384"/>
                  </a:lnTo>
                  <a:lnTo>
                    <a:pt x="255" y="381"/>
                  </a:lnTo>
                  <a:lnTo>
                    <a:pt x="246" y="378"/>
                  </a:lnTo>
                  <a:lnTo>
                    <a:pt x="237" y="372"/>
                  </a:lnTo>
                  <a:lnTo>
                    <a:pt x="228" y="369"/>
                  </a:lnTo>
                  <a:lnTo>
                    <a:pt x="216" y="366"/>
                  </a:lnTo>
                  <a:lnTo>
                    <a:pt x="207" y="363"/>
                  </a:lnTo>
                  <a:lnTo>
                    <a:pt x="198" y="363"/>
                  </a:lnTo>
                  <a:lnTo>
                    <a:pt x="189" y="360"/>
                  </a:lnTo>
                  <a:lnTo>
                    <a:pt x="159" y="360"/>
                  </a:lnTo>
                  <a:lnTo>
                    <a:pt x="150" y="360"/>
                  </a:lnTo>
                  <a:lnTo>
                    <a:pt x="138" y="360"/>
                  </a:lnTo>
                  <a:lnTo>
                    <a:pt x="114" y="360"/>
                  </a:lnTo>
                  <a:lnTo>
                    <a:pt x="105" y="360"/>
                  </a:lnTo>
                  <a:lnTo>
                    <a:pt x="81" y="360"/>
                  </a:lnTo>
                  <a:lnTo>
                    <a:pt x="90" y="363"/>
                  </a:lnTo>
                  <a:lnTo>
                    <a:pt x="99" y="363"/>
                  </a:lnTo>
                  <a:lnTo>
                    <a:pt x="96" y="375"/>
                  </a:lnTo>
                  <a:lnTo>
                    <a:pt x="96" y="384"/>
                  </a:lnTo>
                  <a:lnTo>
                    <a:pt x="99" y="372"/>
                  </a:lnTo>
                  <a:lnTo>
                    <a:pt x="108" y="369"/>
                  </a:lnTo>
                  <a:lnTo>
                    <a:pt x="117" y="360"/>
                  </a:lnTo>
                  <a:lnTo>
                    <a:pt x="120" y="348"/>
                  </a:lnTo>
                  <a:lnTo>
                    <a:pt x="132" y="339"/>
                  </a:lnTo>
                  <a:lnTo>
                    <a:pt x="141" y="336"/>
                  </a:lnTo>
                  <a:lnTo>
                    <a:pt x="132" y="336"/>
                  </a:lnTo>
                  <a:lnTo>
                    <a:pt x="123" y="342"/>
                  </a:lnTo>
                  <a:lnTo>
                    <a:pt x="117" y="351"/>
                  </a:lnTo>
                  <a:lnTo>
                    <a:pt x="111" y="360"/>
                  </a:lnTo>
                  <a:lnTo>
                    <a:pt x="120" y="354"/>
                  </a:lnTo>
                  <a:lnTo>
                    <a:pt x="129" y="348"/>
                  </a:lnTo>
                  <a:lnTo>
                    <a:pt x="138" y="345"/>
                  </a:lnTo>
                  <a:lnTo>
                    <a:pt x="147" y="339"/>
                  </a:lnTo>
                  <a:lnTo>
                    <a:pt x="156" y="336"/>
                  </a:lnTo>
                  <a:lnTo>
                    <a:pt x="165" y="336"/>
                  </a:lnTo>
                  <a:lnTo>
                    <a:pt x="174" y="330"/>
                  </a:lnTo>
                  <a:lnTo>
                    <a:pt x="183" y="327"/>
                  </a:lnTo>
                  <a:lnTo>
                    <a:pt x="192" y="324"/>
                  </a:lnTo>
                  <a:lnTo>
                    <a:pt x="210" y="324"/>
                  </a:lnTo>
                  <a:lnTo>
                    <a:pt x="219" y="321"/>
                  </a:lnTo>
                  <a:lnTo>
                    <a:pt x="237" y="318"/>
                  </a:lnTo>
                  <a:lnTo>
                    <a:pt x="246" y="315"/>
                  </a:lnTo>
                  <a:lnTo>
                    <a:pt x="255" y="312"/>
                  </a:lnTo>
                  <a:lnTo>
                    <a:pt x="264" y="309"/>
                  </a:lnTo>
                  <a:lnTo>
                    <a:pt x="273" y="303"/>
                  </a:lnTo>
                  <a:lnTo>
                    <a:pt x="285" y="297"/>
                  </a:lnTo>
                  <a:lnTo>
                    <a:pt x="294" y="288"/>
                  </a:lnTo>
                  <a:lnTo>
                    <a:pt x="303" y="285"/>
                  </a:lnTo>
                  <a:lnTo>
                    <a:pt x="312" y="279"/>
                  </a:lnTo>
                  <a:lnTo>
                    <a:pt x="321" y="273"/>
                  </a:lnTo>
                  <a:lnTo>
                    <a:pt x="330" y="267"/>
                  </a:lnTo>
                  <a:lnTo>
                    <a:pt x="339" y="258"/>
                  </a:lnTo>
                  <a:lnTo>
                    <a:pt x="342" y="249"/>
                  </a:lnTo>
                  <a:lnTo>
                    <a:pt x="342" y="240"/>
                  </a:lnTo>
                  <a:lnTo>
                    <a:pt x="342" y="231"/>
                  </a:lnTo>
                  <a:lnTo>
                    <a:pt x="342" y="222"/>
                  </a:lnTo>
                  <a:lnTo>
                    <a:pt x="342" y="213"/>
                  </a:lnTo>
                  <a:lnTo>
                    <a:pt x="342" y="204"/>
                  </a:lnTo>
                  <a:lnTo>
                    <a:pt x="342" y="195"/>
                  </a:lnTo>
                  <a:lnTo>
                    <a:pt x="333" y="195"/>
                  </a:lnTo>
                  <a:lnTo>
                    <a:pt x="324" y="198"/>
                  </a:lnTo>
                  <a:lnTo>
                    <a:pt x="315" y="201"/>
                  </a:lnTo>
                  <a:lnTo>
                    <a:pt x="309" y="210"/>
                  </a:lnTo>
                  <a:lnTo>
                    <a:pt x="300" y="210"/>
                  </a:lnTo>
                  <a:lnTo>
                    <a:pt x="318" y="213"/>
                  </a:lnTo>
                  <a:lnTo>
                    <a:pt x="309" y="219"/>
                  </a:lnTo>
                  <a:lnTo>
                    <a:pt x="303" y="228"/>
                  </a:lnTo>
                  <a:lnTo>
                    <a:pt x="300" y="237"/>
                  </a:lnTo>
                  <a:lnTo>
                    <a:pt x="291" y="234"/>
                  </a:lnTo>
                  <a:lnTo>
                    <a:pt x="279" y="237"/>
                  </a:lnTo>
                  <a:lnTo>
                    <a:pt x="270" y="243"/>
                  </a:lnTo>
                  <a:lnTo>
                    <a:pt x="261" y="243"/>
                  </a:lnTo>
                  <a:lnTo>
                    <a:pt x="243" y="243"/>
                  </a:lnTo>
                  <a:lnTo>
                    <a:pt x="252" y="243"/>
                  </a:lnTo>
                  <a:lnTo>
                    <a:pt x="261" y="243"/>
                  </a:lnTo>
                  <a:lnTo>
                    <a:pt x="261" y="252"/>
                  </a:lnTo>
                  <a:lnTo>
                    <a:pt x="267" y="261"/>
                  </a:lnTo>
                  <a:lnTo>
                    <a:pt x="276" y="261"/>
                  </a:lnTo>
                  <a:lnTo>
                    <a:pt x="303" y="261"/>
                  </a:lnTo>
                  <a:lnTo>
                    <a:pt x="291" y="261"/>
                  </a:lnTo>
                  <a:lnTo>
                    <a:pt x="282" y="261"/>
                  </a:lnTo>
                  <a:lnTo>
                    <a:pt x="273" y="261"/>
                  </a:lnTo>
                  <a:lnTo>
                    <a:pt x="270" y="252"/>
                  </a:lnTo>
                  <a:lnTo>
                    <a:pt x="279" y="246"/>
                  </a:lnTo>
                  <a:lnTo>
                    <a:pt x="288" y="240"/>
                  </a:lnTo>
                  <a:lnTo>
                    <a:pt x="297" y="234"/>
                  </a:lnTo>
                  <a:lnTo>
                    <a:pt x="303" y="225"/>
                  </a:lnTo>
                  <a:lnTo>
                    <a:pt x="309" y="216"/>
                  </a:lnTo>
                  <a:lnTo>
                    <a:pt x="318" y="213"/>
                  </a:lnTo>
                  <a:lnTo>
                    <a:pt x="327" y="210"/>
                  </a:lnTo>
                  <a:lnTo>
                    <a:pt x="336" y="201"/>
                  </a:lnTo>
                  <a:lnTo>
                    <a:pt x="345" y="198"/>
                  </a:lnTo>
                  <a:lnTo>
                    <a:pt x="354" y="192"/>
                  </a:lnTo>
                  <a:lnTo>
                    <a:pt x="363" y="186"/>
                  </a:lnTo>
                  <a:lnTo>
                    <a:pt x="372" y="180"/>
                  </a:lnTo>
                  <a:lnTo>
                    <a:pt x="390" y="177"/>
                  </a:lnTo>
                  <a:lnTo>
                    <a:pt x="402" y="183"/>
                  </a:lnTo>
                  <a:lnTo>
                    <a:pt x="408" y="192"/>
                  </a:lnTo>
                  <a:lnTo>
                    <a:pt x="408" y="201"/>
                  </a:lnTo>
                  <a:lnTo>
                    <a:pt x="411" y="210"/>
                  </a:lnTo>
                  <a:lnTo>
                    <a:pt x="414" y="219"/>
                  </a:lnTo>
                  <a:lnTo>
                    <a:pt x="414" y="228"/>
                  </a:lnTo>
                  <a:lnTo>
                    <a:pt x="414" y="237"/>
                  </a:lnTo>
                  <a:lnTo>
                    <a:pt x="414" y="246"/>
                  </a:lnTo>
                  <a:lnTo>
                    <a:pt x="417" y="255"/>
                  </a:lnTo>
                  <a:lnTo>
                    <a:pt x="420" y="267"/>
                  </a:lnTo>
                  <a:lnTo>
                    <a:pt x="420" y="276"/>
                  </a:lnTo>
                  <a:lnTo>
                    <a:pt x="420" y="285"/>
                  </a:lnTo>
                  <a:lnTo>
                    <a:pt x="420" y="294"/>
                  </a:lnTo>
                  <a:lnTo>
                    <a:pt x="411" y="300"/>
                  </a:lnTo>
                  <a:lnTo>
                    <a:pt x="408" y="309"/>
                  </a:lnTo>
                  <a:lnTo>
                    <a:pt x="399" y="315"/>
                  </a:lnTo>
                  <a:lnTo>
                    <a:pt x="390" y="321"/>
                  </a:lnTo>
                  <a:lnTo>
                    <a:pt x="381" y="324"/>
                  </a:lnTo>
                  <a:lnTo>
                    <a:pt x="372" y="330"/>
                  </a:lnTo>
                  <a:lnTo>
                    <a:pt x="363" y="333"/>
                  </a:lnTo>
                  <a:lnTo>
                    <a:pt x="354" y="339"/>
                  </a:lnTo>
                  <a:lnTo>
                    <a:pt x="345" y="342"/>
                  </a:lnTo>
                  <a:lnTo>
                    <a:pt x="336" y="348"/>
                  </a:lnTo>
                  <a:lnTo>
                    <a:pt x="315" y="354"/>
                  </a:lnTo>
                  <a:lnTo>
                    <a:pt x="306" y="357"/>
                  </a:lnTo>
                  <a:lnTo>
                    <a:pt x="294" y="363"/>
                  </a:lnTo>
                  <a:lnTo>
                    <a:pt x="285" y="369"/>
                  </a:lnTo>
                  <a:lnTo>
                    <a:pt x="276" y="372"/>
                  </a:lnTo>
                  <a:lnTo>
                    <a:pt x="267" y="378"/>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06" name="Freeform 8">
              <a:extLst>
                <a:ext uri="{FF2B5EF4-FFF2-40B4-BE49-F238E27FC236}">
                  <a16:creationId xmlns:a16="http://schemas.microsoft.com/office/drawing/2014/main" id="{5F894910-E15A-483E-8DD6-768B97958324}"/>
                </a:ext>
              </a:extLst>
            </p:cNvPr>
            <p:cNvSpPr>
              <a:spLocks/>
            </p:cNvSpPr>
            <p:nvPr/>
          </p:nvSpPr>
          <p:spPr bwMode="auto">
            <a:xfrm>
              <a:off x="1866" y="2787"/>
              <a:ext cx="292" cy="265"/>
            </a:xfrm>
            <a:custGeom>
              <a:avLst/>
              <a:gdLst>
                <a:gd name="T0" fmla="*/ 0 w 292"/>
                <a:gd name="T1" fmla="*/ 0 h 265"/>
                <a:gd name="T2" fmla="*/ 9 w 292"/>
                <a:gd name="T3" fmla="*/ 9 h 265"/>
                <a:gd name="T4" fmla="*/ 18 w 292"/>
                <a:gd name="T5" fmla="*/ 12 h 265"/>
                <a:gd name="T6" fmla="*/ 27 w 292"/>
                <a:gd name="T7" fmla="*/ 15 h 265"/>
                <a:gd name="T8" fmla="*/ 39 w 292"/>
                <a:gd name="T9" fmla="*/ 21 h 265"/>
                <a:gd name="T10" fmla="*/ 48 w 292"/>
                <a:gd name="T11" fmla="*/ 27 h 265"/>
                <a:gd name="T12" fmla="*/ 57 w 292"/>
                <a:gd name="T13" fmla="*/ 33 h 265"/>
                <a:gd name="T14" fmla="*/ 60 w 292"/>
                <a:gd name="T15" fmla="*/ 42 h 265"/>
                <a:gd name="T16" fmla="*/ 69 w 292"/>
                <a:gd name="T17" fmla="*/ 51 h 265"/>
                <a:gd name="T18" fmla="*/ 75 w 292"/>
                <a:gd name="T19" fmla="*/ 63 h 265"/>
                <a:gd name="T20" fmla="*/ 84 w 292"/>
                <a:gd name="T21" fmla="*/ 66 h 265"/>
                <a:gd name="T22" fmla="*/ 93 w 292"/>
                <a:gd name="T23" fmla="*/ 72 h 265"/>
                <a:gd name="T24" fmla="*/ 96 w 292"/>
                <a:gd name="T25" fmla="*/ 81 h 265"/>
                <a:gd name="T26" fmla="*/ 102 w 292"/>
                <a:gd name="T27" fmla="*/ 90 h 265"/>
                <a:gd name="T28" fmla="*/ 105 w 292"/>
                <a:gd name="T29" fmla="*/ 99 h 265"/>
                <a:gd name="T30" fmla="*/ 105 w 292"/>
                <a:gd name="T31" fmla="*/ 90 h 265"/>
                <a:gd name="T32" fmla="*/ 114 w 292"/>
                <a:gd name="T33" fmla="*/ 93 h 265"/>
                <a:gd name="T34" fmla="*/ 120 w 292"/>
                <a:gd name="T35" fmla="*/ 102 h 265"/>
                <a:gd name="T36" fmla="*/ 129 w 292"/>
                <a:gd name="T37" fmla="*/ 111 h 265"/>
                <a:gd name="T38" fmla="*/ 138 w 292"/>
                <a:gd name="T39" fmla="*/ 123 h 265"/>
                <a:gd name="T40" fmla="*/ 144 w 292"/>
                <a:gd name="T41" fmla="*/ 132 h 265"/>
                <a:gd name="T42" fmla="*/ 153 w 292"/>
                <a:gd name="T43" fmla="*/ 141 h 265"/>
                <a:gd name="T44" fmla="*/ 162 w 292"/>
                <a:gd name="T45" fmla="*/ 150 h 265"/>
                <a:gd name="T46" fmla="*/ 174 w 292"/>
                <a:gd name="T47" fmla="*/ 156 h 265"/>
                <a:gd name="T48" fmla="*/ 180 w 292"/>
                <a:gd name="T49" fmla="*/ 165 h 265"/>
                <a:gd name="T50" fmla="*/ 189 w 292"/>
                <a:gd name="T51" fmla="*/ 171 h 265"/>
                <a:gd name="T52" fmla="*/ 195 w 292"/>
                <a:gd name="T53" fmla="*/ 180 h 265"/>
                <a:gd name="T54" fmla="*/ 204 w 292"/>
                <a:gd name="T55" fmla="*/ 183 h 265"/>
                <a:gd name="T56" fmla="*/ 222 w 292"/>
                <a:gd name="T57" fmla="*/ 186 h 265"/>
                <a:gd name="T58" fmla="*/ 231 w 292"/>
                <a:gd name="T59" fmla="*/ 195 h 265"/>
                <a:gd name="T60" fmla="*/ 240 w 292"/>
                <a:gd name="T61" fmla="*/ 201 h 265"/>
                <a:gd name="T62" fmla="*/ 249 w 292"/>
                <a:gd name="T63" fmla="*/ 207 h 265"/>
                <a:gd name="T64" fmla="*/ 258 w 292"/>
                <a:gd name="T65" fmla="*/ 210 h 265"/>
                <a:gd name="T66" fmla="*/ 267 w 292"/>
                <a:gd name="T67" fmla="*/ 219 h 265"/>
                <a:gd name="T68" fmla="*/ 276 w 292"/>
                <a:gd name="T69" fmla="*/ 231 h 265"/>
                <a:gd name="T70" fmla="*/ 285 w 292"/>
                <a:gd name="T71" fmla="*/ 237 h 265"/>
                <a:gd name="T72" fmla="*/ 288 w 292"/>
                <a:gd name="T73" fmla="*/ 246 h 265"/>
                <a:gd name="T74" fmla="*/ 291 w 292"/>
                <a:gd name="T75" fmla="*/ 255 h 265"/>
                <a:gd name="T76" fmla="*/ 291 w 292"/>
                <a:gd name="T77" fmla="*/ 264 h 2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2"/>
                <a:gd name="T118" fmla="*/ 0 h 265"/>
                <a:gd name="T119" fmla="*/ 292 w 292"/>
                <a:gd name="T120" fmla="*/ 265 h 2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2" h="265">
                  <a:moveTo>
                    <a:pt x="0" y="0"/>
                  </a:moveTo>
                  <a:lnTo>
                    <a:pt x="9" y="9"/>
                  </a:lnTo>
                  <a:lnTo>
                    <a:pt x="18" y="12"/>
                  </a:lnTo>
                  <a:lnTo>
                    <a:pt x="27" y="15"/>
                  </a:lnTo>
                  <a:lnTo>
                    <a:pt x="39" y="21"/>
                  </a:lnTo>
                  <a:lnTo>
                    <a:pt x="48" y="27"/>
                  </a:lnTo>
                  <a:lnTo>
                    <a:pt x="57" y="33"/>
                  </a:lnTo>
                  <a:lnTo>
                    <a:pt x="60" y="42"/>
                  </a:lnTo>
                  <a:lnTo>
                    <a:pt x="69" y="51"/>
                  </a:lnTo>
                  <a:lnTo>
                    <a:pt x="75" y="63"/>
                  </a:lnTo>
                  <a:lnTo>
                    <a:pt x="84" y="66"/>
                  </a:lnTo>
                  <a:lnTo>
                    <a:pt x="93" y="72"/>
                  </a:lnTo>
                  <a:lnTo>
                    <a:pt x="96" y="81"/>
                  </a:lnTo>
                  <a:lnTo>
                    <a:pt x="102" y="90"/>
                  </a:lnTo>
                  <a:lnTo>
                    <a:pt x="105" y="99"/>
                  </a:lnTo>
                  <a:lnTo>
                    <a:pt x="105" y="90"/>
                  </a:lnTo>
                  <a:lnTo>
                    <a:pt x="114" y="93"/>
                  </a:lnTo>
                  <a:lnTo>
                    <a:pt x="120" y="102"/>
                  </a:lnTo>
                  <a:lnTo>
                    <a:pt x="129" y="111"/>
                  </a:lnTo>
                  <a:lnTo>
                    <a:pt x="138" y="123"/>
                  </a:lnTo>
                  <a:lnTo>
                    <a:pt x="144" y="132"/>
                  </a:lnTo>
                  <a:lnTo>
                    <a:pt x="153" y="141"/>
                  </a:lnTo>
                  <a:lnTo>
                    <a:pt x="162" y="150"/>
                  </a:lnTo>
                  <a:lnTo>
                    <a:pt x="174" y="156"/>
                  </a:lnTo>
                  <a:lnTo>
                    <a:pt x="180" y="165"/>
                  </a:lnTo>
                  <a:lnTo>
                    <a:pt x="189" y="171"/>
                  </a:lnTo>
                  <a:lnTo>
                    <a:pt x="195" y="180"/>
                  </a:lnTo>
                  <a:lnTo>
                    <a:pt x="204" y="183"/>
                  </a:lnTo>
                  <a:lnTo>
                    <a:pt x="222" y="186"/>
                  </a:lnTo>
                  <a:lnTo>
                    <a:pt x="231" y="195"/>
                  </a:lnTo>
                  <a:lnTo>
                    <a:pt x="240" y="201"/>
                  </a:lnTo>
                  <a:lnTo>
                    <a:pt x="249" y="207"/>
                  </a:lnTo>
                  <a:lnTo>
                    <a:pt x="258" y="210"/>
                  </a:lnTo>
                  <a:lnTo>
                    <a:pt x="267" y="219"/>
                  </a:lnTo>
                  <a:lnTo>
                    <a:pt x="276" y="231"/>
                  </a:lnTo>
                  <a:lnTo>
                    <a:pt x="285" y="237"/>
                  </a:lnTo>
                  <a:lnTo>
                    <a:pt x="288" y="246"/>
                  </a:lnTo>
                  <a:lnTo>
                    <a:pt x="291" y="255"/>
                  </a:lnTo>
                  <a:lnTo>
                    <a:pt x="291" y="264"/>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07" name="Freeform 9">
              <a:extLst>
                <a:ext uri="{FF2B5EF4-FFF2-40B4-BE49-F238E27FC236}">
                  <a16:creationId xmlns:a16="http://schemas.microsoft.com/office/drawing/2014/main" id="{1260CD9D-28E5-430A-8533-8008CC5547D9}"/>
                </a:ext>
              </a:extLst>
            </p:cNvPr>
            <p:cNvSpPr>
              <a:spLocks/>
            </p:cNvSpPr>
            <p:nvPr/>
          </p:nvSpPr>
          <p:spPr bwMode="auto">
            <a:xfrm>
              <a:off x="1602" y="3183"/>
              <a:ext cx="223" cy="256"/>
            </a:xfrm>
            <a:custGeom>
              <a:avLst/>
              <a:gdLst>
                <a:gd name="T0" fmla="*/ 75 w 223"/>
                <a:gd name="T1" fmla="*/ 0 h 256"/>
                <a:gd name="T2" fmla="*/ 0 w 223"/>
                <a:gd name="T3" fmla="*/ 54 h 256"/>
                <a:gd name="T4" fmla="*/ 186 w 223"/>
                <a:gd name="T5" fmla="*/ 54 h 256"/>
                <a:gd name="T6" fmla="*/ 0 w 223"/>
                <a:gd name="T7" fmla="*/ 54 h 256"/>
                <a:gd name="T8" fmla="*/ 0 w 223"/>
                <a:gd name="T9" fmla="*/ 255 h 256"/>
                <a:gd name="T10" fmla="*/ 222 w 223"/>
                <a:gd name="T11" fmla="*/ 255 h 256"/>
                <a:gd name="T12" fmla="*/ 0 60000 65536"/>
                <a:gd name="T13" fmla="*/ 0 60000 65536"/>
                <a:gd name="T14" fmla="*/ 0 60000 65536"/>
                <a:gd name="T15" fmla="*/ 0 60000 65536"/>
                <a:gd name="T16" fmla="*/ 0 60000 65536"/>
                <a:gd name="T17" fmla="*/ 0 60000 65536"/>
                <a:gd name="T18" fmla="*/ 0 w 223"/>
                <a:gd name="T19" fmla="*/ 0 h 256"/>
                <a:gd name="T20" fmla="*/ 223 w 223"/>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23" h="256">
                  <a:moveTo>
                    <a:pt x="75" y="0"/>
                  </a:moveTo>
                  <a:lnTo>
                    <a:pt x="0" y="54"/>
                  </a:lnTo>
                  <a:lnTo>
                    <a:pt x="186" y="54"/>
                  </a:lnTo>
                  <a:lnTo>
                    <a:pt x="0" y="54"/>
                  </a:lnTo>
                  <a:lnTo>
                    <a:pt x="0" y="255"/>
                  </a:lnTo>
                  <a:lnTo>
                    <a:pt x="222" y="255"/>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08" name="Freeform 10">
              <a:extLst>
                <a:ext uri="{FF2B5EF4-FFF2-40B4-BE49-F238E27FC236}">
                  <a16:creationId xmlns:a16="http://schemas.microsoft.com/office/drawing/2014/main" id="{8B8149B9-DE6E-4503-B658-B004DEC347C6}"/>
                </a:ext>
              </a:extLst>
            </p:cNvPr>
            <p:cNvSpPr>
              <a:spLocks/>
            </p:cNvSpPr>
            <p:nvPr/>
          </p:nvSpPr>
          <p:spPr bwMode="auto">
            <a:xfrm>
              <a:off x="1920" y="3357"/>
              <a:ext cx="58" cy="79"/>
            </a:xfrm>
            <a:custGeom>
              <a:avLst/>
              <a:gdLst>
                <a:gd name="T0" fmla="*/ 57 w 58"/>
                <a:gd name="T1" fmla="*/ 6 h 79"/>
                <a:gd name="T2" fmla="*/ 24 w 58"/>
                <a:gd name="T3" fmla="*/ 72 h 79"/>
                <a:gd name="T4" fmla="*/ 24 w 58"/>
                <a:gd name="T5" fmla="*/ 0 h 79"/>
                <a:gd name="T6" fmla="*/ 24 w 58"/>
                <a:gd name="T7" fmla="*/ 78 h 79"/>
                <a:gd name="T8" fmla="*/ 0 w 58"/>
                <a:gd name="T9" fmla="*/ 78 h 79"/>
                <a:gd name="T10" fmla="*/ 0 60000 65536"/>
                <a:gd name="T11" fmla="*/ 0 60000 65536"/>
                <a:gd name="T12" fmla="*/ 0 60000 65536"/>
                <a:gd name="T13" fmla="*/ 0 60000 65536"/>
                <a:gd name="T14" fmla="*/ 0 60000 65536"/>
                <a:gd name="T15" fmla="*/ 0 w 58"/>
                <a:gd name="T16" fmla="*/ 0 h 79"/>
                <a:gd name="T17" fmla="*/ 58 w 58"/>
                <a:gd name="T18" fmla="*/ 79 h 79"/>
              </a:gdLst>
              <a:ahLst/>
              <a:cxnLst>
                <a:cxn ang="T10">
                  <a:pos x="T0" y="T1"/>
                </a:cxn>
                <a:cxn ang="T11">
                  <a:pos x="T2" y="T3"/>
                </a:cxn>
                <a:cxn ang="T12">
                  <a:pos x="T4" y="T5"/>
                </a:cxn>
                <a:cxn ang="T13">
                  <a:pos x="T6" y="T7"/>
                </a:cxn>
                <a:cxn ang="T14">
                  <a:pos x="T8" y="T9"/>
                </a:cxn>
              </a:cxnLst>
              <a:rect l="T15" t="T16" r="T17" b="T18"/>
              <a:pathLst>
                <a:path w="58" h="79">
                  <a:moveTo>
                    <a:pt x="57" y="6"/>
                  </a:moveTo>
                  <a:lnTo>
                    <a:pt x="24" y="72"/>
                  </a:lnTo>
                  <a:lnTo>
                    <a:pt x="24" y="0"/>
                  </a:lnTo>
                  <a:lnTo>
                    <a:pt x="24" y="78"/>
                  </a:lnTo>
                  <a:lnTo>
                    <a:pt x="0" y="78"/>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09" name="Freeform 11">
              <a:extLst>
                <a:ext uri="{FF2B5EF4-FFF2-40B4-BE49-F238E27FC236}">
                  <a16:creationId xmlns:a16="http://schemas.microsoft.com/office/drawing/2014/main" id="{49BF259C-DE1E-4297-A2AA-B99E378B9806}"/>
                </a:ext>
              </a:extLst>
            </p:cNvPr>
            <p:cNvSpPr>
              <a:spLocks/>
            </p:cNvSpPr>
            <p:nvPr/>
          </p:nvSpPr>
          <p:spPr bwMode="auto">
            <a:xfrm>
              <a:off x="2814" y="2829"/>
              <a:ext cx="115" cy="55"/>
            </a:xfrm>
            <a:custGeom>
              <a:avLst/>
              <a:gdLst>
                <a:gd name="T0" fmla="*/ 0 w 115"/>
                <a:gd name="T1" fmla="*/ 54 h 55"/>
                <a:gd name="T2" fmla="*/ 9 w 115"/>
                <a:gd name="T3" fmla="*/ 48 h 55"/>
                <a:gd name="T4" fmla="*/ 18 w 115"/>
                <a:gd name="T5" fmla="*/ 45 h 55"/>
                <a:gd name="T6" fmla="*/ 27 w 115"/>
                <a:gd name="T7" fmla="*/ 39 h 55"/>
                <a:gd name="T8" fmla="*/ 36 w 115"/>
                <a:gd name="T9" fmla="*/ 33 h 55"/>
                <a:gd name="T10" fmla="*/ 45 w 115"/>
                <a:gd name="T11" fmla="*/ 33 h 55"/>
                <a:gd name="T12" fmla="*/ 54 w 115"/>
                <a:gd name="T13" fmla="*/ 27 h 55"/>
                <a:gd name="T14" fmla="*/ 66 w 115"/>
                <a:gd name="T15" fmla="*/ 24 h 55"/>
                <a:gd name="T16" fmla="*/ 75 w 115"/>
                <a:gd name="T17" fmla="*/ 18 h 55"/>
                <a:gd name="T18" fmla="*/ 87 w 115"/>
                <a:gd name="T19" fmla="*/ 12 h 55"/>
                <a:gd name="T20" fmla="*/ 96 w 115"/>
                <a:gd name="T21" fmla="*/ 9 h 55"/>
                <a:gd name="T22" fmla="*/ 105 w 115"/>
                <a:gd name="T23" fmla="*/ 3 h 55"/>
                <a:gd name="T24" fmla="*/ 114 w 115"/>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55"/>
                <a:gd name="T41" fmla="*/ 115 w 115"/>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55">
                  <a:moveTo>
                    <a:pt x="0" y="54"/>
                  </a:moveTo>
                  <a:lnTo>
                    <a:pt x="9" y="48"/>
                  </a:lnTo>
                  <a:lnTo>
                    <a:pt x="18" y="45"/>
                  </a:lnTo>
                  <a:lnTo>
                    <a:pt x="27" y="39"/>
                  </a:lnTo>
                  <a:lnTo>
                    <a:pt x="36" y="33"/>
                  </a:lnTo>
                  <a:lnTo>
                    <a:pt x="45" y="33"/>
                  </a:lnTo>
                  <a:lnTo>
                    <a:pt x="54" y="27"/>
                  </a:lnTo>
                  <a:lnTo>
                    <a:pt x="66" y="24"/>
                  </a:lnTo>
                  <a:lnTo>
                    <a:pt x="75" y="18"/>
                  </a:lnTo>
                  <a:lnTo>
                    <a:pt x="87" y="12"/>
                  </a:lnTo>
                  <a:lnTo>
                    <a:pt x="96" y="9"/>
                  </a:lnTo>
                  <a:lnTo>
                    <a:pt x="105" y="3"/>
                  </a:lnTo>
                  <a:lnTo>
                    <a:pt x="114"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10" name="Freeform 12">
              <a:extLst>
                <a:ext uri="{FF2B5EF4-FFF2-40B4-BE49-F238E27FC236}">
                  <a16:creationId xmlns:a16="http://schemas.microsoft.com/office/drawing/2014/main" id="{2632063F-B898-41C7-BF3F-712646C803E9}"/>
                </a:ext>
              </a:extLst>
            </p:cNvPr>
            <p:cNvSpPr>
              <a:spLocks/>
            </p:cNvSpPr>
            <p:nvPr/>
          </p:nvSpPr>
          <p:spPr bwMode="auto">
            <a:xfrm>
              <a:off x="2808" y="2814"/>
              <a:ext cx="172" cy="283"/>
            </a:xfrm>
            <a:custGeom>
              <a:avLst/>
              <a:gdLst>
                <a:gd name="T0" fmla="*/ 117 w 172"/>
                <a:gd name="T1" fmla="*/ 15 h 283"/>
                <a:gd name="T2" fmla="*/ 123 w 172"/>
                <a:gd name="T3" fmla="*/ 6 h 283"/>
                <a:gd name="T4" fmla="*/ 132 w 172"/>
                <a:gd name="T5" fmla="*/ 0 h 283"/>
                <a:gd name="T6" fmla="*/ 141 w 172"/>
                <a:gd name="T7" fmla="*/ 3 h 283"/>
                <a:gd name="T8" fmla="*/ 147 w 172"/>
                <a:gd name="T9" fmla="*/ 12 h 283"/>
                <a:gd name="T10" fmla="*/ 150 w 172"/>
                <a:gd name="T11" fmla="*/ 21 h 283"/>
                <a:gd name="T12" fmla="*/ 156 w 172"/>
                <a:gd name="T13" fmla="*/ 33 h 283"/>
                <a:gd name="T14" fmla="*/ 162 w 172"/>
                <a:gd name="T15" fmla="*/ 42 h 283"/>
                <a:gd name="T16" fmla="*/ 168 w 172"/>
                <a:gd name="T17" fmla="*/ 51 h 283"/>
                <a:gd name="T18" fmla="*/ 168 w 172"/>
                <a:gd name="T19" fmla="*/ 60 h 283"/>
                <a:gd name="T20" fmla="*/ 168 w 172"/>
                <a:gd name="T21" fmla="*/ 69 h 283"/>
                <a:gd name="T22" fmla="*/ 171 w 172"/>
                <a:gd name="T23" fmla="*/ 78 h 283"/>
                <a:gd name="T24" fmla="*/ 171 w 172"/>
                <a:gd name="T25" fmla="*/ 90 h 283"/>
                <a:gd name="T26" fmla="*/ 171 w 172"/>
                <a:gd name="T27" fmla="*/ 99 h 283"/>
                <a:gd name="T28" fmla="*/ 171 w 172"/>
                <a:gd name="T29" fmla="*/ 108 h 283"/>
                <a:gd name="T30" fmla="*/ 168 w 172"/>
                <a:gd name="T31" fmla="*/ 117 h 283"/>
                <a:gd name="T32" fmla="*/ 162 w 172"/>
                <a:gd name="T33" fmla="*/ 126 h 283"/>
                <a:gd name="T34" fmla="*/ 159 w 172"/>
                <a:gd name="T35" fmla="*/ 135 h 283"/>
                <a:gd name="T36" fmla="*/ 150 w 172"/>
                <a:gd name="T37" fmla="*/ 141 h 283"/>
                <a:gd name="T38" fmla="*/ 144 w 172"/>
                <a:gd name="T39" fmla="*/ 150 h 283"/>
                <a:gd name="T40" fmla="*/ 135 w 172"/>
                <a:gd name="T41" fmla="*/ 153 h 283"/>
                <a:gd name="T42" fmla="*/ 126 w 172"/>
                <a:gd name="T43" fmla="*/ 156 h 283"/>
                <a:gd name="T44" fmla="*/ 117 w 172"/>
                <a:gd name="T45" fmla="*/ 159 h 283"/>
                <a:gd name="T46" fmla="*/ 105 w 172"/>
                <a:gd name="T47" fmla="*/ 165 h 283"/>
                <a:gd name="T48" fmla="*/ 114 w 172"/>
                <a:gd name="T49" fmla="*/ 162 h 283"/>
                <a:gd name="T50" fmla="*/ 132 w 172"/>
                <a:gd name="T51" fmla="*/ 162 h 283"/>
                <a:gd name="T52" fmla="*/ 141 w 172"/>
                <a:gd name="T53" fmla="*/ 159 h 283"/>
                <a:gd name="T54" fmla="*/ 132 w 172"/>
                <a:gd name="T55" fmla="*/ 168 h 283"/>
                <a:gd name="T56" fmla="*/ 123 w 172"/>
                <a:gd name="T57" fmla="*/ 174 h 283"/>
                <a:gd name="T58" fmla="*/ 114 w 172"/>
                <a:gd name="T59" fmla="*/ 183 h 283"/>
                <a:gd name="T60" fmla="*/ 21 w 172"/>
                <a:gd name="T61" fmla="*/ 270 h 283"/>
                <a:gd name="T62" fmla="*/ 0 w 172"/>
                <a:gd name="T63" fmla="*/ 282 h 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
                <a:gd name="T97" fmla="*/ 0 h 283"/>
                <a:gd name="T98" fmla="*/ 172 w 172"/>
                <a:gd name="T99" fmla="*/ 283 h 2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 h="283">
                  <a:moveTo>
                    <a:pt x="117" y="15"/>
                  </a:moveTo>
                  <a:lnTo>
                    <a:pt x="123" y="6"/>
                  </a:lnTo>
                  <a:lnTo>
                    <a:pt x="132" y="0"/>
                  </a:lnTo>
                  <a:lnTo>
                    <a:pt x="141" y="3"/>
                  </a:lnTo>
                  <a:lnTo>
                    <a:pt x="147" y="12"/>
                  </a:lnTo>
                  <a:lnTo>
                    <a:pt x="150" y="21"/>
                  </a:lnTo>
                  <a:lnTo>
                    <a:pt x="156" y="33"/>
                  </a:lnTo>
                  <a:lnTo>
                    <a:pt x="162" y="42"/>
                  </a:lnTo>
                  <a:lnTo>
                    <a:pt x="168" y="51"/>
                  </a:lnTo>
                  <a:lnTo>
                    <a:pt x="168" y="60"/>
                  </a:lnTo>
                  <a:lnTo>
                    <a:pt x="168" y="69"/>
                  </a:lnTo>
                  <a:lnTo>
                    <a:pt x="171" y="78"/>
                  </a:lnTo>
                  <a:lnTo>
                    <a:pt x="171" y="90"/>
                  </a:lnTo>
                  <a:lnTo>
                    <a:pt x="171" y="99"/>
                  </a:lnTo>
                  <a:lnTo>
                    <a:pt x="171" y="108"/>
                  </a:lnTo>
                  <a:lnTo>
                    <a:pt x="168" y="117"/>
                  </a:lnTo>
                  <a:lnTo>
                    <a:pt x="162" y="126"/>
                  </a:lnTo>
                  <a:lnTo>
                    <a:pt x="159" y="135"/>
                  </a:lnTo>
                  <a:lnTo>
                    <a:pt x="150" y="141"/>
                  </a:lnTo>
                  <a:lnTo>
                    <a:pt x="144" y="150"/>
                  </a:lnTo>
                  <a:lnTo>
                    <a:pt x="135" y="153"/>
                  </a:lnTo>
                  <a:lnTo>
                    <a:pt x="126" y="156"/>
                  </a:lnTo>
                  <a:lnTo>
                    <a:pt x="117" y="159"/>
                  </a:lnTo>
                  <a:lnTo>
                    <a:pt x="105" y="165"/>
                  </a:lnTo>
                  <a:lnTo>
                    <a:pt x="114" y="162"/>
                  </a:lnTo>
                  <a:lnTo>
                    <a:pt x="132" y="162"/>
                  </a:lnTo>
                  <a:lnTo>
                    <a:pt x="141" y="159"/>
                  </a:lnTo>
                  <a:lnTo>
                    <a:pt x="132" y="168"/>
                  </a:lnTo>
                  <a:lnTo>
                    <a:pt x="123" y="174"/>
                  </a:lnTo>
                  <a:lnTo>
                    <a:pt x="114" y="183"/>
                  </a:lnTo>
                  <a:lnTo>
                    <a:pt x="21" y="270"/>
                  </a:lnTo>
                  <a:lnTo>
                    <a:pt x="0" y="282"/>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11" name="Freeform 13">
              <a:extLst>
                <a:ext uri="{FF2B5EF4-FFF2-40B4-BE49-F238E27FC236}">
                  <a16:creationId xmlns:a16="http://schemas.microsoft.com/office/drawing/2014/main" id="{12DACC7D-85B4-4903-922B-DE2A3F28D5ED}"/>
                </a:ext>
              </a:extLst>
            </p:cNvPr>
            <p:cNvSpPr>
              <a:spLocks/>
            </p:cNvSpPr>
            <p:nvPr/>
          </p:nvSpPr>
          <p:spPr bwMode="auto">
            <a:xfrm>
              <a:off x="2799" y="3090"/>
              <a:ext cx="193" cy="346"/>
            </a:xfrm>
            <a:custGeom>
              <a:avLst/>
              <a:gdLst>
                <a:gd name="T0" fmla="*/ 0 w 193"/>
                <a:gd name="T1" fmla="*/ 6 h 346"/>
                <a:gd name="T2" fmla="*/ 9 w 193"/>
                <a:gd name="T3" fmla="*/ 6 h 346"/>
                <a:gd name="T4" fmla="*/ 18 w 193"/>
                <a:gd name="T5" fmla="*/ 3 h 346"/>
                <a:gd name="T6" fmla="*/ 27 w 193"/>
                <a:gd name="T7" fmla="*/ 0 h 346"/>
                <a:gd name="T8" fmla="*/ 24 w 193"/>
                <a:gd name="T9" fmla="*/ 9 h 346"/>
                <a:gd name="T10" fmla="*/ 18 w 193"/>
                <a:gd name="T11" fmla="*/ 18 h 346"/>
                <a:gd name="T12" fmla="*/ 15 w 193"/>
                <a:gd name="T13" fmla="*/ 27 h 346"/>
                <a:gd name="T14" fmla="*/ 15 w 193"/>
                <a:gd name="T15" fmla="*/ 36 h 346"/>
                <a:gd name="T16" fmla="*/ 15 w 193"/>
                <a:gd name="T17" fmla="*/ 27 h 346"/>
                <a:gd name="T18" fmla="*/ 21 w 193"/>
                <a:gd name="T19" fmla="*/ 18 h 346"/>
                <a:gd name="T20" fmla="*/ 27 w 193"/>
                <a:gd name="T21" fmla="*/ 27 h 346"/>
                <a:gd name="T22" fmla="*/ 39 w 193"/>
                <a:gd name="T23" fmla="*/ 33 h 346"/>
                <a:gd name="T24" fmla="*/ 30 w 193"/>
                <a:gd name="T25" fmla="*/ 39 h 346"/>
                <a:gd name="T26" fmla="*/ 39 w 193"/>
                <a:gd name="T27" fmla="*/ 39 h 346"/>
                <a:gd name="T28" fmla="*/ 138 w 193"/>
                <a:gd name="T29" fmla="*/ 111 h 346"/>
                <a:gd name="T30" fmla="*/ 165 w 193"/>
                <a:gd name="T31" fmla="*/ 135 h 346"/>
                <a:gd name="T32" fmla="*/ 192 w 193"/>
                <a:gd name="T33" fmla="*/ 150 h 346"/>
                <a:gd name="T34" fmla="*/ 183 w 193"/>
                <a:gd name="T35" fmla="*/ 189 h 346"/>
                <a:gd name="T36" fmla="*/ 156 w 193"/>
                <a:gd name="T37" fmla="*/ 234 h 346"/>
                <a:gd name="T38" fmla="*/ 132 w 193"/>
                <a:gd name="T39" fmla="*/ 264 h 346"/>
                <a:gd name="T40" fmla="*/ 141 w 193"/>
                <a:gd name="T41" fmla="*/ 255 h 346"/>
                <a:gd name="T42" fmla="*/ 150 w 193"/>
                <a:gd name="T43" fmla="*/ 249 h 346"/>
                <a:gd name="T44" fmla="*/ 162 w 193"/>
                <a:gd name="T45" fmla="*/ 243 h 346"/>
                <a:gd name="T46" fmla="*/ 171 w 193"/>
                <a:gd name="T47" fmla="*/ 243 h 346"/>
                <a:gd name="T48" fmla="*/ 177 w 193"/>
                <a:gd name="T49" fmla="*/ 252 h 346"/>
                <a:gd name="T50" fmla="*/ 180 w 193"/>
                <a:gd name="T51" fmla="*/ 261 h 346"/>
                <a:gd name="T52" fmla="*/ 183 w 193"/>
                <a:gd name="T53" fmla="*/ 270 h 346"/>
                <a:gd name="T54" fmla="*/ 183 w 193"/>
                <a:gd name="T55" fmla="*/ 279 h 346"/>
                <a:gd name="T56" fmla="*/ 183 w 193"/>
                <a:gd name="T57" fmla="*/ 288 h 346"/>
                <a:gd name="T58" fmla="*/ 180 w 193"/>
                <a:gd name="T59" fmla="*/ 297 h 346"/>
                <a:gd name="T60" fmla="*/ 171 w 193"/>
                <a:gd name="T61" fmla="*/ 306 h 346"/>
                <a:gd name="T62" fmla="*/ 165 w 193"/>
                <a:gd name="T63" fmla="*/ 315 h 346"/>
                <a:gd name="T64" fmla="*/ 156 w 193"/>
                <a:gd name="T65" fmla="*/ 321 h 346"/>
                <a:gd name="T66" fmla="*/ 153 w 193"/>
                <a:gd name="T67" fmla="*/ 330 h 346"/>
                <a:gd name="T68" fmla="*/ 144 w 193"/>
                <a:gd name="T69" fmla="*/ 336 h 346"/>
                <a:gd name="T70" fmla="*/ 135 w 193"/>
                <a:gd name="T71" fmla="*/ 342 h 346"/>
                <a:gd name="T72" fmla="*/ 126 w 193"/>
                <a:gd name="T73" fmla="*/ 342 h 346"/>
                <a:gd name="T74" fmla="*/ 117 w 193"/>
                <a:gd name="T75" fmla="*/ 345 h 346"/>
                <a:gd name="T76" fmla="*/ 108 w 193"/>
                <a:gd name="T77" fmla="*/ 345 h 346"/>
                <a:gd name="T78" fmla="*/ 90 w 193"/>
                <a:gd name="T79" fmla="*/ 345 h 346"/>
                <a:gd name="T80" fmla="*/ 84 w 193"/>
                <a:gd name="T81" fmla="*/ 336 h 346"/>
                <a:gd name="T82" fmla="*/ 96 w 193"/>
                <a:gd name="T83" fmla="*/ 330 h 346"/>
                <a:gd name="T84" fmla="*/ 105 w 193"/>
                <a:gd name="T85" fmla="*/ 324 h 346"/>
                <a:gd name="T86" fmla="*/ 117 w 193"/>
                <a:gd name="T87" fmla="*/ 321 h 346"/>
                <a:gd name="T88" fmla="*/ 126 w 193"/>
                <a:gd name="T89" fmla="*/ 318 h 346"/>
                <a:gd name="T90" fmla="*/ 135 w 193"/>
                <a:gd name="T91" fmla="*/ 312 h 346"/>
                <a:gd name="T92" fmla="*/ 135 w 193"/>
                <a:gd name="T93" fmla="*/ 303 h 346"/>
                <a:gd name="T94" fmla="*/ 135 w 193"/>
                <a:gd name="T95" fmla="*/ 294 h 346"/>
                <a:gd name="T96" fmla="*/ 135 w 193"/>
                <a:gd name="T97" fmla="*/ 285 h 346"/>
                <a:gd name="T98" fmla="*/ 138 w 193"/>
                <a:gd name="T99" fmla="*/ 276 h 346"/>
                <a:gd name="T100" fmla="*/ 141 w 193"/>
                <a:gd name="T101" fmla="*/ 267 h 346"/>
                <a:gd name="T102" fmla="*/ 144 w 193"/>
                <a:gd name="T103" fmla="*/ 261 h 3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3"/>
                <a:gd name="T157" fmla="*/ 0 h 346"/>
                <a:gd name="T158" fmla="*/ 193 w 193"/>
                <a:gd name="T159" fmla="*/ 346 h 3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3" h="346">
                  <a:moveTo>
                    <a:pt x="0" y="6"/>
                  </a:moveTo>
                  <a:lnTo>
                    <a:pt x="9" y="6"/>
                  </a:lnTo>
                  <a:lnTo>
                    <a:pt x="18" y="3"/>
                  </a:lnTo>
                  <a:lnTo>
                    <a:pt x="27" y="0"/>
                  </a:lnTo>
                  <a:lnTo>
                    <a:pt x="24" y="9"/>
                  </a:lnTo>
                  <a:lnTo>
                    <a:pt x="18" y="18"/>
                  </a:lnTo>
                  <a:lnTo>
                    <a:pt x="15" y="27"/>
                  </a:lnTo>
                  <a:lnTo>
                    <a:pt x="15" y="36"/>
                  </a:lnTo>
                  <a:lnTo>
                    <a:pt x="15" y="27"/>
                  </a:lnTo>
                  <a:lnTo>
                    <a:pt x="21" y="18"/>
                  </a:lnTo>
                  <a:lnTo>
                    <a:pt x="27" y="27"/>
                  </a:lnTo>
                  <a:lnTo>
                    <a:pt x="39" y="33"/>
                  </a:lnTo>
                  <a:lnTo>
                    <a:pt x="30" y="39"/>
                  </a:lnTo>
                  <a:lnTo>
                    <a:pt x="39" y="39"/>
                  </a:lnTo>
                  <a:lnTo>
                    <a:pt x="138" y="111"/>
                  </a:lnTo>
                  <a:lnTo>
                    <a:pt x="165" y="135"/>
                  </a:lnTo>
                  <a:lnTo>
                    <a:pt x="192" y="150"/>
                  </a:lnTo>
                  <a:lnTo>
                    <a:pt x="183" y="189"/>
                  </a:lnTo>
                  <a:lnTo>
                    <a:pt x="156" y="234"/>
                  </a:lnTo>
                  <a:lnTo>
                    <a:pt x="132" y="264"/>
                  </a:lnTo>
                  <a:lnTo>
                    <a:pt x="141" y="255"/>
                  </a:lnTo>
                  <a:lnTo>
                    <a:pt x="150" y="249"/>
                  </a:lnTo>
                  <a:lnTo>
                    <a:pt x="162" y="243"/>
                  </a:lnTo>
                  <a:lnTo>
                    <a:pt x="171" y="243"/>
                  </a:lnTo>
                  <a:lnTo>
                    <a:pt x="177" y="252"/>
                  </a:lnTo>
                  <a:lnTo>
                    <a:pt x="180" y="261"/>
                  </a:lnTo>
                  <a:lnTo>
                    <a:pt x="183" y="270"/>
                  </a:lnTo>
                  <a:lnTo>
                    <a:pt x="183" y="279"/>
                  </a:lnTo>
                  <a:lnTo>
                    <a:pt x="183" y="288"/>
                  </a:lnTo>
                  <a:lnTo>
                    <a:pt x="180" y="297"/>
                  </a:lnTo>
                  <a:lnTo>
                    <a:pt x="171" y="306"/>
                  </a:lnTo>
                  <a:lnTo>
                    <a:pt x="165" y="315"/>
                  </a:lnTo>
                  <a:lnTo>
                    <a:pt x="156" y="321"/>
                  </a:lnTo>
                  <a:lnTo>
                    <a:pt x="153" y="330"/>
                  </a:lnTo>
                  <a:lnTo>
                    <a:pt x="144" y="336"/>
                  </a:lnTo>
                  <a:lnTo>
                    <a:pt x="135" y="342"/>
                  </a:lnTo>
                  <a:lnTo>
                    <a:pt x="126" y="342"/>
                  </a:lnTo>
                  <a:lnTo>
                    <a:pt x="117" y="345"/>
                  </a:lnTo>
                  <a:lnTo>
                    <a:pt x="108" y="345"/>
                  </a:lnTo>
                  <a:lnTo>
                    <a:pt x="90" y="345"/>
                  </a:lnTo>
                  <a:lnTo>
                    <a:pt x="84" y="336"/>
                  </a:lnTo>
                  <a:lnTo>
                    <a:pt x="96" y="330"/>
                  </a:lnTo>
                  <a:lnTo>
                    <a:pt x="105" y="324"/>
                  </a:lnTo>
                  <a:lnTo>
                    <a:pt x="117" y="321"/>
                  </a:lnTo>
                  <a:lnTo>
                    <a:pt x="126" y="318"/>
                  </a:lnTo>
                  <a:lnTo>
                    <a:pt x="135" y="312"/>
                  </a:lnTo>
                  <a:lnTo>
                    <a:pt x="135" y="303"/>
                  </a:lnTo>
                  <a:lnTo>
                    <a:pt x="135" y="294"/>
                  </a:lnTo>
                  <a:lnTo>
                    <a:pt x="135" y="285"/>
                  </a:lnTo>
                  <a:lnTo>
                    <a:pt x="138" y="276"/>
                  </a:lnTo>
                  <a:lnTo>
                    <a:pt x="141" y="267"/>
                  </a:lnTo>
                  <a:lnTo>
                    <a:pt x="144" y="261"/>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12" name="Freeform 14">
              <a:extLst>
                <a:ext uri="{FF2B5EF4-FFF2-40B4-BE49-F238E27FC236}">
                  <a16:creationId xmlns:a16="http://schemas.microsoft.com/office/drawing/2014/main" id="{5FF7AFA2-DF6C-4F1C-BD5A-DB752969254A}"/>
                </a:ext>
              </a:extLst>
            </p:cNvPr>
            <p:cNvSpPr>
              <a:spLocks/>
            </p:cNvSpPr>
            <p:nvPr/>
          </p:nvSpPr>
          <p:spPr bwMode="auto">
            <a:xfrm>
              <a:off x="2880" y="3282"/>
              <a:ext cx="178" cy="169"/>
            </a:xfrm>
            <a:custGeom>
              <a:avLst/>
              <a:gdLst>
                <a:gd name="T0" fmla="*/ 12 w 178"/>
                <a:gd name="T1" fmla="*/ 147 h 169"/>
                <a:gd name="T2" fmla="*/ 9 w 178"/>
                <a:gd name="T3" fmla="*/ 147 h 169"/>
                <a:gd name="T4" fmla="*/ 3 w 178"/>
                <a:gd name="T5" fmla="*/ 156 h 169"/>
                <a:gd name="T6" fmla="*/ 0 w 178"/>
                <a:gd name="T7" fmla="*/ 165 h 169"/>
                <a:gd name="T8" fmla="*/ 9 w 178"/>
                <a:gd name="T9" fmla="*/ 165 h 169"/>
                <a:gd name="T10" fmla="*/ 21 w 178"/>
                <a:gd name="T11" fmla="*/ 165 h 169"/>
                <a:gd name="T12" fmla="*/ 33 w 178"/>
                <a:gd name="T13" fmla="*/ 168 h 169"/>
                <a:gd name="T14" fmla="*/ 42 w 178"/>
                <a:gd name="T15" fmla="*/ 168 h 169"/>
                <a:gd name="T16" fmla="*/ 51 w 178"/>
                <a:gd name="T17" fmla="*/ 168 h 169"/>
                <a:gd name="T18" fmla="*/ 60 w 178"/>
                <a:gd name="T19" fmla="*/ 168 h 169"/>
                <a:gd name="T20" fmla="*/ 69 w 178"/>
                <a:gd name="T21" fmla="*/ 168 h 169"/>
                <a:gd name="T22" fmla="*/ 78 w 178"/>
                <a:gd name="T23" fmla="*/ 168 h 169"/>
                <a:gd name="T24" fmla="*/ 87 w 178"/>
                <a:gd name="T25" fmla="*/ 165 h 169"/>
                <a:gd name="T26" fmla="*/ 96 w 178"/>
                <a:gd name="T27" fmla="*/ 159 h 169"/>
                <a:gd name="T28" fmla="*/ 105 w 178"/>
                <a:gd name="T29" fmla="*/ 150 h 169"/>
                <a:gd name="T30" fmla="*/ 111 w 178"/>
                <a:gd name="T31" fmla="*/ 141 h 169"/>
                <a:gd name="T32" fmla="*/ 120 w 178"/>
                <a:gd name="T33" fmla="*/ 132 h 169"/>
                <a:gd name="T34" fmla="*/ 129 w 178"/>
                <a:gd name="T35" fmla="*/ 123 h 169"/>
                <a:gd name="T36" fmla="*/ 132 w 178"/>
                <a:gd name="T37" fmla="*/ 114 h 169"/>
                <a:gd name="T38" fmla="*/ 141 w 178"/>
                <a:gd name="T39" fmla="*/ 114 h 169"/>
                <a:gd name="T40" fmla="*/ 153 w 178"/>
                <a:gd name="T41" fmla="*/ 114 h 169"/>
                <a:gd name="T42" fmla="*/ 159 w 178"/>
                <a:gd name="T43" fmla="*/ 105 h 169"/>
                <a:gd name="T44" fmla="*/ 168 w 178"/>
                <a:gd name="T45" fmla="*/ 96 h 169"/>
                <a:gd name="T46" fmla="*/ 174 w 178"/>
                <a:gd name="T47" fmla="*/ 87 h 169"/>
                <a:gd name="T48" fmla="*/ 177 w 178"/>
                <a:gd name="T49" fmla="*/ 78 h 169"/>
                <a:gd name="T50" fmla="*/ 177 w 178"/>
                <a:gd name="T51" fmla="*/ 69 h 169"/>
                <a:gd name="T52" fmla="*/ 177 w 178"/>
                <a:gd name="T53" fmla="*/ 60 h 169"/>
                <a:gd name="T54" fmla="*/ 168 w 178"/>
                <a:gd name="T55" fmla="*/ 63 h 169"/>
                <a:gd name="T56" fmla="*/ 159 w 178"/>
                <a:gd name="T57" fmla="*/ 72 h 169"/>
                <a:gd name="T58" fmla="*/ 153 w 178"/>
                <a:gd name="T59" fmla="*/ 81 h 169"/>
                <a:gd name="T60" fmla="*/ 147 w 178"/>
                <a:gd name="T61" fmla="*/ 90 h 169"/>
                <a:gd name="T62" fmla="*/ 138 w 178"/>
                <a:gd name="T63" fmla="*/ 102 h 169"/>
                <a:gd name="T64" fmla="*/ 132 w 178"/>
                <a:gd name="T65" fmla="*/ 111 h 169"/>
                <a:gd name="T66" fmla="*/ 141 w 178"/>
                <a:gd name="T67" fmla="*/ 102 h 169"/>
                <a:gd name="T68" fmla="*/ 147 w 178"/>
                <a:gd name="T69" fmla="*/ 93 h 169"/>
                <a:gd name="T70" fmla="*/ 153 w 178"/>
                <a:gd name="T71" fmla="*/ 84 h 169"/>
                <a:gd name="T72" fmla="*/ 159 w 178"/>
                <a:gd name="T73" fmla="*/ 75 h 169"/>
                <a:gd name="T74" fmla="*/ 168 w 178"/>
                <a:gd name="T75" fmla="*/ 66 h 169"/>
                <a:gd name="T76" fmla="*/ 171 w 178"/>
                <a:gd name="T77" fmla="*/ 57 h 169"/>
                <a:gd name="T78" fmla="*/ 171 w 178"/>
                <a:gd name="T79" fmla="*/ 48 h 169"/>
                <a:gd name="T80" fmla="*/ 165 w 178"/>
                <a:gd name="T81" fmla="*/ 39 h 169"/>
                <a:gd name="T82" fmla="*/ 156 w 178"/>
                <a:gd name="T83" fmla="*/ 36 h 169"/>
                <a:gd name="T84" fmla="*/ 147 w 178"/>
                <a:gd name="T85" fmla="*/ 33 h 169"/>
                <a:gd name="T86" fmla="*/ 138 w 178"/>
                <a:gd name="T87" fmla="*/ 36 h 169"/>
                <a:gd name="T88" fmla="*/ 135 w 178"/>
                <a:gd name="T89" fmla="*/ 45 h 169"/>
                <a:gd name="T90" fmla="*/ 132 w 178"/>
                <a:gd name="T91" fmla="*/ 54 h 169"/>
                <a:gd name="T92" fmla="*/ 126 w 178"/>
                <a:gd name="T93" fmla="*/ 63 h 169"/>
                <a:gd name="T94" fmla="*/ 123 w 178"/>
                <a:gd name="T95" fmla="*/ 72 h 169"/>
                <a:gd name="T96" fmla="*/ 117 w 178"/>
                <a:gd name="T97" fmla="*/ 81 h 169"/>
                <a:gd name="T98" fmla="*/ 111 w 178"/>
                <a:gd name="T99" fmla="*/ 90 h 169"/>
                <a:gd name="T100" fmla="*/ 114 w 178"/>
                <a:gd name="T101" fmla="*/ 81 h 169"/>
                <a:gd name="T102" fmla="*/ 120 w 178"/>
                <a:gd name="T103" fmla="*/ 72 h 169"/>
                <a:gd name="T104" fmla="*/ 129 w 178"/>
                <a:gd name="T105" fmla="*/ 63 h 169"/>
                <a:gd name="T106" fmla="*/ 135 w 178"/>
                <a:gd name="T107" fmla="*/ 54 h 169"/>
                <a:gd name="T108" fmla="*/ 141 w 178"/>
                <a:gd name="T109" fmla="*/ 42 h 169"/>
                <a:gd name="T110" fmla="*/ 141 w 178"/>
                <a:gd name="T111" fmla="*/ 33 h 169"/>
                <a:gd name="T112" fmla="*/ 135 w 178"/>
                <a:gd name="T113" fmla="*/ 24 h 169"/>
                <a:gd name="T114" fmla="*/ 123 w 178"/>
                <a:gd name="T115" fmla="*/ 15 h 169"/>
                <a:gd name="T116" fmla="*/ 114 w 178"/>
                <a:gd name="T117" fmla="*/ 9 h 169"/>
                <a:gd name="T118" fmla="*/ 108 w 178"/>
                <a:gd name="T119" fmla="*/ 0 h 1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8"/>
                <a:gd name="T181" fmla="*/ 0 h 169"/>
                <a:gd name="T182" fmla="*/ 178 w 178"/>
                <a:gd name="T183" fmla="*/ 169 h 1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8" h="169">
                  <a:moveTo>
                    <a:pt x="12" y="147"/>
                  </a:moveTo>
                  <a:lnTo>
                    <a:pt x="9" y="147"/>
                  </a:lnTo>
                  <a:lnTo>
                    <a:pt x="3" y="156"/>
                  </a:lnTo>
                  <a:lnTo>
                    <a:pt x="0" y="165"/>
                  </a:lnTo>
                  <a:lnTo>
                    <a:pt x="9" y="165"/>
                  </a:lnTo>
                  <a:lnTo>
                    <a:pt x="21" y="165"/>
                  </a:lnTo>
                  <a:lnTo>
                    <a:pt x="33" y="168"/>
                  </a:lnTo>
                  <a:lnTo>
                    <a:pt x="42" y="168"/>
                  </a:lnTo>
                  <a:lnTo>
                    <a:pt x="51" y="168"/>
                  </a:lnTo>
                  <a:lnTo>
                    <a:pt x="60" y="168"/>
                  </a:lnTo>
                  <a:lnTo>
                    <a:pt x="69" y="168"/>
                  </a:lnTo>
                  <a:lnTo>
                    <a:pt x="78" y="168"/>
                  </a:lnTo>
                  <a:lnTo>
                    <a:pt x="87" y="165"/>
                  </a:lnTo>
                  <a:lnTo>
                    <a:pt x="96" y="159"/>
                  </a:lnTo>
                  <a:lnTo>
                    <a:pt x="105" y="150"/>
                  </a:lnTo>
                  <a:lnTo>
                    <a:pt x="111" y="141"/>
                  </a:lnTo>
                  <a:lnTo>
                    <a:pt x="120" y="132"/>
                  </a:lnTo>
                  <a:lnTo>
                    <a:pt x="129" y="123"/>
                  </a:lnTo>
                  <a:lnTo>
                    <a:pt x="132" y="114"/>
                  </a:lnTo>
                  <a:lnTo>
                    <a:pt x="141" y="114"/>
                  </a:lnTo>
                  <a:lnTo>
                    <a:pt x="153" y="114"/>
                  </a:lnTo>
                  <a:lnTo>
                    <a:pt x="159" y="105"/>
                  </a:lnTo>
                  <a:lnTo>
                    <a:pt x="168" y="96"/>
                  </a:lnTo>
                  <a:lnTo>
                    <a:pt x="174" y="87"/>
                  </a:lnTo>
                  <a:lnTo>
                    <a:pt x="177" y="78"/>
                  </a:lnTo>
                  <a:lnTo>
                    <a:pt x="177" y="69"/>
                  </a:lnTo>
                  <a:lnTo>
                    <a:pt x="177" y="60"/>
                  </a:lnTo>
                  <a:lnTo>
                    <a:pt x="168" y="63"/>
                  </a:lnTo>
                  <a:lnTo>
                    <a:pt x="159" y="72"/>
                  </a:lnTo>
                  <a:lnTo>
                    <a:pt x="153" y="81"/>
                  </a:lnTo>
                  <a:lnTo>
                    <a:pt x="147" y="90"/>
                  </a:lnTo>
                  <a:lnTo>
                    <a:pt x="138" y="102"/>
                  </a:lnTo>
                  <a:lnTo>
                    <a:pt x="132" y="111"/>
                  </a:lnTo>
                  <a:lnTo>
                    <a:pt x="141" y="102"/>
                  </a:lnTo>
                  <a:lnTo>
                    <a:pt x="147" y="93"/>
                  </a:lnTo>
                  <a:lnTo>
                    <a:pt x="153" y="84"/>
                  </a:lnTo>
                  <a:lnTo>
                    <a:pt x="159" y="75"/>
                  </a:lnTo>
                  <a:lnTo>
                    <a:pt x="168" y="66"/>
                  </a:lnTo>
                  <a:lnTo>
                    <a:pt x="171" y="57"/>
                  </a:lnTo>
                  <a:lnTo>
                    <a:pt x="171" y="48"/>
                  </a:lnTo>
                  <a:lnTo>
                    <a:pt x="165" y="39"/>
                  </a:lnTo>
                  <a:lnTo>
                    <a:pt x="156" y="36"/>
                  </a:lnTo>
                  <a:lnTo>
                    <a:pt x="147" y="33"/>
                  </a:lnTo>
                  <a:lnTo>
                    <a:pt x="138" y="36"/>
                  </a:lnTo>
                  <a:lnTo>
                    <a:pt x="135" y="45"/>
                  </a:lnTo>
                  <a:lnTo>
                    <a:pt x="132" y="54"/>
                  </a:lnTo>
                  <a:lnTo>
                    <a:pt x="126" y="63"/>
                  </a:lnTo>
                  <a:lnTo>
                    <a:pt x="123" y="72"/>
                  </a:lnTo>
                  <a:lnTo>
                    <a:pt x="117" y="81"/>
                  </a:lnTo>
                  <a:lnTo>
                    <a:pt x="111" y="90"/>
                  </a:lnTo>
                  <a:lnTo>
                    <a:pt x="114" y="81"/>
                  </a:lnTo>
                  <a:lnTo>
                    <a:pt x="120" y="72"/>
                  </a:lnTo>
                  <a:lnTo>
                    <a:pt x="129" y="63"/>
                  </a:lnTo>
                  <a:lnTo>
                    <a:pt x="135" y="54"/>
                  </a:lnTo>
                  <a:lnTo>
                    <a:pt x="141" y="42"/>
                  </a:lnTo>
                  <a:lnTo>
                    <a:pt x="141" y="33"/>
                  </a:lnTo>
                  <a:lnTo>
                    <a:pt x="135" y="24"/>
                  </a:lnTo>
                  <a:lnTo>
                    <a:pt x="123" y="15"/>
                  </a:lnTo>
                  <a:lnTo>
                    <a:pt x="114" y="9"/>
                  </a:lnTo>
                  <a:lnTo>
                    <a:pt x="108"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13" name="Freeform 15">
              <a:extLst>
                <a:ext uri="{FF2B5EF4-FFF2-40B4-BE49-F238E27FC236}">
                  <a16:creationId xmlns:a16="http://schemas.microsoft.com/office/drawing/2014/main" id="{A82F3ADA-4ABF-4A36-8C86-A58ED86FAA81}"/>
                </a:ext>
              </a:extLst>
            </p:cNvPr>
            <p:cNvSpPr>
              <a:spLocks/>
            </p:cNvSpPr>
            <p:nvPr/>
          </p:nvSpPr>
          <p:spPr bwMode="auto">
            <a:xfrm>
              <a:off x="2676" y="2907"/>
              <a:ext cx="262" cy="451"/>
            </a:xfrm>
            <a:custGeom>
              <a:avLst/>
              <a:gdLst>
                <a:gd name="T0" fmla="*/ 261 w 262"/>
                <a:gd name="T1" fmla="*/ 435 h 451"/>
                <a:gd name="T2" fmla="*/ 255 w 262"/>
                <a:gd name="T3" fmla="*/ 444 h 451"/>
                <a:gd name="T4" fmla="*/ 246 w 262"/>
                <a:gd name="T5" fmla="*/ 450 h 451"/>
                <a:gd name="T6" fmla="*/ 225 w 262"/>
                <a:gd name="T7" fmla="*/ 417 h 451"/>
                <a:gd name="T8" fmla="*/ 186 w 262"/>
                <a:gd name="T9" fmla="*/ 387 h 451"/>
                <a:gd name="T10" fmla="*/ 147 w 262"/>
                <a:gd name="T11" fmla="*/ 357 h 451"/>
                <a:gd name="T12" fmla="*/ 84 w 262"/>
                <a:gd name="T13" fmla="*/ 315 h 451"/>
                <a:gd name="T14" fmla="*/ 36 w 262"/>
                <a:gd name="T15" fmla="*/ 276 h 451"/>
                <a:gd name="T16" fmla="*/ 12 w 262"/>
                <a:gd name="T17" fmla="*/ 249 h 451"/>
                <a:gd name="T18" fmla="*/ 6 w 262"/>
                <a:gd name="T19" fmla="*/ 240 h 451"/>
                <a:gd name="T20" fmla="*/ 3 w 262"/>
                <a:gd name="T21" fmla="*/ 231 h 451"/>
                <a:gd name="T22" fmla="*/ 0 w 262"/>
                <a:gd name="T23" fmla="*/ 222 h 451"/>
                <a:gd name="T24" fmla="*/ 0 w 262"/>
                <a:gd name="T25" fmla="*/ 213 h 451"/>
                <a:gd name="T26" fmla="*/ 0 w 262"/>
                <a:gd name="T27" fmla="*/ 204 h 451"/>
                <a:gd name="T28" fmla="*/ 6 w 262"/>
                <a:gd name="T29" fmla="*/ 195 h 451"/>
                <a:gd name="T30" fmla="*/ 9 w 262"/>
                <a:gd name="T31" fmla="*/ 186 h 451"/>
                <a:gd name="T32" fmla="*/ 18 w 262"/>
                <a:gd name="T33" fmla="*/ 183 h 451"/>
                <a:gd name="T34" fmla="*/ 93 w 262"/>
                <a:gd name="T35" fmla="*/ 60 h 451"/>
                <a:gd name="T36" fmla="*/ 135 w 262"/>
                <a:gd name="T37" fmla="*/ 0 h 4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
                <a:gd name="T58" fmla="*/ 0 h 451"/>
                <a:gd name="T59" fmla="*/ 262 w 262"/>
                <a:gd name="T60" fmla="*/ 451 h 4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 h="451">
                  <a:moveTo>
                    <a:pt x="261" y="435"/>
                  </a:moveTo>
                  <a:lnTo>
                    <a:pt x="255" y="444"/>
                  </a:lnTo>
                  <a:lnTo>
                    <a:pt x="246" y="450"/>
                  </a:lnTo>
                  <a:lnTo>
                    <a:pt x="225" y="417"/>
                  </a:lnTo>
                  <a:lnTo>
                    <a:pt x="186" y="387"/>
                  </a:lnTo>
                  <a:lnTo>
                    <a:pt x="147" y="357"/>
                  </a:lnTo>
                  <a:lnTo>
                    <a:pt x="84" y="315"/>
                  </a:lnTo>
                  <a:lnTo>
                    <a:pt x="36" y="276"/>
                  </a:lnTo>
                  <a:lnTo>
                    <a:pt x="12" y="249"/>
                  </a:lnTo>
                  <a:lnTo>
                    <a:pt x="6" y="240"/>
                  </a:lnTo>
                  <a:lnTo>
                    <a:pt x="3" y="231"/>
                  </a:lnTo>
                  <a:lnTo>
                    <a:pt x="0" y="222"/>
                  </a:lnTo>
                  <a:lnTo>
                    <a:pt x="0" y="213"/>
                  </a:lnTo>
                  <a:lnTo>
                    <a:pt x="0" y="204"/>
                  </a:lnTo>
                  <a:lnTo>
                    <a:pt x="6" y="195"/>
                  </a:lnTo>
                  <a:lnTo>
                    <a:pt x="9" y="186"/>
                  </a:lnTo>
                  <a:lnTo>
                    <a:pt x="18" y="183"/>
                  </a:lnTo>
                  <a:lnTo>
                    <a:pt x="93" y="60"/>
                  </a:lnTo>
                  <a:lnTo>
                    <a:pt x="135"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14" name="Freeform 16">
              <a:extLst>
                <a:ext uri="{FF2B5EF4-FFF2-40B4-BE49-F238E27FC236}">
                  <a16:creationId xmlns:a16="http://schemas.microsoft.com/office/drawing/2014/main" id="{C08489A7-3D78-4BEB-A102-2CD33DBD9F2D}"/>
                </a:ext>
              </a:extLst>
            </p:cNvPr>
            <p:cNvSpPr>
              <a:spLocks/>
            </p:cNvSpPr>
            <p:nvPr/>
          </p:nvSpPr>
          <p:spPr bwMode="auto">
            <a:xfrm>
              <a:off x="2811" y="2889"/>
              <a:ext cx="4" cy="19"/>
            </a:xfrm>
            <a:custGeom>
              <a:avLst/>
              <a:gdLst>
                <a:gd name="T0" fmla="*/ 3 w 4"/>
                <a:gd name="T1" fmla="*/ 3 h 19"/>
                <a:gd name="T2" fmla="*/ 0 w 4"/>
                <a:gd name="T3" fmla="*/ 18 h 19"/>
                <a:gd name="T4" fmla="*/ 0 w 4"/>
                <a:gd name="T5" fmla="*/ 9 h 19"/>
                <a:gd name="T6" fmla="*/ 0 w 4"/>
                <a:gd name="T7" fmla="*/ 0 h 19"/>
                <a:gd name="T8" fmla="*/ 3 w 4"/>
                <a:gd name="T9" fmla="*/ 3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3" y="3"/>
                  </a:moveTo>
                  <a:lnTo>
                    <a:pt x="0" y="18"/>
                  </a:lnTo>
                  <a:lnTo>
                    <a:pt x="0" y="9"/>
                  </a:lnTo>
                  <a:lnTo>
                    <a:pt x="0" y="0"/>
                  </a:lnTo>
                  <a:lnTo>
                    <a:pt x="3" y="3"/>
                  </a:lnTo>
                </a:path>
              </a:pathLst>
            </a:custGeom>
            <a:solidFill>
              <a:schemeClr val="accent1"/>
            </a:solidFill>
            <a:ln w="12700" cap="rnd" cmpd="sng">
              <a:solidFill>
                <a:schemeClr val="tx2"/>
              </a:solidFill>
              <a:prstDash val="solid"/>
              <a:round/>
              <a:headEnd type="none" w="med" len="med"/>
              <a:tailEnd type="none" w="med" len="med"/>
            </a:ln>
          </p:spPr>
          <p:txBody>
            <a:bodyPr/>
            <a:lstStyle/>
            <a:p>
              <a:endParaRPr lang="en-US" dirty="0">
                <a:latin typeface="Times New Roman" panose="02020603050405020304" pitchFamily="18" charset="0"/>
              </a:endParaRPr>
            </a:p>
          </p:txBody>
        </p:sp>
        <p:sp>
          <p:nvSpPr>
            <p:cNvPr id="51215" name="Freeform 17">
              <a:extLst>
                <a:ext uri="{FF2B5EF4-FFF2-40B4-BE49-F238E27FC236}">
                  <a16:creationId xmlns:a16="http://schemas.microsoft.com/office/drawing/2014/main" id="{818153D2-7442-465F-A8D9-06F6116D69C5}"/>
                </a:ext>
              </a:extLst>
            </p:cNvPr>
            <p:cNvSpPr>
              <a:spLocks/>
            </p:cNvSpPr>
            <p:nvPr/>
          </p:nvSpPr>
          <p:spPr bwMode="auto">
            <a:xfrm>
              <a:off x="2631" y="2571"/>
              <a:ext cx="130" cy="526"/>
            </a:xfrm>
            <a:custGeom>
              <a:avLst/>
              <a:gdLst>
                <a:gd name="T0" fmla="*/ 51 w 130"/>
                <a:gd name="T1" fmla="*/ 522 h 526"/>
                <a:gd name="T2" fmla="*/ 45 w 130"/>
                <a:gd name="T3" fmla="*/ 513 h 526"/>
                <a:gd name="T4" fmla="*/ 27 w 130"/>
                <a:gd name="T5" fmla="*/ 522 h 526"/>
                <a:gd name="T6" fmla="*/ 15 w 130"/>
                <a:gd name="T7" fmla="*/ 516 h 526"/>
                <a:gd name="T8" fmla="*/ 30 w 130"/>
                <a:gd name="T9" fmla="*/ 501 h 526"/>
                <a:gd name="T10" fmla="*/ 42 w 130"/>
                <a:gd name="T11" fmla="*/ 483 h 526"/>
                <a:gd name="T12" fmla="*/ 45 w 130"/>
                <a:gd name="T13" fmla="*/ 465 h 526"/>
                <a:gd name="T14" fmla="*/ 24 w 130"/>
                <a:gd name="T15" fmla="*/ 471 h 526"/>
                <a:gd name="T16" fmla="*/ 9 w 130"/>
                <a:gd name="T17" fmla="*/ 465 h 526"/>
                <a:gd name="T18" fmla="*/ 9 w 130"/>
                <a:gd name="T19" fmla="*/ 468 h 526"/>
                <a:gd name="T20" fmla="*/ 24 w 130"/>
                <a:gd name="T21" fmla="*/ 450 h 526"/>
                <a:gd name="T22" fmla="*/ 42 w 130"/>
                <a:gd name="T23" fmla="*/ 438 h 526"/>
                <a:gd name="T24" fmla="*/ 60 w 130"/>
                <a:gd name="T25" fmla="*/ 423 h 526"/>
                <a:gd name="T26" fmla="*/ 78 w 130"/>
                <a:gd name="T27" fmla="*/ 417 h 526"/>
                <a:gd name="T28" fmla="*/ 96 w 130"/>
                <a:gd name="T29" fmla="*/ 429 h 526"/>
                <a:gd name="T30" fmla="*/ 96 w 130"/>
                <a:gd name="T31" fmla="*/ 438 h 526"/>
                <a:gd name="T32" fmla="*/ 81 w 130"/>
                <a:gd name="T33" fmla="*/ 420 h 526"/>
                <a:gd name="T34" fmla="*/ 75 w 130"/>
                <a:gd name="T35" fmla="*/ 399 h 526"/>
                <a:gd name="T36" fmla="*/ 84 w 130"/>
                <a:gd name="T37" fmla="*/ 381 h 526"/>
                <a:gd name="T38" fmla="*/ 102 w 130"/>
                <a:gd name="T39" fmla="*/ 393 h 526"/>
                <a:gd name="T40" fmla="*/ 111 w 130"/>
                <a:gd name="T41" fmla="*/ 393 h 526"/>
                <a:gd name="T42" fmla="*/ 129 w 130"/>
                <a:gd name="T43" fmla="*/ 396 h 526"/>
                <a:gd name="T44" fmla="*/ 111 w 130"/>
                <a:gd name="T45" fmla="*/ 396 h 526"/>
                <a:gd name="T46" fmla="*/ 93 w 130"/>
                <a:gd name="T47" fmla="*/ 381 h 526"/>
                <a:gd name="T48" fmla="*/ 90 w 130"/>
                <a:gd name="T49" fmla="*/ 363 h 526"/>
                <a:gd name="T50" fmla="*/ 90 w 130"/>
                <a:gd name="T51" fmla="*/ 327 h 526"/>
                <a:gd name="T52" fmla="*/ 114 w 130"/>
                <a:gd name="T53" fmla="*/ 234 h 526"/>
                <a:gd name="T54" fmla="*/ 126 w 130"/>
                <a:gd name="T55" fmla="*/ 252 h 526"/>
                <a:gd name="T56" fmla="*/ 108 w 130"/>
                <a:gd name="T57" fmla="*/ 240 h 526"/>
                <a:gd name="T58" fmla="*/ 108 w 130"/>
                <a:gd name="T59" fmla="*/ 222 h 526"/>
                <a:gd name="T60" fmla="*/ 102 w 130"/>
                <a:gd name="T61" fmla="*/ 159 h 526"/>
                <a:gd name="T62" fmla="*/ 99 w 130"/>
                <a:gd name="T63" fmla="*/ 0 h 526"/>
                <a:gd name="T64" fmla="*/ 96 w 130"/>
                <a:gd name="T65" fmla="*/ 21 h 526"/>
                <a:gd name="T66" fmla="*/ 93 w 130"/>
                <a:gd name="T67" fmla="*/ 39 h 526"/>
                <a:gd name="T68" fmla="*/ 93 w 130"/>
                <a:gd name="T69" fmla="*/ 57 h 526"/>
                <a:gd name="T70" fmla="*/ 93 w 130"/>
                <a:gd name="T71" fmla="*/ 81 h 526"/>
                <a:gd name="T72" fmla="*/ 93 w 130"/>
                <a:gd name="T73" fmla="*/ 99 h 526"/>
                <a:gd name="T74" fmla="*/ 93 w 130"/>
                <a:gd name="T75" fmla="*/ 96 h 526"/>
                <a:gd name="T76" fmla="*/ 93 w 130"/>
                <a:gd name="T77" fmla="*/ 75 h 526"/>
                <a:gd name="T78" fmla="*/ 102 w 130"/>
                <a:gd name="T79" fmla="*/ 117 h 526"/>
                <a:gd name="T80" fmla="*/ 102 w 130"/>
                <a:gd name="T81" fmla="*/ 90 h 526"/>
                <a:gd name="T82" fmla="*/ 102 w 130"/>
                <a:gd name="T83" fmla="*/ 72 h 526"/>
                <a:gd name="T84" fmla="*/ 93 w 130"/>
                <a:gd name="T85" fmla="*/ 63 h 526"/>
                <a:gd name="T86" fmla="*/ 75 w 130"/>
                <a:gd name="T87" fmla="*/ 75 h 526"/>
                <a:gd name="T88" fmla="*/ 75 w 130"/>
                <a:gd name="T89" fmla="*/ 93 h 526"/>
                <a:gd name="T90" fmla="*/ 87 w 130"/>
                <a:gd name="T91" fmla="*/ 108 h 5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0"/>
                <a:gd name="T139" fmla="*/ 0 h 526"/>
                <a:gd name="T140" fmla="*/ 130 w 130"/>
                <a:gd name="T141" fmla="*/ 526 h 5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0" h="526">
                  <a:moveTo>
                    <a:pt x="60" y="519"/>
                  </a:moveTo>
                  <a:lnTo>
                    <a:pt x="51" y="522"/>
                  </a:lnTo>
                  <a:lnTo>
                    <a:pt x="42" y="522"/>
                  </a:lnTo>
                  <a:lnTo>
                    <a:pt x="45" y="513"/>
                  </a:lnTo>
                  <a:lnTo>
                    <a:pt x="36" y="516"/>
                  </a:lnTo>
                  <a:lnTo>
                    <a:pt x="27" y="522"/>
                  </a:lnTo>
                  <a:lnTo>
                    <a:pt x="18" y="525"/>
                  </a:lnTo>
                  <a:lnTo>
                    <a:pt x="15" y="516"/>
                  </a:lnTo>
                  <a:lnTo>
                    <a:pt x="24" y="510"/>
                  </a:lnTo>
                  <a:lnTo>
                    <a:pt x="30" y="501"/>
                  </a:lnTo>
                  <a:lnTo>
                    <a:pt x="36" y="492"/>
                  </a:lnTo>
                  <a:lnTo>
                    <a:pt x="42" y="483"/>
                  </a:lnTo>
                  <a:lnTo>
                    <a:pt x="45" y="474"/>
                  </a:lnTo>
                  <a:lnTo>
                    <a:pt x="45" y="465"/>
                  </a:lnTo>
                  <a:lnTo>
                    <a:pt x="36" y="462"/>
                  </a:lnTo>
                  <a:lnTo>
                    <a:pt x="24" y="471"/>
                  </a:lnTo>
                  <a:lnTo>
                    <a:pt x="12" y="474"/>
                  </a:lnTo>
                  <a:lnTo>
                    <a:pt x="9" y="465"/>
                  </a:lnTo>
                  <a:lnTo>
                    <a:pt x="0" y="462"/>
                  </a:lnTo>
                  <a:lnTo>
                    <a:pt x="9" y="468"/>
                  </a:lnTo>
                  <a:lnTo>
                    <a:pt x="18" y="459"/>
                  </a:lnTo>
                  <a:lnTo>
                    <a:pt x="24" y="450"/>
                  </a:lnTo>
                  <a:lnTo>
                    <a:pt x="33" y="444"/>
                  </a:lnTo>
                  <a:lnTo>
                    <a:pt x="42" y="438"/>
                  </a:lnTo>
                  <a:lnTo>
                    <a:pt x="51" y="432"/>
                  </a:lnTo>
                  <a:lnTo>
                    <a:pt x="60" y="423"/>
                  </a:lnTo>
                  <a:lnTo>
                    <a:pt x="69" y="417"/>
                  </a:lnTo>
                  <a:lnTo>
                    <a:pt x="78" y="417"/>
                  </a:lnTo>
                  <a:lnTo>
                    <a:pt x="87" y="423"/>
                  </a:lnTo>
                  <a:lnTo>
                    <a:pt x="96" y="429"/>
                  </a:lnTo>
                  <a:lnTo>
                    <a:pt x="105" y="438"/>
                  </a:lnTo>
                  <a:lnTo>
                    <a:pt x="96" y="438"/>
                  </a:lnTo>
                  <a:lnTo>
                    <a:pt x="87" y="429"/>
                  </a:lnTo>
                  <a:lnTo>
                    <a:pt x="81" y="420"/>
                  </a:lnTo>
                  <a:lnTo>
                    <a:pt x="78" y="411"/>
                  </a:lnTo>
                  <a:lnTo>
                    <a:pt x="75" y="399"/>
                  </a:lnTo>
                  <a:lnTo>
                    <a:pt x="75" y="390"/>
                  </a:lnTo>
                  <a:lnTo>
                    <a:pt x="84" y="381"/>
                  </a:lnTo>
                  <a:lnTo>
                    <a:pt x="96" y="384"/>
                  </a:lnTo>
                  <a:lnTo>
                    <a:pt x="102" y="393"/>
                  </a:lnTo>
                  <a:lnTo>
                    <a:pt x="108" y="402"/>
                  </a:lnTo>
                  <a:lnTo>
                    <a:pt x="111" y="393"/>
                  </a:lnTo>
                  <a:lnTo>
                    <a:pt x="120" y="393"/>
                  </a:lnTo>
                  <a:lnTo>
                    <a:pt x="129" y="396"/>
                  </a:lnTo>
                  <a:lnTo>
                    <a:pt x="120" y="396"/>
                  </a:lnTo>
                  <a:lnTo>
                    <a:pt x="111" y="396"/>
                  </a:lnTo>
                  <a:lnTo>
                    <a:pt x="102" y="390"/>
                  </a:lnTo>
                  <a:lnTo>
                    <a:pt x="93" y="381"/>
                  </a:lnTo>
                  <a:lnTo>
                    <a:pt x="90" y="372"/>
                  </a:lnTo>
                  <a:lnTo>
                    <a:pt x="90" y="363"/>
                  </a:lnTo>
                  <a:lnTo>
                    <a:pt x="87" y="354"/>
                  </a:lnTo>
                  <a:lnTo>
                    <a:pt x="90" y="327"/>
                  </a:lnTo>
                  <a:lnTo>
                    <a:pt x="102" y="285"/>
                  </a:lnTo>
                  <a:lnTo>
                    <a:pt x="114" y="234"/>
                  </a:lnTo>
                  <a:lnTo>
                    <a:pt x="123" y="243"/>
                  </a:lnTo>
                  <a:lnTo>
                    <a:pt x="126" y="252"/>
                  </a:lnTo>
                  <a:lnTo>
                    <a:pt x="117" y="246"/>
                  </a:lnTo>
                  <a:lnTo>
                    <a:pt x="108" y="240"/>
                  </a:lnTo>
                  <a:lnTo>
                    <a:pt x="108" y="231"/>
                  </a:lnTo>
                  <a:lnTo>
                    <a:pt x="108" y="222"/>
                  </a:lnTo>
                  <a:lnTo>
                    <a:pt x="105" y="213"/>
                  </a:lnTo>
                  <a:lnTo>
                    <a:pt x="102" y="159"/>
                  </a:lnTo>
                  <a:lnTo>
                    <a:pt x="105" y="57"/>
                  </a:lnTo>
                  <a:lnTo>
                    <a:pt x="99" y="0"/>
                  </a:lnTo>
                  <a:lnTo>
                    <a:pt x="99" y="9"/>
                  </a:lnTo>
                  <a:lnTo>
                    <a:pt x="96" y="21"/>
                  </a:lnTo>
                  <a:lnTo>
                    <a:pt x="93" y="30"/>
                  </a:lnTo>
                  <a:lnTo>
                    <a:pt x="93" y="39"/>
                  </a:lnTo>
                  <a:lnTo>
                    <a:pt x="93" y="48"/>
                  </a:lnTo>
                  <a:lnTo>
                    <a:pt x="93" y="57"/>
                  </a:lnTo>
                  <a:lnTo>
                    <a:pt x="93" y="69"/>
                  </a:lnTo>
                  <a:lnTo>
                    <a:pt x="93" y="81"/>
                  </a:lnTo>
                  <a:lnTo>
                    <a:pt x="93" y="90"/>
                  </a:lnTo>
                  <a:lnTo>
                    <a:pt x="93" y="99"/>
                  </a:lnTo>
                  <a:lnTo>
                    <a:pt x="93" y="111"/>
                  </a:lnTo>
                  <a:lnTo>
                    <a:pt x="93" y="96"/>
                  </a:lnTo>
                  <a:lnTo>
                    <a:pt x="93" y="87"/>
                  </a:lnTo>
                  <a:lnTo>
                    <a:pt x="93" y="75"/>
                  </a:lnTo>
                  <a:lnTo>
                    <a:pt x="99" y="99"/>
                  </a:lnTo>
                  <a:lnTo>
                    <a:pt x="102" y="117"/>
                  </a:lnTo>
                  <a:lnTo>
                    <a:pt x="102" y="99"/>
                  </a:lnTo>
                  <a:lnTo>
                    <a:pt x="102" y="90"/>
                  </a:lnTo>
                  <a:lnTo>
                    <a:pt x="102" y="81"/>
                  </a:lnTo>
                  <a:lnTo>
                    <a:pt x="102" y="72"/>
                  </a:lnTo>
                  <a:lnTo>
                    <a:pt x="102" y="60"/>
                  </a:lnTo>
                  <a:lnTo>
                    <a:pt x="93" y="63"/>
                  </a:lnTo>
                  <a:lnTo>
                    <a:pt x="84" y="66"/>
                  </a:lnTo>
                  <a:lnTo>
                    <a:pt x="75" y="75"/>
                  </a:lnTo>
                  <a:lnTo>
                    <a:pt x="75" y="84"/>
                  </a:lnTo>
                  <a:lnTo>
                    <a:pt x="75" y="93"/>
                  </a:lnTo>
                  <a:lnTo>
                    <a:pt x="78" y="102"/>
                  </a:lnTo>
                  <a:lnTo>
                    <a:pt x="87" y="108"/>
                  </a:lnTo>
                  <a:lnTo>
                    <a:pt x="96" y="117"/>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16" name="Freeform 18">
              <a:extLst>
                <a:ext uri="{FF2B5EF4-FFF2-40B4-BE49-F238E27FC236}">
                  <a16:creationId xmlns:a16="http://schemas.microsoft.com/office/drawing/2014/main" id="{86F05CC4-2BED-44BC-8B8D-B03F21B91051}"/>
                </a:ext>
              </a:extLst>
            </p:cNvPr>
            <p:cNvSpPr>
              <a:spLocks/>
            </p:cNvSpPr>
            <p:nvPr/>
          </p:nvSpPr>
          <p:spPr bwMode="auto">
            <a:xfrm>
              <a:off x="2595" y="3099"/>
              <a:ext cx="130" cy="151"/>
            </a:xfrm>
            <a:custGeom>
              <a:avLst/>
              <a:gdLst>
                <a:gd name="T0" fmla="*/ 129 w 130"/>
                <a:gd name="T1" fmla="*/ 96 h 151"/>
                <a:gd name="T2" fmla="*/ 129 w 130"/>
                <a:gd name="T3" fmla="*/ 105 h 151"/>
                <a:gd name="T4" fmla="*/ 129 w 130"/>
                <a:gd name="T5" fmla="*/ 114 h 151"/>
                <a:gd name="T6" fmla="*/ 129 w 130"/>
                <a:gd name="T7" fmla="*/ 123 h 151"/>
                <a:gd name="T8" fmla="*/ 129 w 130"/>
                <a:gd name="T9" fmla="*/ 132 h 151"/>
                <a:gd name="T10" fmla="*/ 126 w 130"/>
                <a:gd name="T11" fmla="*/ 141 h 151"/>
                <a:gd name="T12" fmla="*/ 123 w 130"/>
                <a:gd name="T13" fmla="*/ 150 h 151"/>
                <a:gd name="T14" fmla="*/ 114 w 130"/>
                <a:gd name="T15" fmla="*/ 150 h 151"/>
                <a:gd name="T16" fmla="*/ 105 w 130"/>
                <a:gd name="T17" fmla="*/ 150 h 151"/>
                <a:gd name="T18" fmla="*/ 93 w 130"/>
                <a:gd name="T19" fmla="*/ 150 h 151"/>
                <a:gd name="T20" fmla="*/ 81 w 130"/>
                <a:gd name="T21" fmla="*/ 150 h 151"/>
                <a:gd name="T22" fmla="*/ 57 w 130"/>
                <a:gd name="T23" fmla="*/ 150 h 151"/>
                <a:gd name="T24" fmla="*/ 39 w 130"/>
                <a:gd name="T25" fmla="*/ 150 h 151"/>
                <a:gd name="T26" fmla="*/ 18 w 130"/>
                <a:gd name="T27" fmla="*/ 150 h 151"/>
                <a:gd name="T28" fmla="*/ 9 w 130"/>
                <a:gd name="T29" fmla="*/ 150 h 151"/>
                <a:gd name="T30" fmla="*/ 0 w 130"/>
                <a:gd name="T31" fmla="*/ 147 h 151"/>
                <a:gd name="T32" fmla="*/ 0 w 130"/>
                <a:gd name="T33" fmla="*/ 135 h 151"/>
                <a:gd name="T34" fmla="*/ 3 w 130"/>
                <a:gd name="T35" fmla="*/ 126 h 151"/>
                <a:gd name="T36" fmla="*/ 3 w 130"/>
                <a:gd name="T37" fmla="*/ 117 h 151"/>
                <a:gd name="T38" fmla="*/ 3 w 130"/>
                <a:gd name="T39" fmla="*/ 105 h 151"/>
                <a:gd name="T40" fmla="*/ 3 w 130"/>
                <a:gd name="T41" fmla="*/ 96 h 151"/>
                <a:gd name="T42" fmla="*/ 6 w 130"/>
                <a:gd name="T43" fmla="*/ 87 h 151"/>
                <a:gd name="T44" fmla="*/ 9 w 130"/>
                <a:gd name="T45" fmla="*/ 78 h 151"/>
                <a:gd name="T46" fmla="*/ 12 w 130"/>
                <a:gd name="T47" fmla="*/ 69 h 151"/>
                <a:gd name="T48" fmla="*/ 12 w 130"/>
                <a:gd name="T49" fmla="*/ 60 h 151"/>
                <a:gd name="T50" fmla="*/ 12 w 130"/>
                <a:gd name="T51" fmla="*/ 51 h 151"/>
                <a:gd name="T52" fmla="*/ 12 w 130"/>
                <a:gd name="T53" fmla="*/ 39 h 151"/>
                <a:gd name="T54" fmla="*/ 12 w 130"/>
                <a:gd name="T55" fmla="*/ 27 h 151"/>
                <a:gd name="T56" fmla="*/ 12 w 130"/>
                <a:gd name="T57" fmla="*/ 18 h 151"/>
                <a:gd name="T58" fmla="*/ 12 w 130"/>
                <a:gd name="T59" fmla="*/ 9 h 151"/>
                <a:gd name="T60" fmla="*/ 12 w 130"/>
                <a:gd name="T61" fmla="*/ 0 h 1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0"/>
                <a:gd name="T94" fmla="*/ 0 h 151"/>
                <a:gd name="T95" fmla="*/ 130 w 130"/>
                <a:gd name="T96" fmla="*/ 151 h 1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0" h="151">
                  <a:moveTo>
                    <a:pt x="129" y="96"/>
                  </a:moveTo>
                  <a:lnTo>
                    <a:pt x="129" y="105"/>
                  </a:lnTo>
                  <a:lnTo>
                    <a:pt x="129" y="114"/>
                  </a:lnTo>
                  <a:lnTo>
                    <a:pt x="129" y="123"/>
                  </a:lnTo>
                  <a:lnTo>
                    <a:pt x="129" y="132"/>
                  </a:lnTo>
                  <a:lnTo>
                    <a:pt x="126" y="141"/>
                  </a:lnTo>
                  <a:lnTo>
                    <a:pt x="123" y="150"/>
                  </a:lnTo>
                  <a:lnTo>
                    <a:pt x="114" y="150"/>
                  </a:lnTo>
                  <a:lnTo>
                    <a:pt x="105" y="150"/>
                  </a:lnTo>
                  <a:lnTo>
                    <a:pt x="93" y="150"/>
                  </a:lnTo>
                  <a:lnTo>
                    <a:pt x="81" y="150"/>
                  </a:lnTo>
                  <a:lnTo>
                    <a:pt x="57" y="150"/>
                  </a:lnTo>
                  <a:lnTo>
                    <a:pt x="39" y="150"/>
                  </a:lnTo>
                  <a:lnTo>
                    <a:pt x="18" y="150"/>
                  </a:lnTo>
                  <a:lnTo>
                    <a:pt x="9" y="150"/>
                  </a:lnTo>
                  <a:lnTo>
                    <a:pt x="0" y="147"/>
                  </a:lnTo>
                  <a:lnTo>
                    <a:pt x="0" y="135"/>
                  </a:lnTo>
                  <a:lnTo>
                    <a:pt x="3" y="126"/>
                  </a:lnTo>
                  <a:lnTo>
                    <a:pt x="3" y="117"/>
                  </a:lnTo>
                  <a:lnTo>
                    <a:pt x="3" y="105"/>
                  </a:lnTo>
                  <a:lnTo>
                    <a:pt x="3" y="96"/>
                  </a:lnTo>
                  <a:lnTo>
                    <a:pt x="6" y="87"/>
                  </a:lnTo>
                  <a:lnTo>
                    <a:pt x="9" y="78"/>
                  </a:lnTo>
                  <a:lnTo>
                    <a:pt x="12" y="69"/>
                  </a:lnTo>
                  <a:lnTo>
                    <a:pt x="12" y="60"/>
                  </a:lnTo>
                  <a:lnTo>
                    <a:pt x="12" y="51"/>
                  </a:lnTo>
                  <a:lnTo>
                    <a:pt x="12" y="39"/>
                  </a:lnTo>
                  <a:lnTo>
                    <a:pt x="12" y="27"/>
                  </a:lnTo>
                  <a:lnTo>
                    <a:pt x="12" y="18"/>
                  </a:lnTo>
                  <a:lnTo>
                    <a:pt x="12" y="9"/>
                  </a:lnTo>
                  <a:lnTo>
                    <a:pt x="12"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17" name="Freeform 19">
              <a:extLst>
                <a:ext uri="{FF2B5EF4-FFF2-40B4-BE49-F238E27FC236}">
                  <a16:creationId xmlns:a16="http://schemas.microsoft.com/office/drawing/2014/main" id="{D2A19FB6-F526-4E4D-B029-87039C24B428}"/>
                </a:ext>
              </a:extLst>
            </p:cNvPr>
            <p:cNvSpPr>
              <a:spLocks/>
            </p:cNvSpPr>
            <p:nvPr/>
          </p:nvSpPr>
          <p:spPr bwMode="auto">
            <a:xfrm>
              <a:off x="2517" y="3255"/>
              <a:ext cx="217" cy="88"/>
            </a:xfrm>
            <a:custGeom>
              <a:avLst/>
              <a:gdLst>
                <a:gd name="T0" fmla="*/ 201 w 217"/>
                <a:gd name="T1" fmla="*/ 12 h 88"/>
                <a:gd name="T2" fmla="*/ 177 w 217"/>
                <a:gd name="T3" fmla="*/ 18 h 88"/>
                <a:gd name="T4" fmla="*/ 156 w 217"/>
                <a:gd name="T5" fmla="*/ 24 h 88"/>
                <a:gd name="T6" fmla="*/ 135 w 217"/>
                <a:gd name="T7" fmla="*/ 27 h 88"/>
                <a:gd name="T8" fmla="*/ 126 w 217"/>
                <a:gd name="T9" fmla="*/ 18 h 88"/>
                <a:gd name="T10" fmla="*/ 120 w 217"/>
                <a:gd name="T11" fmla="*/ 0 h 88"/>
                <a:gd name="T12" fmla="*/ 105 w 217"/>
                <a:gd name="T13" fmla="*/ 9 h 88"/>
                <a:gd name="T14" fmla="*/ 87 w 217"/>
                <a:gd name="T15" fmla="*/ 21 h 88"/>
                <a:gd name="T16" fmla="*/ 69 w 217"/>
                <a:gd name="T17" fmla="*/ 30 h 88"/>
                <a:gd name="T18" fmla="*/ 48 w 217"/>
                <a:gd name="T19" fmla="*/ 36 h 88"/>
                <a:gd name="T20" fmla="*/ 15 w 217"/>
                <a:gd name="T21" fmla="*/ 39 h 88"/>
                <a:gd name="T22" fmla="*/ 18 w 217"/>
                <a:gd name="T23" fmla="*/ 51 h 88"/>
                <a:gd name="T24" fmla="*/ 39 w 217"/>
                <a:gd name="T25" fmla="*/ 54 h 88"/>
                <a:gd name="T26" fmla="*/ 60 w 217"/>
                <a:gd name="T27" fmla="*/ 51 h 88"/>
                <a:gd name="T28" fmla="*/ 90 w 217"/>
                <a:gd name="T29" fmla="*/ 42 h 88"/>
                <a:gd name="T30" fmla="*/ 108 w 217"/>
                <a:gd name="T31" fmla="*/ 30 h 88"/>
                <a:gd name="T32" fmla="*/ 105 w 217"/>
                <a:gd name="T33" fmla="*/ 33 h 88"/>
                <a:gd name="T34" fmla="*/ 87 w 217"/>
                <a:gd name="T35" fmla="*/ 36 h 88"/>
                <a:gd name="T36" fmla="*/ 69 w 217"/>
                <a:gd name="T37" fmla="*/ 45 h 88"/>
                <a:gd name="T38" fmla="*/ 51 w 217"/>
                <a:gd name="T39" fmla="*/ 48 h 88"/>
                <a:gd name="T40" fmla="*/ 30 w 217"/>
                <a:gd name="T41" fmla="*/ 51 h 88"/>
                <a:gd name="T42" fmla="*/ 12 w 217"/>
                <a:gd name="T43" fmla="*/ 51 h 88"/>
                <a:gd name="T44" fmla="*/ 0 w 217"/>
                <a:gd name="T45" fmla="*/ 60 h 88"/>
                <a:gd name="T46" fmla="*/ 9 w 217"/>
                <a:gd name="T47" fmla="*/ 75 h 88"/>
                <a:gd name="T48" fmla="*/ 27 w 217"/>
                <a:gd name="T49" fmla="*/ 81 h 88"/>
                <a:gd name="T50" fmla="*/ 45 w 217"/>
                <a:gd name="T51" fmla="*/ 84 h 88"/>
                <a:gd name="T52" fmla="*/ 66 w 217"/>
                <a:gd name="T53" fmla="*/ 87 h 88"/>
                <a:gd name="T54" fmla="*/ 87 w 217"/>
                <a:gd name="T55" fmla="*/ 87 h 88"/>
                <a:gd name="T56" fmla="*/ 105 w 217"/>
                <a:gd name="T57" fmla="*/ 81 h 88"/>
                <a:gd name="T58" fmla="*/ 123 w 217"/>
                <a:gd name="T59" fmla="*/ 72 h 88"/>
                <a:gd name="T60" fmla="*/ 141 w 217"/>
                <a:gd name="T61" fmla="*/ 66 h 88"/>
                <a:gd name="T62" fmla="*/ 138 w 217"/>
                <a:gd name="T63" fmla="*/ 60 h 88"/>
                <a:gd name="T64" fmla="*/ 120 w 217"/>
                <a:gd name="T65" fmla="*/ 57 h 88"/>
                <a:gd name="T66" fmla="*/ 141 w 217"/>
                <a:gd name="T67" fmla="*/ 57 h 88"/>
                <a:gd name="T68" fmla="*/ 174 w 217"/>
                <a:gd name="T69" fmla="*/ 60 h 88"/>
                <a:gd name="T70" fmla="*/ 201 w 217"/>
                <a:gd name="T71" fmla="*/ 60 h 88"/>
                <a:gd name="T72" fmla="*/ 192 w 217"/>
                <a:gd name="T73" fmla="*/ 75 h 88"/>
                <a:gd name="T74" fmla="*/ 171 w 217"/>
                <a:gd name="T75" fmla="*/ 75 h 88"/>
                <a:gd name="T76" fmla="*/ 153 w 217"/>
                <a:gd name="T77" fmla="*/ 69 h 88"/>
                <a:gd name="T78" fmla="*/ 156 w 217"/>
                <a:gd name="T79" fmla="*/ 69 h 88"/>
                <a:gd name="T80" fmla="*/ 177 w 217"/>
                <a:gd name="T81" fmla="*/ 75 h 88"/>
                <a:gd name="T82" fmla="*/ 195 w 217"/>
                <a:gd name="T83" fmla="*/ 75 h 88"/>
                <a:gd name="T84" fmla="*/ 210 w 217"/>
                <a:gd name="T85" fmla="*/ 63 h 88"/>
                <a:gd name="T86" fmla="*/ 216 w 217"/>
                <a:gd name="T87" fmla="*/ 39 h 88"/>
                <a:gd name="T88" fmla="*/ 210 w 217"/>
                <a:gd name="T89" fmla="*/ 18 h 88"/>
                <a:gd name="T90" fmla="*/ 210 w 217"/>
                <a:gd name="T91" fmla="*/ 21 h 88"/>
                <a:gd name="T92" fmla="*/ 213 w 217"/>
                <a:gd name="T93" fmla="*/ 42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7"/>
                <a:gd name="T142" fmla="*/ 0 h 88"/>
                <a:gd name="T143" fmla="*/ 217 w 217"/>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7" h="88">
                  <a:moveTo>
                    <a:pt x="201" y="3"/>
                  </a:moveTo>
                  <a:lnTo>
                    <a:pt x="201" y="12"/>
                  </a:lnTo>
                  <a:lnTo>
                    <a:pt x="189" y="15"/>
                  </a:lnTo>
                  <a:lnTo>
                    <a:pt x="177" y="18"/>
                  </a:lnTo>
                  <a:lnTo>
                    <a:pt x="165" y="21"/>
                  </a:lnTo>
                  <a:lnTo>
                    <a:pt x="156" y="24"/>
                  </a:lnTo>
                  <a:lnTo>
                    <a:pt x="147" y="27"/>
                  </a:lnTo>
                  <a:lnTo>
                    <a:pt x="135" y="27"/>
                  </a:lnTo>
                  <a:lnTo>
                    <a:pt x="126" y="27"/>
                  </a:lnTo>
                  <a:lnTo>
                    <a:pt x="126" y="18"/>
                  </a:lnTo>
                  <a:lnTo>
                    <a:pt x="129" y="9"/>
                  </a:lnTo>
                  <a:lnTo>
                    <a:pt x="120" y="0"/>
                  </a:lnTo>
                  <a:lnTo>
                    <a:pt x="111" y="0"/>
                  </a:lnTo>
                  <a:lnTo>
                    <a:pt x="105" y="9"/>
                  </a:lnTo>
                  <a:lnTo>
                    <a:pt x="96" y="15"/>
                  </a:lnTo>
                  <a:lnTo>
                    <a:pt x="87" y="21"/>
                  </a:lnTo>
                  <a:lnTo>
                    <a:pt x="78" y="27"/>
                  </a:lnTo>
                  <a:lnTo>
                    <a:pt x="69" y="30"/>
                  </a:lnTo>
                  <a:lnTo>
                    <a:pt x="60" y="33"/>
                  </a:lnTo>
                  <a:lnTo>
                    <a:pt x="48" y="36"/>
                  </a:lnTo>
                  <a:lnTo>
                    <a:pt x="39" y="36"/>
                  </a:lnTo>
                  <a:lnTo>
                    <a:pt x="15" y="39"/>
                  </a:lnTo>
                  <a:lnTo>
                    <a:pt x="9" y="48"/>
                  </a:lnTo>
                  <a:lnTo>
                    <a:pt x="18" y="51"/>
                  </a:lnTo>
                  <a:lnTo>
                    <a:pt x="27" y="51"/>
                  </a:lnTo>
                  <a:lnTo>
                    <a:pt x="39" y="54"/>
                  </a:lnTo>
                  <a:lnTo>
                    <a:pt x="51" y="54"/>
                  </a:lnTo>
                  <a:lnTo>
                    <a:pt x="60" y="51"/>
                  </a:lnTo>
                  <a:lnTo>
                    <a:pt x="78" y="48"/>
                  </a:lnTo>
                  <a:lnTo>
                    <a:pt x="90" y="42"/>
                  </a:lnTo>
                  <a:lnTo>
                    <a:pt x="99" y="39"/>
                  </a:lnTo>
                  <a:lnTo>
                    <a:pt x="108" y="30"/>
                  </a:lnTo>
                  <a:lnTo>
                    <a:pt x="117" y="27"/>
                  </a:lnTo>
                  <a:lnTo>
                    <a:pt x="105" y="33"/>
                  </a:lnTo>
                  <a:lnTo>
                    <a:pt x="96" y="36"/>
                  </a:lnTo>
                  <a:lnTo>
                    <a:pt x="87" y="36"/>
                  </a:lnTo>
                  <a:lnTo>
                    <a:pt x="78" y="42"/>
                  </a:lnTo>
                  <a:lnTo>
                    <a:pt x="69" y="45"/>
                  </a:lnTo>
                  <a:lnTo>
                    <a:pt x="60" y="48"/>
                  </a:lnTo>
                  <a:lnTo>
                    <a:pt x="51" y="48"/>
                  </a:lnTo>
                  <a:lnTo>
                    <a:pt x="39" y="51"/>
                  </a:lnTo>
                  <a:lnTo>
                    <a:pt x="30" y="51"/>
                  </a:lnTo>
                  <a:lnTo>
                    <a:pt x="21" y="51"/>
                  </a:lnTo>
                  <a:lnTo>
                    <a:pt x="12" y="51"/>
                  </a:lnTo>
                  <a:lnTo>
                    <a:pt x="0" y="51"/>
                  </a:lnTo>
                  <a:lnTo>
                    <a:pt x="0" y="60"/>
                  </a:lnTo>
                  <a:lnTo>
                    <a:pt x="0" y="69"/>
                  </a:lnTo>
                  <a:lnTo>
                    <a:pt x="9" y="75"/>
                  </a:lnTo>
                  <a:lnTo>
                    <a:pt x="18" y="75"/>
                  </a:lnTo>
                  <a:lnTo>
                    <a:pt x="27" y="81"/>
                  </a:lnTo>
                  <a:lnTo>
                    <a:pt x="36" y="81"/>
                  </a:lnTo>
                  <a:lnTo>
                    <a:pt x="45" y="84"/>
                  </a:lnTo>
                  <a:lnTo>
                    <a:pt x="57" y="84"/>
                  </a:lnTo>
                  <a:lnTo>
                    <a:pt x="66" y="87"/>
                  </a:lnTo>
                  <a:lnTo>
                    <a:pt x="78" y="87"/>
                  </a:lnTo>
                  <a:lnTo>
                    <a:pt x="87" y="87"/>
                  </a:lnTo>
                  <a:lnTo>
                    <a:pt x="96" y="81"/>
                  </a:lnTo>
                  <a:lnTo>
                    <a:pt x="105" y="81"/>
                  </a:lnTo>
                  <a:lnTo>
                    <a:pt x="114" y="78"/>
                  </a:lnTo>
                  <a:lnTo>
                    <a:pt x="123" y="72"/>
                  </a:lnTo>
                  <a:lnTo>
                    <a:pt x="132" y="69"/>
                  </a:lnTo>
                  <a:lnTo>
                    <a:pt x="141" y="66"/>
                  </a:lnTo>
                  <a:lnTo>
                    <a:pt x="150" y="60"/>
                  </a:lnTo>
                  <a:lnTo>
                    <a:pt x="138" y="60"/>
                  </a:lnTo>
                  <a:lnTo>
                    <a:pt x="129" y="57"/>
                  </a:lnTo>
                  <a:lnTo>
                    <a:pt x="120" y="57"/>
                  </a:lnTo>
                  <a:lnTo>
                    <a:pt x="132" y="57"/>
                  </a:lnTo>
                  <a:lnTo>
                    <a:pt x="141" y="57"/>
                  </a:lnTo>
                  <a:lnTo>
                    <a:pt x="150" y="57"/>
                  </a:lnTo>
                  <a:lnTo>
                    <a:pt x="174" y="60"/>
                  </a:lnTo>
                  <a:lnTo>
                    <a:pt x="192" y="60"/>
                  </a:lnTo>
                  <a:lnTo>
                    <a:pt x="201" y="60"/>
                  </a:lnTo>
                  <a:lnTo>
                    <a:pt x="201" y="69"/>
                  </a:lnTo>
                  <a:lnTo>
                    <a:pt x="192" y="75"/>
                  </a:lnTo>
                  <a:lnTo>
                    <a:pt x="183" y="75"/>
                  </a:lnTo>
                  <a:lnTo>
                    <a:pt x="171" y="75"/>
                  </a:lnTo>
                  <a:lnTo>
                    <a:pt x="162" y="75"/>
                  </a:lnTo>
                  <a:lnTo>
                    <a:pt x="153" y="69"/>
                  </a:lnTo>
                  <a:lnTo>
                    <a:pt x="153" y="60"/>
                  </a:lnTo>
                  <a:lnTo>
                    <a:pt x="156" y="69"/>
                  </a:lnTo>
                  <a:lnTo>
                    <a:pt x="168" y="72"/>
                  </a:lnTo>
                  <a:lnTo>
                    <a:pt x="177" y="75"/>
                  </a:lnTo>
                  <a:lnTo>
                    <a:pt x="186" y="78"/>
                  </a:lnTo>
                  <a:lnTo>
                    <a:pt x="195" y="75"/>
                  </a:lnTo>
                  <a:lnTo>
                    <a:pt x="204" y="72"/>
                  </a:lnTo>
                  <a:lnTo>
                    <a:pt x="210" y="63"/>
                  </a:lnTo>
                  <a:lnTo>
                    <a:pt x="210" y="51"/>
                  </a:lnTo>
                  <a:lnTo>
                    <a:pt x="216" y="39"/>
                  </a:lnTo>
                  <a:lnTo>
                    <a:pt x="216" y="27"/>
                  </a:lnTo>
                  <a:lnTo>
                    <a:pt x="210" y="18"/>
                  </a:lnTo>
                  <a:lnTo>
                    <a:pt x="201" y="15"/>
                  </a:lnTo>
                  <a:lnTo>
                    <a:pt x="210" y="21"/>
                  </a:lnTo>
                  <a:lnTo>
                    <a:pt x="213" y="30"/>
                  </a:lnTo>
                  <a:lnTo>
                    <a:pt x="213" y="42"/>
                  </a:lnTo>
                  <a:lnTo>
                    <a:pt x="213" y="51"/>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18" name="Freeform 20">
              <a:extLst>
                <a:ext uri="{FF2B5EF4-FFF2-40B4-BE49-F238E27FC236}">
                  <a16:creationId xmlns:a16="http://schemas.microsoft.com/office/drawing/2014/main" id="{94578808-6609-4129-AC12-9CECF6CA9539}"/>
                </a:ext>
              </a:extLst>
            </p:cNvPr>
            <p:cNvSpPr>
              <a:spLocks/>
            </p:cNvSpPr>
            <p:nvPr/>
          </p:nvSpPr>
          <p:spPr bwMode="auto">
            <a:xfrm>
              <a:off x="2811" y="2586"/>
              <a:ext cx="25" cy="325"/>
            </a:xfrm>
            <a:custGeom>
              <a:avLst/>
              <a:gdLst>
                <a:gd name="T0" fmla="*/ 0 w 25"/>
                <a:gd name="T1" fmla="*/ 324 h 325"/>
                <a:gd name="T2" fmla="*/ 0 w 25"/>
                <a:gd name="T3" fmla="*/ 315 h 325"/>
                <a:gd name="T4" fmla="*/ 0 w 25"/>
                <a:gd name="T5" fmla="*/ 306 h 325"/>
                <a:gd name="T6" fmla="*/ 0 w 25"/>
                <a:gd name="T7" fmla="*/ 297 h 325"/>
                <a:gd name="T8" fmla="*/ 3 w 25"/>
                <a:gd name="T9" fmla="*/ 288 h 325"/>
                <a:gd name="T10" fmla="*/ 9 w 25"/>
                <a:gd name="T11" fmla="*/ 276 h 325"/>
                <a:gd name="T12" fmla="*/ 12 w 25"/>
                <a:gd name="T13" fmla="*/ 267 h 325"/>
                <a:gd name="T14" fmla="*/ 15 w 25"/>
                <a:gd name="T15" fmla="*/ 255 h 325"/>
                <a:gd name="T16" fmla="*/ 18 w 25"/>
                <a:gd name="T17" fmla="*/ 246 h 325"/>
                <a:gd name="T18" fmla="*/ 21 w 25"/>
                <a:gd name="T19" fmla="*/ 237 h 325"/>
                <a:gd name="T20" fmla="*/ 21 w 25"/>
                <a:gd name="T21" fmla="*/ 228 h 325"/>
                <a:gd name="T22" fmla="*/ 21 w 25"/>
                <a:gd name="T23" fmla="*/ 219 h 325"/>
                <a:gd name="T24" fmla="*/ 21 w 25"/>
                <a:gd name="T25" fmla="*/ 210 h 325"/>
                <a:gd name="T26" fmla="*/ 21 w 25"/>
                <a:gd name="T27" fmla="*/ 201 h 325"/>
                <a:gd name="T28" fmla="*/ 21 w 25"/>
                <a:gd name="T29" fmla="*/ 192 h 325"/>
                <a:gd name="T30" fmla="*/ 21 w 25"/>
                <a:gd name="T31" fmla="*/ 183 h 325"/>
                <a:gd name="T32" fmla="*/ 21 w 25"/>
                <a:gd name="T33" fmla="*/ 171 h 325"/>
                <a:gd name="T34" fmla="*/ 24 w 25"/>
                <a:gd name="T35" fmla="*/ 162 h 325"/>
                <a:gd name="T36" fmla="*/ 24 w 25"/>
                <a:gd name="T37" fmla="*/ 153 h 325"/>
                <a:gd name="T38" fmla="*/ 24 w 25"/>
                <a:gd name="T39" fmla="*/ 144 h 325"/>
                <a:gd name="T40" fmla="*/ 24 w 25"/>
                <a:gd name="T41" fmla="*/ 132 h 325"/>
                <a:gd name="T42" fmla="*/ 24 w 25"/>
                <a:gd name="T43" fmla="*/ 123 h 325"/>
                <a:gd name="T44" fmla="*/ 24 w 25"/>
                <a:gd name="T45" fmla="*/ 114 h 325"/>
                <a:gd name="T46" fmla="*/ 24 w 25"/>
                <a:gd name="T47" fmla="*/ 105 h 325"/>
                <a:gd name="T48" fmla="*/ 24 w 25"/>
                <a:gd name="T49" fmla="*/ 96 h 325"/>
                <a:gd name="T50" fmla="*/ 24 w 25"/>
                <a:gd name="T51" fmla="*/ 87 h 325"/>
                <a:gd name="T52" fmla="*/ 24 w 25"/>
                <a:gd name="T53" fmla="*/ 78 h 325"/>
                <a:gd name="T54" fmla="*/ 24 w 25"/>
                <a:gd name="T55" fmla="*/ 69 h 325"/>
                <a:gd name="T56" fmla="*/ 24 w 25"/>
                <a:gd name="T57" fmla="*/ 60 h 325"/>
                <a:gd name="T58" fmla="*/ 24 w 25"/>
                <a:gd name="T59" fmla="*/ 48 h 325"/>
                <a:gd name="T60" fmla="*/ 21 w 25"/>
                <a:gd name="T61" fmla="*/ 36 h 325"/>
                <a:gd name="T62" fmla="*/ 18 w 25"/>
                <a:gd name="T63" fmla="*/ 27 h 325"/>
                <a:gd name="T64" fmla="*/ 15 w 25"/>
                <a:gd name="T65" fmla="*/ 18 h 325"/>
                <a:gd name="T66" fmla="*/ 12 w 25"/>
                <a:gd name="T67" fmla="*/ 9 h 325"/>
                <a:gd name="T68" fmla="*/ 9 w 25"/>
                <a:gd name="T69" fmla="*/ 0 h 3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
                <a:gd name="T106" fmla="*/ 0 h 325"/>
                <a:gd name="T107" fmla="*/ 25 w 25"/>
                <a:gd name="T108" fmla="*/ 325 h 3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 h="325">
                  <a:moveTo>
                    <a:pt x="0" y="324"/>
                  </a:moveTo>
                  <a:lnTo>
                    <a:pt x="0" y="315"/>
                  </a:lnTo>
                  <a:lnTo>
                    <a:pt x="0" y="306"/>
                  </a:lnTo>
                  <a:lnTo>
                    <a:pt x="0" y="297"/>
                  </a:lnTo>
                  <a:lnTo>
                    <a:pt x="3" y="288"/>
                  </a:lnTo>
                  <a:lnTo>
                    <a:pt x="9" y="276"/>
                  </a:lnTo>
                  <a:lnTo>
                    <a:pt x="12" y="267"/>
                  </a:lnTo>
                  <a:lnTo>
                    <a:pt x="15" y="255"/>
                  </a:lnTo>
                  <a:lnTo>
                    <a:pt x="18" y="246"/>
                  </a:lnTo>
                  <a:lnTo>
                    <a:pt x="21" y="237"/>
                  </a:lnTo>
                  <a:lnTo>
                    <a:pt x="21" y="228"/>
                  </a:lnTo>
                  <a:lnTo>
                    <a:pt x="21" y="219"/>
                  </a:lnTo>
                  <a:lnTo>
                    <a:pt x="21" y="210"/>
                  </a:lnTo>
                  <a:lnTo>
                    <a:pt x="21" y="201"/>
                  </a:lnTo>
                  <a:lnTo>
                    <a:pt x="21" y="192"/>
                  </a:lnTo>
                  <a:lnTo>
                    <a:pt x="21" y="183"/>
                  </a:lnTo>
                  <a:lnTo>
                    <a:pt x="21" y="171"/>
                  </a:lnTo>
                  <a:lnTo>
                    <a:pt x="24" y="162"/>
                  </a:lnTo>
                  <a:lnTo>
                    <a:pt x="24" y="153"/>
                  </a:lnTo>
                  <a:lnTo>
                    <a:pt x="24" y="144"/>
                  </a:lnTo>
                  <a:lnTo>
                    <a:pt x="24" y="132"/>
                  </a:lnTo>
                  <a:lnTo>
                    <a:pt x="24" y="123"/>
                  </a:lnTo>
                  <a:lnTo>
                    <a:pt x="24" y="114"/>
                  </a:lnTo>
                  <a:lnTo>
                    <a:pt x="24" y="105"/>
                  </a:lnTo>
                  <a:lnTo>
                    <a:pt x="24" y="96"/>
                  </a:lnTo>
                  <a:lnTo>
                    <a:pt x="24" y="87"/>
                  </a:lnTo>
                  <a:lnTo>
                    <a:pt x="24" y="78"/>
                  </a:lnTo>
                  <a:lnTo>
                    <a:pt x="24" y="69"/>
                  </a:lnTo>
                  <a:lnTo>
                    <a:pt x="24" y="60"/>
                  </a:lnTo>
                  <a:lnTo>
                    <a:pt x="24" y="48"/>
                  </a:lnTo>
                  <a:lnTo>
                    <a:pt x="21" y="36"/>
                  </a:lnTo>
                  <a:lnTo>
                    <a:pt x="18" y="27"/>
                  </a:lnTo>
                  <a:lnTo>
                    <a:pt x="15" y="18"/>
                  </a:lnTo>
                  <a:lnTo>
                    <a:pt x="12" y="9"/>
                  </a:lnTo>
                  <a:lnTo>
                    <a:pt x="9"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19" name="Freeform 21">
              <a:extLst>
                <a:ext uri="{FF2B5EF4-FFF2-40B4-BE49-F238E27FC236}">
                  <a16:creationId xmlns:a16="http://schemas.microsoft.com/office/drawing/2014/main" id="{F2FD71B9-DCF4-4BC6-B6F9-9D8B6D1215BE}"/>
                </a:ext>
              </a:extLst>
            </p:cNvPr>
            <p:cNvSpPr>
              <a:spLocks/>
            </p:cNvSpPr>
            <p:nvPr/>
          </p:nvSpPr>
          <p:spPr bwMode="auto">
            <a:xfrm>
              <a:off x="2676" y="2454"/>
              <a:ext cx="268" cy="361"/>
            </a:xfrm>
            <a:custGeom>
              <a:avLst/>
              <a:gdLst>
                <a:gd name="T0" fmla="*/ 99 w 268"/>
                <a:gd name="T1" fmla="*/ 81 h 361"/>
                <a:gd name="T2" fmla="*/ 81 w 268"/>
                <a:gd name="T3" fmla="*/ 90 h 361"/>
                <a:gd name="T4" fmla="*/ 66 w 268"/>
                <a:gd name="T5" fmla="*/ 108 h 361"/>
                <a:gd name="T6" fmla="*/ 54 w 268"/>
                <a:gd name="T7" fmla="*/ 129 h 361"/>
                <a:gd name="T8" fmla="*/ 54 w 268"/>
                <a:gd name="T9" fmla="*/ 111 h 361"/>
                <a:gd name="T10" fmla="*/ 75 w 268"/>
                <a:gd name="T11" fmla="*/ 99 h 361"/>
                <a:gd name="T12" fmla="*/ 99 w 268"/>
                <a:gd name="T13" fmla="*/ 87 h 361"/>
                <a:gd name="T14" fmla="*/ 87 w 268"/>
                <a:gd name="T15" fmla="*/ 69 h 361"/>
                <a:gd name="T16" fmla="*/ 72 w 268"/>
                <a:gd name="T17" fmla="*/ 57 h 361"/>
                <a:gd name="T18" fmla="*/ 57 w 268"/>
                <a:gd name="T19" fmla="*/ 72 h 361"/>
                <a:gd name="T20" fmla="*/ 45 w 268"/>
                <a:gd name="T21" fmla="*/ 87 h 361"/>
                <a:gd name="T22" fmla="*/ 33 w 268"/>
                <a:gd name="T23" fmla="*/ 105 h 361"/>
                <a:gd name="T24" fmla="*/ 21 w 268"/>
                <a:gd name="T25" fmla="*/ 126 h 361"/>
                <a:gd name="T26" fmla="*/ 12 w 268"/>
                <a:gd name="T27" fmla="*/ 144 h 361"/>
                <a:gd name="T28" fmla="*/ 12 w 268"/>
                <a:gd name="T29" fmla="*/ 120 h 361"/>
                <a:gd name="T30" fmla="*/ 6 w 268"/>
                <a:gd name="T31" fmla="*/ 102 h 361"/>
                <a:gd name="T32" fmla="*/ 0 w 268"/>
                <a:gd name="T33" fmla="*/ 84 h 361"/>
                <a:gd name="T34" fmla="*/ 15 w 268"/>
                <a:gd name="T35" fmla="*/ 72 h 361"/>
                <a:gd name="T36" fmla="*/ 39 w 268"/>
                <a:gd name="T37" fmla="*/ 57 h 361"/>
                <a:gd name="T38" fmla="*/ 57 w 268"/>
                <a:gd name="T39" fmla="*/ 42 h 361"/>
                <a:gd name="T40" fmla="*/ 75 w 268"/>
                <a:gd name="T41" fmla="*/ 30 h 361"/>
                <a:gd name="T42" fmla="*/ 78 w 268"/>
                <a:gd name="T43" fmla="*/ 12 h 361"/>
                <a:gd name="T44" fmla="*/ 78 w 268"/>
                <a:gd name="T45" fmla="*/ 0 h 361"/>
                <a:gd name="T46" fmla="*/ 69 w 268"/>
                <a:gd name="T47" fmla="*/ 18 h 361"/>
                <a:gd name="T48" fmla="*/ 60 w 268"/>
                <a:gd name="T49" fmla="*/ 36 h 361"/>
                <a:gd name="T50" fmla="*/ 63 w 268"/>
                <a:gd name="T51" fmla="*/ 39 h 361"/>
                <a:gd name="T52" fmla="*/ 75 w 268"/>
                <a:gd name="T53" fmla="*/ 24 h 361"/>
                <a:gd name="T54" fmla="*/ 84 w 268"/>
                <a:gd name="T55" fmla="*/ 24 h 361"/>
                <a:gd name="T56" fmla="*/ 99 w 268"/>
                <a:gd name="T57" fmla="*/ 42 h 361"/>
                <a:gd name="T58" fmla="*/ 114 w 268"/>
                <a:gd name="T59" fmla="*/ 51 h 361"/>
                <a:gd name="T60" fmla="*/ 126 w 268"/>
                <a:gd name="T61" fmla="*/ 69 h 361"/>
                <a:gd name="T62" fmla="*/ 141 w 268"/>
                <a:gd name="T63" fmla="*/ 90 h 361"/>
                <a:gd name="T64" fmla="*/ 153 w 268"/>
                <a:gd name="T65" fmla="*/ 108 h 361"/>
                <a:gd name="T66" fmla="*/ 159 w 268"/>
                <a:gd name="T67" fmla="*/ 126 h 361"/>
                <a:gd name="T68" fmla="*/ 168 w 268"/>
                <a:gd name="T69" fmla="*/ 144 h 361"/>
                <a:gd name="T70" fmla="*/ 174 w 268"/>
                <a:gd name="T71" fmla="*/ 162 h 361"/>
                <a:gd name="T72" fmla="*/ 177 w 268"/>
                <a:gd name="T73" fmla="*/ 180 h 361"/>
                <a:gd name="T74" fmla="*/ 186 w 268"/>
                <a:gd name="T75" fmla="*/ 198 h 361"/>
                <a:gd name="T76" fmla="*/ 192 w 268"/>
                <a:gd name="T77" fmla="*/ 216 h 361"/>
                <a:gd name="T78" fmla="*/ 201 w 268"/>
                <a:gd name="T79" fmla="*/ 234 h 361"/>
                <a:gd name="T80" fmla="*/ 210 w 268"/>
                <a:gd name="T81" fmla="*/ 252 h 361"/>
                <a:gd name="T82" fmla="*/ 222 w 268"/>
                <a:gd name="T83" fmla="*/ 270 h 361"/>
                <a:gd name="T84" fmla="*/ 234 w 268"/>
                <a:gd name="T85" fmla="*/ 288 h 361"/>
                <a:gd name="T86" fmla="*/ 246 w 268"/>
                <a:gd name="T87" fmla="*/ 306 h 361"/>
                <a:gd name="T88" fmla="*/ 258 w 268"/>
                <a:gd name="T89" fmla="*/ 324 h 361"/>
                <a:gd name="T90" fmla="*/ 267 w 268"/>
                <a:gd name="T91" fmla="*/ 342 h 361"/>
                <a:gd name="T92" fmla="*/ 267 w 268"/>
                <a:gd name="T93" fmla="*/ 360 h 3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8"/>
                <a:gd name="T142" fmla="*/ 0 h 361"/>
                <a:gd name="T143" fmla="*/ 268 w 268"/>
                <a:gd name="T144" fmla="*/ 361 h 3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8" h="361">
                  <a:moveTo>
                    <a:pt x="108" y="84"/>
                  </a:moveTo>
                  <a:lnTo>
                    <a:pt x="99" y="81"/>
                  </a:lnTo>
                  <a:lnTo>
                    <a:pt x="90" y="84"/>
                  </a:lnTo>
                  <a:lnTo>
                    <a:pt x="81" y="90"/>
                  </a:lnTo>
                  <a:lnTo>
                    <a:pt x="72" y="99"/>
                  </a:lnTo>
                  <a:lnTo>
                    <a:pt x="66" y="108"/>
                  </a:lnTo>
                  <a:lnTo>
                    <a:pt x="57" y="117"/>
                  </a:lnTo>
                  <a:lnTo>
                    <a:pt x="54" y="129"/>
                  </a:lnTo>
                  <a:lnTo>
                    <a:pt x="54" y="120"/>
                  </a:lnTo>
                  <a:lnTo>
                    <a:pt x="54" y="111"/>
                  </a:lnTo>
                  <a:lnTo>
                    <a:pt x="63" y="108"/>
                  </a:lnTo>
                  <a:lnTo>
                    <a:pt x="75" y="99"/>
                  </a:lnTo>
                  <a:lnTo>
                    <a:pt x="87" y="93"/>
                  </a:lnTo>
                  <a:lnTo>
                    <a:pt x="99" y="87"/>
                  </a:lnTo>
                  <a:lnTo>
                    <a:pt x="93" y="78"/>
                  </a:lnTo>
                  <a:lnTo>
                    <a:pt x="87" y="69"/>
                  </a:lnTo>
                  <a:lnTo>
                    <a:pt x="81" y="60"/>
                  </a:lnTo>
                  <a:lnTo>
                    <a:pt x="72" y="57"/>
                  </a:lnTo>
                  <a:lnTo>
                    <a:pt x="63" y="63"/>
                  </a:lnTo>
                  <a:lnTo>
                    <a:pt x="57" y="72"/>
                  </a:lnTo>
                  <a:lnTo>
                    <a:pt x="54" y="81"/>
                  </a:lnTo>
                  <a:lnTo>
                    <a:pt x="45" y="87"/>
                  </a:lnTo>
                  <a:lnTo>
                    <a:pt x="42" y="96"/>
                  </a:lnTo>
                  <a:lnTo>
                    <a:pt x="33" y="105"/>
                  </a:lnTo>
                  <a:lnTo>
                    <a:pt x="27" y="117"/>
                  </a:lnTo>
                  <a:lnTo>
                    <a:pt x="21" y="126"/>
                  </a:lnTo>
                  <a:lnTo>
                    <a:pt x="18" y="135"/>
                  </a:lnTo>
                  <a:lnTo>
                    <a:pt x="12" y="144"/>
                  </a:lnTo>
                  <a:lnTo>
                    <a:pt x="12" y="132"/>
                  </a:lnTo>
                  <a:lnTo>
                    <a:pt x="12" y="120"/>
                  </a:lnTo>
                  <a:lnTo>
                    <a:pt x="9" y="111"/>
                  </a:lnTo>
                  <a:lnTo>
                    <a:pt x="6" y="102"/>
                  </a:lnTo>
                  <a:lnTo>
                    <a:pt x="3" y="93"/>
                  </a:lnTo>
                  <a:lnTo>
                    <a:pt x="0" y="84"/>
                  </a:lnTo>
                  <a:lnTo>
                    <a:pt x="6" y="75"/>
                  </a:lnTo>
                  <a:lnTo>
                    <a:pt x="15" y="72"/>
                  </a:lnTo>
                  <a:lnTo>
                    <a:pt x="27" y="66"/>
                  </a:lnTo>
                  <a:lnTo>
                    <a:pt x="39" y="57"/>
                  </a:lnTo>
                  <a:lnTo>
                    <a:pt x="48" y="48"/>
                  </a:lnTo>
                  <a:lnTo>
                    <a:pt x="57" y="42"/>
                  </a:lnTo>
                  <a:lnTo>
                    <a:pt x="66" y="36"/>
                  </a:lnTo>
                  <a:lnTo>
                    <a:pt x="75" y="30"/>
                  </a:lnTo>
                  <a:lnTo>
                    <a:pt x="78" y="21"/>
                  </a:lnTo>
                  <a:lnTo>
                    <a:pt x="78" y="12"/>
                  </a:lnTo>
                  <a:lnTo>
                    <a:pt x="78" y="3"/>
                  </a:lnTo>
                  <a:lnTo>
                    <a:pt x="78" y="0"/>
                  </a:lnTo>
                  <a:lnTo>
                    <a:pt x="72" y="9"/>
                  </a:lnTo>
                  <a:lnTo>
                    <a:pt x="69" y="18"/>
                  </a:lnTo>
                  <a:lnTo>
                    <a:pt x="63" y="27"/>
                  </a:lnTo>
                  <a:lnTo>
                    <a:pt x="60" y="36"/>
                  </a:lnTo>
                  <a:lnTo>
                    <a:pt x="54" y="45"/>
                  </a:lnTo>
                  <a:lnTo>
                    <a:pt x="63" y="39"/>
                  </a:lnTo>
                  <a:lnTo>
                    <a:pt x="72" y="33"/>
                  </a:lnTo>
                  <a:lnTo>
                    <a:pt x="75" y="24"/>
                  </a:lnTo>
                  <a:lnTo>
                    <a:pt x="78" y="15"/>
                  </a:lnTo>
                  <a:lnTo>
                    <a:pt x="84" y="24"/>
                  </a:lnTo>
                  <a:lnTo>
                    <a:pt x="90" y="33"/>
                  </a:lnTo>
                  <a:lnTo>
                    <a:pt x="99" y="42"/>
                  </a:lnTo>
                  <a:lnTo>
                    <a:pt x="105" y="51"/>
                  </a:lnTo>
                  <a:lnTo>
                    <a:pt x="114" y="51"/>
                  </a:lnTo>
                  <a:lnTo>
                    <a:pt x="120" y="60"/>
                  </a:lnTo>
                  <a:lnTo>
                    <a:pt x="126" y="69"/>
                  </a:lnTo>
                  <a:lnTo>
                    <a:pt x="135" y="81"/>
                  </a:lnTo>
                  <a:lnTo>
                    <a:pt x="141" y="90"/>
                  </a:lnTo>
                  <a:lnTo>
                    <a:pt x="147" y="99"/>
                  </a:lnTo>
                  <a:lnTo>
                    <a:pt x="153" y="108"/>
                  </a:lnTo>
                  <a:lnTo>
                    <a:pt x="159" y="117"/>
                  </a:lnTo>
                  <a:lnTo>
                    <a:pt x="159" y="126"/>
                  </a:lnTo>
                  <a:lnTo>
                    <a:pt x="165" y="135"/>
                  </a:lnTo>
                  <a:lnTo>
                    <a:pt x="168" y="144"/>
                  </a:lnTo>
                  <a:lnTo>
                    <a:pt x="171" y="153"/>
                  </a:lnTo>
                  <a:lnTo>
                    <a:pt x="174" y="162"/>
                  </a:lnTo>
                  <a:lnTo>
                    <a:pt x="177" y="171"/>
                  </a:lnTo>
                  <a:lnTo>
                    <a:pt x="177" y="180"/>
                  </a:lnTo>
                  <a:lnTo>
                    <a:pt x="183" y="189"/>
                  </a:lnTo>
                  <a:lnTo>
                    <a:pt x="186" y="198"/>
                  </a:lnTo>
                  <a:lnTo>
                    <a:pt x="189" y="207"/>
                  </a:lnTo>
                  <a:lnTo>
                    <a:pt x="192" y="216"/>
                  </a:lnTo>
                  <a:lnTo>
                    <a:pt x="198" y="225"/>
                  </a:lnTo>
                  <a:lnTo>
                    <a:pt x="201" y="234"/>
                  </a:lnTo>
                  <a:lnTo>
                    <a:pt x="207" y="243"/>
                  </a:lnTo>
                  <a:lnTo>
                    <a:pt x="210" y="252"/>
                  </a:lnTo>
                  <a:lnTo>
                    <a:pt x="216" y="261"/>
                  </a:lnTo>
                  <a:lnTo>
                    <a:pt x="222" y="270"/>
                  </a:lnTo>
                  <a:lnTo>
                    <a:pt x="228" y="279"/>
                  </a:lnTo>
                  <a:lnTo>
                    <a:pt x="234" y="288"/>
                  </a:lnTo>
                  <a:lnTo>
                    <a:pt x="240" y="297"/>
                  </a:lnTo>
                  <a:lnTo>
                    <a:pt x="246" y="306"/>
                  </a:lnTo>
                  <a:lnTo>
                    <a:pt x="252" y="315"/>
                  </a:lnTo>
                  <a:lnTo>
                    <a:pt x="258" y="324"/>
                  </a:lnTo>
                  <a:lnTo>
                    <a:pt x="261" y="333"/>
                  </a:lnTo>
                  <a:lnTo>
                    <a:pt x="267" y="342"/>
                  </a:lnTo>
                  <a:lnTo>
                    <a:pt x="267" y="351"/>
                  </a:lnTo>
                  <a:lnTo>
                    <a:pt x="267" y="36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20" name="Freeform 22">
              <a:extLst>
                <a:ext uri="{FF2B5EF4-FFF2-40B4-BE49-F238E27FC236}">
                  <a16:creationId xmlns:a16="http://schemas.microsoft.com/office/drawing/2014/main" id="{7A60E36A-8DF7-4688-A884-F8136338C187}"/>
                </a:ext>
              </a:extLst>
            </p:cNvPr>
            <p:cNvSpPr>
              <a:spLocks/>
            </p:cNvSpPr>
            <p:nvPr/>
          </p:nvSpPr>
          <p:spPr bwMode="auto">
            <a:xfrm>
              <a:off x="2592" y="2532"/>
              <a:ext cx="142" cy="322"/>
            </a:xfrm>
            <a:custGeom>
              <a:avLst/>
              <a:gdLst>
                <a:gd name="T0" fmla="*/ 132 w 142"/>
                <a:gd name="T1" fmla="*/ 192 h 322"/>
                <a:gd name="T2" fmla="*/ 90 w 142"/>
                <a:gd name="T3" fmla="*/ 51 h 322"/>
                <a:gd name="T4" fmla="*/ 81 w 142"/>
                <a:gd name="T5" fmla="*/ 117 h 322"/>
                <a:gd name="T6" fmla="*/ 132 w 142"/>
                <a:gd name="T7" fmla="*/ 237 h 322"/>
                <a:gd name="T8" fmla="*/ 141 w 142"/>
                <a:gd name="T9" fmla="*/ 252 h 322"/>
                <a:gd name="T10" fmla="*/ 141 w 142"/>
                <a:gd name="T11" fmla="*/ 270 h 322"/>
                <a:gd name="T12" fmla="*/ 141 w 142"/>
                <a:gd name="T13" fmla="*/ 291 h 322"/>
                <a:gd name="T14" fmla="*/ 132 w 142"/>
                <a:gd name="T15" fmla="*/ 309 h 322"/>
                <a:gd name="T16" fmla="*/ 129 w 142"/>
                <a:gd name="T17" fmla="*/ 309 h 322"/>
                <a:gd name="T18" fmla="*/ 129 w 142"/>
                <a:gd name="T19" fmla="*/ 291 h 322"/>
                <a:gd name="T20" fmla="*/ 126 w 142"/>
                <a:gd name="T21" fmla="*/ 273 h 322"/>
                <a:gd name="T22" fmla="*/ 120 w 142"/>
                <a:gd name="T23" fmla="*/ 255 h 322"/>
                <a:gd name="T24" fmla="*/ 108 w 142"/>
                <a:gd name="T25" fmla="*/ 237 h 322"/>
                <a:gd name="T26" fmla="*/ 99 w 142"/>
                <a:gd name="T27" fmla="*/ 237 h 322"/>
                <a:gd name="T28" fmla="*/ 93 w 142"/>
                <a:gd name="T29" fmla="*/ 255 h 322"/>
                <a:gd name="T30" fmla="*/ 90 w 142"/>
                <a:gd name="T31" fmla="*/ 279 h 322"/>
                <a:gd name="T32" fmla="*/ 84 w 142"/>
                <a:gd name="T33" fmla="*/ 303 h 322"/>
                <a:gd name="T34" fmla="*/ 75 w 142"/>
                <a:gd name="T35" fmla="*/ 321 h 322"/>
                <a:gd name="T36" fmla="*/ 81 w 142"/>
                <a:gd name="T37" fmla="*/ 291 h 322"/>
                <a:gd name="T38" fmla="*/ 90 w 142"/>
                <a:gd name="T39" fmla="*/ 267 h 322"/>
                <a:gd name="T40" fmla="*/ 99 w 142"/>
                <a:gd name="T41" fmla="*/ 249 h 322"/>
                <a:gd name="T42" fmla="*/ 105 w 142"/>
                <a:gd name="T43" fmla="*/ 231 h 322"/>
                <a:gd name="T44" fmla="*/ 105 w 142"/>
                <a:gd name="T45" fmla="*/ 213 h 322"/>
                <a:gd name="T46" fmla="*/ 96 w 142"/>
                <a:gd name="T47" fmla="*/ 192 h 322"/>
                <a:gd name="T48" fmla="*/ 87 w 142"/>
                <a:gd name="T49" fmla="*/ 171 h 322"/>
                <a:gd name="T50" fmla="*/ 78 w 142"/>
                <a:gd name="T51" fmla="*/ 150 h 322"/>
                <a:gd name="T52" fmla="*/ 66 w 142"/>
                <a:gd name="T53" fmla="*/ 132 h 322"/>
                <a:gd name="T54" fmla="*/ 60 w 142"/>
                <a:gd name="T55" fmla="*/ 141 h 322"/>
                <a:gd name="T56" fmla="*/ 72 w 142"/>
                <a:gd name="T57" fmla="*/ 114 h 322"/>
                <a:gd name="T58" fmla="*/ 81 w 142"/>
                <a:gd name="T59" fmla="*/ 96 h 322"/>
                <a:gd name="T60" fmla="*/ 75 w 142"/>
                <a:gd name="T61" fmla="*/ 78 h 322"/>
                <a:gd name="T62" fmla="*/ 75 w 142"/>
                <a:gd name="T63" fmla="*/ 60 h 322"/>
                <a:gd name="T64" fmla="*/ 75 w 142"/>
                <a:gd name="T65" fmla="*/ 42 h 322"/>
                <a:gd name="T66" fmla="*/ 78 w 142"/>
                <a:gd name="T67" fmla="*/ 24 h 322"/>
                <a:gd name="T68" fmla="*/ 81 w 142"/>
                <a:gd name="T69" fmla="*/ 18 h 322"/>
                <a:gd name="T70" fmla="*/ 63 w 142"/>
                <a:gd name="T71" fmla="*/ 36 h 322"/>
                <a:gd name="T72" fmla="*/ 63 w 142"/>
                <a:gd name="T73" fmla="*/ 18 h 322"/>
                <a:gd name="T74" fmla="*/ 72 w 142"/>
                <a:gd name="T75" fmla="*/ 0 h 322"/>
                <a:gd name="T76" fmla="*/ 63 w 142"/>
                <a:gd name="T77" fmla="*/ 9 h 322"/>
                <a:gd name="T78" fmla="*/ 54 w 142"/>
                <a:gd name="T79" fmla="*/ 27 h 322"/>
                <a:gd name="T80" fmla="*/ 42 w 142"/>
                <a:gd name="T81" fmla="*/ 45 h 322"/>
                <a:gd name="T82" fmla="*/ 36 w 142"/>
                <a:gd name="T83" fmla="*/ 63 h 322"/>
                <a:gd name="T84" fmla="*/ 30 w 142"/>
                <a:gd name="T85" fmla="*/ 81 h 322"/>
                <a:gd name="T86" fmla="*/ 30 w 142"/>
                <a:gd name="T87" fmla="*/ 102 h 322"/>
                <a:gd name="T88" fmla="*/ 27 w 142"/>
                <a:gd name="T89" fmla="*/ 120 h 322"/>
                <a:gd name="T90" fmla="*/ 27 w 142"/>
                <a:gd name="T91" fmla="*/ 138 h 322"/>
                <a:gd name="T92" fmla="*/ 27 w 142"/>
                <a:gd name="T93" fmla="*/ 159 h 322"/>
                <a:gd name="T94" fmla="*/ 27 w 142"/>
                <a:gd name="T95" fmla="*/ 180 h 322"/>
                <a:gd name="T96" fmla="*/ 24 w 142"/>
                <a:gd name="T97" fmla="*/ 198 h 322"/>
                <a:gd name="T98" fmla="*/ 24 w 142"/>
                <a:gd name="T99" fmla="*/ 216 h 322"/>
                <a:gd name="T100" fmla="*/ 24 w 142"/>
                <a:gd name="T101" fmla="*/ 234 h 322"/>
                <a:gd name="T102" fmla="*/ 24 w 142"/>
                <a:gd name="T103" fmla="*/ 255 h 322"/>
                <a:gd name="T104" fmla="*/ 33 w 142"/>
                <a:gd name="T105" fmla="*/ 267 h 322"/>
                <a:gd name="T106" fmla="*/ 21 w 142"/>
                <a:gd name="T107" fmla="*/ 267 h 322"/>
                <a:gd name="T108" fmla="*/ 18 w 142"/>
                <a:gd name="T109" fmla="*/ 285 h 322"/>
                <a:gd name="T110" fmla="*/ 9 w 142"/>
                <a:gd name="T111" fmla="*/ 309 h 3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2"/>
                <a:gd name="T169" fmla="*/ 0 h 322"/>
                <a:gd name="T170" fmla="*/ 142 w 142"/>
                <a:gd name="T171" fmla="*/ 322 h 3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2" h="322">
                  <a:moveTo>
                    <a:pt x="132" y="201"/>
                  </a:moveTo>
                  <a:lnTo>
                    <a:pt x="132" y="192"/>
                  </a:lnTo>
                  <a:lnTo>
                    <a:pt x="93" y="93"/>
                  </a:lnTo>
                  <a:lnTo>
                    <a:pt x="90" y="51"/>
                  </a:lnTo>
                  <a:lnTo>
                    <a:pt x="75" y="48"/>
                  </a:lnTo>
                  <a:lnTo>
                    <a:pt x="81" y="117"/>
                  </a:lnTo>
                  <a:lnTo>
                    <a:pt x="126" y="234"/>
                  </a:lnTo>
                  <a:lnTo>
                    <a:pt x="132" y="237"/>
                  </a:lnTo>
                  <a:lnTo>
                    <a:pt x="141" y="243"/>
                  </a:lnTo>
                  <a:lnTo>
                    <a:pt x="141" y="252"/>
                  </a:lnTo>
                  <a:lnTo>
                    <a:pt x="141" y="261"/>
                  </a:lnTo>
                  <a:lnTo>
                    <a:pt x="141" y="270"/>
                  </a:lnTo>
                  <a:lnTo>
                    <a:pt x="141" y="279"/>
                  </a:lnTo>
                  <a:lnTo>
                    <a:pt x="141" y="291"/>
                  </a:lnTo>
                  <a:lnTo>
                    <a:pt x="141" y="303"/>
                  </a:lnTo>
                  <a:lnTo>
                    <a:pt x="132" y="309"/>
                  </a:lnTo>
                  <a:lnTo>
                    <a:pt x="129" y="318"/>
                  </a:lnTo>
                  <a:lnTo>
                    <a:pt x="129" y="309"/>
                  </a:lnTo>
                  <a:lnTo>
                    <a:pt x="129" y="300"/>
                  </a:lnTo>
                  <a:lnTo>
                    <a:pt x="129" y="291"/>
                  </a:lnTo>
                  <a:lnTo>
                    <a:pt x="129" y="282"/>
                  </a:lnTo>
                  <a:lnTo>
                    <a:pt x="126" y="273"/>
                  </a:lnTo>
                  <a:lnTo>
                    <a:pt x="126" y="264"/>
                  </a:lnTo>
                  <a:lnTo>
                    <a:pt x="120" y="255"/>
                  </a:lnTo>
                  <a:lnTo>
                    <a:pt x="117" y="246"/>
                  </a:lnTo>
                  <a:lnTo>
                    <a:pt x="108" y="237"/>
                  </a:lnTo>
                  <a:lnTo>
                    <a:pt x="102" y="228"/>
                  </a:lnTo>
                  <a:lnTo>
                    <a:pt x="99" y="237"/>
                  </a:lnTo>
                  <a:lnTo>
                    <a:pt x="96" y="246"/>
                  </a:lnTo>
                  <a:lnTo>
                    <a:pt x="93" y="255"/>
                  </a:lnTo>
                  <a:lnTo>
                    <a:pt x="90" y="267"/>
                  </a:lnTo>
                  <a:lnTo>
                    <a:pt x="90" y="279"/>
                  </a:lnTo>
                  <a:lnTo>
                    <a:pt x="87" y="291"/>
                  </a:lnTo>
                  <a:lnTo>
                    <a:pt x="84" y="303"/>
                  </a:lnTo>
                  <a:lnTo>
                    <a:pt x="81" y="312"/>
                  </a:lnTo>
                  <a:lnTo>
                    <a:pt x="75" y="321"/>
                  </a:lnTo>
                  <a:lnTo>
                    <a:pt x="75" y="303"/>
                  </a:lnTo>
                  <a:lnTo>
                    <a:pt x="81" y="291"/>
                  </a:lnTo>
                  <a:lnTo>
                    <a:pt x="84" y="279"/>
                  </a:lnTo>
                  <a:lnTo>
                    <a:pt x="90" y="267"/>
                  </a:lnTo>
                  <a:lnTo>
                    <a:pt x="93" y="258"/>
                  </a:lnTo>
                  <a:lnTo>
                    <a:pt x="99" y="249"/>
                  </a:lnTo>
                  <a:lnTo>
                    <a:pt x="102" y="240"/>
                  </a:lnTo>
                  <a:lnTo>
                    <a:pt x="105" y="231"/>
                  </a:lnTo>
                  <a:lnTo>
                    <a:pt x="105" y="222"/>
                  </a:lnTo>
                  <a:lnTo>
                    <a:pt x="105" y="213"/>
                  </a:lnTo>
                  <a:lnTo>
                    <a:pt x="102" y="201"/>
                  </a:lnTo>
                  <a:lnTo>
                    <a:pt x="96" y="192"/>
                  </a:lnTo>
                  <a:lnTo>
                    <a:pt x="93" y="183"/>
                  </a:lnTo>
                  <a:lnTo>
                    <a:pt x="87" y="171"/>
                  </a:lnTo>
                  <a:lnTo>
                    <a:pt x="84" y="159"/>
                  </a:lnTo>
                  <a:lnTo>
                    <a:pt x="78" y="150"/>
                  </a:lnTo>
                  <a:lnTo>
                    <a:pt x="72" y="141"/>
                  </a:lnTo>
                  <a:lnTo>
                    <a:pt x="66" y="132"/>
                  </a:lnTo>
                  <a:lnTo>
                    <a:pt x="57" y="132"/>
                  </a:lnTo>
                  <a:lnTo>
                    <a:pt x="60" y="141"/>
                  </a:lnTo>
                  <a:lnTo>
                    <a:pt x="66" y="132"/>
                  </a:lnTo>
                  <a:lnTo>
                    <a:pt x="72" y="114"/>
                  </a:lnTo>
                  <a:lnTo>
                    <a:pt x="81" y="105"/>
                  </a:lnTo>
                  <a:lnTo>
                    <a:pt x="81" y="96"/>
                  </a:lnTo>
                  <a:lnTo>
                    <a:pt x="75" y="87"/>
                  </a:lnTo>
                  <a:lnTo>
                    <a:pt x="75" y="78"/>
                  </a:lnTo>
                  <a:lnTo>
                    <a:pt x="75" y="69"/>
                  </a:lnTo>
                  <a:lnTo>
                    <a:pt x="75" y="60"/>
                  </a:lnTo>
                  <a:lnTo>
                    <a:pt x="75" y="51"/>
                  </a:lnTo>
                  <a:lnTo>
                    <a:pt x="75" y="42"/>
                  </a:lnTo>
                  <a:lnTo>
                    <a:pt x="75" y="33"/>
                  </a:lnTo>
                  <a:lnTo>
                    <a:pt x="78" y="24"/>
                  </a:lnTo>
                  <a:lnTo>
                    <a:pt x="84" y="18"/>
                  </a:lnTo>
                  <a:lnTo>
                    <a:pt x="81" y="18"/>
                  </a:lnTo>
                  <a:lnTo>
                    <a:pt x="75" y="27"/>
                  </a:lnTo>
                  <a:lnTo>
                    <a:pt x="63" y="36"/>
                  </a:lnTo>
                  <a:lnTo>
                    <a:pt x="63" y="27"/>
                  </a:lnTo>
                  <a:lnTo>
                    <a:pt x="63" y="18"/>
                  </a:lnTo>
                  <a:lnTo>
                    <a:pt x="66" y="9"/>
                  </a:lnTo>
                  <a:lnTo>
                    <a:pt x="72" y="0"/>
                  </a:lnTo>
                  <a:lnTo>
                    <a:pt x="81" y="3"/>
                  </a:lnTo>
                  <a:lnTo>
                    <a:pt x="63" y="9"/>
                  </a:lnTo>
                  <a:lnTo>
                    <a:pt x="60" y="18"/>
                  </a:lnTo>
                  <a:lnTo>
                    <a:pt x="54" y="27"/>
                  </a:lnTo>
                  <a:lnTo>
                    <a:pt x="51" y="36"/>
                  </a:lnTo>
                  <a:lnTo>
                    <a:pt x="42" y="45"/>
                  </a:lnTo>
                  <a:lnTo>
                    <a:pt x="39" y="54"/>
                  </a:lnTo>
                  <a:lnTo>
                    <a:pt x="36" y="63"/>
                  </a:lnTo>
                  <a:lnTo>
                    <a:pt x="33" y="72"/>
                  </a:lnTo>
                  <a:lnTo>
                    <a:pt x="30" y="81"/>
                  </a:lnTo>
                  <a:lnTo>
                    <a:pt x="30" y="93"/>
                  </a:lnTo>
                  <a:lnTo>
                    <a:pt x="30" y="102"/>
                  </a:lnTo>
                  <a:lnTo>
                    <a:pt x="30" y="111"/>
                  </a:lnTo>
                  <a:lnTo>
                    <a:pt x="27" y="120"/>
                  </a:lnTo>
                  <a:lnTo>
                    <a:pt x="27" y="129"/>
                  </a:lnTo>
                  <a:lnTo>
                    <a:pt x="27" y="138"/>
                  </a:lnTo>
                  <a:lnTo>
                    <a:pt x="27" y="147"/>
                  </a:lnTo>
                  <a:lnTo>
                    <a:pt x="27" y="159"/>
                  </a:lnTo>
                  <a:lnTo>
                    <a:pt x="27" y="168"/>
                  </a:lnTo>
                  <a:lnTo>
                    <a:pt x="27" y="180"/>
                  </a:lnTo>
                  <a:lnTo>
                    <a:pt x="27" y="189"/>
                  </a:lnTo>
                  <a:lnTo>
                    <a:pt x="24" y="198"/>
                  </a:lnTo>
                  <a:lnTo>
                    <a:pt x="24" y="207"/>
                  </a:lnTo>
                  <a:lnTo>
                    <a:pt x="24" y="216"/>
                  </a:lnTo>
                  <a:lnTo>
                    <a:pt x="24" y="225"/>
                  </a:lnTo>
                  <a:lnTo>
                    <a:pt x="24" y="234"/>
                  </a:lnTo>
                  <a:lnTo>
                    <a:pt x="24" y="243"/>
                  </a:lnTo>
                  <a:lnTo>
                    <a:pt x="24" y="255"/>
                  </a:lnTo>
                  <a:lnTo>
                    <a:pt x="24" y="264"/>
                  </a:lnTo>
                  <a:lnTo>
                    <a:pt x="33" y="267"/>
                  </a:lnTo>
                  <a:lnTo>
                    <a:pt x="30" y="258"/>
                  </a:lnTo>
                  <a:lnTo>
                    <a:pt x="21" y="267"/>
                  </a:lnTo>
                  <a:lnTo>
                    <a:pt x="21" y="276"/>
                  </a:lnTo>
                  <a:lnTo>
                    <a:pt x="18" y="285"/>
                  </a:lnTo>
                  <a:lnTo>
                    <a:pt x="15" y="297"/>
                  </a:lnTo>
                  <a:lnTo>
                    <a:pt x="9" y="309"/>
                  </a:lnTo>
                  <a:lnTo>
                    <a:pt x="0" y="318"/>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21" name="Freeform 23">
              <a:extLst>
                <a:ext uri="{FF2B5EF4-FFF2-40B4-BE49-F238E27FC236}">
                  <a16:creationId xmlns:a16="http://schemas.microsoft.com/office/drawing/2014/main" id="{40D7AFDA-493F-456D-A294-D29F1AEE6F36}"/>
                </a:ext>
              </a:extLst>
            </p:cNvPr>
            <p:cNvSpPr>
              <a:spLocks/>
            </p:cNvSpPr>
            <p:nvPr/>
          </p:nvSpPr>
          <p:spPr bwMode="auto">
            <a:xfrm>
              <a:off x="2580" y="2256"/>
              <a:ext cx="223" cy="277"/>
            </a:xfrm>
            <a:custGeom>
              <a:avLst/>
              <a:gdLst>
                <a:gd name="T0" fmla="*/ 84 w 223"/>
                <a:gd name="T1" fmla="*/ 258 h 277"/>
                <a:gd name="T2" fmla="*/ 66 w 223"/>
                <a:gd name="T3" fmla="*/ 228 h 277"/>
                <a:gd name="T4" fmla="*/ 48 w 223"/>
                <a:gd name="T5" fmla="*/ 210 h 277"/>
                <a:gd name="T6" fmla="*/ 39 w 223"/>
                <a:gd name="T7" fmla="*/ 216 h 277"/>
                <a:gd name="T8" fmla="*/ 15 w 223"/>
                <a:gd name="T9" fmla="*/ 210 h 277"/>
                <a:gd name="T10" fmla="*/ 15 w 223"/>
                <a:gd name="T11" fmla="*/ 180 h 277"/>
                <a:gd name="T12" fmla="*/ 12 w 223"/>
                <a:gd name="T13" fmla="*/ 168 h 277"/>
                <a:gd name="T14" fmla="*/ 24 w 223"/>
                <a:gd name="T15" fmla="*/ 159 h 277"/>
                <a:gd name="T16" fmla="*/ 12 w 223"/>
                <a:gd name="T17" fmla="*/ 156 h 277"/>
                <a:gd name="T18" fmla="*/ 6 w 223"/>
                <a:gd name="T19" fmla="*/ 138 h 277"/>
                <a:gd name="T20" fmla="*/ 21 w 223"/>
                <a:gd name="T21" fmla="*/ 114 h 277"/>
                <a:gd name="T22" fmla="*/ 33 w 223"/>
                <a:gd name="T23" fmla="*/ 87 h 277"/>
                <a:gd name="T24" fmla="*/ 36 w 223"/>
                <a:gd name="T25" fmla="*/ 60 h 277"/>
                <a:gd name="T26" fmla="*/ 48 w 223"/>
                <a:gd name="T27" fmla="*/ 60 h 277"/>
                <a:gd name="T28" fmla="*/ 69 w 223"/>
                <a:gd name="T29" fmla="*/ 87 h 277"/>
                <a:gd name="T30" fmla="*/ 93 w 223"/>
                <a:gd name="T31" fmla="*/ 114 h 277"/>
                <a:gd name="T32" fmla="*/ 99 w 223"/>
                <a:gd name="T33" fmla="*/ 126 h 277"/>
                <a:gd name="T34" fmla="*/ 111 w 223"/>
                <a:gd name="T35" fmla="*/ 132 h 277"/>
                <a:gd name="T36" fmla="*/ 138 w 223"/>
                <a:gd name="T37" fmla="*/ 126 h 277"/>
                <a:gd name="T38" fmla="*/ 138 w 223"/>
                <a:gd name="T39" fmla="*/ 153 h 277"/>
                <a:gd name="T40" fmla="*/ 120 w 223"/>
                <a:gd name="T41" fmla="*/ 174 h 277"/>
                <a:gd name="T42" fmla="*/ 96 w 223"/>
                <a:gd name="T43" fmla="*/ 192 h 277"/>
                <a:gd name="T44" fmla="*/ 102 w 223"/>
                <a:gd name="T45" fmla="*/ 180 h 277"/>
                <a:gd name="T46" fmla="*/ 123 w 223"/>
                <a:gd name="T47" fmla="*/ 171 h 277"/>
                <a:gd name="T48" fmla="*/ 150 w 223"/>
                <a:gd name="T49" fmla="*/ 192 h 277"/>
                <a:gd name="T50" fmla="*/ 177 w 223"/>
                <a:gd name="T51" fmla="*/ 192 h 277"/>
                <a:gd name="T52" fmla="*/ 198 w 223"/>
                <a:gd name="T53" fmla="*/ 165 h 277"/>
                <a:gd name="T54" fmla="*/ 210 w 223"/>
                <a:gd name="T55" fmla="*/ 135 h 277"/>
                <a:gd name="T56" fmla="*/ 213 w 223"/>
                <a:gd name="T57" fmla="*/ 108 h 277"/>
                <a:gd name="T58" fmla="*/ 222 w 223"/>
                <a:gd name="T59" fmla="*/ 126 h 277"/>
                <a:gd name="T60" fmla="*/ 222 w 223"/>
                <a:gd name="T61" fmla="*/ 99 h 277"/>
                <a:gd name="T62" fmla="*/ 222 w 223"/>
                <a:gd name="T63" fmla="*/ 72 h 277"/>
                <a:gd name="T64" fmla="*/ 213 w 223"/>
                <a:gd name="T65" fmla="*/ 45 h 277"/>
                <a:gd name="T66" fmla="*/ 189 w 223"/>
                <a:gd name="T67" fmla="*/ 21 h 277"/>
                <a:gd name="T68" fmla="*/ 141 w 223"/>
                <a:gd name="T69" fmla="*/ 9 h 277"/>
                <a:gd name="T70" fmla="*/ 111 w 223"/>
                <a:gd name="T71" fmla="*/ 3 h 277"/>
                <a:gd name="T72" fmla="*/ 72 w 223"/>
                <a:gd name="T73" fmla="*/ 12 h 277"/>
                <a:gd name="T74" fmla="*/ 45 w 223"/>
                <a:gd name="T75" fmla="*/ 30 h 277"/>
                <a:gd name="T76" fmla="*/ 42 w 223"/>
                <a:gd name="T77" fmla="*/ 42 h 277"/>
                <a:gd name="T78" fmla="*/ 60 w 223"/>
                <a:gd name="T79" fmla="*/ 24 h 277"/>
                <a:gd name="T80" fmla="*/ 90 w 223"/>
                <a:gd name="T81" fmla="*/ 6 h 277"/>
                <a:gd name="T82" fmla="*/ 120 w 223"/>
                <a:gd name="T83" fmla="*/ 0 h 277"/>
                <a:gd name="T84" fmla="*/ 150 w 223"/>
                <a:gd name="T85" fmla="*/ 0 h 277"/>
                <a:gd name="T86" fmla="*/ 177 w 223"/>
                <a:gd name="T87" fmla="*/ 9 h 277"/>
                <a:gd name="T88" fmla="*/ 204 w 223"/>
                <a:gd name="T89" fmla="*/ 36 h 2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3"/>
                <a:gd name="T136" fmla="*/ 0 h 277"/>
                <a:gd name="T137" fmla="*/ 223 w 223"/>
                <a:gd name="T138" fmla="*/ 277 h 2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3" h="277">
                  <a:moveTo>
                    <a:pt x="90" y="276"/>
                  </a:moveTo>
                  <a:lnTo>
                    <a:pt x="87" y="267"/>
                  </a:lnTo>
                  <a:lnTo>
                    <a:pt x="84" y="258"/>
                  </a:lnTo>
                  <a:lnTo>
                    <a:pt x="81" y="246"/>
                  </a:lnTo>
                  <a:lnTo>
                    <a:pt x="75" y="237"/>
                  </a:lnTo>
                  <a:lnTo>
                    <a:pt x="66" y="228"/>
                  </a:lnTo>
                  <a:lnTo>
                    <a:pt x="57" y="222"/>
                  </a:lnTo>
                  <a:lnTo>
                    <a:pt x="48" y="219"/>
                  </a:lnTo>
                  <a:lnTo>
                    <a:pt x="48" y="210"/>
                  </a:lnTo>
                  <a:lnTo>
                    <a:pt x="57" y="210"/>
                  </a:lnTo>
                  <a:lnTo>
                    <a:pt x="48" y="210"/>
                  </a:lnTo>
                  <a:lnTo>
                    <a:pt x="39" y="216"/>
                  </a:lnTo>
                  <a:lnTo>
                    <a:pt x="30" y="219"/>
                  </a:lnTo>
                  <a:lnTo>
                    <a:pt x="21" y="219"/>
                  </a:lnTo>
                  <a:lnTo>
                    <a:pt x="15" y="210"/>
                  </a:lnTo>
                  <a:lnTo>
                    <a:pt x="15" y="198"/>
                  </a:lnTo>
                  <a:lnTo>
                    <a:pt x="15" y="189"/>
                  </a:lnTo>
                  <a:lnTo>
                    <a:pt x="15" y="180"/>
                  </a:lnTo>
                  <a:lnTo>
                    <a:pt x="24" y="177"/>
                  </a:lnTo>
                  <a:lnTo>
                    <a:pt x="15" y="177"/>
                  </a:lnTo>
                  <a:lnTo>
                    <a:pt x="12" y="168"/>
                  </a:lnTo>
                  <a:lnTo>
                    <a:pt x="6" y="159"/>
                  </a:lnTo>
                  <a:lnTo>
                    <a:pt x="15" y="156"/>
                  </a:lnTo>
                  <a:lnTo>
                    <a:pt x="24" y="159"/>
                  </a:lnTo>
                  <a:lnTo>
                    <a:pt x="30" y="150"/>
                  </a:lnTo>
                  <a:lnTo>
                    <a:pt x="21" y="153"/>
                  </a:lnTo>
                  <a:lnTo>
                    <a:pt x="12" y="156"/>
                  </a:lnTo>
                  <a:lnTo>
                    <a:pt x="3" y="156"/>
                  </a:lnTo>
                  <a:lnTo>
                    <a:pt x="0" y="147"/>
                  </a:lnTo>
                  <a:lnTo>
                    <a:pt x="6" y="138"/>
                  </a:lnTo>
                  <a:lnTo>
                    <a:pt x="15" y="132"/>
                  </a:lnTo>
                  <a:lnTo>
                    <a:pt x="18" y="123"/>
                  </a:lnTo>
                  <a:lnTo>
                    <a:pt x="21" y="114"/>
                  </a:lnTo>
                  <a:lnTo>
                    <a:pt x="21" y="105"/>
                  </a:lnTo>
                  <a:lnTo>
                    <a:pt x="27" y="96"/>
                  </a:lnTo>
                  <a:lnTo>
                    <a:pt x="33" y="87"/>
                  </a:lnTo>
                  <a:lnTo>
                    <a:pt x="36" y="78"/>
                  </a:lnTo>
                  <a:lnTo>
                    <a:pt x="36" y="69"/>
                  </a:lnTo>
                  <a:lnTo>
                    <a:pt x="36" y="60"/>
                  </a:lnTo>
                  <a:lnTo>
                    <a:pt x="36" y="51"/>
                  </a:lnTo>
                  <a:lnTo>
                    <a:pt x="45" y="51"/>
                  </a:lnTo>
                  <a:lnTo>
                    <a:pt x="48" y="60"/>
                  </a:lnTo>
                  <a:lnTo>
                    <a:pt x="54" y="69"/>
                  </a:lnTo>
                  <a:lnTo>
                    <a:pt x="63" y="78"/>
                  </a:lnTo>
                  <a:lnTo>
                    <a:pt x="69" y="87"/>
                  </a:lnTo>
                  <a:lnTo>
                    <a:pt x="75" y="96"/>
                  </a:lnTo>
                  <a:lnTo>
                    <a:pt x="84" y="105"/>
                  </a:lnTo>
                  <a:lnTo>
                    <a:pt x="93" y="114"/>
                  </a:lnTo>
                  <a:lnTo>
                    <a:pt x="99" y="123"/>
                  </a:lnTo>
                  <a:lnTo>
                    <a:pt x="108" y="129"/>
                  </a:lnTo>
                  <a:lnTo>
                    <a:pt x="99" y="126"/>
                  </a:lnTo>
                  <a:lnTo>
                    <a:pt x="96" y="141"/>
                  </a:lnTo>
                  <a:lnTo>
                    <a:pt x="105" y="141"/>
                  </a:lnTo>
                  <a:lnTo>
                    <a:pt x="111" y="132"/>
                  </a:lnTo>
                  <a:lnTo>
                    <a:pt x="120" y="126"/>
                  </a:lnTo>
                  <a:lnTo>
                    <a:pt x="129" y="126"/>
                  </a:lnTo>
                  <a:lnTo>
                    <a:pt x="138" y="126"/>
                  </a:lnTo>
                  <a:lnTo>
                    <a:pt x="141" y="135"/>
                  </a:lnTo>
                  <a:lnTo>
                    <a:pt x="141" y="144"/>
                  </a:lnTo>
                  <a:lnTo>
                    <a:pt x="138" y="153"/>
                  </a:lnTo>
                  <a:lnTo>
                    <a:pt x="135" y="162"/>
                  </a:lnTo>
                  <a:lnTo>
                    <a:pt x="129" y="171"/>
                  </a:lnTo>
                  <a:lnTo>
                    <a:pt x="120" y="174"/>
                  </a:lnTo>
                  <a:lnTo>
                    <a:pt x="111" y="174"/>
                  </a:lnTo>
                  <a:lnTo>
                    <a:pt x="105" y="183"/>
                  </a:lnTo>
                  <a:lnTo>
                    <a:pt x="96" y="192"/>
                  </a:lnTo>
                  <a:lnTo>
                    <a:pt x="87" y="198"/>
                  </a:lnTo>
                  <a:lnTo>
                    <a:pt x="96" y="189"/>
                  </a:lnTo>
                  <a:lnTo>
                    <a:pt x="102" y="180"/>
                  </a:lnTo>
                  <a:lnTo>
                    <a:pt x="105" y="171"/>
                  </a:lnTo>
                  <a:lnTo>
                    <a:pt x="114" y="171"/>
                  </a:lnTo>
                  <a:lnTo>
                    <a:pt x="123" y="171"/>
                  </a:lnTo>
                  <a:lnTo>
                    <a:pt x="132" y="177"/>
                  </a:lnTo>
                  <a:lnTo>
                    <a:pt x="141" y="183"/>
                  </a:lnTo>
                  <a:lnTo>
                    <a:pt x="150" y="192"/>
                  </a:lnTo>
                  <a:lnTo>
                    <a:pt x="159" y="195"/>
                  </a:lnTo>
                  <a:lnTo>
                    <a:pt x="168" y="192"/>
                  </a:lnTo>
                  <a:lnTo>
                    <a:pt x="177" y="192"/>
                  </a:lnTo>
                  <a:lnTo>
                    <a:pt x="186" y="183"/>
                  </a:lnTo>
                  <a:lnTo>
                    <a:pt x="192" y="174"/>
                  </a:lnTo>
                  <a:lnTo>
                    <a:pt x="198" y="165"/>
                  </a:lnTo>
                  <a:lnTo>
                    <a:pt x="204" y="156"/>
                  </a:lnTo>
                  <a:lnTo>
                    <a:pt x="207" y="147"/>
                  </a:lnTo>
                  <a:lnTo>
                    <a:pt x="210" y="135"/>
                  </a:lnTo>
                  <a:lnTo>
                    <a:pt x="210" y="126"/>
                  </a:lnTo>
                  <a:lnTo>
                    <a:pt x="210" y="117"/>
                  </a:lnTo>
                  <a:lnTo>
                    <a:pt x="213" y="108"/>
                  </a:lnTo>
                  <a:lnTo>
                    <a:pt x="216" y="123"/>
                  </a:lnTo>
                  <a:lnTo>
                    <a:pt x="216" y="135"/>
                  </a:lnTo>
                  <a:lnTo>
                    <a:pt x="222" y="126"/>
                  </a:lnTo>
                  <a:lnTo>
                    <a:pt x="222" y="117"/>
                  </a:lnTo>
                  <a:lnTo>
                    <a:pt x="222" y="108"/>
                  </a:lnTo>
                  <a:lnTo>
                    <a:pt x="222" y="99"/>
                  </a:lnTo>
                  <a:lnTo>
                    <a:pt x="222" y="90"/>
                  </a:lnTo>
                  <a:lnTo>
                    <a:pt x="222" y="81"/>
                  </a:lnTo>
                  <a:lnTo>
                    <a:pt x="222" y="72"/>
                  </a:lnTo>
                  <a:lnTo>
                    <a:pt x="216" y="63"/>
                  </a:lnTo>
                  <a:lnTo>
                    <a:pt x="216" y="54"/>
                  </a:lnTo>
                  <a:lnTo>
                    <a:pt x="213" y="45"/>
                  </a:lnTo>
                  <a:lnTo>
                    <a:pt x="207" y="36"/>
                  </a:lnTo>
                  <a:lnTo>
                    <a:pt x="198" y="27"/>
                  </a:lnTo>
                  <a:lnTo>
                    <a:pt x="189" y="21"/>
                  </a:lnTo>
                  <a:lnTo>
                    <a:pt x="180" y="12"/>
                  </a:lnTo>
                  <a:lnTo>
                    <a:pt x="168" y="12"/>
                  </a:lnTo>
                  <a:lnTo>
                    <a:pt x="141" y="9"/>
                  </a:lnTo>
                  <a:lnTo>
                    <a:pt x="132" y="6"/>
                  </a:lnTo>
                  <a:lnTo>
                    <a:pt x="123" y="6"/>
                  </a:lnTo>
                  <a:lnTo>
                    <a:pt x="111" y="3"/>
                  </a:lnTo>
                  <a:lnTo>
                    <a:pt x="87" y="3"/>
                  </a:lnTo>
                  <a:lnTo>
                    <a:pt x="78" y="3"/>
                  </a:lnTo>
                  <a:lnTo>
                    <a:pt x="72" y="12"/>
                  </a:lnTo>
                  <a:lnTo>
                    <a:pt x="63" y="18"/>
                  </a:lnTo>
                  <a:lnTo>
                    <a:pt x="54" y="21"/>
                  </a:lnTo>
                  <a:lnTo>
                    <a:pt x="45" y="30"/>
                  </a:lnTo>
                  <a:lnTo>
                    <a:pt x="39" y="42"/>
                  </a:lnTo>
                  <a:lnTo>
                    <a:pt x="39" y="51"/>
                  </a:lnTo>
                  <a:lnTo>
                    <a:pt x="42" y="42"/>
                  </a:lnTo>
                  <a:lnTo>
                    <a:pt x="42" y="33"/>
                  </a:lnTo>
                  <a:lnTo>
                    <a:pt x="51" y="27"/>
                  </a:lnTo>
                  <a:lnTo>
                    <a:pt x="60" y="24"/>
                  </a:lnTo>
                  <a:lnTo>
                    <a:pt x="69" y="15"/>
                  </a:lnTo>
                  <a:lnTo>
                    <a:pt x="81" y="9"/>
                  </a:lnTo>
                  <a:lnTo>
                    <a:pt x="90" y="6"/>
                  </a:lnTo>
                  <a:lnTo>
                    <a:pt x="102" y="3"/>
                  </a:lnTo>
                  <a:lnTo>
                    <a:pt x="111" y="0"/>
                  </a:lnTo>
                  <a:lnTo>
                    <a:pt x="120" y="0"/>
                  </a:lnTo>
                  <a:lnTo>
                    <a:pt x="129" y="0"/>
                  </a:lnTo>
                  <a:lnTo>
                    <a:pt x="141" y="0"/>
                  </a:lnTo>
                  <a:lnTo>
                    <a:pt x="150" y="0"/>
                  </a:lnTo>
                  <a:lnTo>
                    <a:pt x="159" y="0"/>
                  </a:lnTo>
                  <a:lnTo>
                    <a:pt x="168" y="3"/>
                  </a:lnTo>
                  <a:lnTo>
                    <a:pt x="177" y="9"/>
                  </a:lnTo>
                  <a:lnTo>
                    <a:pt x="189" y="18"/>
                  </a:lnTo>
                  <a:lnTo>
                    <a:pt x="195" y="27"/>
                  </a:lnTo>
                  <a:lnTo>
                    <a:pt x="204" y="36"/>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22" name="Freeform 24">
              <a:extLst>
                <a:ext uri="{FF2B5EF4-FFF2-40B4-BE49-F238E27FC236}">
                  <a16:creationId xmlns:a16="http://schemas.microsoft.com/office/drawing/2014/main" id="{0C8E93E8-B688-4978-9164-2DD2F1CB98A8}"/>
                </a:ext>
              </a:extLst>
            </p:cNvPr>
            <p:cNvSpPr>
              <a:spLocks/>
            </p:cNvSpPr>
            <p:nvPr/>
          </p:nvSpPr>
          <p:spPr bwMode="auto">
            <a:xfrm>
              <a:off x="2610" y="2355"/>
              <a:ext cx="19" cy="22"/>
            </a:xfrm>
            <a:custGeom>
              <a:avLst/>
              <a:gdLst>
                <a:gd name="T0" fmla="*/ 9 w 19"/>
                <a:gd name="T1" fmla="*/ 21 h 22"/>
                <a:gd name="T2" fmla="*/ 15 w 19"/>
                <a:gd name="T3" fmla="*/ 12 h 22"/>
                <a:gd name="T4" fmla="*/ 6 w 19"/>
                <a:gd name="T5" fmla="*/ 12 h 22"/>
                <a:gd name="T6" fmla="*/ 15 w 19"/>
                <a:gd name="T7" fmla="*/ 12 h 22"/>
                <a:gd name="T8" fmla="*/ 6 w 19"/>
                <a:gd name="T9" fmla="*/ 9 h 22"/>
                <a:gd name="T10" fmla="*/ 0 w 19"/>
                <a:gd name="T11" fmla="*/ 0 h 22"/>
                <a:gd name="T12" fmla="*/ 9 w 19"/>
                <a:gd name="T13" fmla="*/ 0 h 22"/>
                <a:gd name="T14" fmla="*/ 18 w 19"/>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2"/>
                <a:gd name="T26" fmla="*/ 19 w 19"/>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2">
                  <a:moveTo>
                    <a:pt x="9" y="21"/>
                  </a:moveTo>
                  <a:lnTo>
                    <a:pt x="15" y="12"/>
                  </a:lnTo>
                  <a:lnTo>
                    <a:pt x="6" y="12"/>
                  </a:lnTo>
                  <a:lnTo>
                    <a:pt x="15" y="12"/>
                  </a:lnTo>
                  <a:lnTo>
                    <a:pt x="6" y="9"/>
                  </a:lnTo>
                  <a:lnTo>
                    <a:pt x="0" y="0"/>
                  </a:lnTo>
                  <a:lnTo>
                    <a:pt x="9" y="0"/>
                  </a:lnTo>
                  <a:lnTo>
                    <a:pt x="18"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23" name="Freeform 25">
              <a:extLst>
                <a:ext uri="{FF2B5EF4-FFF2-40B4-BE49-F238E27FC236}">
                  <a16:creationId xmlns:a16="http://schemas.microsoft.com/office/drawing/2014/main" id="{A6907376-710B-48D4-9ED5-9B771E65668F}"/>
                </a:ext>
              </a:extLst>
            </p:cNvPr>
            <p:cNvSpPr>
              <a:spLocks/>
            </p:cNvSpPr>
            <p:nvPr/>
          </p:nvSpPr>
          <p:spPr bwMode="auto">
            <a:xfrm>
              <a:off x="2448" y="2844"/>
              <a:ext cx="280" cy="232"/>
            </a:xfrm>
            <a:custGeom>
              <a:avLst/>
              <a:gdLst>
                <a:gd name="T0" fmla="*/ 276 w 280"/>
                <a:gd name="T1" fmla="*/ 9 h 232"/>
                <a:gd name="T2" fmla="*/ 87 w 280"/>
                <a:gd name="T3" fmla="*/ 0 h 232"/>
                <a:gd name="T4" fmla="*/ 9 w 280"/>
                <a:gd name="T5" fmla="*/ 30 h 232"/>
                <a:gd name="T6" fmla="*/ 279 w 280"/>
                <a:gd name="T7" fmla="*/ 45 h 232"/>
                <a:gd name="T8" fmla="*/ 3 w 280"/>
                <a:gd name="T9" fmla="*/ 33 h 232"/>
                <a:gd name="T10" fmla="*/ 0 w 280"/>
                <a:gd name="T11" fmla="*/ 225 h 232"/>
                <a:gd name="T12" fmla="*/ 201 w 280"/>
                <a:gd name="T13" fmla="*/ 231 h 232"/>
                <a:gd name="T14" fmla="*/ 0 60000 65536"/>
                <a:gd name="T15" fmla="*/ 0 60000 65536"/>
                <a:gd name="T16" fmla="*/ 0 60000 65536"/>
                <a:gd name="T17" fmla="*/ 0 60000 65536"/>
                <a:gd name="T18" fmla="*/ 0 60000 65536"/>
                <a:gd name="T19" fmla="*/ 0 60000 65536"/>
                <a:gd name="T20" fmla="*/ 0 60000 65536"/>
                <a:gd name="T21" fmla="*/ 0 w 280"/>
                <a:gd name="T22" fmla="*/ 0 h 232"/>
                <a:gd name="T23" fmla="*/ 280 w 280"/>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 h="232">
                  <a:moveTo>
                    <a:pt x="276" y="9"/>
                  </a:moveTo>
                  <a:lnTo>
                    <a:pt x="87" y="0"/>
                  </a:lnTo>
                  <a:lnTo>
                    <a:pt x="9" y="30"/>
                  </a:lnTo>
                  <a:lnTo>
                    <a:pt x="279" y="45"/>
                  </a:lnTo>
                  <a:lnTo>
                    <a:pt x="3" y="33"/>
                  </a:lnTo>
                  <a:lnTo>
                    <a:pt x="0" y="225"/>
                  </a:lnTo>
                  <a:lnTo>
                    <a:pt x="201" y="231"/>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24" name="Freeform 26">
              <a:extLst>
                <a:ext uri="{FF2B5EF4-FFF2-40B4-BE49-F238E27FC236}">
                  <a16:creationId xmlns:a16="http://schemas.microsoft.com/office/drawing/2014/main" id="{1BC40679-80C1-4218-86DE-E09D7A16DB5E}"/>
                </a:ext>
              </a:extLst>
            </p:cNvPr>
            <p:cNvSpPr>
              <a:spLocks/>
            </p:cNvSpPr>
            <p:nvPr/>
          </p:nvSpPr>
          <p:spPr bwMode="auto">
            <a:xfrm>
              <a:off x="3450" y="2043"/>
              <a:ext cx="346" cy="784"/>
            </a:xfrm>
            <a:custGeom>
              <a:avLst/>
              <a:gdLst>
                <a:gd name="T0" fmla="*/ 306 w 346"/>
                <a:gd name="T1" fmla="*/ 258 h 784"/>
                <a:gd name="T2" fmla="*/ 279 w 346"/>
                <a:gd name="T3" fmla="*/ 288 h 784"/>
                <a:gd name="T4" fmla="*/ 240 w 346"/>
                <a:gd name="T5" fmla="*/ 315 h 784"/>
                <a:gd name="T6" fmla="*/ 204 w 346"/>
                <a:gd name="T7" fmla="*/ 333 h 784"/>
                <a:gd name="T8" fmla="*/ 204 w 346"/>
                <a:gd name="T9" fmla="*/ 294 h 784"/>
                <a:gd name="T10" fmla="*/ 222 w 346"/>
                <a:gd name="T11" fmla="*/ 282 h 784"/>
                <a:gd name="T12" fmla="*/ 258 w 346"/>
                <a:gd name="T13" fmla="*/ 267 h 784"/>
                <a:gd name="T14" fmla="*/ 294 w 346"/>
                <a:gd name="T15" fmla="*/ 243 h 784"/>
                <a:gd name="T16" fmla="*/ 297 w 346"/>
                <a:gd name="T17" fmla="*/ 207 h 784"/>
                <a:gd name="T18" fmla="*/ 273 w 346"/>
                <a:gd name="T19" fmla="*/ 180 h 784"/>
                <a:gd name="T20" fmla="*/ 246 w 346"/>
                <a:gd name="T21" fmla="*/ 195 h 784"/>
                <a:gd name="T22" fmla="*/ 231 w 346"/>
                <a:gd name="T23" fmla="*/ 213 h 784"/>
                <a:gd name="T24" fmla="*/ 243 w 346"/>
                <a:gd name="T25" fmla="*/ 195 h 784"/>
                <a:gd name="T26" fmla="*/ 273 w 346"/>
                <a:gd name="T27" fmla="*/ 165 h 784"/>
                <a:gd name="T28" fmla="*/ 270 w 346"/>
                <a:gd name="T29" fmla="*/ 132 h 784"/>
                <a:gd name="T30" fmla="*/ 246 w 346"/>
                <a:gd name="T31" fmla="*/ 144 h 784"/>
                <a:gd name="T32" fmla="*/ 228 w 346"/>
                <a:gd name="T33" fmla="*/ 114 h 784"/>
                <a:gd name="T34" fmla="*/ 228 w 346"/>
                <a:gd name="T35" fmla="*/ 114 h 784"/>
                <a:gd name="T36" fmla="*/ 246 w 346"/>
                <a:gd name="T37" fmla="*/ 123 h 784"/>
                <a:gd name="T38" fmla="*/ 198 w 346"/>
                <a:gd name="T39" fmla="*/ 99 h 784"/>
                <a:gd name="T40" fmla="*/ 171 w 346"/>
                <a:gd name="T41" fmla="*/ 66 h 784"/>
                <a:gd name="T42" fmla="*/ 177 w 346"/>
                <a:gd name="T43" fmla="*/ 33 h 784"/>
                <a:gd name="T44" fmla="*/ 210 w 346"/>
                <a:gd name="T45" fmla="*/ 9 h 784"/>
                <a:gd name="T46" fmla="*/ 246 w 346"/>
                <a:gd name="T47" fmla="*/ 0 h 784"/>
                <a:gd name="T48" fmla="*/ 282 w 346"/>
                <a:gd name="T49" fmla="*/ 3 h 784"/>
                <a:gd name="T50" fmla="*/ 321 w 346"/>
                <a:gd name="T51" fmla="*/ 39 h 784"/>
                <a:gd name="T52" fmla="*/ 345 w 346"/>
                <a:gd name="T53" fmla="*/ 72 h 784"/>
                <a:gd name="T54" fmla="*/ 345 w 346"/>
                <a:gd name="T55" fmla="*/ 108 h 784"/>
                <a:gd name="T56" fmla="*/ 336 w 346"/>
                <a:gd name="T57" fmla="*/ 144 h 784"/>
                <a:gd name="T58" fmla="*/ 318 w 346"/>
                <a:gd name="T59" fmla="*/ 180 h 784"/>
                <a:gd name="T60" fmla="*/ 303 w 346"/>
                <a:gd name="T61" fmla="*/ 216 h 784"/>
                <a:gd name="T62" fmla="*/ 303 w 346"/>
                <a:gd name="T63" fmla="*/ 252 h 784"/>
                <a:gd name="T64" fmla="*/ 315 w 346"/>
                <a:gd name="T65" fmla="*/ 288 h 784"/>
                <a:gd name="T66" fmla="*/ 336 w 346"/>
                <a:gd name="T67" fmla="*/ 324 h 784"/>
                <a:gd name="T68" fmla="*/ 330 w 346"/>
                <a:gd name="T69" fmla="*/ 324 h 784"/>
                <a:gd name="T70" fmla="*/ 291 w 346"/>
                <a:gd name="T71" fmla="*/ 309 h 784"/>
                <a:gd name="T72" fmla="*/ 261 w 346"/>
                <a:gd name="T73" fmla="*/ 330 h 784"/>
                <a:gd name="T74" fmla="*/ 243 w 346"/>
                <a:gd name="T75" fmla="*/ 369 h 784"/>
                <a:gd name="T76" fmla="*/ 225 w 346"/>
                <a:gd name="T77" fmla="*/ 402 h 784"/>
                <a:gd name="T78" fmla="*/ 216 w 346"/>
                <a:gd name="T79" fmla="*/ 441 h 784"/>
                <a:gd name="T80" fmla="*/ 204 w 346"/>
                <a:gd name="T81" fmla="*/ 477 h 784"/>
                <a:gd name="T82" fmla="*/ 198 w 346"/>
                <a:gd name="T83" fmla="*/ 513 h 784"/>
                <a:gd name="T84" fmla="*/ 186 w 346"/>
                <a:gd name="T85" fmla="*/ 525 h 784"/>
                <a:gd name="T86" fmla="*/ 159 w 346"/>
                <a:gd name="T87" fmla="*/ 561 h 784"/>
                <a:gd name="T88" fmla="*/ 132 w 346"/>
                <a:gd name="T89" fmla="*/ 597 h 784"/>
                <a:gd name="T90" fmla="*/ 102 w 346"/>
                <a:gd name="T91" fmla="*/ 636 h 784"/>
                <a:gd name="T92" fmla="*/ 84 w 346"/>
                <a:gd name="T93" fmla="*/ 654 h 784"/>
                <a:gd name="T94" fmla="*/ 81 w 346"/>
                <a:gd name="T95" fmla="*/ 693 h 784"/>
                <a:gd name="T96" fmla="*/ 120 w 346"/>
                <a:gd name="T97" fmla="*/ 717 h 784"/>
                <a:gd name="T98" fmla="*/ 102 w 346"/>
                <a:gd name="T99" fmla="*/ 753 h 784"/>
                <a:gd name="T100" fmla="*/ 69 w 346"/>
                <a:gd name="T101" fmla="*/ 783 h 784"/>
                <a:gd name="T102" fmla="*/ 48 w 346"/>
                <a:gd name="T103" fmla="*/ 780 h 784"/>
                <a:gd name="T104" fmla="*/ 42 w 346"/>
                <a:gd name="T105" fmla="*/ 768 h 784"/>
                <a:gd name="T106" fmla="*/ 0 w 346"/>
                <a:gd name="T107" fmla="*/ 774 h 784"/>
                <a:gd name="T108" fmla="*/ 39 w 346"/>
                <a:gd name="T109" fmla="*/ 750 h 784"/>
                <a:gd name="T110" fmla="*/ 39 w 346"/>
                <a:gd name="T111" fmla="*/ 741 h 784"/>
                <a:gd name="T112" fmla="*/ 48 w 346"/>
                <a:gd name="T113" fmla="*/ 723 h 784"/>
                <a:gd name="T114" fmla="*/ 9 w 346"/>
                <a:gd name="T115" fmla="*/ 720 h 784"/>
                <a:gd name="T116" fmla="*/ 9 w 346"/>
                <a:gd name="T117" fmla="*/ 702 h 784"/>
                <a:gd name="T118" fmla="*/ 42 w 346"/>
                <a:gd name="T119" fmla="*/ 681 h 7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6"/>
                <a:gd name="T181" fmla="*/ 0 h 784"/>
                <a:gd name="T182" fmla="*/ 346 w 346"/>
                <a:gd name="T183" fmla="*/ 784 h 7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6" h="784">
                  <a:moveTo>
                    <a:pt x="300" y="231"/>
                  </a:moveTo>
                  <a:lnTo>
                    <a:pt x="300" y="240"/>
                  </a:lnTo>
                  <a:lnTo>
                    <a:pt x="303" y="249"/>
                  </a:lnTo>
                  <a:lnTo>
                    <a:pt x="306" y="258"/>
                  </a:lnTo>
                  <a:lnTo>
                    <a:pt x="306" y="267"/>
                  </a:lnTo>
                  <a:lnTo>
                    <a:pt x="297" y="276"/>
                  </a:lnTo>
                  <a:lnTo>
                    <a:pt x="288" y="282"/>
                  </a:lnTo>
                  <a:lnTo>
                    <a:pt x="279" y="288"/>
                  </a:lnTo>
                  <a:lnTo>
                    <a:pt x="267" y="297"/>
                  </a:lnTo>
                  <a:lnTo>
                    <a:pt x="258" y="303"/>
                  </a:lnTo>
                  <a:lnTo>
                    <a:pt x="249" y="309"/>
                  </a:lnTo>
                  <a:lnTo>
                    <a:pt x="240" y="315"/>
                  </a:lnTo>
                  <a:lnTo>
                    <a:pt x="231" y="321"/>
                  </a:lnTo>
                  <a:lnTo>
                    <a:pt x="222" y="324"/>
                  </a:lnTo>
                  <a:lnTo>
                    <a:pt x="213" y="330"/>
                  </a:lnTo>
                  <a:lnTo>
                    <a:pt x="204" y="333"/>
                  </a:lnTo>
                  <a:lnTo>
                    <a:pt x="204" y="324"/>
                  </a:lnTo>
                  <a:lnTo>
                    <a:pt x="204" y="315"/>
                  </a:lnTo>
                  <a:lnTo>
                    <a:pt x="204" y="303"/>
                  </a:lnTo>
                  <a:lnTo>
                    <a:pt x="204" y="294"/>
                  </a:lnTo>
                  <a:lnTo>
                    <a:pt x="204" y="285"/>
                  </a:lnTo>
                  <a:lnTo>
                    <a:pt x="204" y="276"/>
                  </a:lnTo>
                  <a:lnTo>
                    <a:pt x="213" y="279"/>
                  </a:lnTo>
                  <a:lnTo>
                    <a:pt x="222" y="282"/>
                  </a:lnTo>
                  <a:lnTo>
                    <a:pt x="231" y="282"/>
                  </a:lnTo>
                  <a:lnTo>
                    <a:pt x="240" y="276"/>
                  </a:lnTo>
                  <a:lnTo>
                    <a:pt x="249" y="273"/>
                  </a:lnTo>
                  <a:lnTo>
                    <a:pt x="258" y="267"/>
                  </a:lnTo>
                  <a:lnTo>
                    <a:pt x="267" y="261"/>
                  </a:lnTo>
                  <a:lnTo>
                    <a:pt x="276" y="252"/>
                  </a:lnTo>
                  <a:lnTo>
                    <a:pt x="285" y="249"/>
                  </a:lnTo>
                  <a:lnTo>
                    <a:pt x="294" y="243"/>
                  </a:lnTo>
                  <a:lnTo>
                    <a:pt x="297" y="234"/>
                  </a:lnTo>
                  <a:lnTo>
                    <a:pt x="297" y="225"/>
                  </a:lnTo>
                  <a:lnTo>
                    <a:pt x="297" y="216"/>
                  </a:lnTo>
                  <a:lnTo>
                    <a:pt x="297" y="207"/>
                  </a:lnTo>
                  <a:lnTo>
                    <a:pt x="297" y="198"/>
                  </a:lnTo>
                  <a:lnTo>
                    <a:pt x="288" y="192"/>
                  </a:lnTo>
                  <a:lnTo>
                    <a:pt x="279" y="189"/>
                  </a:lnTo>
                  <a:lnTo>
                    <a:pt x="273" y="180"/>
                  </a:lnTo>
                  <a:lnTo>
                    <a:pt x="264" y="177"/>
                  </a:lnTo>
                  <a:lnTo>
                    <a:pt x="255" y="177"/>
                  </a:lnTo>
                  <a:lnTo>
                    <a:pt x="249" y="186"/>
                  </a:lnTo>
                  <a:lnTo>
                    <a:pt x="246" y="195"/>
                  </a:lnTo>
                  <a:lnTo>
                    <a:pt x="240" y="204"/>
                  </a:lnTo>
                  <a:lnTo>
                    <a:pt x="231" y="207"/>
                  </a:lnTo>
                  <a:lnTo>
                    <a:pt x="240" y="210"/>
                  </a:lnTo>
                  <a:lnTo>
                    <a:pt x="231" y="213"/>
                  </a:lnTo>
                  <a:lnTo>
                    <a:pt x="225" y="222"/>
                  </a:lnTo>
                  <a:lnTo>
                    <a:pt x="225" y="210"/>
                  </a:lnTo>
                  <a:lnTo>
                    <a:pt x="231" y="201"/>
                  </a:lnTo>
                  <a:lnTo>
                    <a:pt x="243" y="195"/>
                  </a:lnTo>
                  <a:lnTo>
                    <a:pt x="249" y="186"/>
                  </a:lnTo>
                  <a:lnTo>
                    <a:pt x="258" y="180"/>
                  </a:lnTo>
                  <a:lnTo>
                    <a:pt x="264" y="171"/>
                  </a:lnTo>
                  <a:lnTo>
                    <a:pt x="273" y="165"/>
                  </a:lnTo>
                  <a:lnTo>
                    <a:pt x="276" y="156"/>
                  </a:lnTo>
                  <a:lnTo>
                    <a:pt x="276" y="147"/>
                  </a:lnTo>
                  <a:lnTo>
                    <a:pt x="276" y="138"/>
                  </a:lnTo>
                  <a:lnTo>
                    <a:pt x="270" y="132"/>
                  </a:lnTo>
                  <a:lnTo>
                    <a:pt x="261" y="126"/>
                  </a:lnTo>
                  <a:lnTo>
                    <a:pt x="252" y="129"/>
                  </a:lnTo>
                  <a:lnTo>
                    <a:pt x="255" y="138"/>
                  </a:lnTo>
                  <a:lnTo>
                    <a:pt x="246" y="144"/>
                  </a:lnTo>
                  <a:lnTo>
                    <a:pt x="237" y="138"/>
                  </a:lnTo>
                  <a:lnTo>
                    <a:pt x="237" y="129"/>
                  </a:lnTo>
                  <a:lnTo>
                    <a:pt x="237" y="120"/>
                  </a:lnTo>
                  <a:lnTo>
                    <a:pt x="228" y="114"/>
                  </a:lnTo>
                  <a:lnTo>
                    <a:pt x="237" y="114"/>
                  </a:lnTo>
                  <a:lnTo>
                    <a:pt x="246" y="114"/>
                  </a:lnTo>
                  <a:lnTo>
                    <a:pt x="237" y="114"/>
                  </a:lnTo>
                  <a:lnTo>
                    <a:pt x="228" y="114"/>
                  </a:lnTo>
                  <a:lnTo>
                    <a:pt x="219" y="108"/>
                  </a:lnTo>
                  <a:lnTo>
                    <a:pt x="228" y="111"/>
                  </a:lnTo>
                  <a:lnTo>
                    <a:pt x="237" y="117"/>
                  </a:lnTo>
                  <a:lnTo>
                    <a:pt x="246" y="123"/>
                  </a:lnTo>
                  <a:lnTo>
                    <a:pt x="240" y="114"/>
                  </a:lnTo>
                  <a:lnTo>
                    <a:pt x="231" y="111"/>
                  </a:lnTo>
                  <a:lnTo>
                    <a:pt x="219" y="108"/>
                  </a:lnTo>
                  <a:lnTo>
                    <a:pt x="198" y="99"/>
                  </a:lnTo>
                  <a:lnTo>
                    <a:pt x="189" y="90"/>
                  </a:lnTo>
                  <a:lnTo>
                    <a:pt x="180" y="84"/>
                  </a:lnTo>
                  <a:lnTo>
                    <a:pt x="177" y="75"/>
                  </a:lnTo>
                  <a:lnTo>
                    <a:pt x="171" y="66"/>
                  </a:lnTo>
                  <a:lnTo>
                    <a:pt x="162" y="57"/>
                  </a:lnTo>
                  <a:lnTo>
                    <a:pt x="162" y="48"/>
                  </a:lnTo>
                  <a:lnTo>
                    <a:pt x="171" y="42"/>
                  </a:lnTo>
                  <a:lnTo>
                    <a:pt x="177" y="33"/>
                  </a:lnTo>
                  <a:lnTo>
                    <a:pt x="183" y="24"/>
                  </a:lnTo>
                  <a:lnTo>
                    <a:pt x="192" y="18"/>
                  </a:lnTo>
                  <a:lnTo>
                    <a:pt x="201" y="15"/>
                  </a:lnTo>
                  <a:lnTo>
                    <a:pt x="210" y="9"/>
                  </a:lnTo>
                  <a:lnTo>
                    <a:pt x="219" y="6"/>
                  </a:lnTo>
                  <a:lnTo>
                    <a:pt x="228" y="3"/>
                  </a:lnTo>
                  <a:lnTo>
                    <a:pt x="237" y="0"/>
                  </a:lnTo>
                  <a:lnTo>
                    <a:pt x="246" y="0"/>
                  </a:lnTo>
                  <a:lnTo>
                    <a:pt x="255" y="0"/>
                  </a:lnTo>
                  <a:lnTo>
                    <a:pt x="264" y="0"/>
                  </a:lnTo>
                  <a:lnTo>
                    <a:pt x="273" y="0"/>
                  </a:lnTo>
                  <a:lnTo>
                    <a:pt x="282" y="3"/>
                  </a:lnTo>
                  <a:lnTo>
                    <a:pt x="291" y="12"/>
                  </a:lnTo>
                  <a:lnTo>
                    <a:pt x="300" y="21"/>
                  </a:lnTo>
                  <a:lnTo>
                    <a:pt x="309" y="27"/>
                  </a:lnTo>
                  <a:lnTo>
                    <a:pt x="321" y="39"/>
                  </a:lnTo>
                  <a:lnTo>
                    <a:pt x="345" y="45"/>
                  </a:lnTo>
                  <a:lnTo>
                    <a:pt x="345" y="54"/>
                  </a:lnTo>
                  <a:lnTo>
                    <a:pt x="345" y="63"/>
                  </a:lnTo>
                  <a:lnTo>
                    <a:pt x="345" y="72"/>
                  </a:lnTo>
                  <a:lnTo>
                    <a:pt x="345" y="81"/>
                  </a:lnTo>
                  <a:lnTo>
                    <a:pt x="345" y="90"/>
                  </a:lnTo>
                  <a:lnTo>
                    <a:pt x="345" y="99"/>
                  </a:lnTo>
                  <a:lnTo>
                    <a:pt x="345" y="108"/>
                  </a:lnTo>
                  <a:lnTo>
                    <a:pt x="345" y="117"/>
                  </a:lnTo>
                  <a:lnTo>
                    <a:pt x="339" y="126"/>
                  </a:lnTo>
                  <a:lnTo>
                    <a:pt x="336" y="135"/>
                  </a:lnTo>
                  <a:lnTo>
                    <a:pt x="336" y="144"/>
                  </a:lnTo>
                  <a:lnTo>
                    <a:pt x="333" y="153"/>
                  </a:lnTo>
                  <a:lnTo>
                    <a:pt x="327" y="162"/>
                  </a:lnTo>
                  <a:lnTo>
                    <a:pt x="324" y="171"/>
                  </a:lnTo>
                  <a:lnTo>
                    <a:pt x="318" y="180"/>
                  </a:lnTo>
                  <a:lnTo>
                    <a:pt x="312" y="189"/>
                  </a:lnTo>
                  <a:lnTo>
                    <a:pt x="309" y="198"/>
                  </a:lnTo>
                  <a:lnTo>
                    <a:pt x="306" y="207"/>
                  </a:lnTo>
                  <a:lnTo>
                    <a:pt x="303" y="216"/>
                  </a:lnTo>
                  <a:lnTo>
                    <a:pt x="303" y="225"/>
                  </a:lnTo>
                  <a:lnTo>
                    <a:pt x="303" y="234"/>
                  </a:lnTo>
                  <a:lnTo>
                    <a:pt x="303" y="243"/>
                  </a:lnTo>
                  <a:lnTo>
                    <a:pt x="303" y="252"/>
                  </a:lnTo>
                  <a:lnTo>
                    <a:pt x="303" y="261"/>
                  </a:lnTo>
                  <a:lnTo>
                    <a:pt x="306" y="270"/>
                  </a:lnTo>
                  <a:lnTo>
                    <a:pt x="312" y="279"/>
                  </a:lnTo>
                  <a:lnTo>
                    <a:pt x="315" y="288"/>
                  </a:lnTo>
                  <a:lnTo>
                    <a:pt x="321" y="297"/>
                  </a:lnTo>
                  <a:lnTo>
                    <a:pt x="324" y="306"/>
                  </a:lnTo>
                  <a:lnTo>
                    <a:pt x="330" y="315"/>
                  </a:lnTo>
                  <a:lnTo>
                    <a:pt x="336" y="324"/>
                  </a:lnTo>
                  <a:lnTo>
                    <a:pt x="336" y="333"/>
                  </a:lnTo>
                  <a:lnTo>
                    <a:pt x="336" y="342"/>
                  </a:lnTo>
                  <a:lnTo>
                    <a:pt x="336" y="333"/>
                  </a:lnTo>
                  <a:lnTo>
                    <a:pt x="330" y="324"/>
                  </a:lnTo>
                  <a:lnTo>
                    <a:pt x="324" y="315"/>
                  </a:lnTo>
                  <a:lnTo>
                    <a:pt x="315" y="312"/>
                  </a:lnTo>
                  <a:lnTo>
                    <a:pt x="303" y="309"/>
                  </a:lnTo>
                  <a:lnTo>
                    <a:pt x="291" y="309"/>
                  </a:lnTo>
                  <a:lnTo>
                    <a:pt x="282" y="309"/>
                  </a:lnTo>
                  <a:lnTo>
                    <a:pt x="273" y="312"/>
                  </a:lnTo>
                  <a:lnTo>
                    <a:pt x="267" y="321"/>
                  </a:lnTo>
                  <a:lnTo>
                    <a:pt x="261" y="330"/>
                  </a:lnTo>
                  <a:lnTo>
                    <a:pt x="255" y="339"/>
                  </a:lnTo>
                  <a:lnTo>
                    <a:pt x="252" y="348"/>
                  </a:lnTo>
                  <a:lnTo>
                    <a:pt x="252" y="357"/>
                  </a:lnTo>
                  <a:lnTo>
                    <a:pt x="243" y="369"/>
                  </a:lnTo>
                  <a:lnTo>
                    <a:pt x="234" y="375"/>
                  </a:lnTo>
                  <a:lnTo>
                    <a:pt x="231" y="384"/>
                  </a:lnTo>
                  <a:lnTo>
                    <a:pt x="228" y="393"/>
                  </a:lnTo>
                  <a:lnTo>
                    <a:pt x="225" y="402"/>
                  </a:lnTo>
                  <a:lnTo>
                    <a:pt x="225" y="411"/>
                  </a:lnTo>
                  <a:lnTo>
                    <a:pt x="222" y="420"/>
                  </a:lnTo>
                  <a:lnTo>
                    <a:pt x="219" y="429"/>
                  </a:lnTo>
                  <a:lnTo>
                    <a:pt x="216" y="441"/>
                  </a:lnTo>
                  <a:lnTo>
                    <a:pt x="216" y="450"/>
                  </a:lnTo>
                  <a:lnTo>
                    <a:pt x="216" y="459"/>
                  </a:lnTo>
                  <a:lnTo>
                    <a:pt x="207" y="468"/>
                  </a:lnTo>
                  <a:lnTo>
                    <a:pt x="204" y="477"/>
                  </a:lnTo>
                  <a:lnTo>
                    <a:pt x="204" y="486"/>
                  </a:lnTo>
                  <a:lnTo>
                    <a:pt x="204" y="495"/>
                  </a:lnTo>
                  <a:lnTo>
                    <a:pt x="204" y="504"/>
                  </a:lnTo>
                  <a:lnTo>
                    <a:pt x="198" y="513"/>
                  </a:lnTo>
                  <a:lnTo>
                    <a:pt x="210" y="519"/>
                  </a:lnTo>
                  <a:lnTo>
                    <a:pt x="201" y="516"/>
                  </a:lnTo>
                  <a:lnTo>
                    <a:pt x="192" y="516"/>
                  </a:lnTo>
                  <a:lnTo>
                    <a:pt x="186" y="525"/>
                  </a:lnTo>
                  <a:lnTo>
                    <a:pt x="174" y="534"/>
                  </a:lnTo>
                  <a:lnTo>
                    <a:pt x="168" y="543"/>
                  </a:lnTo>
                  <a:lnTo>
                    <a:pt x="165" y="552"/>
                  </a:lnTo>
                  <a:lnTo>
                    <a:pt x="159" y="561"/>
                  </a:lnTo>
                  <a:lnTo>
                    <a:pt x="150" y="570"/>
                  </a:lnTo>
                  <a:lnTo>
                    <a:pt x="144" y="579"/>
                  </a:lnTo>
                  <a:lnTo>
                    <a:pt x="138" y="588"/>
                  </a:lnTo>
                  <a:lnTo>
                    <a:pt x="132" y="597"/>
                  </a:lnTo>
                  <a:lnTo>
                    <a:pt x="123" y="606"/>
                  </a:lnTo>
                  <a:lnTo>
                    <a:pt x="111" y="615"/>
                  </a:lnTo>
                  <a:lnTo>
                    <a:pt x="102" y="627"/>
                  </a:lnTo>
                  <a:lnTo>
                    <a:pt x="102" y="636"/>
                  </a:lnTo>
                  <a:lnTo>
                    <a:pt x="102" y="645"/>
                  </a:lnTo>
                  <a:lnTo>
                    <a:pt x="102" y="654"/>
                  </a:lnTo>
                  <a:lnTo>
                    <a:pt x="93" y="657"/>
                  </a:lnTo>
                  <a:lnTo>
                    <a:pt x="84" y="654"/>
                  </a:lnTo>
                  <a:lnTo>
                    <a:pt x="75" y="660"/>
                  </a:lnTo>
                  <a:lnTo>
                    <a:pt x="72" y="669"/>
                  </a:lnTo>
                  <a:lnTo>
                    <a:pt x="72" y="681"/>
                  </a:lnTo>
                  <a:lnTo>
                    <a:pt x="81" y="693"/>
                  </a:lnTo>
                  <a:lnTo>
                    <a:pt x="90" y="699"/>
                  </a:lnTo>
                  <a:lnTo>
                    <a:pt x="102" y="708"/>
                  </a:lnTo>
                  <a:lnTo>
                    <a:pt x="111" y="714"/>
                  </a:lnTo>
                  <a:lnTo>
                    <a:pt x="120" y="717"/>
                  </a:lnTo>
                  <a:lnTo>
                    <a:pt x="117" y="726"/>
                  </a:lnTo>
                  <a:lnTo>
                    <a:pt x="108" y="735"/>
                  </a:lnTo>
                  <a:lnTo>
                    <a:pt x="105" y="744"/>
                  </a:lnTo>
                  <a:lnTo>
                    <a:pt x="102" y="753"/>
                  </a:lnTo>
                  <a:lnTo>
                    <a:pt x="96" y="762"/>
                  </a:lnTo>
                  <a:lnTo>
                    <a:pt x="87" y="771"/>
                  </a:lnTo>
                  <a:lnTo>
                    <a:pt x="78" y="777"/>
                  </a:lnTo>
                  <a:lnTo>
                    <a:pt x="69" y="783"/>
                  </a:lnTo>
                  <a:lnTo>
                    <a:pt x="69" y="774"/>
                  </a:lnTo>
                  <a:lnTo>
                    <a:pt x="57" y="783"/>
                  </a:lnTo>
                  <a:lnTo>
                    <a:pt x="57" y="774"/>
                  </a:lnTo>
                  <a:lnTo>
                    <a:pt x="48" y="780"/>
                  </a:lnTo>
                  <a:lnTo>
                    <a:pt x="39" y="783"/>
                  </a:lnTo>
                  <a:lnTo>
                    <a:pt x="30" y="783"/>
                  </a:lnTo>
                  <a:lnTo>
                    <a:pt x="33" y="774"/>
                  </a:lnTo>
                  <a:lnTo>
                    <a:pt x="42" y="768"/>
                  </a:lnTo>
                  <a:lnTo>
                    <a:pt x="30" y="768"/>
                  </a:lnTo>
                  <a:lnTo>
                    <a:pt x="21" y="771"/>
                  </a:lnTo>
                  <a:lnTo>
                    <a:pt x="9" y="780"/>
                  </a:lnTo>
                  <a:lnTo>
                    <a:pt x="0" y="774"/>
                  </a:lnTo>
                  <a:lnTo>
                    <a:pt x="0" y="765"/>
                  </a:lnTo>
                  <a:lnTo>
                    <a:pt x="18" y="759"/>
                  </a:lnTo>
                  <a:lnTo>
                    <a:pt x="30" y="759"/>
                  </a:lnTo>
                  <a:lnTo>
                    <a:pt x="39" y="750"/>
                  </a:lnTo>
                  <a:lnTo>
                    <a:pt x="27" y="750"/>
                  </a:lnTo>
                  <a:lnTo>
                    <a:pt x="42" y="750"/>
                  </a:lnTo>
                  <a:lnTo>
                    <a:pt x="48" y="741"/>
                  </a:lnTo>
                  <a:lnTo>
                    <a:pt x="39" y="741"/>
                  </a:lnTo>
                  <a:lnTo>
                    <a:pt x="30" y="750"/>
                  </a:lnTo>
                  <a:lnTo>
                    <a:pt x="30" y="738"/>
                  </a:lnTo>
                  <a:lnTo>
                    <a:pt x="39" y="729"/>
                  </a:lnTo>
                  <a:lnTo>
                    <a:pt x="48" y="723"/>
                  </a:lnTo>
                  <a:lnTo>
                    <a:pt x="39" y="717"/>
                  </a:lnTo>
                  <a:lnTo>
                    <a:pt x="27" y="717"/>
                  </a:lnTo>
                  <a:lnTo>
                    <a:pt x="18" y="720"/>
                  </a:lnTo>
                  <a:lnTo>
                    <a:pt x="9" y="720"/>
                  </a:lnTo>
                  <a:lnTo>
                    <a:pt x="0" y="720"/>
                  </a:lnTo>
                  <a:lnTo>
                    <a:pt x="9" y="714"/>
                  </a:lnTo>
                  <a:lnTo>
                    <a:pt x="0" y="708"/>
                  </a:lnTo>
                  <a:lnTo>
                    <a:pt x="9" y="702"/>
                  </a:lnTo>
                  <a:lnTo>
                    <a:pt x="18" y="696"/>
                  </a:lnTo>
                  <a:lnTo>
                    <a:pt x="24" y="687"/>
                  </a:lnTo>
                  <a:lnTo>
                    <a:pt x="33" y="684"/>
                  </a:lnTo>
                  <a:lnTo>
                    <a:pt x="42" y="681"/>
                  </a:lnTo>
                  <a:lnTo>
                    <a:pt x="54" y="678"/>
                  </a:lnTo>
                  <a:lnTo>
                    <a:pt x="63" y="675"/>
                  </a:lnTo>
                  <a:lnTo>
                    <a:pt x="84" y="675"/>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25" name="Freeform 27">
              <a:extLst>
                <a:ext uri="{FF2B5EF4-FFF2-40B4-BE49-F238E27FC236}">
                  <a16:creationId xmlns:a16="http://schemas.microsoft.com/office/drawing/2014/main" id="{F0F29DF3-D537-49E9-BAD0-43BA3FBD0B81}"/>
                </a:ext>
              </a:extLst>
            </p:cNvPr>
            <p:cNvSpPr>
              <a:spLocks/>
            </p:cNvSpPr>
            <p:nvPr/>
          </p:nvSpPr>
          <p:spPr bwMode="auto">
            <a:xfrm>
              <a:off x="3480" y="2115"/>
              <a:ext cx="175" cy="469"/>
            </a:xfrm>
            <a:custGeom>
              <a:avLst/>
              <a:gdLst>
                <a:gd name="T0" fmla="*/ 129 w 175"/>
                <a:gd name="T1" fmla="*/ 9 h 469"/>
                <a:gd name="T2" fmla="*/ 126 w 175"/>
                <a:gd name="T3" fmla="*/ 27 h 469"/>
                <a:gd name="T4" fmla="*/ 123 w 175"/>
                <a:gd name="T5" fmla="*/ 45 h 469"/>
                <a:gd name="T6" fmla="*/ 120 w 175"/>
                <a:gd name="T7" fmla="*/ 66 h 469"/>
                <a:gd name="T8" fmla="*/ 111 w 175"/>
                <a:gd name="T9" fmla="*/ 84 h 469"/>
                <a:gd name="T10" fmla="*/ 108 w 175"/>
                <a:gd name="T11" fmla="*/ 102 h 469"/>
                <a:gd name="T12" fmla="*/ 126 w 175"/>
                <a:gd name="T13" fmla="*/ 102 h 469"/>
                <a:gd name="T14" fmla="*/ 138 w 175"/>
                <a:gd name="T15" fmla="*/ 93 h 469"/>
                <a:gd name="T16" fmla="*/ 120 w 175"/>
                <a:gd name="T17" fmla="*/ 99 h 469"/>
                <a:gd name="T18" fmla="*/ 132 w 175"/>
                <a:gd name="T19" fmla="*/ 117 h 469"/>
                <a:gd name="T20" fmla="*/ 132 w 175"/>
                <a:gd name="T21" fmla="*/ 117 h 469"/>
                <a:gd name="T22" fmla="*/ 123 w 175"/>
                <a:gd name="T23" fmla="*/ 108 h 469"/>
                <a:gd name="T24" fmla="*/ 129 w 175"/>
                <a:gd name="T25" fmla="*/ 126 h 469"/>
                <a:gd name="T26" fmla="*/ 129 w 175"/>
                <a:gd name="T27" fmla="*/ 144 h 469"/>
                <a:gd name="T28" fmla="*/ 147 w 175"/>
                <a:gd name="T29" fmla="*/ 159 h 469"/>
                <a:gd name="T30" fmla="*/ 165 w 175"/>
                <a:gd name="T31" fmla="*/ 168 h 469"/>
                <a:gd name="T32" fmla="*/ 174 w 175"/>
                <a:gd name="T33" fmla="*/ 168 h 469"/>
                <a:gd name="T34" fmla="*/ 171 w 175"/>
                <a:gd name="T35" fmla="*/ 186 h 469"/>
                <a:gd name="T36" fmla="*/ 171 w 175"/>
                <a:gd name="T37" fmla="*/ 204 h 469"/>
                <a:gd name="T38" fmla="*/ 156 w 175"/>
                <a:gd name="T39" fmla="*/ 222 h 469"/>
                <a:gd name="T40" fmla="*/ 147 w 175"/>
                <a:gd name="T41" fmla="*/ 240 h 469"/>
                <a:gd name="T42" fmla="*/ 162 w 175"/>
                <a:gd name="T43" fmla="*/ 243 h 469"/>
                <a:gd name="T44" fmla="*/ 159 w 175"/>
                <a:gd name="T45" fmla="*/ 240 h 469"/>
                <a:gd name="T46" fmla="*/ 147 w 175"/>
                <a:gd name="T47" fmla="*/ 234 h 469"/>
                <a:gd name="T48" fmla="*/ 135 w 175"/>
                <a:gd name="T49" fmla="*/ 231 h 469"/>
                <a:gd name="T50" fmla="*/ 117 w 175"/>
                <a:gd name="T51" fmla="*/ 246 h 469"/>
                <a:gd name="T52" fmla="*/ 108 w 175"/>
                <a:gd name="T53" fmla="*/ 264 h 469"/>
                <a:gd name="T54" fmla="*/ 102 w 175"/>
                <a:gd name="T55" fmla="*/ 282 h 469"/>
                <a:gd name="T56" fmla="*/ 90 w 175"/>
                <a:gd name="T57" fmla="*/ 300 h 469"/>
                <a:gd name="T58" fmla="*/ 81 w 175"/>
                <a:gd name="T59" fmla="*/ 318 h 469"/>
                <a:gd name="T60" fmla="*/ 75 w 175"/>
                <a:gd name="T61" fmla="*/ 336 h 469"/>
                <a:gd name="T62" fmla="*/ 72 w 175"/>
                <a:gd name="T63" fmla="*/ 354 h 469"/>
                <a:gd name="T64" fmla="*/ 60 w 175"/>
                <a:gd name="T65" fmla="*/ 372 h 469"/>
                <a:gd name="T66" fmla="*/ 57 w 175"/>
                <a:gd name="T67" fmla="*/ 390 h 469"/>
                <a:gd name="T68" fmla="*/ 48 w 175"/>
                <a:gd name="T69" fmla="*/ 408 h 469"/>
                <a:gd name="T70" fmla="*/ 36 w 175"/>
                <a:gd name="T71" fmla="*/ 426 h 469"/>
                <a:gd name="T72" fmla="*/ 33 w 175"/>
                <a:gd name="T73" fmla="*/ 444 h 469"/>
                <a:gd name="T74" fmla="*/ 24 w 175"/>
                <a:gd name="T75" fmla="*/ 444 h 469"/>
                <a:gd name="T76" fmla="*/ 6 w 175"/>
                <a:gd name="T77" fmla="*/ 459 h 4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5"/>
                <a:gd name="T118" fmla="*/ 0 h 469"/>
                <a:gd name="T119" fmla="*/ 175 w 175"/>
                <a:gd name="T120" fmla="*/ 469 h 4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5" h="469">
                  <a:moveTo>
                    <a:pt x="138" y="0"/>
                  </a:moveTo>
                  <a:lnTo>
                    <a:pt x="129" y="9"/>
                  </a:lnTo>
                  <a:lnTo>
                    <a:pt x="126" y="18"/>
                  </a:lnTo>
                  <a:lnTo>
                    <a:pt x="126" y="27"/>
                  </a:lnTo>
                  <a:lnTo>
                    <a:pt x="123" y="36"/>
                  </a:lnTo>
                  <a:lnTo>
                    <a:pt x="123" y="45"/>
                  </a:lnTo>
                  <a:lnTo>
                    <a:pt x="123" y="54"/>
                  </a:lnTo>
                  <a:lnTo>
                    <a:pt x="120" y="66"/>
                  </a:lnTo>
                  <a:lnTo>
                    <a:pt x="114" y="75"/>
                  </a:lnTo>
                  <a:lnTo>
                    <a:pt x="111" y="84"/>
                  </a:lnTo>
                  <a:lnTo>
                    <a:pt x="111" y="93"/>
                  </a:lnTo>
                  <a:lnTo>
                    <a:pt x="108" y="102"/>
                  </a:lnTo>
                  <a:lnTo>
                    <a:pt x="117" y="102"/>
                  </a:lnTo>
                  <a:lnTo>
                    <a:pt x="126" y="102"/>
                  </a:lnTo>
                  <a:lnTo>
                    <a:pt x="135" y="102"/>
                  </a:lnTo>
                  <a:lnTo>
                    <a:pt x="138" y="93"/>
                  </a:lnTo>
                  <a:lnTo>
                    <a:pt x="129" y="96"/>
                  </a:lnTo>
                  <a:lnTo>
                    <a:pt x="120" y="99"/>
                  </a:lnTo>
                  <a:lnTo>
                    <a:pt x="129" y="108"/>
                  </a:lnTo>
                  <a:lnTo>
                    <a:pt x="132" y="117"/>
                  </a:lnTo>
                  <a:lnTo>
                    <a:pt x="141" y="120"/>
                  </a:lnTo>
                  <a:lnTo>
                    <a:pt x="132" y="117"/>
                  </a:lnTo>
                  <a:lnTo>
                    <a:pt x="123" y="117"/>
                  </a:lnTo>
                  <a:lnTo>
                    <a:pt x="123" y="108"/>
                  </a:lnTo>
                  <a:lnTo>
                    <a:pt x="129" y="117"/>
                  </a:lnTo>
                  <a:lnTo>
                    <a:pt x="129" y="126"/>
                  </a:lnTo>
                  <a:lnTo>
                    <a:pt x="129" y="135"/>
                  </a:lnTo>
                  <a:lnTo>
                    <a:pt x="129" y="144"/>
                  </a:lnTo>
                  <a:lnTo>
                    <a:pt x="135" y="153"/>
                  </a:lnTo>
                  <a:lnTo>
                    <a:pt x="147" y="159"/>
                  </a:lnTo>
                  <a:lnTo>
                    <a:pt x="156" y="162"/>
                  </a:lnTo>
                  <a:lnTo>
                    <a:pt x="165" y="168"/>
                  </a:lnTo>
                  <a:lnTo>
                    <a:pt x="168" y="159"/>
                  </a:lnTo>
                  <a:lnTo>
                    <a:pt x="174" y="168"/>
                  </a:lnTo>
                  <a:lnTo>
                    <a:pt x="171" y="177"/>
                  </a:lnTo>
                  <a:lnTo>
                    <a:pt x="171" y="186"/>
                  </a:lnTo>
                  <a:lnTo>
                    <a:pt x="171" y="195"/>
                  </a:lnTo>
                  <a:lnTo>
                    <a:pt x="171" y="204"/>
                  </a:lnTo>
                  <a:lnTo>
                    <a:pt x="165" y="213"/>
                  </a:lnTo>
                  <a:lnTo>
                    <a:pt x="156" y="222"/>
                  </a:lnTo>
                  <a:lnTo>
                    <a:pt x="153" y="231"/>
                  </a:lnTo>
                  <a:lnTo>
                    <a:pt x="147" y="240"/>
                  </a:lnTo>
                  <a:lnTo>
                    <a:pt x="144" y="249"/>
                  </a:lnTo>
                  <a:lnTo>
                    <a:pt x="162" y="243"/>
                  </a:lnTo>
                  <a:lnTo>
                    <a:pt x="168" y="231"/>
                  </a:lnTo>
                  <a:lnTo>
                    <a:pt x="159" y="240"/>
                  </a:lnTo>
                  <a:lnTo>
                    <a:pt x="147" y="246"/>
                  </a:lnTo>
                  <a:lnTo>
                    <a:pt x="147" y="234"/>
                  </a:lnTo>
                  <a:lnTo>
                    <a:pt x="147" y="225"/>
                  </a:lnTo>
                  <a:lnTo>
                    <a:pt x="135" y="231"/>
                  </a:lnTo>
                  <a:lnTo>
                    <a:pt x="123" y="237"/>
                  </a:lnTo>
                  <a:lnTo>
                    <a:pt x="117" y="246"/>
                  </a:lnTo>
                  <a:lnTo>
                    <a:pt x="111" y="255"/>
                  </a:lnTo>
                  <a:lnTo>
                    <a:pt x="108" y="264"/>
                  </a:lnTo>
                  <a:lnTo>
                    <a:pt x="105" y="273"/>
                  </a:lnTo>
                  <a:lnTo>
                    <a:pt x="102" y="282"/>
                  </a:lnTo>
                  <a:lnTo>
                    <a:pt x="96" y="291"/>
                  </a:lnTo>
                  <a:lnTo>
                    <a:pt x="90" y="300"/>
                  </a:lnTo>
                  <a:lnTo>
                    <a:pt x="87" y="309"/>
                  </a:lnTo>
                  <a:lnTo>
                    <a:pt x="81" y="318"/>
                  </a:lnTo>
                  <a:lnTo>
                    <a:pt x="75" y="327"/>
                  </a:lnTo>
                  <a:lnTo>
                    <a:pt x="75" y="336"/>
                  </a:lnTo>
                  <a:lnTo>
                    <a:pt x="72" y="345"/>
                  </a:lnTo>
                  <a:lnTo>
                    <a:pt x="72" y="354"/>
                  </a:lnTo>
                  <a:lnTo>
                    <a:pt x="66" y="363"/>
                  </a:lnTo>
                  <a:lnTo>
                    <a:pt x="60" y="372"/>
                  </a:lnTo>
                  <a:lnTo>
                    <a:pt x="57" y="381"/>
                  </a:lnTo>
                  <a:lnTo>
                    <a:pt x="57" y="390"/>
                  </a:lnTo>
                  <a:lnTo>
                    <a:pt x="51" y="399"/>
                  </a:lnTo>
                  <a:lnTo>
                    <a:pt x="48" y="408"/>
                  </a:lnTo>
                  <a:lnTo>
                    <a:pt x="42" y="417"/>
                  </a:lnTo>
                  <a:lnTo>
                    <a:pt x="36" y="426"/>
                  </a:lnTo>
                  <a:lnTo>
                    <a:pt x="33" y="435"/>
                  </a:lnTo>
                  <a:lnTo>
                    <a:pt x="33" y="444"/>
                  </a:lnTo>
                  <a:lnTo>
                    <a:pt x="27" y="453"/>
                  </a:lnTo>
                  <a:lnTo>
                    <a:pt x="24" y="444"/>
                  </a:lnTo>
                  <a:lnTo>
                    <a:pt x="15" y="450"/>
                  </a:lnTo>
                  <a:lnTo>
                    <a:pt x="6" y="459"/>
                  </a:lnTo>
                  <a:lnTo>
                    <a:pt x="0" y="468"/>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26" name="Freeform 28">
              <a:extLst>
                <a:ext uri="{FF2B5EF4-FFF2-40B4-BE49-F238E27FC236}">
                  <a16:creationId xmlns:a16="http://schemas.microsoft.com/office/drawing/2014/main" id="{F5C8B8C4-2B53-469C-A11C-D23FC89800D9}"/>
                </a:ext>
              </a:extLst>
            </p:cNvPr>
            <p:cNvSpPr>
              <a:spLocks/>
            </p:cNvSpPr>
            <p:nvPr/>
          </p:nvSpPr>
          <p:spPr bwMode="auto">
            <a:xfrm>
              <a:off x="3615" y="2157"/>
              <a:ext cx="13" cy="19"/>
            </a:xfrm>
            <a:custGeom>
              <a:avLst/>
              <a:gdLst>
                <a:gd name="T0" fmla="*/ 12 w 13"/>
                <a:gd name="T1" fmla="*/ 18 h 19"/>
                <a:gd name="T2" fmla="*/ 9 w 13"/>
                <a:gd name="T3" fmla="*/ 9 h 19"/>
                <a:gd name="T4" fmla="*/ 0 w 13"/>
                <a:gd name="T5" fmla="*/ 9 h 19"/>
                <a:gd name="T6" fmla="*/ 3 w 13"/>
                <a:gd name="T7" fmla="*/ 0 h 19"/>
                <a:gd name="T8" fmla="*/ 6 w 13"/>
                <a:gd name="T9" fmla="*/ 9 h 19"/>
                <a:gd name="T10" fmla="*/ 12 w 13"/>
                <a:gd name="T11" fmla="*/ 18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2" y="18"/>
                  </a:moveTo>
                  <a:lnTo>
                    <a:pt x="9" y="9"/>
                  </a:lnTo>
                  <a:lnTo>
                    <a:pt x="0" y="9"/>
                  </a:lnTo>
                  <a:lnTo>
                    <a:pt x="3" y="0"/>
                  </a:lnTo>
                  <a:lnTo>
                    <a:pt x="6" y="9"/>
                  </a:lnTo>
                  <a:lnTo>
                    <a:pt x="12" y="18"/>
                  </a:lnTo>
                </a:path>
              </a:pathLst>
            </a:custGeom>
            <a:solidFill>
              <a:schemeClr val="accent1"/>
            </a:solidFill>
            <a:ln w="12700" cap="rnd" cmpd="sng">
              <a:solidFill>
                <a:schemeClr val="tx2"/>
              </a:solidFill>
              <a:prstDash val="solid"/>
              <a:round/>
              <a:headEnd type="none" w="med" len="med"/>
              <a:tailEnd type="none" w="med" len="med"/>
            </a:ln>
          </p:spPr>
          <p:txBody>
            <a:bodyPr/>
            <a:lstStyle/>
            <a:p>
              <a:endParaRPr lang="en-US" dirty="0">
                <a:latin typeface="Times New Roman" panose="02020603050405020304" pitchFamily="18" charset="0"/>
              </a:endParaRPr>
            </a:p>
          </p:txBody>
        </p:sp>
        <p:sp>
          <p:nvSpPr>
            <p:cNvPr id="51227" name="Freeform 29">
              <a:extLst>
                <a:ext uri="{FF2B5EF4-FFF2-40B4-BE49-F238E27FC236}">
                  <a16:creationId xmlns:a16="http://schemas.microsoft.com/office/drawing/2014/main" id="{96AD29EF-C2DE-4485-9F9F-65FAD5E73522}"/>
                </a:ext>
              </a:extLst>
            </p:cNvPr>
            <p:cNvSpPr>
              <a:spLocks/>
            </p:cNvSpPr>
            <p:nvPr/>
          </p:nvSpPr>
          <p:spPr bwMode="auto">
            <a:xfrm>
              <a:off x="3309" y="2778"/>
              <a:ext cx="70" cy="25"/>
            </a:xfrm>
            <a:custGeom>
              <a:avLst/>
              <a:gdLst>
                <a:gd name="T0" fmla="*/ 6 w 70"/>
                <a:gd name="T1" fmla="*/ 0 h 25"/>
                <a:gd name="T2" fmla="*/ 0 w 70"/>
                <a:gd name="T3" fmla="*/ 9 h 25"/>
                <a:gd name="T4" fmla="*/ 9 w 70"/>
                <a:gd name="T5" fmla="*/ 15 h 25"/>
                <a:gd name="T6" fmla="*/ 6 w 70"/>
                <a:gd name="T7" fmla="*/ 6 h 25"/>
                <a:gd name="T8" fmla="*/ 15 w 70"/>
                <a:gd name="T9" fmla="*/ 6 h 25"/>
                <a:gd name="T10" fmla="*/ 24 w 70"/>
                <a:gd name="T11" fmla="*/ 9 h 25"/>
                <a:gd name="T12" fmla="*/ 30 w 70"/>
                <a:gd name="T13" fmla="*/ 18 h 25"/>
                <a:gd name="T14" fmla="*/ 21 w 70"/>
                <a:gd name="T15" fmla="*/ 18 h 25"/>
                <a:gd name="T16" fmla="*/ 12 w 70"/>
                <a:gd name="T17" fmla="*/ 18 h 25"/>
                <a:gd name="T18" fmla="*/ 15 w 70"/>
                <a:gd name="T19" fmla="*/ 9 h 25"/>
                <a:gd name="T20" fmla="*/ 24 w 70"/>
                <a:gd name="T21" fmla="*/ 6 h 25"/>
                <a:gd name="T22" fmla="*/ 33 w 70"/>
                <a:gd name="T23" fmla="*/ 6 h 25"/>
                <a:gd name="T24" fmla="*/ 42 w 70"/>
                <a:gd name="T25" fmla="*/ 9 h 25"/>
                <a:gd name="T26" fmla="*/ 42 w 70"/>
                <a:gd name="T27" fmla="*/ 18 h 25"/>
                <a:gd name="T28" fmla="*/ 30 w 70"/>
                <a:gd name="T29" fmla="*/ 21 h 25"/>
                <a:gd name="T30" fmla="*/ 21 w 70"/>
                <a:gd name="T31" fmla="*/ 24 h 25"/>
                <a:gd name="T32" fmla="*/ 21 w 70"/>
                <a:gd name="T33" fmla="*/ 15 h 25"/>
                <a:gd name="T34" fmla="*/ 30 w 70"/>
                <a:gd name="T35" fmla="*/ 9 h 25"/>
                <a:gd name="T36" fmla="*/ 42 w 70"/>
                <a:gd name="T37" fmla="*/ 9 h 25"/>
                <a:gd name="T38" fmla="*/ 51 w 70"/>
                <a:gd name="T39" fmla="*/ 9 h 25"/>
                <a:gd name="T40" fmla="*/ 60 w 70"/>
                <a:gd name="T41" fmla="*/ 12 h 25"/>
                <a:gd name="T42" fmla="*/ 60 w 70"/>
                <a:gd name="T43" fmla="*/ 21 h 25"/>
                <a:gd name="T44" fmla="*/ 51 w 70"/>
                <a:gd name="T45" fmla="*/ 24 h 25"/>
                <a:gd name="T46" fmla="*/ 42 w 70"/>
                <a:gd name="T47" fmla="*/ 24 h 25"/>
                <a:gd name="T48" fmla="*/ 42 w 70"/>
                <a:gd name="T49" fmla="*/ 15 h 25"/>
                <a:gd name="T50" fmla="*/ 51 w 70"/>
                <a:gd name="T51" fmla="*/ 15 h 25"/>
                <a:gd name="T52" fmla="*/ 60 w 70"/>
                <a:gd name="T53" fmla="*/ 15 h 25"/>
                <a:gd name="T54" fmla="*/ 69 w 70"/>
                <a:gd name="T55" fmla="*/ 15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25"/>
                <a:gd name="T86" fmla="*/ 70 w 70"/>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25">
                  <a:moveTo>
                    <a:pt x="6" y="0"/>
                  </a:moveTo>
                  <a:lnTo>
                    <a:pt x="0" y="9"/>
                  </a:lnTo>
                  <a:lnTo>
                    <a:pt x="9" y="15"/>
                  </a:lnTo>
                  <a:lnTo>
                    <a:pt x="6" y="6"/>
                  </a:lnTo>
                  <a:lnTo>
                    <a:pt x="15" y="6"/>
                  </a:lnTo>
                  <a:lnTo>
                    <a:pt x="24" y="9"/>
                  </a:lnTo>
                  <a:lnTo>
                    <a:pt x="30" y="18"/>
                  </a:lnTo>
                  <a:lnTo>
                    <a:pt x="21" y="18"/>
                  </a:lnTo>
                  <a:lnTo>
                    <a:pt x="12" y="18"/>
                  </a:lnTo>
                  <a:lnTo>
                    <a:pt x="15" y="9"/>
                  </a:lnTo>
                  <a:lnTo>
                    <a:pt x="24" y="6"/>
                  </a:lnTo>
                  <a:lnTo>
                    <a:pt x="33" y="6"/>
                  </a:lnTo>
                  <a:lnTo>
                    <a:pt x="42" y="9"/>
                  </a:lnTo>
                  <a:lnTo>
                    <a:pt x="42" y="18"/>
                  </a:lnTo>
                  <a:lnTo>
                    <a:pt x="30" y="21"/>
                  </a:lnTo>
                  <a:lnTo>
                    <a:pt x="21" y="24"/>
                  </a:lnTo>
                  <a:lnTo>
                    <a:pt x="21" y="15"/>
                  </a:lnTo>
                  <a:lnTo>
                    <a:pt x="30" y="9"/>
                  </a:lnTo>
                  <a:lnTo>
                    <a:pt x="42" y="9"/>
                  </a:lnTo>
                  <a:lnTo>
                    <a:pt x="51" y="9"/>
                  </a:lnTo>
                  <a:lnTo>
                    <a:pt x="60" y="12"/>
                  </a:lnTo>
                  <a:lnTo>
                    <a:pt x="60" y="21"/>
                  </a:lnTo>
                  <a:lnTo>
                    <a:pt x="51" y="24"/>
                  </a:lnTo>
                  <a:lnTo>
                    <a:pt x="42" y="24"/>
                  </a:lnTo>
                  <a:lnTo>
                    <a:pt x="42" y="15"/>
                  </a:lnTo>
                  <a:lnTo>
                    <a:pt x="51" y="15"/>
                  </a:lnTo>
                  <a:lnTo>
                    <a:pt x="60" y="15"/>
                  </a:lnTo>
                  <a:lnTo>
                    <a:pt x="69" y="15"/>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28" name="Freeform 30">
              <a:extLst>
                <a:ext uri="{FF2B5EF4-FFF2-40B4-BE49-F238E27FC236}">
                  <a16:creationId xmlns:a16="http://schemas.microsoft.com/office/drawing/2014/main" id="{98DF4F44-3312-4158-B170-412FE679D2BE}"/>
                </a:ext>
              </a:extLst>
            </p:cNvPr>
            <p:cNvSpPr>
              <a:spLocks/>
            </p:cNvSpPr>
            <p:nvPr/>
          </p:nvSpPr>
          <p:spPr bwMode="auto">
            <a:xfrm>
              <a:off x="3570" y="2400"/>
              <a:ext cx="19" cy="190"/>
            </a:xfrm>
            <a:custGeom>
              <a:avLst/>
              <a:gdLst>
                <a:gd name="T0" fmla="*/ 18 w 19"/>
                <a:gd name="T1" fmla="*/ 0 h 190"/>
                <a:gd name="T2" fmla="*/ 18 w 19"/>
                <a:gd name="T3" fmla="*/ 9 h 190"/>
                <a:gd name="T4" fmla="*/ 15 w 19"/>
                <a:gd name="T5" fmla="*/ 21 h 190"/>
                <a:gd name="T6" fmla="*/ 12 w 19"/>
                <a:gd name="T7" fmla="*/ 30 h 190"/>
                <a:gd name="T8" fmla="*/ 12 w 19"/>
                <a:gd name="T9" fmla="*/ 39 h 190"/>
                <a:gd name="T10" fmla="*/ 6 w 19"/>
                <a:gd name="T11" fmla="*/ 51 h 190"/>
                <a:gd name="T12" fmla="*/ 3 w 19"/>
                <a:gd name="T13" fmla="*/ 63 h 190"/>
                <a:gd name="T14" fmla="*/ 0 w 19"/>
                <a:gd name="T15" fmla="*/ 75 h 190"/>
                <a:gd name="T16" fmla="*/ 0 w 19"/>
                <a:gd name="T17" fmla="*/ 87 h 190"/>
                <a:gd name="T18" fmla="*/ 0 w 19"/>
                <a:gd name="T19" fmla="*/ 96 h 190"/>
                <a:gd name="T20" fmla="*/ 0 w 19"/>
                <a:gd name="T21" fmla="*/ 105 h 190"/>
                <a:gd name="T22" fmla="*/ 0 w 19"/>
                <a:gd name="T23" fmla="*/ 114 h 190"/>
                <a:gd name="T24" fmla="*/ 0 w 19"/>
                <a:gd name="T25" fmla="*/ 123 h 190"/>
                <a:gd name="T26" fmla="*/ 0 w 19"/>
                <a:gd name="T27" fmla="*/ 132 h 190"/>
                <a:gd name="T28" fmla="*/ 3 w 19"/>
                <a:gd name="T29" fmla="*/ 141 h 190"/>
                <a:gd name="T30" fmla="*/ 3 w 19"/>
                <a:gd name="T31" fmla="*/ 153 h 190"/>
                <a:gd name="T32" fmla="*/ 3 w 19"/>
                <a:gd name="T33" fmla="*/ 162 h 190"/>
                <a:gd name="T34" fmla="*/ 3 w 19"/>
                <a:gd name="T35" fmla="*/ 171 h 190"/>
                <a:gd name="T36" fmla="*/ 3 w 19"/>
                <a:gd name="T37" fmla="*/ 180 h 190"/>
                <a:gd name="T38" fmla="*/ 0 w 19"/>
                <a:gd name="T39" fmla="*/ 189 h 190"/>
                <a:gd name="T40" fmla="*/ 0 w 19"/>
                <a:gd name="T41" fmla="*/ 180 h 190"/>
                <a:gd name="T42" fmla="*/ 3 w 19"/>
                <a:gd name="T43" fmla="*/ 171 h 190"/>
                <a:gd name="T44" fmla="*/ 3 w 19"/>
                <a:gd name="T45" fmla="*/ 162 h 190"/>
                <a:gd name="T46" fmla="*/ 3 w 19"/>
                <a:gd name="T47" fmla="*/ 153 h 190"/>
                <a:gd name="T48" fmla="*/ 3 w 19"/>
                <a:gd name="T49" fmla="*/ 144 h 190"/>
                <a:gd name="T50" fmla="*/ 3 w 19"/>
                <a:gd name="T51" fmla="*/ 135 h 1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190"/>
                <a:gd name="T80" fmla="*/ 19 w 19"/>
                <a:gd name="T81" fmla="*/ 190 h 1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190">
                  <a:moveTo>
                    <a:pt x="18" y="0"/>
                  </a:moveTo>
                  <a:lnTo>
                    <a:pt x="18" y="9"/>
                  </a:lnTo>
                  <a:lnTo>
                    <a:pt x="15" y="21"/>
                  </a:lnTo>
                  <a:lnTo>
                    <a:pt x="12" y="30"/>
                  </a:lnTo>
                  <a:lnTo>
                    <a:pt x="12" y="39"/>
                  </a:lnTo>
                  <a:lnTo>
                    <a:pt x="6" y="51"/>
                  </a:lnTo>
                  <a:lnTo>
                    <a:pt x="3" y="63"/>
                  </a:lnTo>
                  <a:lnTo>
                    <a:pt x="0" y="75"/>
                  </a:lnTo>
                  <a:lnTo>
                    <a:pt x="0" y="87"/>
                  </a:lnTo>
                  <a:lnTo>
                    <a:pt x="0" y="96"/>
                  </a:lnTo>
                  <a:lnTo>
                    <a:pt x="0" y="105"/>
                  </a:lnTo>
                  <a:lnTo>
                    <a:pt x="0" y="114"/>
                  </a:lnTo>
                  <a:lnTo>
                    <a:pt x="0" y="123"/>
                  </a:lnTo>
                  <a:lnTo>
                    <a:pt x="0" y="132"/>
                  </a:lnTo>
                  <a:lnTo>
                    <a:pt x="3" y="141"/>
                  </a:lnTo>
                  <a:lnTo>
                    <a:pt x="3" y="153"/>
                  </a:lnTo>
                  <a:lnTo>
                    <a:pt x="3" y="162"/>
                  </a:lnTo>
                  <a:lnTo>
                    <a:pt x="3" y="171"/>
                  </a:lnTo>
                  <a:lnTo>
                    <a:pt x="3" y="180"/>
                  </a:lnTo>
                  <a:lnTo>
                    <a:pt x="0" y="189"/>
                  </a:lnTo>
                  <a:lnTo>
                    <a:pt x="0" y="180"/>
                  </a:lnTo>
                  <a:lnTo>
                    <a:pt x="3" y="171"/>
                  </a:lnTo>
                  <a:lnTo>
                    <a:pt x="3" y="162"/>
                  </a:lnTo>
                  <a:lnTo>
                    <a:pt x="3" y="153"/>
                  </a:lnTo>
                  <a:lnTo>
                    <a:pt x="3" y="144"/>
                  </a:lnTo>
                  <a:lnTo>
                    <a:pt x="3" y="135"/>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29" name="Freeform 31">
              <a:extLst>
                <a:ext uri="{FF2B5EF4-FFF2-40B4-BE49-F238E27FC236}">
                  <a16:creationId xmlns:a16="http://schemas.microsoft.com/office/drawing/2014/main" id="{BC218803-774B-4231-A422-31AF064A5028}"/>
                </a:ext>
              </a:extLst>
            </p:cNvPr>
            <p:cNvSpPr>
              <a:spLocks/>
            </p:cNvSpPr>
            <p:nvPr/>
          </p:nvSpPr>
          <p:spPr bwMode="auto">
            <a:xfrm>
              <a:off x="3618" y="2373"/>
              <a:ext cx="31" cy="193"/>
            </a:xfrm>
            <a:custGeom>
              <a:avLst/>
              <a:gdLst>
                <a:gd name="T0" fmla="*/ 30 w 31"/>
                <a:gd name="T1" fmla="*/ 0 h 193"/>
                <a:gd name="T2" fmla="*/ 27 w 31"/>
                <a:gd name="T3" fmla="*/ 9 h 193"/>
                <a:gd name="T4" fmla="*/ 24 w 31"/>
                <a:gd name="T5" fmla="*/ 18 h 193"/>
                <a:gd name="T6" fmla="*/ 21 w 31"/>
                <a:gd name="T7" fmla="*/ 27 h 193"/>
                <a:gd name="T8" fmla="*/ 15 w 31"/>
                <a:gd name="T9" fmla="*/ 39 h 193"/>
                <a:gd name="T10" fmla="*/ 9 w 31"/>
                <a:gd name="T11" fmla="*/ 48 h 193"/>
                <a:gd name="T12" fmla="*/ 9 w 31"/>
                <a:gd name="T13" fmla="*/ 57 h 193"/>
                <a:gd name="T14" fmla="*/ 6 w 31"/>
                <a:gd name="T15" fmla="*/ 69 h 193"/>
                <a:gd name="T16" fmla="*/ 6 w 31"/>
                <a:gd name="T17" fmla="*/ 78 h 193"/>
                <a:gd name="T18" fmla="*/ 3 w 31"/>
                <a:gd name="T19" fmla="*/ 87 h 193"/>
                <a:gd name="T20" fmla="*/ 0 w 31"/>
                <a:gd name="T21" fmla="*/ 96 h 193"/>
                <a:gd name="T22" fmla="*/ 0 w 31"/>
                <a:gd name="T23" fmla="*/ 105 h 193"/>
                <a:gd name="T24" fmla="*/ 0 w 31"/>
                <a:gd name="T25" fmla="*/ 114 h 193"/>
                <a:gd name="T26" fmla="*/ 0 w 31"/>
                <a:gd name="T27" fmla="*/ 123 h 193"/>
                <a:gd name="T28" fmla="*/ 0 w 31"/>
                <a:gd name="T29" fmla="*/ 135 h 193"/>
                <a:gd name="T30" fmla="*/ 0 w 31"/>
                <a:gd name="T31" fmla="*/ 144 h 193"/>
                <a:gd name="T32" fmla="*/ 0 w 31"/>
                <a:gd name="T33" fmla="*/ 153 h 193"/>
                <a:gd name="T34" fmla="*/ 0 w 31"/>
                <a:gd name="T35" fmla="*/ 165 h 193"/>
                <a:gd name="T36" fmla="*/ 0 w 31"/>
                <a:gd name="T37" fmla="*/ 174 h 193"/>
                <a:gd name="T38" fmla="*/ 0 w 31"/>
                <a:gd name="T39" fmla="*/ 183 h 193"/>
                <a:gd name="T40" fmla="*/ 0 w 31"/>
                <a:gd name="T41" fmla="*/ 192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93"/>
                <a:gd name="T65" fmla="*/ 31 w 31"/>
                <a:gd name="T66" fmla="*/ 193 h 1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93">
                  <a:moveTo>
                    <a:pt x="30" y="0"/>
                  </a:moveTo>
                  <a:lnTo>
                    <a:pt x="27" y="9"/>
                  </a:lnTo>
                  <a:lnTo>
                    <a:pt x="24" y="18"/>
                  </a:lnTo>
                  <a:lnTo>
                    <a:pt x="21" y="27"/>
                  </a:lnTo>
                  <a:lnTo>
                    <a:pt x="15" y="39"/>
                  </a:lnTo>
                  <a:lnTo>
                    <a:pt x="9" y="48"/>
                  </a:lnTo>
                  <a:lnTo>
                    <a:pt x="9" y="57"/>
                  </a:lnTo>
                  <a:lnTo>
                    <a:pt x="6" y="69"/>
                  </a:lnTo>
                  <a:lnTo>
                    <a:pt x="6" y="78"/>
                  </a:lnTo>
                  <a:lnTo>
                    <a:pt x="3" y="87"/>
                  </a:lnTo>
                  <a:lnTo>
                    <a:pt x="0" y="96"/>
                  </a:lnTo>
                  <a:lnTo>
                    <a:pt x="0" y="105"/>
                  </a:lnTo>
                  <a:lnTo>
                    <a:pt x="0" y="114"/>
                  </a:lnTo>
                  <a:lnTo>
                    <a:pt x="0" y="123"/>
                  </a:lnTo>
                  <a:lnTo>
                    <a:pt x="0" y="135"/>
                  </a:lnTo>
                  <a:lnTo>
                    <a:pt x="0" y="144"/>
                  </a:lnTo>
                  <a:lnTo>
                    <a:pt x="0" y="153"/>
                  </a:lnTo>
                  <a:lnTo>
                    <a:pt x="0" y="165"/>
                  </a:lnTo>
                  <a:lnTo>
                    <a:pt x="0" y="174"/>
                  </a:lnTo>
                  <a:lnTo>
                    <a:pt x="0" y="183"/>
                  </a:lnTo>
                  <a:lnTo>
                    <a:pt x="0" y="192"/>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30" name="Freeform 32">
              <a:extLst>
                <a:ext uri="{FF2B5EF4-FFF2-40B4-BE49-F238E27FC236}">
                  <a16:creationId xmlns:a16="http://schemas.microsoft.com/office/drawing/2014/main" id="{4ECB0038-E897-4B22-A144-0BCECF271E5D}"/>
                </a:ext>
              </a:extLst>
            </p:cNvPr>
            <p:cNvSpPr>
              <a:spLocks/>
            </p:cNvSpPr>
            <p:nvPr/>
          </p:nvSpPr>
          <p:spPr bwMode="auto">
            <a:xfrm>
              <a:off x="3570" y="2430"/>
              <a:ext cx="205" cy="325"/>
            </a:xfrm>
            <a:custGeom>
              <a:avLst/>
              <a:gdLst>
                <a:gd name="T0" fmla="*/ 204 w 205"/>
                <a:gd name="T1" fmla="*/ 0 h 325"/>
                <a:gd name="T2" fmla="*/ 201 w 205"/>
                <a:gd name="T3" fmla="*/ 9 h 325"/>
                <a:gd name="T4" fmla="*/ 195 w 205"/>
                <a:gd name="T5" fmla="*/ 18 h 325"/>
                <a:gd name="T6" fmla="*/ 192 w 205"/>
                <a:gd name="T7" fmla="*/ 27 h 325"/>
                <a:gd name="T8" fmla="*/ 189 w 205"/>
                <a:gd name="T9" fmla="*/ 36 h 325"/>
                <a:gd name="T10" fmla="*/ 186 w 205"/>
                <a:gd name="T11" fmla="*/ 48 h 325"/>
                <a:gd name="T12" fmla="*/ 183 w 205"/>
                <a:gd name="T13" fmla="*/ 57 h 325"/>
                <a:gd name="T14" fmla="*/ 165 w 205"/>
                <a:gd name="T15" fmla="*/ 126 h 325"/>
                <a:gd name="T16" fmla="*/ 153 w 205"/>
                <a:gd name="T17" fmla="*/ 159 h 325"/>
                <a:gd name="T18" fmla="*/ 129 w 205"/>
                <a:gd name="T19" fmla="*/ 183 h 325"/>
                <a:gd name="T20" fmla="*/ 42 w 205"/>
                <a:gd name="T21" fmla="*/ 288 h 325"/>
                <a:gd name="T22" fmla="*/ 30 w 205"/>
                <a:gd name="T23" fmla="*/ 291 h 325"/>
                <a:gd name="T24" fmla="*/ 0 w 205"/>
                <a:gd name="T25" fmla="*/ 294 h 325"/>
                <a:gd name="T26" fmla="*/ 15 w 205"/>
                <a:gd name="T27" fmla="*/ 297 h 325"/>
                <a:gd name="T28" fmla="*/ 24 w 205"/>
                <a:gd name="T29" fmla="*/ 297 h 325"/>
                <a:gd name="T30" fmla="*/ 18 w 205"/>
                <a:gd name="T31" fmla="*/ 306 h 325"/>
                <a:gd name="T32" fmla="*/ 12 w 205"/>
                <a:gd name="T33" fmla="*/ 315 h 325"/>
                <a:gd name="T34" fmla="*/ 3 w 205"/>
                <a:gd name="T35" fmla="*/ 324 h 3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5"/>
                <a:gd name="T55" fmla="*/ 0 h 325"/>
                <a:gd name="T56" fmla="*/ 205 w 205"/>
                <a:gd name="T57" fmla="*/ 325 h 3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5" h="325">
                  <a:moveTo>
                    <a:pt x="204" y="0"/>
                  </a:moveTo>
                  <a:lnTo>
                    <a:pt x="201" y="9"/>
                  </a:lnTo>
                  <a:lnTo>
                    <a:pt x="195" y="18"/>
                  </a:lnTo>
                  <a:lnTo>
                    <a:pt x="192" y="27"/>
                  </a:lnTo>
                  <a:lnTo>
                    <a:pt x="189" y="36"/>
                  </a:lnTo>
                  <a:lnTo>
                    <a:pt x="186" y="48"/>
                  </a:lnTo>
                  <a:lnTo>
                    <a:pt x="183" y="57"/>
                  </a:lnTo>
                  <a:lnTo>
                    <a:pt x="165" y="126"/>
                  </a:lnTo>
                  <a:lnTo>
                    <a:pt x="153" y="159"/>
                  </a:lnTo>
                  <a:lnTo>
                    <a:pt x="129" y="183"/>
                  </a:lnTo>
                  <a:lnTo>
                    <a:pt x="42" y="288"/>
                  </a:lnTo>
                  <a:lnTo>
                    <a:pt x="30" y="291"/>
                  </a:lnTo>
                  <a:lnTo>
                    <a:pt x="0" y="294"/>
                  </a:lnTo>
                  <a:lnTo>
                    <a:pt x="15" y="297"/>
                  </a:lnTo>
                  <a:lnTo>
                    <a:pt x="24" y="297"/>
                  </a:lnTo>
                  <a:lnTo>
                    <a:pt x="18" y="306"/>
                  </a:lnTo>
                  <a:lnTo>
                    <a:pt x="12" y="315"/>
                  </a:lnTo>
                  <a:lnTo>
                    <a:pt x="3" y="324"/>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31" name="Freeform 33">
              <a:extLst>
                <a:ext uri="{FF2B5EF4-FFF2-40B4-BE49-F238E27FC236}">
                  <a16:creationId xmlns:a16="http://schemas.microsoft.com/office/drawing/2014/main" id="{6CE7DABF-05AF-4939-A059-7643AD3D454E}"/>
                </a:ext>
              </a:extLst>
            </p:cNvPr>
            <p:cNvSpPr>
              <a:spLocks/>
            </p:cNvSpPr>
            <p:nvPr/>
          </p:nvSpPr>
          <p:spPr bwMode="auto">
            <a:xfrm>
              <a:off x="3639" y="2421"/>
              <a:ext cx="154" cy="265"/>
            </a:xfrm>
            <a:custGeom>
              <a:avLst/>
              <a:gdLst>
                <a:gd name="T0" fmla="*/ 153 w 154"/>
                <a:gd name="T1" fmla="*/ 0 h 265"/>
                <a:gd name="T2" fmla="*/ 153 w 154"/>
                <a:gd name="T3" fmla="*/ 12 h 265"/>
                <a:gd name="T4" fmla="*/ 153 w 154"/>
                <a:gd name="T5" fmla="*/ 21 h 265"/>
                <a:gd name="T6" fmla="*/ 153 w 154"/>
                <a:gd name="T7" fmla="*/ 30 h 265"/>
                <a:gd name="T8" fmla="*/ 147 w 154"/>
                <a:gd name="T9" fmla="*/ 54 h 265"/>
                <a:gd name="T10" fmla="*/ 141 w 154"/>
                <a:gd name="T11" fmla="*/ 63 h 265"/>
                <a:gd name="T12" fmla="*/ 135 w 154"/>
                <a:gd name="T13" fmla="*/ 75 h 265"/>
                <a:gd name="T14" fmla="*/ 132 w 154"/>
                <a:gd name="T15" fmla="*/ 84 h 265"/>
                <a:gd name="T16" fmla="*/ 129 w 154"/>
                <a:gd name="T17" fmla="*/ 93 h 265"/>
                <a:gd name="T18" fmla="*/ 129 w 154"/>
                <a:gd name="T19" fmla="*/ 102 h 265"/>
                <a:gd name="T20" fmla="*/ 129 w 154"/>
                <a:gd name="T21" fmla="*/ 111 h 265"/>
                <a:gd name="T22" fmla="*/ 129 w 154"/>
                <a:gd name="T23" fmla="*/ 123 h 265"/>
                <a:gd name="T24" fmla="*/ 129 w 154"/>
                <a:gd name="T25" fmla="*/ 132 h 265"/>
                <a:gd name="T26" fmla="*/ 129 w 154"/>
                <a:gd name="T27" fmla="*/ 141 h 265"/>
                <a:gd name="T28" fmla="*/ 126 w 154"/>
                <a:gd name="T29" fmla="*/ 150 h 265"/>
                <a:gd name="T30" fmla="*/ 126 w 154"/>
                <a:gd name="T31" fmla="*/ 159 h 265"/>
                <a:gd name="T32" fmla="*/ 126 w 154"/>
                <a:gd name="T33" fmla="*/ 168 h 265"/>
                <a:gd name="T34" fmla="*/ 126 w 154"/>
                <a:gd name="T35" fmla="*/ 177 h 265"/>
                <a:gd name="T36" fmla="*/ 126 w 154"/>
                <a:gd name="T37" fmla="*/ 189 h 265"/>
                <a:gd name="T38" fmla="*/ 123 w 154"/>
                <a:gd name="T39" fmla="*/ 198 h 265"/>
                <a:gd name="T40" fmla="*/ 123 w 154"/>
                <a:gd name="T41" fmla="*/ 210 h 265"/>
                <a:gd name="T42" fmla="*/ 123 w 154"/>
                <a:gd name="T43" fmla="*/ 222 h 265"/>
                <a:gd name="T44" fmla="*/ 123 w 154"/>
                <a:gd name="T45" fmla="*/ 231 h 265"/>
                <a:gd name="T46" fmla="*/ 123 w 154"/>
                <a:gd name="T47" fmla="*/ 240 h 265"/>
                <a:gd name="T48" fmla="*/ 117 w 154"/>
                <a:gd name="T49" fmla="*/ 228 h 265"/>
                <a:gd name="T50" fmla="*/ 117 w 154"/>
                <a:gd name="T51" fmla="*/ 219 h 265"/>
                <a:gd name="T52" fmla="*/ 129 w 154"/>
                <a:gd name="T53" fmla="*/ 216 h 265"/>
                <a:gd name="T54" fmla="*/ 138 w 154"/>
                <a:gd name="T55" fmla="*/ 225 h 265"/>
                <a:gd name="T56" fmla="*/ 132 w 154"/>
                <a:gd name="T57" fmla="*/ 234 h 265"/>
                <a:gd name="T58" fmla="*/ 132 w 154"/>
                <a:gd name="T59" fmla="*/ 243 h 265"/>
                <a:gd name="T60" fmla="*/ 123 w 154"/>
                <a:gd name="T61" fmla="*/ 246 h 265"/>
                <a:gd name="T62" fmla="*/ 111 w 154"/>
                <a:gd name="T63" fmla="*/ 249 h 265"/>
                <a:gd name="T64" fmla="*/ 99 w 154"/>
                <a:gd name="T65" fmla="*/ 249 h 265"/>
                <a:gd name="T66" fmla="*/ 87 w 154"/>
                <a:gd name="T67" fmla="*/ 258 h 265"/>
                <a:gd name="T68" fmla="*/ 63 w 154"/>
                <a:gd name="T69" fmla="*/ 261 h 265"/>
                <a:gd name="T70" fmla="*/ 54 w 154"/>
                <a:gd name="T71" fmla="*/ 264 h 265"/>
                <a:gd name="T72" fmla="*/ 45 w 154"/>
                <a:gd name="T73" fmla="*/ 264 h 265"/>
                <a:gd name="T74" fmla="*/ 54 w 154"/>
                <a:gd name="T75" fmla="*/ 255 h 265"/>
                <a:gd name="T76" fmla="*/ 63 w 154"/>
                <a:gd name="T77" fmla="*/ 249 h 265"/>
                <a:gd name="T78" fmla="*/ 54 w 154"/>
                <a:gd name="T79" fmla="*/ 252 h 265"/>
                <a:gd name="T80" fmla="*/ 45 w 154"/>
                <a:gd name="T81" fmla="*/ 255 h 265"/>
                <a:gd name="T82" fmla="*/ 36 w 154"/>
                <a:gd name="T83" fmla="*/ 255 h 265"/>
                <a:gd name="T84" fmla="*/ 24 w 154"/>
                <a:gd name="T85" fmla="*/ 261 h 265"/>
                <a:gd name="T86" fmla="*/ 0 w 154"/>
                <a:gd name="T87" fmla="*/ 261 h 2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265"/>
                <a:gd name="T134" fmla="*/ 154 w 154"/>
                <a:gd name="T135" fmla="*/ 265 h 2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265">
                  <a:moveTo>
                    <a:pt x="153" y="0"/>
                  </a:moveTo>
                  <a:lnTo>
                    <a:pt x="153" y="12"/>
                  </a:lnTo>
                  <a:lnTo>
                    <a:pt x="153" y="21"/>
                  </a:lnTo>
                  <a:lnTo>
                    <a:pt x="153" y="30"/>
                  </a:lnTo>
                  <a:lnTo>
                    <a:pt x="147" y="54"/>
                  </a:lnTo>
                  <a:lnTo>
                    <a:pt x="141" y="63"/>
                  </a:lnTo>
                  <a:lnTo>
                    <a:pt x="135" y="75"/>
                  </a:lnTo>
                  <a:lnTo>
                    <a:pt x="132" y="84"/>
                  </a:lnTo>
                  <a:lnTo>
                    <a:pt x="129" y="93"/>
                  </a:lnTo>
                  <a:lnTo>
                    <a:pt x="129" y="102"/>
                  </a:lnTo>
                  <a:lnTo>
                    <a:pt x="129" y="111"/>
                  </a:lnTo>
                  <a:lnTo>
                    <a:pt x="129" y="123"/>
                  </a:lnTo>
                  <a:lnTo>
                    <a:pt x="129" y="132"/>
                  </a:lnTo>
                  <a:lnTo>
                    <a:pt x="129" y="141"/>
                  </a:lnTo>
                  <a:lnTo>
                    <a:pt x="126" y="150"/>
                  </a:lnTo>
                  <a:lnTo>
                    <a:pt x="126" y="159"/>
                  </a:lnTo>
                  <a:lnTo>
                    <a:pt x="126" y="168"/>
                  </a:lnTo>
                  <a:lnTo>
                    <a:pt x="126" y="177"/>
                  </a:lnTo>
                  <a:lnTo>
                    <a:pt x="126" y="189"/>
                  </a:lnTo>
                  <a:lnTo>
                    <a:pt x="123" y="198"/>
                  </a:lnTo>
                  <a:lnTo>
                    <a:pt x="123" y="210"/>
                  </a:lnTo>
                  <a:lnTo>
                    <a:pt x="123" y="222"/>
                  </a:lnTo>
                  <a:lnTo>
                    <a:pt x="123" y="231"/>
                  </a:lnTo>
                  <a:lnTo>
                    <a:pt x="123" y="240"/>
                  </a:lnTo>
                  <a:lnTo>
                    <a:pt x="117" y="228"/>
                  </a:lnTo>
                  <a:lnTo>
                    <a:pt x="117" y="219"/>
                  </a:lnTo>
                  <a:lnTo>
                    <a:pt x="129" y="216"/>
                  </a:lnTo>
                  <a:lnTo>
                    <a:pt x="138" y="225"/>
                  </a:lnTo>
                  <a:lnTo>
                    <a:pt x="132" y="234"/>
                  </a:lnTo>
                  <a:lnTo>
                    <a:pt x="132" y="243"/>
                  </a:lnTo>
                  <a:lnTo>
                    <a:pt x="123" y="246"/>
                  </a:lnTo>
                  <a:lnTo>
                    <a:pt x="111" y="249"/>
                  </a:lnTo>
                  <a:lnTo>
                    <a:pt x="99" y="249"/>
                  </a:lnTo>
                  <a:lnTo>
                    <a:pt x="87" y="258"/>
                  </a:lnTo>
                  <a:lnTo>
                    <a:pt x="63" y="261"/>
                  </a:lnTo>
                  <a:lnTo>
                    <a:pt x="54" y="264"/>
                  </a:lnTo>
                  <a:lnTo>
                    <a:pt x="45" y="264"/>
                  </a:lnTo>
                  <a:lnTo>
                    <a:pt x="54" y="255"/>
                  </a:lnTo>
                  <a:lnTo>
                    <a:pt x="63" y="249"/>
                  </a:lnTo>
                  <a:lnTo>
                    <a:pt x="54" y="252"/>
                  </a:lnTo>
                  <a:lnTo>
                    <a:pt x="45" y="255"/>
                  </a:lnTo>
                  <a:lnTo>
                    <a:pt x="36" y="255"/>
                  </a:lnTo>
                  <a:lnTo>
                    <a:pt x="24" y="261"/>
                  </a:lnTo>
                  <a:lnTo>
                    <a:pt x="0" y="261"/>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32" name="Freeform 34">
              <a:extLst>
                <a:ext uri="{FF2B5EF4-FFF2-40B4-BE49-F238E27FC236}">
                  <a16:creationId xmlns:a16="http://schemas.microsoft.com/office/drawing/2014/main" id="{D35D2D54-96F8-4EDD-8C82-97F263AC7F41}"/>
                </a:ext>
              </a:extLst>
            </p:cNvPr>
            <p:cNvSpPr>
              <a:spLocks/>
            </p:cNvSpPr>
            <p:nvPr/>
          </p:nvSpPr>
          <p:spPr bwMode="auto">
            <a:xfrm>
              <a:off x="3555" y="2757"/>
              <a:ext cx="25" cy="52"/>
            </a:xfrm>
            <a:custGeom>
              <a:avLst/>
              <a:gdLst>
                <a:gd name="T0" fmla="*/ 24 w 25"/>
                <a:gd name="T1" fmla="*/ 0 h 52"/>
                <a:gd name="T2" fmla="*/ 24 w 25"/>
                <a:gd name="T3" fmla="*/ 9 h 52"/>
                <a:gd name="T4" fmla="*/ 24 w 25"/>
                <a:gd name="T5" fmla="*/ 18 h 52"/>
                <a:gd name="T6" fmla="*/ 21 w 25"/>
                <a:gd name="T7" fmla="*/ 27 h 52"/>
                <a:gd name="T8" fmla="*/ 18 w 25"/>
                <a:gd name="T9" fmla="*/ 36 h 52"/>
                <a:gd name="T10" fmla="*/ 9 w 25"/>
                <a:gd name="T11" fmla="*/ 45 h 52"/>
                <a:gd name="T12" fmla="*/ 0 w 25"/>
                <a:gd name="T13" fmla="*/ 48 h 52"/>
                <a:gd name="T14" fmla="*/ 9 w 25"/>
                <a:gd name="T15" fmla="*/ 51 h 52"/>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52"/>
                <a:gd name="T26" fmla="*/ 25 w 25"/>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52">
                  <a:moveTo>
                    <a:pt x="24" y="0"/>
                  </a:moveTo>
                  <a:lnTo>
                    <a:pt x="24" y="9"/>
                  </a:lnTo>
                  <a:lnTo>
                    <a:pt x="24" y="18"/>
                  </a:lnTo>
                  <a:lnTo>
                    <a:pt x="21" y="27"/>
                  </a:lnTo>
                  <a:lnTo>
                    <a:pt x="18" y="36"/>
                  </a:lnTo>
                  <a:lnTo>
                    <a:pt x="9" y="45"/>
                  </a:lnTo>
                  <a:lnTo>
                    <a:pt x="0" y="48"/>
                  </a:lnTo>
                  <a:lnTo>
                    <a:pt x="9" y="51"/>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33" name="Freeform 35">
              <a:extLst>
                <a:ext uri="{FF2B5EF4-FFF2-40B4-BE49-F238E27FC236}">
                  <a16:creationId xmlns:a16="http://schemas.microsoft.com/office/drawing/2014/main" id="{0A831E0A-C97C-442C-8628-812F853F20F7}"/>
                </a:ext>
              </a:extLst>
            </p:cNvPr>
            <p:cNvSpPr>
              <a:spLocks/>
            </p:cNvSpPr>
            <p:nvPr/>
          </p:nvSpPr>
          <p:spPr bwMode="auto">
            <a:xfrm>
              <a:off x="3582" y="2676"/>
              <a:ext cx="364" cy="697"/>
            </a:xfrm>
            <a:custGeom>
              <a:avLst/>
              <a:gdLst>
                <a:gd name="T0" fmla="*/ 0 w 364"/>
                <a:gd name="T1" fmla="*/ 141 h 697"/>
                <a:gd name="T2" fmla="*/ 21 w 364"/>
                <a:gd name="T3" fmla="*/ 159 h 697"/>
                <a:gd name="T4" fmla="*/ 33 w 364"/>
                <a:gd name="T5" fmla="*/ 228 h 697"/>
                <a:gd name="T6" fmla="*/ 45 w 364"/>
                <a:gd name="T7" fmla="*/ 315 h 697"/>
                <a:gd name="T8" fmla="*/ 45 w 364"/>
                <a:gd name="T9" fmla="*/ 345 h 697"/>
                <a:gd name="T10" fmla="*/ 57 w 364"/>
                <a:gd name="T11" fmla="*/ 387 h 697"/>
                <a:gd name="T12" fmla="*/ 81 w 364"/>
                <a:gd name="T13" fmla="*/ 432 h 697"/>
                <a:gd name="T14" fmla="*/ 120 w 364"/>
                <a:gd name="T15" fmla="*/ 468 h 697"/>
                <a:gd name="T16" fmla="*/ 132 w 364"/>
                <a:gd name="T17" fmla="*/ 495 h 697"/>
                <a:gd name="T18" fmla="*/ 255 w 364"/>
                <a:gd name="T19" fmla="*/ 696 h 697"/>
                <a:gd name="T20" fmla="*/ 336 w 364"/>
                <a:gd name="T21" fmla="*/ 660 h 697"/>
                <a:gd name="T22" fmla="*/ 363 w 364"/>
                <a:gd name="T23" fmla="*/ 624 h 697"/>
                <a:gd name="T24" fmla="*/ 354 w 364"/>
                <a:gd name="T25" fmla="*/ 606 h 697"/>
                <a:gd name="T26" fmla="*/ 294 w 364"/>
                <a:gd name="T27" fmla="*/ 501 h 697"/>
                <a:gd name="T28" fmla="*/ 264 w 364"/>
                <a:gd name="T29" fmla="*/ 459 h 697"/>
                <a:gd name="T30" fmla="*/ 219 w 364"/>
                <a:gd name="T31" fmla="*/ 411 h 697"/>
                <a:gd name="T32" fmla="*/ 192 w 364"/>
                <a:gd name="T33" fmla="*/ 378 h 697"/>
                <a:gd name="T34" fmla="*/ 201 w 364"/>
                <a:gd name="T35" fmla="*/ 381 h 697"/>
                <a:gd name="T36" fmla="*/ 198 w 364"/>
                <a:gd name="T37" fmla="*/ 357 h 697"/>
                <a:gd name="T38" fmla="*/ 177 w 364"/>
                <a:gd name="T39" fmla="*/ 339 h 697"/>
                <a:gd name="T40" fmla="*/ 195 w 364"/>
                <a:gd name="T41" fmla="*/ 354 h 697"/>
                <a:gd name="T42" fmla="*/ 174 w 364"/>
                <a:gd name="T43" fmla="*/ 246 h 697"/>
                <a:gd name="T44" fmla="*/ 171 w 364"/>
                <a:gd name="T45" fmla="*/ 216 h 697"/>
                <a:gd name="T46" fmla="*/ 174 w 364"/>
                <a:gd name="T47" fmla="*/ 180 h 697"/>
                <a:gd name="T48" fmla="*/ 153 w 364"/>
                <a:gd name="T49" fmla="*/ 216 h 697"/>
                <a:gd name="T50" fmla="*/ 174 w 364"/>
                <a:gd name="T51" fmla="*/ 174 h 697"/>
                <a:gd name="T52" fmla="*/ 156 w 364"/>
                <a:gd name="T53" fmla="*/ 189 h 697"/>
                <a:gd name="T54" fmla="*/ 180 w 364"/>
                <a:gd name="T55" fmla="*/ 165 h 697"/>
                <a:gd name="T56" fmla="*/ 198 w 364"/>
                <a:gd name="T57" fmla="*/ 123 h 697"/>
                <a:gd name="T58" fmla="*/ 195 w 364"/>
                <a:gd name="T59" fmla="*/ 84 h 697"/>
                <a:gd name="T60" fmla="*/ 186 w 364"/>
                <a:gd name="T61" fmla="*/ 54 h 697"/>
                <a:gd name="T62" fmla="*/ 174 w 364"/>
                <a:gd name="T63" fmla="*/ 0 h 6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4"/>
                <a:gd name="T97" fmla="*/ 0 h 697"/>
                <a:gd name="T98" fmla="*/ 364 w 364"/>
                <a:gd name="T99" fmla="*/ 697 h 6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4" h="697">
                  <a:moveTo>
                    <a:pt x="0" y="141"/>
                  </a:moveTo>
                  <a:lnTo>
                    <a:pt x="21" y="159"/>
                  </a:lnTo>
                  <a:lnTo>
                    <a:pt x="33" y="228"/>
                  </a:lnTo>
                  <a:lnTo>
                    <a:pt x="45" y="315"/>
                  </a:lnTo>
                  <a:lnTo>
                    <a:pt x="45" y="345"/>
                  </a:lnTo>
                  <a:lnTo>
                    <a:pt x="57" y="387"/>
                  </a:lnTo>
                  <a:lnTo>
                    <a:pt x="81" y="432"/>
                  </a:lnTo>
                  <a:lnTo>
                    <a:pt x="120" y="468"/>
                  </a:lnTo>
                  <a:lnTo>
                    <a:pt x="132" y="495"/>
                  </a:lnTo>
                  <a:lnTo>
                    <a:pt x="255" y="696"/>
                  </a:lnTo>
                  <a:lnTo>
                    <a:pt x="336" y="660"/>
                  </a:lnTo>
                  <a:lnTo>
                    <a:pt x="363" y="624"/>
                  </a:lnTo>
                  <a:lnTo>
                    <a:pt x="354" y="606"/>
                  </a:lnTo>
                  <a:lnTo>
                    <a:pt x="294" y="501"/>
                  </a:lnTo>
                  <a:lnTo>
                    <a:pt x="264" y="459"/>
                  </a:lnTo>
                  <a:lnTo>
                    <a:pt x="219" y="411"/>
                  </a:lnTo>
                  <a:lnTo>
                    <a:pt x="192" y="378"/>
                  </a:lnTo>
                  <a:lnTo>
                    <a:pt x="201" y="381"/>
                  </a:lnTo>
                  <a:lnTo>
                    <a:pt x="198" y="357"/>
                  </a:lnTo>
                  <a:lnTo>
                    <a:pt x="177" y="339"/>
                  </a:lnTo>
                  <a:lnTo>
                    <a:pt x="195" y="354"/>
                  </a:lnTo>
                  <a:lnTo>
                    <a:pt x="174" y="246"/>
                  </a:lnTo>
                  <a:lnTo>
                    <a:pt x="171" y="216"/>
                  </a:lnTo>
                  <a:lnTo>
                    <a:pt x="174" y="180"/>
                  </a:lnTo>
                  <a:lnTo>
                    <a:pt x="153" y="216"/>
                  </a:lnTo>
                  <a:lnTo>
                    <a:pt x="174" y="174"/>
                  </a:lnTo>
                  <a:lnTo>
                    <a:pt x="156" y="189"/>
                  </a:lnTo>
                  <a:lnTo>
                    <a:pt x="180" y="165"/>
                  </a:lnTo>
                  <a:lnTo>
                    <a:pt x="198" y="123"/>
                  </a:lnTo>
                  <a:lnTo>
                    <a:pt x="195" y="84"/>
                  </a:lnTo>
                  <a:lnTo>
                    <a:pt x="186" y="54"/>
                  </a:lnTo>
                  <a:lnTo>
                    <a:pt x="174"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34" name="Freeform 36">
              <a:extLst>
                <a:ext uri="{FF2B5EF4-FFF2-40B4-BE49-F238E27FC236}">
                  <a16:creationId xmlns:a16="http://schemas.microsoft.com/office/drawing/2014/main" id="{8793DE51-BF1C-4944-B636-5A60A549697F}"/>
                </a:ext>
              </a:extLst>
            </p:cNvPr>
            <p:cNvSpPr>
              <a:spLocks/>
            </p:cNvSpPr>
            <p:nvPr/>
          </p:nvSpPr>
          <p:spPr bwMode="auto">
            <a:xfrm>
              <a:off x="3738" y="3024"/>
              <a:ext cx="22" cy="58"/>
            </a:xfrm>
            <a:custGeom>
              <a:avLst/>
              <a:gdLst>
                <a:gd name="T0" fmla="*/ 21 w 22"/>
                <a:gd name="T1" fmla="*/ 57 h 58"/>
                <a:gd name="T2" fmla="*/ 12 w 22"/>
                <a:gd name="T3" fmla="*/ 54 h 58"/>
                <a:gd name="T4" fmla="*/ 9 w 22"/>
                <a:gd name="T5" fmla="*/ 45 h 58"/>
                <a:gd name="T6" fmla="*/ 9 w 22"/>
                <a:gd name="T7" fmla="*/ 36 h 58"/>
                <a:gd name="T8" fmla="*/ 3 w 22"/>
                <a:gd name="T9" fmla="*/ 27 h 58"/>
                <a:gd name="T10" fmla="*/ 0 w 22"/>
                <a:gd name="T11" fmla="*/ 18 h 58"/>
                <a:gd name="T12" fmla="*/ 0 w 22"/>
                <a:gd name="T13" fmla="*/ 9 h 58"/>
                <a:gd name="T14" fmla="*/ 0 w 22"/>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8"/>
                <a:gd name="T26" fmla="*/ 22 w 22"/>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8">
                  <a:moveTo>
                    <a:pt x="21" y="57"/>
                  </a:moveTo>
                  <a:lnTo>
                    <a:pt x="12" y="54"/>
                  </a:lnTo>
                  <a:lnTo>
                    <a:pt x="9" y="45"/>
                  </a:lnTo>
                  <a:lnTo>
                    <a:pt x="9" y="36"/>
                  </a:lnTo>
                  <a:lnTo>
                    <a:pt x="3" y="27"/>
                  </a:lnTo>
                  <a:lnTo>
                    <a:pt x="0" y="18"/>
                  </a:lnTo>
                  <a:lnTo>
                    <a:pt x="0" y="9"/>
                  </a:lnTo>
                  <a:lnTo>
                    <a:pt x="0"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35" name="Freeform 37">
              <a:extLst>
                <a:ext uri="{FF2B5EF4-FFF2-40B4-BE49-F238E27FC236}">
                  <a16:creationId xmlns:a16="http://schemas.microsoft.com/office/drawing/2014/main" id="{29CE2C6F-063B-4DB6-8BA9-774E02614410}"/>
                </a:ext>
              </a:extLst>
            </p:cNvPr>
            <p:cNvSpPr>
              <a:spLocks/>
            </p:cNvSpPr>
            <p:nvPr/>
          </p:nvSpPr>
          <p:spPr bwMode="auto">
            <a:xfrm>
              <a:off x="3492" y="2826"/>
              <a:ext cx="154" cy="490"/>
            </a:xfrm>
            <a:custGeom>
              <a:avLst/>
              <a:gdLst>
                <a:gd name="T0" fmla="*/ 117 w 154"/>
                <a:gd name="T1" fmla="*/ 183 h 490"/>
                <a:gd name="T2" fmla="*/ 126 w 154"/>
                <a:gd name="T3" fmla="*/ 189 h 490"/>
                <a:gd name="T4" fmla="*/ 126 w 154"/>
                <a:gd name="T5" fmla="*/ 198 h 490"/>
                <a:gd name="T6" fmla="*/ 126 w 154"/>
                <a:gd name="T7" fmla="*/ 207 h 490"/>
                <a:gd name="T8" fmla="*/ 120 w 154"/>
                <a:gd name="T9" fmla="*/ 216 h 490"/>
                <a:gd name="T10" fmla="*/ 111 w 154"/>
                <a:gd name="T11" fmla="*/ 225 h 490"/>
                <a:gd name="T12" fmla="*/ 108 w 154"/>
                <a:gd name="T13" fmla="*/ 234 h 490"/>
                <a:gd name="T14" fmla="*/ 108 w 154"/>
                <a:gd name="T15" fmla="*/ 243 h 490"/>
                <a:gd name="T16" fmla="*/ 111 w 154"/>
                <a:gd name="T17" fmla="*/ 231 h 490"/>
                <a:gd name="T18" fmla="*/ 120 w 154"/>
                <a:gd name="T19" fmla="*/ 225 h 490"/>
                <a:gd name="T20" fmla="*/ 126 w 154"/>
                <a:gd name="T21" fmla="*/ 216 h 490"/>
                <a:gd name="T22" fmla="*/ 126 w 154"/>
                <a:gd name="T23" fmla="*/ 255 h 490"/>
                <a:gd name="T24" fmla="*/ 147 w 154"/>
                <a:gd name="T25" fmla="*/ 378 h 490"/>
                <a:gd name="T26" fmla="*/ 153 w 154"/>
                <a:gd name="T27" fmla="*/ 471 h 490"/>
                <a:gd name="T28" fmla="*/ 129 w 154"/>
                <a:gd name="T29" fmla="*/ 486 h 490"/>
                <a:gd name="T30" fmla="*/ 90 w 154"/>
                <a:gd name="T31" fmla="*/ 489 h 490"/>
                <a:gd name="T32" fmla="*/ 48 w 154"/>
                <a:gd name="T33" fmla="*/ 489 h 490"/>
                <a:gd name="T34" fmla="*/ 0 w 154"/>
                <a:gd name="T35" fmla="*/ 486 h 490"/>
                <a:gd name="T36" fmla="*/ 3 w 154"/>
                <a:gd name="T37" fmla="*/ 348 h 490"/>
                <a:gd name="T38" fmla="*/ 6 w 154"/>
                <a:gd name="T39" fmla="*/ 237 h 490"/>
                <a:gd name="T40" fmla="*/ 15 w 154"/>
                <a:gd name="T41" fmla="*/ 225 h 490"/>
                <a:gd name="T42" fmla="*/ 24 w 154"/>
                <a:gd name="T43" fmla="*/ 240 h 490"/>
                <a:gd name="T44" fmla="*/ 6 w 154"/>
                <a:gd name="T45" fmla="*/ 198 h 490"/>
                <a:gd name="T46" fmla="*/ 6 w 154"/>
                <a:gd name="T47" fmla="*/ 156 h 490"/>
                <a:gd name="T48" fmla="*/ 12 w 154"/>
                <a:gd name="T49" fmla="*/ 117 h 490"/>
                <a:gd name="T50" fmla="*/ 39 w 154"/>
                <a:gd name="T51" fmla="*/ 0 h 4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490"/>
                <a:gd name="T80" fmla="*/ 154 w 154"/>
                <a:gd name="T81" fmla="*/ 490 h 4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490">
                  <a:moveTo>
                    <a:pt x="117" y="183"/>
                  </a:moveTo>
                  <a:lnTo>
                    <a:pt x="126" y="189"/>
                  </a:lnTo>
                  <a:lnTo>
                    <a:pt x="126" y="198"/>
                  </a:lnTo>
                  <a:lnTo>
                    <a:pt x="126" y="207"/>
                  </a:lnTo>
                  <a:lnTo>
                    <a:pt x="120" y="216"/>
                  </a:lnTo>
                  <a:lnTo>
                    <a:pt x="111" y="225"/>
                  </a:lnTo>
                  <a:lnTo>
                    <a:pt x="108" y="234"/>
                  </a:lnTo>
                  <a:lnTo>
                    <a:pt x="108" y="243"/>
                  </a:lnTo>
                  <a:lnTo>
                    <a:pt x="111" y="231"/>
                  </a:lnTo>
                  <a:lnTo>
                    <a:pt x="120" y="225"/>
                  </a:lnTo>
                  <a:lnTo>
                    <a:pt x="126" y="216"/>
                  </a:lnTo>
                  <a:lnTo>
                    <a:pt x="126" y="255"/>
                  </a:lnTo>
                  <a:lnTo>
                    <a:pt x="147" y="378"/>
                  </a:lnTo>
                  <a:lnTo>
                    <a:pt x="153" y="471"/>
                  </a:lnTo>
                  <a:lnTo>
                    <a:pt x="129" y="486"/>
                  </a:lnTo>
                  <a:lnTo>
                    <a:pt x="90" y="489"/>
                  </a:lnTo>
                  <a:lnTo>
                    <a:pt x="48" y="489"/>
                  </a:lnTo>
                  <a:lnTo>
                    <a:pt x="0" y="486"/>
                  </a:lnTo>
                  <a:lnTo>
                    <a:pt x="3" y="348"/>
                  </a:lnTo>
                  <a:lnTo>
                    <a:pt x="6" y="237"/>
                  </a:lnTo>
                  <a:lnTo>
                    <a:pt x="15" y="225"/>
                  </a:lnTo>
                  <a:lnTo>
                    <a:pt x="24" y="240"/>
                  </a:lnTo>
                  <a:lnTo>
                    <a:pt x="6" y="198"/>
                  </a:lnTo>
                  <a:lnTo>
                    <a:pt x="6" y="156"/>
                  </a:lnTo>
                  <a:lnTo>
                    <a:pt x="12" y="117"/>
                  </a:lnTo>
                  <a:lnTo>
                    <a:pt x="39"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36" name="Freeform 38">
              <a:extLst>
                <a:ext uri="{FF2B5EF4-FFF2-40B4-BE49-F238E27FC236}">
                  <a16:creationId xmlns:a16="http://schemas.microsoft.com/office/drawing/2014/main" id="{D3FAB6FB-26BD-41ED-9C5D-3EA0D18D9A7F}"/>
                </a:ext>
              </a:extLst>
            </p:cNvPr>
            <p:cNvSpPr>
              <a:spLocks/>
            </p:cNvSpPr>
            <p:nvPr/>
          </p:nvSpPr>
          <p:spPr bwMode="auto">
            <a:xfrm>
              <a:off x="3387" y="3321"/>
              <a:ext cx="238" cy="103"/>
            </a:xfrm>
            <a:custGeom>
              <a:avLst/>
              <a:gdLst>
                <a:gd name="T0" fmla="*/ 141 w 238"/>
                <a:gd name="T1" fmla="*/ 21 h 103"/>
                <a:gd name="T2" fmla="*/ 132 w 238"/>
                <a:gd name="T3" fmla="*/ 45 h 103"/>
                <a:gd name="T4" fmla="*/ 144 w 238"/>
                <a:gd name="T5" fmla="*/ 18 h 103"/>
                <a:gd name="T6" fmla="*/ 117 w 238"/>
                <a:gd name="T7" fmla="*/ 24 h 103"/>
                <a:gd name="T8" fmla="*/ 87 w 238"/>
                <a:gd name="T9" fmla="*/ 45 h 103"/>
                <a:gd name="T10" fmla="*/ 51 w 238"/>
                <a:gd name="T11" fmla="*/ 54 h 103"/>
                <a:gd name="T12" fmla="*/ 12 w 238"/>
                <a:gd name="T13" fmla="*/ 69 h 103"/>
                <a:gd name="T14" fmla="*/ 0 w 238"/>
                <a:gd name="T15" fmla="*/ 93 h 103"/>
                <a:gd name="T16" fmla="*/ 33 w 238"/>
                <a:gd name="T17" fmla="*/ 99 h 103"/>
                <a:gd name="T18" fmla="*/ 78 w 238"/>
                <a:gd name="T19" fmla="*/ 102 h 103"/>
                <a:gd name="T20" fmla="*/ 123 w 238"/>
                <a:gd name="T21" fmla="*/ 102 h 103"/>
                <a:gd name="T22" fmla="*/ 150 w 238"/>
                <a:gd name="T23" fmla="*/ 93 h 103"/>
                <a:gd name="T24" fmla="*/ 162 w 238"/>
                <a:gd name="T25" fmla="*/ 78 h 103"/>
                <a:gd name="T26" fmla="*/ 132 w 238"/>
                <a:gd name="T27" fmla="*/ 90 h 103"/>
                <a:gd name="T28" fmla="*/ 81 w 238"/>
                <a:gd name="T29" fmla="*/ 93 h 103"/>
                <a:gd name="T30" fmla="*/ 51 w 238"/>
                <a:gd name="T31" fmla="*/ 93 h 103"/>
                <a:gd name="T32" fmla="*/ 21 w 238"/>
                <a:gd name="T33" fmla="*/ 90 h 103"/>
                <a:gd name="T34" fmla="*/ 51 w 238"/>
                <a:gd name="T35" fmla="*/ 93 h 103"/>
                <a:gd name="T36" fmla="*/ 93 w 238"/>
                <a:gd name="T37" fmla="*/ 99 h 103"/>
                <a:gd name="T38" fmla="*/ 129 w 238"/>
                <a:gd name="T39" fmla="*/ 99 h 103"/>
                <a:gd name="T40" fmla="*/ 159 w 238"/>
                <a:gd name="T41" fmla="*/ 87 h 103"/>
                <a:gd name="T42" fmla="*/ 189 w 238"/>
                <a:gd name="T43" fmla="*/ 96 h 103"/>
                <a:gd name="T44" fmla="*/ 216 w 238"/>
                <a:gd name="T45" fmla="*/ 96 h 103"/>
                <a:gd name="T46" fmla="*/ 216 w 238"/>
                <a:gd name="T47" fmla="*/ 75 h 103"/>
                <a:gd name="T48" fmla="*/ 174 w 238"/>
                <a:gd name="T49" fmla="*/ 75 h 103"/>
                <a:gd name="T50" fmla="*/ 165 w 238"/>
                <a:gd name="T51" fmla="*/ 75 h 103"/>
                <a:gd name="T52" fmla="*/ 210 w 238"/>
                <a:gd name="T53" fmla="*/ 75 h 103"/>
                <a:gd name="T54" fmla="*/ 231 w 238"/>
                <a:gd name="T55" fmla="*/ 60 h 103"/>
                <a:gd name="T56" fmla="*/ 237 w 238"/>
                <a:gd name="T57" fmla="*/ 33 h 103"/>
                <a:gd name="T58" fmla="*/ 210 w 238"/>
                <a:gd name="T59" fmla="*/ 27 h 103"/>
                <a:gd name="T60" fmla="*/ 177 w 238"/>
                <a:gd name="T61" fmla="*/ 30 h 103"/>
                <a:gd name="T62" fmla="*/ 147 w 238"/>
                <a:gd name="T63" fmla="*/ 33 h 103"/>
                <a:gd name="T64" fmla="*/ 147 w 238"/>
                <a:gd name="T65" fmla="*/ 39 h 103"/>
                <a:gd name="T66" fmla="*/ 135 w 238"/>
                <a:gd name="T67" fmla="*/ 30 h 103"/>
                <a:gd name="T68" fmla="*/ 111 w 238"/>
                <a:gd name="T69" fmla="*/ 51 h 103"/>
                <a:gd name="T70" fmla="*/ 84 w 238"/>
                <a:gd name="T71" fmla="*/ 60 h 103"/>
                <a:gd name="T72" fmla="*/ 54 w 238"/>
                <a:gd name="T73" fmla="*/ 66 h 103"/>
                <a:gd name="T74" fmla="*/ 36 w 238"/>
                <a:gd name="T75" fmla="*/ 69 h 103"/>
                <a:gd name="T76" fmla="*/ 72 w 238"/>
                <a:gd name="T77" fmla="*/ 69 h 103"/>
                <a:gd name="T78" fmla="*/ 102 w 238"/>
                <a:gd name="T79" fmla="*/ 57 h 103"/>
                <a:gd name="T80" fmla="*/ 129 w 238"/>
                <a:gd name="T81" fmla="*/ 45 h 103"/>
                <a:gd name="T82" fmla="*/ 168 w 238"/>
                <a:gd name="T83" fmla="*/ 36 h 103"/>
                <a:gd name="T84" fmla="*/ 216 w 238"/>
                <a:gd name="T85" fmla="*/ 42 h 103"/>
                <a:gd name="T86" fmla="*/ 228 w 238"/>
                <a:gd name="T87" fmla="*/ 18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103"/>
                <a:gd name="T134" fmla="*/ 238 w 238"/>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103">
                  <a:moveTo>
                    <a:pt x="147" y="0"/>
                  </a:moveTo>
                  <a:lnTo>
                    <a:pt x="144" y="9"/>
                  </a:lnTo>
                  <a:lnTo>
                    <a:pt x="141" y="21"/>
                  </a:lnTo>
                  <a:lnTo>
                    <a:pt x="141" y="30"/>
                  </a:lnTo>
                  <a:lnTo>
                    <a:pt x="141" y="42"/>
                  </a:lnTo>
                  <a:lnTo>
                    <a:pt x="132" y="45"/>
                  </a:lnTo>
                  <a:lnTo>
                    <a:pt x="138" y="36"/>
                  </a:lnTo>
                  <a:lnTo>
                    <a:pt x="147" y="27"/>
                  </a:lnTo>
                  <a:lnTo>
                    <a:pt x="144" y="18"/>
                  </a:lnTo>
                  <a:lnTo>
                    <a:pt x="135" y="15"/>
                  </a:lnTo>
                  <a:lnTo>
                    <a:pt x="126" y="21"/>
                  </a:lnTo>
                  <a:lnTo>
                    <a:pt x="117" y="24"/>
                  </a:lnTo>
                  <a:lnTo>
                    <a:pt x="108" y="33"/>
                  </a:lnTo>
                  <a:lnTo>
                    <a:pt x="96" y="42"/>
                  </a:lnTo>
                  <a:lnTo>
                    <a:pt x="87" y="45"/>
                  </a:lnTo>
                  <a:lnTo>
                    <a:pt x="78" y="48"/>
                  </a:lnTo>
                  <a:lnTo>
                    <a:pt x="69" y="51"/>
                  </a:lnTo>
                  <a:lnTo>
                    <a:pt x="51" y="54"/>
                  </a:lnTo>
                  <a:lnTo>
                    <a:pt x="39" y="60"/>
                  </a:lnTo>
                  <a:lnTo>
                    <a:pt x="18" y="60"/>
                  </a:lnTo>
                  <a:lnTo>
                    <a:pt x="12" y="69"/>
                  </a:lnTo>
                  <a:lnTo>
                    <a:pt x="9" y="78"/>
                  </a:lnTo>
                  <a:lnTo>
                    <a:pt x="9" y="90"/>
                  </a:lnTo>
                  <a:lnTo>
                    <a:pt x="0" y="93"/>
                  </a:lnTo>
                  <a:lnTo>
                    <a:pt x="12" y="93"/>
                  </a:lnTo>
                  <a:lnTo>
                    <a:pt x="24" y="96"/>
                  </a:lnTo>
                  <a:lnTo>
                    <a:pt x="33" y="99"/>
                  </a:lnTo>
                  <a:lnTo>
                    <a:pt x="45" y="102"/>
                  </a:lnTo>
                  <a:lnTo>
                    <a:pt x="69" y="102"/>
                  </a:lnTo>
                  <a:lnTo>
                    <a:pt x="78" y="102"/>
                  </a:lnTo>
                  <a:lnTo>
                    <a:pt x="90" y="102"/>
                  </a:lnTo>
                  <a:lnTo>
                    <a:pt x="114" y="102"/>
                  </a:lnTo>
                  <a:lnTo>
                    <a:pt x="123" y="102"/>
                  </a:lnTo>
                  <a:lnTo>
                    <a:pt x="132" y="99"/>
                  </a:lnTo>
                  <a:lnTo>
                    <a:pt x="141" y="96"/>
                  </a:lnTo>
                  <a:lnTo>
                    <a:pt x="150" y="93"/>
                  </a:lnTo>
                  <a:lnTo>
                    <a:pt x="162" y="87"/>
                  </a:lnTo>
                  <a:lnTo>
                    <a:pt x="174" y="81"/>
                  </a:lnTo>
                  <a:lnTo>
                    <a:pt x="162" y="78"/>
                  </a:lnTo>
                  <a:lnTo>
                    <a:pt x="150" y="84"/>
                  </a:lnTo>
                  <a:lnTo>
                    <a:pt x="141" y="87"/>
                  </a:lnTo>
                  <a:lnTo>
                    <a:pt x="132" y="90"/>
                  </a:lnTo>
                  <a:lnTo>
                    <a:pt x="120" y="93"/>
                  </a:lnTo>
                  <a:lnTo>
                    <a:pt x="99" y="93"/>
                  </a:lnTo>
                  <a:lnTo>
                    <a:pt x="81" y="93"/>
                  </a:lnTo>
                  <a:lnTo>
                    <a:pt x="72" y="93"/>
                  </a:lnTo>
                  <a:lnTo>
                    <a:pt x="60" y="93"/>
                  </a:lnTo>
                  <a:lnTo>
                    <a:pt x="51" y="93"/>
                  </a:lnTo>
                  <a:lnTo>
                    <a:pt x="42" y="93"/>
                  </a:lnTo>
                  <a:lnTo>
                    <a:pt x="33" y="90"/>
                  </a:lnTo>
                  <a:lnTo>
                    <a:pt x="21" y="90"/>
                  </a:lnTo>
                  <a:lnTo>
                    <a:pt x="30" y="90"/>
                  </a:lnTo>
                  <a:lnTo>
                    <a:pt x="39" y="90"/>
                  </a:lnTo>
                  <a:lnTo>
                    <a:pt x="51" y="93"/>
                  </a:lnTo>
                  <a:lnTo>
                    <a:pt x="60" y="96"/>
                  </a:lnTo>
                  <a:lnTo>
                    <a:pt x="72" y="99"/>
                  </a:lnTo>
                  <a:lnTo>
                    <a:pt x="93" y="99"/>
                  </a:lnTo>
                  <a:lnTo>
                    <a:pt x="105" y="102"/>
                  </a:lnTo>
                  <a:lnTo>
                    <a:pt x="117" y="102"/>
                  </a:lnTo>
                  <a:lnTo>
                    <a:pt x="129" y="99"/>
                  </a:lnTo>
                  <a:lnTo>
                    <a:pt x="141" y="99"/>
                  </a:lnTo>
                  <a:lnTo>
                    <a:pt x="150" y="93"/>
                  </a:lnTo>
                  <a:lnTo>
                    <a:pt x="159" y="87"/>
                  </a:lnTo>
                  <a:lnTo>
                    <a:pt x="171" y="84"/>
                  </a:lnTo>
                  <a:lnTo>
                    <a:pt x="180" y="90"/>
                  </a:lnTo>
                  <a:lnTo>
                    <a:pt x="189" y="96"/>
                  </a:lnTo>
                  <a:lnTo>
                    <a:pt x="198" y="96"/>
                  </a:lnTo>
                  <a:lnTo>
                    <a:pt x="207" y="96"/>
                  </a:lnTo>
                  <a:lnTo>
                    <a:pt x="216" y="96"/>
                  </a:lnTo>
                  <a:lnTo>
                    <a:pt x="225" y="87"/>
                  </a:lnTo>
                  <a:lnTo>
                    <a:pt x="225" y="78"/>
                  </a:lnTo>
                  <a:lnTo>
                    <a:pt x="216" y="75"/>
                  </a:lnTo>
                  <a:lnTo>
                    <a:pt x="207" y="75"/>
                  </a:lnTo>
                  <a:lnTo>
                    <a:pt x="198" y="75"/>
                  </a:lnTo>
                  <a:lnTo>
                    <a:pt x="174" y="75"/>
                  </a:lnTo>
                  <a:lnTo>
                    <a:pt x="165" y="75"/>
                  </a:lnTo>
                  <a:lnTo>
                    <a:pt x="156" y="75"/>
                  </a:lnTo>
                  <a:lnTo>
                    <a:pt x="165" y="75"/>
                  </a:lnTo>
                  <a:lnTo>
                    <a:pt x="174" y="75"/>
                  </a:lnTo>
                  <a:lnTo>
                    <a:pt x="192" y="75"/>
                  </a:lnTo>
                  <a:lnTo>
                    <a:pt x="210" y="75"/>
                  </a:lnTo>
                  <a:lnTo>
                    <a:pt x="219" y="75"/>
                  </a:lnTo>
                  <a:lnTo>
                    <a:pt x="228" y="69"/>
                  </a:lnTo>
                  <a:lnTo>
                    <a:pt x="231" y="60"/>
                  </a:lnTo>
                  <a:lnTo>
                    <a:pt x="234" y="51"/>
                  </a:lnTo>
                  <a:lnTo>
                    <a:pt x="237" y="42"/>
                  </a:lnTo>
                  <a:lnTo>
                    <a:pt x="237" y="33"/>
                  </a:lnTo>
                  <a:lnTo>
                    <a:pt x="231" y="24"/>
                  </a:lnTo>
                  <a:lnTo>
                    <a:pt x="219" y="24"/>
                  </a:lnTo>
                  <a:lnTo>
                    <a:pt x="210" y="27"/>
                  </a:lnTo>
                  <a:lnTo>
                    <a:pt x="198" y="27"/>
                  </a:lnTo>
                  <a:lnTo>
                    <a:pt x="186" y="30"/>
                  </a:lnTo>
                  <a:lnTo>
                    <a:pt x="177" y="30"/>
                  </a:lnTo>
                  <a:lnTo>
                    <a:pt x="168" y="30"/>
                  </a:lnTo>
                  <a:lnTo>
                    <a:pt x="156" y="33"/>
                  </a:lnTo>
                  <a:lnTo>
                    <a:pt x="147" y="33"/>
                  </a:lnTo>
                  <a:lnTo>
                    <a:pt x="159" y="36"/>
                  </a:lnTo>
                  <a:lnTo>
                    <a:pt x="168" y="36"/>
                  </a:lnTo>
                  <a:lnTo>
                    <a:pt x="147" y="39"/>
                  </a:lnTo>
                  <a:lnTo>
                    <a:pt x="141" y="30"/>
                  </a:lnTo>
                  <a:lnTo>
                    <a:pt x="141" y="21"/>
                  </a:lnTo>
                  <a:lnTo>
                    <a:pt x="135" y="30"/>
                  </a:lnTo>
                  <a:lnTo>
                    <a:pt x="126" y="36"/>
                  </a:lnTo>
                  <a:lnTo>
                    <a:pt x="120" y="48"/>
                  </a:lnTo>
                  <a:lnTo>
                    <a:pt x="111" y="51"/>
                  </a:lnTo>
                  <a:lnTo>
                    <a:pt x="102" y="57"/>
                  </a:lnTo>
                  <a:lnTo>
                    <a:pt x="93" y="57"/>
                  </a:lnTo>
                  <a:lnTo>
                    <a:pt x="84" y="60"/>
                  </a:lnTo>
                  <a:lnTo>
                    <a:pt x="75" y="63"/>
                  </a:lnTo>
                  <a:lnTo>
                    <a:pt x="63" y="66"/>
                  </a:lnTo>
                  <a:lnTo>
                    <a:pt x="54" y="66"/>
                  </a:lnTo>
                  <a:lnTo>
                    <a:pt x="33" y="66"/>
                  </a:lnTo>
                  <a:lnTo>
                    <a:pt x="24" y="66"/>
                  </a:lnTo>
                  <a:lnTo>
                    <a:pt x="36" y="69"/>
                  </a:lnTo>
                  <a:lnTo>
                    <a:pt x="48" y="69"/>
                  </a:lnTo>
                  <a:lnTo>
                    <a:pt x="60" y="69"/>
                  </a:lnTo>
                  <a:lnTo>
                    <a:pt x="72" y="69"/>
                  </a:lnTo>
                  <a:lnTo>
                    <a:pt x="81" y="66"/>
                  </a:lnTo>
                  <a:lnTo>
                    <a:pt x="93" y="63"/>
                  </a:lnTo>
                  <a:lnTo>
                    <a:pt x="102" y="57"/>
                  </a:lnTo>
                  <a:lnTo>
                    <a:pt x="111" y="51"/>
                  </a:lnTo>
                  <a:lnTo>
                    <a:pt x="120" y="48"/>
                  </a:lnTo>
                  <a:lnTo>
                    <a:pt x="129" y="45"/>
                  </a:lnTo>
                  <a:lnTo>
                    <a:pt x="138" y="36"/>
                  </a:lnTo>
                  <a:lnTo>
                    <a:pt x="147" y="36"/>
                  </a:lnTo>
                  <a:lnTo>
                    <a:pt x="168" y="36"/>
                  </a:lnTo>
                  <a:lnTo>
                    <a:pt x="180" y="39"/>
                  </a:lnTo>
                  <a:lnTo>
                    <a:pt x="198" y="42"/>
                  </a:lnTo>
                  <a:lnTo>
                    <a:pt x="216" y="42"/>
                  </a:lnTo>
                  <a:lnTo>
                    <a:pt x="225" y="39"/>
                  </a:lnTo>
                  <a:lnTo>
                    <a:pt x="228" y="27"/>
                  </a:lnTo>
                  <a:lnTo>
                    <a:pt x="228" y="18"/>
                  </a:lnTo>
                  <a:lnTo>
                    <a:pt x="228" y="9"/>
                  </a:lnTo>
                  <a:lnTo>
                    <a:pt x="228"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37" name="Freeform 39">
              <a:extLst>
                <a:ext uri="{FF2B5EF4-FFF2-40B4-BE49-F238E27FC236}">
                  <a16:creationId xmlns:a16="http://schemas.microsoft.com/office/drawing/2014/main" id="{32CEFADD-C278-4DFD-97A3-47EA991C864D}"/>
                </a:ext>
              </a:extLst>
            </p:cNvPr>
            <p:cNvSpPr>
              <a:spLocks/>
            </p:cNvSpPr>
            <p:nvPr/>
          </p:nvSpPr>
          <p:spPr bwMode="auto">
            <a:xfrm>
              <a:off x="3795" y="3315"/>
              <a:ext cx="181" cy="166"/>
            </a:xfrm>
            <a:custGeom>
              <a:avLst/>
              <a:gdLst>
                <a:gd name="T0" fmla="*/ 99 w 181"/>
                <a:gd name="T1" fmla="*/ 51 h 166"/>
                <a:gd name="T2" fmla="*/ 99 w 181"/>
                <a:gd name="T3" fmla="*/ 72 h 166"/>
                <a:gd name="T4" fmla="*/ 93 w 181"/>
                <a:gd name="T5" fmla="*/ 90 h 166"/>
                <a:gd name="T6" fmla="*/ 87 w 181"/>
                <a:gd name="T7" fmla="*/ 108 h 166"/>
                <a:gd name="T8" fmla="*/ 75 w 181"/>
                <a:gd name="T9" fmla="*/ 126 h 166"/>
                <a:gd name="T10" fmla="*/ 57 w 181"/>
                <a:gd name="T11" fmla="*/ 135 h 166"/>
                <a:gd name="T12" fmla="*/ 36 w 181"/>
                <a:gd name="T13" fmla="*/ 138 h 166"/>
                <a:gd name="T14" fmla="*/ 18 w 181"/>
                <a:gd name="T15" fmla="*/ 138 h 166"/>
                <a:gd name="T16" fmla="*/ 18 w 181"/>
                <a:gd name="T17" fmla="*/ 126 h 166"/>
                <a:gd name="T18" fmla="*/ 39 w 181"/>
                <a:gd name="T19" fmla="*/ 120 h 166"/>
                <a:gd name="T20" fmla="*/ 57 w 181"/>
                <a:gd name="T21" fmla="*/ 105 h 166"/>
                <a:gd name="T22" fmla="*/ 60 w 181"/>
                <a:gd name="T23" fmla="*/ 96 h 166"/>
                <a:gd name="T24" fmla="*/ 60 w 181"/>
                <a:gd name="T25" fmla="*/ 78 h 166"/>
                <a:gd name="T26" fmla="*/ 60 w 181"/>
                <a:gd name="T27" fmla="*/ 57 h 166"/>
                <a:gd name="T28" fmla="*/ 60 w 181"/>
                <a:gd name="T29" fmla="*/ 75 h 166"/>
                <a:gd name="T30" fmla="*/ 60 w 181"/>
                <a:gd name="T31" fmla="*/ 96 h 166"/>
                <a:gd name="T32" fmla="*/ 48 w 181"/>
                <a:gd name="T33" fmla="*/ 111 h 166"/>
                <a:gd name="T34" fmla="*/ 24 w 181"/>
                <a:gd name="T35" fmla="*/ 126 h 166"/>
                <a:gd name="T36" fmla="*/ 6 w 181"/>
                <a:gd name="T37" fmla="*/ 138 h 166"/>
                <a:gd name="T38" fmla="*/ 0 w 181"/>
                <a:gd name="T39" fmla="*/ 156 h 166"/>
                <a:gd name="T40" fmla="*/ 18 w 181"/>
                <a:gd name="T41" fmla="*/ 165 h 166"/>
                <a:gd name="T42" fmla="*/ 39 w 181"/>
                <a:gd name="T43" fmla="*/ 165 h 166"/>
                <a:gd name="T44" fmla="*/ 60 w 181"/>
                <a:gd name="T45" fmla="*/ 162 h 166"/>
                <a:gd name="T46" fmla="*/ 81 w 181"/>
                <a:gd name="T47" fmla="*/ 153 h 166"/>
                <a:gd name="T48" fmla="*/ 102 w 181"/>
                <a:gd name="T49" fmla="*/ 144 h 166"/>
                <a:gd name="T50" fmla="*/ 117 w 181"/>
                <a:gd name="T51" fmla="*/ 126 h 166"/>
                <a:gd name="T52" fmla="*/ 126 w 181"/>
                <a:gd name="T53" fmla="*/ 105 h 166"/>
                <a:gd name="T54" fmla="*/ 135 w 181"/>
                <a:gd name="T55" fmla="*/ 84 h 166"/>
                <a:gd name="T56" fmla="*/ 150 w 181"/>
                <a:gd name="T57" fmla="*/ 75 h 166"/>
                <a:gd name="T58" fmla="*/ 168 w 181"/>
                <a:gd name="T59" fmla="*/ 66 h 166"/>
                <a:gd name="T60" fmla="*/ 177 w 181"/>
                <a:gd name="T61" fmla="*/ 48 h 166"/>
                <a:gd name="T62" fmla="*/ 180 w 181"/>
                <a:gd name="T63" fmla="*/ 30 h 166"/>
                <a:gd name="T64" fmla="*/ 171 w 181"/>
                <a:gd name="T65" fmla="*/ 30 h 166"/>
                <a:gd name="T66" fmla="*/ 162 w 181"/>
                <a:gd name="T67" fmla="*/ 57 h 166"/>
                <a:gd name="T68" fmla="*/ 150 w 181"/>
                <a:gd name="T69" fmla="*/ 75 h 166"/>
                <a:gd name="T70" fmla="*/ 147 w 181"/>
                <a:gd name="T71" fmla="*/ 75 h 166"/>
                <a:gd name="T72" fmla="*/ 159 w 181"/>
                <a:gd name="T73" fmla="*/ 57 h 166"/>
                <a:gd name="T74" fmla="*/ 162 w 181"/>
                <a:gd name="T75" fmla="*/ 36 h 166"/>
                <a:gd name="T76" fmla="*/ 168 w 181"/>
                <a:gd name="T77" fmla="*/ 18 h 166"/>
                <a:gd name="T78" fmla="*/ 162 w 181"/>
                <a:gd name="T79" fmla="*/ 3 h 166"/>
                <a:gd name="T80" fmla="*/ 144 w 181"/>
                <a:gd name="T81" fmla="*/ 0 h 166"/>
                <a:gd name="T82" fmla="*/ 129 w 181"/>
                <a:gd name="T83" fmla="*/ 15 h 166"/>
                <a:gd name="T84" fmla="*/ 123 w 181"/>
                <a:gd name="T85" fmla="*/ 33 h 166"/>
                <a:gd name="T86" fmla="*/ 114 w 181"/>
                <a:gd name="T87" fmla="*/ 54 h 166"/>
                <a:gd name="T88" fmla="*/ 105 w 181"/>
                <a:gd name="T89" fmla="*/ 72 h 166"/>
                <a:gd name="T90" fmla="*/ 99 w 181"/>
                <a:gd name="T91" fmla="*/ 9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1"/>
                <a:gd name="T139" fmla="*/ 0 h 166"/>
                <a:gd name="T140" fmla="*/ 181 w 181"/>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1" h="166">
                  <a:moveTo>
                    <a:pt x="96" y="42"/>
                  </a:moveTo>
                  <a:lnTo>
                    <a:pt x="99" y="51"/>
                  </a:lnTo>
                  <a:lnTo>
                    <a:pt x="99" y="60"/>
                  </a:lnTo>
                  <a:lnTo>
                    <a:pt x="99" y="72"/>
                  </a:lnTo>
                  <a:lnTo>
                    <a:pt x="99" y="81"/>
                  </a:lnTo>
                  <a:lnTo>
                    <a:pt x="93" y="90"/>
                  </a:lnTo>
                  <a:lnTo>
                    <a:pt x="90" y="99"/>
                  </a:lnTo>
                  <a:lnTo>
                    <a:pt x="87" y="108"/>
                  </a:lnTo>
                  <a:lnTo>
                    <a:pt x="81" y="117"/>
                  </a:lnTo>
                  <a:lnTo>
                    <a:pt x="75" y="126"/>
                  </a:lnTo>
                  <a:lnTo>
                    <a:pt x="66" y="132"/>
                  </a:lnTo>
                  <a:lnTo>
                    <a:pt x="57" y="135"/>
                  </a:lnTo>
                  <a:lnTo>
                    <a:pt x="48" y="135"/>
                  </a:lnTo>
                  <a:lnTo>
                    <a:pt x="36" y="138"/>
                  </a:lnTo>
                  <a:lnTo>
                    <a:pt x="27" y="138"/>
                  </a:lnTo>
                  <a:lnTo>
                    <a:pt x="18" y="138"/>
                  </a:lnTo>
                  <a:lnTo>
                    <a:pt x="9" y="135"/>
                  </a:lnTo>
                  <a:lnTo>
                    <a:pt x="18" y="126"/>
                  </a:lnTo>
                  <a:lnTo>
                    <a:pt x="27" y="126"/>
                  </a:lnTo>
                  <a:lnTo>
                    <a:pt x="39" y="120"/>
                  </a:lnTo>
                  <a:lnTo>
                    <a:pt x="48" y="114"/>
                  </a:lnTo>
                  <a:lnTo>
                    <a:pt x="57" y="105"/>
                  </a:lnTo>
                  <a:lnTo>
                    <a:pt x="66" y="105"/>
                  </a:lnTo>
                  <a:lnTo>
                    <a:pt x="60" y="96"/>
                  </a:lnTo>
                  <a:lnTo>
                    <a:pt x="60" y="87"/>
                  </a:lnTo>
                  <a:lnTo>
                    <a:pt x="60" y="78"/>
                  </a:lnTo>
                  <a:lnTo>
                    <a:pt x="60" y="69"/>
                  </a:lnTo>
                  <a:lnTo>
                    <a:pt x="60" y="57"/>
                  </a:lnTo>
                  <a:lnTo>
                    <a:pt x="60" y="66"/>
                  </a:lnTo>
                  <a:lnTo>
                    <a:pt x="60" y="75"/>
                  </a:lnTo>
                  <a:lnTo>
                    <a:pt x="60" y="84"/>
                  </a:lnTo>
                  <a:lnTo>
                    <a:pt x="60" y="96"/>
                  </a:lnTo>
                  <a:lnTo>
                    <a:pt x="57" y="105"/>
                  </a:lnTo>
                  <a:lnTo>
                    <a:pt x="48" y="111"/>
                  </a:lnTo>
                  <a:lnTo>
                    <a:pt x="36" y="117"/>
                  </a:lnTo>
                  <a:lnTo>
                    <a:pt x="24" y="126"/>
                  </a:lnTo>
                  <a:lnTo>
                    <a:pt x="15" y="129"/>
                  </a:lnTo>
                  <a:lnTo>
                    <a:pt x="6" y="138"/>
                  </a:lnTo>
                  <a:lnTo>
                    <a:pt x="0" y="147"/>
                  </a:lnTo>
                  <a:lnTo>
                    <a:pt x="0" y="156"/>
                  </a:lnTo>
                  <a:lnTo>
                    <a:pt x="9" y="162"/>
                  </a:lnTo>
                  <a:lnTo>
                    <a:pt x="18" y="165"/>
                  </a:lnTo>
                  <a:lnTo>
                    <a:pt x="27" y="165"/>
                  </a:lnTo>
                  <a:lnTo>
                    <a:pt x="39" y="165"/>
                  </a:lnTo>
                  <a:lnTo>
                    <a:pt x="48" y="165"/>
                  </a:lnTo>
                  <a:lnTo>
                    <a:pt x="60" y="162"/>
                  </a:lnTo>
                  <a:lnTo>
                    <a:pt x="72" y="159"/>
                  </a:lnTo>
                  <a:lnTo>
                    <a:pt x="81" y="153"/>
                  </a:lnTo>
                  <a:lnTo>
                    <a:pt x="90" y="150"/>
                  </a:lnTo>
                  <a:lnTo>
                    <a:pt x="102" y="144"/>
                  </a:lnTo>
                  <a:lnTo>
                    <a:pt x="111" y="135"/>
                  </a:lnTo>
                  <a:lnTo>
                    <a:pt x="117" y="126"/>
                  </a:lnTo>
                  <a:lnTo>
                    <a:pt x="126" y="117"/>
                  </a:lnTo>
                  <a:lnTo>
                    <a:pt x="126" y="105"/>
                  </a:lnTo>
                  <a:lnTo>
                    <a:pt x="132" y="93"/>
                  </a:lnTo>
                  <a:lnTo>
                    <a:pt x="135" y="84"/>
                  </a:lnTo>
                  <a:lnTo>
                    <a:pt x="141" y="75"/>
                  </a:lnTo>
                  <a:lnTo>
                    <a:pt x="150" y="75"/>
                  </a:lnTo>
                  <a:lnTo>
                    <a:pt x="159" y="75"/>
                  </a:lnTo>
                  <a:lnTo>
                    <a:pt x="168" y="66"/>
                  </a:lnTo>
                  <a:lnTo>
                    <a:pt x="174" y="57"/>
                  </a:lnTo>
                  <a:lnTo>
                    <a:pt x="177" y="48"/>
                  </a:lnTo>
                  <a:lnTo>
                    <a:pt x="180" y="39"/>
                  </a:lnTo>
                  <a:lnTo>
                    <a:pt x="180" y="30"/>
                  </a:lnTo>
                  <a:lnTo>
                    <a:pt x="180" y="21"/>
                  </a:lnTo>
                  <a:lnTo>
                    <a:pt x="171" y="30"/>
                  </a:lnTo>
                  <a:lnTo>
                    <a:pt x="165" y="48"/>
                  </a:lnTo>
                  <a:lnTo>
                    <a:pt x="162" y="57"/>
                  </a:lnTo>
                  <a:lnTo>
                    <a:pt x="156" y="66"/>
                  </a:lnTo>
                  <a:lnTo>
                    <a:pt x="150" y="75"/>
                  </a:lnTo>
                  <a:lnTo>
                    <a:pt x="147" y="84"/>
                  </a:lnTo>
                  <a:lnTo>
                    <a:pt x="147" y="75"/>
                  </a:lnTo>
                  <a:lnTo>
                    <a:pt x="153" y="66"/>
                  </a:lnTo>
                  <a:lnTo>
                    <a:pt x="159" y="57"/>
                  </a:lnTo>
                  <a:lnTo>
                    <a:pt x="162" y="48"/>
                  </a:lnTo>
                  <a:lnTo>
                    <a:pt x="162" y="36"/>
                  </a:lnTo>
                  <a:lnTo>
                    <a:pt x="165" y="27"/>
                  </a:lnTo>
                  <a:lnTo>
                    <a:pt x="168" y="18"/>
                  </a:lnTo>
                  <a:lnTo>
                    <a:pt x="171" y="6"/>
                  </a:lnTo>
                  <a:lnTo>
                    <a:pt x="162" y="3"/>
                  </a:lnTo>
                  <a:lnTo>
                    <a:pt x="153" y="0"/>
                  </a:lnTo>
                  <a:lnTo>
                    <a:pt x="144" y="0"/>
                  </a:lnTo>
                  <a:lnTo>
                    <a:pt x="135" y="3"/>
                  </a:lnTo>
                  <a:lnTo>
                    <a:pt x="129" y="15"/>
                  </a:lnTo>
                  <a:lnTo>
                    <a:pt x="126" y="24"/>
                  </a:lnTo>
                  <a:lnTo>
                    <a:pt x="123" y="33"/>
                  </a:lnTo>
                  <a:lnTo>
                    <a:pt x="117" y="45"/>
                  </a:lnTo>
                  <a:lnTo>
                    <a:pt x="114" y="54"/>
                  </a:lnTo>
                  <a:lnTo>
                    <a:pt x="111" y="63"/>
                  </a:lnTo>
                  <a:lnTo>
                    <a:pt x="105" y="72"/>
                  </a:lnTo>
                  <a:lnTo>
                    <a:pt x="102" y="81"/>
                  </a:lnTo>
                  <a:lnTo>
                    <a:pt x="99" y="9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1238" name="Freeform 40">
              <a:extLst>
                <a:ext uri="{FF2B5EF4-FFF2-40B4-BE49-F238E27FC236}">
                  <a16:creationId xmlns:a16="http://schemas.microsoft.com/office/drawing/2014/main" id="{2E8FA0AF-66AD-4488-84F7-F7A34C11E777}"/>
                </a:ext>
              </a:extLst>
            </p:cNvPr>
            <p:cNvSpPr>
              <a:spLocks/>
            </p:cNvSpPr>
            <p:nvPr/>
          </p:nvSpPr>
          <p:spPr bwMode="auto">
            <a:xfrm>
              <a:off x="3267" y="2562"/>
              <a:ext cx="337" cy="232"/>
            </a:xfrm>
            <a:custGeom>
              <a:avLst/>
              <a:gdLst>
                <a:gd name="T0" fmla="*/ 201 w 337"/>
                <a:gd name="T1" fmla="*/ 231 h 232"/>
                <a:gd name="T2" fmla="*/ 0 w 337"/>
                <a:gd name="T3" fmla="*/ 210 h 232"/>
                <a:gd name="T4" fmla="*/ 27 w 337"/>
                <a:gd name="T5" fmla="*/ 0 h 232"/>
                <a:gd name="T6" fmla="*/ 336 w 337"/>
                <a:gd name="T7" fmla="*/ 39 h 232"/>
                <a:gd name="T8" fmla="*/ 0 60000 65536"/>
                <a:gd name="T9" fmla="*/ 0 60000 65536"/>
                <a:gd name="T10" fmla="*/ 0 60000 65536"/>
                <a:gd name="T11" fmla="*/ 0 60000 65536"/>
                <a:gd name="T12" fmla="*/ 0 w 337"/>
                <a:gd name="T13" fmla="*/ 0 h 232"/>
                <a:gd name="T14" fmla="*/ 337 w 337"/>
                <a:gd name="T15" fmla="*/ 232 h 232"/>
              </a:gdLst>
              <a:ahLst/>
              <a:cxnLst>
                <a:cxn ang="T8">
                  <a:pos x="T0" y="T1"/>
                </a:cxn>
                <a:cxn ang="T9">
                  <a:pos x="T2" y="T3"/>
                </a:cxn>
                <a:cxn ang="T10">
                  <a:pos x="T4" y="T5"/>
                </a:cxn>
                <a:cxn ang="T11">
                  <a:pos x="T6" y="T7"/>
                </a:cxn>
              </a:cxnLst>
              <a:rect l="T12" t="T13" r="T14" b="T15"/>
              <a:pathLst>
                <a:path w="337" h="232">
                  <a:moveTo>
                    <a:pt x="201" y="231"/>
                  </a:moveTo>
                  <a:lnTo>
                    <a:pt x="0" y="210"/>
                  </a:lnTo>
                  <a:lnTo>
                    <a:pt x="27" y="0"/>
                  </a:lnTo>
                  <a:lnTo>
                    <a:pt x="336" y="39"/>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5202F6B2-280C-44EF-94BB-3E7DA66158C6}"/>
              </a:ext>
            </a:extLst>
          </p:cNvPr>
          <p:cNvSpPr txBox="1">
            <a:spLocks noChangeArrowheads="1"/>
          </p:cNvSpPr>
          <p:nvPr/>
        </p:nvSpPr>
        <p:spPr bwMode="auto">
          <a:xfrm>
            <a:off x="441325" y="358775"/>
            <a:ext cx="6227763" cy="831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400" b="1">
                <a:solidFill>
                  <a:schemeClr val="tx1"/>
                </a:solidFill>
                <a:latin typeface="Times New Roman" panose="02020603050405020304" pitchFamily="18" charset="0"/>
              </a:defRPr>
            </a:lvl1pPr>
            <a:lvl2pPr marL="458788" indent="-457200">
              <a:defRPr sz="1400" b="1">
                <a:solidFill>
                  <a:schemeClr val="tx1"/>
                </a:solidFill>
                <a:latin typeface="Times New Roman" panose="02020603050405020304" pitchFamily="18" charset="0"/>
              </a:defRPr>
            </a:lvl2pPr>
            <a:lvl3pPr marL="685800" indent="-4572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las lesiones causadas por los</a:t>
            </a:r>
          </a:p>
          <a:p>
            <a:r>
              <a:rPr lang="es-ES_tradnl" altLang="en-US" sz="2000"/>
              <a:t>peligros ergonómicos</a:t>
            </a:r>
          </a:p>
          <a:p>
            <a:endParaRPr lang="es-ES_tradnl" altLang="en-US" sz="2000" u="sng"/>
          </a:p>
          <a:p>
            <a:r>
              <a:rPr lang="es-ES_tradnl" altLang="en-US" sz="1500" u="sng"/>
              <a:t>Manejo de las cargas</a:t>
            </a:r>
          </a:p>
          <a:p>
            <a:endParaRPr lang="es-ES_tradnl" altLang="en-US" sz="1500"/>
          </a:p>
          <a:p>
            <a:r>
              <a:rPr lang="es-ES_tradnl" altLang="en-US"/>
              <a:t>Aumente la seguridad en el lugar de trabajo</a:t>
            </a:r>
          </a:p>
          <a:p>
            <a:pPr lvl="2">
              <a:buFont typeface="Wingdings" panose="05000000000000000000" pitchFamily="2" charset="2"/>
              <a:buChar char="q"/>
            </a:pPr>
            <a:r>
              <a:rPr lang="es-ES_tradnl" altLang="en-US" sz="1300" b="0"/>
              <a:t>Diseñe el lugar de trabajo de modo que los trabajadores tengan suficiente espacio para moverse sin peligro cuando levanten o carguen algo. </a:t>
            </a:r>
          </a:p>
          <a:p>
            <a:pPr lvl="2">
              <a:buFont typeface="Wingdings" panose="05000000000000000000" pitchFamily="2" charset="2"/>
              <a:buChar char="q"/>
            </a:pPr>
            <a:r>
              <a:rPr lang="es-ES_tradnl" altLang="en-US" sz="1300" b="0"/>
              <a:t>Deles tinas y bandejas (charolas) de servicio más pequeñas. </a:t>
            </a:r>
          </a:p>
          <a:p>
            <a:pPr lvl="2">
              <a:buFont typeface="Wingdings" panose="05000000000000000000" pitchFamily="2" charset="2"/>
              <a:buChar char="q"/>
            </a:pPr>
            <a:r>
              <a:rPr lang="es-ES_tradnl" altLang="en-US" sz="1300" b="0"/>
              <a:t>Disminuya la necesidad de levantar y cargar cosas. Tenga disponibles carretillas de mano y herramientas para levantar cargas, y manténgalas en buen estado. </a:t>
            </a:r>
          </a:p>
          <a:p>
            <a:pPr lvl="2">
              <a:buFont typeface="Wingdings" panose="05000000000000000000" pitchFamily="2" charset="2"/>
              <a:buChar char="q"/>
            </a:pPr>
            <a:r>
              <a:rPr lang="es-ES_tradnl" altLang="en-US" sz="1300" b="0"/>
              <a:t>Instale un conducto de basura. </a:t>
            </a:r>
          </a:p>
          <a:p>
            <a:pPr lvl="2">
              <a:buFont typeface="Wingdings" panose="05000000000000000000" pitchFamily="2" charset="2"/>
              <a:buChar char="q"/>
            </a:pPr>
            <a:r>
              <a:rPr lang="es-ES_tradnl" altLang="en-US" sz="1300" b="0"/>
              <a:t>Enséñeles a los trabajadores cómo levantar las cargas de maneras seguras.</a:t>
            </a:r>
          </a:p>
          <a:p>
            <a:pPr lvl="2">
              <a:buFont typeface="Wingdings" panose="05000000000000000000" pitchFamily="2" charset="2"/>
              <a:buChar char="q"/>
            </a:pPr>
            <a:endParaRPr lang="es-ES_tradnl" altLang="en-US" sz="1300" b="0"/>
          </a:p>
          <a:p>
            <a:r>
              <a:rPr lang="es-ES_tradnl" altLang="en-US"/>
              <a:t>Use procedimientos de trabajo seguros</a:t>
            </a:r>
          </a:p>
          <a:p>
            <a:endParaRPr lang="es-ES_tradnl" altLang="en-US"/>
          </a:p>
          <a:p>
            <a:r>
              <a:rPr lang="es-ES_tradnl" altLang="en-US"/>
              <a:t>1. Antes de levantar una carga, planee cómo la va a levantar</a:t>
            </a:r>
          </a:p>
          <a:p>
            <a:pPr lvl="2">
              <a:buFont typeface="Wingdings" panose="05000000000000000000" pitchFamily="2" charset="2"/>
              <a:buChar char="q"/>
            </a:pPr>
            <a:r>
              <a:rPr lang="es-ES_tradnl" altLang="en-US" sz="1300" b="0"/>
              <a:t>No trate de cargar más de lo que pueda. Si es necesario, haga más viajes o pida ayuda.</a:t>
            </a:r>
          </a:p>
          <a:p>
            <a:pPr lvl="2">
              <a:buFont typeface="Wingdings" panose="05000000000000000000" pitchFamily="2" charset="2"/>
              <a:buChar char="q"/>
            </a:pPr>
            <a:r>
              <a:rPr lang="es-ES_tradnl" altLang="en-US" sz="1300" b="0"/>
              <a:t>No llene demasiado las tinas o las bandejas.</a:t>
            </a:r>
          </a:p>
          <a:p>
            <a:pPr lvl="2">
              <a:buFont typeface="Wingdings" panose="05000000000000000000" pitchFamily="2" charset="2"/>
              <a:buChar char="q"/>
            </a:pPr>
            <a:r>
              <a:rPr lang="es-ES_tradnl" altLang="en-US" sz="1300" b="0"/>
              <a:t>Use guantes si los necesita.</a:t>
            </a:r>
          </a:p>
          <a:p>
            <a:pPr lvl="2">
              <a:buFont typeface="Wingdings" panose="05000000000000000000" pitchFamily="2" charset="2"/>
              <a:buChar char="q"/>
            </a:pPr>
            <a:r>
              <a:rPr lang="es-ES_tradnl" altLang="en-US" sz="1300" b="0"/>
              <a:t>Asegúrese de que tenga libre el paso para llegar adonde quiera depositar la carga.</a:t>
            </a:r>
          </a:p>
          <a:p>
            <a:pPr lvl="2">
              <a:buFont typeface="Wingdings" panose="05000000000000000000" pitchFamily="2" charset="2"/>
              <a:buChar char="q"/>
            </a:pPr>
            <a:endParaRPr lang="es-ES_tradnl" altLang="en-US" sz="1300" b="0"/>
          </a:p>
          <a:p>
            <a:pPr lvl="1">
              <a:buFont typeface="Wingdings" panose="05000000000000000000" pitchFamily="2" charset="2"/>
              <a:buNone/>
            </a:pPr>
            <a:r>
              <a:rPr lang="es-ES_tradnl" altLang="en-US"/>
              <a:t>2. Cómo levantar la carga</a:t>
            </a:r>
          </a:p>
          <a:p>
            <a:pPr lvl="2">
              <a:buFont typeface="Wingdings" panose="05000000000000000000" pitchFamily="2" charset="2"/>
              <a:buChar char="q"/>
            </a:pPr>
            <a:r>
              <a:rPr lang="es-ES_tradnl" altLang="en-US" sz="1300" b="0"/>
              <a:t>Acérquese a la carga lo más que pueda, antes de levantarla.</a:t>
            </a:r>
          </a:p>
          <a:p>
            <a:pPr lvl="2">
              <a:buFont typeface="Wingdings" panose="05000000000000000000" pitchFamily="2" charset="2"/>
              <a:buChar char="q"/>
            </a:pPr>
            <a:r>
              <a:rPr lang="es-ES_tradnl" altLang="en-US" sz="1300" b="0"/>
              <a:t>Levante la carga con las piernas, no con la espalda.</a:t>
            </a:r>
          </a:p>
          <a:p>
            <a:pPr lvl="2">
              <a:buFont typeface="Wingdings" panose="05000000000000000000" pitchFamily="2" charset="2"/>
              <a:buChar char="q"/>
            </a:pPr>
            <a:r>
              <a:rPr lang="es-ES_tradnl" altLang="en-US" sz="1300" b="0"/>
              <a:t>Mantenga la cabeza en alto y la espalda erguida; doble las rodillas.</a:t>
            </a:r>
          </a:p>
          <a:p>
            <a:pPr lvl="2">
              <a:buFont typeface="Wingdings" panose="05000000000000000000" pitchFamily="2" charset="2"/>
              <a:buChar char="q"/>
            </a:pPr>
            <a:r>
              <a:rPr lang="es-ES_tradnl" altLang="en-US" sz="1300" b="0"/>
              <a:t>No use sólo las manos para levantar la carga.</a:t>
            </a:r>
          </a:p>
          <a:p>
            <a:pPr lvl="2">
              <a:buFont typeface="Wingdings" panose="05000000000000000000" pitchFamily="2" charset="2"/>
              <a:buChar char="q"/>
            </a:pPr>
            <a:endParaRPr lang="es-ES_tradnl" altLang="en-US" sz="1300" b="0"/>
          </a:p>
          <a:p>
            <a:pPr lvl="1">
              <a:buFont typeface="Wingdings" panose="05000000000000000000" pitchFamily="2" charset="2"/>
              <a:buNone/>
            </a:pPr>
            <a:r>
              <a:rPr lang="es-ES_tradnl" altLang="en-US"/>
              <a:t>3. Cómo mover la carga</a:t>
            </a:r>
          </a:p>
          <a:p>
            <a:pPr lvl="2">
              <a:buFont typeface="Wingdings" panose="05000000000000000000" pitchFamily="2" charset="2"/>
              <a:buChar char="q"/>
            </a:pPr>
            <a:r>
              <a:rPr lang="es-ES_tradnl" altLang="en-US" sz="1300" b="0"/>
              <a:t>Mantenga la carga cerca del cuerpo.</a:t>
            </a:r>
          </a:p>
          <a:p>
            <a:pPr lvl="2">
              <a:buFont typeface="Wingdings" panose="05000000000000000000" pitchFamily="2" charset="2"/>
              <a:buChar char="q"/>
            </a:pPr>
            <a:r>
              <a:rPr lang="es-ES_tradnl" altLang="en-US" sz="1300" b="0"/>
              <a:t>Fíjese por dónde va. No levante la carga si no va a poder ver por dónde va.</a:t>
            </a:r>
          </a:p>
          <a:p>
            <a:pPr lvl="2">
              <a:buFont typeface="Wingdings" panose="05000000000000000000" pitchFamily="2" charset="2"/>
              <a:buChar char="q"/>
            </a:pPr>
            <a:r>
              <a:rPr lang="es-ES_tradnl" altLang="en-US" sz="1300" b="0"/>
              <a:t>Mueva los pies, en vez de voltear el cuerpo.</a:t>
            </a:r>
          </a:p>
          <a:p>
            <a:pPr lvl="2">
              <a:buFont typeface="Wingdings" panose="05000000000000000000" pitchFamily="2" charset="2"/>
              <a:buChar char="q"/>
            </a:pPr>
            <a:endParaRPr lang="es-ES_tradnl" altLang="en-US" sz="1300" b="0"/>
          </a:p>
          <a:p>
            <a:pPr lvl="1">
              <a:buFont typeface="Wingdings" panose="05000000000000000000" pitchFamily="2" charset="2"/>
              <a:buNone/>
            </a:pPr>
            <a:r>
              <a:rPr lang="es-ES_tradnl" altLang="en-US"/>
              <a:t>4. Cómo bajar la carga</a:t>
            </a:r>
            <a:r>
              <a:rPr lang="es-ES_tradnl" altLang="en-US" sz="1300"/>
              <a:t> </a:t>
            </a:r>
          </a:p>
          <a:p>
            <a:pPr lvl="2">
              <a:buFont typeface="Wingdings" panose="05000000000000000000" pitchFamily="2" charset="2"/>
              <a:buChar char="q"/>
            </a:pPr>
            <a:r>
              <a:rPr lang="es-ES_tradnl" altLang="en-US" sz="1300" b="0"/>
              <a:t>Deje que los músculos de las piernas soporten la carga mientras la baja.</a:t>
            </a:r>
          </a:p>
          <a:p>
            <a:pPr lvl="2">
              <a:buFont typeface="Wingdings" panose="05000000000000000000" pitchFamily="2" charset="2"/>
              <a:buChar char="q"/>
            </a:pPr>
            <a:r>
              <a:rPr lang="es-ES_tradnl" altLang="en-US" sz="1300" b="0"/>
              <a:t>Mueva los dedos de las manos y de los pies para no aplastárselos cuando deposite la carga.</a:t>
            </a:r>
          </a:p>
        </p:txBody>
      </p:sp>
      <p:grpSp>
        <p:nvGrpSpPr>
          <p:cNvPr id="53251" name="Group 39">
            <a:extLst>
              <a:ext uri="{FF2B5EF4-FFF2-40B4-BE49-F238E27FC236}">
                <a16:creationId xmlns:a16="http://schemas.microsoft.com/office/drawing/2014/main" id="{D22EAD04-54B0-4ACA-ABD6-7724CBD76D9C}"/>
              </a:ext>
            </a:extLst>
          </p:cNvPr>
          <p:cNvGrpSpPr>
            <a:grpSpLocks/>
          </p:cNvGrpSpPr>
          <p:nvPr/>
        </p:nvGrpSpPr>
        <p:grpSpPr bwMode="auto">
          <a:xfrm>
            <a:off x="4616450" y="576263"/>
            <a:ext cx="1944688" cy="955675"/>
            <a:chOff x="1602" y="2043"/>
            <a:chExt cx="2374" cy="1438"/>
          </a:xfrm>
        </p:grpSpPr>
        <p:sp>
          <p:nvSpPr>
            <p:cNvPr id="53252" name="Freeform 40">
              <a:extLst>
                <a:ext uri="{FF2B5EF4-FFF2-40B4-BE49-F238E27FC236}">
                  <a16:creationId xmlns:a16="http://schemas.microsoft.com/office/drawing/2014/main" id="{5238EA30-F673-455D-A3C7-B44753A1A34D}"/>
                </a:ext>
              </a:extLst>
            </p:cNvPr>
            <p:cNvSpPr>
              <a:spLocks/>
            </p:cNvSpPr>
            <p:nvPr/>
          </p:nvSpPr>
          <p:spPr bwMode="auto">
            <a:xfrm>
              <a:off x="1659" y="2592"/>
              <a:ext cx="205" cy="595"/>
            </a:xfrm>
            <a:custGeom>
              <a:avLst/>
              <a:gdLst>
                <a:gd name="T0" fmla="*/ 6 w 205"/>
                <a:gd name="T1" fmla="*/ 114 h 595"/>
                <a:gd name="T2" fmla="*/ 21 w 205"/>
                <a:gd name="T3" fmla="*/ 114 h 595"/>
                <a:gd name="T4" fmla="*/ 18 w 205"/>
                <a:gd name="T5" fmla="*/ 132 h 595"/>
                <a:gd name="T6" fmla="*/ 0 w 205"/>
                <a:gd name="T7" fmla="*/ 177 h 595"/>
                <a:gd name="T8" fmla="*/ 15 w 205"/>
                <a:gd name="T9" fmla="*/ 186 h 595"/>
                <a:gd name="T10" fmla="*/ 27 w 205"/>
                <a:gd name="T11" fmla="*/ 201 h 595"/>
                <a:gd name="T12" fmla="*/ 66 w 205"/>
                <a:gd name="T13" fmla="*/ 228 h 595"/>
                <a:gd name="T14" fmla="*/ 105 w 205"/>
                <a:gd name="T15" fmla="*/ 243 h 595"/>
                <a:gd name="T16" fmla="*/ 117 w 205"/>
                <a:gd name="T17" fmla="*/ 249 h 595"/>
                <a:gd name="T18" fmla="*/ 147 w 205"/>
                <a:gd name="T19" fmla="*/ 228 h 595"/>
                <a:gd name="T20" fmla="*/ 186 w 205"/>
                <a:gd name="T21" fmla="*/ 186 h 595"/>
                <a:gd name="T22" fmla="*/ 162 w 205"/>
                <a:gd name="T23" fmla="*/ 180 h 595"/>
                <a:gd name="T24" fmla="*/ 123 w 205"/>
                <a:gd name="T25" fmla="*/ 162 h 595"/>
                <a:gd name="T26" fmla="*/ 108 w 205"/>
                <a:gd name="T27" fmla="*/ 183 h 595"/>
                <a:gd name="T28" fmla="*/ 105 w 205"/>
                <a:gd name="T29" fmla="*/ 174 h 595"/>
                <a:gd name="T30" fmla="*/ 141 w 205"/>
                <a:gd name="T31" fmla="*/ 159 h 595"/>
                <a:gd name="T32" fmla="*/ 126 w 205"/>
                <a:gd name="T33" fmla="*/ 123 h 595"/>
                <a:gd name="T34" fmla="*/ 132 w 205"/>
                <a:gd name="T35" fmla="*/ 138 h 595"/>
                <a:gd name="T36" fmla="*/ 114 w 205"/>
                <a:gd name="T37" fmla="*/ 117 h 595"/>
                <a:gd name="T38" fmla="*/ 99 w 205"/>
                <a:gd name="T39" fmla="*/ 129 h 595"/>
                <a:gd name="T40" fmla="*/ 90 w 205"/>
                <a:gd name="T41" fmla="*/ 120 h 595"/>
                <a:gd name="T42" fmla="*/ 93 w 205"/>
                <a:gd name="T43" fmla="*/ 108 h 595"/>
                <a:gd name="T44" fmla="*/ 63 w 205"/>
                <a:gd name="T45" fmla="*/ 99 h 595"/>
                <a:gd name="T46" fmla="*/ 15 w 205"/>
                <a:gd name="T47" fmla="*/ 75 h 595"/>
                <a:gd name="T48" fmla="*/ 15 w 205"/>
                <a:gd name="T49" fmla="*/ 36 h 595"/>
                <a:gd name="T50" fmla="*/ 60 w 205"/>
                <a:gd name="T51" fmla="*/ 12 h 595"/>
                <a:gd name="T52" fmla="*/ 108 w 205"/>
                <a:gd name="T53" fmla="*/ 0 h 595"/>
                <a:gd name="T54" fmla="*/ 168 w 205"/>
                <a:gd name="T55" fmla="*/ 21 h 595"/>
                <a:gd name="T56" fmla="*/ 198 w 205"/>
                <a:gd name="T57" fmla="*/ 66 h 595"/>
                <a:gd name="T58" fmla="*/ 204 w 205"/>
                <a:gd name="T59" fmla="*/ 111 h 595"/>
                <a:gd name="T60" fmla="*/ 189 w 205"/>
                <a:gd name="T61" fmla="*/ 156 h 595"/>
                <a:gd name="T62" fmla="*/ 201 w 205"/>
                <a:gd name="T63" fmla="*/ 201 h 595"/>
                <a:gd name="T64" fmla="*/ 165 w 205"/>
                <a:gd name="T65" fmla="*/ 243 h 595"/>
                <a:gd name="T66" fmla="*/ 153 w 205"/>
                <a:gd name="T67" fmla="*/ 264 h 595"/>
                <a:gd name="T68" fmla="*/ 135 w 205"/>
                <a:gd name="T69" fmla="*/ 309 h 595"/>
                <a:gd name="T70" fmla="*/ 132 w 205"/>
                <a:gd name="T71" fmla="*/ 321 h 595"/>
                <a:gd name="T72" fmla="*/ 123 w 205"/>
                <a:gd name="T73" fmla="*/ 276 h 595"/>
                <a:gd name="T74" fmla="*/ 123 w 205"/>
                <a:gd name="T75" fmla="*/ 285 h 595"/>
                <a:gd name="T76" fmla="*/ 135 w 205"/>
                <a:gd name="T77" fmla="*/ 327 h 595"/>
                <a:gd name="T78" fmla="*/ 138 w 205"/>
                <a:gd name="T79" fmla="*/ 375 h 595"/>
                <a:gd name="T80" fmla="*/ 141 w 205"/>
                <a:gd name="T81" fmla="*/ 393 h 595"/>
                <a:gd name="T82" fmla="*/ 138 w 205"/>
                <a:gd name="T83" fmla="*/ 444 h 595"/>
                <a:gd name="T84" fmla="*/ 138 w 205"/>
                <a:gd name="T85" fmla="*/ 492 h 595"/>
                <a:gd name="T86" fmla="*/ 135 w 205"/>
                <a:gd name="T87" fmla="*/ 525 h 595"/>
                <a:gd name="T88" fmla="*/ 132 w 205"/>
                <a:gd name="T89" fmla="*/ 543 h 595"/>
                <a:gd name="T90" fmla="*/ 102 w 205"/>
                <a:gd name="T91" fmla="*/ 594 h 595"/>
                <a:gd name="T92" fmla="*/ 195 w 205"/>
                <a:gd name="T93" fmla="*/ 570 h 595"/>
                <a:gd name="T94" fmla="*/ 180 w 205"/>
                <a:gd name="T95" fmla="*/ 525 h 595"/>
                <a:gd name="T96" fmla="*/ 174 w 205"/>
                <a:gd name="T97" fmla="*/ 480 h 595"/>
                <a:gd name="T98" fmla="*/ 162 w 205"/>
                <a:gd name="T99" fmla="*/ 432 h 595"/>
                <a:gd name="T100" fmla="*/ 150 w 205"/>
                <a:gd name="T101" fmla="*/ 384 h 5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5"/>
                <a:gd name="T154" fmla="*/ 0 h 595"/>
                <a:gd name="T155" fmla="*/ 205 w 205"/>
                <a:gd name="T156" fmla="*/ 595 h 5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5" h="595">
                  <a:moveTo>
                    <a:pt x="15" y="78"/>
                  </a:moveTo>
                  <a:lnTo>
                    <a:pt x="12" y="87"/>
                  </a:lnTo>
                  <a:lnTo>
                    <a:pt x="9" y="96"/>
                  </a:lnTo>
                  <a:lnTo>
                    <a:pt x="6" y="105"/>
                  </a:lnTo>
                  <a:lnTo>
                    <a:pt x="6" y="114"/>
                  </a:lnTo>
                  <a:lnTo>
                    <a:pt x="9" y="123"/>
                  </a:lnTo>
                  <a:lnTo>
                    <a:pt x="12" y="129"/>
                  </a:lnTo>
                  <a:lnTo>
                    <a:pt x="12" y="120"/>
                  </a:lnTo>
                  <a:lnTo>
                    <a:pt x="21" y="114"/>
                  </a:lnTo>
                  <a:lnTo>
                    <a:pt x="18" y="120"/>
                  </a:lnTo>
                  <a:lnTo>
                    <a:pt x="18" y="129"/>
                  </a:lnTo>
                  <a:lnTo>
                    <a:pt x="21" y="138"/>
                  </a:lnTo>
                  <a:lnTo>
                    <a:pt x="30" y="138"/>
                  </a:lnTo>
                  <a:lnTo>
                    <a:pt x="18" y="132"/>
                  </a:lnTo>
                  <a:lnTo>
                    <a:pt x="15" y="141"/>
                  </a:lnTo>
                  <a:lnTo>
                    <a:pt x="12" y="150"/>
                  </a:lnTo>
                  <a:lnTo>
                    <a:pt x="6" y="159"/>
                  </a:lnTo>
                  <a:lnTo>
                    <a:pt x="3" y="168"/>
                  </a:lnTo>
                  <a:lnTo>
                    <a:pt x="0" y="177"/>
                  </a:lnTo>
                  <a:lnTo>
                    <a:pt x="9" y="177"/>
                  </a:lnTo>
                  <a:lnTo>
                    <a:pt x="18" y="177"/>
                  </a:lnTo>
                  <a:lnTo>
                    <a:pt x="27" y="171"/>
                  </a:lnTo>
                  <a:lnTo>
                    <a:pt x="18" y="177"/>
                  </a:lnTo>
                  <a:lnTo>
                    <a:pt x="15" y="186"/>
                  </a:lnTo>
                  <a:lnTo>
                    <a:pt x="21" y="195"/>
                  </a:lnTo>
                  <a:lnTo>
                    <a:pt x="30" y="195"/>
                  </a:lnTo>
                  <a:lnTo>
                    <a:pt x="39" y="189"/>
                  </a:lnTo>
                  <a:lnTo>
                    <a:pt x="30" y="192"/>
                  </a:lnTo>
                  <a:lnTo>
                    <a:pt x="27" y="201"/>
                  </a:lnTo>
                  <a:lnTo>
                    <a:pt x="27" y="210"/>
                  </a:lnTo>
                  <a:lnTo>
                    <a:pt x="30" y="219"/>
                  </a:lnTo>
                  <a:lnTo>
                    <a:pt x="30" y="228"/>
                  </a:lnTo>
                  <a:lnTo>
                    <a:pt x="42" y="231"/>
                  </a:lnTo>
                  <a:lnTo>
                    <a:pt x="66" y="228"/>
                  </a:lnTo>
                  <a:lnTo>
                    <a:pt x="75" y="225"/>
                  </a:lnTo>
                  <a:lnTo>
                    <a:pt x="84" y="222"/>
                  </a:lnTo>
                  <a:lnTo>
                    <a:pt x="93" y="225"/>
                  </a:lnTo>
                  <a:lnTo>
                    <a:pt x="99" y="234"/>
                  </a:lnTo>
                  <a:lnTo>
                    <a:pt x="105" y="243"/>
                  </a:lnTo>
                  <a:lnTo>
                    <a:pt x="114" y="249"/>
                  </a:lnTo>
                  <a:lnTo>
                    <a:pt x="120" y="240"/>
                  </a:lnTo>
                  <a:lnTo>
                    <a:pt x="120" y="231"/>
                  </a:lnTo>
                  <a:lnTo>
                    <a:pt x="117" y="240"/>
                  </a:lnTo>
                  <a:lnTo>
                    <a:pt x="117" y="249"/>
                  </a:lnTo>
                  <a:lnTo>
                    <a:pt x="117" y="258"/>
                  </a:lnTo>
                  <a:lnTo>
                    <a:pt x="126" y="255"/>
                  </a:lnTo>
                  <a:lnTo>
                    <a:pt x="132" y="246"/>
                  </a:lnTo>
                  <a:lnTo>
                    <a:pt x="141" y="237"/>
                  </a:lnTo>
                  <a:lnTo>
                    <a:pt x="147" y="228"/>
                  </a:lnTo>
                  <a:lnTo>
                    <a:pt x="159" y="219"/>
                  </a:lnTo>
                  <a:lnTo>
                    <a:pt x="168" y="210"/>
                  </a:lnTo>
                  <a:lnTo>
                    <a:pt x="177" y="204"/>
                  </a:lnTo>
                  <a:lnTo>
                    <a:pt x="183" y="195"/>
                  </a:lnTo>
                  <a:lnTo>
                    <a:pt x="186" y="186"/>
                  </a:lnTo>
                  <a:lnTo>
                    <a:pt x="186" y="177"/>
                  </a:lnTo>
                  <a:lnTo>
                    <a:pt x="183" y="168"/>
                  </a:lnTo>
                  <a:lnTo>
                    <a:pt x="174" y="168"/>
                  </a:lnTo>
                  <a:lnTo>
                    <a:pt x="165" y="168"/>
                  </a:lnTo>
                  <a:lnTo>
                    <a:pt x="162" y="180"/>
                  </a:lnTo>
                  <a:lnTo>
                    <a:pt x="159" y="171"/>
                  </a:lnTo>
                  <a:lnTo>
                    <a:pt x="150" y="165"/>
                  </a:lnTo>
                  <a:lnTo>
                    <a:pt x="141" y="162"/>
                  </a:lnTo>
                  <a:lnTo>
                    <a:pt x="132" y="162"/>
                  </a:lnTo>
                  <a:lnTo>
                    <a:pt x="123" y="162"/>
                  </a:lnTo>
                  <a:lnTo>
                    <a:pt x="114" y="165"/>
                  </a:lnTo>
                  <a:lnTo>
                    <a:pt x="111" y="174"/>
                  </a:lnTo>
                  <a:lnTo>
                    <a:pt x="114" y="183"/>
                  </a:lnTo>
                  <a:lnTo>
                    <a:pt x="108" y="174"/>
                  </a:lnTo>
                  <a:lnTo>
                    <a:pt x="108" y="183"/>
                  </a:lnTo>
                  <a:lnTo>
                    <a:pt x="99" y="192"/>
                  </a:lnTo>
                  <a:lnTo>
                    <a:pt x="99" y="201"/>
                  </a:lnTo>
                  <a:lnTo>
                    <a:pt x="99" y="192"/>
                  </a:lnTo>
                  <a:lnTo>
                    <a:pt x="102" y="183"/>
                  </a:lnTo>
                  <a:lnTo>
                    <a:pt x="105" y="174"/>
                  </a:lnTo>
                  <a:lnTo>
                    <a:pt x="105" y="165"/>
                  </a:lnTo>
                  <a:lnTo>
                    <a:pt x="114" y="162"/>
                  </a:lnTo>
                  <a:lnTo>
                    <a:pt x="123" y="162"/>
                  </a:lnTo>
                  <a:lnTo>
                    <a:pt x="132" y="162"/>
                  </a:lnTo>
                  <a:lnTo>
                    <a:pt x="141" y="159"/>
                  </a:lnTo>
                  <a:lnTo>
                    <a:pt x="147" y="150"/>
                  </a:lnTo>
                  <a:lnTo>
                    <a:pt x="147" y="141"/>
                  </a:lnTo>
                  <a:lnTo>
                    <a:pt x="144" y="132"/>
                  </a:lnTo>
                  <a:lnTo>
                    <a:pt x="135" y="126"/>
                  </a:lnTo>
                  <a:lnTo>
                    <a:pt x="126" y="123"/>
                  </a:lnTo>
                  <a:lnTo>
                    <a:pt x="120" y="132"/>
                  </a:lnTo>
                  <a:lnTo>
                    <a:pt x="120" y="141"/>
                  </a:lnTo>
                  <a:lnTo>
                    <a:pt x="120" y="132"/>
                  </a:lnTo>
                  <a:lnTo>
                    <a:pt x="129" y="129"/>
                  </a:lnTo>
                  <a:lnTo>
                    <a:pt x="132" y="138"/>
                  </a:lnTo>
                  <a:lnTo>
                    <a:pt x="132" y="147"/>
                  </a:lnTo>
                  <a:lnTo>
                    <a:pt x="132" y="138"/>
                  </a:lnTo>
                  <a:lnTo>
                    <a:pt x="132" y="129"/>
                  </a:lnTo>
                  <a:lnTo>
                    <a:pt x="123" y="126"/>
                  </a:lnTo>
                  <a:lnTo>
                    <a:pt x="114" y="117"/>
                  </a:lnTo>
                  <a:lnTo>
                    <a:pt x="114" y="126"/>
                  </a:lnTo>
                  <a:lnTo>
                    <a:pt x="108" y="135"/>
                  </a:lnTo>
                  <a:lnTo>
                    <a:pt x="114" y="117"/>
                  </a:lnTo>
                  <a:lnTo>
                    <a:pt x="105" y="120"/>
                  </a:lnTo>
                  <a:lnTo>
                    <a:pt x="99" y="129"/>
                  </a:lnTo>
                  <a:lnTo>
                    <a:pt x="99" y="138"/>
                  </a:lnTo>
                  <a:lnTo>
                    <a:pt x="102" y="129"/>
                  </a:lnTo>
                  <a:lnTo>
                    <a:pt x="111" y="120"/>
                  </a:lnTo>
                  <a:lnTo>
                    <a:pt x="99" y="120"/>
                  </a:lnTo>
                  <a:lnTo>
                    <a:pt x="90" y="120"/>
                  </a:lnTo>
                  <a:lnTo>
                    <a:pt x="99" y="114"/>
                  </a:lnTo>
                  <a:lnTo>
                    <a:pt x="87" y="114"/>
                  </a:lnTo>
                  <a:lnTo>
                    <a:pt x="78" y="114"/>
                  </a:lnTo>
                  <a:lnTo>
                    <a:pt x="102" y="114"/>
                  </a:lnTo>
                  <a:lnTo>
                    <a:pt x="93" y="108"/>
                  </a:lnTo>
                  <a:lnTo>
                    <a:pt x="84" y="108"/>
                  </a:lnTo>
                  <a:lnTo>
                    <a:pt x="72" y="108"/>
                  </a:lnTo>
                  <a:lnTo>
                    <a:pt x="81" y="105"/>
                  </a:lnTo>
                  <a:lnTo>
                    <a:pt x="72" y="105"/>
                  </a:lnTo>
                  <a:lnTo>
                    <a:pt x="63" y="99"/>
                  </a:lnTo>
                  <a:lnTo>
                    <a:pt x="54" y="96"/>
                  </a:lnTo>
                  <a:lnTo>
                    <a:pt x="51" y="87"/>
                  </a:lnTo>
                  <a:lnTo>
                    <a:pt x="33" y="81"/>
                  </a:lnTo>
                  <a:lnTo>
                    <a:pt x="24" y="78"/>
                  </a:lnTo>
                  <a:lnTo>
                    <a:pt x="15" y="75"/>
                  </a:lnTo>
                  <a:lnTo>
                    <a:pt x="6" y="75"/>
                  </a:lnTo>
                  <a:lnTo>
                    <a:pt x="6" y="66"/>
                  </a:lnTo>
                  <a:lnTo>
                    <a:pt x="6" y="57"/>
                  </a:lnTo>
                  <a:lnTo>
                    <a:pt x="9" y="48"/>
                  </a:lnTo>
                  <a:lnTo>
                    <a:pt x="15" y="36"/>
                  </a:lnTo>
                  <a:lnTo>
                    <a:pt x="24" y="30"/>
                  </a:lnTo>
                  <a:lnTo>
                    <a:pt x="33" y="24"/>
                  </a:lnTo>
                  <a:lnTo>
                    <a:pt x="42" y="21"/>
                  </a:lnTo>
                  <a:lnTo>
                    <a:pt x="51" y="18"/>
                  </a:lnTo>
                  <a:lnTo>
                    <a:pt x="60" y="12"/>
                  </a:lnTo>
                  <a:lnTo>
                    <a:pt x="69" y="9"/>
                  </a:lnTo>
                  <a:lnTo>
                    <a:pt x="78" y="6"/>
                  </a:lnTo>
                  <a:lnTo>
                    <a:pt x="87" y="3"/>
                  </a:lnTo>
                  <a:lnTo>
                    <a:pt x="96" y="0"/>
                  </a:lnTo>
                  <a:lnTo>
                    <a:pt x="108" y="0"/>
                  </a:lnTo>
                  <a:lnTo>
                    <a:pt x="117" y="0"/>
                  </a:lnTo>
                  <a:lnTo>
                    <a:pt x="135" y="0"/>
                  </a:lnTo>
                  <a:lnTo>
                    <a:pt x="156" y="6"/>
                  </a:lnTo>
                  <a:lnTo>
                    <a:pt x="159" y="15"/>
                  </a:lnTo>
                  <a:lnTo>
                    <a:pt x="168" y="21"/>
                  </a:lnTo>
                  <a:lnTo>
                    <a:pt x="174" y="30"/>
                  </a:lnTo>
                  <a:lnTo>
                    <a:pt x="180" y="39"/>
                  </a:lnTo>
                  <a:lnTo>
                    <a:pt x="189" y="48"/>
                  </a:lnTo>
                  <a:lnTo>
                    <a:pt x="192" y="57"/>
                  </a:lnTo>
                  <a:lnTo>
                    <a:pt x="198" y="66"/>
                  </a:lnTo>
                  <a:lnTo>
                    <a:pt x="198" y="75"/>
                  </a:lnTo>
                  <a:lnTo>
                    <a:pt x="204" y="84"/>
                  </a:lnTo>
                  <a:lnTo>
                    <a:pt x="204" y="93"/>
                  </a:lnTo>
                  <a:lnTo>
                    <a:pt x="204" y="102"/>
                  </a:lnTo>
                  <a:lnTo>
                    <a:pt x="204" y="111"/>
                  </a:lnTo>
                  <a:lnTo>
                    <a:pt x="204" y="120"/>
                  </a:lnTo>
                  <a:lnTo>
                    <a:pt x="201" y="129"/>
                  </a:lnTo>
                  <a:lnTo>
                    <a:pt x="198" y="138"/>
                  </a:lnTo>
                  <a:lnTo>
                    <a:pt x="189" y="147"/>
                  </a:lnTo>
                  <a:lnTo>
                    <a:pt x="189" y="156"/>
                  </a:lnTo>
                  <a:lnTo>
                    <a:pt x="189" y="165"/>
                  </a:lnTo>
                  <a:lnTo>
                    <a:pt x="189" y="174"/>
                  </a:lnTo>
                  <a:lnTo>
                    <a:pt x="189" y="183"/>
                  </a:lnTo>
                  <a:lnTo>
                    <a:pt x="195" y="192"/>
                  </a:lnTo>
                  <a:lnTo>
                    <a:pt x="201" y="201"/>
                  </a:lnTo>
                  <a:lnTo>
                    <a:pt x="195" y="210"/>
                  </a:lnTo>
                  <a:lnTo>
                    <a:pt x="192" y="219"/>
                  </a:lnTo>
                  <a:lnTo>
                    <a:pt x="183" y="228"/>
                  </a:lnTo>
                  <a:lnTo>
                    <a:pt x="174" y="234"/>
                  </a:lnTo>
                  <a:lnTo>
                    <a:pt x="165" y="243"/>
                  </a:lnTo>
                  <a:lnTo>
                    <a:pt x="162" y="252"/>
                  </a:lnTo>
                  <a:lnTo>
                    <a:pt x="153" y="261"/>
                  </a:lnTo>
                  <a:lnTo>
                    <a:pt x="165" y="255"/>
                  </a:lnTo>
                  <a:lnTo>
                    <a:pt x="156" y="255"/>
                  </a:lnTo>
                  <a:lnTo>
                    <a:pt x="153" y="264"/>
                  </a:lnTo>
                  <a:lnTo>
                    <a:pt x="147" y="273"/>
                  </a:lnTo>
                  <a:lnTo>
                    <a:pt x="144" y="282"/>
                  </a:lnTo>
                  <a:lnTo>
                    <a:pt x="138" y="291"/>
                  </a:lnTo>
                  <a:lnTo>
                    <a:pt x="138" y="300"/>
                  </a:lnTo>
                  <a:lnTo>
                    <a:pt x="135" y="309"/>
                  </a:lnTo>
                  <a:lnTo>
                    <a:pt x="135" y="318"/>
                  </a:lnTo>
                  <a:lnTo>
                    <a:pt x="135" y="327"/>
                  </a:lnTo>
                  <a:lnTo>
                    <a:pt x="135" y="339"/>
                  </a:lnTo>
                  <a:lnTo>
                    <a:pt x="132" y="330"/>
                  </a:lnTo>
                  <a:lnTo>
                    <a:pt x="132" y="321"/>
                  </a:lnTo>
                  <a:lnTo>
                    <a:pt x="132" y="312"/>
                  </a:lnTo>
                  <a:lnTo>
                    <a:pt x="126" y="303"/>
                  </a:lnTo>
                  <a:lnTo>
                    <a:pt x="123" y="294"/>
                  </a:lnTo>
                  <a:lnTo>
                    <a:pt x="123" y="285"/>
                  </a:lnTo>
                  <a:lnTo>
                    <a:pt x="123" y="276"/>
                  </a:lnTo>
                  <a:lnTo>
                    <a:pt x="123" y="267"/>
                  </a:lnTo>
                  <a:lnTo>
                    <a:pt x="123" y="258"/>
                  </a:lnTo>
                  <a:lnTo>
                    <a:pt x="123" y="267"/>
                  </a:lnTo>
                  <a:lnTo>
                    <a:pt x="123" y="276"/>
                  </a:lnTo>
                  <a:lnTo>
                    <a:pt x="123" y="285"/>
                  </a:lnTo>
                  <a:lnTo>
                    <a:pt x="123" y="294"/>
                  </a:lnTo>
                  <a:lnTo>
                    <a:pt x="123" y="303"/>
                  </a:lnTo>
                  <a:lnTo>
                    <a:pt x="126" y="312"/>
                  </a:lnTo>
                  <a:lnTo>
                    <a:pt x="135" y="315"/>
                  </a:lnTo>
                  <a:lnTo>
                    <a:pt x="135" y="327"/>
                  </a:lnTo>
                  <a:lnTo>
                    <a:pt x="141" y="339"/>
                  </a:lnTo>
                  <a:lnTo>
                    <a:pt x="138" y="348"/>
                  </a:lnTo>
                  <a:lnTo>
                    <a:pt x="141" y="357"/>
                  </a:lnTo>
                  <a:lnTo>
                    <a:pt x="138" y="366"/>
                  </a:lnTo>
                  <a:lnTo>
                    <a:pt x="138" y="375"/>
                  </a:lnTo>
                  <a:lnTo>
                    <a:pt x="138" y="384"/>
                  </a:lnTo>
                  <a:lnTo>
                    <a:pt x="147" y="387"/>
                  </a:lnTo>
                  <a:lnTo>
                    <a:pt x="144" y="396"/>
                  </a:lnTo>
                  <a:lnTo>
                    <a:pt x="141" y="384"/>
                  </a:lnTo>
                  <a:lnTo>
                    <a:pt x="141" y="393"/>
                  </a:lnTo>
                  <a:lnTo>
                    <a:pt x="141" y="402"/>
                  </a:lnTo>
                  <a:lnTo>
                    <a:pt x="138" y="411"/>
                  </a:lnTo>
                  <a:lnTo>
                    <a:pt x="138" y="423"/>
                  </a:lnTo>
                  <a:lnTo>
                    <a:pt x="138" y="435"/>
                  </a:lnTo>
                  <a:lnTo>
                    <a:pt x="138" y="444"/>
                  </a:lnTo>
                  <a:lnTo>
                    <a:pt x="138" y="453"/>
                  </a:lnTo>
                  <a:lnTo>
                    <a:pt x="138" y="462"/>
                  </a:lnTo>
                  <a:lnTo>
                    <a:pt x="138" y="471"/>
                  </a:lnTo>
                  <a:lnTo>
                    <a:pt x="138" y="483"/>
                  </a:lnTo>
                  <a:lnTo>
                    <a:pt x="138" y="492"/>
                  </a:lnTo>
                  <a:lnTo>
                    <a:pt x="138" y="501"/>
                  </a:lnTo>
                  <a:lnTo>
                    <a:pt x="138" y="510"/>
                  </a:lnTo>
                  <a:lnTo>
                    <a:pt x="147" y="516"/>
                  </a:lnTo>
                  <a:lnTo>
                    <a:pt x="138" y="516"/>
                  </a:lnTo>
                  <a:lnTo>
                    <a:pt x="135" y="525"/>
                  </a:lnTo>
                  <a:lnTo>
                    <a:pt x="135" y="537"/>
                  </a:lnTo>
                  <a:lnTo>
                    <a:pt x="141" y="546"/>
                  </a:lnTo>
                  <a:lnTo>
                    <a:pt x="144" y="555"/>
                  </a:lnTo>
                  <a:lnTo>
                    <a:pt x="141" y="543"/>
                  </a:lnTo>
                  <a:lnTo>
                    <a:pt x="132" y="543"/>
                  </a:lnTo>
                  <a:lnTo>
                    <a:pt x="126" y="555"/>
                  </a:lnTo>
                  <a:lnTo>
                    <a:pt x="123" y="567"/>
                  </a:lnTo>
                  <a:lnTo>
                    <a:pt x="114" y="576"/>
                  </a:lnTo>
                  <a:lnTo>
                    <a:pt x="108" y="585"/>
                  </a:lnTo>
                  <a:lnTo>
                    <a:pt x="102" y="594"/>
                  </a:lnTo>
                  <a:lnTo>
                    <a:pt x="9" y="594"/>
                  </a:lnTo>
                  <a:lnTo>
                    <a:pt x="180" y="594"/>
                  </a:lnTo>
                  <a:lnTo>
                    <a:pt x="189" y="588"/>
                  </a:lnTo>
                  <a:lnTo>
                    <a:pt x="189" y="579"/>
                  </a:lnTo>
                  <a:lnTo>
                    <a:pt x="195" y="570"/>
                  </a:lnTo>
                  <a:lnTo>
                    <a:pt x="192" y="561"/>
                  </a:lnTo>
                  <a:lnTo>
                    <a:pt x="192" y="552"/>
                  </a:lnTo>
                  <a:lnTo>
                    <a:pt x="186" y="543"/>
                  </a:lnTo>
                  <a:lnTo>
                    <a:pt x="180" y="534"/>
                  </a:lnTo>
                  <a:lnTo>
                    <a:pt x="180" y="525"/>
                  </a:lnTo>
                  <a:lnTo>
                    <a:pt x="180" y="516"/>
                  </a:lnTo>
                  <a:lnTo>
                    <a:pt x="174" y="507"/>
                  </a:lnTo>
                  <a:lnTo>
                    <a:pt x="174" y="498"/>
                  </a:lnTo>
                  <a:lnTo>
                    <a:pt x="174" y="489"/>
                  </a:lnTo>
                  <a:lnTo>
                    <a:pt x="174" y="480"/>
                  </a:lnTo>
                  <a:lnTo>
                    <a:pt x="171" y="471"/>
                  </a:lnTo>
                  <a:lnTo>
                    <a:pt x="171" y="462"/>
                  </a:lnTo>
                  <a:lnTo>
                    <a:pt x="168" y="453"/>
                  </a:lnTo>
                  <a:lnTo>
                    <a:pt x="165" y="444"/>
                  </a:lnTo>
                  <a:lnTo>
                    <a:pt x="162" y="432"/>
                  </a:lnTo>
                  <a:lnTo>
                    <a:pt x="156" y="420"/>
                  </a:lnTo>
                  <a:lnTo>
                    <a:pt x="156" y="411"/>
                  </a:lnTo>
                  <a:lnTo>
                    <a:pt x="153" y="402"/>
                  </a:lnTo>
                  <a:lnTo>
                    <a:pt x="150" y="393"/>
                  </a:lnTo>
                  <a:lnTo>
                    <a:pt x="150" y="384"/>
                  </a:lnTo>
                  <a:lnTo>
                    <a:pt x="147" y="372"/>
                  </a:lnTo>
                  <a:lnTo>
                    <a:pt x="144" y="363"/>
                  </a:lnTo>
                  <a:lnTo>
                    <a:pt x="141" y="354"/>
                  </a:lnTo>
                  <a:lnTo>
                    <a:pt x="138" y="345"/>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53" name="Freeform 41">
              <a:extLst>
                <a:ext uri="{FF2B5EF4-FFF2-40B4-BE49-F238E27FC236}">
                  <a16:creationId xmlns:a16="http://schemas.microsoft.com/office/drawing/2014/main" id="{778B03D0-27AA-43F6-B795-379A2F7F7DCB}"/>
                </a:ext>
              </a:extLst>
            </p:cNvPr>
            <p:cNvSpPr>
              <a:spLocks/>
            </p:cNvSpPr>
            <p:nvPr/>
          </p:nvSpPr>
          <p:spPr bwMode="auto">
            <a:xfrm>
              <a:off x="1779" y="2871"/>
              <a:ext cx="421" cy="586"/>
            </a:xfrm>
            <a:custGeom>
              <a:avLst/>
              <a:gdLst>
                <a:gd name="T0" fmla="*/ 126 w 421"/>
                <a:gd name="T1" fmla="*/ 54 h 586"/>
                <a:gd name="T2" fmla="*/ 132 w 421"/>
                <a:gd name="T3" fmla="*/ 126 h 586"/>
                <a:gd name="T4" fmla="*/ 141 w 421"/>
                <a:gd name="T5" fmla="*/ 195 h 586"/>
                <a:gd name="T6" fmla="*/ 153 w 421"/>
                <a:gd name="T7" fmla="*/ 258 h 586"/>
                <a:gd name="T8" fmla="*/ 183 w 421"/>
                <a:gd name="T9" fmla="*/ 267 h 586"/>
                <a:gd name="T10" fmla="*/ 171 w 421"/>
                <a:gd name="T11" fmla="*/ 270 h 586"/>
                <a:gd name="T12" fmla="*/ 108 w 421"/>
                <a:gd name="T13" fmla="*/ 300 h 586"/>
                <a:gd name="T14" fmla="*/ 39 w 421"/>
                <a:gd name="T15" fmla="*/ 336 h 586"/>
                <a:gd name="T16" fmla="*/ 0 w 421"/>
                <a:gd name="T17" fmla="*/ 393 h 586"/>
                <a:gd name="T18" fmla="*/ 30 w 421"/>
                <a:gd name="T19" fmla="*/ 441 h 586"/>
                <a:gd name="T20" fmla="*/ 75 w 421"/>
                <a:gd name="T21" fmla="*/ 480 h 586"/>
                <a:gd name="T22" fmla="*/ 33 w 421"/>
                <a:gd name="T23" fmla="*/ 537 h 586"/>
                <a:gd name="T24" fmla="*/ 33 w 421"/>
                <a:gd name="T25" fmla="*/ 537 h 586"/>
                <a:gd name="T26" fmla="*/ 63 w 421"/>
                <a:gd name="T27" fmla="*/ 549 h 586"/>
                <a:gd name="T28" fmla="*/ 69 w 421"/>
                <a:gd name="T29" fmla="*/ 585 h 586"/>
                <a:gd name="T30" fmla="*/ 81 w 421"/>
                <a:gd name="T31" fmla="*/ 561 h 586"/>
                <a:gd name="T32" fmla="*/ 96 w 421"/>
                <a:gd name="T33" fmla="*/ 573 h 586"/>
                <a:gd name="T34" fmla="*/ 144 w 421"/>
                <a:gd name="T35" fmla="*/ 552 h 586"/>
                <a:gd name="T36" fmla="*/ 150 w 421"/>
                <a:gd name="T37" fmla="*/ 489 h 586"/>
                <a:gd name="T38" fmla="*/ 69 w 421"/>
                <a:gd name="T39" fmla="*/ 465 h 586"/>
                <a:gd name="T40" fmla="*/ 150 w 421"/>
                <a:gd name="T41" fmla="*/ 483 h 586"/>
                <a:gd name="T42" fmla="*/ 225 w 421"/>
                <a:gd name="T43" fmla="*/ 486 h 586"/>
                <a:gd name="T44" fmla="*/ 285 w 421"/>
                <a:gd name="T45" fmla="*/ 525 h 586"/>
                <a:gd name="T46" fmla="*/ 267 w 421"/>
                <a:gd name="T47" fmla="*/ 540 h 586"/>
                <a:gd name="T48" fmla="*/ 270 w 421"/>
                <a:gd name="T49" fmla="*/ 579 h 586"/>
                <a:gd name="T50" fmla="*/ 282 w 421"/>
                <a:gd name="T51" fmla="*/ 555 h 586"/>
                <a:gd name="T52" fmla="*/ 330 w 421"/>
                <a:gd name="T53" fmla="*/ 531 h 586"/>
                <a:gd name="T54" fmla="*/ 327 w 421"/>
                <a:gd name="T55" fmla="*/ 540 h 586"/>
                <a:gd name="T56" fmla="*/ 267 w 421"/>
                <a:gd name="T57" fmla="*/ 555 h 586"/>
                <a:gd name="T58" fmla="*/ 306 w 421"/>
                <a:gd name="T59" fmla="*/ 576 h 586"/>
                <a:gd name="T60" fmla="*/ 357 w 421"/>
                <a:gd name="T61" fmla="*/ 534 h 586"/>
                <a:gd name="T62" fmla="*/ 384 w 421"/>
                <a:gd name="T63" fmla="*/ 471 h 586"/>
                <a:gd name="T64" fmla="*/ 390 w 421"/>
                <a:gd name="T65" fmla="*/ 492 h 586"/>
                <a:gd name="T66" fmla="*/ 399 w 421"/>
                <a:gd name="T67" fmla="*/ 462 h 586"/>
                <a:gd name="T68" fmla="*/ 372 w 421"/>
                <a:gd name="T69" fmla="*/ 429 h 586"/>
                <a:gd name="T70" fmla="*/ 354 w 421"/>
                <a:gd name="T71" fmla="*/ 471 h 586"/>
                <a:gd name="T72" fmla="*/ 345 w 421"/>
                <a:gd name="T73" fmla="*/ 483 h 586"/>
                <a:gd name="T74" fmla="*/ 312 w 421"/>
                <a:gd name="T75" fmla="*/ 501 h 586"/>
                <a:gd name="T76" fmla="*/ 318 w 421"/>
                <a:gd name="T77" fmla="*/ 489 h 586"/>
                <a:gd name="T78" fmla="*/ 345 w 421"/>
                <a:gd name="T79" fmla="*/ 423 h 586"/>
                <a:gd name="T80" fmla="*/ 327 w 421"/>
                <a:gd name="T81" fmla="*/ 405 h 586"/>
                <a:gd name="T82" fmla="*/ 246 w 421"/>
                <a:gd name="T83" fmla="*/ 378 h 586"/>
                <a:gd name="T84" fmla="*/ 159 w 421"/>
                <a:gd name="T85" fmla="*/ 360 h 586"/>
                <a:gd name="T86" fmla="*/ 99 w 421"/>
                <a:gd name="T87" fmla="*/ 363 h 586"/>
                <a:gd name="T88" fmla="*/ 132 w 421"/>
                <a:gd name="T89" fmla="*/ 339 h 586"/>
                <a:gd name="T90" fmla="*/ 129 w 421"/>
                <a:gd name="T91" fmla="*/ 348 h 586"/>
                <a:gd name="T92" fmla="*/ 192 w 421"/>
                <a:gd name="T93" fmla="*/ 324 h 586"/>
                <a:gd name="T94" fmla="*/ 273 w 421"/>
                <a:gd name="T95" fmla="*/ 303 h 586"/>
                <a:gd name="T96" fmla="*/ 339 w 421"/>
                <a:gd name="T97" fmla="*/ 258 h 586"/>
                <a:gd name="T98" fmla="*/ 342 w 421"/>
                <a:gd name="T99" fmla="*/ 195 h 586"/>
                <a:gd name="T100" fmla="*/ 309 w 421"/>
                <a:gd name="T101" fmla="*/ 219 h 586"/>
                <a:gd name="T102" fmla="*/ 243 w 421"/>
                <a:gd name="T103" fmla="*/ 243 h 586"/>
                <a:gd name="T104" fmla="*/ 291 w 421"/>
                <a:gd name="T105" fmla="*/ 261 h 586"/>
                <a:gd name="T106" fmla="*/ 303 w 421"/>
                <a:gd name="T107" fmla="*/ 225 h 586"/>
                <a:gd name="T108" fmla="*/ 363 w 421"/>
                <a:gd name="T109" fmla="*/ 186 h 586"/>
                <a:gd name="T110" fmla="*/ 414 w 421"/>
                <a:gd name="T111" fmla="*/ 219 h 586"/>
                <a:gd name="T112" fmla="*/ 420 w 421"/>
                <a:gd name="T113" fmla="*/ 285 h 586"/>
                <a:gd name="T114" fmla="*/ 372 w 421"/>
                <a:gd name="T115" fmla="*/ 330 h 586"/>
                <a:gd name="T116" fmla="*/ 294 w 421"/>
                <a:gd name="T117" fmla="*/ 363 h 5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1"/>
                <a:gd name="T178" fmla="*/ 0 h 586"/>
                <a:gd name="T179" fmla="*/ 421 w 421"/>
                <a:gd name="T180" fmla="*/ 586 h 5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1" h="586">
                  <a:moveTo>
                    <a:pt x="105" y="0"/>
                  </a:moveTo>
                  <a:lnTo>
                    <a:pt x="111" y="9"/>
                  </a:lnTo>
                  <a:lnTo>
                    <a:pt x="117" y="18"/>
                  </a:lnTo>
                  <a:lnTo>
                    <a:pt x="120" y="27"/>
                  </a:lnTo>
                  <a:lnTo>
                    <a:pt x="123" y="36"/>
                  </a:lnTo>
                  <a:lnTo>
                    <a:pt x="126" y="45"/>
                  </a:lnTo>
                  <a:lnTo>
                    <a:pt x="126" y="54"/>
                  </a:lnTo>
                  <a:lnTo>
                    <a:pt x="126" y="63"/>
                  </a:lnTo>
                  <a:lnTo>
                    <a:pt x="126" y="75"/>
                  </a:lnTo>
                  <a:lnTo>
                    <a:pt x="129" y="84"/>
                  </a:lnTo>
                  <a:lnTo>
                    <a:pt x="129" y="93"/>
                  </a:lnTo>
                  <a:lnTo>
                    <a:pt x="132" y="105"/>
                  </a:lnTo>
                  <a:lnTo>
                    <a:pt x="132" y="117"/>
                  </a:lnTo>
                  <a:lnTo>
                    <a:pt x="132" y="126"/>
                  </a:lnTo>
                  <a:lnTo>
                    <a:pt x="132" y="135"/>
                  </a:lnTo>
                  <a:lnTo>
                    <a:pt x="135" y="147"/>
                  </a:lnTo>
                  <a:lnTo>
                    <a:pt x="138" y="159"/>
                  </a:lnTo>
                  <a:lnTo>
                    <a:pt x="138" y="168"/>
                  </a:lnTo>
                  <a:lnTo>
                    <a:pt x="141" y="177"/>
                  </a:lnTo>
                  <a:lnTo>
                    <a:pt x="141" y="186"/>
                  </a:lnTo>
                  <a:lnTo>
                    <a:pt x="141" y="195"/>
                  </a:lnTo>
                  <a:lnTo>
                    <a:pt x="144" y="204"/>
                  </a:lnTo>
                  <a:lnTo>
                    <a:pt x="144" y="213"/>
                  </a:lnTo>
                  <a:lnTo>
                    <a:pt x="147" y="222"/>
                  </a:lnTo>
                  <a:lnTo>
                    <a:pt x="150" y="231"/>
                  </a:lnTo>
                  <a:lnTo>
                    <a:pt x="153" y="240"/>
                  </a:lnTo>
                  <a:lnTo>
                    <a:pt x="153" y="249"/>
                  </a:lnTo>
                  <a:lnTo>
                    <a:pt x="153" y="258"/>
                  </a:lnTo>
                  <a:lnTo>
                    <a:pt x="153" y="267"/>
                  </a:lnTo>
                  <a:lnTo>
                    <a:pt x="153" y="276"/>
                  </a:lnTo>
                  <a:lnTo>
                    <a:pt x="144" y="282"/>
                  </a:lnTo>
                  <a:lnTo>
                    <a:pt x="153" y="285"/>
                  </a:lnTo>
                  <a:lnTo>
                    <a:pt x="162" y="276"/>
                  </a:lnTo>
                  <a:lnTo>
                    <a:pt x="174" y="273"/>
                  </a:lnTo>
                  <a:lnTo>
                    <a:pt x="183" y="267"/>
                  </a:lnTo>
                  <a:lnTo>
                    <a:pt x="174" y="261"/>
                  </a:lnTo>
                  <a:lnTo>
                    <a:pt x="165" y="258"/>
                  </a:lnTo>
                  <a:lnTo>
                    <a:pt x="156" y="249"/>
                  </a:lnTo>
                  <a:lnTo>
                    <a:pt x="165" y="252"/>
                  </a:lnTo>
                  <a:lnTo>
                    <a:pt x="171" y="261"/>
                  </a:lnTo>
                  <a:lnTo>
                    <a:pt x="180" y="264"/>
                  </a:lnTo>
                  <a:lnTo>
                    <a:pt x="171" y="270"/>
                  </a:lnTo>
                  <a:lnTo>
                    <a:pt x="162" y="273"/>
                  </a:lnTo>
                  <a:lnTo>
                    <a:pt x="153" y="273"/>
                  </a:lnTo>
                  <a:lnTo>
                    <a:pt x="144" y="276"/>
                  </a:lnTo>
                  <a:lnTo>
                    <a:pt x="135" y="282"/>
                  </a:lnTo>
                  <a:lnTo>
                    <a:pt x="126" y="291"/>
                  </a:lnTo>
                  <a:lnTo>
                    <a:pt x="117" y="294"/>
                  </a:lnTo>
                  <a:lnTo>
                    <a:pt x="108" y="300"/>
                  </a:lnTo>
                  <a:lnTo>
                    <a:pt x="99" y="306"/>
                  </a:lnTo>
                  <a:lnTo>
                    <a:pt x="90" y="309"/>
                  </a:lnTo>
                  <a:lnTo>
                    <a:pt x="78" y="312"/>
                  </a:lnTo>
                  <a:lnTo>
                    <a:pt x="69" y="315"/>
                  </a:lnTo>
                  <a:lnTo>
                    <a:pt x="60" y="321"/>
                  </a:lnTo>
                  <a:lnTo>
                    <a:pt x="51" y="327"/>
                  </a:lnTo>
                  <a:lnTo>
                    <a:pt x="39" y="336"/>
                  </a:lnTo>
                  <a:lnTo>
                    <a:pt x="30" y="342"/>
                  </a:lnTo>
                  <a:lnTo>
                    <a:pt x="24" y="351"/>
                  </a:lnTo>
                  <a:lnTo>
                    <a:pt x="15" y="357"/>
                  </a:lnTo>
                  <a:lnTo>
                    <a:pt x="12" y="366"/>
                  </a:lnTo>
                  <a:lnTo>
                    <a:pt x="9" y="375"/>
                  </a:lnTo>
                  <a:lnTo>
                    <a:pt x="0" y="384"/>
                  </a:lnTo>
                  <a:lnTo>
                    <a:pt x="0" y="393"/>
                  </a:lnTo>
                  <a:lnTo>
                    <a:pt x="0" y="402"/>
                  </a:lnTo>
                  <a:lnTo>
                    <a:pt x="0" y="411"/>
                  </a:lnTo>
                  <a:lnTo>
                    <a:pt x="0" y="420"/>
                  </a:lnTo>
                  <a:lnTo>
                    <a:pt x="3" y="429"/>
                  </a:lnTo>
                  <a:lnTo>
                    <a:pt x="12" y="432"/>
                  </a:lnTo>
                  <a:lnTo>
                    <a:pt x="21" y="438"/>
                  </a:lnTo>
                  <a:lnTo>
                    <a:pt x="30" y="441"/>
                  </a:lnTo>
                  <a:lnTo>
                    <a:pt x="39" y="450"/>
                  </a:lnTo>
                  <a:lnTo>
                    <a:pt x="48" y="456"/>
                  </a:lnTo>
                  <a:lnTo>
                    <a:pt x="57" y="459"/>
                  </a:lnTo>
                  <a:lnTo>
                    <a:pt x="66" y="462"/>
                  </a:lnTo>
                  <a:lnTo>
                    <a:pt x="75" y="468"/>
                  </a:lnTo>
                  <a:lnTo>
                    <a:pt x="84" y="474"/>
                  </a:lnTo>
                  <a:lnTo>
                    <a:pt x="75" y="480"/>
                  </a:lnTo>
                  <a:lnTo>
                    <a:pt x="72" y="489"/>
                  </a:lnTo>
                  <a:lnTo>
                    <a:pt x="63" y="495"/>
                  </a:lnTo>
                  <a:lnTo>
                    <a:pt x="57" y="504"/>
                  </a:lnTo>
                  <a:lnTo>
                    <a:pt x="51" y="513"/>
                  </a:lnTo>
                  <a:lnTo>
                    <a:pt x="48" y="522"/>
                  </a:lnTo>
                  <a:lnTo>
                    <a:pt x="39" y="528"/>
                  </a:lnTo>
                  <a:lnTo>
                    <a:pt x="33" y="537"/>
                  </a:lnTo>
                  <a:lnTo>
                    <a:pt x="33" y="546"/>
                  </a:lnTo>
                  <a:lnTo>
                    <a:pt x="45" y="549"/>
                  </a:lnTo>
                  <a:lnTo>
                    <a:pt x="30" y="555"/>
                  </a:lnTo>
                  <a:lnTo>
                    <a:pt x="27" y="546"/>
                  </a:lnTo>
                  <a:lnTo>
                    <a:pt x="36" y="543"/>
                  </a:lnTo>
                  <a:lnTo>
                    <a:pt x="42" y="534"/>
                  </a:lnTo>
                  <a:lnTo>
                    <a:pt x="33" y="537"/>
                  </a:lnTo>
                  <a:lnTo>
                    <a:pt x="33" y="546"/>
                  </a:lnTo>
                  <a:lnTo>
                    <a:pt x="42" y="549"/>
                  </a:lnTo>
                  <a:lnTo>
                    <a:pt x="51" y="549"/>
                  </a:lnTo>
                  <a:lnTo>
                    <a:pt x="57" y="540"/>
                  </a:lnTo>
                  <a:lnTo>
                    <a:pt x="63" y="531"/>
                  </a:lnTo>
                  <a:lnTo>
                    <a:pt x="69" y="540"/>
                  </a:lnTo>
                  <a:lnTo>
                    <a:pt x="63" y="549"/>
                  </a:lnTo>
                  <a:lnTo>
                    <a:pt x="60" y="558"/>
                  </a:lnTo>
                  <a:lnTo>
                    <a:pt x="54" y="567"/>
                  </a:lnTo>
                  <a:lnTo>
                    <a:pt x="45" y="567"/>
                  </a:lnTo>
                  <a:lnTo>
                    <a:pt x="42" y="576"/>
                  </a:lnTo>
                  <a:lnTo>
                    <a:pt x="51" y="582"/>
                  </a:lnTo>
                  <a:lnTo>
                    <a:pt x="60" y="585"/>
                  </a:lnTo>
                  <a:lnTo>
                    <a:pt x="69" y="585"/>
                  </a:lnTo>
                  <a:lnTo>
                    <a:pt x="78" y="579"/>
                  </a:lnTo>
                  <a:lnTo>
                    <a:pt x="81" y="570"/>
                  </a:lnTo>
                  <a:lnTo>
                    <a:pt x="81" y="561"/>
                  </a:lnTo>
                  <a:lnTo>
                    <a:pt x="90" y="555"/>
                  </a:lnTo>
                  <a:lnTo>
                    <a:pt x="96" y="546"/>
                  </a:lnTo>
                  <a:lnTo>
                    <a:pt x="90" y="555"/>
                  </a:lnTo>
                  <a:lnTo>
                    <a:pt x="81" y="561"/>
                  </a:lnTo>
                  <a:lnTo>
                    <a:pt x="75" y="570"/>
                  </a:lnTo>
                  <a:lnTo>
                    <a:pt x="72" y="579"/>
                  </a:lnTo>
                  <a:lnTo>
                    <a:pt x="81" y="582"/>
                  </a:lnTo>
                  <a:lnTo>
                    <a:pt x="90" y="585"/>
                  </a:lnTo>
                  <a:lnTo>
                    <a:pt x="99" y="576"/>
                  </a:lnTo>
                  <a:lnTo>
                    <a:pt x="105" y="567"/>
                  </a:lnTo>
                  <a:lnTo>
                    <a:pt x="96" y="573"/>
                  </a:lnTo>
                  <a:lnTo>
                    <a:pt x="96" y="582"/>
                  </a:lnTo>
                  <a:lnTo>
                    <a:pt x="105" y="585"/>
                  </a:lnTo>
                  <a:lnTo>
                    <a:pt x="111" y="576"/>
                  </a:lnTo>
                  <a:lnTo>
                    <a:pt x="120" y="570"/>
                  </a:lnTo>
                  <a:lnTo>
                    <a:pt x="129" y="564"/>
                  </a:lnTo>
                  <a:lnTo>
                    <a:pt x="135" y="552"/>
                  </a:lnTo>
                  <a:lnTo>
                    <a:pt x="144" y="552"/>
                  </a:lnTo>
                  <a:lnTo>
                    <a:pt x="150" y="543"/>
                  </a:lnTo>
                  <a:lnTo>
                    <a:pt x="150" y="534"/>
                  </a:lnTo>
                  <a:lnTo>
                    <a:pt x="150" y="525"/>
                  </a:lnTo>
                  <a:lnTo>
                    <a:pt x="150" y="516"/>
                  </a:lnTo>
                  <a:lnTo>
                    <a:pt x="150" y="507"/>
                  </a:lnTo>
                  <a:lnTo>
                    <a:pt x="150" y="498"/>
                  </a:lnTo>
                  <a:lnTo>
                    <a:pt x="150" y="489"/>
                  </a:lnTo>
                  <a:lnTo>
                    <a:pt x="141" y="483"/>
                  </a:lnTo>
                  <a:lnTo>
                    <a:pt x="129" y="483"/>
                  </a:lnTo>
                  <a:lnTo>
                    <a:pt x="117" y="477"/>
                  </a:lnTo>
                  <a:lnTo>
                    <a:pt x="108" y="471"/>
                  </a:lnTo>
                  <a:lnTo>
                    <a:pt x="99" y="468"/>
                  </a:lnTo>
                  <a:lnTo>
                    <a:pt x="78" y="465"/>
                  </a:lnTo>
                  <a:lnTo>
                    <a:pt x="69" y="465"/>
                  </a:lnTo>
                  <a:lnTo>
                    <a:pt x="78" y="465"/>
                  </a:lnTo>
                  <a:lnTo>
                    <a:pt x="87" y="465"/>
                  </a:lnTo>
                  <a:lnTo>
                    <a:pt x="99" y="471"/>
                  </a:lnTo>
                  <a:lnTo>
                    <a:pt x="108" y="474"/>
                  </a:lnTo>
                  <a:lnTo>
                    <a:pt x="129" y="477"/>
                  </a:lnTo>
                  <a:lnTo>
                    <a:pt x="138" y="477"/>
                  </a:lnTo>
                  <a:lnTo>
                    <a:pt x="150" y="483"/>
                  </a:lnTo>
                  <a:lnTo>
                    <a:pt x="159" y="483"/>
                  </a:lnTo>
                  <a:lnTo>
                    <a:pt x="168" y="486"/>
                  </a:lnTo>
                  <a:lnTo>
                    <a:pt x="177" y="486"/>
                  </a:lnTo>
                  <a:lnTo>
                    <a:pt x="198" y="486"/>
                  </a:lnTo>
                  <a:lnTo>
                    <a:pt x="207" y="486"/>
                  </a:lnTo>
                  <a:lnTo>
                    <a:pt x="216" y="486"/>
                  </a:lnTo>
                  <a:lnTo>
                    <a:pt x="225" y="486"/>
                  </a:lnTo>
                  <a:lnTo>
                    <a:pt x="237" y="486"/>
                  </a:lnTo>
                  <a:lnTo>
                    <a:pt x="249" y="489"/>
                  </a:lnTo>
                  <a:lnTo>
                    <a:pt x="267" y="492"/>
                  </a:lnTo>
                  <a:lnTo>
                    <a:pt x="267" y="501"/>
                  </a:lnTo>
                  <a:lnTo>
                    <a:pt x="276" y="507"/>
                  </a:lnTo>
                  <a:lnTo>
                    <a:pt x="282" y="516"/>
                  </a:lnTo>
                  <a:lnTo>
                    <a:pt x="285" y="525"/>
                  </a:lnTo>
                  <a:lnTo>
                    <a:pt x="294" y="528"/>
                  </a:lnTo>
                  <a:lnTo>
                    <a:pt x="303" y="534"/>
                  </a:lnTo>
                  <a:lnTo>
                    <a:pt x="312" y="537"/>
                  </a:lnTo>
                  <a:lnTo>
                    <a:pt x="294" y="537"/>
                  </a:lnTo>
                  <a:lnTo>
                    <a:pt x="285" y="537"/>
                  </a:lnTo>
                  <a:lnTo>
                    <a:pt x="276" y="537"/>
                  </a:lnTo>
                  <a:lnTo>
                    <a:pt x="267" y="540"/>
                  </a:lnTo>
                  <a:lnTo>
                    <a:pt x="264" y="549"/>
                  </a:lnTo>
                  <a:lnTo>
                    <a:pt x="261" y="558"/>
                  </a:lnTo>
                  <a:lnTo>
                    <a:pt x="261" y="567"/>
                  </a:lnTo>
                  <a:lnTo>
                    <a:pt x="270" y="573"/>
                  </a:lnTo>
                  <a:lnTo>
                    <a:pt x="279" y="579"/>
                  </a:lnTo>
                  <a:lnTo>
                    <a:pt x="291" y="579"/>
                  </a:lnTo>
                  <a:lnTo>
                    <a:pt x="270" y="579"/>
                  </a:lnTo>
                  <a:lnTo>
                    <a:pt x="261" y="579"/>
                  </a:lnTo>
                  <a:lnTo>
                    <a:pt x="255" y="570"/>
                  </a:lnTo>
                  <a:lnTo>
                    <a:pt x="255" y="561"/>
                  </a:lnTo>
                  <a:lnTo>
                    <a:pt x="255" y="552"/>
                  </a:lnTo>
                  <a:lnTo>
                    <a:pt x="264" y="549"/>
                  </a:lnTo>
                  <a:lnTo>
                    <a:pt x="273" y="552"/>
                  </a:lnTo>
                  <a:lnTo>
                    <a:pt x="282" y="555"/>
                  </a:lnTo>
                  <a:lnTo>
                    <a:pt x="291" y="555"/>
                  </a:lnTo>
                  <a:lnTo>
                    <a:pt x="300" y="555"/>
                  </a:lnTo>
                  <a:lnTo>
                    <a:pt x="309" y="555"/>
                  </a:lnTo>
                  <a:lnTo>
                    <a:pt x="318" y="555"/>
                  </a:lnTo>
                  <a:lnTo>
                    <a:pt x="327" y="549"/>
                  </a:lnTo>
                  <a:lnTo>
                    <a:pt x="330" y="540"/>
                  </a:lnTo>
                  <a:lnTo>
                    <a:pt x="330" y="531"/>
                  </a:lnTo>
                  <a:lnTo>
                    <a:pt x="333" y="522"/>
                  </a:lnTo>
                  <a:lnTo>
                    <a:pt x="336" y="513"/>
                  </a:lnTo>
                  <a:lnTo>
                    <a:pt x="342" y="504"/>
                  </a:lnTo>
                  <a:lnTo>
                    <a:pt x="345" y="513"/>
                  </a:lnTo>
                  <a:lnTo>
                    <a:pt x="339" y="522"/>
                  </a:lnTo>
                  <a:lnTo>
                    <a:pt x="336" y="531"/>
                  </a:lnTo>
                  <a:lnTo>
                    <a:pt x="327" y="540"/>
                  </a:lnTo>
                  <a:lnTo>
                    <a:pt x="321" y="549"/>
                  </a:lnTo>
                  <a:lnTo>
                    <a:pt x="312" y="552"/>
                  </a:lnTo>
                  <a:lnTo>
                    <a:pt x="303" y="552"/>
                  </a:lnTo>
                  <a:lnTo>
                    <a:pt x="294" y="555"/>
                  </a:lnTo>
                  <a:lnTo>
                    <a:pt x="285" y="555"/>
                  </a:lnTo>
                  <a:lnTo>
                    <a:pt x="276" y="555"/>
                  </a:lnTo>
                  <a:lnTo>
                    <a:pt x="267" y="555"/>
                  </a:lnTo>
                  <a:lnTo>
                    <a:pt x="258" y="558"/>
                  </a:lnTo>
                  <a:lnTo>
                    <a:pt x="255" y="567"/>
                  </a:lnTo>
                  <a:lnTo>
                    <a:pt x="255" y="576"/>
                  </a:lnTo>
                  <a:lnTo>
                    <a:pt x="264" y="576"/>
                  </a:lnTo>
                  <a:lnTo>
                    <a:pt x="273" y="576"/>
                  </a:lnTo>
                  <a:lnTo>
                    <a:pt x="282" y="576"/>
                  </a:lnTo>
                  <a:lnTo>
                    <a:pt x="306" y="576"/>
                  </a:lnTo>
                  <a:lnTo>
                    <a:pt x="318" y="573"/>
                  </a:lnTo>
                  <a:lnTo>
                    <a:pt x="327" y="564"/>
                  </a:lnTo>
                  <a:lnTo>
                    <a:pt x="336" y="564"/>
                  </a:lnTo>
                  <a:lnTo>
                    <a:pt x="345" y="558"/>
                  </a:lnTo>
                  <a:lnTo>
                    <a:pt x="354" y="552"/>
                  </a:lnTo>
                  <a:lnTo>
                    <a:pt x="357" y="543"/>
                  </a:lnTo>
                  <a:lnTo>
                    <a:pt x="357" y="534"/>
                  </a:lnTo>
                  <a:lnTo>
                    <a:pt x="366" y="525"/>
                  </a:lnTo>
                  <a:lnTo>
                    <a:pt x="372" y="516"/>
                  </a:lnTo>
                  <a:lnTo>
                    <a:pt x="375" y="507"/>
                  </a:lnTo>
                  <a:lnTo>
                    <a:pt x="375" y="498"/>
                  </a:lnTo>
                  <a:lnTo>
                    <a:pt x="378" y="489"/>
                  </a:lnTo>
                  <a:lnTo>
                    <a:pt x="381" y="480"/>
                  </a:lnTo>
                  <a:lnTo>
                    <a:pt x="384" y="471"/>
                  </a:lnTo>
                  <a:lnTo>
                    <a:pt x="390" y="462"/>
                  </a:lnTo>
                  <a:lnTo>
                    <a:pt x="393" y="453"/>
                  </a:lnTo>
                  <a:lnTo>
                    <a:pt x="402" y="456"/>
                  </a:lnTo>
                  <a:lnTo>
                    <a:pt x="405" y="465"/>
                  </a:lnTo>
                  <a:lnTo>
                    <a:pt x="402" y="474"/>
                  </a:lnTo>
                  <a:lnTo>
                    <a:pt x="396" y="483"/>
                  </a:lnTo>
                  <a:lnTo>
                    <a:pt x="390" y="492"/>
                  </a:lnTo>
                  <a:lnTo>
                    <a:pt x="381" y="498"/>
                  </a:lnTo>
                  <a:lnTo>
                    <a:pt x="372" y="498"/>
                  </a:lnTo>
                  <a:lnTo>
                    <a:pt x="381" y="498"/>
                  </a:lnTo>
                  <a:lnTo>
                    <a:pt x="390" y="492"/>
                  </a:lnTo>
                  <a:lnTo>
                    <a:pt x="393" y="480"/>
                  </a:lnTo>
                  <a:lnTo>
                    <a:pt x="399" y="471"/>
                  </a:lnTo>
                  <a:lnTo>
                    <a:pt x="399" y="462"/>
                  </a:lnTo>
                  <a:lnTo>
                    <a:pt x="399" y="453"/>
                  </a:lnTo>
                  <a:lnTo>
                    <a:pt x="396" y="444"/>
                  </a:lnTo>
                  <a:lnTo>
                    <a:pt x="390" y="435"/>
                  </a:lnTo>
                  <a:lnTo>
                    <a:pt x="381" y="432"/>
                  </a:lnTo>
                  <a:lnTo>
                    <a:pt x="372" y="432"/>
                  </a:lnTo>
                  <a:lnTo>
                    <a:pt x="363" y="429"/>
                  </a:lnTo>
                  <a:lnTo>
                    <a:pt x="372" y="429"/>
                  </a:lnTo>
                  <a:lnTo>
                    <a:pt x="381" y="429"/>
                  </a:lnTo>
                  <a:lnTo>
                    <a:pt x="372" y="426"/>
                  </a:lnTo>
                  <a:lnTo>
                    <a:pt x="366" y="435"/>
                  </a:lnTo>
                  <a:lnTo>
                    <a:pt x="363" y="444"/>
                  </a:lnTo>
                  <a:lnTo>
                    <a:pt x="360" y="453"/>
                  </a:lnTo>
                  <a:lnTo>
                    <a:pt x="357" y="462"/>
                  </a:lnTo>
                  <a:lnTo>
                    <a:pt x="354" y="471"/>
                  </a:lnTo>
                  <a:lnTo>
                    <a:pt x="348" y="480"/>
                  </a:lnTo>
                  <a:lnTo>
                    <a:pt x="345" y="471"/>
                  </a:lnTo>
                  <a:lnTo>
                    <a:pt x="336" y="465"/>
                  </a:lnTo>
                  <a:lnTo>
                    <a:pt x="327" y="465"/>
                  </a:lnTo>
                  <a:lnTo>
                    <a:pt x="336" y="465"/>
                  </a:lnTo>
                  <a:lnTo>
                    <a:pt x="345" y="474"/>
                  </a:lnTo>
                  <a:lnTo>
                    <a:pt x="345" y="483"/>
                  </a:lnTo>
                  <a:lnTo>
                    <a:pt x="339" y="474"/>
                  </a:lnTo>
                  <a:lnTo>
                    <a:pt x="336" y="465"/>
                  </a:lnTo>
                  <a:lnTo>
                    <a:pt x="327" y="465"/>
                  </a:lnTo>
                  <a:lnTo>
                    <a:pt x="321" y="474"/>
                  </a:lnTo>
                  <a:lnTo>
                    <a:pt x="315" y="483"/>
                  </a:lnTo>
                  <a:lnTo>
                    <a:pt x="315" y="492"/>
                  </a:lnTo>
                  <a:lnTo>
                    <a:pt x="312" y="501"/>
                  </a:lnTo>
                  <a:lnTo>
                    <a:pt x="306" y="510"/>
                  </a:lnTo>
                  <a:lnTo>
                    <a:pt x="300" y="519"/>
                  </a:lnTo>
                  <a:lnTo>
                    <a:pt x="291" y="528"/>
                  </a:lnTo>
                  <a:lnTo>
                    <a:pt x="294" y="519"/>
                  </a:lnTo>
                  <a:lnTo>
                    <a:pt x="300" y="510"/>
                  </a:lnTo>
                  <a:lnTo>
                    <a:pt x="309" y="498"/>
                  </a:lnTo>
                  <a:lnTo>
                    <a:pt x="318" y="489"/>
                  </a:lnTo>
                  <a:lnTo>
                    <a:pt x="321" y="480"/>
                  </a:lnTo>
                  <a:lnTo>
                    <a:pt x="327" y="471"/>
                  </a:lnTo>
                  <a:lnTo>
                    <a:pt x="330" y="462"/>
                  </a:lnTo>
                  <a:lnTo>
                    <a:pt x="333" y="450"/>
                  </a:lnTo>
                  <a:lnTo>
                    <a:pt x="336" y="441"/>
                  </a:lnTo>
                  <a:lnTo>
                    <a:pt x="342" y="432"/>
                  </a:lnTo>
                  <a:lnTo>
                    <a:pt x="345" y="423"/>
                  </a:lnTo>
                  <a:lnTo>
                    <a:pt x="354" y="423"/>
                  </a:lnTo>
                  <a:lnTo>
                    <a:pt x="366" y="426"/>
                  </a:lnTo>
                  <a:lnTo>
                    <a:pt x="357" y="426"/>
                  </a:lnTo>
                  <a:lnTo>
                    <a:pt x="348" y="426"/>
                  </a:lnTo>
                  <a:lnTo>
                    <a:pt x="345" y="414"/>
                  </a:lnTo>
                  <a:lnTo>
                    <a:pt x="336" y="411"/>
                  </a:lnTo>
                  <a:lnTo>
                    <a:pt x="327" y="405"/>
                  </a:lnTo>
                  <a:lnTo>
                    <a:pt x="318" y="399"/>
                  </a:lnTo>
                  <a:lnTo>
                    <a:pt x="306" y="396"/>
                  </a:lnTo>
                  <a:lnTo>
                    <a:pt x="297" y="393"/>
                  </a:lnTo>
                  <a:lnTo>
                    <a:pt x="285" y="387"/>
                  </a:lnTo>
                  <a:lnTo>
                    <a:pt x="276" y="384"/>
                  </a:lnTo>
                  <a:lnTo>
                    <a:pt x="255" y="381"/>
                  </a:lnTo>
                  <a:lnTo>
                    <a:pt x="246" y="378"/>
                  </a:lnTo>
                  <a:lnTo>
                    <a:pt x="237" y="372"/>
                  </a:lnTo>
                  <a:lnTo>
                    <a:pt x="228" y="369"/>
                  </a:lnTo>
                  <a:lnTo>
                    <a:pt x="216" y="366"/>
                  </a:lnTo>
                  <a:lnTo>
                    <a:pt x="207" y="363"/>
                  </a:lnTo>
                  <a:lnTo>
                    <a:pt x="198" y="363"/>
                  </a:lnTo>
                  <a:lnTo>
                    <a:pt x="189" y="360"/>
                  </a:lnTo>
                  <a:lnTo>
                    <a:pt x="159" y="360"/>
                  </a:lnTo>
                  <a:lnTo>
                    <a:pt x="150" y="360"/>
                  </a:lnTo>
                  <a:lnTo>
                    <a:pt x="138" y="360"/>
                  </a:lnTo>
                  <a:lnTo>
                    <a:pt x="114" y="360"/>
                  </a:lnTo>
                  <a:lnTo>
                    <a:pt x="105" y="360"/>
                  </a:lnTo>
                  <a:lnTo>
                    <a:pt x="81" y="360"/>
                  </a:lnTo>
                  <a:lnTo>
                    <a:pt x="90" y="363"/>
                  </a:lnTo>
                  <a:lnTo>
                    <a:pt x="99" y="363"/>
                  </a:lnTo>
                  <a:lnTo>
                    <a:pt x="96" y="375"/>
                  </a:lnTo>
                  <a:lnTo>
                    <a:pt x="96" y="384"/>
                  </a:lnTo>
                  <a:lnTo>
                    <a:pt x="99" y="372"/>
                  </a:lnTo>
                  <a:lnTo>
                    <a:pt x="108" y="369"/>
                  </a:lnTo>
                  <a:lnTo>
                    <a:pt x="117" y="360"/>
                  </a:lnTo>
                  <a:lnTo>
                    <a:pt x="120" y="348"/>
                  </a:lnTo>
                  <a:lnTo>
                    <a:pt x="132" y="339"/>
                  </a:lnTo>
                  <a:lnTo>
                    <a:pt x="141" y="336"/>
                  </a:lnTo>
                  <a:lnTo>
                    <a:pt x="132" y="336"/>
                  </a:lnTo>
                  <a:lnTo>
                    <a:pt x="123" y="342"/>
                  </a:lnTo>
                  <a:lnTo>
                    <a:pt x="117" y="351"/>
                  </a:lnTo>
                  <a:lnTo>
                    <a:pt x="111" y="360"/>
                  </a:lnTo>
                  <a:lnTo>
                    <a:pt x="120" y="354"/>
                  </a:lnTo>
                  <a:lnTo>
                    <a:pt x="129" y="348"/>
                  </a:lnTo>
                  <a:lnTo>
                    <a:pt x="138" y="345"/>
                  </a:lnTo>
                  <a:lnTo>
                    <a:pt x="147" y="339"/>
                  </a:lnTo>
                  <a:lnTo>
                    <a:pt x="156" y="336"/>
                  </a:lnTo>
                  <a:lnTo>
                    <a:pt x="165" y="336"/>
                  </a:lnTo>
                  <a:lnTo>
                    <a:pt x="174" y="330"/>
                  </a:lnTo>
                  <a:lnTo>
                    <a:pt x="183" y="327"/>
                  </a:lnTo>
                  <a:lnTo>
                    <a:pt x="192" y="324"/>
                  </a:lnTo>
                  <a:lnTo>
                    <a:pt x="210" y="324"/>
                  </a:lnTo>
                  <a:lnTo>
                    <a:pt x="219" y="321"/>
                  </a:lnTo>
                  <a:lnTo>
                    <a:pt x="237" y="318"/>
                  </a:lnTo>
                  <a:lnTo>
                    <a:pt x="246" y="315"/>
                  </a:lnTo>
                  <a:lnTo>
                    <a:pt x="255" y="312"/>
                  </a:lnTo>
                  <a:lnTo>
                    <a:pt x="264" y="309"/>
                  </a:lnTo>
                  <a:lnTo>
                    <a:pt x="273" y="303"/>
                  </a:lnTo>
                  <a:lnTo>
                    <a:pt x="285" y="297"/>
                  </a:lnTo>
                  <a:lnTo>
                    <a:pt x="294" y="288"/>
                  </a:lnTo>
                  <a:lnTo>
                    <a:pt x="303" y="285"/>
                  </a:lnTo>
                  <a:lnTo>
                    <a:pt x="312" y="279"/>
                  </a:lnTo>
                  <a:lnTo>
                    <a:pt x="321" y="273"/>
                  </a:lnTo>
                  <a:lnTo>
                    <a:pt x="330" y="267"/>
                  </a:lnTo>
                  <a:lnTo>
                    <a:pt x="339" y="258"/>
                  </a:lnTo>
                  <a:lnTo>
                    <a:pt x="342" y="249"/>
                  </a:lnTo>
                  <a:lnTo>
                    <a:pt x="342" y="240"/>
                  </a:lnTo>
                  <a:lnTo>
                    <a:pt x="342" y="231"/>
                  </a:lnTo>
                  <a:lnTo>
                    <a:pt x="342" y="222"/>
                  </a:lnTo>
                  <a:lnTo>
                    <a:pt x="342" y="213"/>
                  </a:lnTo>
                  <a:lnTo>
                    <a:pt x="342" y="204"/>
                  </a:lnTo>
                  <a:lnTo>
                    <a:pt x="342" y="195"/>
                  </a:lnTo>
                  <a:lnTo>
                    <a:pt x="333" y="195"/>
                  </a:lnTo>
                  <a:lnTo>
                    <a:pt x="324" y="198"/>
                  </a:lnTo>
                  <a:lnTo>
                    <a:pt x="315" y="201"/>
                  </a:lnTo>
                  <a:lnTo>
                    <a:pt x="309" y="210"/>
                  </a:lnTo>
                  <a:lnTo>
                    <a:pt x="300" y="210"/>
                  </a:lnTo>
                  <a:lnTo>
                    <a:pt x="318" y="213"/>
                  </a:lnTo>
                  <a:lnTo>
                    <a:pt x="309" y="219"/>
                  </a:lnTo>
                  <a:lnTo>
                    <a:pt x="303" y="228"/>
                  </a:lnTo>
                  <a:lnTo>
                    <a:pt x="300" y="237"/>
                  </a:lnTo>
                  <a:lnTo>
                    <a:pt x="291" y="234"/>
                  </a:lnTo>
                  <a:lnTo>
                    <a:pt x="279" y="237"/>
                  </a:lnTo>
                  <a:lnTo>
                    <a:pt x="270" y="243"/>
                  </a:lnTo>
                  <a:lnTo>
                    <a:pt x="261" y="243"/>
                  </a:lnTo>
                  <a:lnTo>
                    <a:pt x="243" y="243"/>
                  </a:lnTo>
                  <a:lnTo>
                    <a:pt x="252" y="243"/>
                  </a:lnTo>
                  <a:lnTo>
                    <a:pt x="261" y="243"/>
                  </a:lnTo>
                  <a:lnTo>
                    <a:pt x="261" y="252"/>
                  </a:lnTo>
                  <a:lnTo>
                    <a:pt x="267" y="261"/>
                  </a:lnTo>
                  <a:lnTo>
                    <a:pt x="276" y="261"/>
                  </a:lnTo>
                  <a:lnTo>
                    <a:pt x="303" y="261"/>
                  </a:lnTo>
                  <a:lnTo>
                    <a:pt x="291" y="261"/>
                  </a:lnTo>
                  <a:lnTo>
                    <a:pt x="282" y="261"/>
                  </a:lnTo>
                  <a:lnTo>
                    <a:pt x="273" y="261"/>
                  </a:lnTo>
                  <a:lnTo>
                    <a:pt x="270" y="252"/>
                  </a:lnTo>
                  <a:lnTo>
                    <a:pt x="279" y="246"/>
                  </a:lnTo>
                  <a:lnTo>
                    <a:pt x="288" y="240"/>
                  </a:lnTo>
                  <a:lnTo>
                    <a:pt x="297" y="234"/>
                  </a:lnTo>
                  <a:lnTo>
                    <a:pt x="303" y="225"/>
                  </a:lnTo>
                  <a:lnTo>
                    <a:pt x="309" y="216"/>
                  </a:lnTo>
                  <a:lnTo>
                    <a:pt x="318" y="213"/>
                  </a:lnTo>
                  <a:lnTo>
                    <a:pt x="327" y="210"/>
                  </a:lnTo>
                  <a:lnTo>
                    <a:pt x="336" y="201"/>
                  </a:lnTo>
                  <a:lnTo>
                    <a:pt x="345" y="198"/>
                  </a:lnTo>
                  <a:lnTo>
                    <a:pt x="354" y="192"/>
                  </a:lnTo>
                  <a:lnTo>
                    <a:pt x="363" y="186"/>
                  </a:lnTo>
                  <a:lnTo>
                    <a:pt x="372" y="180"/>
                  </a:lnTo>
                  <a:lnTo>
                    <a:pt x="390" y="177"/>
                  </a:lnTo>
                  <a:lnTo>
                    <a:pt x="402" y="183"/>
                  </a:lnTo>
                  <a:lnTo>
                    <a:pt x="408" y="192"/>
                  </a:lnTo>
                  <a:lnTo>
                    <a:pt x="408" y="201"/>
                  </a:lnTo>
                  <a:lnTo>
                    <a:pt x="411" y="210"/>
                  </a:lnTo>
                  <a:lnTo>
                    <a:pt x="414" y="219"/>
                  </a:lnTo>
                  <a:lnTo>
                    <a:pt x="414" y="228"/>
                  </a:lnTo>
                  <a:lnTo>
                    <a:pt x="414" y="237"/>
                  </a:lnTo>
                  <a:lnTo>
                    <a:pt x="414" y="246"/>
                  </a:lnTo>
                  <a:lnTo>
                    <a:pt x="417" y="255"/>
                  </a:lnTo>
                  <a:lnTo>
                    <a:pt x="420" y="267"/>
                  </a:lnTo>
                  <a:lnTo>
                    <a:pt x="420" y="276"/>
                  </a:lnTo>
                  <a:lnTo>
                    <a:pt x="420" y="285"/>
                  </a:lnTo>
                  <a:lnTo>
                    <a:pt x="420" y="294"/>
                  </a:lnTo>
                  <a:lnTo>
                    <a:pt x="411" y="300"/>
                  </a:lnTo>
                  <a:lnTo>
                    <a:pt x="408" y="309"/>
                  </a:lnTo>
                  <a:lnTo>
                    <a:pt x="399" y="315"/>
                  </a:lnTo>
                  <a:lnTo>
                    <a:pt x="390" y="321"/>
                  </a:lnTo>
                  <a:lnTo>
                    <a:pt x="381" y="324"/>
                  </a:lnTo>
                  <a:lnTo>
                    <a:pt x="372" y="330"/>
                  </a:lnTo>
                  <a:lnTo>
                    <a:pt x="363" y="333"/>
                  </a:lnTo>
                  <a:lnTo>
                    <a:pt x="354" y="339"/>
                  </a:lnTo>
                  <a:lnTo>
                    <a:pt x="345" y="342"/>
                  </a:lnTo>
                  <a:lnTo>
                    <a:pt x="336" y="348"/>
                  </a:lnTo>
                  <a:lnTo>
                    <a:pt x="315" y="354"/>
                  </a:lnTo>
                  <a:lnTo>
                    <a:pt x="306" y="357"/>
                  </a:lnTo>
                  <a:lnTo>
                    <a:pt x="294" y="363"/>
                  </a:lnTo>
                  <a:lnTo>
                    <a:pt x="285" y="369"/>
                  </a:lnTo>
                  <a:lnTo>
                    <a:pt x="276" y="372"/>
                  </a:lnTo>
                  <a:lnTo>
                    <a:pt x="267" y="378"/>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54" name="Freeform 42">
              <a:extLst>
                <a:ext uri="{FF2B5EF4-FFF2-40B4-BE49-F238E27FC236}">
                  <a16:creationId xmlns:a16="http://schemas.microsoft.com/office/drawing/2014/main" id="{2B749E39-15DA-44F5-BAF2-74320868024E}"/>
                </a:ext>
              </a:extLst>
            </p:cNvPr>
            <p:cNvSpPr>
              <a:spLocks/>
            </p:cNvSpPr>
            <p:nvPr/>
          </p:nvSpPr>
          <p:spPr bwMode="auto">
            <a:xfrm>
              <a:off x="1866" y="2787"/>
              <a:ext cx="292" cy="265"/>
            </a:xfrm>
            <a:custGeom>
              <a:avLst/>
              <a:gdLst>
                <a:gd name="T0" fmla="*/ 0 w 292"/>
                <a:gd name="T1" fmla="*/ 0 h 265"/>
                <a:gd name="T2" fmla="*/ 9 w 292"/>
                <a:gd name="T3" fmla="*/ 9 h 265"/>
                <a:gd name="T4" fmla="*/ 18 w 292"/>
                <a:gd name="T5" fmla="*/ 12 h 265"/>
                <a:gd name="T6" fmla="*/ 27 w 292"/>
                <a:gd name="T7" fmla="*/ 15 h 265"/>
                <a:gd name="T8" fmla="*/ 39 w 292"/>
                <a:gd name="T9" fmla="*/ 21 h 265"/>
                <a:gd name="T10" fmla="*/ 48 w 292"/>
                <a:gd name="T11" fmla="*/ 27 h 265"/>
                <a:gd name="T12" fmla="*/ 57 w 292"/>
                <a:gd name="T13" fmla="*/ 33 h 265"/>
                <a:gd name="T14" fmla="*/ 60 w 292"/>
                <a:gd name="T15" fmla="*/ 42 h 265"/>
                <a:gd name="T16" fmla="*/ 69 w 292"/>
                <a:gd name="T17" fmla="*/ 51 h 265"/>
                <a:gd name="T18" fmla="*/ 75 w 292"/>
                <a:gd name="T19" fmla="*/ 63 h 265"/>
                <a:gd name="T20" fmla="*/ 84 w 292"/>
                <a:gd name="T21" fmla="*/ 66 h 265"/>
                <a:gd name="T22" fmla="*/ 93 w 292"/>
                <a:gd name="T23" fmla="*/ 72 h 265"/>
                <a:gd name="T24" fmla="*/ 96 w 292"/>
                <a:gd name="T25" fmla="*/ 81 h 265"/>
                <a:gd name="T26" fmla="*/ 102 w 292"/>
                <a:gd name="T27" fmla="*/ 90 h 265"/>
                <a:gd name="T28" fmla="*/ 105 w 292"/>
                <a:gd name="T29" fmla="*/ 99 h 265"/>
                <a:gd name="T30" fmla="*/ 105 w 292"/>
                <a:gd name="T31" fmla="*/ 90 h 265"/>
                <a:gd name="T32" fmla="*/ 114 w 292"/>
                <a:gd name="T33" fmla="*/ 93 h 265"/>
                <a:gd name="T34" fmla="*/ 120 w 292"/>
                <a:gd name="T35" fmla="*/ 102 h 265"/>
                <a:gd name="T36" fmla="*/ 129 w 292"/>
                <a:gd name="T37" fmla="*/ 111 h 265"/>
                <a:gd name="T38" fmla="*/ 138 w 292"/>
                <a:gd name="T39" fmla="*/ 123 h 265"/>
                <a:gd name="T40" fmla="*/ 144 w 292"/>
                <a:gd name="T41" fmla="*/ 132 h 265"/>
                <a:gd name="T42" fmla="*/ 153 w 292"/>
                <a:gd name="T43" fmla="*/ 141 h 265"/>
                <a:gd name="T44" fmla="*/ 162 w 292"/>
                <a:gd name="T45" fmla="*/ 150 h 265"/>
                <a:gd name="T46" fmla="*/ 174 w 292"/>
                <a:gd name="T47" fmla="*/ 156 h 265"/>
                <a:gd name="T48" fmla="*/ 180 w 292"/>
                <a:gd name="T49" fmla="*/ 165 h 265"/>
                <a:gd name="T50" fmla="*/ 189 w 292"/>
                <a:gd name="T51" fmla="*/ 171 h 265"/>
                <a:gd name="T52" fmla="*/ 195 w 292"/>
                <a:gd name="T53" fmla="*/ 180 h 265"/>
                <a:gd name="T54" fmla="*/ 204 w 292"/>
                <a:gd name="T55" fmla="*/ 183 h 265"/>
                <a:gd name="T56" fmla="*/ 222 w 292"/>
                <a:gd name="T57" fmla="*/ 186 h 265"/>
                <a:gd name="T58" fmla="*/ 231 w 292"/>
                <a:gd name="T59" fmla="*/ 195 h 265"/>
                <a:gd name="T60" fmla="*/ 240 w 292"/>
                <a:gd name="T61" fmla="*/ 201 h 265"/>
                <a:gd name="T62" fmla="*/ 249 w 292"/>
                <a:gd name="T63" fmla="*/ 207 h 265"/>
                <a:gd name="T64" fmla="*/ 258 w 292"/>
                <a:gd name="T65" fmla="*/ 210 h 265"/>
                <a:gd name="T66" fmla="*/ 267 w 292"/>
                <a:gd name="T67" fmla="*/ 219 h 265"/>
                <a:gd name="T68" fmla="*/ 276 w 292"/>
                <a:gd name="T69" fmla="*/ 231 h 265"/>
                <a:gd name="T70" fmla="*/ 285 w 292"/>
                <a:gd name="T71" fmla="*/ 237 h 265"/>
                <a:gd name="T72" fmla="*/ 288 w 292"/>
                <a:gd name="T73" fmla="*/ 246 h 265"/>
                <a:gd name="T74" fmla="*/ 291 w 292"/>
                <a:gd name="T75" fmla="*/ 255 h 265"/>
                <a:gd name="T76" fmla="*/ 291 w 292"/>
                <a:gd name="T77" fmla="*/ 264 h 2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92"/>
                <a:gd name="T118" fmla="*/ 0 h 265"/>
                <a:gd name="T119" fmla="*/ 292 w 292"/>
                <a:gd name="T120" fmla="*/ 265 h 2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92" h="265">
                  <a:moveTo>
                    <a:pt x="0" y="0"/>
                  </a:moveTo>
                  <a:lnTo>
                    <a:pt x="9" y="9"/>
                  </a:lnTo>
                  <a:lnTo>
                    <a:pt x="18" y="12"/>
                  </a:lnTo>
                  <a:lnTo>
                    <a:pt x="27" y="15"/>
                  </a:lnTo>
                  <a:lnTo>
                    <a:pt x="39" y="21"/>
                  </a:lnTo>
                  <a:lnTo>
                    <a:pt x="48" y="27"/>
                  </a:lnTo>
                  <a:lnTo>
                    <a:pt x="57" y="33"/>
                  </a:lnTo>
                  <a:lnTo>
                    <a:pt x="60" y="42"/>
                  </a:lnTo>
                  <a:lnTo>
                    <a:pt x="69" y="51"/>
                  </a:lnTo>
                  <a:lnTo>
                    <a:pt x="75" y="63"/>
                  </a:lnTo>
                  <a:lnTo>
                    <a:pt x="84" y="66"/>
                  </a:lnTo>
                  <a:lnTo>
                    <a:pt x="93" y="72"/>
                  </a:lnTo>
                  <a:lnTo>
                    <a:pt x="96" y="81"/>
                  </a:lnTo>
                  <a:lnTo>
                    <a:pt x="102" y="90"/>
                  </a:lnTo>
                  <a:lnTo>
                    <a:pt x="105" y="99"/>
                  </a:lnTo>
                  <a:lnTo>
                    <a:pt x="105" y="90"/>
                  </a:lnTo>
                  <a:lnTo>
                    <a:pt x="114" y="93"/>
                  </a:lnTo>
                  <a:lnTo>
                    <a:pt x="120" y="102"/>
                  </a:lnTo>
                  <a:lnTo>
                    <a:pt x="129" y="111"/>
                  </a:lnTo>
                  <a:lnTo>
                    <a:pt x="138" y="123"/>
                  </a:lnTo>
                  <a:lnTo>
                    <a:pt x="144" y="132"/>
                  </a:lnTo>
                  <a:lnTo>
                    <a:pt x="153" y="141"/>
                  </a:lnTo>
                  <a:lnTo>
                    <a:pt x="162" y="150"/>
                  </a:lnTo>
                  <a:lnTo>
                    <a:pt x="174" y="156"/>
                  </a:lnTo>
                  <a:lnTo>
                    <a:pt x="180" y="165"/>
                  </a:lnTo>
                  <a:lnTo>
                    <a:pt x="189" y="171"/>
                  </a:lnTo>
                  <a:lnTo>
                    <a:pt x="195" y="180"/>
                  </a:lnTo>
                  <a:lnTo>
                    <a:pt x="204" y="183"/>
                  </a:lnTo>
                  <a:lnTo>
                    <a:pt x="222" y="186"/>
                  </a:lnTo>
                  <a:lnTo>
                    <a:pt x="231" y="195"/>
                  </a:lnTo>
                  <a:lnTo>
                    <a:pt x="240" y="201"/>
                  </a:lnTo>
                  <a:lnTo>
                    <a:pt x="249" y="207"/>
                  </a:lnTo>
                  <a:lnTo>
                    <a:pt x="258" y="210"/>
                  </a:lnTo>
                  <a:lnTo>
                    <a:pt x="267" y="219"/>
                  </a:lnTo>
                  <a:lnTo>
                    <a:pt x="276" y="231"/>
                  </a:lnTo>
                  <a:lnTo>
                    <a:pt x="285" y="237"/>
                  </a:lnTo>
                  <a:lnTo>
                    <a:pt x="288" y="246"/>
                  </a:lnTo>
                  <a:lnTo>
                    <a:pt x="291" y="255"/>
                  </a:lnTo>
                  <a:lnTo>
                    <a:pt x="291" y="264"/>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55" name="Freeform 43">
              <a:extLst>
                <a:ext uri="{FF2B5EF4-FFF2-40B4-BE49-F238E27FC236}">
                  <a16:creationId xmlns:a16="http://schemas.microsoft.com/office/drawing/2014/main" id="{621A3CF8-E760-4101-8F65-02C060D65EFA}"/>
                </a:ext>
              </a:extLst>
            </p:cNvPr>
            <p:cNvSpPr>
              <a:spLocks/>
            </p:cNvSpPr>
            <p:nvPr/>
          </p:nvSpPr>
          <p:spPr bwMode="auto">
            <a:xfrm>
              <a:off x="1602" y="3183"/>
              <a:ext cx="223" cy="256"/>
            </a:xfrm>
            <a:custGeom>
              <a:avLst/>
              <a:gdLst>
                <a:gd name="T0" fmla="*/ 75 w 223"/>
                <a:gd name="T1" fmla="*/ 0 h 256"/>
                <a:gd name="T2" fmla="*/ 0 w 223"/>
                <a:gd name="T3" fmla="*/ 54 h 256"/>
                <a:gd name="T4" fmla="*/ 186 w 223"/>
                <a:gd name="T5" fmla="*/ 54 h 256"/>
                <a:gd name="T6" fmla="*/ 0 w 223"/>
                <a:gd name="T7" fmla="*/ 54 h 256"/>
                <a:gd name="T8" fmla="*/ 0 w 223"/>
                <a:gd name="T9" fmla="*/ 255 h 256"/>
                <a:gd name="T10" fmla="*/ 222 w 223"/>
                <a:gd name="T11" fmla="*/ 255 h 256"/>
                <a:gd name="T12" fmla="*/ 0 60000 65536"/>
                <a:gd name="T13" fmla="*/ 0 60000 65536"/>
                <a:gd name="T14" fmla="*/ 0 60000 65536"/>
                <a:gd name="T15" fmla="*/ 0 60000 65536"/>
                <a:gd name="T16" fmla="*/ 0 60000 65536"/>
                <a:gd name="T17" fmla="*/ 0 60000 65536"/>
                <a:gd name="T18" fmla="*/ 0 w 223"/>
                <a:gd name="T19" fmla="*/ 0 h 256"/>
                <a:gd name="T20" fmla="*/ 223 w 223"/>
                <a:gd name="T21" fmla="*/ 256 h 256"/>
              </a:gdLst>
              <a:ahLst/>
              <a:cxnLst>
                <a:cxn ang="T12">
                  <a:pos x="T0" y="T1"/>
                </a:cxn>
                <a:cxn ang="T13">
                  <a:pos x="T2" y="T3"/>
                </a:cxn>
                <a:cxn ang="T14">
                  <a:pos x="T4" y="T5"/>
                </a:cxn>
                <a:cxn ang="T15">
                  <a:pos x="T6" y="T7"/>
                </a:cxn>
                <a:cxn ang="T16">
                  <a:pos x="T8" y="T9"/>
                </a:cxn>
                <a:cxn ang="T17">
                  <a:pos x="T10" y="T11"/>
                </a:cxn>
              </a:cxnLst>
              <a:rect l="T18" t="T19" r="T20" b="T21"/>
              <a:pathLst>
                <a:path w="223" h="256">
                  <a:moveTo>
                    <a:pt x="75" y="0"/>
                  </a:moveTo>
                  <a:lnTo>
                    <a:pt x="0" y="54"/>
                  </a:lnTo>
                  <a:lnTo>
                    <a:pt x="186" y="54"/>
                  </a:lnTo>
                  <a:lnTo>
                    <a:pt x="0" y="54"/>
                  </a:lnTo>
                  <a:lnTo>
                    <a:pt x="0" y="255"/>
                  </a:lnTo>
                  <a:lnTo>
                    <a:pt x="222" y="255"/>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56" name="Freeform 44">
              <a:extLst>
                <a:ext uri="{FF2B5EF4-FFF2-40B4-BE49-F238E27FC236}">
                  <a16:creationId xmlns:a16="http://schemas.microsoft.com/office/drawing/2014/main" id="{16B478AB-8978-40F0-A437-01466A463C90}"/>
                </a:ext>
              </a:extLst>
            </p:cNvPr>
            <p:cNvSpPr>
              <a:spLocks/>
            </p:cNvSpPr>
            <p:nvPr/>
          </p:nvSpPr>
          <p:spPr bwMode="auto">
            <a:xfrm>
              <a:off x="1920" y="3357"/>
              <a:ext cx="58" cy="79"/>
            </a:xfrm>
            <a:custGeom>
              <a:avLst/>
              <a:gdLst>
                <a:gd name="T0" fmla="*/ 57 w 58"/>
                <a:gd name="T1" fmla="*/ 6 h 79"/>
                <a:gd name="T2" fmla="*/ 24 w 58"/>
                <a:gd name="T3" fmla="*/ 72 h 79"/>
                <a:gd name="T4" fmla="*/ 24 w 58"/>
                <a:gd name="T5" fmla="*/ 0 h 79"/>
                <a:gd name="T6" fmla="*/ 24 w 58"/>
                <a:gd name="T7" fmla="*/ 78 h 79"/>
                <a:gd name="T8" fmla="*/ 0 w 58"/>
                <a:gd name="T9" fmla="*/ 78 h 79"/>
                <a:gd name="T10" fmla="*/ 0 60000 65536"/>
                <a:gd name="T11" fmla="*/ 0 60000 65536"/>
                <a:gd name="T12" fmla="*/ 0 60000 65536"/>
                <a:gd name="T13" fmla="*/ 0 60000 65536"/>
                <a:gd name="T14" fmla="*/ 0 60000 65536"/>
                <a:gd name="T15" fmla="*/ 0 w 58"/>
                <a:gd name="T16" fmla="*/ 0 h 79"/>
                <a:gd name="T17" fmla="*/ 58 w 58"/>
                <a:gd name="T18" fmla="*/ 79 h 79"/>
              </a:gdLst>
              <a:ahLst/>
              <a:cxnLst>
                <a:cxn ang="T10">
                  <a:pos x="T0" y="T1"/>
                </a:cxn>
                <a:cxn ang="T11">
                  <a:pos x="T2" y="T3"/>
                </a:cxn>
                <a:cxn ang="T12">
                  <a:pos x="T4" y="T5"/>
                </a:cxn>
                <a:cxn ang="T13">
                  <a:pos x="T6" y="T7"/>
                </a:cxn>
                <a:cxn ang="T14">
                  <a:pos x="T8" y="T9"/>
                </a:cxn>
              </a:cxnLst>
              <a:rect l="T15" t="T16" r="T17" b="T18"/>
              <a:pathLst>
                <a:path w="58" h="79">
                  <a:moveTo>
                    <a:pt x="57" y="6"/>
                  </a:moveTo>
                  <a:lnTo>
                    <a:pt x="24" y="72"/>
                  </a:lnTo>
                  <a:lnTo>
                    <a:pt x="24" y="0"/>
                  </a:lnTo>
                  <a:lnTo>
                    <a:pt x="24" y="78"/>
                  </a:lnTo>
                  <a:lnTo>
                    <a:pt x="0" y="78"/>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57" name="Freeform 45">
              <a:extLst>
                <a:ext uri="{FF2B5EF4-FFF2-40B4-BE49-F238E27FC236}">
                  <a16:creationId xmlns:a16="http://schemas.microsoft.com/office/drawing/2014/main" id="{AAA530FF-F3A0-4740-AF05-9FB3E49E952A}"/>
                </a:ext>
              </a:extLst>
            </p:cNvPr>
            <p:cNvSpPr>
              <a:spLocks/>
            </p:cNvSpPr>
            <p:nvPr/>
          </p:nvSpPr>
          <p:spPr bwMode="auto">
            <a:xfrm>
              <a:off x="2814" y="2829"/>
              <a:ext cx="115" cy="55"/>
            </a:xfrm>
            <a:custGeom>
              <a:avLst/>
              <a:gdLst>
                <a:gd name="T0" fmla="*/ 0 w 115"/>
                <a:gd name="T1" fmla="*/ 54 h 55"/>
                <a:gd name="T2" fmla="*/ 9 w 115"/>
                <a:gd name="T3" fmla="*/ 48 h 55"/>
                <a:gd name="T4" fmla="*/ 18 w 115"/>
                <a:gd name="T5" fmla="*/ 45 h 55"/>
                <a:gd name="T6" fmla="*/ 27 w 115"/>
                <a:gd name="T7" fmla="*/ 39 h 55"/>
                <a:gd name="T8" fmla="*/ 36 w 115"/>
                <a:gd name="T9" fmla="*/ 33 h 55"/>
                <a:gd name="T10" fmla="*/ 45 w 115"/>
                <a:gd name="T11" fmla="*/ 33 h 55"/>
                <a:gd name="T12" fmla="*/ 54 w 115"/>
                <a:gd name="T13" fmla="*/ 27 h 55"/>
                <a:gd name="T14" fmla="*/ 66 w 115"/>
                <a:gd name="T15" fmla="*/ 24 h 55"/>
                <a:gd name="T16" fmla="*/ 75 w 115"/>
                <a:gd name="T17" fmla="*/ 18 h 55"/>
                <a:gd name="T18" fmla="*/ 87 w 115"/>
                <a:gd name="T19" fmla="*/ 12 h 55"/>
                <a:gd name="T20" fmla="*/ 96 w 115"/>
                <a:gd name="T21" fmla="*/ 9 h 55"/>
                <a:gd name="T22" fmla="*/ 105 w 115"/>
                <a:gd name="T23" fmla="*/ 3 h 55"/>
                <a:gd name="T24" fmla="*/ 114 w 115"/>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5"/>
                <a:gd name="T40" fmla="*/ 0 h 55"/>
                <a:gd name="T41" fmla="*/ 115 w 115"/>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5" h="55">
                  <a:moveTo>
                    <a:pt x="0" y="54"/>
                  </a:moveTo>
                  <a:lnTo>
                    <a:pt x="9" y="48"/>
                  </a:lnTo>
                  <a:lnTo>
                    <a:pt x="18" y="45"/>
                  </a:lnTo>
                  <a:lnTo>
                    <a:pt x="27" y="39"/>
                  </a:lnTo>
                  <a:lnTo>
                    <a:pt x="36" y="33"/>
                  </a:lnTo>
                  <a:lnTo>
                    <a:pt x="45" y="33"/>
                  </a:lnTo>
                  <a:lnTo>
                    <a:pt x="54" y="27"/>
                  </a:lnTo>
                  <a:lnTo>
                    <a:pt x="66" y="24"/>
                  </a:lnTo>
                  <a:lnTo>
                    <a:pt x="75" y="18"/>
                  </a:lnTo>
                  <a:lnTo>
                    <a:pt x="87" y="12"/>
                  </a:lnTo>
                  <a:lnTo>
                    <a:pt x="96" y="9"/>
                  </a:lnTo>
                  <a:lnTo>
                    <a:pt x="105" y="3"/>
                  </a:lnTo>
                  <a:lnTo>
                    <a:pt x="114"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58" name="Freeform 46">
              <a:extLst>
                <a:ext uri="{FF2B5EF4-FFF2-40B4-BE49-F238E27FC236}">
                  <a16:creationId xmlns:a16="http://schemas.microsoft.com/office/drawing/2014/main" id="{AC58A3AA-EADF-4EE5-A19C-70E3B5F3BC09}"/>
                </a:ext>
              </a:extLst>
            </p:cNvPr>
            <p:cNvSpPr>
              <a:spLocks/>
            </p:cNvSpPr>
            <p:nvPr/>
          </p:nvSpPr>
          <p:spPr bwMode="auto">
            <a:xfrm>
              <a:off x="2808" y="2814"/>
              <a:ext cx="172" cy="283"/>
            </a:xfrm>
            <a:custGeom>
              <a:avLst/>
              <a:gdLst>
                <a:gd name="T0" fmla="*/ 117 w 172"/>
                <a:gd name="T1" fmla="*/ 15 h 283"/>
                <a:gd name="T2" fmla="*/ 123 w 172"/>
                <a:gd name="T3" fmla="*/ 6 h 283"/>
                <a:gd name="T4" fmla="*/ 132 w 172"/>
                <a:gd name="T5" fmla="*/ 0 h 283"/>
                <a:gd name="T6" fmla="*/ 141 w 172"/>
                <a:gd name="T7" fmla="*/ 3 h 283"/>
                <a:gd name="T8" fmla="*/ 147 w 172"/>
                <a:gd name="T9" fmla="*/ 12 h 283"/>
                <a:gd name="T10" fmla="*/ 150 w 172"/>
                <a:gd name="T11" fmla="*/ 21 h 283"/>
                <a:gd name="T12" fmla="*/ 156 w 172"/>
                <a:gd name="T13" fmla="*/ 33 h 283"/>
                <a:gd name="T14" fmla="*/ 162 w 172"/>
                <a:gd name="T15" fmla="*/ 42 h 283"/>
                <a:gd name="T16" fmla="*/ 168 w 172"/>
                <a:gd name="T17" fmla="*/ 51 h 283"/>
                <a:gd name="T18" fmla="*/ 168 w 172"/>
                <a:gd name="T19" fmla="*/ 60 h 283"/>
                <a:gd name="T20" fmla="*/ 168 w 172"/>
                <a:gd name="T21" fmla="*/ 69 h 283"/>
                <a:gd name="T22" fmla="*/ 171 w 172"/>
                <a:gd name="T23" fmla="*/ 78 h 283"/>
                <a:gd name="T24" fmla="*/ 171 w 172"/>
                <a:gd name="T25" fmla="*/ 90 h 283"/>
                <a:gd name="T26" fmla="*/ 171 w 172"/>
                <a:gd name="T27" fmla="*/ 99 h 283"/>
                <a:gd name="T28" fmla="*/ 171 w 172"/>
                <a:gd name="T29" fmla="*/ 108 h 283"/>
                <a:gd name="T30" fmla="*/ 168 w 172"/>
                <a:gd name="T31" fmla="*/ 117 h 283"/>
                <a:gd name="T32" fmla="*/ 162 w 172"/>
                <a:gd name="T33" fmla="*/ 126 h 283"/>
                <a:gd name="T34" fmla="*/ 159 w 172"/>
                <a:gd name="T35" fmla="*/ 135 h 283"/>
                <a:gd name="T36" fmla="*/ 150 w 172"/>
                <a:gd name="T37" fmla="*/ 141 h 283"/>
                <a:gd name="T38" fmla="*/ 144 w 172"/>
                <a:gd name="T39" fmla="*/ 150 h 283"/>
                <a:gd name="T40" fmla="*/ 135 w 172"/>
                <a:gd name="T41" fmla="*/ 153 h 283"/>
                <a:gd name="T42" fmla="*/ 126 w 172"/>
                <a:gd name="T43" fmla="*/ 156 h 283"/>
                <a:gd name="T44" fmla="*/ 117 w 172"/>
                <a:gd name="T45" fmla="*/ 159 h 283"/>
                <a:gd name="T46" fmla="*/ 105 w 172"/>
                <a:gd name="T47" fmla="*/ 165 h 283"/>
                <a:gd name="T48" fmla="*/ 114 w 172"/>
                <a:gd name="T49" fmla="*/ 162 h 283"/>
                <a:gd name="T50" fmla="*/ 132 w 172"/>
                <a:gd name="T51" fmla="*/ 162 h 283"/>
                <a:gd name="T52" fmla="*/ 141 w 172"/>
                <a:gd name="T53" fmla="*/ 159 h 283"/>
                <a:gd name="T54" fmla="*/ 132 w 172"/>
                <a:gd name="T55" fmla="*/ 168 h 283"/>
                <a:gd name="T56" fmla="*/ 123 w 172"/>
                <a:gd name="T57" fmla="*/ 174 h 283"/>
                <a:gd name="T58" fmla="*/ 114 w 172"/>
                <a:gd name="T59" fmla="*/ 183 h 283"/>
                <a:gd name="T60" fmla="*/ 21 w 172"/>
                <a:gd name="T61" fmla="*/ 270 h 283"/>
                <a:gd name="T62" fmla="*/ 0 w 172"/>
                <a:gd name="T63" fmla="*/ 282 h 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
                <a:gd name="T97" fmla="*/ 0 h 283"/>
                <a:gd name="T98" fmla="*/ 172 w 172"/>
                <a:gd name="T99" fmla="*/ 283 h 2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 h="283">
                  <a:moveTo>
                    <a:pt x="117" y="15"/>
                  </a:moveTo>
                  <a:lnTo>
                    <a:pt x="123" y="6"/>
                  </a:lnTo>
                  <a:lnTo>
                    <a:pt x="132" y="0"/>
                  </a:lnTo>
                  <a:lnTo>
                    <a:pt x="141" y="3"/>
                  </a:lnTo>
                  <a:lnTo>
                    <a:pt x="147" y="12"/>
                  </a:lnTo>
                  <a:lnTo>
                    <a:pt x="150" y="21"/>
                  </a:lnTo>
                  <a:lnTo>
                    <a:pt x="156" y="33"/>
                  </a:lnTo>
                  <a:lnTo>
                    <a:pt x="162" y="42"/>
                  </a:lnTo>
                  <a:lnTo>
                    <a:pt x="168" y="51"/>
                  </a:lnTo>
                  <a:lnTo>
                    <a:pt x="168" y="60"/>
                  </a:lnTo>
                  <a:lnTo>
                    <a:pt x="168" y="69"/>
                  </a:lnTo>
                  <a:lnTo>
                    <a:pt x="171" y="78"/>
                  </a:lnTo>
                  <a:lnTo>
                    <a:pt x="171" y="90"/>
                  </a:lnTo>
                  <a:lnTo>
                    <a:pt x="171" y="99"/>
                  </a:lnTo>
                  <a:lnTo>
                    <a:pt x="171" y="108"/>
                  </a:lnTo>
                  <a:lnTo>
                    <a:pt x="168" y="117"/>
                  </a:lnTo>
                  <a:lnTo>
                    <a:pt x="162" y="126"/>
                  </a:lnTo>
                  <a:lnTo>
                    <a:pt x="159" y="135"/>
                  </a:lnTo>
                  <a:lnTo>
                    <a:pt x="150" y="141"/>
                  </a:lnTo>
                  <a:lnTo>
                    <a:pt x="144" y="150"/>
                  </a:lnTo>
                  <a:lnTo>
                    <a:pt x="135" y="153"/>
                  </a:lnTo>
                  <a:lnTo>
                    <a:pt x="126" y="156"/>
                  </a:lnTo>
                  <a:lnTo>
                    <a:pt x="117" y="159"/>
                  </a:lnTo>
                  <a:lnTo>
                    <a:pt x="105" y="165"/>
                  </a:lnTo>
                  <a:lnTo>
                    <a:pt x="114" y="162"/>
                  </a:lnTo>
                  <a:lnTo>
                    <a:pt x="132" y="162"/>
                  </a:lnTo>
                  <a:lnTo>
                    <a:pt x="141" y="159"/>
                  </a:lnTo>
                  <a:lnTo>
                    <a:pt x="132" y="168"/>
                  </a:lnTo>
                  <a:lnTo>
                    <a:pt x="123" y="174"/>
                  </a:lnTo>
                  <a:lnTo>
                    <a:pt x="114" y="183"/>
                  </a:lnTo>
                  <a:lnTo>
                    <a:pt x="21" y="270"/>
                  </a:lnTo>
                  <a:lnTo>
                    <a:pt x="0" y="282"/>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59" name="Freeform 47">
              <a:extLst>
                <a:ext uri="{FF2B5EF4-FFF2-40B4-BE49-F238E27FC236}">
                  <a16:creationId xmlns:a16="http://schemas.microsoft.com/office/drawing/2014/main" id="{7840E1A2-6BD7-49B5-81F8-50A57578A591}"/>
                </a:ext>
              </a:extLst>
            </p:cNvPr>
            <p:cNvSpPr>
              <a:spLocks/>
            </p:cNvSpPr>
            <p:nvPr/>
          </p:nvSpPr>
          <p:spPr bwMode="auto">
            <a:xfrm>
              <a:off x="2799" y="3090"/>
              <a:ext cx="193" cy="346"/>
            </a:xfrm>
            <a:custGeom>
              <a:avLst/>
              <a:gdLst>
                <a:gd name="T0" fmla="*/ 0 w 193"/>
                <a:gd name="T1" fmla="*/ 6 h 346"/>
                <a:gd name="T2" fmla="*/ 9 w 193"/>
                <a:gd name="T3" fmla="*/ 6 h 346"/>
                <a:gd name="T4" fmla="*/ 18 w 193"/>
                <a:gd name="T5" fmla="*/ 3 h 346"/>
                <a:gd name="T6" fmla="*/ 27 w 193"/>
                <a:gd name="T7" fmla="*/ 0 h 346"/>
                <a:gd name="T8" fmla="*/ 24 w 193"/>
                <a:gd name="T9" fmla="*/ 9 h 346"/>
                <a:gd name="T10" fmla="*/ 18 w 193"/>
                <a:gd name="T11" fmla="*/ 18 h 346"/>
                <a:gd name="T12" fmla="*/ 15 w 193"/>
                <a:gd name="T13" fmla="*/ 27 h 346"/>
                <a:gd name="T14" fmla="*/ 15 w 193"/>
                <a:gd name="T15" fmla="*/ 36 h 346"/>
                <a:gd name="T16" fmla="*/ 15 w 193"/>
                <a:gd name="T17" fmla="*/ 27 h 346"/>
                <a:gd name="T18" fmla="*/ 21 w 193"/>
                <a:gd name="T19" fmla="*/ 18 h 346"/>
                <a:gd name="T20" fmla="*/ 27 w 193"/>
                <a:gd name="T21" fmla="*/ 27 h 346"/>
                <a:gd name="T22" fmla="*/ 39 w 193"/>
                <a:gd name="T23" fmla="*/ 33 h 346"/>
                <a:gd name="T24" fmla="*/ 30 w 193"/>
                <a:gd name="T25" fmla="*/ 39 h 346"/>
                <a:gd name="T26" fmla="*/ 39 w 193"/>
                <a:gd name="T27" fmla="*/ 39 h 346"/>
                <a:gd name="T28" fmla="*/ 138 w 193"/>
                <a:gd name="T29" fmla="*/ 111 h 346"/>
                <a:gd name="T30" fmla="*/ 165 w 193"/>
                <a:gd name="T31" fmla="*/ 135 h 346"/>
                <a:gd name="T32" fmla="*/ 192 w 193"/>
                <a:gd name="T33" fmla="*/ 150 h 346"/>
                <a:gd name="T34" fmla="*/ 183 w 193"/>
                <a:gd name="T35" fmla="*/ 189 h 346"/>
                <a:gd name="T36" fmla="*/ 156 w 193"/>
                <a:gd name="T37" fmla="*/ 234 h 346"/>
                <a:gd name="T38" fmla="*/ 132 w 193"/>
                <a:gd name="T39" fmla="*/ 264 h 346"/>
                <a:gd name="T40" fmla="*/ 141 w 193"/>
                <a:gd name="T41" fmla="*/ 255 h 346"/>
                <a:gd name="T42" fmla="*/ 150 w 193"/>
                <a:gd name="T43" fmla="*/ 249 h 346"/>
                <a:gd name="T44" fmla="*/ 162 w 193"/>
                <a:gd name="T45" fmla="*/ 243 h 346"/>
                <a:gd name="T46" fmla="*/ 171 w 193"/>
                <a:gd name="T47" fmla="*/ 243 h 346"/>
                <a:gd name="T48" fmla="*/ 177 w 193"/>
                <a:gd name="T49" fmla="*/ 252 h 346"/>
                <a:gd name="T50" fmla="*/ 180 w 193"/>
                <a:gd name="T51" fmla="*/ 261 h 346"/>
                <a:gd name="T52" fmla="*/ 183 w 193"/>
                <a:gd name="T53" fmla="*/ 270 h 346"/>
                <a:gd name="T54" fmla="*/ 183 w 193"/>
                <a:gd name="T55" fmla="*/ 279 h 346"/>
                <a:gd name="T56" fmla="*/ 183 w 193"/>
                <a:gd name="T57" fmla="*/ 288 h 346"/>
                <a:gd name="T58" fmla="*/ 180 w 193"/>
                <a:gd name="T59" fmla="*/ 297 h 346"/>
                <a:gd name="T60" fmla="*/ 171 w 193"/>
                <a:gd name="T61" fmla="*/ 306 h 346"/>
                <a:gd name="T62" fmla="*/ 165 w 193"/>
                <a:gd name="T63" fmla="*/ 315 h 346"/>
                <a:gd name="T64" fmla="*/ 156 w 193"/>
                <a:gd name="T65" fmla="*/ 321 h 346"/>
                <a:gd name="T66" fmla="*/ 153 w 193"/>
                <a:gd name="T67" fmla="*/ 330 h 346"/>
                <a:gd name="T68" fmla="*/ 144 w 193"/>
                <a:gd name="T69" fmla="*/ 336 h 346"/>
                <a:gd name="T70" fmla="*/ 135 w 193"/>
                <a:gd name="T71" fmla="*/ 342 h 346"/>
                <a:gd name="T72" fmla="*/ 126 w 193"/>
                <a:gd name="T73" fmla="*/ 342 h 346"/>
                <a:gd name="T74" fmla="*/ 117 w 193"/>
                <a:gd name="T75" fmla="*/ 345 h 346"/>
                <a:gd name="T76" fmla="*/ 108 w 193"/>
                <a:gd name="T77" fmla="*/ 345 h 346"/>
                <a:gd name="T78" fmla="*/ 90 w 193"/>
                <a:gd name="T79" fmla="*/ 345 h 346"/>
                <a:gd name="T80" fmla="*/ 84 w 193"/>
                <a:gd name="T81" fmla="*/ 336 h 346"/>
                <a:gd name="T82" fmla="*/ 96 w 193"/>
                <a:gd name="T83" fmla="*/ 330 h 346"/>
                <a:gd name="T84" fmla="*/ 105 w 193"/>
                <a:gd name="T85" fmla="*/ 324 h 346"/>
                <a:gd name="T86" fmla="*/ 117 w 193"/>
                <a:gd name="T87" fmla="*/ 321 h 346"/>
                <a:gd name="T88" fmla="*/ 126 w 193"/>
                <a:gd name="T89" fmla="*/ 318 h 346"/>
                <a:gd name="T90" fmla="*/ 135 w 193"/>
                <a:gd name="T91" fmla="*/ 312 h 346"/>
                <a:gd name="T92" fmla="*/ 135 w 193"/>
                <a:gd name="T93" fmla="*/ 303 h 346"/>
                <a:gd name="T94" fmla="*/ 135 w 193"/>
                <a:gd name="T95" fmla="*/ 294 h 346"/>
                <a:gd name="T96" fmla="*/ 135 w 193"/>
                <a:gd name="T97" fmla="*/ 285 h 346"/>
                <a:gd name="T98" fmla="*/ 138 w 193"/>
                <a:gd name="T99" fmla="*/ 276 h 346"/>
                <a:gd name="T100" fmla="*/ 141 w 193"/>
                <a:gd name="T101" fmla="*/ 267 h 346"/>
                <a:gd name="T102" fmla="*/ 144 w 193"/>
                <a:gd name="T103" fmla="*/ 261 h 3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3"/>
                <a:gd name="T157" fmla="*/ 0 h 346"/>
                <a:gd name="T158" fmla="*/ 193 w 193"/>
                <a:gd name="T159" fmla="*/ 346 h 3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3" h="346">
                  <a:moveTo>
                    <a:pt x="0" y="6"/>
                  </a:moveTo>
                  <a:lnTo>
                    <a:pt x="9" y="6"/>
                  </a:lnTo>
                  <a:lnTo>
                    <a:pt x="18" y="3"/>
                  </a:lnTo>
                  <a:lnTo>
                    <a:pt x="27" y="0"/>
                  </a:lnTo>
                  <a:lnTo>
                    <a:pt x="24" y="9"/>
                  </a:lnTo>
                  <a:lnTo>
                    <a:pt x="18" y="18"/>
                  </a:lnTo>
                  <a:lnTo>
                    <a:pt x="15" y="27"/>
                  </a:lnTo>
                  <a:lnTo>
                    <a:pt x="15" y="36"/>
                  </a:lnTo>
                  <a:lnTo>
                    <a:pt x="15" y="27"/>
                  </a:lnTo>
                  <a:lnTo>
                    <a:pt x="21" y="18"/>
                  </a:lnTo>
                  <a:lnTo>
                    <a:pt x="27" y="27"/>
                  </a:lnTo>
                  <a:lnTo>
                    <a:pt x="39" y="33"/>
                  </a:lnTo>
                  <a:lnTo>
                    <a:pt x="30" y="39"/>
                  </a:lnTo>
                  <a:lnTo>
                    <a:pt x="39" y="39"/>
                  </a:lnTo>
                  <a:lnTo>
                    <a:pt x="138" y="111"/>
                  </a:lnTo>
                  <a:lnTo>
                    <a:pt x="165" y="135"/>
                  </a:lnTo>
                  <a:lnTo>
                    <a:pt x="192" y="150"/>
                  </a:lnTo>
                  <a:lnTo>
                    <a:pt x="183" y="189"/>
                  </a:lnTo>
                  <a:lnTo>
                    <a:pt x="156" y="234"/>
                  </a:lnTo>
                  <a:lnTo>
                    <a:pt x="132" y="264"/>
                  </a:lnTo>
                  <a:lnTo>
                    <a:pt x="141" y="255"/>
                  </a:lnTo>
                  <a:lnTo>
                    <a:pt x="150" y="249"/>
                  </a:lnTo>
                  <a:lnTo>
                    <a:pt x="162" y="243"/>
                  </a:lnTo>
                  <a:lnTo>
                    <a:pt x="171" y="243"/>
                  </a:lnTo>
                  <a:lnTo>
                    <a:pt x="177" y="252"/>
                  </a:lnTo>
                  <a:lnTo>
                    <a:pt x="180" y="261"/>
                  </a:lnTo>
                  <a:lnTo>
                    <a:pt x="183" y="270"/>
                  </a:lnTo>
                  <a:lnTo>
                    <a:pt x="183" y="279"/>
                  </a:lnTo>
                  <a:lnTo>
                    <a:pt x="183" y="288"/>
                  </a:lnTo>
                  <a:lnTo>
                    <a:pt x="180" y="297"/>
                  </a:lnTo>
                  <a:lnTo>
                    <a:pt x="171" y="306"/>
                  </a:lnTo>
                  <a:lnTo>
                    <a:pt x="165" y="315"/>
                  </a:lnTo>
                  <a:lnTo>
                    <a:pt x="156" y="321"/>
                  </a:lnTo>
                  <a:lnTo>
                    <a:pt x="153" y="330"/>
                  </a:lnTo>
                  <a:lnTo>
                    <a:pt x="144" y="336"/>
                  </a:lnTo>
                  <a:lnTo>
                    <a:pt x="135" y="342"/>
                  </a:lnTo>
                  <a:lnTo>
                    <a:pt x="126" y="342"/>
                  </a:lnTo>
                  <a:lnTo>
                    <a:pt x="117" y="345"/>
                  </a:lnTo>
                  <a:lnTo>
                    <a:pt x="108" y="345"/>
                  </a:lnTo>
                  <a:lnTo>
                    <a:pt x="90" y="345"/>
                  </a:lnTo>
                  <a:lnTo>
                    <a:pt x="84" y="336"/>
                  </a:lnTo>
                  <a:lnTo>
                    <a:pt x="96" y="330"/>
                  </a:lnTo>
                  <a:lnTo>
                    <a:pt x="105" y="324"/>
                  </a:lnTo>
                  <a:lnTo>
                    <a:pt x="117" y="321"/>
                  </a:lnTo>
                  <a:lnTo>
                    <a:pt x="126" y="318"/>
                  </a:lnTo>
                  <a:lnTo>
                    <a:pt x="135" y="312"/>
                  </a:lnTo>
                  <a:lnTo>
                    <a:pt x="135" y="303"/>
                  </a:lnTo>
                  <a:lnTo>
                    <a:pt x="135" y="294"/>
                  </a:lnTo>
                  <a:lnTo>
                    <a:pt x="135" y="285"/>
                  </a:lnTo>
                  <a:lnTo>
                    <a:pt x="138" y="276"/>
                  </a:lnTo>
                  <a:lnTo>
                    <a:pt x="141" y="267"/>
                  </a:lnTo>
                  <a:lnTo>
                    <a:pt x="144" y="261"/>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60" name="Freeform 48">
              <a:extLst>
                <a:ext uri="{FF2B5EF4-FFF2-40B4-BE49-F238E27FC236}">
                  <a16:creationId xmlns:a16="http://schemas.microsoft.com/office/drawing/2014/main" id="{975EA987-82BA-4E55-8B4F-21AE3D616CE5}"/>
                </a:ext>
              </a:extLst>
            </p:cNvPr>
            <p:cNvSpPr>
              <a:spLocks/>
            </p:cNvSpPr>
            <p:nvPr/>
          </p:nvSpPr>
          <p:spPr bwMode="auto">
            <a:xfrm>
              <a:off x="2880" y="3282"/>
              <a:ext cx="178" cy="169"/>
            </a:xfrm>
            <a:custGeom>
              <a:avLst/>
              <a:gdLst>
                <a:gd name="T0" fmla="*/ 12 w 178"/>
                <a:gd name="T1" fmla="*/ 147 h 169"/>
                <a:gd name="T2" fmla="*/ 9 w 178"/>
                <a:gd name="T3" fmla="*/ 147 h 169"/>
                <a:gd name="T4" fmla="*/ 3 w 178"/>
                <a:gd name="T5" fmla="*/ 156 h 169"/>
                <a:gd name="T6" fmla="*/ 0 w 178"/>
                <a:gd name="T7" fmla="*/ 165 h 169"/>
                <a:gd name="T8" fmla="*/ 9 w 178"/>
                <a:gd name="T9" fmla="*/ 165 h 169"/>
                <a:gd name="T10" fmla="*/ 21 w 178"/>
                <a:gd name="T11" fmla="*/ 165 h 169"/>
                <a:gd name="T12" fmla="*/ 33 w 178"/>
                <a:gd name="T13" fmla="*/ 168 h 169"/>
                <a:gd name="T14" fmla="*/ 42 w 178"/>
                <a:gd name="T15" fmla="*/ 168 h 169"/>
                <a:gd name="T16" fmla="*/ 51 w 178"/>
                <a:gd name="T17" fmla="*/ 168 h 169"/>
                <a:gd name="T18" fmla="*/ 60 w 178"/>
                <a:gd name="T19" fmla="*/ 168 h 169"/>
                <a:gd name="T20" fmla="*/ 69 w 178"/>
                <a:gd name="T21" fmla="*/ 168 h 169"/>
                <a:gd name="T22" fmla="*/ 78 w 178"/>
                <a:gd name="T23" fmla="*/ 168 h 169"/>
                <a:gd name="T24" fmla="*/ 87 w 178"/>
                <a:gd name="T25" fmla="*/ 165 h 169"/>
                <a:gd name="T26" fmla="*/ 96 w 178"/>
                <a:gd name="T27" fmla="*/ 159 h 169"/>
                <a:gd name="T28" fmla="*/ 105 w 178"/>
                <a:gd name="T29" fmla="*/ 150 h 169"/>
                <a:gd name="T30" fmla="*/ 111 w 178"/>
                <a:gd name="T31" fmla="*/ 141 h 169"/>
                <a:gd name="T32" fmla="*/ 120 w 178"/>
                <a:gd name="T33" fmla="*/ 132 h 169"/>
                <a:gd name="T34" fmla="*/ 129 w 178"/>
                <a:gd name="T35" fmla="*/ 123 h 169"/>
                <a:gd name="T36" fmla="*/ 132 w 178"/>
                <a:gd name="T37" fmla="*/ 114 h 169"/>
                <a:gd name="T38" fmla="*/ 141 w 178"/>
                <a:gd name="T39" fmla="*/ 114 h 169"/>
                <a:gd name="T40" fmla="*/ 153 w 178"/>
                <a:gd name="T41" fmla="*/ 114 h 169"/>
                <a:gd name="T42" fmla="*/ 159 w 178"/>
                <a:gd name="T43" fmla="*/ 105 h 169"/>
                <a:gd name="T44" fmla="*/ 168 w 178"/>
                <a:gd name="T45" fmla="*/ 96 h 169"/>
                <a:gd name="T46" fmla="*/ 174 w 178"/>
                <a:gd name="T47" fmla="*/ 87 h 169"/>
                <a:gd name="T48" fmla="*/ 177 w 178"/>
                <a:gd name="T49" fmla="*/ 78 h 169"/>
                <a:gd name="T50" fmla="*/ 177 w 178"/>
                <a:gd name="T51" fmla="*/ 69 h 169"/>
                <a:gd name="T52" fmla="*/ 177 w 178"/>
                <a:gd name="T53" fmla="*/ 60 h 169"/>
                <a:gd name="T54" fmla="*/ 168 w 178"/>
                <a:gd name="T55" fmla="*/ 63 h 169"/>
                <a:gd name="T56" fmla="*/ 159 w 178"/>
                <a:gd name="T57" fmla="*/ 72 h 169"/>
                <a:gd name="T58" fmla="*/ 153 w 178"/>
                <a:gd name="T59" fmla="*/ 81 h 169"/>
                <a:gd name="T60" fmla="*/ 147 w 178"/>
                <a:gd name="T61" fmla="*/ 90 h 169"/>
                <a:gd name="T62" fmla="*/ 138 w 178"/>
                <a:gd name="T63" fmla="*/ 102 h 169"/>
                <a:gd name="T64" fmla="*/ 132 w 178"/>
                <a:gd name="T65" fmla="*/ 111 h 169"/>
                <a:gd name="T66" fmla="*/ 141 w 178"/>
                <a:gd name="T67" fmla="*/ 102 h 169"/>
                <a:gd name="T68" fmla="*/ 147 w 178"/>
                <a:gd name="T69" fmla="*/ 93 h 169"/>
                <a:gd name="T70" fmla="*/ 153 w 178"/>
                <a:gd name="T71" fmla="*/ 84 h 169"/>
                <a:gd name="T72" fmla="*/ 159 w 178"/>
                <a:gd name="T73" fmla="*/ 75 h 169"/>
                <a:gd name="T74" fmla="*/ 168 w 178"/>
                <a:gd name="T75" fmla="*/ 66 h 169"/>
                <a:gd name="T76" fmla="*/ 171 w 178"/>
                <a:gd name="T77" fmla="*/ 57 h 169"/>
                <a:gd name="T78" fmla="*/ 171 w 178"/>
                <a:gd name="T79" fmla="*/ 48 h 169"/>
                <a:gd name="T80" fmla="*/ 165 w 178"/>
                <a:gd name="T81" fmla="*/ 39 h 169"/>
                <a:gd name="T82" fmla="*/ 156 w 178"/>
                <a:gd name="T83" fmla="*/ 36 h 169"/>
                <a:gd name="T84" fmla="*/ 147 w 178"/>
                <a:gd name="T85" fmla="*/ 33 h 169"/>
                <a:gd name="T86" fmla="*/ 138 w 178"/>
                <a:gd name="T87" fmla="*/ 36 h 169"/>
                <a:gd name="T88" fmla="*/ 135 w 178"/>
                <a:gd name="T89" fmla="*/ 45 h 169"/>
                <a:gd name="T90" fmla="*/ 132 w 178"/>
                <a:gd name="T91" fmla="*/ 54 h 169"/>
                <a:gd name="T92" fmla="*/ 126 w 178"/>
                <a:gd name="T93" fmla="*/ 63 h 169"/>
                <a:gd name="T94" fmla="*/ 123 w 178"/>
                <a:gd name="T95" fmla="*/ 72 h 169"/>
                <a:gd name="T96" fmla="*/ 117 w 178"/>
                <a:gd name="T97" fmla="*/ 81 h 169"/>
                <a:gd name="T98" fmla="*/ 111 w 178"/>
                <a:gd name="T99" fmla="*/ 90 h 169"/>
                <a:gd name="T100" fmla="*/ 114 w 178"/>
                <a:gd name="T101" fmla="*/ 81 h 169"/>
                <a:gd name="T102" fmla="*/ 120 w 178"/>
                <a:gd name="T103" fmla="*/ 72 h 169"/>
                <a:gd name="T104" fmla="*/ 129 w 178"/>
                <a:gd name="T105" fmla="*/ 63 h 169"/>
                <a:gd name="T106" fmla="*/ 135 w 178"/>
                <a:gd name="T107" fmla="*/ 54 h 169"/>
                <a:gd name="T108" fmla="*/ 141 w 178"/>
                <a:gd name="T109" fmla="*/ 42 h 169"/>
                <a:gd name="T110" fmla="*/ 141 w 178"/>
                <a:gd name="T111" fmla="*/ 33 h 169"/>
                <a:gd name="T112" fmla="*/ 135 w 178"/>
                <a:gd name="T113" fmla="*/ 24 h 169"/>
                <a:gd name="T114" fmla="*/ 123 w 178"/>
                <a:gd name="T115" fmla="*/ 15 h 169"/>
                <a:gd name="T116" fmla="*/ 114 w 178"/>
                <a:gd name="T117" fmla="*/ 9 h 169"/>
                <a:gd name="T118" fmla="*/ 108 w 178"/>
                <a:gd name="T119" fmla="*/ 0 h 1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8"/>
                <a:gd name="T181" fmla="*/ 0 h 169"/>
                <a:gd name="T182" fmla="*/ 178 w 178"/>
                <a:gd name="T183" fmla="*/ 169 h 1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8" h="169">
                  <a:moveTo>
                    <a:pt x="12" y="147"/>
                  </a:moveTo>
                  <a:lnTo>
                    <a:pt x="9" y="147"/>
                  </a:lnTo>
                  <a:lnTo>
                    <a:pt x="3" y="156"/>
                  </a:lnTo>
                  <a:lnTo>
                    <a:pt x="0" y="165"/>
                  </a:lnTo>
                  <a:lnTo>
                    <a:pt x="9" y="165"/>
                  </a:lnTo>
                  <a:lnTo>
                    <a:pt x="21" y="165"/>
                  </a:lnTo>
                  <a:lnTo>
                    <a:pt x="33" y="168"/>
                  </a:lnTo>
                  <a:lnTo>
                    <a:pt x="42" y="168"/>
                  </a:lnTo>
                  <a:lnTo>
                    <a:pt x="51" y="168"/>
                  </a:lnTo>
                  <a:lnTo>
                    <a:pt x="60" y="168"/>
                  </a:lnTo>
                  <a:lnTo>
                    <a:pt x="69" y="168"/>
                  </a:lnTo>
                  <a:lnTo>
                    <a:pt x="78" y="168"/>
                  </a:lnTo>
                  <a:lnTo>
                    <a:pt x="87" y="165"/>
                  </a:lnTo>
                  <a:lnTo>
                    <a:pt x="96" y="159"/>
                  </a:lnTo>
                  <a:lnTo>
                    <a:pt x="105" y="150"/>
                  </a:lnTo>
                  <a:lnTo>
                    <a:pt x="111" y="141"/>
                  </a:lnTo>
                  <a:lnTo>
                    <a:pt x="120" y="132"/>
                  </a:lnTo>
                  <a:lnTo>
                    <a:pt x="129" y="123"/>
                  </a:lnTo>
                  <a:lnTo>
                    <a:pt x="132" y="114"/>
                  </a:lnTo>
                  <a:lnTo>
                    <a:pt x="141" y="114"/>
                  </a:lnTo>
                  <a:lnTo>
                    <a:pt x="153" y="114"/>
                  </a:lnTo>
                  <a:lnTo>
                    <a:pt x="159" y="105"/>
                  </a:lnTo>
                  <a:lnTo>
                    <a:pt x="168" y="96"/>
                  </a:lnTo>
                  <a:lnTo>
                    <a:pt x="174" y="87"/>
                  </a:lnTo>
                  <a:lnTo>
                    <a:pt x="177" y="78"/>
                  </a:lnTo>
                  <a:lnTo>
                    <a:pt x="177" y="69"/>
                  </a:lnTo>
                  <a:lnTo>
                    <a:pt x="177" y="60"/>
                  </a:lnTo>
                  <a:lnTo>
                    <a:pt x="168" y="63"/>
                  </a:lnTo>
                  <a:lnTo>
                    <a:pt x="159" y="72"/>
                  </a:lnTo>
                  <a:lnTo>
                    <a:pt x="153" y="81"/>
                  </a:lnTo>
                  <a:lnTo>
                    <a:pt x="147" y="90"/>
                  </a:lnTo>
                  <a:lnTo>
                    <a:pt x="138" y="102"/>
                  </a:lnTo>
                  <a:lnTo>
                    <a:pt x="132" y="111"/>
                  </a:lnTo>
                  <a:lnTo>
                    <a:pt x="141" y="102"/>
                  </a:lnTo>
                  <a:lnTo>
                    <a:pt x="147" y="93"/>
                  </a:lnTo>
                  <a:lnTo>
                    <a:pt x="153" y="84"/>
                  </a:lnTo>
                  <a:lnTo>
                    <a:pt x="159" y="75"/>
                  </a:lnTo>
                  <a:lnTo>
                    <a:pt x="168" y="66"/>
                  </a:lnTo>
                  <a:lnTo>
                    <a:pt x="171" y="57"/>
                  </a:lnTo>
                  <a:lnTo>
                    <a:pt x="171" y="48"/>
                  </a:lnTo>
                  <a:lnTo>
                    <a:pt x="165" y="39"/>
                  </a:lnTo>
                  <a:lnTo>
                    <a:pt x="156" y="36"/>
                  </a:lnTo>
                  <a:lnTo>
                    <a:pt x="147" y="33"/>
                  </a:lnTo>
                  <a:lnTo>
                    <a:pt x="138" y="36"/>
                  </a:lnTo>
                  <a:lnTo>
                    <a:pt x="135" y="45"/>
                  </a:lnTo>
                  <a:lnTo>
                    <a:pt x="132" y="54"/>
                  </a:lnTo>
                  <a:lnTo>
                    <a:pt x="126" y="63"/>
                  </a:lnTo>
                  <a:lnTo>
                    <a:pt x="123" y="72"/>
                  </a:lnTo>
                  <a:lnTo>
                    <a:pt x="117" y="81"/>
                  </a:lnTo>
                  <a:lnTo>
                    <a:pt x="111" y="90"/>
                  </a:lnTo>
                  <a:lnTo>
                    <a:pt x="114" y="81"/>
                  </a:lnTo>
                  <a:lnTo>
                    <a:pt x="120" y="72"/>
                  </a:lnTo>
                  <a:lnTo>
                    <a:pt x="129" y="63"/>
                  </a:lnTo>
                  <a:lnTo>
                    <a:pt x="135" y="54"/>
                  </a:lnTo>
                  <a:lnTo>
                    <a:pt x="141" y="42"/>
                  </a:lnTo>
                  <a:lnTo>
                    <a:pt x="141" y="33"/>
                  </a:lnTo>
                  <a:lnTo>
                    <a:pt x="135" y="24"/>
                  </a:lnTo>
                  <a:lnTo>
                    <a:pt x="123" y="15"/>
                  </a:lnTo>
                  <a:lnTo>
                    <a:pt x="114" y="9"/>
                  </a:lnTo>
                  <a:lnTo>
                    <a:pt x="108"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61" name="Freeform 49">
              <a:extLst>
                <a:ext uri="{FF2B5EF4-FFF2-40B4-BE49-F238E27FC236}">
                  <a16:creationId xmlns:a16="http://schemas.microsoft.com/office/drawing/2014/main" id="{4A1B3323-AEDB-408C-A1D3-77A941CD6BF2}"/>
                </a:ext>
              </a:extLst>
            </p:cNvPr>
            <p:cNvSpPr>
              <a:spLocks/>
            </p:cNvSpPr>
            <p:nvPr/>
          </p:nvSpPr>
          <p:spPr bwMode="auto">
            <a:xfrm>
              <a:off x="2676" y="2907"/>
              <a:ext cx="262" cy="451"/>
            </a:xfrm>
            <a:custGeom>
              <a:avLst/>
              <a:gdLst>
                <a:gd name="T0" fmla="*/ 261 w 262"/>
                <a:gd name="T1" fmla="*/ 435 h 451"/>
                <a:gd name="T2" fmla="*/ 255 w 262"/>
                <a:gd name="T3" fmla="*/ 444 h 451"/>
                <a:gd name="T4" fmla="*/ 246 w 262"/>
                <a:gd name="T5" fmla="*/ 450 h 451"/>
                <a:gd name="T6" fmla="*/ 225 w 262"/>
                <a:gd name="T7" fmla="*/ 417 h 451"/>
                <a:gd name="T8" fmla="*/ 186 w 262"/>
                <a:gd name="T9" fmla="*/ 387 h 451"/>
                <a:gd name="T10" fmla="*/ 147 w 262"/>
                <a:gd name="T11" fmla="*/ 357 h 451"/>
                <a:gd name="T12" fmla="*/ 84 w 262"/>
                <a:gd name="T13" fmla="*/ 315 h 451"/>
                <a:gd name="T14" fmla="*/ 36 w 262"/>
                <a:gd name="T15" fmla="*/ 276 h 451"/>
                <a:gd name="T16" fmla="*/ 12 w 262"/>
                <a:gd name="T17" fmla="*/ 249 h 451"/>
                <a:gd name="T18" fmla="*/ 6 w 262"/>
                <a:gd name="T19" fmla="*/ 240 h 451"/>
                <a:gd name="T20" fmla="*/ 3 w 262"/>
                <a:gd name="T21" fmla="*/ 231 h 451"/>
                <a:gd name="T22" fmla="*/ 0 w 262"/>
                <a:gd name="T23" fmla="*/ 222 h 451"/>
                <a:gd name="T24" fmla="*/ 0 w 262"/>
                <a:gd name="T25" fmla="*/ 213 h 451"/>
                <a:gd name="T26" fmla="*/ 0 w 262"/>
                <a:gd name="T27" fmla="*/ 204 h 451"/>
                <a:gd name="T28" fmla="*/ 6 w 262"/>
                <a:gd name="T29" fmla="*/ 195 h 451"/>
                <a:gd name="T30" fmla="*/ 9 w 262"/>
                <a:gd name="T31" fmla="*/ 186 h 451"/>
                <a:gd name="T32" fmla="*/ 18 w 262"/>
                <a:gd name="T33" fmla="*/ 183 h 451"/>
                <a:gd name="T34" fmla="*/ 93 w 262"/>
                <a:gd name="T35" fmla="*/ 60 h 451"/>
                <a:gd name="T36" fmla="*/ 135 w 262"/>
                <a:gd name="T37" fmla="*/ 0 h 4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
                <a:gd name="T58" fmla="*/ 0 h 451"/>
                <a:gd name="T59" fmla="*/ 262 w 262"/>
                <a:gd name="T60" fmla="*/ 451 h 4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 h="451">
                  <a:moveTo>
                    <a:pt x="261" y="435"/>
                  </a:moveTo>
                  <a:lnTo>
                    <a:pt x="255" y="444"/>
                  </a:lnTo>
                  <a:lnTo>
                    <a:pt x="246" y="450"/>
                  </a:lnTo>
                  <a:lnTo>
                    <a:pt x="225" y="417"/>
                  </a:lnTo>
                  <a:lnTo>
                    <a:pt x="186" y="387"/>
                  </a:lnTo>
                  <a:lnTo>
                    <a:pt x="147" y="357"/>
                  </a:lnTo>
                  <a:lnTo>
                    <a:pt x="84" y="315"/>
                  </a:lnTo>
                  <a:lnTo>
                    <a:pt x="36" y="276"/>
                  </a:lnTo>
                  <a:lnTo>
                    <a:pt x="12" y="249"/>
                  </a:lnTo>
                  <a:lnTo>
                    <a:pt x="6" y="240"/>
                  </a:lnTo>
                  <a:lnTo>
                    <a:pt x="3" y="231"/>
                  </a:lnTo>
                  <a:lnTo>
                    <a:pt x="0" y="222"/>
                  </a:lnTo>
                  <a:lnTo>
                    <a:pt x="0" y="213"/>
                  </a:lnTo>
                  <a:lnTo>
                    <a:pt x="0" y="204"/>
                  </a:lnTo>
                  <a:lnTo>
                    <a:pt x="6" y="195"/>
                  </a:lnTo>
                  <a:lnTo>
                    <a:pt x="9" y="186"/>
                  </a:lnTo>
                  <a:lnTo>
                    <a:pt x="18" y="183"/>
                  </a:lnTo>
                  <a:lnTo>
                    <a:pt x="93" y="60"/>
                  </a:lnTo>
                  <a:lnTo>
                    <a:pt x="135"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62" name="Freeform 50">
              <a:extLst>
                <a:ext uri="{FF2B5EF4-FFF2-40B4-BE49-F238E27FC236}">
                  <a16:creationId xmlns:a16="http://schemas.microsoft.com/office/drawing/2014/main" id="{BF269D76-0E80-4D22-9737-CE24146951F0}"/>
                </a:ext>
              </a:extLst>
            </p:cNvPr>
            <p:cNvSpPr>
              <a:spLocks/>
            </p:cNvSpPr>
            <p:nvPr/>
          </p:nvSpPr>
          <p:spPr bwMode="auto">
            <a:xfrm>
              <a:off x="2811" y="2889"/>
              <a:ext cx="4" cy="19"/>
            </a:xfrm>
            <a:custGeom>
              <a:avLst/>
              <a:gdLst>
                <a:gd name="T0" fmla="*/ 3 w 4"/>
                <a:gd name="T1" fmla="*/ 3 h 19"/>
                <a:gd name="T2" fmla="*/ 0 w 4"/>
                <a:gd name="T3" fmla="*/ 18 h 19"/>
                <a:gd name="T4" fmla="*/ 0 w 4"/>
                <a:gd name="T5" fmla="*/ 9 h 19"/>
                <a:gd name="T6" fmla="*/ 0 w 4"/>
                <a:gd name="T7" fmla="*/ 0 h 19"/>
                <a:gd name="T8" fmla="*/ 3 w 4"/>
                <a:gd name="T9" fmla="*/ 3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3" y="3"/>
                  </a:moveTo>
                  <a:lnTo>
                    <a:pt x="0" y="18"/>
                  </a:lnTo>
                  <a:lnTo>
                    <a:pt x="0" y="9"/>
                  </a:lnTo>
                  <a:lnTo>
                    <a:pt x="0" y="0"/>
                  </a:lnTo>
                  <a:lnTo>
                    <a:pt x="3" y="3"/>
                  </a:lnTo>
                </a:path>
              </a:pathLst>
            </a:custGeom>
            <a:solidFill>
              <a:schemeClr val="accent1"/>
            </a:solidFill>
            <a:ln w="12700" cap="rnd" cmpd="sng">
              <a:solidFill>
                <a:schemeClr val="tx2"/>
              </a:solidFill>
              <a:prstDash val="solid"/>
              <a:round/>
              <a:headEnd type="none" w="med" len="med"/>
              <a:tailEnd type="none" w="med" len="med"/>
            </a:ln>
          </p:spPr>
          <p:txBody>
            <a:bodyPr/>
            <a:lstStyle/>
            <a:p>
              <a:endParaRPr lang="en-US" dirty="0">
                <a:latin typeface="Times New Roman" panose="02020603050405020304" pitchFamily="18" charset="0"/>
              </a:endParaRPr>
            </a:p>
          </p:txBody>
        </p:sp>
        <p:sp>
          <p:nvSpPr>
            <p:cNvPr id="53263" name="Freeform 51">
              <a:extLst>
                <a:ext uri="{FF2B5EF4-FFF2-40B4-BE49-F238E27FC236}">
                  <a16:creationId xmlns:a16="http://schemas.microsoft.com/office/drawing/2014/main" id="{8D4481DC-C8F4-45D7-939C-65D843BD2642}"/>
                </a:ext>
              </a:extLst>
            </p:cNvPr>
            <p:cNvSpPr>
              <a:spLocks/>
            </p:cNvSpPr>
            <p:nvPr/>
          </p:nvSpPr>
          <p:spPr bwMode="auto">
            <a:xfrm>
              <a:off x="2631" y="2571"/>
              <a:ext cx="130" cy="526"/>
            </a:xfrm>
            <a:custGeom>
              <a:avLst/>
              <a:gdLst>
                <a:gd name="T0" fmla="*/ 51 w 130"/>
                <a:gd name="T1" fmla="*/ 522 h 526"/>
                <a:gd name="T2" fmla="*/ 45 w 130"/>
                <a:gd name="T3" fmla="*/ 513 h 526"/>
                <a:gd name="T4" fmla="*/ 27 w 130"/>
                <a:gd name="T5" fmla="*/ 522 h 526"/>
                <a:gd name="T6" fmla="*/ 15 w 130"/>
                <a:gd name="T7" fmla="*/ 516 h 526"/>
                <a:gd name="T8" fmla="*/ 30 w 130"/>
                <a:gd name="T9" fmla="*/ 501 h 526"/>
                <a:gd name="T10" fmla="*/ 42 w 130"/>
                <a:gd name="T11" fmla="*/ 483 h 526"/>
                <a:gd name="T12" fmla="*/ 45 w 130"/>
                <a:gd name="T13" fmla="*/ 465 h 526"/>
                <a:gd name="T14" fmla="*/ 24 w 130"/>
                <a:gd name="T15" fmla="*/ 471 h 526"/>
                <a:gd name="T16" fmla="*/ 9 w 130"/>
                <a:gd name="T17" fmla="*/ 465 h 526"/>
                <a:gd name="T18" fmla="*/ 9 w 130"/>
                <a:gd name="T19" fmla="*/ 468 h 526"/>
                <a:gd name="T20" fmla="*/ 24 w 130"/>
                <a:gd name="T21" fmla="*/ 450 h 526"/>
                <a:gd name="T22" fmla="*/ 42 w 130"/>
                <a:gd name="T23" fmla="*/ 438 h 526"/>
                <a:gd name="T24" fmla="*/ 60 w 130"/>
                <a:gd name="T25" fmla="*/ 423 h 526"/>
                <a:gd name="T26" fmla="*/ 78 w 130"/>
                <a:gd name="T27" fmla="*/ 417 h 526"/>
                <a:gd name="T28" fmla="*/ 96 w 130"/>
                <a:gd name="T29" fmla="*/ 429 h 526"/>
                <a:gd name="T30" fmla="*/ 96 w 130"/>
                <a:gd name="T31" fmla="*/ 438 h 526"/>
                <a:gd name="T32" fmla="*/ 81 w 130"/>
                <a:gd name="T33" fmla="*/ 420 h 526"/>
                <a:gd name="T34" fmla="*/ 75 w 130"/>
                <a:gd name="T35" fmla="*/ 399 h 526"/>
                <a:gd name="T36" fmla="*/ 84 w 130"/>
                <a:gd name="T37" fmla="*/ 381 h 526"/>
                <a:gd name="T38" fmla="*/ 102 w 130"/>
                <a:gd name="T39" fmla="*/ 393 h 526"/>
                <a:gd name="T40" fmla="*/ 111 w 130"/>
                <a:gd name="T41" fmla="*/ 393 h 526"/>
                <a:gd name="T42" fmla="*/ 129 w 130"/>
                <a:gd name="T43" fmla="*/ 396 h 526"/>
                <a:gd name="T44" fmla="*/ 111 w 130"/>
                <a:gd name="T45" fmla="*/ 396 h 526"/>
                <a:gd name="T46" fmla="*/ 93 w 130"/>
                <a:gd name="T47" fmla="*/ 381 h 526"/>
                <a:gd name="T48" fmla="*/ 90 w 130"/>
                <a:gd name="T49" fmla="*/ 363 h 526"/>
                <a:gd name="T50" fmla="*/ 90 w 130"/>
                <a:gd name="T51" fmla="*/ 327 h 526"/>
                <a:gd name="T52" fmla="*/ 114 w 130"/>
                <a:gd name="T53" fmla="*/ 234 h 526"/>
                <a:gd name="T54" fmla="*/ 126 w 130"/>
                <a:gd name="T55" fmla="*/ 252 h 526"/>
                <a:gd name="T56" fmla="*/ 108 w 130"/>
                <a:gd name="T57" fmla="*/ 240 h 526"/>
                <a:gd name="T58" fmla="*/ 108 w 130"/>
                <a:gd name="T59" fmla="*/ 222 h 526"/>
                <a:gd name="T60" fmla="*/ 102 w 130"/>
                <a:gd name="T61" fmla="*/ 159 h 526"/>
                <a:gd name="T62" fmla="*/ 99 w 130"/>
                <a:gd name="T63" fmla="*/ 0 h 526"/>
                <a:gd name="T64" fmla="*/ 96 w 130"/>
                <a:gd name="T65" fmla="*/ 21 h 526"/>
                <a:gd name="T66" fmla="*/ 93 w 130"/>
                <a:gd name="T67" fmla="*/ 39 h 526"/>
                <a:gd name="T68" fmla="*/ 93 w 130"/>
                <a:gd name="T69" fmla="*/ 57 h 526"/>
                <a:gd name="T70" fmla="*/ 93 w 130"/>
                <a:gd name="T71" fmla="*/ 81 h 526"/>
                <a:gd name="T72" fmla="*/ 93 w 130"/>
                <a:gd name="T73" fmla="*/ 99 h 526"/>
                <a:gd name="T74" fmla="*/ 93 w 130"/>
                <a:gd name="T75" fmla="*/ 96 h 526"/>
                <a:gd name="T76" fmla="*/ 93 w 130"/>
                <a:gd name="T77" fmla="*/ 75 h 526"/>
                <a:gd name="T78" fmla="*/ 102 w 130"/>
                <a:gd name="T79" fmla="*/ 117 h 526"/>
                <a:gd name="T80" fmla="*/ 102 w 130"/>
                <a:gd name="T81" fmla="*/ 90 h 526"/>
                <a:gd name="T82" fmla="*/ 102 w 130"/>
                <a:gd name="T83" fmla="*/ 72 h 526"/>
                <a:gd name="T84" fmla="*/ 93 w 130"/>
                <a:gd name="T85" fmla="*/ 63 h 526"/>
                <a:gd name="T86" fmla="*/ 75 w 130"/>
                <a:gd name="T87" fmla="*/ 75 h 526"/>
                <a:gd name="T88" fmla="*/ 75 w 130"/>
                <a:gd name="T89" fmla="*/ 93 h 526"/>
                <a:gd name="T90" fmla="*/ 87 w 130"/>
                <a:gd name="T91" fmla="*/ 108 h 5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0"/>
                <a:gd name="T139" fmla="*/ 0 h 526"/>
                <a:gd name="T140" fmla="*/ 130 w 130"/>
                <a:gd name="T141" fmla="*/ 526 h 52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0" h="526">
                  <a:moveTo>
                    <a:pt x="60" y="519"/>
                  </a:moveTo>
                  <a:lnTo>
                    <a:pt x="51" y="522"/>
                  </a:lnTo>
                  <a:lnTo>
                    <a:pt x="42" y="522"/>
                  </a:lnTo>
                  <a:lnTo>
                    <a:pt x="45" y="513"/>
                  </a:lnTo>
                  <a:lnTo>
                    <a:pt x="36" y="516"/>
                  </a:lnTo>
                  <a:lnTo>
                    <a:pt x="27" y="522"/>
                  </a:lnTo>
                  <a:lnTo>
                    <a:pt x="18" y="525"/>
                  </a:lnTo>
                  <a:lnTo>
                    <a:pt x="15" y="516"/>
                  </a:lnTo>
                  <a:lnTo>
                    <a:pt x="24" y="510"/>
                  </a:lnTo>
                  <a:lnTo>
                    <a:pt x="30" y="501"/>
                  </a:lnTo>
                  <a:lnTo>
                    <a:pt x="36" y="492"/>
                  </a:lnTo>
                  <a:lnTo>
                    <a:pt x="42" y="483"/>
                  </a:lnTo>
                  <a:lnTo>
                    <a:pt x="45" y="474"/>
                  </a:lnTo>
                  <a:lnTo>
                    <a:pt x="45" y="465"/>
                  </a:lnTo>
                  <a:lnTo>
                    <a:pt x="36" y="462"/>
                  </a:lnTo>
                  <a:lnTo>
                    <a:pt x="24" y="471"/>
                  </a:lnTo>
                  <a:lnTo>
                    <a:pt x="12" y="474"/>
                  </a:lnTo>
                  <a:lnTo>
                    <a:pt x="9" y="465"/>
                  </a:lnTo>
                  <a:lnTo>
                    <a:pt x="0" y="462"/>
                  </a:lnTo>
                  <a:lnTo>
                    <a:pt x="9" y="468"/>
                  </a:lnTo>
                  <a:lnTo>
                    <a:pt x="18" y="459"/>
                  </a:lnTo>
                  <a:lnTo>
                    <a:pt x="24" y="450"/>
                  </a:lnTo>
                  <a:lnTo>
                    <a:pt x="33" y="444"/>
                  </a:lnTo>
                  <a:lnTo>
                    <a:pt x="42" y="438"/>
                  </a:lnTo>
                  <a:lnTo>
                    <a:pt x="51" y="432"/>
                  </a:lnTo>
                  <a:lnTo>
                    <a:pt x="60" y="423"/>
                  </a:lnTo>
                  <a:lnTo>
                    <a:pt x="69" y="417"/>
                  </a:lnTo>
                  <a:lnTo>
                    <a:pt x="78" y="417"/>
                  </a:lnTo>
                  <a:lnTo>
                    <a:pt x="87" y="423"/>
                  </a:lnTo>
                  <a:lnTo>
                    <a:pt x="96" y="429"/>
                  </a:lnTo>
                  <a:lnTo>
                    <a:pt x="105" y="438"/>
                  </a:lnTo>
                  <a:lnTo>
                    <a:pt x="96" y="438"/>
                  </a:lnTo>
                  <a:lnTo>
                    <a:pt x="87" y="429"/>
                  </a:lnTo>
                  <a:lnTo>
                    <a:pt x="81" y="420"/>
                  </a:lnTo>
                  <a:lnTo>
                    <a:pt x="78" y="411"/>
                  </a:lnTo>
                  <a:lnTo>
                    <a:pt x="75" y="399"/>
                  </a:lnTo>
                  <a:lnTo>
                    <a:pt x="75" y="390"/>
                  </a:lnTo>
                  <a:lnTo>
                    <a:pt x="84" y="381"/>
                  </a:lnTo>
                  <a:lnTo>
                    <a:pt x="96" y="384"/>
                  </a:lnTo>
                  <a:lnTo>
                    <a:pt x="102" y="393"/>
                  </a:lnTo>
                  <a:lnTo>
                    <a:pt x="108" y="402"/>
                  </a:lnTo>
                  <a:lnTo>
                    <a:pt x="111" y="393"/>
                  </a:lnTo>
                  <a:lnTo>
                    <a:pt x="120" y="393"/>
                  </a:lnTo>
                  <a:lnTo>
                    <a:pt x="129" y="396"/>
                  </a:lnTo>
                  <a:lnTo>
                    <a:pt x="120" y="396"/>
                  </a:lnTo>
                  <a:lnTo>
                    <a:pt x="111" y="396"/>
                  </a:lnTo>
                  <a:lnTo>
                    <a:pt x="102" y="390"/>
                  </a:lnTo>
                  <a:lnTo>
                    <a:pt x="93" y="381"/>
                  </a:lnTo>
                  <a:lnTo>
                    <a:pt x="90" y="372"/>
                  </a:lnTo>
                  <a:lnTo>
                    <a:pt x="90" y="363"/>
                  </a:lnTo>
                  <a:lnTo>
                    <a:pt x="87" y="354"/>
                  </a:lnTo>
                  <a:lnTo>
                    <a:pt x="90" y="327"/>
                  </a:lnTo>
                  <a:lnTo>
                    <a:pt x="102" y="285"/>
                  </a:lnTo>
                  <a:lnTo>
                    <a:pt x="114" y="234"/>
                  </a:lnTo>
                  <a:lnTo>
                    <a:pt x="123" y="243"/>
                  </a:lnTo>
                  <a:lnTo>
                    <a:pt x="126" y="252"/>
                  </a:lnTo>
                  <a:lnTo>
                    <a:pt x="117" y="246"/>
                  </a:lnTo>
                  <a:lnTo>
                    <a:pt x="108" y="240"/>
                  </a:lnTo>
                  <a:lnTo>
                    <a:pt x="108" y="231"/>
                  </a:lnTo>
                  <a:lnTo>
                    <a:pt x="108" y="222"/>
                  </a:lnTo>
                  <a:lnTo>
                    <a:pt x="105" y="213"/>
                  </a:lnTo>
                  <a:lnTo>
                    <a:pt x="102" y="159"/>
                  </a:lnTo>
                  <a:lnTo>
                    <a:pt x="105" y="57"/>
                  </a:lnTo>
                  <a:lnTo>
                    <a:pt x="99" y="0"/>
                  </a:lnTo>
                  <a:lnTo>
                    <a:pt x="99" y="9"/>
                  </a:lnTo>
                  <a:lnTo>
                    <a:pt x="96" y="21"/>
                  </a:lnTo>
                  <a:lnTo>
                    <a:pt x="93" y="30"/>
                  </a:lnTo>
                  <a:lnTo>
                    <a:pt x="93" y="39"/>
                  </a:lnTo>
                  <a:lnTo>
                    <a:pt x="93" y="48"/>
                  </a:lnTo>
                  <a:lnTo>
                    <a:pt x="93" y="57"/>
                  </a:lnTo>
                  <a:lnTo>
                    <a:pt x="93" y="69"/>
                  </a:lnTo>
                  <a:lnTo>
                    <a:pt x="93" y="81"/>
                  </a:lnTo>
                  <a:lnTo>
                    <a:pt x="93" y="90"/>
                  </a:lnTo>
                  <a:lnTo>
                    <a:pt x="93" y="99"/>
                  </a:lnTo>
                  <a:lnTo>
                    <a:pt x="93" y="111"/>
                  </a:lnTo>
                  <a:lnTo>
                    <a:pt x="93" y="96"/>
                  </a:lnTo>
                  <a:lnTo>
                    <a:pt x="93" y="87"/>
                  </a:lnTo>
                  <a:lnTo>
                    <a:pt x="93" y="75"/>
                  </a:lnTo>
                  <a:lnTo>
                    <a:pt x="99" y="99"/>
                  </a:lnTo>
                  <a:lnTo>
                    <a:pt x="102" y="117"/>
                  </a:lnTo>
                  <a:lnTo>
                    <a:pt x="102" y="99"/>
                  </a:lnTo>
                  <a:lnTo>
                    <a:pt x="102" y="90"/>
                  </a:lnTo>
                  <a:lnTo>
                    <a:pt x="102" y="81"/>
                  </a:lnTo>
                  <a:lnTo>
                    <a:pt x="102" y="72"/>
                  </a:lnTo>
                  <a:lnTo>
                    <a:pt x="102" y="60"/>
                  </a:lnTo>
                  <a:lnTo>
                    <a:pt x="93" y="63"/>
                  </a:lnTo>
                  <a:lnTo>
                    <a:pt x="84" y="66"/>
                  </a:lnTo>
                  <a:lnTo>
                    <a:pt x="75" y="75"/>
                  </a:lnTo>
                  <a:lnTo>
                    <a:pt x="75" y="84"/>
                  </a:lnTo>
                  <a:lnTo>
                    <a:pt x="75" y="93"/>
                  </a:lnTo>
                  <a:lnTo>
                    <a:pt x="78" y="102"/>
                  </a:lnTo>
                  <a:lnTo>
                    <a:pt x="87" y="108"/>
                  </a:lnTo>
                  <a:lnTo>
                    <a:pt x="96" y="117"/>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64" name="Freeform 52">
              <a:extLst>
                <a:ext uri="{FF2B5EF4-FFF2-40B4-BE49-F238E27FC236}">
                  <a16:creationId xmlns:a16="http://schemas.microsoft.com/office/drawing/2014/main" id="{93D0319E-D842-49FC-9080-95CCC3BFAEC0}"/>
                </a:ext>
              </a:extLst>
            </p:cNvPr>
            <p:cNvSpPr>
              <a:spLocks/>
            </p:cNvSpPr>
            <p:nvPr/>
          </p:nvSpPr>
          <p:spPr bwMode="auto">
            <a:xfrm>
              <a:off x="2595" y="3099"/>
              <a:ext cx="130" cy="151"/>
            </a:xfrm>
            <a:custGeom>
              <a:avLst/>
              <a:gdLst>
                <a:gd name="T0" fmla="*/ 129 w 130"/>
                <a:gd name="T1" fmla="*/ 96 h 151"/>
                <a:gd name="T2" fmla="*/ 129 w 130"/>
                <a:gd name="T3" fmla="*/ 105 h 151"/>
                <a:gd name="T4" fmla="*/ 129 w 130"/>
                <a:gd name="T5" fmla="*/ 114 h 151"/>
                <a:gd name="T6" fmla="*/ 129 w 130"/>
                <a:gd name="T7" fmla="*/ 123 h 151"/>
                <a:gd name="T8" fmla="*/ 129 w 130"/>
                <a:gd name="T9" fmla="*/ 132 h 151"/>
                <a:gd name="T10" fmla="*/ 126 w 130"/>
                <a:gd name="T11" fmla="*/ 141 h 151"/>
                <a:gd name="T12" fmla="*/ 123 w 130"/>
                <a:gd name="T13" fmla="*/ 150 h 151"/>
                <a:gd name="T14" fmla="*/ 114 w 130"/>
                <a:gd name="T15" fmla="*/ 150 h 151"/>
                <a:gd name="T16" fmla="*/ 105 w 130"/>
                <a:gd name="T17" fmla="*/ 150 h 151"/>
                <a:gd name="T18" fmla="*/ 93 w 130"/>
                <a:gd name="T19" fmla="*/ 150 h 151"/>
                <a:gd name="T20" fmla="*/ 81 w 130"/>
                <a:gd name="T21" fmla="*/ 150 h 151"/>
                <a:gd name="T22" fmla="*/ 57 w 130"/>
                <a:gd name="T23" fmla="*/ 150 h 151"/>
                <a:gd name="T24" fmla="*/ 39 w 130"/>
                <a:gd name="T25" fmla="*/ 150 h 151"/>
                <a:gd name="T26" fmla="*/ 18 w 130"/>
                <a:gd name="T27" fmla="*/ 150 h 151"/>
                <a:gd name="T28" fmla="*/ 9 w 130"/>
                <a:gd name="T29" fmla="*/ 150 h 151"/>
                <a:gd name="T30" fmla="*/ 0 w 130"/>
                <a:gd name="T31" fmla="*/ 147 h 151"/>
                <a:gd name="T32" fmla="*/ 0 w 130"/>
                <a:gd name="T33" fmla="*/ 135 h 151"/>
                <a:gd name="T34" fmla="*/ 3 w 130"/>
                <a:gd name="T35" fmla="*/ 126 h 151"/>
                <a:gd name="T36" fmla="*/ 3 w 130"/>
                <a:gd name="T37" fmla="*/ 117 h 151"/>
                <a:gd name="T38" fmla="*/ 3 w 130"/>
                <a:gd name="T39" fmla="*/ 105 h 151"/>
                <a:gd name="T40" fmla="*/ 3 w 130"/>
                <a:gd name="T41" fmla="*/ 96 h 151"/>
                <a:gd name="T42" fmla="*/ 6 w 130"/>
                <a:gd name="T43" fmla="*/ 87 h 151"/>
                <a:gd name="T44" fmla="*/ 9 w 130"/>
                <a:gd name="T45" fmla="*/ 78 h 151"/>
                <a:gd name="T46" fmla="*/ 12 w 130"/>
                <a:gd name="T47" fmla="*/ 69 h 151"/>
                <a:gd name="T48" fmla="*/ 12 w 130"/>
                <a:gd name="T49" fmla="*/ 60 h 151"/>
                <a:gd name="T50" fmla="*/ 12 w 130"/>
                <a:gd name="T51" fmla="*/ 51 h 151"/>
                <a:gd name="T52" fmla="*/ 12 w 130"/>
                <a:gd name="T53" fmla="*/ 39 h 151"/>
                <a:gd name="T54" fmla="*/ 12 w 130"/>
                <a:gd name="T55" fmla="*/ 27 h 151"/>
                <a:gd name="T56" fmla="*/ 12 w 130"/>
                <a:gd name="T57" fmla="*/ 18 h 151"/>
                <a:gd name="T58" fmla="*/ 12 w 130"/>
                <a:gd name="T59" fmla="*/ 9 h 151"/>
                <a:gd name="T60" fmla="*/ 12 w 130"/>
                <a:gd name="T61" fmla="*/ 0 h 1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0"/>
                <a:gd name="T94" fmla="*/ 0 h 151"/>
                <a:gd name="T95" fmla="*/ 130 w 130"/>
                <a:gd name="T96" fmla="*/ 151 h 1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0" h="151">
                  <a:moveTo>
                    <a:pt x="129" y="96"/>
                  </a:moveTo>
                  <a:lnTo>
                    <a:pt x="129" y="105"/>
                  </a:lnTo>
                  <a:lnTo>
                    <a:pt x="129" y="114"/>
                  </a:lnTo>
                  <a:lnTo>
                    <a:pt x="129" y="123"/>
                  </a:lnTo>
                  <a:lnTo>
                    <a:pt x="129" y="132"/>
                  </a:lnTo>
                  <a:lnTo>
                    <a:pt x="126" y="141"/>
                  </a:lnTo>
                  <a:lnTo>
                    <a:pt x="123" y="150"/>
                  </a:lnTo>
                  <a:lnTo>
                    <a:pt x="114" y="150"/>
                  </a:lnTo>
                  <a:lnTo>
                    <a:pt x="105" y="150"/>
                  </a:lnTo>
                  <a:lnTo>
                    <a:pt x="93" y="150"/>
                  </a:lnTo>
                  <a:lnTo>
                    <a:pt x="81" y="150"/>
                  </a:lnTo>
                  <a:lnTo>
                    <a:pt x="57" y="150"/>
                  </a:lnTo>
                  <a:lnTo>
                    <a:pt x="39" y="150"/>
                  </a:lnTo>
                  <a:lnTo>
                    <a:pt x="18" y="150"/>
                  </a:lnTo>
                  <a:lnTo>
                    <a:pt x="9" y="150"/>
                  </a:lnTo>
                  <a:lnTo>
                    <a:pt x="0" y="147"/>
                  </a:lnTo>
                  <a:lnTo>
                    <a:pt x="0" y="135"/>
                  </a:lnTo>
                  <a:lnTo>
                    <a:pt x="3" y="126"/>
                  </a:lnTo>
                  <a:lnTo>
                    <a:pt x="3" y="117"/>
                  </a:lnTo>
                  <a:lnTo>
                    <a:pt x="3" y="105"/>
                  </a:lnTo>
                  <a:lnTo>
                    <a:pt x="3" y="96"/>
                  </a:lnTo>
                  <a:lnTo>
                    <a:pt x="6" y="87"/>
                  </a:lnTo>
                  <a:lnTo>
                    <a:pt x="9" y="78"/>
                  </a:lnTo>
                  <a:lnTo>
                    <a:pt x="12" y="69"/>
                  </a:lnTo>
                  <a:lnTo>
                    <a:pt x="12" y="60"/>
                  </a:lnTo>
                  <a:lnTo>
                    <a:pt x="12" y="51"/>
                  </a:lnTo>
                  <a:lnTo>
                    <a:pt x="12" y="39"/>
                  </a:lnTo>
                  <a:lnTo>
                    <a:pt x="12" y="27"/>
                  </a:lnTo>
                  <a:lnTo>
                    <a:pt x="12" y="18"/>
                  </a:lnTo>
                  <a:lnTo>
                    <a:pt x="12" y="9"/>
                  </a:lnTo>
                  <a:lnTo>
                    <a:pt x="12"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65" name="Freeform 53">
              <a:extLst>
                <a:ext uri="{FF2B5EF4-FFF2-40B4-BE49-F238E27FC236}">
                  <a16:creationId xmlns:a16="http://schemas.microsoft.com/office/drawing/2014/main" id="{B7FF381B-CAB8-45DB-A39B-BC8276FBD92E}"/>
                </a:ext>
              </a:extLst>
            </p:cNvPr>
            <p:cNvSpPr>
              <a:spLocks/>
            </p:cNvSpPr>
            <p:nvPr/>
          </p:nvSpPr>
          <p:spPr bwMode="auto">
            <a:xfrm>
              <a:off x="2517" y="3255"/>
              <a:ext cx="217" cy="88"/>
            </a:xfrm>
            <a:custGeom>
              <a:avLst/>
              <a:gdLst>
                <a:gd name="T0" fmla="*/ 201 w 217"/>
                <a:gd name="T1" fmla="*/ 12 h 88"/>
                <a:gd name="T2" fmla="*/ 177 w 217"/>
                <a:gd name="T3" fmla="*/ 18 h 88"/>
                <a:gd name="T4" fmla="*/ 156 w 217"/>
                <a:gd name="T5" fmla="*/ 24 h 88"/>
                <a:gd name="T6" fmla="*/ 135 w 217"/>
                <a:gd name="T7" fmla="*/ 27 h 88"/>
                <a:gd name="T8" fmla="*/ 126 w 217"/>
                <a:gd name="T9" fmla="*/ 18 h 88"/>
                <a:gd name="T10" fmla="*/ 120 w 217"/>
                <a:gd name="T11" fmla="*/ 0 h 88"/>
                <a:gd name="T12" fmla="*/ 105 w 217"/>
                <a:gd name="T13" fmla="*/ 9 h 88"/>
                <a:gd name="T14" fmla="*/ 87 w 217"/>
                <a:gd name="T15" fmla="*/ 21 h 88"/>
                <a:gd name="T16" fmla="*/ 69 w 217"/>
                <a:gd name="T17" fmla="*/ 30 h 88"/>
                <a:gd name="T18" fmla="*/ 48 w 217"/>
                <a:gd name="T19" fmla="*/ 36 h 88"/>
                <a:gd name="T20" fmla="*/ 15 w 217"/>
                <a:gd name="T21" fmla="*/ 39 h 88"/>
                <a:gd name="T22" fmla="*/ 18 w 217"/>
                <a:gd name="T23" fmla="*/ 51 h 88"/>
                <a:gd name="T24" fmla="*/ 39 w 217"/>
                <a:gd name="T25" fmla="*/ 54 h 88"/>
                <a:gd name="T26" fmla="*/ 60 w 217"/>
                <a:gd name="T27" fmla="*/ 51 h 88"/>
                <a:gd name="T28" fmla="*/ 90 w 217"/>
                <a:gd name="T29" fmla="*/ 42 h 88"/>
                <a:gd name="T30" fmla="*/ 108 w 217"/>
                <a:gd name="T31" fmla="*/ 30 h 88"/>
                <a:gd name="T32" fmla="*/ 105 w 217"/>
                <a:gd name="T33" fmla="*/ 33 h 88"/>
                <a:gd name="T34" fmla="*/ 87 w 217"/>
                <a:gd name="T35" fmla="*/ 36 h 88"/>
                <a:gd name="T36" fmla="*/ 69 w 217"/>
                <a:gd name="T37" fmla="*/ 45 h 88"/>
                <a:gd name="T38" fmla="*/ 51 w 217"/>
                <a:gd name="T39" fmla="*/ 48 h 88"/>
                <a:gd name="T40" fmla="*/ 30 w 217"/>
                <a:gd name="T41" fmla="*/ 51 h 88"/>
                <a:gd name="T42" fmla="*/ 12 w 217"/>
                <a:gd name="T43" fmla="*/ 51 h 88"/>
                <a:gd name="T44" fmla="*/ 0 w 217"/>
                <a:gd name="T45" fmla="*/ 60 h 88"/>
                <a:gd name="T46" fmla="*/ 9 w 217"/>
                <a:gd name="T47" fmla="*/ 75 h 88"/>
                <a:gd name="T48" fmla="*/ 27 w 217"/>
                <a:gd name="T49" fmla="*/ 81 h 88"/>
                <a:gd name="T50" fmla="*/ 45 w 217"/>
                <a:gd name="T51" fmla="*/ 84 h 88"/>
                <a:gd name="T52" fmla="*/ 66 w 217"/>
                <a:gd name="T53" fmla="*/ 87 h 88"/>
                <a:gd name="T54" fmla="*/ 87 w 217"/>
                <a:gd name="T55" fmla="*/ 87 h 88"/>
                <a:gd name="T56" fmla="*/ 105 w 217"/>
                <a:gd name="T57" fmla="*/ 81 h 88"/>
                <a:gd name="T58" fmla="*/ 123 w 217"/>
                <a:gd name="T59" fmla="*/ 72 h 88"/>
                <a:gd name="T60" fmla="*/ 141 w 217"/>
                <a:gd name="T61" fmla="*/ 66 h 88"/>
                <a:gd name="T62" fmla="*/ 138 w 217"/>
                <a:gd name="T63" fmla="*/ 60 h 88"/>
                <a:gd name="T64" fmla="*/ 120 w 217"/>
                <a:gd name="T65" fmla="*/ 57 h 88"/>
                <a:gd name="T66" fmla="*/ 141 w 217"/>
                <a:gd name="T67" fmla="*/ 57 h 88"/>
                <a:gd name="T68" fmla="*/ 174 w 217"/>
                <a:gd name="T69" fmla="*/ 60 h 88"/>
                <a:gd name="T70" fmla="*/ 201 w 217"/>
                <a:gd name="T71" fmla="*/ 60 h 88"/>
                <a:gd name="T72" fmla="*/ 192 w 217"/>
                <a:gd name="T73" fmla="*/ 75 h 88"/>
                <a:gd name="T74" fmla="*/ 171 w 217"/>
                <a:gd name="T75" fmla="*/ 75 h 88"/>
                <a:gd name="T76" fmla="*/ 153 w 217"/>
                <a:gd name="T77" fmla="*/ 69 h 88"/>
                <a:gd name="T78" fmla="*/ 156 w 217"/>
                <a:gd name="T79" fmla="*/ 69 h 88"/>
                <a:gd name="T80" fmla="*/ 177 w 217"/>
                <a:gd name="T81" fmla="*/ 75 h 88"/>
                <a:gd name="T82" fmla="*/ 195 w 217"/>
                <a:gd name="T83" fmla="*/ 75 h 88"/>
                <a:gd name="T84" fmla="*/ 210 w 217"/>
                <a:gd name="T85" fmla="*/ 63 h 88"/>
                <a:gd name="T86" fmla="*/ 216 w 217"/>
                <a:gd name="T87" fmla="*/ 39 h 88"/>
                <a:gd name="T88" fmla="*/ 210 w 217"/>
                <a:gd name="T89" fmla="*/ 18 h 88"/>
                <a:gd name="T90" fmla="*/ 210 w 217"/>
                <a:gd name="T91" fmla="*/ 21 h 88"/>
                <a:gd name="T92" fmla="*/ 213 w 217"/>
                <a:gd name="T93" fmla="*/ 42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7"/>
                <a:gd name="T142" fmla="*/ 0 h 88"/>
                <a:gd name="T143" fmla="*/ 217 w 217"/>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7" h="88">
                  <a:moveTo>
                    <a:pt x="201" y="3"/>
                  </a:moveTo>
                  <a:lnTo>
                    <a:pt x="201" y="12"/>
                  </a:lnTo>
                  <a:lnTo>
                    <a:pt x="189" y="15"/>
                  </a:lnTo>
                  <a:lnTo>
                    <a:pt x="177" y="18"/>
                  </a:lnTo>
                  <a:lnTo>
                    <a:pt x="165" y="21"/>
                  </a:lnTo>
                  <a:lnTo>
                    <a:pt x="156" y="24"/>
                  </a:lnTo>
                  <a:lnTo>
                    <a:pt x="147" y="27"/>
                  </a:lnTo>
                  <a:lnTo>
                    <a:pt x="135" y="27"/>
                  </a:lnTo>
                  <a:lnTo>
                    <a:pt x="126" y="27"/>
                  </a:lnTo>
                  <a:lnTo>
                    <a:pt x="126" y="18"/>
                  </a:lnTo>
                  <a:lnTo>
                    <a:pt x="129" y="9"/>
                  </a:lnTo>
                  <a:lnTo>
                    <a:pt x="120" y="0"/>
                  </a:lnTo>
                  <a:lnTo>
                    <a:pt x="111" y="0"/>
                  </a:lnTo>
                  <a:lnTo>
                    <a:pt x="105" y="9"/>
                  </a:lnTo>
                  <a:lnTo>
                    <a:pt x="96" y="15"/>
                  </a:lnTo>
                  <a:lnTo>
                    <a:pt x="87" y="21"/>
                  </a:lnTo>
                  <a:lnTo>
                    <a:pt x="78" y="27"/>
                  </a:lnTo>
                  <a:lnTo>
                    <a:pt x="69" y="30"/>
                  </a:lnTo>
                  <a:lnTo>
                    <a:pt x="60" y="33"/>
                  </a:lnTo>
                  <a:lnTo>
                    <a:pt x="48" y="36"/>
                  </a:lnTo>
                  <a:lnTo>
                    <a:pt x="39" y="36"/>
                  </a:lnTo>
                  <a:lnTo>
                    <a:pt x="15" y="39"/>
                  </a:lnTo>
                  <a:lnTo>
                    <a:pt x="9" y="48"/>
                  </a:lnTo>
                  <a:lnTo>
                    <a:pt x="18" y="51"/>
                  </a:lnTo>
                  <a:lnTo>
                    <a:pt x="27" y="51"/>
                  </a:lnTo>
                  <a:lnTo>
                    <a:pt x="39" y="54"/>
                  </a:lnTo>
                  <a:lnTo>
                    <a:pt x="51" y="54"/>
                  </a:lnTo>
                  <a:lnTo>
                    <a:pt x="60" y="51"/>
                  </a:lnTo>
                  <a:lnTo>
                    <a:pt x="78" y="48"/>
                  </a:lnTo>
                  <a:lnTo>
                    <a:pt x="90" y="42"/>
                  </a:lnTo>
                  <a:lnTo>
                    <a:pt x="99" y="39"/>
                  </a:lnTo>
                  <a:lnTo>
                    <a:pt x="108" y="30"/>
                  </a:lnTo>
                  <a:lnTo>
                    <a:pt x="117" y="27"/>
                  </a:lnTo>
                  <a:lnTo>
                    <a:pt x="105" y="33"/>
                  </a:lnTo>
                  <a:lnTo>
                    <a:pt x="96" y="36"/>
                  </a:lnTo>
                  <a:lnTo>
                    <a:pt x="87" y="36"/>
                  </a:lnTo>
                  <a:lnTo>
                    <a:pt x="78" y="42"/>
                  </a:lnTo>
                  <a:lnTo>
                    <a:pt x="69" y="45"/>
                  </a:lnTo>
                  <a:lnTo>
                    <a:pt x="60" y="48"/>
                  </a:lnTo>
                  <a:lnTo>
                    <a:pt x="51" y="48"/>
                  </a:lnTo>
                  <a:lnTo>
                    <a:pt x="39" y="51"/>
                  </a:lnTo>
                  <a:lnTo>
                    <a:pt x="30" y="51"/>
                  </a:lnTo>
                  <a:lnTo>
                    <a:pt x="21" y="51"/>
                  </a:lnTo>
                  <a:lnTo>
                    <a:pt x="12" y="51"/>
                  </a:lnTo>
                  <a:lnTo>
                    <a:pt x="0" y="51"/>
                  </a:lnTo>
                  <a:lnTo>
                    <a:pt x="0" y="60"/>
                  </a:lnTo>
                  <a:lnTo>
                    <a:pt x="0" y="69"/>
                  </a:lnTo>
                  <a:lnTo>
                    <a:pt x="9" y="75"/>
                  </a:lnTo>
                  <a:lnTo>
                    <a:pt x="18" y="75"/>
                  </a:lnTo>
                  <a:lnTo>
                    <a:pt x="27" y="81"/>
                  </a:lnTo>
                  <a:lnTo>
                    <a:pt x="36" y="81"/>
                  </a:lnTo>
                  <a:lnTo>
                    <a:pt x="45" y="84"/>
                  </a:lnTo>
                  <a:lnTo>
                    <a:pt x="57" y="84"/>
                  </a:lnTo>
                  <a:lnTo>
                    <a:pt x="66" y="87"/>
                  </a:lnTo>
                  <a:lnTo>
                    <a:pt x="78" y="87"/>
                  </a:lnTo>
                  <a:lnTo>
                    <a:pt x="87" y="87"/>
                  </a:lnTo>
                  <a:lnTo>
                    <a:pt x="96" y="81"/>
                  </a:lnTo>
                  <a:lnTo>
                    <a:pt x="105" y="81"/>
                  </a:lnTo>
                  <a:lnTo>
                    <a:pt x="114" y="78"/>
                  </a:lnTo>
                  <a:lnTo>
                    <a:pt x="123" y="72"/>
                  </a:lnTo>
                  <a:lnTo>
                    <a:pt x="132" y="69"/>
                  </a:lnTo>
                  <a:lnTo>
                    <a:pt x="141" y="66"/>
                  </a:lnTo>
                  <a:lnTo>
                    <a:pt x="150" y="60"/>
                  </a:lnTo>
                  <a:lnTo>
                    <a:pt x="138" y="60"/>
                  </a:lnTo>
                  <a:lnTo>
                    <a:pt x="129" y="57"/>
                  </a:lnTo>
                  <a:lnTo>
                    <a:pt x="120" y="57"/>
                  </a:lnTo>
                  <a:lnTo>
                    <a:pt x="132" y="57"/>
                  </a:lnTo>
                  <a:lnTo>
                    <a:pt x="141" y="57"/>
                  </a:lnTo>
                  <a:lnTo>
                    <a:pt x="150" y="57"/>
                  </a:lnTo>
                  <a:lnTo>
                    <a:pt x="174" y="60"/>
                  </a:lnTo>
                  <a:lnTo>
                    <a:pt x="192" y="60"/>
                  </a:lnTo>
                  <a:lnTo>
                    <a:pt x="201" y="60"/>
                  </a:lnTo>
                  <a:lnTo>
                    <a:pt x="201" y="69"/>
                  </a:lnTo>
                  <a:lnTo>
                    <a:pt x="192" y="75"/>
                  </a:lnTo>
                  <a:lnTo>
                    <a:pt x="183" y="75"/>
                  </a:lnTo>
                  <a:lnTo>
                    <a:pt x="171" y="75"/>
                  </a:lnTo>
                  <a:lnTo>
                    <a:pt x="162" y="75"/>
                  </a:lnTo>
                  <a:lnTo>
                    <a:pt x="153" y="69"/>
                  </a:lnTo>
                  <a:lnTo>
                    <a:pt x="153" y="60"/>
                  </a:lnTo>
                  <a:lnTo>
                    <a:pt x="156" y="69"/>
                  </a:lnTo>
                  <a:lnTo>
                    <a:pt x="168" y="72"/>
                  </a:lnTo>
                  <a:lnTo>
                    <a:pt x="177" y="75"/>
                  </a:lnTo>
                  <a:lnTo>
                    <a:pt x="186" y="78"/>
                  </a:lnTo>
                  <a:lnTo>
                    <a:pt x="195" y="75"/>
                  </a:lnTo>
                  <a:lnTo>
                    <a:pt x="204" y="72"/>
                  </a:lnTo>
                  <a:lnTo>
                    <a:pt x="210" y="63"/>
                  </a:lnTo>
                  <a:lnTo>
                    <a:pt x="210" y="51"/>
                  </a:lnTo>
                  <a:lnTo>
                    <a:pt x="216" y="39"/>
                  </a:lnTo>
                  <a:lnTo>
                    <a:pt x="216" y="27"/>
                  </a:lnTo>
                  <a:lnTo>
                    <a:pt x="210" y="18"/>
                  </a:lnTo>
                  <a:lnTo>
                    <a:pt x="201" y="15"/>
                  </a:lnTo>
                  <a:lnTo>
                    <a:pt x="210" y="21"/>
                  </a:lnTo>
                  <a:lnTo>
                    <a:pt x="213" y="30"/>
                  </a:lnTo>
                  <a:lnTo>
                    <a:pt x="213" y="42"/>
                  </a:lnTo>
                  <a:lnTo>
                    <a:pt x="213" y="51"/>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66" name="Freeform 54">
              <a:extLst>
                <a:ext uri="{FF2B5EF4-FFF2-40B4-BE49-F238E27FC236}">
                  <a16:creationId xmlns:a16="http://schemas.microsoft.com/office/drawing/2014/main" id="{EE880907-E7BA-424D-8844-53B5D9C56F49}"/>
                </a:ext>
              </a:extLst>
            </p:cNvPr>
            <p:cNvSpPr>
              <a:spLocks/>
            </p:cNvSpPr>
            <p:nvPr/>
          </p:nvSpPr>
          <p:spPr bwMode="auto">
            <a:xfrm>
              <a:off x="2811" y="2586"/>
              <a:ext cx="25" cy="325"/>
            </a:xfrm>
            <a:custGeom>
              <a:avLst/>
              <a:gdLst>
                <a:gd name="T0" fmla="*/ 0 w 25"/>
                <a:gd name="T1" fmla="*/ 324 h 325"/>
                <a:gd name="T2" fmla="*/ 0 w 25"/>
                <a:gd name="T3" fmla="*/ 315 h 325"/>
                <a:gd name="T4" fmla="*/ 0 w 25"/>
                <a:gd name="T5" fmla="*/ 306 h 325"/>
                <a:gd name="T6" fmla="*/ 0 w 25"/>
                <a:gd name="T7" fmla="*/ 297 h 325"/>
                <a:gd name="T8" fmla="*/ 3 w 25"/>
                <a:gd name="T9" fmla="*/ 288 h 325"/>
                <a:gd name="T10" fmla="*/ 9 w 25"/>
                <a:gd name="T11" fmla="*/ 276 h 325"/>
                <a:gd name="T12" fmla="*/ 12 w 25"/>
                <a:gd name="T13" fmla="*/ 267 h 325"/>
                <a:gd name="T14" fmla="*/ 15 w 25"/>
                <a:gd name="T15" fmla="*/ 255 h 325"/>
                <a:gd name="T16" fmla="*/ 18 w 25"/>
                <a:gd name="T17" fmla="*/ 246 h 325"/>
                <a:gd name="T18" fmla="*/ 21 w 25"/>
                <a:gd name="T19" fmla="*/ 237 h 325"/>
                <a:gd name="T20" fmla="*/ 21 w 25"/>
                <a:gd name="T21" fmla="*/ 228 h 325"/>
                <a:gd name="T22" fmla="*/ 21 w 25"/>
                <a:gd name="T23" fmla="*/ 219 h 325"/>
                <a:gd name="T24" fmla="*/ 21 w 25"/>
                <a:gd name="T25" fmla="*/ 210 h 325"/>
                <a:gd name="T26" fmla="*/ 21 w 25"/>
                <a:gd name="T27" fmla="*/ 201 h 325"/>
                <a:gd name="T28" fmla="*/ 21 w 25"/>
                <a:gd name="T29" fmla="*/ 192 h 325"/>
                <a:gd name="T30" fmla="*/ 21 w 25"/>
                <a:gd name="T31" fmla="*/ 183 h 325"/>
                <a:gd name="T32" fmla="*/ 21 w 25"/>
                <a:gd name="T33" fmla="*/ 171 h 325"/>
                <a:gd name="T34" fmla="*/ 24 w 25"/>
                <a:gd name="T35" fmla="*/ 162 h 325"/>
                <a:gd name="T36" fmla="*/ 24 w 25"/>
                <a:gd name="T37" fmla="*/ 153 h 325"/>
                <a:gd name="T38" fmla="*/ 24 w 25"/>
                <a:gd name="T39" fmla="*/ 144 h 325"/>
                <a:gd name="T40" fmla="*/ 24 w 25"/>
                <a:gd name="T41" fmla="*/ 132 h 325"/>
                <a:gd name="T42" fmla="*/ 24 w 25"/>
                <a:gd name="T43" fmla="*/ 123 h 325"/>
                <a:gd name="T44" fmla="*/ 24 w 25"/>
                <a:gd name="T45" fmla="*/ 114 h 325"/>
                <a:gd name="T46" fmla="*/ 24 w 25"/>
                <a:gd name="T47" fmla="*/ 105 h 325"/>
                <a:gd name="T48" fmla="*/ 24 w 25"/>
                <a:gd name="T49" fmla="*/ 96 h 325"/>
                <a:gd name="T50" fmla="*/ 24 w 25"/>
                <a:gd name="T51" fmla="*/ 87 h 325"/>
                <a:gd name="T52" fmla="*/ 24 w 25"/>
                <a:gd name="T53" fmla="*/ 78 h 325"/>
                <a:gd name="T54" fmla="*/ 24 w 25"/>
                <a:gd name="T55" fmla="*/ 69 h 325"/>
                <a:gd name="T56" fmla="*/ 24 w 25"/>
                <a:gd name="T57" fmla="*/ 60 h 325"/>
                <a:gd name="T58" fmla="*/ 24 w 25"/>
                <a:gd name="T59" fmla="*/ 48 h 325"/>
                <a:gd name="T60" fmla="*/ 21 w 25"/>
                <a:gd name="T61" fmla="*/ 36 h 325"/>
                <a:gd name="T62" fmla="*/ 18 w 25"/>
                <a:gd name="T63" fmla="*/ 27 h 325"/>
                <a:gd name="T64" fmla="*/ 15 w 25"/>
                <a:gd name="T65" fmla="*/ 18 h 325"/>
                <a:gd name="T66" fmla="*/ 12 w 25"/>
                <a:gd name="T67" fmla="*/ 9 h 325"/>
                <a:gd name="T68" fmla="*/ 9 w 25"/>
                <a:gd name="T69" fmla="*/ 0 h 3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
                <a:gd name="T106" fmla="*/ 0 h 325"/>
                <a:gd name="T107" fmla="*/ 25 w 25"/>
                <a:gd name="T108" fmla="*/ 325 h 3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 h="325">
                  <a:moveTo>
                    <a:pt x="0" y="324"/>
                  </a:moveTo>
                  <a:lnTo>
                    <a:pt x="0" y="315"/>
                  </a:lnTo>
                  <a:lnTo>
                    <a:pt x="0" y="306"/>
                  </a:lnTo>
                  <a:lnTo>
                    <a:pt x="0" y="297"/>
                  </a:lnTo>
                  <a:lnTo>
                    <a:pt x="3" y="288"/>
                  </a:lnTo>
                  <a:lnTo>
                    <a:pt x="9" y="276"/>
                  </a:lnTo>
                  <a:lnTo>
                    <a:pt x="12" y="267"/>
                  </a:lnTo>
                  <a:lnTo>
                    <a:pt x="15" y="255"/>
                  </a:lnTo>
                  <a:lnTo>
                    <a:pt x="18" y="246"/>
                  </a:lnTo>
                  <a:lnTo>
                    <a:pt x="21" y="237"/>
                  </a:lnTo>
                  <a:lnTo>
                    <a:pt x="21" y="228"/>
                  </a:lnTo>
                  <a:lnTo>
                    <a:pt x="21" y="219"/>
                  </a:lnTo>
                  <a:lnTo>
                    <a:pt x="21" y="210"/>
                  </a:lnTo>
                  <a:lnTo>
                    <a:pt x="21" y="201"/>
                  </a:lnTo>
                  <a:lnTo>
                    <a:pt x="21" y="192"/>
                  </a:lnTo>
                  <a:lnTo>
                    <a:pt x="21" y="183"/>
                  </a:lnTo>
                  <a:lnTo>
                    <a:pt x="21" y="171"/>
                  </a:lnTo>
                  <a:lnTo>
                    <a:pt x="24" y="162"/>
                  </a:lnTo>
                  <a:lnTo>
                    <a:pt x="24" y="153"/>
                  </a:lnTo>
                  <a:lnTo>
                    <a:pt x="24" y="144"/>
                  </a:lnTo>
                  <a:lnTo>
                    <a:pt x="24" y="132"/>
                  </a:lnTo>
                  <a:lnTo>
                    <a:pt x="24" y="123"/>
                  </a:lnTo>
                  <a:lnTo>
                    <a:pt x="24" y="114"/>
                  </a:lnTo>
                  <a:lnTo>
                    <a:pt x="24" y="105"/>
                  </a:lnTo>
                  <a:lnTo>
                    <a:pt x="24" y="96"/>
                  </a:lnTo>
                  <a:lnTo>
                    <a:pt x="24" y="87"/>
                  </a:lnTo>
                  <a:lnTo>
                    <a:pt x="24" y="78"/>
                  </a:lnTo>
                  <a:lnTo>
                    <a:pt x="24" y="69"/>
                  </a:lnTo>
                  <a:lnTo>
                    <a:pt x="24" y="60"/>
                  </a:lnTo>
                  <a:lnTo>
                    <a:pt x="24" y="48"/>
                  </a:lnTo>
                  <a:lnTo>
                    <a:pt x="21" y="36"/>
                  </a:lnTo>
                  <a:lnTo>
                    <a:pt x="18" y="27"/>
                  </a:lnTo>
                  <a:lnTo>
                    <a:pt x="15" y="18"/>
                  </a:lnTo>
                  <a:lnTo>
                    <a:pt x="12" y="9"/>
                  </a:lnTo>
                  <a:lnTo>
                    <a:pt x="9"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67" name="Freeform 55">
              <a:extLst>
                <a:ext uri="{FF2B5EF4-FFF2-40B4-BE49-F238E27FC236}">
                  <a16:creationId xmlns:a16="http://schemas.microsoft.com/office/drawing/2014/main" id="{9B6C48A5-1891-44BF-9357-C57BFE3AA218}"/>
                </a:ext>
              </a:extLst>
            </p:cNvPr>
            <p:cNvSpPr>
              <a:spLocks/>
            </p:cNvSpPr>
            <p:nvPr/>
          </p:nvSpPr>
          <p:spPr bwMode="auto">
            <a:xfrm>
              <a:off x="2676" y="2454"/>
              <a:ext cx="268" cy="361"/>
            </a:xfrm>
            <a:custGeom>
              <a:avLst/>
              <a:gdLst>
                <a:gd name="T0" fmla="*/ 99 w 268"/>
                <a:gd name="T1" fmla="*/ 81 h 361"/>
                <a:gd name="T2" fmla="*/ 81 w 268"/>
                <a:gd name="T3" fmla="*/ 90 h 361"/>
                <a:gd name="T4" fmla="*/ 66 w 268"/>
                <a:gd name="T5" fmla="*/ 108 h 361"/>
                <a:gd name="T6" fmla="*/ 54 w 268"/>
                <a:gd name="T7" fmla="*/ 129 h 361"/>
                <a:gd name="T8" fmla="*/ 54 w 268"/>
                <a:gd name="T9" fmla="*/ 111 h 361"/>
                <a:gd name="T10" fmla="*/ 75 w 268"/>
                <a:gd name="T11" fmla="*/ 99 h 361"/>
                <a:gd name="T12" fmla="*/ 99 w 268"/>
                <a:gd name="T13" fmla="*/ 87 h 361"/>
                <a:gd name="T14" fmla="*/ 87 w 268"/>
                <a:gd name="T15" fmla="*/ 69 h 361"/>
                <a:gd name="T16" fmla="*/ 72 w 268"/>
                <a:gd name="T17" fmla="*/ 57 h 361"/>
                <a:gd name="T18" fmla="*/ 57 w 268"/>
                <a:gd name="T19" fmla="*/ 72 h 361"/>
                <a:gd name="T20" fmla="*/ 45 w 268"/>
                <a:gd name="T21" fmla="*/ 87 h 361"/>
                <a:gd name="T22" fmla="*/ 33 w 268"/>
                <a:gd name="T23" fmla="*/ 105 h 361"/>
                <a:gd name="T24" fmla="*/ 21 w 268"/>
                <a:gd name="T25" fmla="*/ 126 h 361"/>
                <a:gd name="T26" fmla="*/ 12 w 268"/>
                <a:gd name="T27" fmla="*/ 144 h 361"/>
                <a:gd name="T28" fmla="*/ 12 w 268"/>
                <a:gd name="T29" fmla="*/ 120 h 361"/>
                <a:gd name="T30" fmla="*/ 6 w 268"/>
                <a:gd name="T31" fmla="*/ 102 h 361"/>
                <a:gd name="T32" fmla="*/ 0 w 268"/>
                <a:gd name="T33" fmla="*/ 84 h 361"/>
                <a:gd name="T34" fmla="*/ 15 w 268"/>
                <a:gd name="T35" fmla="*/ 72 h 361"/>
                <a:gd name="T36" fmla="*/ 39 w 268"/>
                <a:gd name="T37" fmla="*/ 57 h 361"/>
                <a:gd name="T38" fmla="*/ 57 w 268"/>
                <a:gd name="T39" fmla="*/ 42 h 361"/>
                <a:gd name="T40" fmla="*/ 75 w 268"/>
                <a:gd name="T41" fmla="*/ 30 h 361"/>
                <a:gd name="T42" fmla="*/ 78 w 268"/>
                <a:gd name="T43" fmla="*/ 12 h 361"/>
                <a:gd name="T44" fmla="*/ 78 w 268"/>
                <a:gd name="T45" fmla="*/ 0 h 361"/>
                <a:gd name="T46" fmla="*/ 69 w 268"/>
                <a:gd name="T47" fmla="*/ 18 h 361"/>
                <a:gd name="T48" fmla="*/ 60 w 268"/>
                <a:gd name="T49" fmla="*/ 36 h 361"/>
                <a:gd name="T50" fmla="*/ 63 w 268"/>
                <a:gd name="T51" fmla="*/ 39 h 361"/>
                <a:gd name="T52" fmla="*/ 75 w 268"/>
                <a:gd name="T53" fmla="*/ 24 h 361"/>
                <a:gd name="T54" fmla="*/ 84 w 268"/>
                <a:gd name="T55" fmla="*/ 24 h 361"/>
                <a:gd name="T56" fmla="*/ 99 w 268"/>
                <a:gd name="T57" fmla="*/ 42 h 361"/>
                <a:gd name="T58" fmla="*/ 114 w 268"/>
                <a:gd name="T59" fmla="*/ 51 h 361"/>
                <a:gd name="T60" fmla="*/ 126 w 268"/>
                <a:gd name="T61" fmla="*/ 69 h 361"/>
                <a:gd name="T62" fmla="*/ 141 w 268"/>
                <a:gd name="T63" fmla="*/ 90 h 361"/>
                <a:gd name="T64" fmla="*/ 153 w 268"/>
                <a:gd name="T65" fmla="*/ 108 h 361"/>
                <a:gd name="T66" fmla="*/ 159 w 268"/>
                <a:gd name="T67" fmla="*/ 126 h 361"/>
                <a:gd name="T68" fmla="*/ 168 w 268"/>
                <a:gd name="T69" fmla="*/ 144 h 361"/>
                <a:gd name="T70" fmla="*/ 174 w 268"/>
                <a:gd name="T71" fmla="*/ 162 h 361"/>
                <a:gd name="T72" fmla="*/ 177 w 268"/>
                <a:gd name="T73" fmla="*/ 180 h 361"/>
                <a:gd name="T74" fmla="*/ 186 w 268"/>
                <a:gd name="T75" fmla="*/ 198 h 361"/>
                <a:gd name="T76" fmla="*/ 192 w 268"/>
                <a:gd name="T77" fmla="*/ 216 h 361"/>
                <a:gd name="T78" fmla="*/ 201 w 268"/>
                <a:gd name="T79" fmla="*/ 234 h 361"/>
                <a:gd name="T80" fmla="*/ 210 w 268"/>
                <a:gd name="T81" fmla="*/ 252 h 361"/>
                <a:gd name="T82" fmla="*/ 222 w 268"/>
                <a:gd name="T83" fmla="*/ 270 h 361"/>
                <a:gd name="T84" fmla="*/ 234 w 268"/>
                <a:gd name="T85" fmla="*/ 288 h 361"/>
                <a:gd name="T86" fmla="*/ 246 w 268"/>
                <a:gd name="T87" fmla="*/ 306 h 361"/>
                <a:gd name="T88" fmla="*/ 258 w 268"/>
                <a:gd name="T89" fmla="*/ 324 h 361"/>
                <a:gd name="T90" fmla="*/ 267 w 268"/>
                <a:gd name="T91" fmla="*/ 342 h 361"/>
                <a:gd name="T92" fmla="*/ 267 w 268"/>
                <a:gd name="T93" fmla="*/ 360 h 3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8"/>
                <a:gd name="T142" fmla="*/ 0 h 361"/>
                <a:gd name="T143" fmla="*/ 268 w 268"/>
                <a:gd name="T144" fmla="*/ 361 h 3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8" h="361">
                  <a:moveTo>
                    <a:pt x="108" y="84"/>
                  </a:moveTo>
                  <a:lnTo>
                    <a:pt x="99" y="81"/>
                  </a:lnTo>
                  <a:lnTo>
                    <a:pt x="90" y="84"/>
                  </a:lnTo>
                  <a:lnTo>
                    <a:pt x="81" y="90"/>
                  </a:lnTo>
                  <a:lnTo>
                    <a:pt x="72" y="99"/>
                  </a:lnTo>
                  <a:lnTo>
                    <a:pt x="66" y="108"/>
                  </a:lnTo>
                  <a:lnTo>
                    <a:pt x="57" y="117"/>
                  </a:lnTo>
                  <a:lnTo>
                    <a:pt x="54" y="129"/>
                  </a:lnTo>
                  <a:lnTo>
                    <a:pt x="54" y="120"/>
                  </a:lnTo>
                  <a:lnTo>
                    <a:pt x="54" y="111"/>
                  </a:lnTo>
                  <a:lnTo>
                    <a:pt x="63" y="108"/>
                  </a:lnTo>
                  <a:lnTo>
                    <a:pt x="75" y="99"/>
                  </a:lnTo>
                  <a:lnTo>
                    <a:pt x="87" y="93"/>
                  </a:lnTo>
                  <a:lnTo>
                    <a:pt x="99" y="87"/>
                  </a:lnTo>
                  <a:lnTo>
                    <a:pt x="93" y="78"/>
                  </a:lnTo>
                  <a:lnTo>
                    <a:pt x="87" y="69"/>
                  </a:lnTo>
                  <a:lnTo>
                    <a:pt x="81" y="60"/>
                  </a:lnTo>
                  <a:lnTo>
                    <a:pt x="72" y="57"/>
                  </a:lnTo>
                  <a:lnTo>
                    <a:pt x="63" y="63"/>
                  </a:lnTo>
                  <a:lnTo>
                    <a:pt x="57" y="72"/>
                  </a:lnTo>
                  <a:lnTo>
                    <a:pt x="54" y="81"/>
                  </a:lnTo>
                  <a:lnTo>
                    <a:pt x="45" y="87"/>
                  </a:lnTo>
                  <a:lnTo>
                    <a:pt x="42" y="96"/>
                  </a:lnTo>
                  <a:lnTo>
                    <a:pt x="33" y="105"/>
                  </a:lnTo>
                  <a:lnTo>
                    <a:pt x="27" y="117"/>
                  </a:lnTo>
                  <a:lnTo>
                    <a:pt x="21" y="126"/>
                  </a:lnTo>
                  <a:lnTo>
                    <a:pt x="18" y="135"/>
                  </a:lnTo>
                  <a:lnTo>
                    <a:pt x="12" y="144"/>
                  </a:lnTo>
                  <a:lnTo>
                    <a:pt x="12" y="132"/>
                  </a:lnTo>
                  <a:lnTo>
                    <a:pt x="12" y="120"/>
                  </a:lnTo>
                  <a:lnTo>
                    <a:pt x="9" y="111"/>
                  </a:lnTo>
                  <a:lnTo>
                    <a:pt x="6" y="102"/>
                  </a:lnTo>
                  <a:lnTo>
                    <a:pt x="3" y="93"/>
                  </a:lnTo>
                  <a:lnTo>
                    <a:pt x="0" y="84"/>
                  </a:lnTo>
                  <a:lnTo>
                    <a:pt x="6" y="75"/>
                  </a:lnTo>
                  <a:lnTo>
                    <a:pt x="15" y="72"/>
                  </a:lnTo>
                  <a:lnTo>
                    <a:pt x="27" y="66"/>
                  </a:lnTo>
                  <a:lnTo>
                    <a:pt x="39" y="57"/>
                  </a:lnTo>
                  <a:lnTo>
                    <a:pt x="48" y="48"/>
                  </a:lnTo>
                  <a:lnTo>
                    <a:pt x="57" y="42"/>
                  </a:lnTo>
                  <a:lnTo>
                    <a:pt x="66" y="36"/>
                  </a:lnTo>
                  <a:lnTo>
                    <a:pt x="75" y="30"/>
                  </a:lnTo>
                  <a:lnTo>
                    <a:pt x="78" y="21"/>
                  </a:lnTo>
                  <a:lnTo>
                    <a:pt x="78" y="12"/>
                  </a:lnTo>
                  <a:lnTo>
                    <a:pt x="78" y="3"/>
                  </a:lnTo>
                  <a:lnTo>
                    <a:pt x="78" y="0"/>
                  </a:lnTo>
                  <a:lnTo>
                    <a:pt x="72" y="9"/>
                  </a:lnTo>
                  <a:lnTo>
                    <a:pt x="69" y="18"/>
                  </a:lnTo>
                  <a:lnTo>
                    <a:pt x="63" y="27"/>
                  </a:lnTo>
                  <a:lnTo>
                    <a:pt x="60" y="36"/>
                  </a:lnTo>
                  <a:lnTo>
                    <a:pt x="54" y="45"/>
                  </a:lnTo>
                  <a:lnTo>
                    <a:pt x="63" y="39"/>
                  </a:lnTo>
                  <a:lnTo>
                    <a:pt x="72" y="33"/>
                  </a:lnTo>
                  <a:lnTo>
                    <a:pt x="75" y="24"/>
                  </a:lnTo>
                  <a:lnTo>
                    <a:pt x="78" y="15"/>
                  </a:lnTo>
                  <a:lnTo>
                    <a:pt x="84" y="24"/>
                  </a:lnTo>
                  <a:lnTo>
                    <a:pt x="90" y="33"/>
                  </a:lnTo>
                  <a:lnTo>
                    <a:pt x="99" y="42"/>
                  </a:lnTo>
                  <a:lnTo>
                    <a:pt x="105" y="51"/>
                  </a:lnTo>
                  <a:lnTo>
                    <a:pt x="114" y="51"/>
                  </a:lnTo>
                  <a:lnTo>
                    <a:pt x="120" y="60"/>
                  </a:lnTo>
                  <a:lnTo>
                    <a:pt x="126" y="69"/>
                  </a:lnTo>
                  <a:lnTo>
                    <a:pt x="135" y="81"/>
                  </a:lnTo>
                  <a:lnTo>
                    <a:pt x="141" y="90"/>
                  </a:lnTo>
                  <a:lnTo>
                    <a:pt x="147" y="99"/>
                  </a:lnTo>
                  <a:lnTo>
                    <a:pt x="153" y="108"/>
                  </a:lnTo>
                  <a:lnTo>
                    <a:pt x="159" y="117"/>
                  </a:lnTo>
                  <a:lnTo>
                    <a:pt x="159" y="126"/>
                  </a:lnTo>
                  <a:lnTo>
                    <a:pt x="165" y="135"/>
                  </a:lnTo>
                  <a:lnTo>
                    <a:pt x="168" y="144"/>
                  </a:lnTo>
                  <a:lnTo>
                    <a:pt x="171" y="153"/>
                  </a:lnTo>
                  <a:lnTo>
                    <a:pt x="174" y="162"/>
                  </a:lnTo>
                  <a:lnTo>
                    <a:pt x="177" y="171"/>
                  </a:lnTo>
                  <a:lnTo>
                    <a:pt x="177" y="180"/>
                  </a:lnTo>
                  <a:lnTo>
                    <a:pt x="183" y="189"/>
                  </a:lnTo>
                  <a:lnTo>
                    <a:pt x="186" y="198"/>
                  </a:lnTo>
                  <a:lnTo>
                    <a:pt x="189" y="207"/>
                  </a:lnTo>
                  <a:lnTo>
                    <a:pt x="192" y="216"/>
                  </a:lnTo>
                  <a:lnTo>
                    <a:pt x="198" y="225"/>
                  </a:lnTo>
                  <a:lnTo>
                    <a:pt x="201" y="234"/>
                  </a:lnTo>
                  <a:lnTo>
                    <a:pt x="207" y="243"/>
                  </a:lnTo>
                  <a:lnTo>
                    <a:pt x="210" y="252"/>
                  </a:lnTo>
                  <a:lnTo>
                    <a:pt x="216" y="261"/>
                  </a:lnTo>
                  <a:lnTo>
                    <a:pt x="222" y="270"/>
                  </a:lnTo>
                  <a:lnTo>
                    <a:pt x="228" y="279"/>
                  </a:lnTo>
                  <a:lnTo>
                    <a:pt x="234" y="288"/>
                  </a:lnTo>
                  <a:lnTo>
                    <a:pt x="240" y="297"/>
                  </a:lnTo>
                  <a:lnTo>
                    <a:pt x="246" y="306"/>
                  </a:lnTo>
                  <a:lnTo>
                    <a:pt x="252" y="315"/>
                  </a:lnTo>
                  <a:lnTo>
                    <a:pt x="258" y="324"/>
                  </a:lnTo>
                  <a:lnTo>
                    <a:pt x="261" y="333"/>
                  </a:lnTo>
                  <a:lnTo>
                    <a:pt x="267" y="342"/>
                  </a:lnTo>
                  <a:lnTo>
                    <a:pt x="267" y="351"/>
                  </a:lnTo>
                  <a:lnTo>
                    <a:pt x="267" y="36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68" name="Freeform 56">
              <a:extLst>
                <a:ext uri="{FF2B5EF4-FFF2-40B4-BE49-F238E27FC236}">
                  <a16:creationId xmlns:a16="http://schemas.microsoft.com/office/drawing/2014/main" id="{FD826B1C-9C5E-432F-969F-B3390E388B7D}"/>
                </a:ext>
              </a:extLst>
            </p:cNvPr>
            <p:cNvSpPr>
              <a:spLocks/>
            </p:cNvSpPr>
            <p:nvPr/>
          </p:nvSpPr>
          <p:spPr bwMode="auto">
            <a:xfrm>
              <a:off x="2592" y="2532"/>
              <a:ext cx="142" cy="322"/>
            </a:xfrm>
            <a:custGeom>
              <a:avLst/>
              <a:gdLst>
                <a:gd name="T0" fmla="*/ 132 w 142"/>
                <a:gd name="T1" fmla="*/ 192 h 322"/>
                <a:gd name="T2" fmla="*/ 90 w 142"/>
                <a:gd name="T3" fmla="*/ 51 h 322"/>
                <a:gd name="T4" fmla="*/ 81 w 142"/>
                <a:gd name="T5" fmla="*/ 117 h 322"/>
                <a:gd name="T6" fmla="*/ 132 w 142"/>
                <a:gd name="T7" fmla="*/ 237 h 322"/>
                <a:gd name="T8" fmla="*/ 141 w 142"/>
                <a:gd name="T9" fmla="*/ 252 h 322"/>
                <a:gd name="T10" fmla="*/ 141 w 142"/>
                <a:gd name="T11" fmla="*/ 270 h 322"/>
                <a:gd name="T12" fmla="*/ 141 w 142"/>
                <a:gd name="T13" fmla="*/ 291 h 322"/>
                <a:gd name="T14" fmla="*/ 132 w 142"/>
                <a:gd name="T15" fmla="*/ 309 h 322"/>
                <a:gd name="T16" fmla="*/ 129 w 142"/>
                <a:gd name="T17" fmla="*/ 309 h 322"/>
                <a:gd name="T18" fmla="*/ 129 w 142"/>
                <a:gd name="T19" fmla="*/ 291 h 322"/>
                <a:gd name="T20" fmla="*/ 126 w 142"/>
                <a:gd name="T21" fmla="*/ 273 h 322"/>
                <a:gd name="T22" fmla="*/ 120 w 142"/>
                <a:gd name="T23" fmla="*/ 255 h 322"/>
                <a:gd name="T24" fmla="*/ 108 w 142"/>
                <a:gd name="T25" fmla="*/ 237 h 322"/>
                <a:gd name="T26" fmla="*/ 99 w 142"/>
                <a:gd name="T27" fmla="*/ 237 h 322"/>
                <a:gd name="T28" fmla="*/ 93 w 142"/>
                <a:gd name="T29" fmla="*/ 255 h 322"/>
                <a:gd name="T30" fmla="*/ 90 w 142"/>
                <a:gd name="T31" fmla="*/ 279 h 322"/>
                <a:gd name="T32" fmla="*/ 84 w 142"/>
                <a:gd name="T33" fmla="*/ 303 h 322"/>
                <a:gd name="T34" fmla="*/ 75 w 142"/>
                <a:gd name="T35" fmla="*/ 321 h 322"/>
                <a:gd name="T36" fmla="*/ 81 w 142"/>
                <a:gd name="T37" fmla="*/ 291 h 322"/>
                <a:gd name="T38" fmla="*/ 90 w 142"/>
                <a:gd name="T39" fmla="*/ 267 h 322"/>
                <a:gd name="T40" fmla="*/ 99 w 142"/>
                <a:gd name="T41" fmla="*/ 249 h 322"/>
                <a:gd name="T42" fmla="*/ 105 w 142"/>
                <a:gd name="T43" fmla="*/ 231 h 322"/>
                <a:gd name="T44" fmla="*/ 105 w 142"/>
                <a:gd name="T45" fmla="*/ 213 h 322"/>
                <a:gd name="T46" fmla="*/ 96 w 142"/>
                <a:gd name="T47" fmla="*/ 192 h 322"/>
                <a:gd name="T48" fmla="*/ 87 w 142"/>
                <a:gd name="T49" fmla="*/ 171 h 322"/>
                <a:gd name="T50" fmla="*/ 78 w 142"/>
                <a:gd name="T51" fmla="*/ 150 h 322"/>
                <a:gd name="T52" fmla="*/ 66 w 142"/>
                <a:gd name="T53" fmla="*/ 132 h 322"/>
                <a:gd name="T54" fmla="*/ 60 w 142"/>
                <a:gd name="T55" fmla="*/ 141 h 322"/>
                <a:gd name="T56" fmla="*/ 72 w 142"/>
                <a:gd name="T57" fmla="*/ 114 h 322"/>
                <a:gd name="T58" fmla="*/ 81 w 142"/>
                <a:gd name="T59" fmla="*/ 96 h 322"/>
                <a:gd name="T60" fmla="*/ 75 w 142"/>
                <a:gd name="T61" fmla="*/ 78 h 322"/>
                <a:gd name="T62" fmla="*/ 75 w 142"/>
                <a:gd name="T63" fmla="*/ 60 h 322"/>
                <a:gd name="T64" fmla="*/ 75 w 142"/>
                <a:gd name="T65" fmla="*/ 42 h 322"/>
                <a:gd name="T66" fmla="*/ 78 w 142"/>
                <a:gd name="T67" fmla="*/ 24 h 322"/>
                <a:gd name="T68" fmla="*/ 81 w 142"/>
                <a:gd name="T69" fmla="*/ 18 h 322"/>
                <a:gd name="T70" fmla="*/ 63 w 142"/>
                <a:gd name="T71" fmla="*/ 36 h 322"/>
                <a:gd name="T72" fmla="*/ 63 w 142"/>
                <a:gd name="T73" fmla="*/ 18 h 322"/>
                <a:gd name="T74" fmla="*/ 72 w 142"/>
                <a:gd name="T75" fmla="*/ 0 h 322"/>
                <a:gd name="T76" fmla="*/ 63 w 142"/>
                <a:gd name="T77" fmla="*/ 9 h 322"/>
                <a:gd name="T78" fmla="*/ 54 w 142"/>
                <a:gd name="T79" fmla="*/ 27 h 322"/>
                <a:gd name="T80" fmla="*/ 42 w 142"/>
                <a:gd name="T81" fmla="*/ 45 h 322"/>
                <a:gd name="T82" fmla="*/ 36 w 142"/>
                <a:gd name="T83" fmla="*/ 63 h 322"/>
                <a:gd name="T84" fmla="*/ 30 w 142"/>
                <a:gd name="T85" fmla="*/ 81 h 322"/>
                <a:gd name="T86" fmla="*/ 30 w 142"/>
                <a:gd name="T87" fmla="*/ 102 h 322"/>
                <a:gd name="T88" fmla="*/ 27 w 142"/>
                <a:gd name="T89" fmla="*/ 120 h 322"/>
                <a:gd name="T90" fmla="*/ 27 w 142"/>
                <a:gd name="T91" fmla="*/ 138 h 322"/>
                <a:gd name="T92" fmla="*/ 27 w 142"/>
                <a:gd name="T93" fmla="*/ 159 h 322"/>
                <a:gd name="T94" fmla="*/ 27 w 142"/>
                <a:gd name="T95" fmla="*/ 180 h 322"/>
                <a:gd name="T96" fmla="*/ 24 w 142"/>
                <a:gd name="T97" fmla="*/ 198 h 322"/>
                <a:gd name="T98" fmla="*/ 24 w 142"/>
                <a:gd name="T99" fmla="*/ 216 h 322"/>
                <a:gd name="T100" fmla="*/ 24 w 142"/>
                <a:gd name="T101" fmla="*/ 234 h 322"/>
                <a:gd name="T102" fmla="*/ 24 w 142"/>
                <a:gd name="T103" fmla="*/ 255 h 322"/>
                <a:gd name="T104" fmla="*/ 33 w 142"/>
                <a:gd name="T105" fmla="*/ 267 h 322"/>
                <a:gd name="T106" fmla="*/ 21 w 142"/>
                <a:gd name="T107" fmla="*/ 267 h 322"/>
                <a:gd name="T108" fmla="*/ 18 w 142"/>
                <a:gd name="T109" fmla="*/ 285 h 322"/>
                <a:gd name="T110" fmla="*/ 9 w 142"/>
                <a:gd name="T111" fmla="*/ 309 h 3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2"/>
                <a:gd name="T169" fmla="*/ 0 h 322"/>
                <a:gd name="T170" fmla="*/ 142 w 142"/>
                <a:gd name="T171" fmla="*/ 322 h 3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2" h="322">
                  <a:moveTo>
                    <a:pt x="132" y="201"/>
                  </a:moveTo>
                  <a:lnTo>
                    <a:pt x="132" y="192"/>
                  </a:lnTo>
                  <a:lnTo>
                    <a:pt x="93" y="93"/>
                  </a:lnTo>
                  <a:lnTo>
                    <a:pt x="90" y="51"/>
                  </a:lnTo>
                  <a:lnTo>
                    <a:pt x="75" y="48"/>
                  </a:lnTo>
                  <a:lnTo>
                    <a:pt x="81" y="117"/>
                  </a:lnTo>
                  <a:lnTo>
                    <a:pt x="126" y="234"/>
                  </a:lnTo>
                  <a:lnTo>
                    <a:pt x="132" y="237"/>
                  </a:lnTo>
                  <a:lnTo>
                    <a:pt x="141" y="243"/>
                  </a:lnTo>
                  <a:lnTo>
                    <a:pt x="141" y="252"/>
                  </a:lnTo>
                  <a:lnTo>
                    <a:pt x="141" y="261"/>
                  </a:lnTo>
                  <a:lnTo>
                    <a:pt x="141" y="270"/>
                  </a:lnTo>
                  <a:lnTo>
                    <a:pt x="141" y="279"/>
                  </a:lnTo>
                  <a:lnTo>
                    <a:pt x="141" y="291"/>
                  </a:lnTo>
                  <a:lnTo>
                    <a:pt x="141" y="303"/>
                  </a:lnTo>
                  <a:lnTo>
                    <a:pt x="132" y="309"/>
                  </a:lnTo>
                  <a:lnTo>
                    <a:pt x="129" y="318"/>
                  </a:lnTo>
                  <a:lnTo>
                    <a:pt x="129" y="309"/>
                  </a:lnTo>
                  <a:lnTo>
                    <a:pt x="129" y="300"/>
                  </a:lnTo>
                  <a:lnTo>
                    <a:pt x="129" y="291"/>
                  </a:lnTo>
                  <a:lnTo>
                    <a:pt x="129" y="282"/>
                  </a:lnTo>
                  <a:lnTo>
                    <a:pt x="126" y="273"/>
                  </a:lnTo>
                  <a:lnTo>
                    <a:pt x="126" y="264"/>
                  </a:lnTo>
                  <a:lnTo>
                    <a:pt x="120" y="255"/>
                  </a:lnTo>
                  <a:lnTo>
                    <a:pt x="117" y="246"/>
                  </a:lnTo>
                  <a:lnTo>
                    <a:pt x="108" y="237"/>
                  </a:lnTo>
                  <a:lnTo>
                    <a:pt x="102" y="228"/>
                  </a:lnTo>
                  <a:lnTo>
                    <a:pt x="99" y="237"/>
                  </a:lnTo>
                  <a:lnTo>
                    <a:pt x="96" y="246"/>
                  </a:lnTo>
                  <a:lnTo>
                    <a:pt x="93" y="255"/>
                  </a:lnTo>
                  <a:lnTo>
                    <a:pt x="90" y="267"/>
                  </a:lnTo>
                  <a:lnTo>
                    <a:pt x="90" y="279"/>
                  </a:lnTo>
                  <a:lnTo>
                    <a:pt x="87" y="291"/>
                  </a:lnTo>
                  <a:lnTo>
                    <a:pt x="84" y="303"/>
                  </a:lnTo>
                  <a:lnTo>
                    <a:pt x="81" y="312"/>
                  </a:lnTo>
                  <a:lnTo>
                    <a:pt x="75" y="321"/>
                  </a:lnTo>
                  <a:lnTo>
                    <a:pt x="75" y="303"/>
                  </a:lnTo>
                  <a:lnTo>
                    <a:pt x="81" y="291"/>
                  </a:lnTo>
                  <a:lnTo>
                    <a:pt x="84" y="279"/>
                  </a:lnTo>
                  <a:lnTo>
                    <a:pt x="90" y="267"/>
                  </a:lnTo>
                  <a:lnTo>
                    <a:pt x="93" y="258"/>
                  </a:lnTo>
                  <a:lnTo>
                    <a:pt x="99" y="249"/>
                  </a:lnTo>
                  <a:lnTo>
                    <a:pt x="102" y="240"/>
                  </a:lnTo>
                  <a:lnTo>
                    <a:pt x="105" y="231"/>
                  </a:lnTo>
                  <a:lnTo>
                    <a:pt x="105" y="222"/>
                  </a:lnTo>
                  <a:lnTo>
                    <a:pt x="105" y="213"/>
                  </a:lnTo>
                  <a:lnTo>
                    <a:pt x="102" y="201"/>
                  </a:lnTo>
                  <a:lnTo>
                    <a:pt x="96" y="192"/>
                  </a:lnTo>
                  <a:lnTo>
                    <a:pt x="93" y="183"/>
                  </a:lnTo>
                  <a:lnTo>
                    <a:pt x="87" y="171"/>
                  </a:lnTo>
                  <a:lnTo>
                    <a:pt x="84" y="159"/>
                  </a:lnTo>
                  <a:lnTo>
                    <a:pt x="78" y="150"/>
                  </a:lnTo>
                  <a:lnTo>
                    <a:pt x="72" y="141"/>
                  </a:lnTo>
                  <a:lnTo>
                    <a:pt x="66" y="132"/>
                  </a:lnTo>
                  <a:lnTo>
                    <a:pt x="57" y="132"/>
                  </a:lnTo>
                  <a:lnTo>
                    <a:pt x="60" y="141"/>
                  </a:lnTo>
                  <a:lnTo>
                    <a:pt x="66" y="132"/>
                  </a:lnTo>
                  <a:lnTo>
                    <a:pt x="72" y="114"/>
                  </a:lnTo>
                  <a:lnTo>
                    <a:pt x="81" y="105"/>
                  </a:lnTo>
                  <a:lnTo>
                    <a:pt x="81" y="96"/>
                  </a:lnTo>
                  <a:lnTo>
                    <a:pt x="75" y="87"/>
                  </a:lnTo>
                  <a:lnTo>
                    <a:pt x="75" y="78"/>
                  </a:lnTo>
                  <a:lnTo>
                    <a:pt x="75" y="69"/>
                  </a:lnTo>
                  <a:lnTo>
                    <a:pt x="75" y="60"/>
                  </a:lnTo>
                  <a:lnTo>
                    <a:pt x="75" y="51"/>
                  </a:lnTo>
                  <a:lnTo>
                    <a:pt x="75" y="42"/>
                  </a:lnTo>
                  <a:lnTo>
                    <a:pt x="75" y="33"/>
                  </a:lnTo>
                  <a:lnTo>
                    <a:pt x="78" y="24"/>
                  </a:lnTo>
                  <a:lnTo>
                    <a:pt x="84" y="18"/>
                  </a:lnTo>
                  <a:lnTo>
                    <a:pt x="81" y="18"/>
                  </a:lnTo>
                  <a:lnTo>
                    <a:pt x="75" y="27"/>
                  </a:lnTo>
                  <a:lnTo>
                    <a:pt x="63" y="36"/>
                  </a:lnTo>
                  <a:lnTo>
                    <a:pt x="63" y="27"/>
                  </a:lnTo>
                  <a:lnTo>
                    <a:pt x="63" y="18"/>
                  </a:lnTo>
                  <a:lnTo>
                    <a:pt x="66" y="9"/>
                  </a:lnTo>
                  <a:lnTo>
                    <a:pt x="72" y="0"/>
                  </a:lnTo>
                  <a:lnTo>
                    <a:pt x="81" y="3"/>
                  </a:lnTo>
                  <a:lnTo>
                    <a:pt x="63" y="9"/>
                  </a:lnTo>
                  <a:lnTo>
                    <a:pt x="60" y="18"/>
                  </a:lnTo>
                  <a:lnTo>
                    <a:pt x="54" y="27"/>
                  </a:lnTo>
                  <a:lnTo>
                    <a:pt x="51" y="36"/>
                  </a:lnTo>
                  <a:lnTo>
                    <a:pt x="42" y="45"/>
                  </a:lnTo>
                  <a:lnTo>
                    <a:pt x="39" y="54"/>
                  </a:lnTo>
                  <a:lnTo>
                    <a:pt x="36" y="63"/>
                  </a:lnTo>
                  <a:lnTo>
                    <a:pt x="33" y="72"/>
                  </a:lnTo>
                  <a:lnTo>
                    <a:pt x="30" y="81"/>
                  </a:lnTo>
                  <a:lnTo>
                    <a:pt x="30" y="93"/>
                  </a:lnTo>
                  <a:lnTo>
                    <a:pt x="30" y="102"/>
                  </a:lnTo>
                  <a:lnTo>
                    <a:pt x="30" y="111"/>
                  </a:lnTo>
                  <a:lnTo>
                    <a:pt x="27" y="120"/>
                  </a:lnTo>
                  <a:lnTo>
                    <a:pt x="27" y="129"/>
                  </a:lnTo>
                  <a:lnTo>
                    <a:pt x="27" y="138"/>
                  </a:lnTo>
                  <a:lnTo>
                    <a:pt x="27" y="147"/>
                  </a:lnTo>
                  <a:lnTo>
                    <a:pt x="27" y="159"/>
                  </a:lnTo>
                  <a:lnTo>
                    <a:pt x="27" y="168"/>
                  </a:lnTo>
                  <a:lnTo>
                    <a:pt x="27" y="180"/>
                  </a:lnTo>
                  <a:lnTo>
                    <a:pt x="27" y="189"/>
                  </a:lnTo>
                  <a:lnTo>
                    <a:pt x="24" y="198"/>
                  </a:lnTo>
                  <a:lnTo>
                    <a:pt x="24" y="207"/>
                  </a:lnTo>
                  <a:lnTo>
                    <a:pt x="24" y="216"/>
                  </a:lnTo>
                  <a:lnTo>
                    <a:pt x="24" y="225"/>
                  </a:lnTo>
                  <a:lnTo>
                    <a:pt x="24" y="234"/>
                  </a:lnTo>
                  <a:lnTo>
                    <a:pt x="24" y="243"/>
                  </a:lnTo>
                  <a:lnTo>
                    <a:pt x="24" y="255"/>
                  </a:lnTo>
                  <a:lnTo>
                    <a:pt x="24" y="264"/>
                  </a:lnTo>
                  <a:lnTo>
                    <a:pt x="33" y="267"/>
                  </a:lnTo>
                  <a:lnTo>
                    <a:pt x="30" y="258"/>
                  </a:lnTo>
                  <a:lnTo>
                    <a:pt x="21" y="267"/>
                  </a:lnTo>
                  <a:lnTo>
                    <a:pt x="21" y="276"/>
                  </a:lnTo>
                  <a:lnTo>
                    <a:pt x="18" y="285"/>
                  </a:lnTo>
                  <a:lnTo>
                    <a:pt x="15" y="297"/>
                  </a:lnTo>
                  <a:lnTo>
                    <a:pt x="9" y="309"/>
                  </a:lnTo>
                  <a:lnTo>
                    <a:pt x="0" y="318"/>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69" name="Freeform 57">
              <a:extLst>
                <a:ext uri="{FF2B5EF4-FFF2-40B4-BE49-F238E27FC236}">
                  <a16:creationId xmlns:a16="http://schemas.microsoft.com/office/drawing/2014/main" id="{5FCD2BC1-8B8A-41CC-B9C8-B4C0B975FF8A}"/>
                </a:ext>
              </a:extLst>
            </p:cNvPr>
            <p:cNvSpPr>
              <a:spLocks/>
            </p:cNvSpPr>
            <p:nvPr/>
          </p:nvSpPr>
          <p:spPr bwMode="auto">
            <a:xfrm>
              <a:off x="2580" y="2256"/>
              <a:ext cx="223" cy="277"/>
            </a:xfrm>
            <a:custGeom>
              <a:avLst/>
              <a:gdLst>
                <a:gd name="T0" fmla="*/ 84 w 223"/>
                <a:gd name="T1" fmla="*/ 258 h 277"/>
                <a:gd name="T2" fmla="*/ 66 w 223"/>
                <a:gd name="T3" fmla="*/ 228 h 277"/>
                <a:gd name="T4" fmla="*/ 48 w 223"/>
                <a:gd name="T5" fmla="*/ 210 h 277"/>
                <a:gd name="T6" fmla="*/ 39 w 223"/>
                <a:gd name="T7" fmla="*/ 216 h 277"/>
                <a:gd name="T8" fmla="*/ 15 w 223"/>
                <a:gd name="T9" fmla="*/ 210 h 277"/>
                <a:gd name="T10" fmla="*/ 15 w 223"/>
                <a:gd name="T11" fmla="*/ 180 h 277"/>
                <a:gd name="T12" fmla="*/ 12 w 223"/>
                <a:gd name="T13" fmla="*/ 168 h 277"/>
                <a:gd name="T14" fmla="*/ 24 w 223"/>
                <a:gd name="T15" fmla="*/ 159 h 277"/>
                <a:gd name="T16" fmla="*/ 12 w 223"/>
                <a:gd name="T17" fmla="*/ 156 h 277"/>
                <a:gd name="T18" fmla="*/ 6 w 223"/>
                <a:gd name="T19" fmla="*/ 138 h 277"/>
                <a:gd name="T20" fmla="*/ 21 w 223"/>
                <a:gd name="T21" fmla="*/ 114 h 277"/>
                <a:gd name="T22" fmla="*/ 33 w 223"/>
                <a:gd name="T23" fmla="*/ 87 h 277"/>
                <a:gd name="T24" fmla="*/ 36 w 223"/>
                <a:gd name="T25" fmla="*/ 60 h 277"/>
                <a:gd name="T26" fmla="*/ 48 w 223"/>
                <a:gd name="T27" fmla="*/ 60 h 277"/>
                <a:gd name="T28" fmla="*/ 69 w 223"/>
                <a:gd name="T29" fmla="*/ 87 h 277"/>
                <a:gd name="T30" fmla="*/ 93 w 223"/>
                <a:gd name="T31" fmla="*/ 114 h 277"/>
                <a:gd name="T32" fmla="*/ 99 w 223"/>
                <a:gd name="T33" fmla="*/ 126 h 277"/>
                <a:gd name="T34" fmla="*/ 111 w 223"/>
                <a:gd name="T35" fmla="*/ 132 h 277"/>
                <a:gd name="T36" fmla="*/ 138 w 223"/>
                <a:gd name="T37" fmla="*/ 126 h 277"/>
                <a:gd name="T38" fmla="*/ 138 w 223"/>
                <a:gd name="T39" fmla="*/ 153 h 277"/>
                <a:gd name="T40" fmla="*/ 120 w 223"/>
                <a:gd name="T41" fmla="*/ 174 h 277"/>
                <a:gd name="T42" fmla="*/ 96 w 223"/>
                <a:gd name="T43" fmla="*/ 192 h 277"/>
                <a:gd name="T44" fmla="*/ 102 w 223"/>
                <a:gd name="T45" fmla="*/ 180 h 277"/>
                <a:gd name="T46" fmla="*/ 123 w 223"/>
                <a:gd name="T47" fmla="*/ 171 h 277"/>
                <a:gd name="T48" fmla="*/ 150 w 223"/>
                <a:gd name="T49" fmla="*/ 192 h 277"/>
                <a:gd name="T50" fmla="*/ 177 w 223"/>
                <a:gd name="T51" fmla="*/ 192 h 277"/>
                <a:gd name="T52" fmla="*/ 198 w 223"/>
                <a:gd name="T53" fmla="*/ 165 h 277"/>
                <a:gd name="T54" fmla="*/ 210 w 223"/>
                <a:gd name="T55" fmla="*/ 135 h 277"/>
                <a:gd name="T56" fmla="*/ 213 w 223"/>
                <a:gd name="T57" fmla="*/ 108 h 277"/>
                <a:gd name="T58" fmla="*/ 222 w 223"/>
                <a:gd name="T59" fmla="*/ 126 h 277"/>
                <a:gd name="T60" fmla="*/ 222 w 223"/>
                <a:gd name="T61" fmla="*/ 99 h 277"/>
                <a:gd name="T62" fmla="*/ 222 w 223"/>
                <a:gd name="T63" fmla="*/ 72 h 277"/>
                <a:gd name="T64" fmla="*/ 213 w 223"/>
                <a:gd name="T65" fmla="*/ 45 h 277"/>
                <a:gd name="T66" fmla="*/ 189 w 223"/>
                <a:gd name="T67" fmla="*/ 21 h 277"/>
                <a:gd name="T68" fmla="*/ 141 w 223"/>
                <a:gd name="T69" fmla="*/ 9 h 277"/>
                <a:gd name="T70" fmla="*/ 111 w 223"/>
                <a:gd name="T71" fmla="*/ 3 h 277"/>
                <a:gd name="T72" fmla="*/ 72 w 223"/>
                <a:gd name="T73" fmla="*/ 12 h 277"/>
                <a:gd name="T74" fmla="*/ 45 w 223"/>
                <a:gd name="T75" fmla="*/ 30 h 277"/>
                <a:gd name="T76" fmla="*/ 42 w 223"/>
                <a:gd name="T77" fmla="*/ 42 h 277"/>
                <a:gd name="T78" fmla="*/ 60 w 223"/>
                <a:gd name="T79" fmla="*/ 24 h 277"/>
                <a:gd name="T80" fmla="*/ 90 w 223"/>
                <a:gd name="T81" fmla="*/ 6 h 277"/>
                <a:gd name="T82" fmla="*/ 120 w 223"/>
                <a:gd name="T83" fmla="*/ 0 h 277"/>
                <a:gd name="T84" fmla="*/ 150 w 223"/>
                <a:gd name="T85" fmla="*/ 0 h 277"/>
                <a:gd name="T86" fmla="*/ 177 w 223"/>
                <a:gd name="T87" fmla="*/ 9 h 277"/>
                <a:gd name="T88" fmla="*/ 204 w 223"/>
                <a:gd name="T89" fmla="*/ 36 h 2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3"/>
                <a:gd name="T136" fmla="*/ 0 h 277"/>
                <a:gd name="T137" fmla="*/ 223 w 223"/>
                <a:gd name="T138" fmla="*/ 277 h 2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3" h="277">
                  <a:moveTo>
                    <a:pt x="90" y="276"/>
                  </a:moveTo>
                  <a:lnTo>
                    <a:pt x="87" y="267"/>
                  </a:lnTo>
                  <a:lnTo>
                    <a:pt x="84" y="258"/>
                  </a:lnTo>
                  <a:lnTo>
                    <a:pt x="81" y="246"/>
                  </a:lnTo>
                  <a:lnTo>
                    <a:pt x="75" y="237"/>
                  </a:lnTo>
                  <a:lnTo>
                    <a:pt x="66" y="228"/>
                  </a:lnTo>
                  <a:lnTo>
                    <a:pt x="57" y="222"/>
                  </a:lnTo>
                  <a:lnTo>
                    <a:pt x="48" y="219"/>
                  </a:lnTo>
                  <a:lnTo>
                    <a:pt x="48" y="210"/>
                  </a:lnTo>
                  <a:lnTo>
                    <a:pt x="57" y="210"/>
                  </a:lnTo>
                  <a:lnTo>
                    <a:pt x="48" y="210"/>
                  </a:lnTo>
                  <a:lnTo>
                    <a:pt x="39" y="216"/>
                  </a:lnTo>
                  <a:lnTo>
                    <a:pt x="30" y="219"/>
                  </a:lnTo>
                  <a:lnTo>
                    <a:pt x="21" y="219"/>
                  </a:lnTo>
                  <a:lnTo>
                    <a:pt x="15" y="210"/>
                  </a:lnTo>
                  <a:lnTo>
                    <a:pt x="15" y="198"/>
                  </a:lnTo>
                  <a:lnTo>
                    <a:pt x="15" y="189"/>
                  </a:lnTo>
                  <a:lnTo>
                    <a:pt x="15" y="180"/>
                  </a:lnTo>
                  <a:lnTo>
                    <a:pt x="24" y="177"/>
                  </a:lnTo>
                  <a:lnTo>
                    <a:pt x="15" y="177"/>
                  </a:lnTo>
                  <a:lnTo>
                    <a:pt x="12" y="168"/>
                  </a:lnTo>
                  <a:lnTo>
                    <a:pt x="6" y="159"/>
                  </a:lnTo>
                  <a:lnTo>
                    <a:pt x="15" y="156"/>
                  </a:lnTo>
                  <a:lnTo>
                    <a:pt x="24" y="159"/>
                  </a:lnTo>
                  <a:lnTo>
                    <a:pt x="30" y="150"/>
                  </a:lnTo>
                  <a:lnTo>
                    <a:pt x="21" y="153"/>
                  </a:lnTo>
                  <a:lnTo>
                    <a:pt x="12" y="156"/>
                  </a:lnTo>
                  <a:lnTo>
                    <a:pt x="3" y="156"/>
                  </a:lnTo>
                  <a:lnTo>
                    <a:pt x="0" y="147"/>
                  </a:lnTo>
                  <a:lnTo>
                    <a:pt x="6" y="138"/>
                  </a:lnTo>
                  <a:lnTo>
                    <a:pt x="15" y="132"/>
                  </a:lnTo>
                  <a:lnTo>
                    <a:pt x="18" y="123"/>
                  </a:lnTo>
                  <a:lnTo>
                    <a:pt x="21" y="114"/>
                  </a:lnTo>
                  <a:lnTo>
                    <a:pt x="21" y="105"/>
                  </a:lnTo>
                  <a:lnTo>
                    <a:pt x="27" y="96"/>
                  </a:lnTo>
                  <a:lnTo>
                    <a:pt x="33" y="87"/>
                  </a:lnTo>
                  <a:lnTo>
                    <a:pt x="36" y="78"/>
                  </a:lnTo>
                  <a:lnTo>
                    <a:pt x="36" y="69"/>
                  </a:lnTo>
                  <a:lnTo>
                    <a:pt x="36" y="60"/>
                  </a:lnTo>
                  <a:lnTo>
                    <a:pt x="36" y="51"/>
                  </a:lnTo>
                  <a:lnTo>
                    <a:pt x="45" y="51"/>
                  </a:lnTo>
                  <a:lnTo>
                    <a:pt x="48" y="60"/>
                  </a:lnTo>
                  <a:lnTo>
                    <a:pt x="54" y="69"/>
                  </a:lnTo>
                  <a:lnTo>
                    <a:pt x="63" y="78"/>
                  </a:lnTo>
                  <a:lnTo>
                    <a:pt x="69" y="87"/>
                  </a:lnTo>
                  <a:lnTo>
                    <a:pt x="75" y="96"/>
                  </a:lnTo>
                  <a:lnTo>
                    <a:pt x="84" y="105"/>
                  </a:lnTo>
                  <a:lnTo>
                    <a:pt x="93" y="114"/>
                  </a:lnTo>
                  <a:lnTo>
                    <a:pt x="99" y="123"/>
                  </a:lnTo>
                  <a:lnTo>
                    <a:pt x="108" y="129"/>
                  </a:lnTo>
                  <a:lnTo>
                    <a:pt x="99" y="126"/>
                  </a:lnTo>
                  <a:lnTo>
                    <a:pt x="96" y="141"/>
                  </a:lnTo>
                  <a:lnTo>
                    <a:pt x="105" y="141"/>
                  </a:lnTo>
                  <a:lnTo>
                    <a:pt x="111" y="132"/>
                  </a:lnTo>
                  <a:lnTo>
                    <a:pt x="120" y="126"/>
                  </a:lnTo>
                  <a:lnTo>
                    <a:pt x="129" y="126"/>
                  </a:lnTo>
                  <a:lnTo>
                    <a:pt x="138" y="126"/>
                  </a:lnTo>
                  <a:lnTo>
                    <a:pt x="141" y="135"/>
                  </a:lnTo>
                  <a:lnTo>
                    <a:pt x="141" y="144"/>
                  </a:lnTo>
                  <a:lnTo>
                    <a:pt x="138" y="153"/>
                  </a:lnTo>
                  <a:lnTo>
                    <a:pt x="135" y="162"/>
                  </a:lnTo>
                  <a:lnTo>
                    <a:pt x="129" y="171"/>
                  </a:lnTo>
                  <a:lnTo>
                    <a:pt x="120" y="174"/>
                  </a:lnTo>
                  <a:lnTo>
                    <a:pt x="111" y="174"/>
                  </a:lnTo>
                  <a:lnTo>
                    <a:pt x="105" y="183"/>
                  </a:lnTo>
                  <a:lnTo>
                    <a:pt x="96" y="192"/>
                  </a:lnTo>
                  <a:lnTo>
                    <a:pt x="87" y="198"/>
                  </a:lnTo>
                  <a:lnTo>
                    <a:pt x="96" y="189"/>
                  </a:lnTo>
                  <a:lnTo>
                    <a:pt x="102" y="180"/>
                  </a:lnTo>
                  <a:lnTo>
                    <a:pt x="105" y="171"/>
                  </a:lnTo>
                  <a:lnTo>
                    <a:pt x="114" y="171"/>
                  </a:lnTo>
                  <a:lnTo>
                    <a:pt x="123" y="171"/>
                  </a:lnTo>
                  <a:lnTo>
                    <a:pt x="132" y="177"/>
                  </a:lnTo>
                  <a:lnTo>
                    <a:pt x="141" y="183"/>
                  </a:lnTo>
                  <a:lnTo>
                    <a:pt x="150" y="192"/>
                  </a:lnTo>
                  <a:lnTo>
                    <a:pt x="159" y="195"/>
                  </a:lnTo>
                  <a:lnTo>
                    <a:pt x="168" y="192"/>
                  </a:lnTo>
                  <a:lnTo>
                    <a:pt x="177" y="192"/>
                  </a:lnTo>
                  <a:lnTo>
                    <a:pt x="186" y="183"/>
                  </a:lnTo>
                  <a:lnTo>
                    <a:pt x="192" y="174"/>
                  </a:lnTo>
                  <a:lnTo>
                    <a:pt x="198" y="165"/>
                  </a:lnTo>
                  <a:lnTo>
                    <a:pt x="204" y="156"/>
                  </a:lnTo>
                  <a:lnTo>
                    <a:pt x="207" y="147"/>
                  </a:lnTo>
                  <a:lnTo>
                    <a:pt x="210" y="135"/>
                  </a:lnTo>
                  <a:lnTo>
                    <a:pt x="210" y="126"/>
                  </a:lnTo>
                  <a:lnTo>
                    <a:pt x="210" y="117"/>
                  </a:lnTo>
                  <a:lnTo>
                    <a:pt x="213" y="108"/>
                  </a:lnTo>
                  <a:lnTo>
                    <a:pt x="216" y="123"/>
                  </a:lnTo>
                  <a:lnTo>
                    <a:pt x="216" y="135"/>
                  </a:lnTo>
                  <a:lnTo>
                    <a:pt x="222" y="126"/>
                  </a:lnTo>
                  <a:lnTo>
                    <a:pt x="222" y="117"/>
                  </a:lnTo>
                  <a:lnTo>
                    <a:pt x="222" y="108"/>
                  </a:lnTo>
                  <a:lnTo>
                    <a:pt x="222" y="99"/>
                  </a:lnTo>
                  <a:lnTo>
                    <a:pt x="222" y="90"/>
                  </a:lnTo>
                  <a:lnTo>
                    <a:pt x="222" y="81"/>
                  </a:lnTo>
                  <a:lnTo>
                    <a:pt x="222" y="72"/>
                  </a:lnTo>
                  <a:lnTo>
                    <a:pt x="216" y="63"/>
                  </a:lnTo>
                  <a:lnTo>
                    <a:pt x="216" y="54"/>
                  </a:lnTo>
                  <a:lnTo>
                    <a:pt x="213" y="45"/>
                  </a:lnTo>
                  <a:lnTo>
                    <a:pt x="207" y="36"/>
                  </a:lnTo>
                  <a:lnTo>
                    <a:pt x="198" y="27"/>
                  </a:lnTo>
                  <a:lnTo>
                    <a:pt x="189" y="21"/>
                  </a:lnTo>
                  <a:lnTo>
                    <a:pt x="180" y="12"/>
                  </a:lnTo>
                  <a:lnTo>
                    <a:pt x="168" y="12"/>
                  </a:lnTo>
                  <a:lnTo>
                    <a:pt x="141" y="9"/>
                  </a:lnTo>
                  <a:lnTo>
                    <a:pt x="132" y="6"/>
                  </a:lnTo>
                  <a:lnTo>
                    <a:pt x="123" y="6"/>
                  </a:lnTo>
                  <a:lnTo>
                    <a:pt x="111" y="3"/>
                  </a:lnTo>
                  <a:lnTo>
                    <a:pt x="87" y="3"/>
                  </a:lnTo>
                  <a:lnTo>
                    <a:pt x="78" y="3"/>
                  </a:lnTo>
                  <a:lnTo>
                    <a:pt x="72" y="12"/>
                  </a:lnTo>
                  <a:lnTo>
                    <a:pt x="63" y="18"/>
                  </a:lnTo>
                  <a:lnTo>
                    <a:pt x="54" y="21"/>
                  </a:lnTo>
                  <a:lnTo>
                    <a:pt x="45" y="30"/>
                  </a:lnTo>
                  <a:lnTo>
                    <a:pt x="39" y="42"/>
                  </a:lnTo>
                  <a:lnTo>
                    <a:pt x="39" y="51"/>
                  </a:lnTo>
                  <a:lnTo>
                    <a:pt x="42" y="42"/>
                  </a:lnTo>
                  <a:lnTo>
                    <a:pt x="42" y="33"/>
                  </a:lnTo>
                  <a:lnTo>
                    <a:pt x="51" y="27"/>
                  </a:lnTo>
                  <a:lnTo>
                    <a:pt x="60" y="24"/>
                  </a:lnTo>
                  <a:lnTo>
                    <a:pt x="69" y="15"/>
                  </a:lnTo>
                  <a:lnTo>
                    <a:pt x="81" y="9"/>
                  </a:lnTo>
                  <a:lnTo>
                    <a:pt x="90" y="6"/>
                  </a:lnTo>
                  <a:lnTo>
                    <a:pt x="102" y="3"/>
                  </a:lnTo>
                  <a:lnTo>
                    <a:pt x="111" y="0"/>
                  </a:lnTo>
                  <a:lnTo>
                    <a:pt x="120" y="0"/>
                  </a:lnTo>
                  <a:lnTo>
                    <a:pt x="129" y="0"/>
                  </a:lnTo>
                  <a:lnTo>
                    <a:pt x="141" y="0"/>
                  </a:lnTo>
                  <a:lnTo>
                    <a:pt x="150" y="0"/>
                  </a:lnTo>
                  <a:lnTo>
                    <a:pt x="159" y="0"/>
                  </a:lnTo>
                  <a:lnTo>
                    <a:pt x="168" y="3"/>
                  </a:lnTo>
                  <a:lnTo>
                    <a:pt x="177" y="9"/>
                  </a:lnTo>
                  <a:lnTo>
                    <a:pt x="189" y="18"/>
                  </a:lnTo>
                  <a:lnTo>
                    <a:pt x="195" y="27"/>
                  </a:lnTo>
                  <a:lnTo>
                    <a:pt x="204" y="36"/>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70" name="Freeform 58">
              <a:extLst>
                <a:ext uri="{FF2B5EF4-FFF2-40B4-BE49-F238E27FC236}">
                  <a16:creationId xmlns:a16="http://schemas.microsoft.com/office/drawing/2014/main" id="{DA21F3E9-26F3-4282-9702-3EC98110AF06}"/>
                </a:ext>
              </a:extLst>
            </p:cNvPr>
            <p:cNvSpPr>
              <a:spLocks/>
            </p:cNvSpPr>
            <p:nvPr/>
          </p:nvSpPr>
          <p:spPr bwMode="auto">
            <a:xfrm>
              <a:off x="2610" y="2355"/>
              <a:ext cx="19" cy="22"/>
            </a:xfrm>
            <a:custGeom>
              <a:avLst/>
              <a:gdLst>
                <a:gd name="T0" fmla="*/ 9 w 19"/>
                <a:gd name="T1" fmla="*/ 21 h 22"/>
                <a:gd name="T2" fmla="*/ 15 w 19"/>
                <a:gd name="T3" fmla="*/ 12 h 22"/>
                <a:gd name="T4" fmla="*/ 6 w 19"/>
                <a:gd name="T5" fmla="*/ 12 h 22"/>
                <a:gd name="T6" fmla="*/ 15 w 19"/>
                <a:gd name="T7" fmla="*/ 12 h 22"/>
                <a:gd name="T8" fmla="*/ 6 w 19"/>
                <a:gd name="T9" fmla="*/ 9 h 22"/>
                <a:gd name="T10" fmla="*/ 0 w 19"/>
                <a:gd name="T11" fmla="*/ 0 h 22"/>
                <a:gd name="T12" fmla="*/ 9 w 19"/>
                <a:gd name="T13" fmla="*/ 0 h 22"/>
                <a:gd name="T14" fmla="*/ 18 w 19"/>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22"/>
                <a:gd name="T26" fmla="*/ 19 w 19"/>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22">
                  <a:moveTo>
                    <a:pt x="9" y="21"/>
                  </a:moveTo>
                  <a:lnTo>
                    <a:pt x="15" y="12"/>
                  </a:lnTo>
                  <a:lnTo>
                    <a:pt x="6" y="12"/>
                  </a:lnTo>
                  <a:lnTo>
                    <a:pt x="15" y="12"/>
                  </a:lnTo>
                  <a:lnTo>
                    <a:pt x="6" y="9"/>
                  </a:lnTo>
                  <a:lnTo>
                    <a:pt x="0" y="0"/>
                  </a:lnTo>
                  <a:lnTo>
                    <a:pt x="9" y="0"/>
                  </a:lnTo>
                  <a:lnTo>
                    <a:pt x="18"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71" name="Freeform 59">
              <a:extLst>
                <a:ext uri="{FF2B5EF4-FFF2-40B4-BE49-F238E27FC236}">
                  <a16:creationId xmlns:a16="http://schemas.microsoft.com/office/drawing/2014/main" id="{D9E45139-106C-4135-B235-B772E32B8E25}"/>
                </a:ext>
              </a:extLst>
            </p:cNvPr>
            <p:cNvSpPr>
              <a:spLocks/>
            </p:cNvSpPr>
            <p:nvPr/>
          </p:nvSpPr>
          <p:spPr bwMode="auto">
            <a:xfrm>
              <a:off x="2448" y="2844"/>
              <a:ext cx="280" cy="232"/>
            </a:xfrm>
            <a:custGeom>
              <a:avLst/>
              <a:gdLst>
                <a:gd name="T0" fmla="*/ 276 w 280"/>
                <a:gd name="T1" fmla="*/ 9 h 232"/>
                <a:gd name="T2" fmla="*/ 87 w 280"/>
                <a:gd name="T3" fmla="*/ 0 h 232"/>
                <a:gd name="T4" fmla="*/ 9 w 280"/>
                <a:gd name="T5" fmla="*/ 30 h 232"/>
                <a:gd name="T6" fmla="*/ 279 w 280"/>
                <a:gd name="T7" fmla="*/ 45 h 232"/>
                <a:gd name="T8" fmla="*/ 3 w 280"/>
                <a:gd name="T9" fmla="*/ 33 h 232"/>
                <a:gd name="T10" fmla="*/ 0 w 280"/>
                <a:gd name="T11" fmla="*/ 225 h 232"/>
                <a:gd name="T12" fmla="*/ 201 w 280"/>
                <a:gd name="T13" fmla="*/ 231 h 232"/>
                <a:gd name="T14" fmla="*/ 0 60000 65536"/>
                <a:gd name="T15" fmla="*/ 0 60000 65536"/>
                <a:gd name="T16" fmla="*/ 0 60000 65536"/>
                <a:gd name="T17" fmla="*/ 0 60000 65536"/>
                <a:gd name="T18" fmla="*/ 0 60000 65536"/>
                <a:gd name="T19" fmla="*/ 0 60000 65536"/>
                <a:gd name="T20" fmla="*/ 0 60000 65536"/>
                <a:gd name="T21" fmla="*/ 0 w 280"/>
                <a:gd name="T22" fmla="*/ 0 h 232"/>
                <a:gd name="T23" fmla="*/ 280 w 280"/>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 h="232">
                  <a:moveTo>
                    <a:pt x="276" y="9"/>
                  </a:moveTo>
                  <a:lnTo>
                    <a:pt x="87" y="0"/>
                  </a:lnTo>
                  <a:lnTo>
                    <a:pt x="9" y="30"/>
                  </a:lnTo>
                  <a:lnTo>
                    <a:pt x="279" y="45"/>
                  </a:lnTo>
                  <a:lnTo>
                    <a:pt x="3" y="33"/>
                  </a:lnTo>
                  <a:lnTo>
                    <a:pt x="0" y="225"/>
                  </a:lnTo>
                  <a:lnTo>
                    <a:pt x="201" y="231"/>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72" name="Freeform 60">
              <a:extLst>
                <a:ext uri="{FF2B5EF4-FFF2-40B4-BE49-F238E27FC236}">
                  <a16:creationId xmlns:a16="http://schemas.microsoft.com/office/drawing/2014/main" id="{AA1AF659-50AA-4EF6-881D-A7529E21CAF6}"/>
                </a:ext>
              </a:extLst>
            </p:cNvPr>
            <p:cNvSpPr>
              <a:spLocks/>
            </p:cNvSpPr>
            <p:nvPr/>
          </p:nvSpPr>
          <p:spPr bwMode="auto">
            <a:xfrm>
              <a:off x="3450" y="2043"/>
              <a:ext cx="346" cy="784"/>
            </a:xfrm>
            <a:custGeom>
              <a:avLst/>
              <a:gdLst>
                <a:gd name="T0" fmla="*/ 306 w 346"/>
                <a:gd name="T1" fmla="*/ 258 h 784"/>
                <a:gd name="T2" fmla="*/ 279 w 346"/>
                <a:gd name="T3" fmla="*/ 288 h 784"/>
                <a:gd name="T4" fmla="*/ 240 w 346"/>
                <a:gd name="T5" fmla="*/ 315 h 784"/>
                <a:gd name="T6" fmla="*/ 204 w 346"/>
                <a:gd name="T7" fmla="*/ 333 h 784"/>
                <a:gd name="T8" fmla="*/ 204 w 346"/>
                <a:gd name="T9" fmla="*/ 294 h 784"/>
                <a:gd name="T10" fmla="*/ 222 w 346"/>
                <a:gd name="T11" fmla="*/ 282 h 784"/>
                <a:gd name="T12" fmla="*/ 258 w 346"/>
                <a:gd name="T13" fmla="*/ 267 h 784"/>
                <a:gd name="T14" fmla="*/ 294 w 346"/>
                <a:gd name="T15" fmla="*/ 243 h 784"/>
                <a:gd name="T16" fmla="*/ 297 w 346"/>
                <a:gd name="T17" fmla="*/ 207 h 784"/>
                <a:gd name="T18" fmla="*/ 273 w 346"/>
                <a:gd name="T19" fmla="*/ 180 h 784"/>
                <a:gd name="T20" fmla="*/ 246 w 346"/>
                <a:gd name="T21" fmla="*/ 195 h 784"/>
                <a:gd name="T22" fmla="*/ 231 w 346"/>
                <a:gd name="T23" fmla="*/ 213 h 784"/>
                <a:gd name="T24" fmla="*/ 243 w 346"/>
                <a:gd name="T25" fmla="*/ 195 h 784"/>
                <a:gd name="T26" fmla="*/ 273 w 346"/>
                <a:gd name="T27" fmla="*/ 165 h 784"/>
                <a:gd name="T28" fmla="*/ 270 w 346"/>
                <a:gd name="T29" fmla="*/ 132 h 784"/>
                <a:gd name="T30" fmla="*/ 246 w 346"/>
                <a:gd name="T31" fmla="*/ 144 h 784"/>
                <a:gd name="T32" fmla="*/ 228 w 346"/>
                <a:gd name="T33" fmla="*/ 114 h 784"/>
                <a:gd name="T34" fmla="*/ 228 w 346"/>
                <a:gd name="T35" fmla="*/ 114 h 784"/>
                <a:gd name="T36" fmla="*/ 246 w 346"/>
                <a:gd name="T37" fmla="*/ 123 h 784"/>
                <a:gd name="T38" fmla="*/ 198 w 346"/>
                <a:gd name="T39" fmla="*/ 99 h 784"/>
                <a:gd name="T40" fmla="*/ 171 w 346"/>
                <a:gd name="T41" fmla="*/ 66 h 784"/>
                <a:gd name="T42" fmla="*/ 177 w 346"/>
                <a:gd name="T43" fmla="*/ 33 h 784"/>
                <a:gd name="T44" fmla="*/ 210 w 346"/>
                <a:gd name="T45" fmla="*/ 9 h 784"/>
                <a:gd name="T46" fmla="*/ 246 w 346"/>
                <a:gd name="T47" fmla="*/ 0 h 784"/>
                <a:gd name="T48" fmla="*/ 282 w 346"/>
                <a:gd name="T49" fmla="*/ 3 h 784"/>
                <a:gd name="T50" fmla="*/ 321 w 346"/>
                <a:gd name="T51" fmla="*/ 39 h 784"/>
                <a:gd name="T52" fmla="*/ 345 w 346"/>
                <a:gd name="T53" fmla="*/ 72 h 784"/>
                <a:gd name="T54" fmla="*/ 345 w 346"/>
                <a:gd name="T55" fmla="*/ 108 h 784"/>
                <a:gd name="T56" fmla="*/ 336 w 346"/>
                <a:gd name="T57" fmla="*/ 144 h 784"/>
                <a:gd name="T58" fmla="*/ 318 w 346"/>
                <a:gd name="T59" fmla="*/ 180 h 784"/>
                <a:gd name="T60" fmla="*/ 303 w 346"/>
                <a:gd name="T61" fmla="*/ 216 h 784"/>
                <a:gd name="T62" fmla="*/ 303 w 346"/>
                <a:gd name="T63" fmla="*/ 252 h 784"/>
                <a:gd name="T64" fmla="*/ 315 w 346"/>
                <a:gd name="T65" fmla="*/ 288 h 784"/>
                <a:gd name="T66" fmla="*/ 336 w 346"/>
                <a:gd name="T67" fmla="*/ 324 h 784"/>
                <a:gd name="T68" fmla="*/ 330 w 346"/>
                <a:gd name="T69" fmla="*/ 324 h 784"/>
                <a:gd name="T70" fmla="*/ 291 w 346"/>
                <a:gd name="T71" fmla="*/ 309 h 784"/>
                <a:gd name="T72" fmla="*/ 261 w 346"/>
                <a:gd name="T73" fmla="*/ 330 h 784"/>
                <a:gd name="T74" fmla="*/ 243 w 346"/>
                <a:gd name="T75" fmla="*/ 369 h 784"/>
                <a:gd name="T76" fmla="*/ 225 w 346"/>
                <a:gd name="T77" fmla="*/ 402 h 784"/>
                <a:gd name="T78" fmla="*/ 216 w 346"/>
                <a:gd name="T79" fmla="*/ 441 h 784"/>
                <a:gd name="T80" fmla="*/ 204 w 346"/>
                <a:gd name="T81" fmla="*/ 477 h 784"/>
                <a:gd name="T82" fmla="*/ 198 w 346"/>
                <a:gd name="T83" fmla="*/ 513 h 784"/>
                <a:gd name="T84" fmla="*/ 186 w 346"/>
                <a:gd name="T85" fmla="*/ 525 h 784"/>
                <a:gd name="T86" fmla="*/ 159 w 346"/>
                <a:gd name="T87" fmla="*/ 561 h 784"/>
                <a:gd name="T88" fmla="*/ 132 w 346"/>
                <a:gd name="T89" fmla="*/ 597 h 784"/>
                <a:gd name="T90" fmla="*/ 102 w 346"/>
                <a:gd name="T91" fmla="*/ 636 h 784"/>
                <a:gd name="T92" fmla="*/ 84 w 346"/>
                <a:gd name="T93" fmla="*/ 654 h 784"/>
                <a:gd name="T94" fmla="*/ 81 w 346"/>
                <a:gd name="T95" fmla="*/ 693 h 784"/>
                <a:gd name="T96" fmla="*/ 120 w 346"/>
                <a:gd name="T97" fmla="*/ 717 h 784"/>
                <a:gd name="T98" fmla="*/ 102 w 346"/>
                <a:gd name="T99" fmla="*/ 753 h 784"/>
                <a:gd name="T100" fmla="*/ 69 w 346"/>
                <a:gd name="T101" fmla="*/ 783 h 784"/>
                <a:gd name="T102" fmla="*/ 48 w 346"/>
                <a:gd name="T103" fmla="*/ 780 h 784"/>
                <a:gd name="T104" fmla="*/ 42 w 346"/>
                <a:gd name="T105" fmla="*/ 768 h 784"/>
                <a:gd name="T106" fmla="*/ 0 w 346"/>
                <a:gd name="T107" fmla="*/ 774 h 784"/>
                <a:gd name="T108" fmla="*/ 39 w 346"/>
                <a:gd name="T109" fmla="*/ 750 h 784"/>
                <a:gd name="T110" fmla="*/ 39 w 346"/>
                <a:gd name="T111" fmla="*/ 741 h 784"/>
                <a:gd name="T112" fmla="*/ 48 w 346"/>
                <a:gd name="T113" fmla="*/ 723 h 784"/>
                <a:gd name="T114" fmla="*/ 9 w 346"/>
                <a:gd name="T115" fmla="*/ 720 h 784"/>
                <a:gd name="T116" fmla="*/ 9 w 346"/>
                <a:gd name="T117" fmla="*/ 702 h 784"/>
                <a:gd name="T118" fmla="*/ 42 w 346"/>
                <a:gd name="T119" fmla="*/ 681 h 7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6"/>
                <a:gd name="T181" fmla="*/ 0 h 784"/>
                <a:gd name="T182" fmla="*/ 346 w 346"/>
                <a:gd name="T183" fmla="*/ 784 h 7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6" h="784">
                  <a:moveTo>
                    <a:pt x="300" y="231"/>
                  </a:moveTo>
                  <a:lnTo>
                    <a:pt x="300" y="240"/>
                  </a:lnTo>
                  <a:lnTo>
                    <a:pt x="303" y="249"/>
                  </a:lnTo>
                  <a:lnTo>
                    <a:pt x="306" y="258"/>
                  </a:lnTo>
                  <a:lnTo>
                    <a:pt x="306" y="267"/>
                  </a:lnTo>
                  <a:lnTo>
                    <a:pt x="297" y="276"/>
                  </a:lnTo>
                  <a:lnTo>
                    <a:pt x="288" y="282"/>
                  </a:lnTo>
                  <a:lnTo>
                    <a:pt x="279" y="288"/>
                  </a:lnTo>
                  <a:lnTo>
                    <a:pt x="267" y="297"/>
                  </a:lnTo>
                  <a:lnTo>
                    <a:pt x="258" y="303"/>
                  </a:lnTo>
                  <a:lnTo>
                    <a:pt x="249" y="309"/>
                  </a:lnTo>
                  <a:lnTo>
                    <a:pt x="240" y="315"/>
                  </a:lnTo>
                  <a:lnTo>
                    <a:pt x="231" y="321"/>
                  </a:lnTo>
                  <a:lnTo>
                    <a:pt x="222" y="324"/>
                  </a:lnTo>
                  <a:lnTo>
                    <a:pt x="213" y="330"/>
                  </a:lnTo>
                  <a:lnTo>
                    <a:pt x="204" y="333"/>
                  </a:lnTo>
                  <a:lnTo>
                    <a:pt x="204" y="324"/>
                  </a:lnTo>
                  <a:lnTo>
                    <a:pt x="204" y="315"/>
                  </a:lnTo>
                  <a:lnTo>
                    <a:pt x="204" y="303"/>
                  </a:lnTo>
                  <a:lnTo>
                    <a:pt x="204" y="294"/>
                  </a:lnTo>
                  <a:lnTo>
                    <a:pt x="204" y="285"/>
                  </a:lnTo>
                  <a:lnTo>
                    <a:pt x="204" y="276"/>
                  </a:lnTo>
                  <a:lnTo>
                    <a:pt x="213" y="279"/>
                  </a:lnTo>
                  <a:lnTo>
                    <a:pt x="222" y="282"/>
                  </a:lnTo>
                  <a:lnTo>
                    <a:pt x="231" y="282"/>
                  </a:lnTo>
                  <a:lnTo>
                    <a:pt x="240" y="276"/>
                  </a:lnTo>
                  <a:lnTo>
                    <a:pt x="249" y="273"/>
                  </a:lnTo>
                  <a:lnTo>
                    <a:pt x="258" y="267"/>
                  </a:lnTo>
                  <a:lnTo>
                    <a:pt x="267" y="261"/>
                  </a:lnTo>
                  <a:lnTo>
                    <a:pt x="276" y="252"/>
                  </a:lnTo>
                  <a:lnTo>
                    <a:pt x="285" y="249"/>
                  </a:lnTo>
                  <a:lnTo>
                    <a:pt x="294" y="243"/>
                  </a:lnTo>
                  <a:lnTo>
                    <a:pt x="297" y="234"/>
                  </a:lnTo>
                  <a:lnTo>
                    <a:pt x="297" y="225"/>
                  </a:lnTo>
                  <a:lnTo>
                    <a:pt x="297" y="216"/>
                  </a:lnTo>
                  <a:lnTo>
                    <a:pt x="297" y="207"/>
                  </a:lnTo>
                  <a:lnTo>
                    <a:pt x="297" y="198"/>
                  </a:lnTo>
                  <a:lnTo>
                    <a:pt x="288" y="192"/>
                  </a:lnTo>
                  <a:lnTo>
                    <a:pt x="279" y="189"/>
                  </a:lnTo>
                  <a:lnTo>
                    <a:pt x="273" y="180"/>
                  </a:lnTo>
                  <a:lnTo>
                    <a:pt x="264" y="177"/>
                  </a:lnTo>
                  <a:lnTo>
                    <a:pt x="255" y="177"/>
                  </a:lnTo>
                  <a:lnTo>
                    <a:pt x="249" y="186"/>
                  </a:lnTo>
                  <a:lnTo>
                    <a:pt x="246" y="195"/>
                  </a:lnTo>
                  <a:lnTo>
                    <a:pt x="240" y="204"/>
                  </a:lnTo>
                  <a:lnTo>
                    <a:pt x="231" y="207"/>
                  </a:lnTo>
                  <a:lnTo>
                    <a:pt x="240" y="210"/>
                  </a:lnTo>
                  <a:lnTo>
                    <a:pt x="231" y="213"/>
                  </a:lnTo>
                  <a:lnTo>
                    <a:pt x="225" y="222"/>
                  </a:lnTo>
                  <a:lnTo>
                    <a:pt x="225" y="210"/>
                  </a:lnTo>
                  <a:lnTo>
                    <a:pt x="231" y="201"/>
                  </a:lnTo>
                  <a:lnTo>
                    <a:pt x="243" y="195"/>
                  </a:lnTo>
                  <a:lnTo>
                    <a:pt x="249" y="186"/>
                  </a:lnTo>
                  <a:lnTo>
                    <a:pt x="258" y="180"/>
                  </a:lnTo>
                  <a:lnTo>
                    <a:pt x="264" y="171"/>
                  </a:lnTo>
                  <a:lnTo>
                    <a:pt x="273" y="165"/>
                  </a:lnTo>
                  <a:lnTo>
                    <a:pt x="276" y="156"/>
                  </a:lnTo>
                  <a:lnTo>
                    <a:pt x="276" y="147"/>
                  </a:lnTo>
                  <a:lnTo>
                    <a:pt x="276" y="138"/>
                  </a:lnTo>
                  <a:lnTo>
                    <a:pt x="270" y="132"/>
                  </a:lnTo>
                  <a:lnTo>
                    <a:pt x="261" y="126"/>
                  </a:lnTo>
                  <a:lnTo>
                    <a:pt x="252" y="129"/>
                  </a:lnTo>
                  <a:lnTo>
                    <a:pt x="255" y="138"/>
                  </a:lnTo>
                  <a:lnTo>
                    <a:pt x="246" y="144"/>
                  </a:lnTo>
                  <a:lnTo>
                    <a:pt x="237" y="138"/>
                  </a:lnTo>
                  <a:lnTo>
                    <a:pt x="237" y="129"/>
                  </a:lnTo>
                  <a:lnTo>
                    <a:pt x="237" y="120"/>
                  </a:lnTo>
                  <a:lnTo>
                    <a:pt x="228" y="114"/>
                  </a:lnTo>
                  <a:lnTo>
                    <a:pt x="237" y="114"/>
                  </a:lnTo>
                  <a:lnTo>
                    <a:pt x="246" y="114"/>
                  </a:lnTo>
                  <a:lnTo>
                    <a:pt x="237" y="114"/>
                  </a:lnTo>
                  <a:lnTo>
                    <a:pt x="228" y="114"/>
                  </a:lnTo>
                  <a:lnTo>
                    <a:pt x="219" y="108"/>
                  </a:lnTo>
                  <a:lnTo>
                    <a:pt x="228" y="111"/>
                  </a:lnTo>
                  <a:lnTo>
                    <a:pt x="237" y="117"/>
                  </a:lnTo>
                  <a:lnTo>
                    <a:pt x="246" y="123"/>
                  </a:lnTo>
                  <a:lnTo>
                    <a:pt x="240" y="114"/>
                  </a:lnTo>
                  <a:lnTo>
                    <a:pt x="231" y="111"/>
                  </a:lnTo>
                  <a:lnTo>
                    <a:pt x="219" y="108"/>
                  </a:lnTo>
                  <a:lnTo>
                    <a:pt x="198" y="99"/>
                  </a:lnTo>
                  <a:lnTo>
                    <a:pt x="189" y="90"/>
                  </a:lnTo>
                  <a:lnTo>
                    <a:pt x="180" y="84"/>
                  </a:lnTo>
                  <a:lnTo>
                    <a:pt x="177" y="75"/>
                  </a:lnTo>
                  <a:lnTo>
                    <a:pt x="171" y="66"/>
                  </a:lnTo>
                  <a:lnTo>
                    <a:pt x="162" y="57"/>
                  </a:lnTo>
                  <a:lnTo>
                    <a:pt x="162" y="48"/>
                  </a:lnTo>
                  <a:lnTo>
                    <a:pt x="171" y="42"/>
                  </a:lnTo>
                  <a:lnTo>
                    <a:pt x="177" y="33"/>
                  </a:lnTo>
                  <a:lnTo>
                    <a:pt x="183" y="24"/>
                  </a:lnTo>
                  <a:lnTo>
                    <a:pt x="192" y="18"/>
                  </a:lnTo>
                  <a:lnTo>
                    <a:pt x="201" y="15"/>
                  </a:lnTo>
                  <a:lnTo>
                    <a:pt x="210" y="9"/>
                  </a:lnTo>
                  <a:lnTo>
                    <a:pt x="219" y="6"/>
                  </a:lnTo>
                  <a:lnTo>
                    <a:pt x="228" y="3"/>
                  </a:lnTo>
                  <a:lnTo>
                    <a:pt x="237" y="0"/>
                  </a:lnTo>
                  <a:lnTo>
                    <a:pt x="246" y="0"/>
                  </a:lnTo>
                  <a:lnTo>
                    <a:pt x="255" y="0"/>
                  </a:lnTo>
                  <a:lnTo>
                    <a:pt x="264" y="0"/>
                  </a:lnTo>
                  <a:lnTo>
                    <a:pt x="273" y="0"/>
                  </a:lnTo>
                  <a:lnTo>
                    <a:pt x="282" y="3"/>
                  </a:lnTo>
                  <a:lnTo>
                    <a:pt x="291" y="12"/>
                  </a:lnTo>
                  <a:lnTo>
                    <a:pt x="300" y="21"/>
                  </a:lnTo>
                  <a:lnTo>
                    <a:pt x="309" y="27"/>
                  </a:lnTo>
                  <a:lnTo>
                    <a:pt x="321" y="39"/>
                  </a:lnTo>
                  <a:lnTo>
                    <a:pt x="345" y="45"/>
                  </a:lnTo>
                  <a:lnTo>
                    <a:pt x="345" y="54"/>
                  </a:lnTo>
                  <a:lnTo>
                    <a:pt x="345" y="63"/>
                  </a:lnTo>
                  <a:lnTo>
                    <a:pt x="345" y="72"/>
                  </a:lnTo>
                  <a:lnTo>
                    <a:pt x="345" y="81"/>
                  </a:lnTo>
                  <a:lnTo>
                    <a:pt x="345" y="90"/>
                  </a:lnTo>
                  <a:lnTo>
                    <a:pt x="345" y="99"/>
                  </a:lnTo>
                  <a:lnTo>
                    <a:pt x="345" y="108"/>
                  </a:lnTo>
                  <a:lnTo>
                    <a:pt x="345" y="117"/>
                  </a:lnTo>
                  <a:lnTo>
                    <a:pt x="339" y="126"/>
                  </a:lnTo>
                  <a:lnTo>
                    <a:pt x="336" y="135"/>
                  </a:lnTo>
                  <a:lnTo>
                    <a:pt x="336" y="144"/>
                  </a:lnTo>
                  <a:lnTo>
                    <a:pt x="333" y="153"/>
                  </a:lnTo>
                  <a:lnTo>
                    <a:pt x="327" y="162"/>
                  </a:lnTo>
                  <a:lnTo>
                    <a:pt x="324" y="171"/>
                  </a:lnTo>
                  <a:lnTo>
                    <a:pt x="318" y="180"/>
                  </a:lnTo>
                  <a:lnTo>
                    <a:pt x="312" y="189"/>
                  </a:lnTo>
                  <a:lnTo>
                    <a:pt x="309" y="198"/>
                  </a:lnTo>
                  <a:lnTo>
                    <a:pt x="306" y="207"/>
                  </a:lnTo>
                  <a:lnTo>
                    <a:pt x="303" y="216"/>
                  </a:lnTo>
                  <a:lnTo>
                    <a:pt x="303" y="225"/>
                  </a:lnTo>
                  <a:lnTo>
                    <a:pt x="303" y="234"/>
                  </a:lnTo>
                  <a:lnTo>
                    <a:pt x="303" y="243"/>
                  </a:lnTo>
                  <a:lnTo>
                    <a:pt x="303" y="252"/>
                  </a:lnTo>
                  <a:lnTo>
                    <a:pt x="303" y="261"/>
                  </a:lnTo>
                  <a:lnTo>
                    <a:pt x="306" y="270"/>
                  </a:lnTo>
                  <a:lnTo>
                    <a:pt x="312" y="279"/>
                  </a:lnTo>
                  <a:lnTo>
                    <a:pt x="315" y="288"/>
                  </a:lnTo>
                  <a:lnTo>
                    <a:pt x="321" y="297"/>
                  </a:lnTo>
                  <a:lnTo>
                    <a:pt x="324" y="306"/>
                  </a:lnTo>
                  <a:lnTo>
                    <a:pt x="330" y="315"/>
                  </a:lnTo>
                  <a:lnTo>
                    <a:pt x="336" y="324"/>
                  </a:lnTo>
                  <a:lnTo>
                    <a:pt x="336" y="333"/>
                  </a:lnTo>
                  <a:lnTo>
                    <a:pt x="336" y="342"/>
                  </a:lnTo>
                  <a:lnTo>
                    <a:pt x="336" y="333"/>
                  </a:lnTo>
                  <a:lnTo>
                    <a:pt x="330" y="324"/>
                  </a:lnTo>
                  <a:lnTo>
                    <a:pt x="324" y="315"/>
                  </a:lnTo>
                  <a:lnTo>
                    <a:pt x="315" y="312"/>
                  </a:lnTo>
                  <a:lnTo>
                    <a:pt x="303" y="309"/>
                  </a:lnTo>
                  <a:lnTo>
                    <a:pt x="291" y="309"/>
                  </a:lnTo>
                  <a:lnTo>
                    <a:pt x="282" y="309"/>
                  </a:lnTo>
                  <a:lnTo>
                    <a:pt x="273" y="312"/>
                  </a:lnTo>
                  <a:lnTo>
                    <a:pt x="267" y="321"/>
                  </a:lnTo>
                  <a:lnTo>
                    <a:pt x="261" y="330"/>
                  </a:lnTo>
                  <a:lnTo>
                    <a:pt x="255" y="339"/>
                  </a:lnTo>
                  <a:lnTo>
                    <a:pt x="252" y="348"/>
                  </a:lnTo>
                  <a:lnTo>
                    <a:pt x="252" y="357"/>
                  </a:lnTo>
                  <a:lnTo>
                    <a:pt x="243" y="369"/>
                  </a:lnTo>
                  <a:lnTo>
                    <a:pt x="234" y="375"/>
                  </a:lnTo>
                  <a:lnTo>
                    <a:pt x="231" y="384"/>
                  </a:lnTo>
                  <a:lnTo>
                    <a:pt x="228" y="393"/>
                  </a:lnTo>
                  <a:lnTo>
                    <a:pt x="225" y="402"/>
                  </a:lnTo>
                  <a:lnTo>
                    <a:pt x="225" y="411"/>
                  </a:lnTo>
                  <a:lnTo>
                    <a:pt x="222" y="420"/>
                  </a:lnTo>
                  <a:lnTo>
                    <a:pt x="219" y="429"/>
                  </a:lnTo>
                  <a:lnTo>
                    <a:pt x="216" y="441"/>
                  </a:lnTo>
                  <a:lnTo>
                    <a:pt x="216" y="450"/>
                  </a:lnTo>
                  <a:lnTo>
                    <a:pt x="216" y="459"/>
                  </a:lnTo>
                  <a:lnTo>
                    <a:pt x="207" y="468"/>
                  </a:lnTo>
                  <a:lnTo>
                    <a:pt x="204" y="477"/>
                  </a:lnTo>
                  <a:lnTo>
                    <a:pt x="204" y="486"/>
                  </a:lnTo>
                  <a:lnTo>
                    <a:pt x="204" y="495"/>
                  </a:lnTo>
                  <a:lnTo>
                    <a:pt x="204" y="504"/>
                  </a:lnTo>
                  <a:lnTo>
                    <a:pt x="198" y="513"/>
                  </a:lnTo>
                  <a:lnTo>
                    <a:pt x="210" y="519"/>
                  </a:lnTo>
                  <a:lnTo>
                    <a:pt x="201" y="516"/>
                  </a:lnTo>
                  <a:lnTo>
                    <a:pt x="192" y="516"/>
                  </a:lnTo>
                  <a:lnTo>
                    <a:pt x="186" y="525"/>
                  </a:lnTo>
                  <a:lnTo>
                    <a:pt x="174" y="534"/>
                  </a:lnTo>
                  <a:lnTo>
                    <a:pt x="168" y="543"/>
                  </a:lnTo>
                  <a:lnTo>
                    <a:pt x="165" y="552"/>
                  </a:lnTo>
                  <a:lnTo>
                    <a:pt x="159" y="561"/>
                  </a:lnTo>
                  <a:lnTo>
                    <a:pt x="150" y="570"/>
                  </a:lnTo>
                  <a:lnTo>
                    <a:pt x="144" y="579"/>
                  </a:lnTo>
                  <a:lnTo>
                    <a:pt x="138" y="588"/>
                  </a:lnTo>
                  <a:lnTo>
                    <a:pt x="132" y="597"/>
                  </a:lnTo>
                  <a:lnTo>
                    <a:pt x="123" y="606"/>
                  </a:lnTo>
                  <a:lnTo>
                    <a:pt x="111" y="615"/>
                  </a:lnTo>
                  <a:lnTo>
                    <a:pt x="102" y="627"/>
                  </a:lnTo>
                  <a:lnTo>
                    <a:pt x="102" y="636"/>
                  </a:lnTo>
                  <a:lnTo>
                    <a:pt x="102" y="645"/>
                  </a:lnTo>
                  <a:lnTo>
                    <a:pt x="102" y="654"/>
                  </a:lnTo>
                  <a:lnTo>
                    <a:pt x="93" y="657"/>
                  </a:lnTo>
                  <a:lnTo>
                    <a:pt x="84" y="654"/>
                  </a:lnTo>
                  <a:lnTo>
                    <a:pt x="75" y="660"/>
                  </a:lnTo>
                  <a:lnTo>
                    <a:pt x="72" y="669"/>
                  </a:lnTo>
                  <a:lnTo>
                    <a:pt x="72" y="681"/>
                  </a:lnTo>
                  <a:lnTo>
                    <a:pt x="81" y="693"/>
                  </a:lnTo>
                  <a:lnTo>
                    <a:pt x="90" y="699"/>
                  </a:lnTo>
                  <a:lnTo>
                    <a:pt x="102" y="708"/>
                  </a:lnTo>
                  <a:lnTo>
                    <a:pt x="111" y="714"/>
                  </a:lnTo>
                  <a:lnTo>
                    <a:pt x="120" y="717"/>
                  </a:lnTo>
                  <a:lnTo>
                    <a:pt x="117" y="726"/>
                  </a:lnTo>
                  <a:lnTo>
                    <a:pt x="108" y="735"/>
                  </a:lnTo>
                  <a:lnTo>
                    <a:pt x="105" y="744"/>
                  </a:lnTo>
                  <a:lnTo>
                    <a:pt x="102" y="753"/>
                  </a:lnTo>
                  <a:lnTo>
                    <a:pt x="96" y="762"/>
                  </a:lnTo>
                  <a:lnTo>
                    <a:pt x="87" y="771"/>
                  </a:lnTo>
                  <a:lnTo>
                    <a:pt x="78" y="777"/>
                  </a:lnTo>
                  <a:lnTo>
                    <a:pt x="69" y="783"/>
                  </a:lnTo>
                  <a:lnTo>
                    <a:pt x="69" y="774"/>
                  </a:lnTo>
                  <a:lnTo>
                    <a:pt x="57" y="783"/>
                  </a:lnTo>
                  <a:lnTo>
                    <a:pt x="57" y="774"/>
                  </a:lnTo>
                  <a:lnTo>
                    <a:pt x="48" y="780"/>
                  </a:lnTo>
                  <a:lnTo>
                    <a:pt x="39" y="783"/>
                  </a:lnTo>
                  <a:lnTo>
                    <a:pt x="30" y="783"/>
                  </a:lnTo>
                  <a:lnTo>
                    <a:pt x="33" y="774"/>
                  </a:lnTo>
                  <a:lnTo>
                    <a:pt x="42" y="768"/>
                  </a:lnTo>
                  <a:lnTo>
                    <a:pt x="30" y="768"/>
                  </a:lnTo>
                  <a:lnTo>
                    <a:pt x="21" y="771"/>
                  </a:lnTo>
                  <a:lnTo>
                    <a:pt x="9" y="780"/>
                  </a:lnTo>
                  <a:lnTo>
                    <a:pt x="0" y="774"/>
                  </a:lnTo>
                  <a:lnTo>
                    <a:pt x="0" y="765"/>
                  </a:lnTo>
                  <a:lnTo>
                    <a:pt x="18" y="759"/>
                  </a:lnTo>
                  <a:lnTo>
                    <a:pt x="30" y="759"/>
                  </a:lnTo>
                  <a:lnTo>
                    <a:pt x="39" y="750"/>
                  </a:lnTo>
                  <a:lnTo>
                    <a:pt x="27" y="750"/>
                  </a:lnTo>
                  <a:lnTo>
                    <a:pt x="42" y="750"/>
                  </a:lnTo>
                  <a:lnTo>
                    <a:pt x="48" y="741"/>
                  </a:lnTo>
                  <a:lnTo>
                    <a:pt x="39" y="741"/>
                  </a:lnTo>
                  <a:lnTo>
                    <a:pt x="30" y="750"/>
                  </a:lnTo>
                  <a:lnTo>
                    <a:pt x="30" y="738"/>
                  </a:lnTo>
                  <a:lnTo>
                    <a:pt x="39" y="729"/>
                  </a:lnTo>
                  <a:lnTo>
                    <a:pt x="48" y="723"/>
                  </a:lnTo>
                  <a:lnTo>
                    <a:pt x="39" y="717"/>
                  </a:lnTo>
                  <a:lnTo>
                    <a:pt x="27" y="717"/>
                  </a:lnTo>
                  <a:lnTo>
                    <a:pt x="18" y="720"/>
                  </a:lnTo>
                  <a:lnTo>
                    <a:pt x="9" y="720"/>
                  </a:lnTo>
                  <a:lnTo>
                    <a:pt x="0" y="720"/>
                  </a:lnTo>
                  <a:lnTo>
                    <a:pt x="9" y="714"/>
                  </a:lnTo>
                  <a:lnTo>
                    <a:pt x="0" y="708"/>
                  </a:lnTo>
                  <a:lnTo>
                    <a:pt x="9" y="702"/>
                  </a:lnTo>
                  <a:lnTo>
                    <a:pt x="18" y="696"/>
                  </a:lnTo>
                  <a:lnTo>
                    <a:pt x="24" y="687"/>
                  </a:lnTo>
                  <a:lnTo>
                    <a:pt x="33" y="684"/>
                  </a:lnTo>
                  <a:lnTo>
                    <a:pt x="42" y="681"/>
                  </a:lnTo>
                  <a:lnTo>
                    <a:pt x="54" y="678"/>
                  </a:lnTo>
                  <a:lnTo>
                    <a:pt x="63" y="675"/>
                  </a:lnTo>
                  <a:lnTo>
                    <a:pt x="84" y="675"/>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73" name="Freeform 61">
              <a:extLst>
                <a:ext uri="{FF2B5EF4-FFF2-40B4-BE49-F238E27FC236}">
                  <a16:creationId xmlns:a16="http://schemas.microsoft.com/office/drawing/2014/main" id="{9EF174AC-1160-4EFA-B39C-575018E84E8C}"/>
                </a:ext>
              </a:extLst>
            </p:cNvPr>
            <p:cNvSpPr>
              <a:spLocks/>
            </p:cNvSpPr>
            <p:nvPr/>
          </p:nvSpPr>
          <p:spPr bwMode="auto">
            <a:xfrm>
              <a:off x="3480" y="2115"/>
              <a:ext cx="175" cy="469"/>
            </a:xfrm>
            <a:custGeom>
              <a:avLst/>
              <a:gdLst>
                <a:gd name="T0" fmla="*/ 129 w 175"/>
                <a:gd name="T1" fmla="*/ 9 h 469"/>
                <a:gd name="T2" fmla="*/ 126 w 175"/>
                <a:gd name="T3" fmla="*/ 27 h 469"/>
                <a:gd name="T4" fmla="*/ 123 w 175"/>
                <a:gd name="T5" fmla="*/ 45 h 469"/>
                <a:gd name="T6" fmla="*/ 120 w 175"/>
                <a:gd name="T7" fmla="*/ 66 h 469"/>
                <a:gd name="T8" fmla="*/ 111 w 175"/>
                <a:gd name="T9" fmla="*/ 84 h 469"/>
                <a:gd name="T10" fmla="*/ 108 w 175"/>
                <a:gd name="T11" fmla="*/ 102 h 469"/>
                <a:gd name="T12" fmla="*/ 126 w 175"/>
                <a:gd name="T13" fmla="*/ 102 h 469"/>
                <a:gd name="T14" fmla="*/ 138 w 175"/>
                <a:gd name="T15" fmla="*/ 93 h 469"/>
                <a:gd name="T16" fmla="*/ 120 w 175"/>
                <a:gd name="T17" fmla="*/ 99 h 469"/>
                <a:gd name="T18" fmla="*/ 132 w 175"/>
                <a:gd name="T19" fmla="*/ 117 h 469"/>
                <a:gd name="T20" fmla="*/ 132 w 175"/>
                <a:gd name="T21" fmla="*/ 117 h 469"/>
                <a:gd name="T22" fmla="*/ 123 w 175"/>
                <a:gd name="T23" fmla="*/ 108 h 469"/>
                <a:gd name="T24" fmla="*/ 129 w 175"/>
                <a:gd name="T25" fmla="*/ 126 h 469"/>
                <a:gd name="T26" fmla="*/ 129 w 175"/>
                <a:gd name="T27" fmla="*/ 144 h 469"/>
                <a:gd name="T28" fmla="*/ 147 w 175"/>
                <a:gd name="T29" fmla="*/ 159 h 469"/>
                <a:gd name="T30" fmla="*/ 165 w 175"/>
                <a:gd name="T31" fmla="*/ 168 h 469"/>
                <a:gd name="T32" fmla="*/ 174 w 175"/>
                <a:gd name="T33" fmla="*/ 168 h 469"/>
                <a:gd name="T34" fmla="*/ 171 w 175"/>
                <a:gd name="T35" fmla="*/ 186 h 469"/>
                <a:gd name="T36" fmla="*/ 171 w 175"/>
                <a:gd name="T37" fmla="*/ 204 h 469"/>
                <a:gd name="T38" fmla="*/ 156 w 175"/>
                <a:gd name="T39" fmla="*/ 222 h 469"/>
                <a:gd name="T40" fmla="*/ 147 w 175"/>
                <a:gd name="T41" fmla="*/ 240 h 469"/>
                <a:gd name="T42" fmla="*/ 162 w 175"/>
                <a:gd name="T43" fmla="*/ 243 h 469"/>
                <a:gd name="T44" fmla="*/ 159 w 175"/>
                <a:gd name="T45" fmla="*/ 240 h 469"/>
                <a:gd name="T46" fmla="*/ 147 w 175"/>
                <a:gd name="T47" fmla="*/ 234 h 469"/>
                <a:gd name="T48" fmla="*/ 135 w 175"/>
                <a:gd name="T49" fmla="*/ 231 h 469"/>
                <a:gd name="T50" fmla="*/ 117 w 175"/>
                <a:gd name="T51" fmla="*/ 246 h 469"/>
                <a:gd name="T52" fmla="*/ 108 w 175"/>
                <a:gd name="T53" fmla="*/ 264 h 469"/>
                <a:gd name="T54" fmla="*/ 102 w 175"/>
                <a:gd name="T55" fmla="*/ 282 h 469"/>
                <a:gd name="T56" fmla="*/ 90 w 175"/>
                <a:gd name="T57" fmla="*/ 300 h 469"/>
                <a:gd name="T58" fmla="*/ 81 w 175"/>
                <a:gd name="T59" fmla="*/ 318 h 469"/>
                <a:gd name="T60" fmla="*/ 75 w 175"/>
                <a:gd name="T61" fmla="*/ 336 h 469"/>
                <a:gd name="T62" fmla="*/ 72 w 175"/>
                <a:gd name="T63" fmla="*/ 354 h 469"/>
                <a:gd name="T64" fmla="*/ 60 w 175"/>
                <a:gd name="T65" fmla="*/ 372 h 469"/>
                <a:gd name="T66" fmla="*/ 57 w 175"/>
                <a:gd name="T67" fmla="*/ 390 h 469"/>
                <a:gd name="T68" fmla="*/ 48 w 175"/>
                <a:gd name="T69" fmla="*/ 408 h 469"/>
                <a:gd name="T70" fmla="*/ 36 w 175"/>
                <a:gd name="T71" fmla="*/ 426 h 469"/>
                <a:gd name="T72" fmla="*/ 33 w 175"/>
                <a:gd name="T73" fmla="*/ 444 h 469"/>
                <a:gd name="T74" fmla="*/ 24 w 175"/>
                <a:gd name="T75" fmla="*/ 444 h 469"/>
                <a:gd name="T76" fmla="*/ 6 w 175"/>
                <a:gd name="T77" fmla="*/ 459 h 4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5"/>
                <a:gd name="T118" fmla="*/ 0 h 469"/>
                <a:gd name="T119" fmla="*/ 175 w 175"/>
                <a:gd name="T120" fmla="*/ 469 h 4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5" h="469">
                  <a:moveTo>
                    <a:pt x="138" y="0"/>
                  </a:moveTo>
                  <a:lnTo>
                    <a:pt x="129" y="9"/>
                  </a:lnTo>
                  <a:lnTo>
                    <a:pt x="126" y="18"/>
                  </a:lnTo>
                  <a:lnTo>
                    <a:pt x="126" y="27"/>
                  </a:lnTo>
                  <a:lnTo>
                    <a:pt x="123" y="36"/>
                  </a:lnTo>
                  <a:lnTo>
                    <a:pt x="123" y="45"/>
                  </a:lnTo>
                  <a:lnTo>
                    <a:pt x="123" y="54"/>
                  </a:lnTo>
                  <a:lnTo>
                    <a:pt x="120" y="66"/>
                  </a:lnTo>
                  <a:lnTo>
                    <a:pt x="114" y="75"/>
                  </a:lnTo>
                  <a:lnTo>
                    <a:pt x="111" y="84"/>
                  </a:lnTo>
                  <a:lnTo>
                    <a:pt x="111" y="93"/>
                  </a:lnTo>
                  <a:lnTo>
                    <a:pt x="108" y="102"/>
                  </a:lnTo>
                  <a:lnTo>
                    <a:pt x="117" y="102"/>
                  </a:lnTo>
                  <a:lnTo>
                    <a:pt x="126" y="102"/>
                  </a:lnTo>
                  <a:lnTo>
                    <a:pt x="135" y="102"/>
                  </a:lnTo>
                  <a:lnTo>
                    <a:pt x="138" y="93"/>
                  </a:lnTo>
                  <a:lnTo>
                    <a:pt x="129" y="96"/>
                  </a:lnTo>
                  <a:lnTo>
                    <a:pt x="120" y="99"/>
                  </a:lnTo>
                  <a:lnTo>
                    <a:pt x="129" y="108"/>
                  </a:lnTo>
                  <a:lnTo>
                    <a:pt x="132" y="117"/>
                  </a:lnTo>
                  <a:lnTo>
                    <a:pt x="141" y="120"/>
                  </a:lnTo>
                  <a:lnTo>
                    <a:pt x="132" y="117"/>
                  </a:lnTo>
                  <a:lnTo>
                    <a:pt x="123" y="117"/>
                  </a:lnTo>
                  <a:lnTo>
                    <a:pt x="123" y="108"/>
                  </a:lnTo>
                  <a:lnTo>
                    <a:pt x="129" y="117"/>
                  </a:lnTo>
                  <a:lnTo>
                    <a:pt x="129" y="126"/>
                  </a:lnTo>
                  <a:lnTo>
                    <a:pt x="129" y="135"/>
                  </a:lnTo>
                  <a:lnTo>
                    <a:pt x="129" y="144"/>
                  </a:lnTo>
                  <a:lnTo>
                    <a:pt x="135" y="153"/>
                  </a:lnTo>
                  <a:lnTo>
                    <a:pt x="147" y="159"/>
                  </a:lnTo>
                  <a:lnTo>
                    <a:pt x="156" y="162"/>
                  </a:lnTo>
                  <a:lnTo>
                    <a:pt x="165" y="168"/>
                  </a:lnTo>
                  <a:lnTo>
                    <a:pt x="168" y="159"/>
                  </a:lnTo>
                  <a:lnTo>
                    <a:pt x="174" y="168"/>
                  </a:lnTo>
                  <a:lnTo>
                    <a:pt x="171" y="177"/>
                  </a:lnTo>
                  <a:lnTo>
                    <a:pt x="171" y="186"/>
                  </a:lnTo>
                  <a:lnTo>
                    <a:pt x="171" y="195"/>
                  </a:lnTo>
                  <a:lnTo>
                    <a:pt x="171" y="204"/>
                  </a:lnTo>
                  <a:lnTo>
                    <a:pt x="165" y="213"/>
                  </a:lnTo>
                  <a:lnTo>
                    <a:pt x="156" y="222"/>
                  </a:lnTo>
                  <a:lnTo>
                    <a:pt x="153" y="231"/>
                  </a:lnTo>
                  <a:lnTo>
                    <a:pt x="147" y="240"/>
                  </a:lnTo>
                  <a:lnTo>
                    <a:pt x="144" y="249"/>
                  </a:lnTo>
                  <a:lnTo>
                    <a:pt x="162" y="243"/>
                  </a:lnTo>
                  <a:lnTo>
                    <a:pt x="168" y="231"/>
                  </a:lnTo>
                  <a:lnTo>
                    <a:pt x="159" y="240"/>
                  </a:lnTo>
                  <a:lnTo>
                    <a:pt x="147" y="246"/>
                  </a:lnTo>
                  <a:lnTo>
                    <a:pt x="147" y="234"/>
                  </a:lnTo>
                  <a:lnTo>
                    <a:pt x="147" y="225"/>
                  </a:lnTo>
                  <a:lnTo>
                    <a:pt x="135" y="231"/>
                  </a:lnTo>
                  <a:lnTo>
                    <a:pt x="123" y="237"/>
                  </a:lnTo>
                  <a:lnTo>
                    <a:pt x="117" y="246"/>
                  </a:lnTo>
                  <a:lnTo>
                    <a:pt x="111" y="255"/>
                  </a:lnTo>
                  <a:lnTo>
                    <a:pt x="108" y="264"/>
                  </a:lnTo>
                  <a:lnTo>
                    <a:pt x="105" y="273"/>
                  </a:lnTo>
                  <a:lnTo>
                    <a:pt x="102" y="282"/>
                  </a:lnTo>
                  <a:lnTo>
                    <a:pt x="96" y="291"/>
                  </a:lnTo>
                  <a:lnTo>
                    <a:pt x="90" y="300"/>
                  </a:lnTo>
                  <a:lnTo>
                    <a:pt x="87" y="309"/>
                  </a:lnTo>
                  <a:lnTo>
                    <a:pt x="81" y="318"/>
                  </a:lnTo>
                  <a:lnTo>
                    <a:pt x="75" y="327"/>
                  </a:lnTo>
                  <a:lnTo>
                    <a:pt x="75" y="336"/>
                  </a:lnTo>
                  <a:lnTo>
                    <a:pt x="72" y="345"/>
                  </a:lnTo>
                  <a:lnTo>
                    <a:pt x="72" y="354"/>
                  </a:lnTo>
                  <a:lnTo>
                    <a:pt x="66" y="363"/>
                  </a:lnTo>
                  <a:lnTo>
                    <a:pt x="60" y="372"/>
                  </a:lnTo>
                  <a:lnTo>
                    <a:pt x="57" y="381"/>
                  </a:lnTo>
                  <a:lnTo>
                    <a:pt x="57" y="390"/>
                  </a:lnTo>
                  <a:lnTo>
                    <a:pt x="51" y="399"/>
                  </a:lnTo>
                  <a:lnTo>
                    <a:pt x="48" y="408"/>
                  </a:lnTo>
                  <a:lnTo>
                    <a:pt x="42" y="417"/>
                  </a:lnTo>
                  <a:lnTo>
                    <a:pt x="36" y="426"/>
                  </a:lnTo>
                  <a:lnTo>
                    <a:pt x="33" y="435"/>
                  </a:lnTo>
                  <a:lnTo>
                    <a:pt x="33" y="444"/>
                  </a:lnTo>
                  <a:lnTo>
                    <a:pt x="27" y="453"/>
                  </a:lnTo>
                  <a:lnTo>
                    <a:pt x="24" y="444"/>
                  </a:lnTo>
                  <a:lnTo>
                    <a:pt x="15" y="450"/>
                  </a:lnTo>
                  <a:lnTo>
                    <a:pt x="6" y="459"/>
                  </a:lnTo>
                  <a:lnTo>
                    <a:pt x="0" y="468"/>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74" name="Freeform 62">
              <a:extLst>
                <a:ext uri="{FF2B5EF4-FFF2-40B4-BE49-F238E27FC236}">
                  <a16:creationId xmlns:a16="http://schemas.microsoft.com/office/drawing/2014/main" id="{2EB28380-24DA-4286-A1D2-D19F379FAD9B}"/>
                </a:ext>
              </a:extLst>
            </p:cNvPr>
            <p:cNvSpPr>
              <a:spLocks/>
            </p:cNvSpPr>
            <p:nvPr/>
          </p:nvSpPr>
          <p:spPr bwMode="auto">
            <a:xfrm>
              <a:off x="3615" y="2157"/>
              <a:ext cx="13" cy="19"/>
            </a:xfrm>
            <a:custGeom>
              <a:avLst/>
              <a:gdLst>
                <a:gd name="T0" fmla="*/ 12 w 13"/>
                <a:gd name="T1" fmla="*/ 18 h 19"/>
                <a:gd name="T2" fmla="*/ 9 w 13"/>
                <a:gd name="T3" fmla="*/ 9 h 19"/>
                <a:gd name="T4" fmla="*/ 0 w 13"/>
                <a:gd name="T5" fmla="*/ 9 h 19"/>
                <a:gd name="T6" fmla="*/ 3 w 13"/>
                <a:gd name="T7" fmla="*/ 0 h 19"/>
                <a:gd name="T8" fmla="*/ 6 w 13"/>
                <a:gd name="T9" fmla="*/ 9 h 19"/>
                <a:gd name="T10" fmla="*/ 12 w 13"/>
                <a:gd name="T11" fmla="*/ 18 h 19"/>
                <a:gd name="T12" fmla="*/ 0 60000 65536"/>
                <a:gd name="T13" fmla="*/ 0 60000 65536"/>
                <a:gd name="T14" fmla="*/ 0 60000 65536"/>
                <a:gd name="T15" fmla="*/ 0 60000 65536"/>
                <a:gd name="T16" fmla="*/ 0 60000 65536"/>
                <a:gd name="T17" fmla="*/ 0 60000 65536"/>
                <a:gd name="T18" fmla="*/ 0 w 13"/>
                <a:gd name="T19" fmla="*/ 0 h 19"/>
                <a:gd name="T20" fmla="*/ 13 w 13"/>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3" h="19">
                  <a:moveTo>
                    <a:pt x="12" y="18"/>
                  </a:moveTo>
                  <a:lnTo>
                    <a:pt x="9" y="9"/>
                  </a:lnTo>
                  <a:lnTo>
                    <a:pt x="0" y="9"/>
                  </a:lnTo>
                  <a:lnTo>
                    <a:pt x="3" y="0"/>
                  </a:lnTo>
                  <a:lnTo>
                    <a:pt x="6" y="9"/>
                  </a:lnTo>
                  <a:lnTo>
                    <a:pt x="12" y="18"/>
                  </a:lnTo>
                </a:path>
              </a:pathLst>
            </a:custGeom>
            <a:solidFill>
              <a:schemeClr val="accent1"/>
            </a:solidFill>
            <a:ln w="12700" cap="rnd" cmpd="sng">
              <a:solidFill>
                <a:schemeClr val="tx2"/>
              </a:solidFill>
              <a:prstDash val="solid"/>
              <a:round/>
              <a:headEnd type="none" w="med" len="med"/>
              <a:tailEnd type="none" w="med" len="med"/>
            </a:ln>
          </p:spPr>
          <p:txBody>
            <a:bodyPr/>
            <a:lstStyle/>
            <a:p>
              <a:endParaRPr lang="en-US" dirty="0">
                <a:latin typeface="Times New Roman" panose="02020603050405020304" pitchFamily="18" charset="0"/>
              </a:endParaRPr>
            </a:p>
          </p:txBody>
        </p:sp>
        <p:sp>
          <p:nvSpPr>
            <p:cNvPr id="53275" name="Freeform 63">
              <a:extLst>
                <a:ext uri="{FF2B5EF4-FFF2-40B4-BE49-F238E27FC236}">
                  <a16:creationId xmlns:a16="http://schemas.microsoft.com/office/drawing/2014/main" id="{187F6C17-0242-423E-910A-EA1470B67638}"/>
                </a:ext>
              </a:extLst>
            </p:cNvPr>
            <p:cNvSpPr>
              <a:spLocks/>
            </p:cNvSpPr>
            <p:nvPr/>
          </p:nvSpPr>
          <p:spPr bwMode="auto">
            <a:xfrm>
              <a:off x="3309" y="2778"/>
              <a:ext cx="70" cy="25"/>
            </a:xfrm>
            <a:custGeom>
              <a:avLst/>
              <a:gdLst>
                <a:gd name="T0" fmla="*/ 6 w 70"/>
                <a:gd name="T1" fmla="*/ 0 h 25"/>
                <a:gd name="T2" fmla="*/ 0 w 70"/>
                <a:gd name="T3" fmla="*/ 9 h 25"/>
                <a:gd name="T4" fmla="*/ 9 w 70"/>
                <a:gd name="T5" fmla="*/ 15 h 25"/>
                <a:gd name="T6" fmla="*/ 6 w 70"/>
                <a:gd name="T7" fmla="*/ 6 h 25"/>
                <a:gd name="T8" fmla="*/ 15 w 70"/>
                <a:gd name="T9" fmla="*/ 6 h 25"/>
                <a:gd name="T10" fmla="*/ 24 w 70"/>
                <a:gd name="T11" fmla="*/ 9 h 25"/>
                <a:gd name="T12" fmla="*/ 30 w 70"/>
                <a:gd name="T13" fmla="*/ 18 h 25"/>
                <a:gd name="T14" fmla="*/ 21 w 70"/>
                <a:gd name="T15" fmla="*/ 18 h 25"/>
                <a:gd name="T16" fmla="*/ 12 w 70"/>
                <a:gd name="T17" fmla="*/ 18 h 25"/>
                <a:gd name="T18" fmla="*/ 15 w 70"/>
                <a:gd name="T19" fmla="*/ 9 h 25"/>
                <a:gd name="T20" fmla="*/ 24 w 70"/>
                <a:gd name="T21" fmla="*/ 6 h 25"/>
                <a:gd name="T22" fmla="*/ 33 w 70"/>
                <a:gd name="T23" fmla="*/ 6 h 25"/>
                <a:gd name="T24" fmla="*/ 42 w 70"/>
                <a:gd name="T25" fmla="*/ 9 h 25"/>
                <a:gd name="T26" fmla="*/ 42 w 70"/>
                <a:gd name="T27" fmla="*/ 18 h 25"/>
                <a:gd name="T28" fmla="*/ 30 w 70"/>
                <a:gd name="T29" fmla="*/ 21 h 25"/>
                <a:gd name="T30" fmla="*/ 21 w 70"/>
                <a:gd name="T31" fmla="*/ 24 h 25"/>
                <a:gd name="T32" fmla="*/ 21 w 70"/>
                <a:gd name="T33" fmla="*/ 15 h 25"/>
                <a:gd name="T34" fmla="*/ 30 w 70"/>
                <a:gd name="T35" fmla="*/ 9 h 25"/>
                <a:gd name="T36" fmla="*/ 42 w 70"/>
                <a:gd name="T37" fmla="*/ 9 h 25"/>
                <a:gd name="T38" fmla="*/ 51 w 70"/>
                <a:gd name="T39" fmla="*/ 9 h 25"/>
                <a:gd name="T40" fmla="*/ 60 w 70"/>
                <a:gd name="T41" fmla="*/ 12 h 25"/>
                <a:gd name="T42" fmla="*/ 60 w 70"/>
                <a:gd name="T43" fmla="*/ 21 h 25"/>
                <a:gd name="T44" fmla="*/ 51 w 70"/>
                <a:gd name="T45" fmla="*/ 24 h 25"/>
                <a:gd name="T46" fmla="*/ 42 w 70"/>
                <a:gd name="T47" fmla="*/ 24 h 25"/>
                <a:gd name="T48" fmla="*/ 42 w 70"/>
                <a:gd name="T49" fmla="*/ 15 h 25"/>
                <a:gd name="T50" fmla="*/ 51 w 70"/>
                <a:gd name="T51" fmla="*/ 15 h 25"/>
                <a:gd name="T52" fmla="*/ 60 w 70"/>
                <a:gd name="T53" fmla="*/ 15 h 25"/>
                <a:gd name="T54" fmla="*/ 69 w 70"/>
                <a:gd name="T55" fmla="*/ 15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25"/>
                <a:gd name="T86" fmla="*/ 70 w 70"/>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25">
                  <a:moveTo>
                    <a:pt x="6" y="0"/>
                  </a:moveTo>
                  <a:lnTo>
                    <a:pt x="0" y="9"/>
                  </a:lnTo>
                  <a:lnTo>
                    <a:pt x="9" y="15"/>
                  </a:lnTo>
                  <a:lnTo>
                    <a:pt x="6" y="6"/>
                  </a:lnTo>
                  <a:lnTo>
                    <a:pt x="15" y="6"/>
                  </a:lnTo>
                  <a:lnTo>
                    <a:pt x="24" y="9"/>
                  </a:lnTo>
                  <a:lnTo>
                    <a:pt x="30" y="18"/>
                  </a:lnTo>
                  <a:lnTo>
                    <a:pt x="21" y="18"/>
                  </a:lnTo>
                  <a:lnTo>
                    <a:pt x="12" y="18"/>
                  </a:lnTo>
                  <a:lnTo>
                    <a:pt x="15" y="9"/>
                  </a:lnTo>
                  <a:lnTo>
                    <a:pt x="24" y="6"/>
                  </a:lnTo>
                  <a:lnTo>
                    <a:pt x="33" y="6"/>
                  </a:lnTo>
                  <a:lnTo>
                    <a:pt x="42" y="9"/>
                  </a:lnTo>
                  <a:lnTo>
                    <a:pt x="42" y="18"/>
                  </a:lnTo>
                  <a:lnTo>
                    <a:pt x="30" y="21"/>
                  </a:lnTo>
                  <a:lnTo>
                    <a:pt x="21" y="24"/>
                  </a:lnTo>
                  <a:lnTo>
                    <a:pt x="21" y="15"/>
                  </a:lnTo>
                  <a:lnTo>
                    <a:pt x="30" y="9"/>
                  </a:lnTo>
                  <a:lnTo>
                    <a:pt x="42" y="9"/>
                  </a:lnTo>
                  <a:lnTo>
                    <a:pt x="51" y="9"/>
                  </a:lnTo>
                  <a:lnTo>
                    <a:pt x="60" y="12"/>
                  </a:lnTo>
                  <a:lnTo>
                    <a:pt x="60" y="21"/>
                  </a:lnTo>
                  <a:lnTo>
                    <a:pt x="51" y="24"/>
                  </a:lnTo>
                  <a:lnTo>
                    <a:pt x="42" y="24"/>
                  </a:lnTo>
                  <a:lnTo>
                    <a:pt x="42" y="15"/>
                  </a:lnTo>
                  <a:lnTo>
                    <a:pt x="51" y="15"/>
                  </a:lnTo>
                  <a:lnTo>
                    <a:pt x="60" y="15"/>
                  </a:lnTo>
                  <a:lnTo>
                    <a:pt x="69" y="15"/>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76" name="Freeform 64">
              <a:extLst>
                <a:ext uri="{FF2B5EF4-FFF2-40B4-BE49-F238E27FC236}">
                  <a16:creationId xmlns:a16="http://schemas.microsoft.com/office/drawing/2014/main" id="{B8E29886-D358-4A56-A36A-304B972C5B90}"/>
                </a:ext>
              </a:extLst>
            </p:cNvPr>
            <p:cNvSpPr>
              <a:spLocks/>
            </p:cNvSpPr>
            <p:nvPr/>
          </p:nvSpPr>
          <p:spPr bwMode="auto">
            <a:xfrm>
              <a:off x="3570" y="2400"/>
              <a:ext cx="19" cy="190"/>
            </a:xfrm>
            <a:custGeom>
              <a:avLst/>
              <a:gdLst>
                <a:gd name="T0" fmla="*/ 18 w 19"/>
                <a:gd name="T1" fmla="*/ 0 h 190"/>
                <a:gd name="T2" fmla="*/ 18 w 19"/>
                <a:gd name="T3" fmla="*/ 9 h 190"/>
                <a:gd name="T4" fmla="*/ 15 w 19"/>
                <a:gd name="T5" fmla="*/ 21 h 190"/>
                <a:gd name="T6" fmla="*/ 12 w 19"/>
                <a:gd name="T7" fmla="*/ 30 h 190"/>
                <a:gd name="T8" fmla="*/ 12 w 19"/>
                <a:gd name="T9" fmla="*/ 39 h 190"/>
                <a:gd name="T10" fmla="*/ 6 w 19"/>
                <a:gd name="T11" fmla="*/ 51 h 190"/>
                <a:gd name="T12" fmla="*/ 3 w 19"/>
                <a:gd name="T13" fmla="*/ 63 h 190"/>
                <a:gd name="T14" fmla="*/ 0 w 19"/>
                <a:gd name="T15" fmla="*/ 75 h 190"/>
                <a:gd name="T16" fmla="*/ 0 w 19"/>
                <a:gd name="T17" fmla="*/ 87 h 190"/>
                <a:gd name="T18" fmla="*/ 0 w 19"/>
                <a:gd name="T19" fmla="*/ 96 h 190"/>
                <a:gd name="T20" fmla="*/ 0 w 19"/>
                <a:gd name="T21" fmla="*/ 105 h 190"/>
                <a:gd name="T22" fmla="*/ 0 w 19"/>
                <a:gd name="T23" fmla="*/ 114 h 190"/>
                <a:gd name="T24" fmla="*/ 0 w 19"/>
                <a:gd name="T25" fmla="*/ 123 h 190"/>
                <a:gd name="T26" fmla="*/ 0 w 19"/>
                <a:gd name="T27" fmla="*/ 132 h 190"/>
                <a:gd name="T28" fmla="*/ 3 w 19"/>
                <a:gd name="T29" fmla="*/ 141 h 190"/>
                <a:gd name="T30" fmla="*/ 3 w 19"/>
                <a:gd name="T31" fmla="*/ 153 h 190"/>
                <a:gd name="T32" fmla="*/ 3 w 19"/>
                <a:gd name="T33" fmla="*/ 162 h 190"/>
                <a:gd name="T34" fmla="*/ 3 w 19"/>
                <a:gd name="T35" fmla="*/ 171 h 190"/>
                <a:gd name="T36" fmla="*/ 3 w 19"/>
                <a:gd name="T37" fmla="*/ 180 h 190"/>
                <a:gd name="T38" fmla="*/ 0 w 19"/>
                <a:gd name="T39" fmla="*/ 189 h 190"/>
                <a:gd name="T40" fmla="*/ 0 w 19"/>
                <a:gd name="T41" fmla="*/ 180 h 190"/>
                <a:gd name="T42" fmla="*/ 3 w 19"/>
                <a:gd name="T43" fmla="*/ 171 h 190"/>
                <a:gd name="T44" fmla="*/ 3 w 19"/>
                <a:gd name="T45" fmla="*/ 162 h 190"/>
                <a:gd name="T46" fmla="*/ 3 w 19"/>
                <a:gd name="T47" fmla="*/ 153 h 190"/>
                <a:gd name="T48" fmla="*/ 3 w 19"/>
                <a:gd name="T49" fmla="*/ 144 h 190"/>
                <a:gd name="T50" fmla="*/ 3 w 19"/>
                <a:gd name="T51" fmla="*/ 135 h 1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
                <a:gd name="T79" fmla="*/ 0 h 190"/>
                <a:gd name="T80" fmla="*/ 19 w 19"/>
                <a:gd name="T81" fmla="*/ 190 h 1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 h="190">
                  <a:moveTo>
                    <a:pt x="18" y="0"/>
                  </a:moveTo>
                  <a:lnTo>
                    <a:pt x="18" y="9"/>
                  </a:lnTo>
                  <a:lnTo>
                    <a:pt x="15" y="21"/>
                  </a:lnTo>
                  <a:lnTo>
                    <a:pt x="12" y="30"/>
                  </a:lnTo>
                  <a:lnTo>
                    <a:pt x="12" y="39"/>
                  </a:lnTo>
                  <a:lnTo>
                    <a:pt x="6" y="51"/>
                  </a:lnTo>
                  <a:lnTo>
                    <a:pt x="3" y="63"/>
                  </a:lnTo>
                  <a:lnTo>
                    <a:pt x="0" y="75"/>
                  </a:lnTo>
                  <a:lnTo>
                    <a:pt x="0" y="87"/>
                  </a:lnTo>
                  <a:lnTo>
                    <a:pt x="0" y="96"/>
                  </a:lnTo>
                  <a:lnTo>
                    <a:pt x="0" y="105"/>
                  </a:lnTo>
                  <a:lnTo>
                    <a:pt x="0" y="114"/>
                  </a:lnTo>
                  <a:lnTo>
                    <a:pt x="0" y="123"/>
                  </a:lnTo>
                  <a:lnTo>
                    <a:pt x="0" y="132"/>
                  </a:lnTo>
                  <a:lnTo>
                    <a:pt x="3" y="141"/>
                  </a:lnTo>
                  <a:lnTo>
                    <a:pt x="3" y="153"/>
                  </a:lnTo>
                  <a:lnTo>
                    <a:pt x="3" y="162"/>
                  </a:lnTo>
                  <a:lnTo>
                    <a:pt x="3" y="171"/>
                  </a:lnTo>
                  <a:lnTo>
                    <a:pt x="3" y="180"/>
                  </a:lnTo>
                  <a:lnTo>
                    <a:pt x="0" y="189"/>
                  </a:lnTo>
                  <a:lnTo>
                    <a:pt x="0" y="180"/>
                  </a:lnTo>
                  <a:lnTo>
                    <a:pt x="3" y="171"/>
                  </a:lnTo>
                  <a:lnTo>
                    <a:pt x="3" y="162"/>
                  </a:lnTo>
                  <a:lnTo>
                    <a:pt x="3" y="153"/>
                  </a:lnTo>
                  <a:lnTo>
                    <a:pt x="3" y="144"/>
                  </a:lnTo>
                  <a:lnTo>
                    <a:pt x="3" y="135"/>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77" name="Freeform 65">
              <a:extLst>
                <a:ext uri="{FF2B5EF4-FFF2-40B4-BE49-F238E27FC236}">
                  <a16:creationId xmlns:a16="http://schemas.microsoft.com/office/drawing/2014/main" id="{CB941DB7-0BA1-4C8A-8749-92DEBE0A5EEF}"/>
                </a:ext>
              </a:extLst>
            </p:cNvPr>
            <p:cNvSpPr>
              <a:spLocks/>
            </p:cNvSpPr>
            <p:nvPr/>
          </p:nvSpPr>
          <p:spPr bwMode="auto">
            <a:xfrm>
              <a:off x="3618" y="2373"/>
              <a:ext cx="31" cy="193"/>
            </a:xfrm>
            <a:custGeom>
              <a:avLst/>
              <a:gdLst>
                <a:gd name="T0" fmla="*/ 30 w 31"/>
                <a:gd name="T1" fmla="*/ 0 h 193"/>
                <a:gd name="T2" fmla="*/ 27 w 31"/>
                <a:gd name="T3" fmla="*/ 9 h 193"/>
                <a:gd name="T4" fmla="*/ 24 w 31"/>
                <a:gd name="T5" fmla="*/ 18 h 193"/>
                <a:gd name="T6" fmla="*/ 21 w 31"/>
                <a:gd name="T7" fmla="*/ 27 h 193"/>
                <a:gd name="T8" fmla="*/ 15 w 31"/>
                <a:gd name="T9" fmla="*/ 39 h 193"/>
                <a:gd name="T10" fmla="*/ 9 w 31"/>
                <a:gd name="T11" fmla="*/ 48 h 193"/>
                <a:gd name="T12" fmla="*/ 9 w 31"/>
                <a:gd name="T13" fmla="*/ 57 h 193"/>
                <a:gd name="T14" fmla="*/ 6 w 31"/>
                <a:gd name="T15" fmla="*/ 69 h 193"/>
                <a:gd name="T16" fmla="*/ 6 w 31"/>
                <a:gd name="T17" fmla="*/ 78 h 193"/>
                <a:gd name="T18" fmla="*/ 3 w 31"/>
                <a:gd name="T19" fmla="*/ 87 h 193"/>
                <a:gd name="T20" fmla="*/ 0 w 31"/>
                <a:gd name="T21" fmla="*/ 96 h 193"/>
                <a:gd name="T22" fmla="*/ 0 w 31"/>
                <a:gd name="T23" fmla="*/ 105 h 193"/>
                <a:gd name="T24" fmla="*/ 0 w 31"/>
                <a:gd name="T25" fmla="*/ 114 h 193"/>
                <a:gd name="T26" fmla="*/ 0 w 31"/>
                <a:gd name="T27" fmla="*/ 123 h 193"/>
                <a:gd name="T28" fmla="*/ 0 w 31"/>
                <a:gd name="T29" fmla="*/ 135 h 193"/>
                <a:gd name="T30" fmla="*/ 0 w 31"/>
                <a:gd name="T31" fmla="*/ 144 h 193"/>
                <a:gd name="T32" fmla="*/ 0 w 31"/>
                <a:gd name="T33" fmla="*/ 153 h 193"/>
                <a:gd name="T34" fmla="*/ 0 w 31"/>
                <a:gd name="T35" fmla="*/ 165 h 193"/>
                <a:gd name="T36" fmla="*/ 0 w 31"/>
                <a:gd name="T37" fmla="*/ 174 h 193"/>
                <a:gd name="T38" fmla="*/ 0 w 31"/>
                <a:gd name="T39" fmla="*/ 183 h 193"/>
                <a:gd name="T40" fmla="*/ 0 w 31"/>
                <a:gd name="T41" fmla="*/ 192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93"/>
                <a:gd name="T65" fmla="*/ 31 w 31"/>
                <a:gd name="T66" fmla="*/ 193 h 1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93">
                  <a:moveTo>
                    <a:pt x="30" y="0"/>
                  </a:moveTo>
                  <a:lnTo>
                    <a:pt x="27" y="9"/>
                  </a:lnTo>
                  <a:lnTo>
                    <a:pt x="24" y="18"/>
                  </a:lnTo>
                  <a:lnTo>
                    <a:pt x="21" y="27"/>
                  </a:lnTo>
                  <a:lnTo>
                    <a:pt x="15" y="39"/>
                  </a:lnTo>
                  <a:lnTo>
                    <a:pt x="9" y="48"/>
                  </a:lnTo>
                  <a:lnTo>
                    <a:pt x="9" y="57"/>
                  </a:lnTo>
                  <a:lnTo>
                    <a:pt x="6" y="69"/>
                  </a:lnTo>
                  <a:lnTo>
                    <a:pt x="6" y="78"/>
                  </a:lnTo>
                  <a:lnTo>
                    <a:pt x="3" y="87"/>
                  </a:lnTo>
                  <a:lnTo>
                    <a:pt x="0" y="96"/>
                  </a:lnTo>
                  <a:lnTo>
                    <a:pt x="0" y="105"/>
                  </a:lnTo>
                  <a:lnTo>
                    <a:pt x="0" y="114"/>
                  </a:lnTo>
                  <a:lnTo>
                    <a:pt x="0" y="123"/>
                  </a:lnTo>
                  <a:lnTo>
                    <a:pt x="0" y="135"/>
                  </a:lnTo>
                  <a:lnTo>
                    <a:pt x="0" y="144"/>
                  </a:lnTo>
                  <a:lnTo>
                    <a:pt x="0" y="153"/>
                  </a:lnTo>
                  <a:lnTo>
                    <a:pt x="0" y="165"/>
                  </a:lnTo>
                  <a:lnTo>
                    <a:pt x="0" y="174"/>
                  </a:lnTo>
                  <a:lnTo>
                    <a:pt x="0" y="183"/>
                  </a:lnTo>
                  <a:lnTo>
                    <a:pt x="0" y="192"/>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78" name="Freeform 66">
              <a:extLst>
                <a:ext uri="{FF2B5EF4-FFF2-40B4-BE49-F238E27FC236}">
                  <a16:creationId xmlns:a16="http://schemas.microsoft.com/office/drawing/2014/main" id="{E62A9E86-D0C9-46D4-AB33-EDDF41D8DDAE}"/>
                </a:ext>
              </a:extLst>
            </p:cNvPr>
            <p:cNvSpPr>
              <a:spLocks/>
            </p:cNvSpPr>
            <p:nvPr/>
          </p:nvSpPr>
          <p:spPr bwMode="auto">
            <a:xfrm>
              <a:off x="3570" y="2430"/>
              <a:ext cx="205" cy="325"/>
            </a:xfrm>
            <a:custGeom>
              <a:avLst/>
              <a:gdLst>
                <a:gd name="T0" fmla="*/ 204 w 205"/>
                <a:gd name="T1" fmla="*/ 0 h 325"/>
                <a:gd name="T2" fmla="*/ 201 w 205"/>
                <a:gd name="T3" fmla="*/ 9 h 325"/>
                <a:gd name="T4" fmla="*/ 195 w 205"/>
                <a:gd name="T5" fmla="*/ 18 h 325"/>
                <a:gd name="T6" fmla="*/ 192 w 205"/>
                <a:gd name="T7" fmla="*/ 27 h 325"/>
                <a:gd name="T8" fmla="*/ 189 w 205"/>
                <a:gd name="T9" fmla="*/ 36 h 325"/>
                <a:gd name="T10" fmla="*/ 186 w 205"/>
                <a:gd name="T11" fmla="*/ 48 h 325"/>
                <a:gd name="T12" fmla="*/ 183 w 205"/>
                <a:gd name="T13" fmla="*/ 57 h 325"/>
                <a:gd name="T14" fmla="*/ 165 w 205"/>
                <a:gd name="T15" fmla="*/ 126 h 325"/>
                <a:gd name="T16" fmla="*/ 153 w 205"/>
                <a:gd name="T17" fmla="*/ 159 h 325"/>
                <a:gd name="T18" fmla="*/ 129 w 205"/>
                <a:gd name="T19" fmla="*/ 183 h 325"/>
                <a:gd name="T20" fmla="*/ 42 w 205"/>
                <a:gd name="T21" fmla="*/ 288 h 325"/>
                <a:gd name="T22" fmla="*/ 30 w 205"/>
                <a:gd name="T23" fmla="*/ 291 h 325"/>
                <a:gd name="T24" fmla="*/ 0 w 205"/>
                <a:gd name="T25" fmla="*/ 294 h 325"/>
                <a:gd name="T26" fmla="*/ 15 w 205"/>
                <a:gd name="T27" fmla="*/ 297 h 325"/>
                <a:gd name="T28" fmla="*/ 24 w 205"/>
                <a:gd name="T29" fmla="*/ 297 h 325"/>
                <a:gd name="T30" fmla="*/ 18 w 205"/>
                <a:gd name="T31" fmla="*/ 306 h 325"/>
                <a:gd name="T32" fmla="*/ 12 w 205"/>
                <a:gd name="T33" fmla="*/ 315 h 325"/>
                <a:gd name="T34" fmla="*/ 3 w 205"/>
                <a:gd name="T35" fmla="*/ 324 h 3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5"/>
                <a:gd name="T55" fmla="*/ 0 h 325"/>
                <a:gd name="T56" fmla="*/ 205 w 205"/>
                <a:gd name="T57" fmla="*/ 325 h 3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5" h="325">
                  <a:moveTo>
                    <a:pt x="204" y="0"/>
                  </a:moveTo>
                  <a:lnTo>
                    <a:pt x="201" y="9"/>
                  </a:lnTo>
                  <a:lnTo>
                    <a:pt x="195" y="18"/>
                  </a:lnTo>
                  <a:lnTo>
                    <a:pt x="192" y="27"/>
                  </a:lnTo>
                  <a:lnTo>
                    <a:pt x="189" y="36"/>
                  </a:lnTo>
                  <a:lnTo>
                    <a:pt x="186" y="48"/>
                  </a:lnTo>
                  <a:lnTo>
                    <a:pt x="183" y="57"/>
                  </a:lnTo>
                  <a:lnTo>
                    <a:pt x="165" y="126"/>
                  </a:lnTo>
                  <a:lnTo>
                    <a:pt x="153" y="159"/>
                  </a:lnTo>
                  <a:lnTo>
                    <a:pt x="129" y="183"/>
                  </a:lnTo>
                  <a:lnTo>
                    <a:pt x="42" y="288"/>
                  </a:lnTo>
                  <a:lnTo>
                    <a:pt x="30" y="291"/>
                  </a:lnTo>
                  <a:lnTo>
                    <a:pt x="0" y="294"/>
                  </a:lnTo>
                  <a:lnTo>
                    <a:pt x="15" y="297"/>
                  </a:lnTo>
                  <a:lnTo>
                    <a:pt x="24" y="297"/>
                  </a:lnTo>
                  <a:lnTo>
                    <a:pt x="18" y="306"/>
                  </a:lnTo>
                  <a:lnTo>
                    <a:pt x="12" y="315"/>
                  </a:lnTo>
                  <a:lnTo>
                    <a:pt x="3" y="324"/>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79" name="Freeform 67">
              <a:extLst>
                <a:ext uri="{FF2B5EF4-FFF2-40B4-BE49-F238E27FC236}">
                  <a16:creationId xmlns:a16="http://schemas.microsoft.com/office/drawing/2014/main" id="{07D1C4AC-C0DC-4166-B9A0-9F35F6CE70DD}"/>
                </a:ext>
              </a:extLst>
            </p:cNvPr>
            <p:cNvSpPr>
              <a:spLocks/>
            </p:cNvSpPr>
            <p:nvPr/>
          </p:nvSpPr>
          <p:spPr bwMode="auto">
            <a:xfrm>
              <a:off x="3639" y="2421"/>
              <a:ext cx="154" cy="265"/>
            </a:xfrm>
            <a:custGeom>
              <a:avLst/>
              <a:gdLst>
                <a:gd name="T0" fmla="*/ 153 w 154"/>
                <a:gd name="T1" fmla="*/ 0 h 265"/>
                <a:gd name="T2" fmla="*/ 153 w 154"/>
                <a:gd name="T3" fmla="*/ 12 h 265"/>
                <a:gd name="T4" fmla="*/ 153 w 154"/>
                <a:gd name="T5" fmla="*/ 21 h 265"/>
                <a:gd name="T6" fmla="*/ 153 w 154"/>
                <a:gd name="T7" fmla="*/ 30 h 265"/>
                <a:gd name="T8" fmla="*/ 147 w 154"/>
                <a:gd name="T9" fmla="*/ 54 h 265"/>
                <a:gd name="T10" fmla="*/ 141 w 154"/>
                <a:gd name="T11" fmla="*/ 63 h 265"/>
                <a:gd name="T12" fmla="*/ 135 w 154"/>
                <a:gd name="T13" fmla="*/ 75 h 265"/>
                <a:gd name="T14" fmla="*/ 132 w 154"/>
                <a:gd name="T15" fmla="*/ 84 h 265"/>
                <a:gd name="T16" fmla="*/ 129 w 154"/>
                <a:gd name="T17" fmla="*/ 93 h 265"/>
                <a:gd name="T18" fmla="*/ 129 w 154"/>
                <a:gd name="T19" fmla="*/ 102 h 265"/>
                <a:gd name="T20" fmla="*/ 129 w 154"/>
                <a:gd name="T21" fmla="*/ 111 h 265"/>
                <a:gd name="T22" fmla="*/ 129 w 154"/>
                <a:gd name="T23" fmla="*/ 123 h 265"/>
                <a:gd name="T24" fmla="*/ 129 w 154"/>
                <a:gd name="T25" fmla="*/ 132 h 265"/>
                <a:gd name="T26" fmla="*/ 129 w 154"/>
                <a:gd name="T27" fmla="*/ 141 h 265"/>
                <a:gd name="T28" fmla="*/ 126 w 154"/>
                <a:gd name="T29" fmla="*/ 150 h 265"/>
                <a:gd name="T30" fmla="*/ 126 w 154"/>
                <a:gd name="T31" fmla="*/ 159 h 265"/>
                <a:gd name="T32" fmla="*/ 126 w 154"/>
                <a:gd name="T33" fmla="*/ 168 h 265"/>
                <a:gd name="T34" fmla="*/ 126 w 154"/>
                <a:gd name="T35" fmla="*/ 177 h 265"/>
                <a:gd name="T36" fmla="*/ 126 w 154"/>
                <a:gd name="T37" fmla="*/ 189 h 265"/>
                <a:gd name="T38" fmla="*/ 123 w 154"/>
                <a:gd name="T39" fmla="*/ 198 h 265"/>
                <a:gd name="T40" fmla="*/ 123 w 154"/>
                <a:gd name="T41" fmla="*/ 210 h 265"/>
                <a:gd name="T42" fmla="*/ 123 w 154"/>
                <a:gd name="T43" fmla="*/ 222 h 265"/>
                <a:gd name="T44" fmla="*/ 123 w 154"/>
                <a:gd name="T45" fmla="*/ 231 h 265"/>
                <a:gd name="T46" fmla="*/ 123 w 154"/>
                <a:gd name="T47" fmla="*/ 240 h 265"/>
                <a:gd name="T48" fmla="*/ 117 w 154"/>
                <a:gd name="T49" fmla="*/ 228 h 265"/>
                <a:gd name="T50" fmla="*/ 117 w 154"/>
                <a:gd name="T51" fmla="*/ 219 h 265"/>
                <a:gd name="T52" fmla="*/ 129 w 154"/>
                <a:gd name="T53" fmla="*/ 216 h 265"/>
                <a:gd name="T54" fmla="*/ 138 w 154"/>
                <a:gd name="T55" fmla="*/ 225 h 265"/>
                <a:gd name="T56" fmla="*/ 132 w 154"/>
                <a:gd name="T57" fmla="*/ 234 h 265"/>
                <a:gd name="T58" fmla="*/ 132 w 154"/>
                <a:gd name="T59" fmla="*/ 243 h 265"/>
                <a:gd name="T60" fmla="*/ 123 w 154"/>
                <a:gd name="T61" fmla="*/ 246 h 265"/>
                <a:gd name="T62" fmla="*/ 111 w 154"/>
                <a:gd name="T63" fmla="*/ 249 h 265"/>
                <a:gd name="T64" fmla="*/ 99 w 154"/>
                <a:gd name="T65" fmla="*/ 249 h 265"/>
                <a:gd name="T66" fmla="*/ 87 w 154"/>
                <a:gd name="T67" fmla="*/ 258 h 265"/>
                <a:gd name="T68" fmla="*/ 63 w 154"/>
                <a:gd name="T69" fmla="*/ 261 h 265"/>
                <a:gd name="T70" fmla="*/ 54 w 154"/>
                <a:gd name="T71" fmla="*/ 264 h 265"/>
                <a:gd name="T72" fmla="*/ 45 w 154"/>
                <a:gd name="T73" fmla="*/ 264 h 265"/>
                <a:gd name="T74" fmla="*/ 54 w 154"/>
                <a:gd name="T75" fmla="*/ 255 h 265"/>
                <a:gd name="T76" fmla="*/ 63 w 154"/>
                <a:gd name="T77" fmla="*/ 249 h 265"/>
                <a:gd name="T78" fmla="*/ 54 w 154"/>
                <a:gd name="T79" fmla="*/ 252 h 265"/>
                <a:gd name="T80" fmla="*/ 45 w 154"/>
                <a:gd name="T81" fmla="*/ 255 h 265"/>
                <a:gd name="T82" fmla="*/ 36 w 154"/>
                <a:gd name="T83" fmla="*/ 255 h 265"/>
                <a:gd name="T84" fmla="*/ 24 w 154"/>
                <a:gd name="T85" fmla="*/ 261 h 265"/>
                <a:gd name="T86" fmla="*/ 0 w 154"/>
                <a:gd name="T87" fmla="*/ 261 h 2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265"/>
                <a:gd name="T134" fmla="*/ 154 w 154"/>
                <a:gd name="T135" fmla="*/ 265 h 2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265">
                  <a:moveTo>
                    <a:pt x="153" y="0"/>
                  </a:moveTo>
                  <a:lnTo>
                    <a:pt x="153" y="12"/>
                  </a:lnTo>
                  <a:lnTo>
                    <a:pt x="153" y="21"/>
                  </a:lnTo>
                  <a:lnTo>
                    <a:pt x="153" y="30"/>
                  </a:lnTo>
                  <a:lnTo>
                    <a:pt x="147" y="54"/>
                  </a:lnTo>
                  <a:lnTo>
                    <a:pt x="141" y="63"/>
                  </a:lnTo>
                  <a:lnTo>
                    <a:pt x="135" y="75"/>
                  </a:lnTo>
                  <a:lnTo>
                    <a:pt x="132" y="84"/>
                  </a:lnTo>
                  <a:lnTo>
                    <a:pt x="129" y="93"/>
                  </a:lnTo>
                  <a:lnTo>
                    <a:pt x="129" y="102"/>
                  </a:lnTo>
                  <a:lnTo>
                    <a:pt x="129" y="111"/>
                  </a:lnTo>
                  <a:lnTo>
                    <a:pt x="129" y="123"/>
                  </a:lnTo>
                  <a:lnTo>
                    <a:pt x="129" y="132"/>
                  </a:lnTo>
                  <a:lnTo>
                    <a:pt x="129" y="141"/>
                  </a:lnTo>
                  <a:lnTo>
                    <a:pt x="126" y="150"/>
                  </a:lnTo>
                  <a:lnTo>
                    <a:pt x="126" y="159"/>
                  </a:lnTo>
                  <a:lnTo>
                    <a:pt x="126" y="168"/>
                  </a:lnTo>
                  <a:lnTo>
                    <a:pt x="126" y="177"/>
                  </a:lnTo>
                  <a:lnTo>
                    <a:pt x="126" y="189"/>
                  </a:lnTo>
                  <a:lnTo>
                    <a:pt x="123" y="198"/>
                  </a:lnTo>
                  <a:lnTo>
                    <a:pt x="123" y="210"/>
                  </a:lnTo>
                  <a:lnTo>
                    <a:pt x="123" y="222"/>
                  </a:lnTo>
                  <a:lnTo>
                    <a:pt x="123" y="231"/>
                  </a:lnTo>
                  <a:lnTo>
                    <a:pt x="123" y="240"/>
                  </a:lnTo>
                  <a:lnTo>
                    <a:pt x="117" y="228"/>
                  </a:lnTo>
                  <a:lnTo>
                    <a:pt x="117" y="219"/>
                  </a:lnTo>
                  <a:lnTo>
                    <a:pt x="129" y="216"/>
                  </a:lnTo>
                  <a:lnTo>
                    <a:pt x="138" y="225"/>
                  </a:lnTo>
                  <a:lnTo>
                    <a:pt x="132" y="234"/>
                  </a:lnTo>
                  <a:lnTo>
                    <a:pt x="132" y="243"/>
                  </a:lnTo>
                  <a:lnTo>
                    <a:pt x="123" y="246"/>
                  </a:lnTo>
                  <a:lnTo>
                    <a:pt x="111" y="249"/>
                  </a:lnTo>
                  <a:lnTo>
                    <a:pt x="99" y="249"/>
                  </a:lnTo>
                  <a:lnTo>
                    <a:pt x="87" y="258"/>
                  </a:lnTo>
                  <a:lnTo>
                    <a:pt x="63" y="261"/>
                  </a:lnTo>
                  <a:lnTo>
                    <a:pt x="54" y="264"/>
                  </a:lnTo>
                  <a:lnTo>
                    <a:pt x="45" y="264"/>
                  </a:lnTo>
                  <a:lnTo>
                    <a:pt x="54" y="255"/>
                  </a:lnTo>
                  <a:lnTo>
                    <a:pt x="63" y="249"/>
                  </a:lnTo>
                  <a:lnTo>
                    <a:pt x="54" y="252"/>
                  </a:lnTo>
                  <a:lnTo>
                    <a:pt x="45" y="255"/>
                  </a:lnTo>
                  <a:lnTo>
                    <a:pt x="36" y="255"/>
                  </a:lnTo>
                  <a:lnTo>
                    <a:pt x="24" y="261"/>
                  </a:lnTo>
                  <a:lnTo>
                    <a:pt x="0" y="261"/>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80" name="Freeform 68">
              <a:extLst>
                <a:ext uri="{FF2B5EF4-FFF2-40B4-BE49-F238E27FC236}">
                  <a16:creationId xmlns:a16="http://schemas.microsoft.com/office/drawing/2014/main" id="{847DEBDA-9C00-4C3C-8244-4FCFFCBDC14F}"/>
                </a:ext>
              </a:extLst>
            </p:cNvPr>
            <p:cNvSpPr>
              <a:spLocks/>
            </p:cNvSpPr>
            <p:nvPr/>
          </p:nvSpPr>
          <p:spPr bwMode="auto">
            <a:xfrm>
              <a:off x="3555" y="2757"/>
              <a:ext cx="25" cy="52"/>
            </a:xfrm>
            <a:custGeom>
              <a:avLst/>
              <a:gdLst>
                <a:gd name="T0" fmla="*/ 24 w 25"/>
                <a:gd name="T1" fmla="*/ 0 h 52"/>
                <a:gd name="T2" fmla="*/ 24 w 25"/>
                <a:gd name="T3" fmla="*/ 9 h 52"/>
                <a:gd name="T4" fmla="*/ 24 w 25"/>
                <a:gd name="T5" fmla="*/ 18 h 52"/>
                <a:gd name="T6" fmla="*/ 21 w 25"/>
                <a:gd name="T7" fmla="*/ 27 h 52"/>
                <a:gd name="T8" fmla="*/ 18 w 25"/>
                <a:gd name="T9" fmla="*/ 36 h 52"/>
                <a:gd name="T10" fmla="*/ 9 w 25"/>
                <a:gd name="T11" fmla="*/ 45 h 52"/>
                <a:gd name="T12" fmla="*/ 0 w 25"/>
                <a:gd name="T13" fmla="*/ 48 h 52"/>
                <a:gd name="T14" fmla="*/ 9 w 25"/>
                <a:gd name="T15" fmla="*/ 51 h 52"/>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52"/>
                <a:gd name="T26" fmla="*/ 25 w 25"/>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52">
                  <a:moveTo>
                    <a:pt x="24" y="0"/>
                  </a:moveTo>
                  <a:lnTo>
                    <a:pt x="24" y="9"/>
                  </a:lnTo>
                  <a:lnTo>
                    <a:pt x="24" y="18"/>
                  </a:lnTo>
                  <a:lnTo>
                    <a:pt x="21" y="27"/>
                  </a:lnTo>
                  <a:lnTo>
                    <a:pt x="18" y="36"/>
                  </a:lnTo>
                  <a:lnTo>
                    <a:pt x="9" y="45"/>
                  </a:lnTo>
                  <a:lnTo>
                    <a:pt x="0" y="48"/>
                  </a:lnTo>
                  <a:lnTo>
                    <a:pt x="9" y="51"/>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81" name="Freeform 69">
              <a:extLst>
                <a:ext uri="{FF2B5EF4-FFF2-40B4-BE49-F238E27FC236}">
                  <a16:creationId xmlns:a16="http://schemas.microsoft.com/office/drawing/2014/main" id="{E17BBF9A-B910-44E6-9436-9A2D1098C714}"/>
                </a:ext>
              </a:extLst>
            </p:cNvPr>
            <p:cNvSpPr>
              <a:spLocks/>
            </p:cNvSpPr>
            <p:nvPr/>
          </p:nvSpPr>
          <p:spPr bwMode="auto">
            <a:xfrm>
              <a:off x="3582" y="2676"/>
              <a:ext cx="364" cy="697"/>
            </a:xfrm>
            <a:custGeom>
              <a:avLst/>
              <a:gdLst>
                <a:gd name="T0" fmla="*/ 0 w 364"/>
                <a:gd name="T1" fmla="*/ 141 h 697"/>
                <a:gd name="T2" fmla="*/ 21 w 364"/>
                <a:gd name="T3" fmla="*/ 159 h 697"/>
                <a:gd name="T4" fmla="*/ 33 w 364"/>
                <a:gd name="T5" fmla="*/ 228 h 697"/>
                <a:gd name="T6" fmla="*/ 45 w 364"/>
                <a:gd name="T7" fmla="*/ 315 h 697"/>
                <a:gd name="T8" fmla="*/ 45 w 364"/>
                <a:gd name="T9" fmla="*/ 345 h 697"/>
                <a:gd name="T10" fmla="*/ 57 w 364"/>
                <a:gd name="T11" fmla="*/ 387 h 697"/>
                <a:gd name="T12" fmla="*/ 81 w 364"/>
                <a:gd name="T13" fmla="*/ 432 h 697"/>
                <a:gd name="T14" fmla="*/ 120 w 364"/>
                <a:gd name="T15" fmla="*/ 468 h 697"/>
                <a:gd name="T16" fmla="*/ 132 w 364"/>
                <a:gd name="T17" fmla="*/ 495 h 697"/>
                <a:gd name="T18" fmla="*/ 255 w 364"/>
                <a:gd name="T19" fmla="*/ 696 h 697"/>
                <a:gd name="T20" fmla="*/ 336 w 364"/>
                <a:gd name="T21" fmla="*/ 660 h 697"/>
                <a:gd name="T22" fmla="*/ 363 w 364"/>
                <a:gd name="T23" fmla="*/ 624 h 697"/>
                <a:gd name="T24" fmla="*/ 354 w 364"/>
                <a:gd name="T25" fmla="*/ 606 h 697"/>
                <a:gd name="T26" fmla="*/ 294 w 364"/>
                <a:gd name="T27" fmla="*/ 501 h 697"/>
                <a:gd name="T28" fmla="*/ 264 w 364"/>
                <a:gd name="T29" fmla="*/ 459 h 697"/>
                <a:gd name="T30" fmla="*/ 219 w 364"/>
                <a:gd name="T31" fmla="*/ 411 h 697"/>
                <a:gd name="T32" fmla="*/ 192 w 364"/>
                <a:gd name="T33" fmla="*/ 378 h 697"/>
                <a:gd name="T34" fmla="*/ 201 w 364"/>
                <a:gd name="T35" fmla="*/ 381 h 697"/>
                <a:gd name="T36" fmla="*/ 198 w 364"/>
                <a:gd name="T37" fmla="*/ 357 h 697"/>
                <a:gd name="T38" fmla="*/ 177 w 364"/>
                <a:gd name="T39" fmla="*/ 339 h 697"/>
                <a:gd name="T40" fmla="*/ 195 w 364"/>
                <a:gd name="T41" fmla="*/ 354 h 697"/>
                <a:gd name="T42" fmla="*/ 174 w 364"/>
                <a:gd name="T43" fmla="*/ 246 h 697"/>
                <a:gd name="T44" fmla="*/ 171 w 364"/>
                <a:gd name="T45" fmla="*/ 216 h 697"/>
                <a:gd name="T46" fmla="*/ 174 w 364"/>
                <a:gd name="T47" fmla="*/ 180 h 697"/>
                <a:gd name="T48" fmla="*/ 153 w 364"/>
                <a:gd name="T49" fmla="*/ 216 h 697"/>
                <a:gd name="T50" fmla="*/ 174 w 364"/>
                <a:gd name="T51" fmla="*/ 174 h 697"/>
                <a:gd name="T52" fmla="*/ 156 w 364"/>
                <a:gd name="T53" fmla="*/ 189 h 697"/>
                <a:gd name="T54" fmla="*/ 180 w 364"/>
                <a:gd name="T55" fmla="*/ 165 h 697"/>
                <a:gd name="T56" fmla="*/ 198 w 364"/>
                <a:gd name="T57" fmla="*/ 123 h 697"/>
                <a:gd name="T58" fmla="*/ 195 w 364"/>
                <a:gd name="T59" fmla="*/ 84 h 697"/>
                <a:gd name="T60" fmla="*/ 186 w 364"/>
                <a:gd name="T61" fmla="*/ 54 h 697"/>
                <a:gd name="T62" fmla="*/ 174 w 364"/>
                <a:gd name="T63" fmla="*/ 0 h 6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4"/>
                <a:gd name="T97" fmla="*/ 0 h 697"/>
                <a:gd name="T98" fmla="*/ 364 w 364"/>
                <a:gd name="T99" fmla="*/ 697 h 6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4" h="697">
                  <a:moveTo>
                    <a:pt x="0" y="141"/>
                  </a:moveTo>
                  <a:lnTo>
                    <a:pt x="21" y="159"/>
                  </a:lnTo>
                  <a:lnTo>
                    <a:pt x="33" y="228"/>
                  </a:lnTo>
                  <a:lnTo>
                    <a:pt x="45" y="315"/>
                  </a:lnTo>
                  <a:lnTo>
                    <a:pt x="45" y="345"/>
                  </a:lnTo>
                  <a:lnTo>
                    <a:pt x="57" y="387"/>
                  </a:lnTo>
                  <a:lnTo>
                    <a:pt x="81" y="432"/>
                  </a:lnTo>
                  <a:lnTo>
                    <a:pt x="120" y="468"/>
                  </a:lnTo>
                  <a:lnTo>
                    <a:pt x="132" y="495"/>
                  </a:lnTo>
                  <a:lnTo>
                    <a:pt x="255" y="696"/>
                  </a:lnTo>
                  <a:lnTo>
                    <a:pt x="336" y="660"/>
                  </a:lnTo>
                  <a:lnTo>
                    <a:pt x="363" y="624"/>
                  </a:lnTo>
                  <a:lnTo>
                    <a:pt x="354" y="606"/>
                  </a:lnTo>
                  <a:lnTo>
                    <a:pt x="294" y="501"/>
                  </a:lnTo>
                  <a:lnTo>
                    <a:pt x="264" y="459"/>
                  </a:lnTo>
                  <a:lnTo>
                    <a:pt x="219" y="411"/>
                  </a:lnTo>
                  <a:lnTo>
                    <a:pt x="192" y="378"/>
                  </a:lnTo>
                  <a:lnTo>
                    <a:pt x="201" y="381"/>
                  </a:lnTo>
                  <a:lnTo>
                    <a:pt x="198" y="357"/>
                  </a:lnTo>
                  <a:lnTo>
                    <a:pt x="177" y="339"/>
                  </a:lnTo>
                  <a:lnTo>
                    <a:pt x="195" y="354"/>
                  </a:lnTo>
                  <a:lnTo>
                    <a:pt x="174" y="246"/>
                  </a:lnTo>
                  <a:lnTo>
                    <a:pt x="171" y="216"/>
                  </a:lnTo>
                  <a:lnTo>
                    <a:pt x="174" y="180"/>
                  </a:lnTo>
                  <a:lnTo>
                    <a:pt x="153" y="216"/>
                  </a:lnTo>
                  <a:lnTo>
                    <a:pt x="174" y="174"/>
                  </a:lnTo>
                  <a:lnTo>
                    <a:pt x="156" y="189"/>
                  </a:lnTo>
                  <a:lnTo>
                    <a:pt x="180" y="165"/>
                  </a:lnTo>
                  <a:lnTo>
                    <a:pt x="198" y="123"/>
                  </a:lnTo>
                  <a:lnTo>
                    <a:pt x="195" y="84"/>
                  </a:lnTo>
                  <a:lnTo>
                    <a:pt x="186" y="54"/>
                  </a:lnTo>
                  <a:lnTo>
                    <a:pt x="174"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82" name="Freeform 70">
              <a:extLst>
                <a:ext uri="{FF2B5EF4-FFF2-40B4-BE49-F238E27FC236}">
                  <a16:creationId xmlns:a16="http://schemas.microsoft.com/office/drawing/2014/main" id="{D26F32BC-EED8-4841-A0B2-91E408A92236}"/>
                </a:ext>
              </a:extLst>
            </p:cNvPr>
            <p:cNvSpPr>
              <a:spLocks/>
            </p:cNvSpPr>
            <p:nvPr/>
          </p:nvSpPr>
          <p:spPr bwMode="auto">
            <a:xfrm>
              <a:off x="3738" y="3024"/>
              <a:ext cx="22" cy="58"/>
            </a:xfrm>
            <a:custGeom>
              <a:avLst/>
              <a:gdLst>
                <a:gd name="T0" fmla="*/ 21 w 22"/>
                <a:gd name="T1" fmla="*/ 57 h 58"/>
                <a:gd name="T2" fmla="*/ 12 w 22"/>
                <a:gd name="T3" fmla="*/ 54 h 58"/>
                <a:gd name="T4" fmla="*/ 9 w 22"/>
                <a:gd name="T5" fmla="*/ 45 h 58"/>
                <a:gd name="T6" fmla="*/ 9 w 22"/>
                <a:gd name="T7" fmla="*/ 36 h 58"/>
                <a:gd name="T8" fmla="*/ 3 w 22"/>
                <a:gd name="T9" fmla="*/ 27 h 58"/>
                <a:gd name="T10" fmla="*/ 0 w 22"/>
                <a:gd name="T11" fmla="*/ 18 h 58"/>
                <a:gd name="T12" fmla="*/ 0 w 22"/>
                <a:gd name="T13" fmla="*/ 9 h 58"/>
                <a:gd name="T14" fmla="*/ 0 w 22"/>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58"/>
                <a:gd name="T26" fmla="*/ 22 w 22"/>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58">
                  <a:moveTo>
                    <a:pt x="21" y="57"/>
                  </a:moveTo>
                  <a:lnTo>
                    <a:pt x="12" y="54"/>
                  </a:lnTo>
                  <a:lnTo>
                    <a:pt x="9" y="45"/>
                  </a:lnTo>
                  <a:lnTo>
                    <a:pt x="9" y="36"/>
                  </a:lnTo>
                  <a:lnTo>
                    <a:pt x="3" y="27"/>
                  </a:lnTo>
                  <a:lnTo>
                    <a:pt x="0" y="18"/>
                  </a:lnTo>
                  <a:lnTo>
                    <a:pt x="0" y="9"/>
                  </a:lnTo>
                  <a:lnTo>
                    <a:pt x="0"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83" name="Freeform 71">
              <a:extLst>
                <a:ext uri="{FF2B5EF4-FFF2-40B4-BE49-F238E27FC236}">
                  <a16:creationId xmlns:a16="http://schemas.microsoft.com/office/drawing/2014/main" id="{B25D584B-303E-4D44-B534-F20589BDE37D}"/>
                </a:ext>
              </a:extLst>
            </p:cNvPr>
            <p:cNvSpPr>
              <a:spLocks/>
            </p:cNvSpPr>
            <p:nvPr/>
          </p:nvSpPr>
          <p:spPr bwMode="auto">
            <a:xfrm>
              <a:off x="3492" y="2826"/>
              <a:ext cx="154" cy="490"/>
            </a:xfrm>
            <a:custGeom>
              <a:avLst/>
              <a:gdLst>
                <a:gd name="T0" fmla="*/ 117 w 154"/>
                <a:gd name="T1" fmla="*/ 183 h 490"/>
                <a:gd name="T2" fmla="*/ 126 w 154"/>
                <a:gd name="T3" fmla="*/ 189 h 490"/>
                <a:gd name="T4" fmla="*/ 126 w 154"/>
                <a:gd name="T5" fmla="*/ 198 h 490"/>
                <a:gd name="T6" fmla="*/ 126 w 154"/>
                <a:gd name="T7" fmla="*/ 207 h 490"/>
                <a:gd name="T8" fmla="*/ 120 w 154"/>
                <a:gd name="T9" fmla="*/ 216 h 490"/>
                <a:gd name="T10" fmla="*/ 111 w 154"/>
                <a:gd name="T11" fmla="*/ 225 h 490"/>
                <a:gd name="T12" fmla="*/ 108 w 154"/>
                <a:gd name="T13" fmla="*/ 234 h 490"/>
                <a:gd name="T14" fmla="*/ 108 w 154"/>
                <a:gd name="T15" fmla="*/ 243 h 490"/>
                <a:gd name="T16" fmla="*/ 111 w 154"/>
                <a:gd name="T17" fmla="*/ 231 h 490"/>
                <a:gd name="T18" fmla="*/ 120 w 154"/>
                <a:gd name="T19" fmla="*/ 225 h 490"/>
                <a:gd name="T20" fmla="*/ 126 w 154"/>
                <a:gd name="T21" fmla="*/ 216 h 490"/>
                <a:gd name="T22" fmla="*/ 126 w 154"/>
                <a:gd name="T23" fmla="*/ 255 h 490"/>
                <a:gd name="T24" fmla="*/ 147 w 154"/>
                <a:gd name="T25" fmla="*/ 378 h 490"/>
                <a:gd name="T26" fmla="*/ 153 w 154"/>
                <a:gd name="T27" fmla="*/ 471 h 490"/>
                <a:gd name="T28" fmla="*/ 129 w 154"/>
                <a:gd name="T29" fmla="*/ 486 h 490"/>
                <a:gd name="T30" fmla="*/ 90 w 154"/>
                <a:gd name="T31" fmla="*/ 489 h 490"/>
                <a:gd name="T32" fmla="*/ 48 w 154"/>
                <a:gd name="T33" fmla="*/ 489 h 490"/>
                <a:gd name="T34" fmla="*/ 0 w 154"/>
                <a:gd name="T35" fmla="*/ 486 h 490"/>
                <a:gd name="T36" fmla="*/ 3 w 154"/>
                <a:gd name="T37" fmla="*/ 348 h 490"/>
                <a:gd name="T38" fmla="*/ 6 w 154"/>
                <a:gd name="T39" fmla="*/ 237 h 490"/>
                <a:gd name="T40" fmla="*/ 15 w 154"/>
                <a:gd name="T41" fmla="*/ 225 h 490"/>
                <a:gd name="T42" fmla="*/ 24 w 154"/>
                <a:gd name="T43" fmla="*/ 240 h 490"/>
                <a:gd name="T44" fmla="*/ 6 w 154"/>
                <a:gd name="T45" fmla="*/ 198 h 490"/>
                <a:gd name="T46" fmla="*/ 6 w 154"/>
                <a:gd name="T47" fmla="*/ 156 h 490"/>
                <a:gd name="T48" fmla="*/ 12 w 154"/>
                <a:gd name="T49" fmla="*/ 117 h 490"/>
                <a:gd name="T50" fmla="*/ 39 w 154"/>
                <a:gd name="T51" fmla="*/ 0 h 4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490"/>
                <a:gd name="T80" fmla="*/ 154 w 154"/>
                <a:gd name="T81" fmla="*/ 490 h 4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490">
                  <a:moveTo>
                    <a:pt x="117" y="183"/>
                  </a:moveTo>
                  <a:lnTo>
                    <a:pt x="126" y="189"/>
                  </a:lnTo>
                  <a:lnTo>
                    <a:pt x="126" y="198"/>
                  </a:lnTo>
                  <a:lnTo>
                    <a:pt x="126" y="207"/>
                  </a:lnTo>
                  <a:lnTo>
                    <a:pt x="120" y="216"/>
                  </a:lnTo>
                  <a:lnTo>
                    <a:pt x="111" y="225"/>
                  </a:lnTo>
                  <a:lnTo>
                    <a:pt x="108" y="234"/>
                  </a:lnTo>
                  <a:lnTo>
                    <a:pt x="108" y="243"/>
                  </a:lnTo>
                  <a:lnTo>
                    <a:pt x="111" y="231"/>
                  </a:lnTo>
                  <a:lnTo>
                    <a:pt x="120" y="225"/>
                  </a:lnTo>
                  <a:lnTo>
                    <a:pt x="126" y="216"/>
                  </a:lnTo>
                  <a:lnTo>
                    <a:pt x="126" y="255"/>
                  </a:lnTo>
                  <a:lnTo>
                    <a:pt x="147" y="378"/>
                  </a:lnTo>
                  <a:lnTo>
                    <a:pt x="153" y="471"/>
                  </a:lnTo>
                  <a:lnTo>
                    <a:pt x="129" y="486"/>
                  </a:lnTo>
                  <a:lnTo>
                    <a:pt x="90" y="489"/>
                  </a:lnTo>
                  <a:lnTo>
                    <a:pt x="48" y="489"/>
                  </a:lnTo>
                  <a:lnTo>
                    <a:pt x="0" y="486"/>
                  </a:lnTo>
                  <a:lnTo>
                    <a:pt x="3" y="348"/>
                  </a:lnTo>
                  <a:lnTo>
                    <a:pt x="6" y="237"/>
                  </a:lnTo>
                  <a:lnTo>
                    <a:pt x="15" y="225"/>
                  </a:lnTo>
                  <a:lnTo>
                    <a:pt x="24" y="240"/>
                  </a:lnTo>
                  <a:lnTo>
                    <a:pt x="6" y="198"/>
                  </a:lnTo>
                  <a:lnTo>
                    <a:pt x="6" y="156"/>
                  </a:lnTo>
                  <a:lnTo>
                    <a:pt x="12" y="117"/>
                  </a:lnTo>
                  <a:lnTo>
                    <a:pt x="39"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84" name="Freeform 72">
              <a:extLst>
                <a:ext uri="{FF2B5EF4-FFF2-40B4-BE49-F238E27FC236}">
                  <a16:creationId xmlns:a16="http://schemas.microsoft.com/office/drawing/2014/main" id="{C58D59B4-86DE-47B2-8580-854220F9A372}"/>
                </a:ext>
              </a:extLst>
            </p:cNvPr>
            <p:cNvSpPr>
              <a:spLocks/>
            </p:cNvSpPr>
            <p:nvPr/>
          </p:nvSpPr>
          <p:spPr bwMode="auto">
            <a:xfrm>
              <a:off x="3387" y="3321"/>
              <a:ext cx="238" cy="103"/>
            </a:xfrm>
            <a:custGeom>
              <a:avLst/>
              <a:gdLst>
                <a:gd name="T0" fmla="*/ 141 w 238"/>
                <a:gd name="T1" fmla="*/ 21 h 103"/>
                <a:gd name="T2" fmla="*/ 132 w 238"/>
                <a:gd name="T3" fmla="*/ 45 h 103"/>
                <a:gd name="T4" fmla="*/ 144 w 238"/>
                <a:gd name="T5" fmla="*/ 18 h 103"/>
                <a:gd name="T6" fmla="*/ 117 w 238"/>
                <a:gd name="T7" fmla="*/ 24 h 103"/>
                <a:gd name="T8" fmla="*/ 87 w 238"/>
                <a:gd name="T9" fmla="*/ 45 h 103"/>
                <a:gd name="T10" fmla="*/ 51 w 238"/>
                <a:gd name="T11" fmla="*/ 54 h 103"/>
                <a:gd name="T12" fmla="*/ 12 w 238"/>
                <a:gd name="T13" fmla="*/ 69 h 103"/>
                <a:gd name="T14" fmla="*/ 0 w 238"/>
                <a:gd name="T15" fmla="*/ 93 h 103"/>
                <a:gd name="T16" fmla="*/ 33 w 238"/>
                <a:gd name="T17" fmla="*/ 99 h 103"/>
                <a:gd name="T18" fmla="*/ 78 w 238"/>
                <a:gd name="T19" fmla="*/ 102 h 103"/>
                <a:gd name="T20" fmla="*/ 123 w 238"/>
                <a:gd name="T21" fmla="*/ 102 h 103"/>
                <a:gd name="T22" fmla="*/ 150 w 238"/>
                <a:gd name="T23" fmla="*/ 93 h 103"/>
                <a:gd name="T24" fmla="*/ 162 w 238"/>
                <a:gd name="T25" fmla="*/ 78 h 103"/>
                <a:gd name="T26" fmla="*/ 132 w 238"/>
                <a:gd name="T27" fmla="*/ 90 h 103"/>
                <a:gd name="T28" fmla="*/ 81 w 238"/>
                <a:gd name="T29" fmla="*/ 93 h 103"/>
                <a:gd name="T30" fmla="*/ 51 w 238"/>
                <a:gd name="T31" fmla="*/ 93 h 103"/>
                <a:gd name="T32" fmla="*/ 21 w 238"/>
                <a:gd name="T33" fmla="*/ 90 h 103"/>
                <a:gd name="T34" fmla="*/ 51 w 238"/>
                <a:gd name="T35" fmla="*/ 93 h 103"/>
                <a:gd name="T36" fmla="*/ 93 w 238"/>
                <a:gd name="T37" fmla="*/ 99 h 103"/>
                <a:gd name="T38" fmla="*/ 129 w 238"/>
                <a:gd name="T39" fmla="*/ 99 h 103"/>
                <a:gd name="T40" fmla="*/ 159 w 238"/>
                <a:gd name="T41" fmla="*/ 87 h 103"/>
                <a:gd name="T42" fmla="*/ 189 w 238"/>
                <a:gd name="T43" fmla="*/ 96 h 103"/>
                <a:gd name="T44" fmla="*/ 216 w 238"/>
                <a:gd name="T45" fmla="*/ 96 h 103"/>
                <a:gd name="T46" fmla="*/ 216 w 238"/>
                <a:gd name="T47" fmla="*/ 75 h 103"/>
                <a:gd name="T48" fmla="*/ 174 w 238"/>
                <a:gd name="T49" fmla="*/ 75 h 103"/>
                <a:gd name="T50" fmla="*/ 165 w 238"/>
                <a:gd name="T51" fmla="*/ 75 h 103"/>
                <a:gd name="T52" fmla="*/ 210 w 238"/>
                <a:gd name="T53" fmla="*/ 75 h 103"/>
                <a:gd name="T54" fmla="*/ 231 w 238"/>
                <a:gd name="T55" fmla="*/ 60 h 103"/>
                <a:gd name="T56" fmla="*/ 237 w 238"/>
                <a:gd name="T57" fmla="*/ 33 h 103"/>
                <a:gd name="T58" fmla="*/ 210 w 238"/>
                <a:gd name="T59" fmla="*/ 27 h 103"/>
                <a:gd name="T60" fmla="*/ 177 w 238"/>
                <a:gd name="T61" fmla="*/ 30 h 103"/>
                <a:gd name="T62" fmla="*/ 147 w 238"/>
                <a:gd name="T63" fmla="*/ 33 h 103"/>
                <a:gd name="T64" fmla="*/ 147 w 238"/>
                <a:gd name="T65" fmla="*/ 39 h 103"/>
                <a:gd name="T66" fmla="*/ 135 w 238"/>
                <a:gd name="T67" fmla="*/ 30 h 103"/>
                <a:gd name="T68" fmla="*/ 111 w 238"/>
                <a:gd name="T69" fmla="*/ 51 h 103"/>
                <a:gd name="T70" fmla="*/ 84 w 238"/>
                <a:gd name="T71" fmla="*/ 60 h 103"/>
                <a:gd name="T72" fmla="*/ 54 w 238"/>
                <a:gd name="T73" fmla="*/ 66 h 103"/>
                <a:gd name="T74" fmla="*/ 36 w 238"/>
                <a:gd name="T75" fmla="*/ 69 h 103"/>
                <a:gd name="T76" fmla="*/ 72 w 238"/>
                <a:gd name="T77" fmla="*/ 69 h 103"/>
                <a:gd name="T78" fmla="*/ 102 w 238"/>
                <a:gd name="T79" fmla="*/ 57 h 103"/>
                <a:gd name="T80" fmla="*/ 129 w 238"/>
                <a:gd name="T81" fmla="*/ 45 h 103"/>
                <a:gd name="T82" fmla="*/ 168 w 238"/>
                <a:gd name="T83" fmla="*/ 36 h 103"/>
                <a:gd name="T84" fmla="*/ 216 w 238"/>
                <a:gd name="T85" fmla="*/ 42 h 103"/>
                <a:gd name="T86" fmla="*/ 228 w 238"/>
                <a:gd name="T87" fmla="*/ 18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103"/>
                <a:gd name="T134" fmla="*/ 238 w 238"/>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103">
                  <a:moveTo>
                    <a:pt x="147" y="0"/>
                  </a:moveTo>
                  <a:lnTo>
                    <a:pt x="144" y="9"/>
                  </a:lnTo>
                  <a:lnTo>
                    <a:pt x="141" y="21"/>
                  </a:lnTo>
                  <a:lnTo>
                    <a:pt x="141" y="30"/>
                  </a:lnTo>
                  <a:lnTo>
                    <a:pt x="141" y="42"/>
                  </a:lnTo>
                  <a:lnTo>
                    <a:pt x="132" y="45"/>
                  </a:lnTo>
                  <a:lnTo>
                    <a:pt x="138" y="36"/>
                  </a:lnTo>
                  <a:lnTo>
                    <a:pt x="147" y="27"/>
                  </a:lnTo>
                  <a:lnTo>
                    <a:pt x="144" y="18"/>
                  </a:lnTo>
                  <a:lnTo>
                    <a:pt x="135" y="15"/>
                  </a:lnTo>
                  <a:lnTo>
                    <a:pt x="126" y="21"/>
                  </a:lnTo>
                  <a:lnTo>
                    <a:pt x="117" y="24"/>
                  </a:lnTo>
                  <a:lnTo>
                    <a:pt x="108" y="33"/>
                  </a:lnTo>
                  <a:lnTo>
                    <a:pt x="96" y="42"/>
                  </a:lnTo>
                  <a:lnTo>
                    <a:pt x="87" y="45"/>
                  </a:lnTo>
                  <a:lnTo>
                    <a:pt x="78" y="48"/>
                  </a:lnTo>
                  <a:lnTo>
                    <a:pt x="69" y="51"/>
                  </a:lnTo>
                  <a:lnTo>
                    <a:pt x="51" y="54"/>
                  </a:lnTo>
                  <a:lnTo>
                    <a:pt x="39" y="60"/>
                  </a:lnTo>
                  <a:lnTo>
                    <a:pt x="18" y="60"/>
                  </a:lnTo>
                  <a:lnTo>
                    <a:pt x="12" y="69"/>
                  </a:lnTo>
                  <a:lnTo>
                    <a:pt x="9" y="78"/>
                  </a:lnTo>
                  <a:lnTo>
                    <a:pt x="9" y="90"/>
                  </a:lnTo>
                  <a:lnTo>
                    <a:pt x="0" y="93"/>
                  </a:lnTo>
                  <a:lnTo>
                    <a:pt x="12" y="93"/>
                  </a:lnTo>
                  <a:lnTo>
                    <a:pt x="24" y="96"/>
                  </a:lnTo>
                  <a:lnTo>
                    <a:pt x="33" y="99"/>
                  </a:lnTo>
                  <a:lnTo>
                    <a:pt x="45" y="102"/>
                  </a:lnTo>
                  <a:lnTo>
                    <a:pt x="69" y="102"/>
                  </a:lnTo>
                  <a:lnTo>
                    <a:pt x="78" y="102"/>
                  </a:lnTo>
                  <a:lnTo>
                    <a:pt x="90" y="102"/>
                  </a:lnTo>
                  <a:lnTo>
                    <a:pt x="114" y="102"/>
                  </a:lnTo>
                  <a:lnTo>
                    <a:pt x="123" y="102"/>
                  </a:lnTo>
                  <a:lnTo>
                    <a:pt x="132" y="99"/>
                  </a:lnTo>
                  <a:lnTo>
                    <a:pt x="141" y="96"/>
                  </a:lnTo>
                  <a:lnTo>
                    <a:pt x="150" y="93"/>
                  </a:lnTo>
                  <a:lnTo>
                    <a:pt x="162" y="87"/>
                  </a:lnTo>
                  <a:lnTo>
                    <a:pt x="174" y="81"/>
                  </a:lnTo>
                  <a:lnTo>
                    <a:pt x="162" y="78"/>
                  </a:lnTo>
                  <a:lnTo>
                    <a:pt x="150" y="84"/>
                  </a:lnTo>
                  <a:lnTo>
                    <a:pt x="141" y="87"/>
                  </a:lnTo>
                  <a:lnTo>
                    <a:pt x="132" y="90"/>
                  </a:lnTo>
                  <a:lnTo>
                    <a:pt x="120" y="93"/>
                  </a:lnTo>
                  <a:lnTo>
                    <a:pt x="99" y="93"/>
                  </a:lnTo>
                  <a:lnTo>
                    <a:pt x="81" y="93"/>
                  </a:lnTo>
                  <a:lnTo>
                    <a:pt x="72" y="93"/>
                  </a:lnTo>
                  <a:lnTo>
                    <a:pt x="60" y="93"/>
                  </a:lnTo>
                  <a:lnTo>
                    <a:pt x="51" y="93"/>
                  </a:lnTo>
                  <a:lnTo>
                    <a:pt x="42" y="93"/>
                  </a:lnTo>
                  <a:lnTo>
                    <a:pt x="33" y="90"/>
                  </a:lnTo>
                  <a:lnTo>
                    <a:pt x="21" y="90"/>
                  </a:lnTo>
                  <a:lnTo>
                    <a:pt x="30" y="90"/>
                  </a:lnTo>
                  <a:lnTo>
                    <a:pt x="39" y="90"/>
                  </a:lnTo>
                  <a:lnTo>
                    <a:pt x="51" y="93"/>
                  </a:lnTo>
                  <a:lnTo>
                    <a:pt x="60" y="96"/>
                  </a:lnTo>
                  <a:lnTo>
                    <a:pt x="72" y="99"/>
                  </a:lnTo>
                  <a:lnTo>
                    <a:pt x="93" y="99"/>
                  </a:lnTo>
                  <a:lnTo>
                    <a:pt x="105" y="102"/>
                  </a:lnTo>
                  <a:lnTo>
                    <a:pt x="117" y="102"/>
                  </a:lnTo>
                  <a:lnTo>
                    <a:pt x="129" y="99"/>
                  </a:lnTo>
                  <a:lnTo>
                    <a:pt x="141" y="99"/>
                  </a:lnTo>
                  <a:lnTo>
                    <a:pt x="150" y="93"/>
                  </a:lnTo>
                  <a:lnTo>
                    <a:pt x="159" y="87"/>
                  </a:lnTo>
                  <a:lnTo>
                    <a:pt x="171" y="84"/>
                  </a:lnTo>
                  <a:lnTo>
                    <a:pt x="180" y="90"/>
                  </a:lnTo>
                  <a:lnTo>
                    <a:pt x="189" y="96"/>
                  </a:lnTo>
                  <a:lnTo>
                    <a:pt x="198" y="96"/>
                  </a:lnTo>
                  <a:lnTo>
                    <a:pt x="207" y="96"/>
                  </a:lnTo>
                  <a:lnTo>
                    <a:pt x="216" y="96"/>
                  </a:lnTo>
                  <a:lnTo>
                    <a:pt x="225" y="87"/>
                  </a:lnTo>
                  <a:lnTo>
                    <a:pt x="225" y="78"/>
                  </a:lnTo>
                  <a:lnTo>
                    <a:pt x="216" y="75"/>
                  </a:lnTo>
                  <a:lnTo>
                    <a:pt x="207" y="75"/>
                  </a:lnTo>
                  <a:lnTo>
                    <a:pt x="198" y="75"/>
                  </a:lnTo>
                  <a:lnTo>
                    <a:pt x="174" y="75"/>
                  </a:lnTo>
                  <a:lnTo>
                    <a:pt x="165" y="75"/>
                  </a:lnTo>
                  <a:lnTo>
                    <a:pt x="156" y="75"/>
                  </a:lnTo>
                  <a:lnTo>
                    <a:pt x="165" y="75"/>
                  </a:lnTo>
                  <a:lnTo>
                    <a:pt x="174" y="75"/>
                  </a:lnTo>
                  <a:lnTo>
                    <a:pt x="192" y="75"/>
                  </a:lnTo>
                  <a:lnTo>
                    <a:pt x="210" y="75"/>
                  </a:lnTo>
                  <a:lnTo>
                    <a:pt x="219" y="75"/>
                  </a:lnTo>
                  <a:lnTo>
                    <a:pt x="228" y="69"/>
                  </a:lnTo>
                  <a:lnTo>
                    <a:pt x="231" y="60"/>
                  </a:lnTo>
                  <a:lnTo>
                    <a:pt x="234" y="51"/>
                  </a:lnTo>
                  <a:lnTo>
                    <a:pt x="237" y="42"/>
                  </a:lnTo>
                  <a:lnTo>
                    <a:pt x="237" y="33"/>
                  </a:lnTo>
                  <a:lnTo>
                    <a:pt x="231" y="24"/>
                  </a:lnTo>
                  <a:lnTo>
                    <a:pt x="219" y="24"/>
                  </a:lnTo>
                  <a:lnTo>
                    <a:pt x="210" y="27"/>
                  </a:lnTo>
                  <a:lnTo>
                    <a:pt x="198" y="27"/>
                  </a:lnTo>
                  <a:lnTo>
                    <a:pt x="186" y="30"/>
                  </a:lnTo>
                  <a:lnTo>
                    <a:pt x="177" y="30"/>
                  </a:lnTo>
                  <a:lnTo>
                    <a:pt x="168" y="30"/>
                  </a:lnTo>
                  <a:lnTo>
                    <a:pt x="156" y="33"/>
                  </a:lnTo>
                  <a:lnTo>
                    <a:pt x="147" y="33"/>
                  </a:lnTo>
                  <a:lnTo>
                    <a:pt x="159" y="36"/>
                  </a:lnTo>
                  <a:lnTo>
                    <a:pt x="168" y="36"/>
                  </a:lnTo>
                  <a:lnTo>
                    <a:pt x="147" y="39"/>
                  </a:lnTo>
                  <a:lnTo>
                    <a:pt x="141" y="30"/>
                  </a:lnTo>
                  <a:lnTo>
                    <a:pt x="141" y="21"/>
                  </a:lnTo>
                  <a:lnTo>
                    <a:pt x="135" y="30"/>
                  </a:lnTo>
                  <a:lnTo>
                    <a:pt x="126" y="36"/>
                  </a:lnTo>
                  <a:lnTo>
                    <a:pt x="120" y="48"/>
                  </a:lnTo>
                  <a:lnTo>
                    <a:pt x="111" y="51"/>
                  </a:lnTo>
                  <a:lnTo>
                    <a:pt x="102" y="57"/>
                  </a:lnTo>
                  <a:lnTo>
                    <a:pt x="93" y="57"/>
                  </a:lnTo>
                  <a:lnTo>
                    <a:pt x="84" y="60"/>
                  </a:lnTo>
                  <a:lnTo>
                    <a:pt x="75" y="63"/>
                  </a:lnTo>
                  <a:lnTo>
                    <a:pt x="63" y="66"/>
                  </a:lnTo>
                  <a:lnTo>
                    <a:pt x="54" y="66"/>
                  </a:lnTo>
                  <a:lnTo>
                    <a:pt x="33" y="66"/>
                  </a:lnTo>
                  <a:lnTo>
                    <a:pt x="24" y="66"/>
                  </a:lnTo>
                  <a:lnTo>
                    <a:pt x="36" y="69"/>
                  </a:lnTo>
                  <a:lnTo>
                    <a:pt x="48" y="69"/>
                  </a:lnTo>
                  <a:lnTo>
                    <a:pt x="60" y="69"/>
                  </a:lnTo>
                  <a:lnTo>
                    <a:pt x="72" y="69"/>
                  </a:lnTo>
                  <a:lnTo>
                    <a:pt x="81" y="66"/>
                  </a:lnTo>
                  <a:lnTo>
                    <a:pt x="93" y="63"/>
                  </a:lnTo>
                  <a:lnTo>
                    <a:pt x="102" y="57"/>
                  </a:lnTo>
                  <a:lnTo>
                    <a:pt x="111" y="51"/>
                  </a:lnTo>
                  <a:lnTo>
                    <a:pt x="120" y="48"/>
                  </a:lnTo>
                  <a:lnTo>
                    <a:pt x="129" y="45"/>
                  </a:lnTo>
                  <a:lnTo>
                    <a:pt x="138" y="36"/>
                  </a:lnTo>
                  <a:lnTo>
                    <a:pt x="147" y="36"/>
                  </a:lnTo>
                  <a:lnTo>
                    <a:pt x="168" y="36"/>
                  </a:lnTo>
                  <a:lnTo>
                    <a:pt x="180" y="39"/>
                  </a:lnTo>
                  <a:lnTo>
                    <a:pt x="198" y="42"/>
                  </a:lnTo>
                  <a:lnTo>
                    <a:pt x="216" y="42"/>
                  </a:lnTo>
                  <a:lnTo>
                    <a:pt x="225" y="39"/>
                  </a:lnTo>
                  <a:lnTo>
                    <a:pt x="228" y="27"/>
                  </a:lnTo>
                  <a:lnTo>
                    <a:pt x="228" y="18"/>
                  </a:lnTo>
                  <a:lnTo>
                    <a:pt x="228" y="9"/>
                  </a:lnTo>
                  <a:lnTo>
                    <a:pt x="228" y="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85" name="Freeform 73">
              <a:extLst>
                <a:ext uri="{FF2B5EF4-FFF2-40B4-BE49-F238E27FC236}">
                  <a16:creationId xmlns:a16="http://schemas.microsoft.com/office/drawing/2014/main" id="{F05D6F73-A21B-47E5-A673-676B33A29571}"/>
                </a:ext>
              </a:extLst>
            </p:cNvPr>
            <p:cNvSpPr>
              <a:spLocks/>
            </p:cNvSpPr>
            <p:nvPr/>
          </p:nvSpPr>
          <p:spPr bwMode="auto">
            <a:xfrm>
              <a:off x="3795" y="3315"/>
              <a:ext cx="181" cy="166"/>
            </a:xfrm>
            <a:custGeom>
              <a:avLst/>
              <a:gdLst>
                <a:gd name="T0" fmla="*/ 99 w 181"/>
                <a:gd name="T1" fmla="*/ 51 h 166"/>
                <a:gd name="T2" fmla="*/ 99 w 181"/>
                <a:gd name="T3" fmla="*/ 72 h 166"/>
                <a:gd name="T4" fmla="*/ 93 w 181"/>
                <a:gd name="T5" fmla="*/ 90 h 166"/>
                <a:gd name="T6" fmla="*/ 87 w 181"/>
                <a:gd name="T7" fmla="*/ 108 h 166"/>
                <a:gd name="T8" fmla="*/ 75 w 181"/>
                <a:gd name="T9" fmla="*/ 126 h 166"/>
                <a:gd name="T10" fmla="*/ 57 w 181"/>
                <a:gd name="T11" fmla="*/ 135 h 166"/>
                <a:gd name="T12" fmla="*/ 36 w 181"/>
                <a:gd name="T13" fmla="*/ 138 h 166"/>
                <a:gd name="T14" fmla="*/ 18 w 181"/>
                <a:gd name="T15" fmla="*/ 138 h 166"/>
                <a:gd name="T16" fmla="*/ 18 w 181"/>
                <a:gd name="T17" fmla="*/ 126 h 166"/>
                <a:gd name="T18" fmla="*/ 39 w 181"/>
                <a:gd name="T19" fmla="*/ 120 h 166"/>
                <a:gd name="T20" fmla="*/ 57 w 181"/>
                <a:gd name="T21" fmla="*/ 105 h 166"/>
                <a:gd name="T22" fmla="*/ 60 w 181"/>
                <a:gd name="T23" fmla="*/ 96 h 166"/>
                <a:gd name="T24" fmla="*/ 60 w 181"/>
                <a:gd name="T25" fmla="*/ 78 h 166"/>
                <a:gd name="T26" fmla="*/ 60 w 181"/>
                <a:gd name="T27" fmla="*/ 57 h 166"/>
                <a:gd name="T28" fmla="*/ 60 w 181"/>
                <a:gd name="T29" fmla="*/ 75 h 166"/>
                <a:gd name="T30" fmla="*/ 60 w 181"/>
                <a:gd name="T31" fmla="*/ 96 h 166"/>
                <a:gd name="T32" fmla="*/ 48 w 181"/>
                <a:gd name="T33" fmla="*/ 111 h 166"/>
                <a:gd name="T34" fmla="*/ 24 w 181"/>
                <a:gd name="T35" fmla="*/ 126 h 166"/>
                <a:gd name="T36" fmla="*/ 6 w 181"/>
                <a:gd name="T37" fmla="*/ 138 h 166"/>
                <a:gd name="T38" fmla="*/ 0 w 181"/>
                <a:gd name="T39" fmla="*/ 156 h 166"/>
                <a:gd name="T40" fmla="*/ 18 w 181"/>
                <a:gd name="T41" fmla="*/ 165 h 166"/>
                <a:gd name="T42" fmla="*/ 39 w 181"/>
                <a:gd name="T43" fmla="*/ 165 h 166"/>
                <a:gd name="T44" fmla="*/ 60 w 181"/>
                <a:gd name="T45" fmla="*/ 162 h 166"/>
                <a:gd name="T46" fmla="*/ 81 w 181"/>
                <a:gd name="T47" fmla="*/ 153 h 166"/>
                <a:gd name="T48" fmla="*/ 102 w 181"/>
                <a:gd name="T49" fmla="*/ 144 h 166"/>
                <a:gd name="T50" fmla="*/ 117 w 181"/>
                <a:gd name="T51" fmla="*/ 126 h 166"/>
                <a:gd name="T52" fmla="*/ 126 w 181"/>
                <a:gd name="T53" fmla="*/ 105 h 166"/>
                <a:gd name="T54" fmla="*/ 135 w 181"/>
                <a:gd name="T55" fmla="*/ 84 h 166"/>
                <a:gd name="T56" fmla="*/ 150 w 181"/>
                <a:gd name="T57" fmla="*/ 75 h 166"/>
                <a:gd name="T58" fmla="*/ 168 w 181"/>
                <a:gd name="T59" fmla="*/ 66 h 166"/>
                <a:gd name="T60" fmla="*/ 177 w 181"/>
                <a:gd name="T61" fmla="*/ 48 h 166"/>
                <a:gd name="T62" fmla="*/ 180 w 181"/>
                <a:gd name="T63" fmla="*/ 30 h 166"/>
                <a:gd name="T64" fmla="*/ 171 w 181"/>
                <a:gd name="T65" fmla="*/ 30 h 166"/>
                <a:gd name="T66" fmla="*/ 162 w 181"/>
                <a:gd name="T67" fmla="*/ 57 h 166"/>
                <a:gd name="T68" fmla="*/ 150 w 181"/>
                <a:gd name="T69" fmla="*/ 75 h 166"/>
                <a:gd name="T70" fmla="*/ 147 w 181"/>
                <a:gd name="T71" fmla="*/ 75 h 166"/>
                <a:gd name="T72" fmla="*/ 159 w 181"/>
                <a:gd name="T73" fmla="*/ 57 h 166"/>
                <a:gd name="T74" fmla="*/ 162 w 181"/>
                <a:gd name="T75" fmla="*/ 36 h 166"/>
                <a:gd name="T76" fmla="*/ 168 w 181"/>
                <a:gd name="T77" fmla="*/ 18 h 166"/>
                <a:gd name="T78" fmla="*/ 162 w 181"/>
                <a:gd name="T79" fmla="*/ 3 h 166"/>
                <a:gd name="T80" fmla="*/ 144 w 181"/>
                <a:gd name="T81" fmla="*/ 0 h 166"/>
                <a:gd name="T82" fmla="*/ 129 w 181"/>
                <a:gd name="T83" fmla="*/ 15 h 166"/>
                <a:gd name="T84" fmla="*/ 123 w 181"/>
                <a:gd name="T85" fmla="*/ 33 h 166"/>
                <a:gd name="T86" fmla="*/ 114 w 181"/>
                <a:gd name="T87" fmla="*/ 54 h 166"/>
                <a:gd name="T88" fmla="*/ 105 w 181"/>
                <a:gd name="T89" fmla="*/ 72 h 166"/>
                <a:gd name="T90" fmla="*/ 99 w 181"/>
                <a:gd name="T91" fmla="*/ 9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1"/>
                <a:gd name="T139" fmla="*/ 0 h 166"/>
                <a:gd name="T140" fmla="*/ 181 w 181"/>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1" h="166">
                  <a:moveTo>
                    <a:pt x="96" y="42"/>
                  </a:moveTo>
                  <a:lnTo>
                    <a:pt x="99" y="51"/>
                  </a:lnTo>
                  <a:lnTo>
                    <a:pt x="99" y="60"/>
                  </a:lnTo>
                  <a:lnTo>
                    <a:pt x="99" y="72"/>
                  </a:lnTo>
                  <a:lnTo>
                    <a:pt x="99" y="81"/>
                  </a:lnTo>
                  <a:lnTo>
                    <a:pt x="93" y="90"/>
                  </a:lnTo>
                  <a:lnTo>
                    <a:pt x="90" y="99"/>
                  </a:lnTo>
                  <a:lnTo>
                    <a:pt x="87" y="108"/>
                  </a:lnTo>
                  <a:lnTo>
                    <a:pt x="81" y="117"/>
                  </a:lnTo>
                  <a:lnTo>
                    <a:pt x="75" y="126"/>
                  </a:lnTo>
                  <a:lnTo>
                    <a:pt x="66" y="132"/>
                  </a:lnTo>
                  <a:lnTo>
                    <a:pt x="57" y="135"/>
                  </a:lnTo>
                  <a:lnTo>
                    <a:pt x="48" y="135"/>
                  </a:lnTo>
                  <a:lnTo>
                    <a:pt x="36" y="138"/>
                  </a:lnTo>
                  <a:lnTo>
                    <a:pt x="27" y="138"/>
                  </a:lnTo>
                  <a:lnTo>
                    <a:pt x="18" y="138"/>
                  </a:lnTo>
                  <a:lnTo>
                    <a:pt x="9" y="135"/>
                  </a:lnTo>
                  <a:lnTo>
                    <a:pt x="18" y="126"/>
                  </a:lnTo>
                  <a:lnTo>
                    <a:pt x="27" y="126"/>
                  </a:lnTo>
                  <a:lnTo>
                    <a:pt x="39" y="120"/>
                  </a:lnTo>
                  <a:lnTo>
                    <a:pt x="48" y="114"/>
                  </a:lnTo>
                  <a:lnTo>
                    <a:pt x="57" y="105"/>
                  </a:lnTo>
                  <a:lnTo>
                    <a:pt x="66" y="105"/>
                  </a:lnTo>
                  <a:lnTo>
                    <a:pt x="60" y="96"/>
                  </a:lnTo>
                  <a:lnTo>
                    <a:pt x="60" y="87"/>
                  </a:lnTo>
                  <a:lnTo>
                    <a:pt x="60" y="78"/>
                  </a:lnTo>
                  <a:lnTo>
                    <a:pt x="60" y="69"/>
                  </a:lnTo>
                  <a:lnTo>
                    <a:pt x="60" y="57"/>
                  </a:lnTo>
                  <a:lnTo>
                    <a:pt x="60" y="66"/>
                  </a:lnTo>
                  <a:lnTo>
                    <a:pt x="60" y="75"/>
                  </a:lnTo>
                  <a:lnTo>
                    <a:pt x="60" y="84"/>
                  </a:lnTo>
                  <a:lnTo>
                    <a:pt x="60" y="96"/>
                  </a:lnTo>
                  <a:lnTo>
                    <a:pt x="57" y="105"/>
                  </a:lnTo>
                  <a:lnTo>
                    <a:pt x="48" y="111"/>
                  </a:lnTo>
                  <a:lnTo>
                    <a:pt x="36" y="117"/>
                  </a:lnTo>
                  <a:lnTo>
                    <a:pt x="24" y="126"/>
                  </a:lnTo>
                  <a:lnTo>
                    <a:pt x="15" y="129"/>
                  </a:lnTo>
                  <a:lnTo>
                    <a:pt x="6" y="138"/>
                  </a:lnTo>
                  <a:lnTo>
                    <a:pt x="0" y="147"/>
                  </a:lnTo>
                  <a:lnTo>
                    <a:pt x="0" y="156"/>
                  </a:lnTo>
                  <a:lnTo>
                    <a:pt x="9" y="162"/>
                  </a:lnTo>
                  <a:lnTo>
                    <a:pt x="18" y="165"/>
                  </a:lnTo>
                  <a:lnTo>
                    <a:pt x="27" y="165"/>
                  </a:lnTo>
                  <a:lnTo>
                    <a:pt x="39" y="165"/>
                  </a:lnTo>
                  <a:lnTo>
                    <a:pt x="48" y="165"/>
                  </a:lnTo>
                  <a:lnTo>
                    <a:pt x="60" y="162"/>
                  </a:lnTo>
                  <a:lnTo>
                    <a:pt x="72" y="159"/>
                  </a:lnTo>
                  <a:lnTo>
                    <a:pt x="81" y="153"/>
                  </a:lnTo>
                  <a:lnTo>
                    <a:pt x="90" y="150"/>
                  </a:lnTo>
                  <a:lnTo>
                    <a:pt x="102" y="144"/>
                  </a:lnTo>
                  <a:lnTo>
                    <a:pt x="111" y="135"/>
                  </a:lnTo>
                  <a:lnTo>
                    <a:pt x="117" y="126"/>
                  </a:lnTo>
                  <a:lnTo>
                    <a:pt x="126" y="117"/>
                  </a:lnTo>
                  <a:lnTo>
                    <a:pt x="126" y="105"/>
                  </a:lnTo>
                  <a:lnTo>
                    <a:pt x="132" y="93"/>
                  </a:lnTo>
                  <a:lnTo>
                    <a:pt x="135" y="84"/>
                  </a:lnTo>
                  <a:lnTo>
                    <a:pt x="141" y="75"/>
                  </a:lnTo>
                  <a:lnTo>
                    <a:pt x="150" y="75"/>
                  </a:lnTo>
                  <a:lnTo>
                    <a:pt x="159" y="75"/>
                  </a:lnTo>
                  <a:lnTo>
                    <a:pt x="168" y="66"/>
                  </a:lnTo>
                  <a:lnTo>
                    <a:pt x="174" y="57"/>
                  </a:lnTo>
                  <a:lnTo>
                    <a:pt x="177" y="48"/>
                  </a:lnTo>
                  <a:lnTo>
                    <a:pt x="180" y="39"/>
                  </a:lnTo>
                  <a:lnTo>
                    <a:pt x="180" y="30"/>
                  </a:lnTo>
                  <a:lnTo>
                    <a:pt x="180" y="21"/>
                  </a:lnTo>
                  <a:lnTo>
                    <a:pt x="171" y="30"/>
                  </a:lnTo>
                  <a:lnTo>
                    <a:pt x="165" y="48"/>
                  </a:lnTo>
                  <a:lnTo>
                    <a:pt x="162" y="57"/>
                  </a:lnTo>
                  <a:lnTo>
                    <a:pt x="156" y="66"/>
                  </a:lnTo>
                  <a:lnTo>
                    <a:pt x="150" y="75"/>
                  </a:lnTo>
                  <a:lnTo>
                    <a:pt x="147" y="84"/>
                  </a:lnTo>
                  <a:lnTo>
                    <a:pt x="147" y="75"/>
                  </a:lnTo>
                  <a:lnTo>
                    <a:pt x="153" y="66"/>
                  </a:lnTo>
                  <a:lnTo>
                    <a:pt x="159" y="57"/>
                  </a:lnTo>
                  <a:lnTo>
                    <a:pt x="162" y="48"/>
                  </a:lnTo>
                  <a:lnTo>
                    <a:pt x="162" y="36"/>
                  </a:lnTo>
                  <a:lnTo>
                    <a:pt x="165" y="27"/>
                  </a:lnTo>
                  <a:lnTo>
                    <a:pt x="168" y="18"/>
                  </a:lnTo>
                  <a:lnTo>
                    <a:pt x="171" y="6"/>
                  </a:lnTo>
                  <a:lnTo>
                    <a:pt x="162" y="3"/>
                  </a:lnTo>
                  <a:lnTo>
                    <a:pt x="153" y="0"/>
                  </a:lnTo>
                  <a:lnTo>
                    <a:pt x="144" y="0"/>
                  </a:lnTo>
                  <a:lnTo>
                    <a:pt x="135" y="3"/>
                  </a:lnTo>
                  <a:lnTo>
                    <a:pt x="129" y="15"/>
                  </a:lnTo>
                  <a:lnTo>
                    <a:pt x="126" y="24"/>
                  </a:lnTo>
                  <a:lnTo>
                    <a:pt x="123" y="33"/>
                  </a:lnTo>
                  <a:lnTo>
                    <a:pt x="117" y="45"/>
                  </a:lnTo>
                  <a:lnTo>
                    <a:pt x="114" y="54"/>
                  </a:lnTo>
                  <a:lnTo>
                    <a:pt x="111" y="63"/>
                  </a:lnTo>
                  <a:lnTo>
                    <a:pt x="105" y="72"/>
                  </a:lnTo>
                  <a:lnTo>
                    <a:pt x="102" y="81"/>
                  </a:lnTo>
                  <a:lnTo>
                    <a:pt x="99" y="90"/>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sp>
          <p:nvSpPr>
            <p:cNvPr id="53286" name="Freeform 74">
              <a:extLst>
                <a:ext uri="{FF2B5EF4-FFF2-40B4-BE49-F238E27FC236}">
                  <a16:creationId xmlns:a16="http://schemas.microsoft.com/office/drawing/2014/main" id="{132629BB-685B-4485-9B6A-737D037A67ED}"/>
                </a:ext>
              </a:extLst>
            </p:cNvPr>
            <p:cNvSpPr>
              <a:spLocks/>
            </p:cNvSpPr>
            <p:nvPr/>
          </p:nvSpPr>
          <p:spPr bwMode="auto">
            <a:xfrm>
              <a:off x="3267" y="2562"/>
              <a:ext cx="337" cy="232"/>
            </a:xfrm>
            <a:custGeom>
              <a:avLst/>
              <a:gdLst>
                <a:gd name="T0" fmla="*/ 201 w 337"/>
                <a:gd name="T1" fmla="*/ 231 h 232"/>
                <a:gd name="T2" fmla="*/ 0 w 337"/>
                <a:gd name="T3" fmla="*/ 210 h 232"/>
                <a:gd name="T4" fmla="*/ 27 w 337"/>
                <a:gd name="T5" fmla="*/ 0 h 232"/>
                <a:gd name="T6" fmla="*/ 336 w 337"/>
                <a:gd name="T7" fmla="*/ 39 h 232"/>
                <a:gd name="T8" fmla="*/ 0 60000 65536"/>
                <a:gd name="T9" fmla="*/ 0 60000 65536"/>
                <a:gd name="T10" fmla="*/ 0 60000 65536"/>
                <a:gd name="T11" fmla="*/ 0 60000 65536"/>
                <a:gd name="T12" fmla="*/ 0 w 337"/>
                <a:gd name="T13" fmla="*/ 0 h 232"/>
                <a:gd name="T14" fmla="*/ 337 w 337"/>
                <a:gd name="T15" fmla="*/ 232 h 232"/>
              </a:gdLst>
              <a:ahLst/>
              <a:cxnLst>
                <a:cxn ang="T8">
                  <a:pos x="T0" y="T1"/>
                </a:cxn>
                <a:cxn ang="T9">
                  <a:pos x="T2" y="T3"/>
                </a:cxn>
                <a:cxn ang="T10">
                  <a:pos x="T4" y="T5"/>
                </a:cxn>
                <a:cxn ang="T11">
                  <a:pos x="T6" y="T7"/>
                </a:cxn>
              </a:cxnLst>
              <a:rect l="T12" t="T13" r="T14" b="T15"/>
              <a:pathLst>
                <a:path w="337" h="232">
                  <a:moveTo>
                    <a:pt x="201" y="231"/>
                  </a:moveTo>
                  <a:lnTo>
                    <a:pt x="0" y="210"/>
                  </a:lnTo>
                  <a:lnTo>
                    <a:pt x="27" y="0"/>
                  </a:lnTo>
                  <a:lnTo>
                    <a:pt x="336" y="39"/>
                  </a:lnTo>
                </a:path>
              </a:pathLst>
            </a:custGeom>
            <a:noFill/>
            <a:ln w="12700" cap="rnd"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endParaRP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16141EAC-4C58-436B-AD20-DDC8F8A680CD}"/>
              </a:ext>
            </a:extLst>
          </p:cNvPr>
          <p:cNvSpPr txBox="1">
            <a:spLocks noChangeArrowheads="1"/>
          </p:cNvSpPr>
          <p:nvPr/>
        </p:nvSpPr>
        <p:spPr bwMode="auto">
          <a:xfrm>
            <a:off x="441325" y="358775"/>
            <a:ext cx="622776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685800" indent="-4572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injuries from</a:t>
            </a:r>
          </a:p>
          <a:p>
            <a:r>
              <a:rPr lang="en-US" altLang="en-US" sz="2000"/>
              <a:t>ergonomic hazards</a:t>
            </a:r>
          </a:p>
          <a:p>
            <a:endParaRPr lang="en-US" altLang="en-US" u="sng"/>
          </a:p>
          <a:p>
            <a:endParaRPr lang="en-US" altLang="en-US" u="sng"/>
          </a:p>
          <a:p>
            <a:endParaRPr lang="en-US" altLang="en-US" u="sng"/>
          </a:p>
          <a:p>
            <a:endParaRPr lang="en-US" altLang="en-US" u="sng"/>
          </a:p>
          <a:p>
            <a:endParaRPr lang="en-US" altLang="en-US" u="sng"/>
          </a:p>
          <a:p>
            <a:endParaRPr lang="en-US" altLang="en-US" u="sng"/>
          </a:p>
          <a:p>
            <a:endParaRPr lang="en-US" altLang="en-US" u="sng"/>
          </a:p>
          <a:p>
            <a:endParaRPr lang="en-US" altLang="en-US" u="sng"/>
          </a:p>
          <a:p>
            <a:endParaRPr lang="en-US" altLang="en-US" u="sng"/>
          </a:p>
          <a:p>
            <a:endParaRPr lang="en-US" altLang="en-US" u="sng"/>
          </a:p>
          <a:p>
            <a:endParaRPr lang="en-US" altLang="en-US" u="sng"/>
          </a:p>
          <a:p>
            <a:r>
              <a:rPr lang="en-US" altLang="en-US" sz="1600" u="sng"/>
              <a:t>Bending, reaching</a:t>
            </a:r>
          </a:p>
          <a:p>
            <a:endParaRPr lang="en-US" altLang="en-US"/>
          </a:p>
          <a:p>
            <a:r>
              <a:rPr lang="en-US" altLang="en-US"/>
              <a:t>Make the workplace safer</a:t>
            </a:r>
          </a:p>
          <a:p>
            <a:pPr lvl="2">
              <a:buFont typeface="Wingdings" panose="05000000000000000000" pitchFamily="2" charset="2"/>
              <a:buChar char="q"/>
            </a:pPr>
            <a:r>
              <a:rPr lang="en-US" altLang="en-US" b="0">
                <a:solidFill>
                  <a:srgbClr val="000000"/>
                </a:solidFill>
              </a:rPr>
              <a:t>Provide storage for heavy items on lower shelves to avoid reaching. </a:t>
            </a:r>
          </a:p>
          <a:p>
            <a:pPr lvl="2">
              <a:buFont typeface="Wingdings" panose="05000000000000000000" pitchFamily="2" charset="2"/>
              <a:buChar char="q"/>
            </a:pPr>
            <a:r>
              <a:rPr lang="en-US" altLang="en-US" b="0">
                <a:solidFill>
                  <a:srgbClr val="000000"/>
                </a:solidFill>
              </a:rPr>
              <a:t>Provide ladders and footstools of the right size, and keep them in good condition. </a:t>
            </a:r>
          </a:p>
          <a:p>
            <a:pPr lvl="2">
              <a:buFont typeface="Wingdings" panose="05000000000000000000" pitchFamily="2" charset="2"/>
              <a:buChar char="q"/>
            </a:pPr>
            <a:r>
              <a:rPr lang="en-US" altLang="en-US" b="0">
                <a:solidFill>
                  <a:srgbClr val="000000"/>
                </a:solidFill>
              </a:rPr>
              <a:t>Redesign drive-through windows so workers don’t have to stretch to serve customers.</a:t>
            </a:r>
            <a:endParaRPr lang="en-US" altLang="en-US" b="0"/>
          </a:p>
          <a:p>
            <a:pPr lvl="2">
              <a:buFont typeface="Wingdings" panose="05000000000000000000" pitchFamily="2" charset="2"/>
              <a:buChar char="q"/>
            </a:pPr>
            <a:endParaRPr lang="en-US" altLang="en-US" b="0"/>
          </a:p>
          <a:p>
            <a:r>
              <a:rPr lang="en-US" altLang="en-US"/>
              <a:t>Follow safe work practices</a:t>
            </a:r>
          </a:p>
          <a:p>
            <a:pPr lvl="2">
              <a:buFont typeface="Wingdings" panose="05000000000000000000" pitchFamily="2" charset="2"/>
              <a:buChar char="q"/>
            </a:pPr>
            <a:r>
              <a:rPr lang="en-US" altLang="en-US" b="0"/>
              <a:t>Don’t bend or reach to get a heavy or awkward item. Ask for help to lift and move it properly.</a:t>
            </a:r>
          </a:p>
          <a:p>
            <a:pPr lvl="2">
              <a:buFont typeface="Wingdings" panose="05000000000000000000" pitchFamily="2" charset="2"/>
              <a:buChar char="q"/>
            </a:pPr>
            <a:r>
              <a:rPr lang="en-US" altLang="en-US" b="0"/>
              <a:t>Don’t reach above your shoulders. </a:t>
            </a:r>
          </a:p>
          <a:p>
            <a:pPr lvl="2">
              <a:buFont typeface="Wingdings" panose="05000000000000000000" pitchFamily="2" charset="2"/>
              <a:buChar char="q"/>
            </a:pPr>
            <a:r>
              <a:rPr lang="en-US" altLang="en-US" b="0"/>
              <a:t>Never use a box, cart, or other equipment to reach for objects. Use a ladder or foot stool. </a:t>
            </a:r>
          </a:p>
          <a:p>
            <a:pPr lvl="2">
              <a:buFont typeface="Wingdings" panose="05000000000000000000" pitchFamily="2" charset="2"/>
              <a:buChar char="q"/>
            </a:pPr>
            <a:r>
              <a:rPr lang="en-US" altLang="en-US" b="0"/>
              <a:t>Push carts instead of pulling them, where possible.</a:t>
            </a:r>
          </a:p>
        </p:txBody>
      </p:sp>
      <p:pic>
        <p:nvPicPr>
          <p:cNvPr id="55299" name="Picture 39">
            <a:extLst>
              <a:ext uri="{FF2B5EF4-FFF2-40B4-BE49-F238E27FC236}">
                <a16:creationId xmlns:a16="http://schemas.microsoft.com/office/drawing/2014/main" id="{6358EDC6-F57F-4547-87C1-B05816813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1095375"/>
            <a:ext cx="2120900" cy="2133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488F533F-69C1-4654-8B13-D3D491D9F085}"/>
              </a:ext>
            </a:extLst>
          </p:cNvPr>
          <p:cNvSpPr txBox="1">
            <a:spLocks noChangeArrowheads="1"/>
          </p:cNvSpPr>
          <p:nvPr/>
        </p:nvSpPr>
        <p:spPr bwMode="auto">
          <a:xfrm>
            <a:off x="441325" y="358775"/>
            <a:ext cx="6227763" cy="709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685800" indent="-4572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 altLang="en-US" sz="2000"/>
              <a:t>Evite las lesiones causadas por los</a:t>
            </a:r>
          </a:p>
          <a:p>
            <a:r>
              <a:rPr lang="es-ES" altLang="en-US" sz="2000"/>
              <a:t>peligros ergonómicos</a:t>
            </a:r>
            <a:endParaRPr lang="en-US" altLang="en-US" sz="2000"/>
          </a:p>
          <a:p>
            <a:endParaRPr lang="en-US" altLang="en-US" sz="2000" u="sng"/>
          </a:p>
          <a:p>
            <a:endParaRPr lang="en-US" altLang="en-US" sz="2000" u="sng"/>
          </a:p>
          <a:p>
            <a:endParaRPr lang="en-US" altLang="en-US" sz="2000" u="sng"/>
          </a:p>
          <a:p>
            <a:endParaRPr lang="en-US" altLang="en-US" sz="2000" u="sng"/>
          </a:p>
          <a:p>
            <a:endParaRPr lang="en-US" altLang="en-US" sz="2000" u="sng"/>
          </a:p>
          <a:p>
            <a:endParaRPr lang="en-US" altLang="en-US" sz="2000" u="sng"/>
          </a:p>
          <a:p>
            <a:endParaRPr lang="en-US" altLang="en-US" sz="2000" u="sng"/>
          </a:p>
          <a:p>
            <a:endParaRPr lang="en-US" altLang="en-US" sz="2000" u="sng"/>
          </a:p>
          <a:p>
            <a:endParaRPr lang="en-US" altLang="en-US" sz="2000" u="sng"/>
          </a:p>
          <a:p>
            <a:r>
              <a:rPr lang="es-ES" altLang="en-US" sz="1600" u="sng"/>
              <a:t>Formas de agacharse y de alcanzar objetos</a:t>
            </a:r>
            <a:endParaRPr lang="en-US" altLang="en-US" sz="1600" u="sng"/>
          </a:p>
          <a:p>
            <a:endParaRPr lang="es-ES_tradnl" altLang="en-US"/>
          </a:p>
          <a:p>
            <a:r>
              <a:rPr lang="es-ES" altLang="en-US"/>
              <a:t>Aumente la seguridad en el lugar de trabajo</a:t>
            </a:r>
            <a:endParaRPr lang="es-ES_tradnl" altLang="en-US"/>
          </a:p>
          <a:p>
            <a:pPr lvl="2">
              <a:buFont typeface="Wingdings" panose="05000000000000000000" pitchFamily="2" charset="2"/>
              <a:buChar char="q"/>
            </a:pPr>
            <a:r>
              <a:rPr lang="es-ES" altLang="en-US" b="0"/>
              <a:t>Almacene las cosas pesadas en estantes bajos para que no sea necesario estirarse para alcanzarlas.</a:t>
            </a:r>
          </a:p>
          <a:p>
            <a:pPr lvl="2">
              <a:buFont typeface="Wingdings" panose="05000000000000000000" pitchFamily="2" charset="2"/>
              <a:buChar char="q"/>
            </a:pPr>
            <a:r>
              <a:rPr lang="es-ES" altLang="en-US" b="0"/>
              <a:t>Tenga disponibles escaleras y bancos del tamaño adecuado y manténgalos en buen estado.</a:t>
            </a:r>
          </a:p>
          <a:p>
            <a:pPr lvl="2">
              <a:buFont typeface="Wingdings" panose="05000000000000000000" pitchFamily="2" charset="2"/>
              <a:buChar char="q"/>
            </a:pPr>
            <a:r>
              <a:rPr lang="es-ES" altLang="en-US" b="0"/>
              <a:t>Cambie el diseño de las ventanillas de autoservicio para que los trabajadores no tengan que estirarse para servir a los clientes.</a:t>
            </a:r>
            <a:endParaRPr lang="en-US" altLang="en-US" b="0"/>
          </a:p>
          <a:p>
            <a:endParaRPr lang="es-ES" altLang="en-US"/>
          </a:p>
          <a:p>
            <a:r>
              <a:rPr lang="es-ES" altLang="en-US"/>
              <a:t>Use procedimientos de trabajo seguros</a:t>
            </a:r>
            <a:endParaRPr lang="en-US" altLang="en-US"/>
          </a:p>
          <a:p>
            <a:pPr lvl="2">
              <a:buFont typeface="Wingdings" panose="05000000000000000000" pitchFamily="2" charset="2"/>
              <a:buChar char="q"/>
            </a:pPr>
            <a:r>
              <a:rPr lang="es-ES" altLang="en-US" b="0"/>
              <a:t>No se agache ni se estire para alcanzar un objeto pesado o difícil de manejar. Pida ayuda para levantarlo y moverlo de una manera adecuada. </a:t>
            </a:r>
          </a:p>
          <a:p>
            <a:pPr lvl="2">
              <a:buFont typeface="Wingdings" panose="05000000000000000000" pitchFamily="2" charset="2"/>
              <a:buChar char="q"/>
            </a:pPr>
            <a:r>
              <a:rPr lang="es-ES" altLang="en-US" b="0"/>
              <a:t>No trate de alcanzar nada que le quede más arriba de los hombros.</a:t>
            </a:r>
          </a:p>
          <a:p>
            <a:pPr lvl="2">
              <a:buFont typeface="Wingdings" panose="05000000000000000000" pitchFamily="2" charset="2"/>
              <a:buChar char="q"/>
            </a:pPr>
            <a:r>
              <a:rPr lang="es-ES" altLang="en-US" b="0"/>
              <a:t>No se suba nunca a una caja, un carrito u otro objeto para alcanzar algo. Use un banco o una escalera. </a:t>
            </a:r>
          </a:p>
          <a:p>
            <a:pPr lvl="2">
              <a:buFont typeface="Wingdings" panose="05000000000000000000" pitchFamily="2" charset="2"/>
              <a:buChar char="q"/>
            </a:pPr>
            <a:r>
              <a:rPr lang="es-ES" altLang="en-US" b="0"/>
              <a:t>Siempre que pueda, empuje los carritos en vez de jalarlos.</a:t>
            </a:r>
            <a:endParaRPr lang="en-US" altLang="en-US" b="0"/>
          </a:p>
        </p:txBody>
      </p:sp>
      <p:pic>
        <p:nvPicPr>
          <p:cNvPr id="57347" name="Picture 41">
            <a:extLst>
              <a:ext uri="{FF2B5EF4-FFF2-40B4-BE49-F238E27FC236}">
                <a16:creationId xmlns:a16="http://schemas.microsoft.com/office/drawing/2014/main" id="{71E5D05B-059A-4C7B-954B-2E5274211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513" y="1095375"/>
            <a:ext cx="2120900" cy="2133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051">
            <a:extLst>
              <a:ext uri="{FF2B5EF4-FFF2-40B4-BE49-F238E27FC236}">
                <a16:creationId xmlns:a16="http://schemas.microsoft.com/office/drawing/2014/main" id="{27112CA4-DEE6-403E-AA70-36D170B39BEB}"/>
              </a:ext>
            </a:extLst>
          </p:cNvPr>
          <p:cNvSpPr txBox="1">
            <a:spLocks noChangeArrowheads="1"/>
          </p:cNvSpPr>
          <p:nvPr/>
        </p:nvSpPr>
        <p:spPr bwMode="auto">
          <a:xfrm>
            <a:off x="341313" y="161925"/>
            <a:ext cx="6153150" cy="10779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00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indent="-2286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None/>
            </a:pPr>
            <a:r>
              <a:rPr lang="en-US" altLang="en-US" sz="1400" b="1"/>
              <a:t>PARA USAR ESTE INSTRUCTIVO:</a:t>
            </a:r>
          </a:p>
          <a:p>
            <a:pPr>
              <a:buFont typeface="Wingdings" panose="05000000000000000000" pitchFamily="2" charset="2"/>
              <a:buNone/>
            </a:pPr>
            <a:endParaRPr lang="en-US" altLang="en-US" sz="1400" b="1"/>
          </a:p>
          <a:p>
            <a:pPr>
              <a:buFont typeface="Wingdings" panose="05000000000000000000" pitchFamily="2" charset="2"/>
              <a:buNone/>
            </a:pPr>
            <a:r>
              <a:rPr lang="en-US" altLang="en-US" sz="1200" b="1"/>
              <a:t>Este instructivo de Oregon OSHA es</a:t>
            </a:r>
            <a:r>
              <a:rPr lang="es-ES" altLang="en-US" sz="1200" b="1"/>
              <a:t>tá</a:t>
            </a:r>
            <a:r>
              <a:rPr lang="en-US" altLang="en-US" sz="1200" b="1"/>
              <a:t> diseñado para que personas de habla inglés y español lo puedan usar.  Las páginas del lado izquierdo van en ingl</a:t>
            </a:r>
            <a:r>
              <a:rPr lang="es-ES_tradnl" altLang="en-US" sz="1200" b="1"/>
              <a:t>é</a:t>
            </a:r>
            <a:r>
              <a:rPr lang="en-US" altLang="en-US" sz="1200" b="1"/>
              <a:t>s, las páginas del lado derecho van en español.</a:t>
            </a:r>
          </a:p>
        </p:txBody>
      </p:sp>
      <p:sp>
        <p:nvSpPr>
          <p:cNvPr id="8195" name="Text Box 2052">
            <a:extLst>
              <a:ext uri="{FF2B5EF4-FFF2-40B4-BE49-F238E27FC236}">
                <a16:creationId xmlns:a16="http://schemas.microsoft.com/office/drawing/2014/main" id="{E9978A68-79DD-4A14-A1CD-0143D8814F58}"/>
              </a:ext>
            </a:extLst>
          </p:cNvPr>
          <p:cNvSpPr txBox="1">
            <a:spLocks noChangeArrowheads="1"/>
          </p:cNvSpPr>
          <p:nvPr/>
        </p:nvSpPr>
        <p:spPr bwMode="auto">
          <a:xfrm>
            <a:off x="141288" y="1485900"/>
            <a:ext cx="1466850" cy="588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000" b="1"/>
              <a:t>PASO 1</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2</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3</a:t>
            </a:r>
          </a:p>
          <a:p>
            <a:pPr>
              <a:spcBef>
                <a:spcPct val="50000"/>
              </a:spcBef>
            </a:pPr>
            <a:endParaRPr lang="en-US" altLang="en-US" sz="2000" b="1"/>
          </a:p>
          <a:p>
            <a:pPr>
              <a:spcBef>
                <a:spcPct val="50000"/>
              </a:spcBef>
            </a:pPr>
            <a:endParaRPr lang="en-US" altLang="en-US" sz="2000" b="1"/>
          </a:p>
          <a:p>
            <a:pPr>
              <a:spcBef>
                <a:spcPct val="50000"/>
              </a:spcBef>
            </a:pPr>
            <a:endParaRPr lang="en-US" altLang="en-US" sz="2000" b="1"/>
          </a:p>
          <a:p>
            <a:pPr>
              <a:spcBef>
                <a:spcPct val="50000"/>
              </a:spcBef>
            </a:pPr>
            <a:r>
              <a:rPr lang="en-US" altLang="en-US" sz="2000" b="1"/>
              <a:t>PASO 4</a:t>
            </a:r>
          </a:p>
        </p:txBody>
      </p:sp>
      <p:graphicFrame>
        <p:nvGraphicFramePr>
          <p:cNvPr id="8196" name="Object 2053">
            <a:extLst>
              <a:ext uri="{FF2B5EF4-FFF2-40B4-BE49-F238E27FC236}">
                <a16:creationId xmlns:a16="http://schemas.microsoft.com/office/drawing/2014/main" id="{77AF605A-8E86-4FA9-BCC6-ABFF42560BB7}"/>
              </a:ext>
            </a:extLst>
          </p:cNvPr>
          <p:cNvGraphicFramePr>
            <a:graphicFrameLocks noChangeAspect="1"/>
          </p:cNvGraphicFramePr>
          <p:nvPr/>
        </p:nvGraphicFramePr>
        <p:xfrm>
          <a:off x="4772025" y="1087438"/>
          <a:ext cx="1628775" cy="1374775"/>
        </p:xfrm>
        <a:graphic>
          <a:graphicData uri="http://schemas.openxmlformats.org/presentationml/2006/ole">
            <mc:AlternateContent xmlns:mc="http://schemas.openxmlformats.org/markup-compatibility/2006">
              <mc:Choice xmlns:v="urn:schemas-microsoft-com:vml" Requires="v">
                <p:oleObj spid="_x0000_s5131" name="Clip" r:id="rId4" imgW="1821485" imgH="1537106" progId="MS_ClipArt_Gallery.2">
                  <p:embed/>
                </p:oleObj>
              </mc:Choice>
              <mc:Fallback>
                <p:oleObj name="Clip" r:id="rId4" imgW="1821485" imgH="1537106" progId="MS_ClipArt_Gallery.2">
                  <p:embed/>
                  <p:pic>
                    <p:nvPicPr>
                      <p:cNvPr id="8196" name="Object 2053">
                        <a:extLst>
                          <a:ext uri="{FF2B5EF4-FFF2-40B4-BE49-F238E27FC236}">
                            <a16:creationId xmlns:a16="http://schemas.microsoft.com/office/drawing/2014/main" id="{77AF605A-8E86-4FA9-BCC6-ABFF42560B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025" y="1087438"/>
                        <a:ext cx="1628775" cy="137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197" name="Group 2054">
            <a:extLst>
              <a:ext uri="{FF2B5EF4-FFF2-40B4-BE49-F238E27FC236}">
                <a16:creationId xmlns:a16="http://schemas.microsoft.com/office/drawing/2014/main" id="{F0A34D8A-723C-4975-9AF5-56FA81F2148F}"/>
              </a:ext>
            </a:extLst>
          </p:cNvPr>
          <p:cNvGrpSpPr>
            <a:grpSpLocks/>
          </p:cNvGrpSpPr>
          <p:nvPr/>
        </p:nvGrpSpPr>
        <p:grpSpPr bwMode="auto">
          <a:xfrm>
            <a:off x="4735513" y="2646363"/>
            <a:ext cx="1303337" cy="1539875"/>
            <a:chOff x="1718" y="1040"/>
            <a:chExt cx="821" cy="970"/>
          </a:xfrm>
        </p:grpSpPr>
        <p:sp>
          <p:nvSpPr>
            <p:cNvPr id="8366" name="Freeform 2055">
              <a:extLst>
                <a:ext uri="{FF2B5EF4-FFF2-40B4-BE49-F238E27FC236}">
                  <a16:creationId xmlns:a16="http://schemas.microsoft.com/office/drawing/2014/main" id="{E392BDDE-278A-4A82-B6F7-374937D2A521}"/>
                </a:ext>
              </a:extLst>
            </p:cNvPr>
            <p:cNvSpPr>
              <a:spLocks/>
            </p:cNvSpPr>
            <p:nvPr/>
          </p:nvSpPr>
          <p:spPr bwMode="auto">
            <a:xfrm>
              <a:off x="2156" y="1444"/>
              <a:ext cx="373" cy="552"/>
            </a:xfrm>
            <a:custGeom>
              <a:avLst/>
              <a:gdLst>
                <a:gd name="T0" fmla="*/ 1 w 745"/>
                <a:gd name="T1" fmla="*/ 0 h 1103"/>
                <a:gd name="T2" fmla="*/ 1 w 745"/>
                <a:gd name="T3" fmla="*/ 1 h 1103"/>
                <a:gd name="T4" fmla="*/ 1 w 745"/>
                <a:gd name="T5" fmla="*/ 1 h 1103"/>
                <a:gd name="T6" fmla="*/ 0 w 745"/>
                <a:gd name="T7" fmla="*/ 1 h 1103"/>
                <a:gd name="T8" fmla="*/ 0 w 745"/>
                <a:gd name="T9" fmla="*/ 1 h 1103"/>
                <a:gd name="T10" fmla="*/ 1 w 745"/>
                <a:gd name="T11" fmla="*/ 0 h 1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5" h="1103">
                  <a:moveTo>
                    <a:pt x="738" y="0"/>
                  </a:moveTo>
                  <a:lnTo>
                    <a:pt x="745" y="669"/>
                  </a:lnTo>
                  <a:lnTo>
                    <a:pt x="33" y="1103"/>
                  </a:lnTo>
                  <a:lnTo>
                    <a:pt x="0" y="1096"/>
                  </a:lnTo>
                  <a:lnTo>
                    <a:pt x="0" y="398"/>
                  </a:lnTo>
                  <a:lnTo>
                    <a:pt x="738" y="0"/>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7" name="Freeform 2056">
              <a:extLst>
                <a:ext uri="{FF2B5EF4-FFF2-40B4-BE49-F238E27FC236}">
                  <a16:creationId xmlns:a16="http://schemas.microsoft.com/office/drawing/2014/main" id="{41C586BD-81DC-4665-8CB2-7645F62CA155}"/>
                </a:ext>
              </a:extLst>
            </p:cNvPr>
            <p:cNvSpPr>
              <a:spLocks/>
            </p:cNvSpPr>
            <p:nvPr/>
          </p:nvSpPr>
          <p:spPr bwMode="auto">
            <a:xfrm>
              <a:off x="2061" y="1373"/>
              <a:ext cx="464" cy="278"/>
            </a:xfrm>
            <a:custGeom>
              <a:avLst/>
              <a:gdLst>
                <a:gd name="T0" fmla="*/ 0 w 928"/>
                <a:gd name="T1" fmla="*/ 1 h 555"/>
                <a:gd name="T2" fmla="*/ 1 w 928"/>
                <a:gd name="T3" fmla="*/ 1 h 555"/>
                <a:gd name="T4" fmla="*/ 1 w 928"/>
                <a:gd name="T5" fmla="*/ 1 h 555"/>
                <a:gd name="T6" fmla="*/ 1 w 928"/>
                <a:gd name="T7" fmla="*/ 1 h 555"/>
                <a:gd name="T8" fmla="*/ 1 w 928"/>
                <a:gd name="T9" fmla="*/ 0 h 555"/>
                <a:gd name="T10" fmla="*/ 0 w 928"/>
                <a:gd name="T11" fmla="*/ 1 h 5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555">
                  <a:moveTo>
                    <a:pt x="0" y="338"/>
                  </a:moveTo>
                  <a:lnTo>
                    <a:pt x="230" y="555"/>
                  </a:lnTo>
                  <a:lnTo>
                    <a:pt x="928" y="157"/>
                  </a:lnTo>
                  <a:lnTo>
                    <a:pt x="799" y="21"/>
                  </a:lnTo>
                  <a:lnTo>
                    <a:pt x="698" y="0"/>
                  </a:lnTo>
                  <a:lnTo>
                    <a:pt x="0" y="338"/>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8" name="Freeform 2057">
              <a:extLst>
                <a:ext uri="{FF2B5EF4-FFF2-40B4-BE49-F238E27FC236}">
                  <a16:creationId xmlns:a16="http://schemas.microsoft.com/office/drawing/2014/main" id="{BC6A46F3-F5D9-45C7-811D-43B2D07A01ED}"/>
                </a:ext>
              </a:extLst>
            </p:cNvPr>
            <p:cNvSpPr>
              <a:spLocks/>
            </p:cNvSpPr>
            <p:nvPr/>
          </p:nvSpPr>
          <p:spPr bwMode="auto">
            <a:xfrm>
              <a:off x="2203" y="1465"/>
              <a:ext cx="163" cy="107"/>
            </a:xfrm>
            <a:custGeom>
              <a:avLst/>
              <a:gdLst>
                <a:gd name="T0" fmla="*/ 0 w 326"/>
                <a:gd name="T1" fmla="*/ 0 h 216"/>
                <a:gd name="T2" fmla="*/ 1 w 326"/>
                <a:gd name="T3" fmla="*/ 0 h 216"/>
                <a:gd name="T4" fmla="*/ 1 w 326"/>
                <a:gd name="T5" fmla="*/ 0 h 216"/>
                <a:gd name="T6" fmla="*/ 1 w 326"/>
                <a:gd name="T7" fmla="*/ 0 h 216"/>
                <a:gd name="T8" fmla="*/ 0 w 326"/>
                <a:gd name="T9" fmla="*/ 0 h 2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 h="216">
                  <a:moveTo>
                    <a:pt x="0" y="142"/>
                  </a:moveTo>
                  <a:lnTo>
                    <a:pt x="54" y="216"/>
                  </a:lnTo>
                  <a:lnTo>
                    <a:pt x="326" y="75"/>
                  </a:lnTo>
                  <a:lnTo>
                    <a:pt x="278" y="0"/>
                  </a:lnTo>
                  <a:lnTo>
                    <a:pt x="0" y="142"/>
                  </a:lnTo>
                  <a:close/>
                </a:path>
              </a:pathLst>
            </a:custGeom>
            <a:solidFill>
              <a:srgbClr val="E0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9" name="Freeform 2058">
              <a:extLst>
                <a:ext uri="{FF2B5EF4-FFF2-40B4-BE49-F238E27FC236}">
                  <a16:creationId xmlns:a16="http://schemas.microsoft.com/office/drawing/2014/main" id="{9E8311F5-69BF-4C8C-BC35-D4042D131F19}"/>
                </a:ext>
              </a:extLst>
            </p:cNvPr>
            <p:cNvSpPr>
              <a:spLocks/>
            </p:cNvSpPr>
            <p:nvPr/>
          </p:nvSpPr>
          <p:spPr bwMode="auto">
            <a:xfrm>
              <a:off x="1797" y="1309"/>
              <a:ext cx="620" cy="240"/>
            </a:xfrm>
            <a:custGeom>
              <a:avLst/>
              <a:gdLst>
                <a:gd name="T0" fmla="*/ 0 w 1240"/>
                <a:gd name="T1" fmla="*/ 1 h 480"/>
                <a:gd name="T2" fmla="*/ 1 w 1240"/>
                <a:gd name="T3" fmla="*/ 1 h 480"/>
                <a:gd name="T4" fmla="*/ 1 w 1240"/>
                <a:gd name="T5" fmla="*/ 1 h 480"/>
                <a:gd name="T6" fmla="*/ 1 w 1240"/>
                <a:gd name="T7" fmla="*/ 0 h 480"/>
                <a:gd name="T8" fmla="*/ 0 w 1240"/>
                <a:gd name="T9" fmla="*/ 1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40" h="480">
                  <a:moveTo>
                    <a:pt x="0" y="292"/>
                  </a:moveTo>
                  <a:lnTo>
                    <a:pt x="507" y="480"/>
                  </a:lnTo>
                  <a:lnTo>
                    <a:pt x="1240" y="129"/>
                  </a:lnTo>
                  <a:lnTo>
                    <a:pt x="826" y="0"/>
                  </a:lnTo>
                  <a:lnTo>
                    <a:pt x="0" y="292"/>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0" name="Freeform 2059">
              <a:extLst>
                <a:ext uri="{FF2B5EF4-FFF2-40B4-BE49-F238E27FC236}">
                  <a16:creationId xmlns:a16="http://schemas.microsoft.com/office/drawing/2014/main" id="{171C8037-C067-461B-AC94-8FFB27484963}"/>
                </a:ext>
              </a:extLst>
            </p:cNvPr>
            <p:cNvSpPr>
              <a:spLocks/>
            </p:cNvSpPr>
            <p:nvPr/>
          </p:nvSpPr>
          <p:spPr bwMode="auto">
            <a:xfrm>
              <a:off x="1743" y="1545"/>
              <a:ext cx="254" cy="99"/>
            </a:xfrm>
            <a:custGeom>
              <a:avLst/>
              <a:gdLst>
                <a:gd name="T0" fmla="*/ 1 w 508"/>
                <a:gd name="T1" fmla="*/ 1 h 196"/>
                <a:gd name="T2" fmla="*/ 1 w 508"/>
                <a:gd name="T3" fmla="*/ 1 h 196"/>
                <a:gd name="T4" fmla="*/ 1 w 508"/>
                <a:gd name="T5" fmla="*/ 1 h 196"/>
                <a:gd name="T6" fmla="*/ 0 w 508"/>
                <a:gd name="T7" fmla="*/ 1 h 196"/>
                <a:gd name="T8" fmla="*/ 1 w 508"/>
                <a:gd name="T9" fmla="*/ 1 h 196"/>
                <a:gd name="T10" fmla="*/ 1 w 508"/>
                <a:gd name="T11" fmla="*/ 0 h 196"/>
                <a:gd name="T12" fmla="*/ 1 w 508"/>
                <a:gd name="T13" fmla="*/ 1 h 1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8" h="196">
                  <a:moveTo>
                    <a:pt x="508" y="129"/>
                  </a:moveTo>
                  <a:lnTo>
                    <a:pt x="501" y="196"/>
                  </a:lnTo>
                  <a:lnTo>
                    <a:pt x="332" y="190"/>
                  </a:lnTo>
                  <a:lnTo>
                    <a:pt x="0" y="54"/>
                  </a:lnTo>
                  <a:lnTo>
                    <a:pt x="115" y="34"/>
                  </a:lnTo>
                  <a:lnTo>
                    <a:pt x="115" y="0"/>
                  </a:lnTo>
                  <a:lnTo>
                    <a:pt x="508"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1" name="Freeform 2060">
              <a:extLst>
                <a:ext uri="{FF2B5EF4-FFF2-40B4-BE49-F238E27FC236}">
                  <a16:creationId xmlns:a16="http://schemas.microsoft.com/office/drawing/2014/main" id="{14365A37-AD49-4BF0-B820-AB8F1DF722C2}"/>
                </a:ext>
              </a:extLst>
            </p:cNvPr>
            <p:cNvSpPr>
              <a:spLocks/>
            </p:cNvSpPr>
            <p:nvPr/>
          </p:nvSpPr>
          <p:spPr bwMode="auto">
            <a:xfrm>
              <a:off x="1729" y="1660"/>
              <a:ext cx="268" cy="99"/>
            </a:xfrm>
            <a:custGeom>
              <a:avLst/>
              <a:gdLst>
                <a:gd name="T0" fmla="*/ 1 w 536"/>
                <a:gd name="T1" fmla="*/ 1 h 197"/>
                <a:gd name="T2" fmla="*/ 1 w 536"/>
                <a:gd name="T3" fmla="*/ 1 h 197"/>
                <a:gd name="T4" fmla="*/ 1 w 536"/>
                <a:gd name="T5" fmla="*/ 1 h 197"/>
                <a:gd name="T6" fmla="*/ 0 w 536"/>
                <a:gd name="T7" fmla="*/ 1 h 197"/>
                <a:gd name="T8" fmla="*/ 1 w 536"/>
                <a:gd name="T9" fmla="*/ 1 h 197"/>
                <a:gd name="T10" fmla="*/ 1 w 536"/>
                <a:gd name="T11" fmla="*/ 0 h 197"/>
                <a:gd name="T12" fmla="*/ 1 w 536"/>
                <a:gd name="T13" fmla="*/ 1 h 1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6" h="197">
                  <a:moveTo>
                    <a:pt x="536" y="129"/>
                  </a:moveTo>
                  <a:lnTo>
                    <a:pt x="529" y="197"/>
                  </a:lnTo>
                  <a:lnTo>
                    <a:pt x="360" y="190"/>
                  </a:lnTo>
                  <a:lnTo>
                    <a:pt x="0" y="36"/>
                  </a:lnTo>
                  <a:lnTo>
                    <a:pt x="143" y="34"/>
                  </a:lnTo>
                  <a:lnTo>
                    <a:pt x="143" y="0"/>
                  </a:lnTo>
                  <a:lnTo>
                    <a:pt x="536" y="129"/>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2" name="Freeform 2061">
              <a:extLst>
                <a:ext uri="{FF2B5EF4-FFF2-40B4-BE49-F238E27FC236}">
                  <a16:creationId xmlns:a16="http://schemas.microsoft.com/office/drawing/2014/main" id="{B05E452C-0817-4CCD-BD35-3DC748B6840F}"/>
                </a:ext>
              </a:extLst>
            </p:cNvPr>
            <p:cNvSpPr>
              <a:spLocks/>
            </p:cNvSpPr>
            <p:nvPr/>
          </p:nvSpPr>
          <p:spPr bwMode="auto">
            <a:xfrm>
              <a:off x="1795" y="1443"/>
              <a:ext cx="374" cy="550"/>
            </a:xfrm>
            <a:custGeom>
              <a:avLst/>
              <a:gdLst>
                <a:gd name="T0" fmla="*/ 1 w 747"/>
                <a:gd name="T1" fmla="*/ 1 h 1099"/>
                <a:gd name="T2" fmla="*/ 1 w 747"/>
                <a:gd name="T3" fmla="*/ 1 h 1099"/>
                <a:gd name="T4" fmla="*/ 1 w 747"/>
                <a:gd name="T5" fmla="*/ 1 h 1099"/>
                <a:gd name="T6" fmla="*/ 1 w 747"/>
                <a:gd name="T7" fmla="*/ 1 h 1099"/>
                <a:gd name="T8" fmla="*/ 1 w 747"/>
                <a:gd name="T9" fmla="*/ 1 h 1099"/>
                <a:gd name="T10" fmla="*/ 1 w 747"/>
                <a:gd name="T11" fmla="*/ 1 h 1099"/>
                <a:gd name="T12" fmla="*/ 1 w 747"/>
                <a:gd name="T13" fmla="*/ 1 h 1099"/>
                <a:gd name="T14" fmla="*/ 1 w 747"/>
                <a:gd name="T15" fmla="*/ 1 h 1099"/>
                <a:gd name="T16" fmla="*/ 1 w 747"/>
                <a:gd name="T17" fmla="*/ 1 h 1099"/>
                <a:gd name="T18" fmla="*/ 1 w 747"/>
                <a:gd name="T19" fmla="*/ 1 h 1099"/>
                <a:gd name="T20" fmla="*/ 1 w 747"/>
                <a:gd name="T21" fmla="*/ 1 h 1099"/>
                <a:gd name="T22" fmla="*/ 1 w 747"/>
                <a:gd name="T23" fmla="*/ 1 h 1099"/>
                <a:gd name="T24" fmla="*/ 1 w 747"/>
                <a:gd name="T25" fmla="*/ 1 h 1099"/>
                <a:gd name="T26" fmla="*/ 1 w 747"/>
                <a:gd name="T27" fmla="*/ 1 h 1099"/>
                <a:gd name="T28" fmla="*/ 0 w 747"/>
                <a:gd name="T29" fmla="*/ 0 h 1099"/>
                <a:gd name="T30" fmla="*/ 1 w 747"/>
                <a:gd name="T31" fmla="*/ 1 h 10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47" h="1099">
                  <a:moveTo>
                    <a:pt x="17" y="218"/>
                  </a:moveTo>
                  <a:lnTo>
                    <a:pt x="396" y="340"/>
                  </a:lnTo>
                  <a:lnTo>
                    <a:pt x="396" y="415"/>
                  </a:lnTo>
                  <a:lnTo>
                    <a:pt x="214" y="395"/>
                  </a:lnTo>
                  <a:lnTo>
                    <a:pt x="17" y="320"/>
                  </a:lnTo>
                  <a:lnTo>
                    <a:pt x="17" y="449"/>
                  </a:lnTo>
                  <a:lnTo>
                    <a:pt x="390" y="571"/>
                  </a:lnTo>
                  <a:lnTo>
                    <a:pt x="383" y="646"/>
                  </a:lnTo>
                  <a:lnTo>
                    <a:pt x="233" y="625"/>
                  </a:lnTo>
                  <a:lnTo>
                    <a:pt x="3" y="528"/>
                  </a:lnTo>
                  <a:lnTo>
                    <a:pt x="10" y="700"/>
                  </a:lnTo>
                  <a:lnTo>
                    <a:pt x="747" y="1099"/>
                  </a:lnTo>
                  <a:lnTo>
                    <a:pt x="747" y="415"/>
                  </a:lnTo>
                  <a:lnTo>
                    <a:pt x="470" y="178"/>
                  </a:lnTo>
                  <a:lnTo>
                    <a:pt x="0" y="0"/>
                  </a:lnTo>
                  <a:lnTo>
                    <a:pt x="17" y="218"/>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3" name="Freeform 2062">
              <a:extLst>
                <a:ext uri="{FF2B5EF4-FFF2-40B4-BE49-F238E27FC236}">
                  <a16:creationId xmlns:a16="http://schemas.microsoft.com/office/drawing/2014/main" id="{A334B31D-EF54-4F39-AE3B-9DD5560B6B85}"/>
                </a:ext>
              </a:extLst>
            </p:cNvPr>
            <p:cNvSpPr>
              <a:spLocks/>
            </p:cNvSpPr>
            <p:nvPr/>
          </p:nvSpPr>
          <p:spPr bwMode="auto">
            <a:xfrm>
              <a:off x="1831" y="1119"/>
              <a:ext cx="92" cy="319"/>
            </a:xfrm>
            <a:custGeom>
              <a:avLst/>
              <a:gdLst>
                <a:gd name="T0" fmla="*/ 1 w 183"/>
                <a:gd name="T1" fmla="*/ 1 h 637"/>
                <a:gd name="T2" fmla="*/ 1 w 183"/>
                <a:gd name="T3" fmla="*/ 1 h 637"/>
                <a:gd name="T4" fmla="*/ 0 w 183"/>
                <a:gd name="T5" fmla="*/ 1 h 637"/>
                <a:gd name="T6" fmla="*/ 1 w 183"/>
                <a:gd name="T7" fmla="*/ 0 h 637"/>
                <a:gd name="T8" fmla="*/ 1 w 183"/>
                <a:gd name="T9" fmla="*/ 1 h 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3" h="637">
                  <a:moveTo>
                    <a:pt x="183" y="54"/>
                  </a:moveTo>
                  <a:lnTo>
                    <a:pt x="108" y="604"/>
                  </a:lnTo>
                  <a:lnTo>
                    <a:pt x="0" y="637"/>
                  </a:lnTo>
                  <a:lnTo>
                    <a:pt x="108" y="0"/>
                  </a:lnTo>
                  <a:lnTo>
                    <a:pt x="183" y="54"/>
                  </a:lnTo>
                  <a:close/>
                </a:path>
              </a:pathLst>
            </a:custGeom>
            <a:solidFill>
              <a:srgbClr val="E0A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4" name="Freeform 2063">
              <a:extLst>
                <a:ext uri="{FF2B5EF4-FFF2-40B4-BE49-F238E27FC236}">
                  <a16:creationId xmlns:a16="http://schemas.microsoft.com/office/drawing/2014/main" id="{C1AA67A7-A4BC-425A-B618-4A0B0B74524C}"/>
                </a:ext>
              </a:extLst>
            </p:cNvPr>
            <p:cNvSpPr>
              <a:spLocks/>
            </p:cNvSpPr>
            <p:nvPr/>
          </p:nvSpPr>
          <p:spPr bwMode="auto">
            <a:xfrm>
              <a:off x="1882" y="1051"/>
              <a:ext cx="406" cy="106"/>
            </a:xfrm>
            <a:custGeom>
              <a:avLst/>
              <a:gdLst>
                <a:gd name="T0" fmla="*/ 0 w 813"/>
                <a:gd name="T1" fmla="*/ 1 h 211"/>
                <a:gd name="T2" fmla="*/ 0 w 813"/>
                <a:gd name="T3" fmla="*/ 1 h 211"/>
                <a:gd name="T4" fmla="*/ 0 w 813"/>
                <a:gd name="T5" fmla="*/ 0 h 211"/>
                <a:gd name="T6" fmla="*/ 0 w 813"/>
                <a:gd name="T7" fmla="*/ 1 h 211"/>
                <a:gd name="T8" fmla="*/ 0 w 813"/>
                <a:gd name="T9" fmla="*/ 1 h 211"/>
                <a:gd name="T10" fmla="*/ 0 w 813"/>
                <a:gd name="T11" fmla="*/ 1 h 2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3" h="211">
                  <a:moveTo>
                    <a:pt x="813" y="61"/>
                  </a:moveTo>
                  <a:lnTo>
                    <a:pt x="813" y="35"/>
                  </a:lnTo>
                  <a:lnTo>
                    <a:pt x="745" y="0"/>
                  </a:lnTo>
                  <a:lnTo>
                    <a:pt x="0" y="150"/>
                  </a:lnTo>
                  <a:lnTo>
                    <a:pt x="75" y="211"/>
                  </a:lnTo>
                  <a:lnTo>
                    <a:pt x="813" y="61"/>
                  </a:lnTo>
                  <a:close/>
                </a:path>
              </a:pathLst>
            </a:custGeom>
            <a:solidFill>
              <a:srgbClr val="FFD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5" name="Freeform 2064">
              <a:extLst>
                <a:ext uri="{FF2B5EF4-FFF2-40B4-BE49-F238E27FC236}">
                  <a16:creationId xmlns:a16="http://schemas.microsoft.com/office/drawing/2014/main" id="{BB04A408-FA38-45CD-AAF3-0C8721AADC40}"/>
                </a:ext>
              </a:extLst>
            </p:cNvPr>
            <p:cNvSpPr>
              <a:spLocks/>
            </p:cNvSpPr>
            <p:nvPr/>
          </p:nvSpPr>
          <p:spPr bwMode="auto">
            <a:xfrm>
              <a:off x="1885" y="1078"/>
              <a:ext cx="390" cy="336"/>
            </a:xfrm>
            <a:custGeom>
              <a:avLst/>
              <a:gdLst>
                <a:gd name="T0" fmla="*/ 1 w 779"/>
                <a:gd name="T1" fmla="*/ 1 h 672"/>
                <a:gd name="T2" fmla="*/ 1 w 779"/>
                <a:gd name="T3" fmla="*/ 0 h 672"/>
                <a:gd name="T4" fmla="*/ 1 w 779"/>
                <a:gd name="T5" fmla="*/ 1 h 672"/>
                <a:gd name="T6" fmla="*/ 0 w 779"/>
                <a:gd name="T7" fmla="*/ 1 h 672"/>
                <a:gd name="T8" fmla="*/ 1 w 779"/>
                <a:gd name="T9" fmla="*/ 1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9" h="672">
                  <a:moveTo>
                    <a:pt x="650" y="461"/>
                  </a:moveTo>
                  <a:lnTo>
                    <a:pt x="779" y="0"/>
                  </a:lnTo>
                  <a:lnTo>
                    <a:pt x="75" y="171"/>
                  </a:lnTo>
                  <a:lnTo>
                    <a:pt x="0" y="672"/>
                  </a:lnTo>
                  <a:lnTo>
                    <a:pt x="650" y="461"/>
                  </a:lnTo>
                  <a:close/>
                </a:path>
              </a:pathLst>
            </a:custGeom>
            <a:solidFill>
              <a:srgbClr val="FFF2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6" name="Freeform 2065">
              <a:extLst>
                <a:ext uri="{FF2B5EF4-FFF2-40B4-BE49-F238E27FC236}">
                  <a16:creationId xmlns:a16="http://schemas.microsoft.com/office/drawing/2014/main" id="{754B2A4A-0D7A-4591-BFD6-49FEBA6B4C84}"/>
                </a:ext>
              </a:extLst>
            </p:cNvPr>
            <p:cNvSpPr>
              <a:spLocks/>
            </p:cNvSpPr>
            <p:nvPr/>
          </p:nvSpPr>
          <p:spPr bwMode="auto">
            <a:xfrm>
              <a:off x="1950" y="1349"/>
              <a:ext cx="406" cy="150"/>
            </a:xfrm>
            <a:custGeom>
              <a:avLst/>
              <a:gdLst>
                <a:gd name="T0" fmla="*/ 0 w 813"/>
                <a:gd name="T1" fmla="*/ 1 h 298"/>
                <a:gd name="T2" fmla="*/ 0 w 813"/>
                <a:gd name="T3" fmla="*/ 1 h 298"/>
                <a:gd name="T4" fmla="*/ 0 w 813"/>
                <a:gd name="T5" fmla="*/ 1 h 298"/>
                <a:gd name="T6" fmla="*/ 0 w 813"/>
                <a:gd name="T7" fmla="*/ 0 h 298"/>
                <a:gd name="T8" fmla="*/ 0 w 8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3" h="298">
                  <a:moveTo>
                    <a:pt x="0" y="169"/>
                  </a:moveTo>
                  <a:lnTo>
                    <a:pt x="372" y="298"/>
                  </a:lnTo>
                  <a:lnTo>
                    <a:pt x="813" y="94"/>
                  </a:lnTo>
                  <a:lnTo>
                    <a:pt x="493" y="0"/>
                  </a:lnTo>
                  <a:lnTo>
                    <a:pt x="0" y="169"/>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7" name="Freeform 2066">
              <a:extLst>
                <a:ext uri="{FF2B5EF4-FFF2-40B4-BE49-F238E27FC236}">
                  <a16:creationId xmlns:a16="http://schemas.microsoft.com/office/drawing/2014/main" id="{97A70E05-0D0F-476B-9187-BF3E2F61E3F8}"/>
                </a:ext>
              </a:extLst>
            </p:cNvPr>
            <p:cNvSpPr>
              <a:spLocks/>
            </p:cNvSpPr>
            <p:nvPr/>
          </p:nvSpPr>
          <p:spPr bwMode="auto">
            <a:xfrm>
              <a:off x="2083" y="1362"/>
              <a:ext cx="174" cy="62"/>
            </a:xfrm>
            <a:custGeom>
              <a:avLst/>
              <a:gdLst>
                <a:gd name="T0" fmla="*/ 0 w 350"/>
                <a:gd name="T1" fmla="*/ 0 h 125"/>
                <a:gd name="T2" fmla="*/ 0 w 350"/>
                <a:gd name="T3" fmla="*/ 0 h 125"/>
                <a:gd name="T4" fmla="*/ 0 w 350"/>
                <a:gd name="T5" fmla="*/ 0 h 125"/>
                <a:gd name="T6" fmla="*/ 0 w 350"/>
                <a:gd name="T7" fmla="*/ 0 h 125"/>
                <a:gd name="T8" fmla="*/ 0 w 350"/>
                <a:gd name="T9" fmla="*/ 0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0" h="125">
                  <a:moveTo>
                    <a:pt x="0" y="38"/>
                  </a:moveTo>
                  <a:lnTo>
                    <a:pt x="100" y="0"/>
                  </a:lnTo>
                  <a:lnTo>
                    <a:pt x="350" y="84"/>
                  </a:lnTo>
                  <a:lnTo>
                    <a:pt x="282" y="125"/>
                  </a:lnTo>
                  <a:lnTo>
                    <a:pt x="0" y="38"/>
                  </a:lnTo>
                  <a:close/>
                </a:path>
              </a:pathLst>
            </a:custGeom>
            <a:solidFill>
              <a:srgbClr val="FF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8" name="Freeform 2067">
              <a:extLst>
                <a:ext uri="{FF2B5EF4-FFF2-40B4-BE49-F238E27FC236}">
                  <a16:creationId xmlns:a16="http://schemas.microsoft.com/office/drawing/2014/main" id="{5131F7A2-1FC9-4F22-BBB5-AE52CEB2D920}"/>
                </a:ext>
              </a:extLst>
            </p:cNvPr>
            <p:cNvSpPr>
              <a:spLocks/>
            </p:cNvSpPr>
            <p:nvPr/>
          </p:nvSpPr>
          <p:spPr bwMode="auto">
            <a:xfrm>
              <a:off x="1718" y="1040"/>
              <a:ext cx="818" cy="970"/>
            </a:xfrm>
            <a:custGeom>
              <a:avLst/>
              <a:gdLst>
                <a:gd name="T0" fmla="*/ 1 w 1635"/>
                <a:gd name="T1" fmla="*/ 0 h 1941"/>
                <a:gd name="T2" fmla="*/ 1 w 1635"/>
                <a:gd name="T3" fmla="*/ 0 h 1941"/>
                <a:gd name="T4" fmla="*/ 1 w 1635"/>
                <a:gd name="T5" fmla="*/ 0 h 1941"/>
                <a:gd name="T6" fmla="*/ 1 w 1635"/>
                <a:gd name="T7" fmla="*/ 0 h 1941"/>
                <a:gd name="T8" fmla="*/ 1 w 1635"/>
                <a:gd name="T9" fmla="*/ 0 h 1941"/>
                <a:gd name="T10" fmla="*/ 1 w 1635"/>
                <a:gd name="T11" fmla="*/ 0 h 1941"/>
                <a:gd name="T12" fmla="*/ 1 w 1635"/>
                <a:gd name="T13" fmla="*/ 0 h 1941"/>
                <a:gd name="T14" fmla="*/ 1 w 1635"/>
                <a:gd name="T15" fmla="*/ 0 h 1941"/>
                <a:gd name="T16" fmla="*/ 1 w 1635"/>
                <a:gd name="T17" fmla="*/ 0 h 1941"/>
                <a:gd name="T18" fmla="*/ 1 w 1635"/>
                <a:gd name="T19" fmla="*/ 0 h 1941"/>
                <a:gd name="T20" fmla="*/ 1 w 1635"/>
                <a:gd name="T21" fmla="*/ 0 h 1941"/>
                <a:gd name="T22" fmla="*/ 1 w 1635"/>
                <a:gd name="T23" fmla="*/ 0 h 1941"/>
                <a:gd name="T24" fmla="*/ 1 w 1635"/>
                <a:gd name="T25" fmla="*/ 0 h 1941"/>
                <a:gd name="T26" fmla="*/ 1 w 1635"/>
                <a:gd name="T27" fmla="*/ 0 h 1941"/>
                <a:gd name="T28" fmla="*/ 1 w 1635"/>
                <a:gd name="T29" fmla="*/ 0 h 1941"/>
                <a:gd name="T30" fmla="*/ 1 w 1635"/>
                <a:gd name="T31" fmla="*/ 0 h 1941"/>
                <a:gd name="T32" fmla="*/ 1 w 1635"/>
                <a:gd name="T33" fmla="*/ 0 h 1941"/>
                <a:gd name="T34" fmla="*/ 1 w 1635"/>
                <a:gd name="T35" fmla="*/ 0 h 1941"/>
                <a:gd name="T36" fmla="*/ 1 w 1635"/>
                <a:gd name="T37" fmla="*/ 0 h 1941"/>
                <a:gd name="T38" fmla="*/ 1 w 1635"/>
                <a:gd name="T39" fmla="*/ 0 h 1941"/>
                <a:gd name="T40" fmla="*/ 1 w 1635"/>
                <a:gd name="T41" fmla="*/ 0 h 1941"/>
                <a:gd name="T42" fmla="*/ 1 w 1635"/>
                <a:gd name="T43" fmla="*/ 0 h 1941"/>
                <a:gd name="T44" fmla="*/ 1 w 1635"/>
                <a:gd name="T45" fmla="*/ 0 h 1941"/>
                <a:gd name="T46" fmla="*/ 1 w 1635"/>
                <a:gd name="T47" fmla="*/ 0 h 1941"/>
                <a:gd name="T48" fmla="*/ 1 w 1635"/>
                <a:gd name="T49" fmla="*/ 0 h 1941"/>
                <a:gd name="T50" fmla="*/ 1 w 1635"/>
                <a:gd name="T51" fmla="*/ 0 h 1941"/>
                <a:gd name="T52" fmla="*/ 1 w 1635"/>
                <a:gd name="T53" fmla="*/ 0 h 1941"/>
                <a:gd name="T54" fmla="*/ 1 w 1635"/>
                <a:gd name="T55" fmla="*/ 0 h 1941"/>
                <a:gd name="T56" fmla="*/ 1 w 1635"/>
                <a:gd name="T57" fmla="*/ 0 h 1941"/>
                <a:gd name="T58" fmla="*/ 1 w 1635"/>
                <a:gd name="T59" fmla="*/ 0 h 1941"/>
                <a:gd name="T60" fmla="*/ 1 w 1635"/>
                <a:gd name="T61" fmla="*/ 0 h 1941"/>
                <a:gd name="T62" fmla="*/ 1 w 1635"/>
                <a:gd name="T63" fmla="*/ 0 h 1941"/>
                <a:gd name="T64" fmla="*/ 1 w 1635"/>
                <a:gd name="T65" fmla="*/ 0 h 1941"/>
                <a:gd name="T66" fmla="*/ 1 w 1635"/>
                <a:gd name="T67" fmla="*/ 0 h 1941"/>
                <a:gd name="T68" fmla="*/ 1 w 1635"/>
                <a:gd name="T69" fmla="*/ 0 h 1941"/>
                <a:gd name="T70" fmla="*/ 1 w 1635"/>
                <a:gd name="T71" fmla="*/ 0 h 1941"/>
                <a:gd name="T72" fmla="*/ 1 w 1635"/>
                <a:gd name="T73" fmla="*/ 0 h 1941"/>
                <a:gd name="T74" fmla="*/ 1 w 1635"/>
                <a:gd name="T75" fmla="*/ 0 h 1941"/>
                <a:gd name="T76" fmla="*/ 1 w 1635"/>
                <a:gd name="T77" fmla="*/ 0 h 1941"/>
                <a:gd name="T78" fmla="*/ 1 w 1635"/>
                <a:gd name="T79" fmla="*/ 0 h 1941"/>
                <a:gd name="T80" fmla="*/ 1 w 1635"/>
                <a:gd name="T81" fmla="*/ 0 h 1941"/>
                <a:gd name="T82" fmla="*/ 1 w 1635"/>
                <a:gd name="T83" fmla="*/ 0 h 1941"/>
                <a:gd name="T84" fmla="*/ 1 w 1635"/>
                <a:gd name="T85" fmla="*/ 0 h 1941"/>
                <a:gd name="T86" fmla="*/ 1 w 1635"/>
                <a:gd name="T87" fmla="*/ 0 h 19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35" h="1941">
                  <a:moveTo>
                    <a:pt x="1543" y="713"/>
                  </a:moveTo>
                  <a:lnTo>
                    <a:pt x="1233" y="868"/>
                  </a:lnTo>
                  <a:lnTo>
                    <a:pt x="1278" y="919"/>
                  </a:lnTo>
                  <a:lnTo>
                    <a:pt x="1215" y="948"/>
                  </a:lnTo>
                  <a:lnTo>
                    <a:pt x="1274" y="1038"/>
                  </a:lnTo>
                  <a:lnTo>
                    <a:pt x="1522" y="901"/>
                  </a:lnTo>
                  <a:lnTo>
                    <a:pt x="1522" y="1084"/>
                  </a:lnTo>
                  <a:lnTo>
                    <a:pt x="956" y="1419"/>
                  </a:lnTo>
                  <a:lnTo>
                    <a:pt x="956" y="1722"/>
                  </a:lnTo>
                  <a:lnTo>
                    <a:pt x="1541" y="1373"/>
                  </a:lnTo>
                  <a:lnTo>
                    <a:pt x="1523" y="1343"/>
                  </a:lnTo>
                  <a:lnTo>
                    <a:pt x="991" y="1662"/>
                  </a:lnTo>
                  <a:lnTo>
                    <a:pt x="991" y="1439"/>
                  </a:lnTo>
                  <a:lnTo>
                    <a:pt x="1556" y="1104"/>
                  </a:lnTo>
                  <a:lnTo>
                    <a:pt x="1556" y="843"/>
                  </a:lnTo>
                  <a:lnTo>
                    <a:pt x="1285" y="993"/>
                  </a:lnTo>
                  <a:lnTo>
                    <a:pt x="1265" y="962"/>
                  </a:lnTo>
                  <a:lnTo>
                    <a:pt x="1334" y="932"/>
                  </a:lnTo>
                  <a:lnTo>
                    <a:pt x="1287" y="878"/>
                  </a:lnTo>
                  <a:lnTo>
                    <a:pt x="1534" y="756"/>
                  </a:lnTo>
                  <a:lnTo>
                    <a:pt x="1602" y="826"/>
                  </a:lnTo>
                  <a:lnTo>
                    <a:pt x="1602" y="1475"/>
                  </a:lnTo>
                  <a:lnTo>
                    <a:pt x="910" y="1903"/>
                  </a:lnTo>
                  <a:lnTo>
                    <a:pt x="744" y="1817"/>
                  </a:lnTo>
                  <a:lnTo>
                    <a:pt x="744" y="1632"/>
                  </a:lnTo>
                  <a:lnTo>
                    <a:pt x="905" y="1709"/>
                  </a:lnTo>
                  <a:lnTo>
                    <a:pt x="905" y="1290"/>
                  </a:lnTo>
                  <a:lnTo>
                    <a:pt x="651" y="1044"/>
                  </a:lnTo>
                  <a:lnTo>
                    <a:pt x="651" y="1760"/>
                  </a:lnTo>
                  <a:lnTo>
                    <a:pt x="178" y="1493"/>
                  </a:lnTo>
                  <a:lnTo>
                    <a:pt x="178" y="1334"/>
                  </a:lnTo>
                  <a:lnTo>
                    <a:pt x="88" y="1282"/>
                  </a:lnTo>
                  <a:lnTo>
                    <a:pt x="181" y="1278"/>
                  </a:lnTo>
                  <a:lnTo>
                    <a:pt x="181" y="1112"/>
                  </a:lnTo>
                  <a:lnTo>
                    <a:pt x="85" y="1063"/>
                  </a:lnTo>
                  <a:lnTo>
                    <a:pt x="181" y="1063"/>
                  </a:lnTo>
                  <a:lnTo>
                    <a:pt x="181" y="810"/>
                  </a:lnTo>
                  <a:lnTo>
                    <a:pt x="912" y="580"/>
                  </a:lnTo>
                  <a:lnTo>
                    <a:pt x="1065" y="84"/>
                  </a:lnTo>
                  <a:lnTo>
                    <a:pt x="392" y="231"/>
                  </a:lnTo>
                  <a:lnTo>
                    <a:pt x="324" y="654"/>
                  </a:lnTo>
                  <a:lnTo>
                    <a:pt x="265" y="674"/>
                  </a:lnTo>
                  <a:lnTo>
                    <a:pt x="346" y="177"/>
                  </a:lnTo>
                  <a:lnTo>
                    <a:pt x="1074" y="35"/>
                  </a:lnTo>
                  <a:lnTo>
                    <a:pt x="1120" y="60"/>
                  </a:lnTo>
                  <a:lnTo>
                    <a:pt x="969" y="555"/>
                  </a:lnTo>
                  <a:lnTo>
                    <a:pt x="1447" y="692"/>
                  </a:lnTo>
                  <a:lnTo>
                    <a:pt x="1132" y="848"/>
                  </a:lnTo>
                  <a:lnTo>
                    <a:pt x="1145" y="883"/>
                  </a:lnTo>
                  <a:lnTo>
                    <a:pt x="928" y="995"/>
                  </a:lnTo>
                  <a:lnTo>
                    <a:pt x="1028" y="1089"/>
                  </a:lnTo>
                  <a:lnTo>
                    <a:pt x="1171" y="1014"/>
                  </a:lnTo>
                  <a:lnTo>
                    <a:pt x="1191" y="1045"/>
                  </a:lnTo>
                  <a:lnTo>
                    <a:pt x="910" y="1207"/>
                  </a:lnTo>
                  <a:lnTo>
                    <a:pt x="713" y="1013"/>
                  </a:lnTo>
                  <a:lnTo>
                    <a:pt x="1322" y="712"/>
                  </a:lnTo>
                  <a:lnTo>
                    <a:pt x="951" y="599"/>
                  </a:lnTo>
                  <a:lnTo>
                    <a:pt x="787" y="651"/>
                  </a:lnTo>
                  <a:lnTo>
                    <a:pt x="1053" y="736"/>
                  </a:lnTo>
                  <a:lnTo>
                    <a:pt x="1018" y="754"/>
                  </a:lnTo>
                  <a:lnTo>
                    <a:pt x="747" y="669"/>
                  </a:lnTo>
                  <a:lnTo>
                    <a:pt x="388" y="790"/>
                  </a:lnTo>
                  <a:lnTo>
                    <a:pt x="733" y="901"/>
                  </a:lnTo>
                  <a:lnTo>
                    <a:pt x="604" y="963"/>
                  </a:lnTo>
                  <a:lnTo>
                    <a:pt x="261" y="835"/>
                  </a:lnTo>
                  <a:lnTo>
                    <a:pt x="261" y="1060"/>
                  </a:lnTo>
                  <a:lnTo>
                    <a:pt x="539" y="1159"/>
                  </a:lnTo>
                  <a:lnTo>
                    <a:pt x="539" y="1198"/>
                  </a:lnTo>
                  <a:lnTo>
                    <a:pt x="414" y="1191"/>
                  </a:lnTo>
                  <a:lnTo>
                    <a:pt x="248" y="1138"/>
                  </a:lnTo>
                  <a:lnTo>
                    <a:pt x="248" y="1288"/>
                  </a:lnTo>
                  <a:lnTo>
                    <a:pt x="519" y="1393"/>
                  </a:lnTo>
                  <a:lnTo>
                    <a:pt x="519" y="1431"/>
                  </a:lnTo>
                  <a:lnTo>
                    <a:pt x="388" y="1412"/>
                  </a:lnTo>
                  <a:lnTo>
                    <a:pt x="231" y="1349"/>
                  </a:lnTo>
                  <a:lnTo>
                    <a:pt x="218" y="1380"/>
                  </a:lnTo>
                  <a:lnTo>
                    <a:pt x="380" y="1446"/>
                  </a:lnTo>
                  <a:lnTo>
                    <a:pt x="553" y="1469"/>
                  </a:lnTo>
                  <a:lnTo>
                    <a:pt x="553" y="1370"/>
                  </a:lnTo>
                  <a:lnTo>
                    <a:pt x="281" y="1265"/>
                  </a:lnTo>
                  <a:lnTo>
                    <a:pt x="281" y="1185"/>
                  </a:lnTo>
                  <a:lnTo>
                    <a:pt x="407" y="1225"/>
                  </a:lnTo>
                  <a:lnTo>
                    <a:pt x="573" y="1234"/>
                  </a:lnTo>
                  <a:lnTo>
                    <a:pt x="573" y="1136"/>
                  </a:lnTo>
                  <a:lnTo>
                    <a:pt x="294" y="1037"/>
                  </a:lnTo>
                  <a:lnTo>
                    <a:pt x="294" y="885"/>
                  </a:lnTo>
                  <a:lnTo>
                    <a:pt x="606" y="999"/>
                  </a:lnTo>
                  <a:lnTo>
                    <a:pt x="823" y="895"/>
                  </a:lnTo>
                  <a:lnTo>
                    <a:pt x="490" y="788"/>
                  </a:lnTo>
                  <a:lnTo>
                    <a:pt x="748" y="705"/>
                  </a:lnTo>
                  <a:lnTo>
                    <a:pt x="1021" y="790"/>
                  </a:lnTo>
                  <a:lnTo>
                    <a:pt x="1143" y="729"/>
                  </a:lnTo>
                  <a:lnTo>
                    <a:pt x="899" y="651"/>
                  </a:lnTo>
                  <a:lnTo>
                    <a:pt x="951" y="635"/>
                  </a:lnTo>
                  <a:lnTo>
                    <a:pt x="1231" y="719"/>
                  </a:lnTo>
                  <a:lnTo>
                    <a:pt x="656" y="1003"/>
                  </a:lnTo>
                  <a:lnTo>
                    <a:pt x="905" y="1250"/>
                  </a:lnTo>
                  <a:lnTo>
                    <a:pt x="1241" y="1056"/>
                  </a:lnTo>
                  <a:lnTo>
                    <a:pt x="1182" y="970"/>
                  </a:lnTo>
                  <a:lnTo>
                    <a:pt x="1034" y="1048"/>
                  </a:lnTo>
                  <a:lnTo>
                    <a:pt x="985" y="1003"/>
                  </a:lnTo>
                  <a:lnTo>
                    <a:pt x="1188" y="899"/>
                  </a:lnTo>
                  <a:lnTo>
                    <a:pt x="1174" y="864"/>
                  </a:lnTo>
                  <a:lnTo>
                    <a:pt x="1537" y="684"/>
                  </a:lnTo>
                  <a:lnTo>
                    <a:pt x="1012" y="532"/>
                  </a:lnTo>
                  <a:lnTo>
                    <a:pt x="1160" y="44"/>
                  </a:lnTo>
                  <a:lnTo>
                    <a:pt x="1080" y="0"/>
                  </a:lnTo>
                  <a:lnTo>
                    <a:pt x="316" y="147"/>
                  </a:lnTo>
                  <a:lnTo>
                    <a:pt x="224" y="724"/>
                  </a:lnTo>
                  <a:lnTo>
                    <a:pt x="354" y="680"/>
                  </a:lnTo>
                  <a:lnTo>
                    <a:pt x="422" y="259"/>
                  </a:lnTo>
                  <a:lnTo>
                    <a:pt x="1016" y="126"/>
                  </a:lnTo>
                  <a:lnTo>
                    <a:pt x="884" y="553"/>
                  </a:lnTo>
                  <a:lnTo>
                    <a:pt x="148" y="786"/>
                  </a:lnTo>
                  <a:lnTo>
                    <a:pt x="148" y="1029"/>
                  </a:lnTo>
                  <a:lnTo>
                    <a:pt x="8" y="1029"/>
                  </a:lnTo>
                  <a:lnTo>
                    <a:pt x="7" y="1061"/>
                  </a:lnTo>
                  <a:lnTo>
                    <a:pt x="148" y="1132"/>
                  </a:lnTo>
                  <a:lnTo>
                    <a:pt x="148" y="1243"/>
                  </a:lnTo>
                  <a:lnTo>
                    <a:pt x="2" y="1249"/>
                  </a:lnTo>
                  <a:lnTo>
                    <a:pt x="0" y="1288"/>
                  </a:lnTo>
                  <a:lnTo>
                    <a:pt x="144" y="1363"/>
                  </a:lnTo>
                  <a:lnTo>
                    <a:pt x="144" y="1513"/>
                  </a:lnTo>
                  <a:lnTo>
                    <a:pt x="686" y="1818"/>
                  </a:lnTo>
                  <a:lnTo>
                    <a:pt x="686" y="1124"/>
                  </a:lnTo>
                  <a:lnTo>
                    <a:pt x="870" y="1304"/>
                  </a:lnTo>
                  <a:lnTo>
                    <a:pt x="870" y="1655"/>
                  </a:lnTo>
                  <a:lnTo>
                    <a:pt x="711" y="1579"/>
                  </a:lnTo>
                  <a:lnTo>
                    <a:pt x="711" y="1837"/>
                  </a:lnTo>
                  <a:lnTo>
                    <a:pt x="912" y="1941"/>
                  </a:lnTo>
                  <a:lnTo>
                    <a:pt x="1635" y="1493"/>
                  </a:lnTo>
                  <a:lnTo>
                    <a:pt x="1635" y="815"/>
                  </a:lnTo>
                  <a:lnTo>
                    <a:pt x="1543" y="7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79" name="Freeform 2068">
              <a:extLst>
                <a:ext uri="{FF2B5EF4-FFF2-40B4-BE49-F238E27FC236}">
                  <a16:creationId xmlns:a16="http://schemas.microsoft.com/office/drawing/2014/main" id="{1E3D5AAB-6E77-4E70-91B9-AD502DD05975}"/>
                </a:ext>
              </a:extLst>
            </p:cNvPr>
            <p:cNvSpPr>
              <a:spLocks/>
            </p:cNvSpPr>
            <p:nvPr/>
          </p:nvSpPr>
          <p:spPr bwMode="auto">
            <a:xfrm>
              <a:off x="1858" y="1542"/>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1"/>
                  </a:lnTo>
                  <a:lnTo>
                    <a:pt x="0" y="0"/>
                  </a:lnTo>
                  <a:lnTo>
                    <a:pt x="0" y="34"/>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0" name="Freeform 2069">
              <a:extLst>
                <a:ext uri="{FF2B5EF4-FFF2-40B4-BE49-F238E27FC236}">
                  <a16:creationId xmlns:a16="http://schemas.microsoft.com/office/drawing/2014/main" id="{6DA8624E-2BFB-4F2F-8E3A-903EFE621495}"/>
                </a:ext>
              </a:extLst>
            </p:cNvPr>
            <p:cNvSpPr>
              <a:spLocks/>
            </p:cNvSpPr>
            <p:nvPr/>
          </p:nvSpPr>
          <p:spPr bwMode="auto">
            <a:xfrm>
              <a:off x="1858" y="1657"/>
              <a:ext cx="122" cy="61"/>
            </a:xfrm>
            <a:custGeom>
              <a:avLst/>
              <a:gdLst>
                <a:gd name="T0" fmla="*/ 1 w 244"/>
                <a:gd name="T1" fmla="*/ 1 h 122"/>
                <a:gd name="T2" fmla="*/ 1 w 244"/>
                <a:gd name="T3" fmla="*/ 1 h 122"/>
                <a:gd name="T4" fmla="*/ 0 w 244"/>
                <a:gd name="T5" fmla="*/ 0 h 122"/>
                <a:gd name="T6" fmla="*/ 0 w 244"/>
                <a:gd name="T7" fmla="*/ 1 h 122"/>
                <a:gd name="T8" fmla="*/ 1 w 244"/>
                <a:gd name="T9" fmla="*/ 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122">
                  <a:moveTo>
                    <a:pt x="244" y="122"/>
                  </a:moveTo>
                  <a:lnTo>
                    <a:pt x="244" y="82"/>
                  </a:lnTo>
                  <a:lnTo>
                    <a:pt x="0" y="0"/>
                  </a:lnTo>
                  <a:lnTo>
                    <a:pt x="0" y="35"/>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1" name="Freeform 2070">
              <a:extLst>
                <a:ext uri="{FF2B5EF4-FFF2-40B4-BE49-F238E27FC236}">
                  <a16:creationId xmlns:a16="http://schemas.microsoft.com/office/drawing/2014/main" id="{DE21BB9A-8C65-41B7-B59D-9BD7C0461DDC}"/>
                </a:ext>
              </a:extLst>
            </p:cNvPr>
            <p:cNvSpPr>
              <a:spLocks/>
            </p:cNvSpPr>
            <p:nvPr/>
          </p:nvSpPr>
          <p:spPr bwMode="auto">
            <a:xfrm>
              <a:off x="2300" y="1092"/>
              <a:ext cx="107" cy="149"/>
            </a:xfrm>
            <a:custGeom>
              <a:avLst/>
              <a:gdLst>
                <a:gd name="T0" fmla="*/ 1 w 213"/>
                <a:gd name="T1" fmla="*/ 1 h 298"/>
                <a:gd name="T2" fmla="*/ 1 w 213"/>
                <a:gd name="T3" fmla="*/ 1 h 298"/>
                <a:gd name="T4" fmla="*/ 1 w 213"/>
                <a:gd name="T5" fmla="*/ 0 h 298"/>
                <a:gd name="T6" fmla="*/ 0 w 213"/>
                <a:gd name="T7" fmla="*/ 1 h 298"/>
                <a:gd name="T8" fmla="*/ 1 w 213"/>
                <a:gd name="T9" fmla="*/ 1 h 2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3" h="298">
                  <a:moveTo>
                    <a:pt x="35" y="298"/>
                  </a:moveTo>
                  <a:lnTo>
                    <a:pt x="213" y="22"/>
                  </a:lnTo>
                  <a:lnTo>
                    <a:pt x="180" y="0"/>
                  </a:lnTo>
                  <a:lnTo>
                    <a:pt x="0" y="275"/>
                  </a:lnTo>
                  <a:lnTo>
                    <a:pt x="35" y="298"/>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2" name="Freeform 2071">
              <a:extLst>
                <a:ext uri="{FF2B5EF4-FFF2-40B4-BE49-F238E27FC236}">
                  <a16:creationId xmlns:a16="http://schemas.microsoft.com/office/drawing/2014/main" id="{B0EB8CAB-4948-48DB-AE2B-BFD94D275EB2}"/>
                </a:ext>
              </a:extLst>
            </p:cNvPr>
            <p:cNvSpPr>
              <a:spLocks/>
            </p:cNvSpPr>
            <p:nvPr/>
          </p:nvSpPr>
          <p:spPr bwMode="auto">
            <a:xfrm>
              <a:off x="2355" y="1153"/>
              <a:ext cx="178" cy="115"/>
            </a:xfrm>
            <a:custGeom>
              <a:avLst/>
              <a:gdLst>
                <a:gd name="T0" fmla="*/ 1 w 356"/>
                <a:gd name="T1" fmla="*/ 0 h 232"/>
                <a:gd name="T2" fmla="*/ 1 w 356"/>
                <a:gd name="T3" fmla="*/ 0 h 232"/>
                <a:gd name="T4" fmla="*/ 1 w 356"/>
                <a:gd name="T5" fmla="*/ 0 h 232"/>
                <a:gd name="T6" fmla="*/ 0 w 356"/>
                <a:gd name="T7" fmla="*/ 0 h 232"/>
                <a:gd name="T8" fmla="*/ 1 w 356"/>
                <a:gd name="T9" fmla="*/ 0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232">
                  <a:moveTo>
                    <a:pt x="18" y="232"/>
                  </a:moveTo>
                  <a:lnTo>
                    <a:pt x="356" y="37"/>
                  </a:lnTo>
                  <a:lnTo>
                    <a:pt x="339" y="0"/>
                  </a:lnTo>
                  <a:lnTo>
                    <a:pt x="0" y="195"/>
                  </a:lnTo>
                  <a:lnTo>
                    <a:pt x="18" y="232"/>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83" name="Freeform 2072">
              <a:extLst>
                <a:ext uri="{FF2B5EF4-FFF2-40B4-BE49-F238E27FC236}">
                  <a16:creationId xmlns:a16="http://schemas.microsoft.com/office/drawing/2014/main" id="{74058AA6-ED1C-4724-9067-BE5384DA60F6}"/>
                </a:ext>
              </a:extLst>
            </p:cNvPr>
            <p:cNvSpPr>
              <a:spLocks/>
            </p:cNvSpPr>
            <p:nvPr/>
          </p:nvSpPr>
          <p:spPr bwMode="auto">
            <a:xfrm>
              <a:off x="2383" y="1271"/>
              <a:ext cx="156" cy="45"/>
            </a:xfrm>
            <a:custGeom>
              <a:avLst/>
              <a:gdLst>
                <a:gd name="T0" fmla="*/ 1 w 312"/>
                <a:gd name="T1" fmla="*/ 0 h 91"/>
                <a:gd name="T2" fmla="*/ 1 w 312"/>
                <a:gd name="T3" fmla="*/ 0 h 91"/>
                <a:gd name="T4" fmla="*/ 1 w 312"/>
                <a:gd name="T5" fmla="*/ 0 h 91"/>
                <a:gd name="T6" fmla="*/ 0 w 312"/>
                <a:gd name="T7" fmla="*/ 0 h 91"/>
                <a:gd name="T8" fmla="*/ 1 w 312"/>
                <a:gd name="T9" fmla="*/ 0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91">
                  <a:moveTo>
                    <a:pt x="6" y="91"/>
                  </a:moveTo>
                  <a:lnTo>
                    <a:pt x="312" y="40"/>
                  </a:lnTo>
                  <a:lnTo>
                    <a:pt x="305" y="0"/>
                  </a:lnTo>
                  <a:lnTo>
                    <a:pt x="0" y="51"/>
                  </a:lnTo>
                  <a:lnTo>
                    <a:pt x="6" y="91"/>
                  </a:lnTo>
                  <a:close/>
                </a:path>
              </a:pathLst>
            </a:custGeom>
            <a:solidFill>
              <a:srgbClr val="FFDD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8" name="Group 2073">
            <a:extLst>
              <a:ext uri="{FF2B5EF4-FFF2-40B4-BE49-F238E27FC236}">
                <a16:creationId xmlns:a16="http://schemas.microsoft.com/office/drawing/2014/main" id="{034EE08E-5AFB-48F2-8B18-D2FFCD77886B}"/>
              </a:ext>
            </a:extLst>
          </p:cNvPr>
          <p:cNvGrpSpPr>
            <a:grpSpLocks/>
          </p:cNvGrpSpPr>
          <p:nvPr/>
        </p:nvGrpSpPr>
        <p:grpSpPr bwMode="auto">
          <a:xfrm>
            <a:off x="4972050" y="6629400"/>
            <a:ext cx="1363663" cy="1531938"/>
            <a:chOff x="912" y="2928"/>
            <a:chExt cx="1440" cy="1139"/>
          </a:xfrm>
        </p:grpSpPr>
        <p:grpSp>
          <p:nvGrpSpPr>
            <p:cNvPr id="8231" name="Group 2074">
              <a:extLst>
                <a:ext uri="{FF2B5EF4-FFF2-40B4-BE49-F238E27FC236}">
                  <a16:creationId xmlns:a16="http://schemas.microsoft.com/office/drawing/2014/main" id="{52C01E21-398E-4BAA-9CB8-BB09D11FCDC3}"/>
                </a:ext>
              </a:extLst>
            </p:cNvPr>
            <p:cNvGrpSpPr>
              <a:grpSpLocks/>
            </p:cNvGrpSpPr>
            <p:nvPr/>
          </p:nvGrpSpPr>
          <p:grpSpPr bwMode="auto">
            <a:xfrm>
              <a:off x="912" y="2928"/>
              <a:ext cx="912" cy="1139"/>
              <a:chOff x="912" y="2160"/>
              <a:chExt cx="1308" cy="1907"/>
            </a:xfrm>
          </p:grpSpPr>
          <p:grpSp>
            <p:nvGrpSpPr>
              <p:cNvPr id="8252" name="Group 2075">
                <a:extLst>
                  <a:ext uri="{FF2B5EF4-FFF2-40B4-BE49-F238E27FC236}">
                    <a16:creationId xmlns:a16="http://schemas.microsoft.com/office/drawing/2014/main" id="{FBAC7DD3-1E55-496F-8EDE-6756728DCE76}"/>
                  </a:ext>
                </a:extLst>
              </p:cNvPr>
              <p:cNvGrpSpPr>
                <a:grpSpLocks/>
              </p:cNvGrpSpPr>
              <p:nvPr/>
            </p:nvGrpSpPr>
            <p:grpSpPr bwMode="auto">
              <a:xfrm>
                <a:off x="1536" y="2784"/>
                <a:ext cx="684" cy="947"/>
                <a:chOff x="1609" y="2407"/>
                <a:chExt cx="684" cy="947"/>
              </a:xfrm>
            </p:grpSpPr>
            <p:sp>
              <p:nvSpPr>
                <p:cNvPr id="8329" name="Freeform 2076">
                  <a:extLst>
                    <a:ext uri="{FF2B5EF4-FFF2-40B4-BE49-F238E27FC236}">
                      <a16:creationId xmlns:a16="http://schemas.microsoft.com/office/drawing/2014/main" id="{ED2F2B51-41C5-4552-AE7E-FF99100AFDF5}"/>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0" name="Freeform 2077">
                  <a:extLst>
                    <a:ext uri="{FF2B5EF4-FFF2-40B4-BE49-F238E27FC236}">
                      <a16:creationId xmlns:a16="http://schemas.microsoft.com/office/drawing/2014/main" id="{34AFBFED-07B6-4459-A206-A3F6D0371172}"/>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1" name="Freeform 2078">
                  <a:extLst>
                    <a:ext uri="{FF2B5EF4-FFF2-40B4-BE49-F238E27FC236}">
                      <a16:creationId xmlns:a16="http://schemas.microsoft.com/office/drawing/2014/main" id="{40A60C61-D324-4D50-A8AD-41F515796C4A}"/>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2" name="Freeform 2079">
                  <a:extLst>
                    <a:ext uri="{FF2B5EF4-FFF2-40B4-BE49-F238E27FC236}">
                      <a16:creationId xmlns:a16="http://schemas.microsoft.com/office/drawing/2014/main" id="{28690A40-98EC-4D09-B51F-1AF3AA7970B6}"/>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3" name="Freeform 2080">
                  <a:extLst>
                    <a:ext uri="{FF2B5EF4-FFF2-40B4-BE49-F238E27FC236}">
                      <a16:creationId xmlns:a16="http://schemas.microsoft.com/office/drawing/2014/main" id="{DBB0F979-D5BF-46EE-8297-923443636B03}"/>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4" name="Freeform 2081">
                  <a:extLst>
                    <a:ext uri="{FF2B5EF4-FFF2-40B4-BE49-F238E27FC236}">
                      <a16:creationId xmlns:a16="http://schemas.microsoft.com/office/drawing/2014/main" id="{D0D55221-711B-4EB9-AB6B-85269DFEB113}"/>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5" name="Freeform 2082">
                  <a:extLst>
                    <a:ext uri="{FF2B5EF4-FFF2-40B4-BE49-F238E27FC236}">
                      <a16:creationId xmlns:a16="http://schemas.microsoft.com/office/drawing/2014/main" id="{8775F25E-B617-4E38-B4E2-E11BDE52FCB2}"/>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6" name="Freeform 2083">
                  <a:extLst>
                    <a:ext uri="{FF2B5EF4-FFF2-40B4-BE49-F238E27FC236}">
                      <a16:creationId xmlns:a16="http://schemas.microsoft.com/office/drawing/2014/main" id="{29093D2A-A99A-4408-8EEB-E4D3B8627F29}"/>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7" name="Freeform 2084">
                  <a:extLst>
                    <a:ext uri="{FF2B5EF4-FFF2-40B4-BE49-F238E27FC236}">
                      <a16:creationId xmlns:a16="http://schemas.microsoft.com/office/drawing/2014/main" id="{B51B1F65-9CE4-422B-AB84-9F14378504A7}"/>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8" name="Freeform 2085">
                  <a:extLst>
                    <a:ext uri="{FF2B5EF4-FFF2-40B4-BE49-F238E27FC236}">
                      <a16:creationId xmlns:a16="http://schemas.microsoft.com/office/drawing/2014/main" id="{283F44E7-F5A1-4513-ADB3-C15EEC53AFD6}"/>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39" name="Freeform 2086">
                  <a:extLst>
                    <a:ext uri="{FF2B5EF4-FFF2-40B4-BE49-F238E27FC236}">
                      <a16:creationId xmlns:a16="http://schemas.microsoft.com/office/drawing/2014/main" id="{DCE559B7-6056-4839-AA73-8EDD3F5F4C8A}"/>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0" name="Freeform 2087">
                  <a:extLst>
                    <a:ext uri="{FF2B5EF4-FFF2-40B4-BE49-F238E27FC236}">
                      <a16:creationId xmlns:a16="http://schemas.microsoft.com/office/drawing/2014/main" id="{942DF106-12DE-4CF0-B58B-38C8E72BA6B7}"/>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1" name="Freeform 2088">
                  <a:extLst>
                    <a:ext uri="{FF2B5EF4-FFF2-40B4-BE49-F238E27FC236}">
                      <a16:creationId xmlns:a16="http://schemas.microsoft.com/office/drawing/2014/main" id="{D64A8CAE-F9C0-452F-9D80-0D155AEA10AF}"/>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2" name="Freeform 2089">
                  <a:extLst>
                    <a:ext uri="{FF2B5EF4-FFF2-40B4-BE49-F238E27FC236}">
                      <a16:creationId xmlns:a16="http://schemas.microsoft.com/office/drawing/2014/main" id="{50090762-6658-412B-B8C4-BE91936E4565}"/>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3" name="Freeform 2090">
                  <a:extLst>
                    <a:ext uri="{FF2B5EF4-FFF2-40B4-BE49-F238E27FC236}">
                      <a16:creationId xmlns:a16="http://schemas.microsoft.com/office/drawing/2014/main" id="{9C0669D3-C792-4486-8895-BF89A9CAEEE4}"/>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4" name="Freeform 2091">
                  <a:extLst>
                    <a:ext uri="{FF2B5EF4-FFF2-40B4-BE49-F238E27FC236}">
                      <a16:creationId xmlns:a16="http://schemas.microsoft.com/office/drawing/2014/main" id="{5F84A1F8-388A-4947-8898-A3472B6B783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5" name="Freeform 2092">
                  <a:extLst>
                    <a:ext uri="{FF2B5EF4-FFF2-40B4-BE49-F238E27FC236}">
                      <a16:creationId xmlns:a16="http://schemas.microsoft.com/office/drawing/2014/main" id="{D7D9ABAC-88DE-44EF-A661-9F527A840F0E}"/>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6" name="Freeform 2093">
                  <a:extLst>
                    <a:ext uri="{FF2B5EF4-FFF2-40B4-BE49-F238E27FC236}">
                      <a16:creationId xmlns:a16="http://schemas.microsoft.com/office/drawing/2014/main" id="{DE7B9EED-4D0D-42E5-9CC5-6E7BA7826C62}"/>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7" name="Freeform 2094">
                  <a:extLst>
                    <a:ext uri="{FF2B5EF4-FFF2-40B4-BE49-F238E27FC236}">
                      <a16:creationId xmlns:a16="http://schemas.microsoft.com/office/drawing/2014/main" id="{2DBD83C5-8886-4C21-9AE9-E19F17275F49}"/>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8" name="Freeform 2095">
                  <a:extLst>
                    <a:ext uri="{FF2B5EF4-FFF2-40B4-BE49-F238E27FC236}">
                      <a16:creationId xmlns:a16="http://schemas.microsoft.com/office/drawing/2014/main" id="{9BA15DE2-6F96-4DF1-85CB-97FFBDDD4750}"/>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49" name="Freeform 2096">
                  <a:extLst>
                    <a:ext uri="{FF2B5EF4-FFF2-40B4-BE49-F238E27FC236}">
                      <a16:creationId xmlns:a16="http://schemas.microsoft.com/office/drawing/2014/main" id="{209C8056-3E1E-4C85-B677-0FC7C23A0C97}"/>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0" name="Freeform 2097">
                  <a:extLst>
                    <a:ext uri="{FF2B5EF4-FFF2-40B4-BE49-F238E27FC236}">
                      <a16:creationId xmlns:a16="http://schemas.microsoft.com/office/drawing/2014/main" id="{31F4EA00-356A-46CD-9348-DA51FFBCC6DE}"/>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1" name="Freeform 2098">
                  <a:extLst>
                    <a:ext uri="{FF2B5EF4-FFF2-40B4-BE49-F238E27FC236}">
                      <a16:creationId xmlns:a16="http://schemas.microsoft.com/office/drawing/2014/main" id="{697C6BCD-3E7B-4B39-89CB-E032108E2729}"/>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2" name="Freeform 2099">
                  <a:extLst>
                    <a:ext uri="{FF2B5EF4-FFF2-40B4-BE49-F238E27FC236}">
                      <a16:creationId xmlns:a16="http://schemas.microsoft.com/office/drawing/2014/main" id="{3DF77078-3F78-4504-9EAC-9A13B60D9CC2}"/>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3" name="Freeform 2100">
                  <a:extLst>
                    <a:ext uri="{FF2B5EF4-FFF2-40B4-BE49-F238E27FC236}">
                      <a16:creationId xmlns:a16="http://schemas.microsoft.com/office/drawing/2014/main" id="{8634B8AF-2678-4743-B4EE-A2D4349610CB}"/>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4" name="Freeform 2101">
                  <a:extLst>
                    <a:ext uri="{FF2B5EF4-FFF2-40B4-BE49-F238E27FC236}">
                      <a16:creationId xmlns:a16="http://schemas.microsoft.com/office/drawing/2014/main" id="{64F311D9-63EF-4850-A29C-E89D4E0966C7}"/>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5" name="Freeform 2102">
                  <a:extLst>
                    <a:ext uri="{FF2B5EF4-FFF2-40B4-BE49-F238E27FC236}">
                      <a16:creationId xmlns:a16="http://schemas.microsoft.com/office/drawing/2014/main" id="{124B6AA0-3F9E-4E51-A7F6-EFCDB672CA30}"/>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6" name="Freeform 2103">
                  <a:extLst>
                    <a:ext uri="{FF2B5EF4-FFF2-40B4-BE49-F238E27FC236}">
                      <a16:creationId xmlns:a16="http://schemas.microsoft.com/office/drawing/2014/main" id="{E3E6B44B-A12E-444E-8086-1D590927FD2C}"/>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7" name="Freeform 2104">
                  <a:extLst>
                    <a:ext uri="{FF2B5EF4-FFF2-40B4-BE49-F238E27FC236}">
                      <a16:creationId xmlns:a16="http://schemas.microsoft.com/office/drawing/2014/main" id="{1160334E-1E85-4374-AC56-6AF4F034279F}"/>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8" name="Freeform 2105">
                  <a:extLst>
                    <a:ext uri="{FF2B5EF4-FFF2-40B4-BE49-F238E27FC236}">
                      <a16:creationId xmlns:a16="http://schemas.microsoft.com/office/drawing/2014/main" id="{202359CB-C059-489C-8E76-F0B3B6EC5C51}"/>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59" name="Freeform 2106">
                  <a:extLst>
                    <a:ext uri="{FF2B5EF4-FFF2-40B4-BE49-F238E27FC236}">
                      <a16:creationId xmlns:a16="http://schemas.microsoft.com/office/drawing/2014/main" id="{E152A1C0-3B8D-4E23-A317-1E622ECA00AD}"/>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0" name="Freeform 2107">
                  <a:extLst>
                    <a:ext uri="{FF2B5EF4-FFF2-40B4-BE49-F238E27FC236}">
                      <a16:creationId xmlns:a16="http://schemas.microsoft.com/office/drawing/2014/main" id="{414DD69F-D932-4E46-9DA0-F2D8D5EE6B5C}"/>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1" name="Freeform 2108">
                  <a:extLst>
                    <a:ext uri="{FF2B5EF4-FFF2-40B4-BE49-F238E27FC236}">
                      <a16:creationId xmlns:a16="http://schemas.microsoft.com/office/drawing/2014/main" id="{BC7CE12E-8115-42F6-AC06-A34D3C71246F}"/>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2" name="Freeform 2109">
                  <a:extLst>
                    <a:ext uri="{FF2B5EF4-FFF2-40B4-BE49-F238E27FC236}">
                      <a16:creationId xmlns:a16="http://schemas.microsoft.com/office/drawing/2014/main" id="{DD9D8C46-D804-46E7-BE04-18B096167F6D}"/>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3" name="Freeform 2110">
                  <a:extLst>
                    <a:ext uri="{FF2B5EF4-FFF2-40B4-BE49-F238E27FC236}">
                      <a16:creationId xmlns:a16="http://schemas.microsoft.com/office/drawing/2014/main" id="{8FEC8251-0C08-4A60-B97D-B649DE08099C}"/>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4" name="Freeform 2111">
                  <a:extLst>
                    <a:ext uri="{FF2B5EF4-FFF2-40B4-BE49-F238E27FC236}">
                      <a16:creationId xmlns:a16="http://schemas.microsoft.com/office/drawing/2014/main" id="{A0DC9F4F-E238-4236-A70F-8B5D122CD6AD}"/>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65" name="Freeform 2112">
                  <a:extLst>
                    <a:ext uri="{FF2B5EF4-FFF2-40B4-BE49-F238E27FC236}">
                      <a16:creationId xmlns:a16="http://schemas.microsoft.com/office/drawing/2014/main" id="{7851EEE7-D7AB-4FA3-8EC7-2271B8EB9492}"/>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3" name="Group 2113">
                <a:extLst>
                  <a:ext uri="{FF2B5EF4-FFF2-40B4-BE49-F238E27FC236}">
                    <a16:creationId xmlns:a16="http://schemas.microsoft.com/office/drawing/2014/main" id="{6F968658-C672-43F4-B795-8F77BC7ABF47}"/>
                  </a:ext>
                </a:extLst>
              </p:cNvPr>
              <p:cNvGrpSpPr>
                <a:grpSpLocks/>
              </p:cNvGrpSpPr>
              <p:nvPr/>
            </p:nvGrpSpPr>
            <p:grpSpPr bwMode="auto">
              <a:xfrm>
                <a:off x="912" y="3120"/>
                <a:ext cx="684" cy="947"/>
                <a:chOff x="1609" y="2407"/>
                <a:chExt cx="684" cy="947"/>
              </a:xfrm>
            </p:grpSpPr>
            <p:sp>
              <p:nvSpPr>
                <p:cNvPr id="8292" name="Freeform 2114">
                  <a:extLst>
                    <a:ext uri="{FF2B5EF4-FFF2-40B4-BE49-F238E27FC236}">
                      <a16:creationId xmlns:a16="http://schemas.microsoft.com/office/drawing/2014/main" id="{FEB066B4-6BF4-4622-8181-944902A07836}"/>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3" name="Freeform 2115">
                  <a:extLst>
                    <a:ext uri="{FF2B5EF4-FFF2-40B4-BE49-F238E27FC236}">
                      <a16:creationId xmlns:a16="http://schemas.microsoft.com/office/drawing/2014/main" id="{4466A4CF-1FC9-47C0-8630-1535F099A34F}"/>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 name="Freeform 2116">
                  <a:extLst>
                    <a:ext uri="{FF2B5EF4-FFF2-40B4-BE49-F238E27FC236}">
                      <a16:creationId xmlns:a16="http://schemas.microsoft.com/office/drawing/2014/main" id="{F7876592-22AC-4CBF-8BCF-9328F00446F4}"/>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5" name="Freeform 2117">
                  <a:extLst>
                    <a:ext uri="{FF2B5EF4-FFF2-40B4-BE49-F238E27FC236}">
                      <a16:creationId xmlns:a16="http://schemas.microsoft.com/office/drawing/2014/main" id="{2317D05A-38CD-4C37-BF23-601A368894D5}"/>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6" name="Freeform 2118">
                  <a:extLst>
                    <a:ext uri="{FF2B5EF4-FFF2-40B4-BE49-F238E27FC236}">
                      <a16:creationId xmlns:a16="http://schemas.microsoft.com/office/drawing/2014/main" id="{0A903229-E10E-473F-B5FE-BB04590D048B}"/>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 name="Freeform 2119">
                  <a:extLst>
                    <a:ext uri="{FF2B5EF4-FFF2-40B4-BE49-F238E27FC236}">
                      <a16:creationId xmlns:a16="http://schemas.microsoft.com/office/drawing/2014/main" id="{D46E8472-ADE1-4AAE-9931-3775159CB366}"/>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 name="Freeform 2120">
                  <a:extLst>
                    <a:ext uri="{FF2B5EF4-FFF2-40B4-BE49-F238E27FC236}">
                      <a16:creationId xmlns:a16="http://schemas.microsoft.com/office/drawing/2014/main" id="{102A3D6D-2E6F-4159-A469-151317160F45}"/>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9" name="Freeform 2121">
                  <a:extLst>
                    <a:ext uri="{FF2B5EF4-FFF2-40B4-BE49-F238E27FC236}">
                      <a16:creationId xmlns:a16="http://schemas.microsoft.com/office/drawing/2014/main" id="{A4B18F6F-355F-4A1C-8E55-9644C7DCD696}"/>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0" name="Freeform 2122">
                  <a:extLst>
                    <a:ext uri="{FF2B5EF4-FFF2-40B4-BE49-F238E27FC236}">
                      <a16:creationId xmlns:a16="http://schemas.microsoft.com/office/drawing/2014/main" id="{760128B7-E605-4FF2-9D92-B4732EC7B0EE}"/>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1" name="Freeform 2123">
                  <a:extLst>
                    <a:ext uri="{FF2B5EF4-FFF2-40B4-BE49-F238E27FC236}">
                      <a16:creationId xmlns:a16="http://schemas.microsoft.com/office/drawing/2014/main" id="{4C2453A0-6757-4D28-8816-A779F86A3E8A}"/>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2" name="Freeform 2124">
                  <a:extLst>
                    <a:ext uri="{FF2B5EF4-FFF2-40B4-BE49-F238E27FC236}">
                      <a16:creationId xmlns:a16="http://schemas.microsoft.com/office/drawing/2014/main" id="{1E3895AE-0B11-4745-A165-0F9D185EF0AD}"/>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3" name="Freeform 2125">
                  <a:extLst>
                    <a:ext uri="{FF2B5EF4-FFF2-40B4-BE49-F238E27FC236}">
                      <a16:creationId xmlns:a16="http://schemas.microsoft.com/office/drawing/2014/main" id="{0E8CC959-485F-4C68-993B-8593EF3583B8}"/>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4" name="Freeform 2126">
                  <a:extLst>
                    <a:ext uri="{FF2B5EF4-FFF2-40B4-BE49-F238E27FC236}">
                      <a16:creationId xmlns:a16="http://schemas.microsoft.com/office/drawing/2014/main" id="{9D20626C-6D4F-4F81-804E-106A0E116079}"/>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5" name="Freeform 2127">
                  <a:extLst>
                    <a:ext uri="{FF2B5EF4-FFF2-40B4-BE49-F238E27FC236}">
                      <a16:creationId xmlns:a16="http://schemas.microsoft.com/office/drawing/2014/main" id="{C6F1B89E-CB68-487D-BE75-BA4CAD89C1C8}"/>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6" name="Freeform 2128">
                  <a:extLst>
                    <a:ext uri="{FF2B5EF4-FFF2-40B4-BE49-F238E27FC236}">
                      <a16:creationId xmlns:a16="http://schemas.microsoft.com/office/drawing/2014/main" id="{0D60594D-5EC2-4ED3-B077-59179F36F59A}"/>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7" name="Freeform 2129">
                  <a:extLst>
                    <a:ext uri="{FF2B5EF4-FFF2-40B4-BE49-F238E27FC236}">
                      <a16:creationId xmlns:a16="http://schemas.microsoft.com/office/drawing/2014/main" id="{6525930C-E550-408C-9BB9-E55813A32342}"/>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8" name="Freeform 2130">
                  <a:extLst>
                    <a:ext uri="{FF2B5EF4-FFF2-40B4-BE49-F238E27FC236}">
                      <a16:creationId xmlns:a16="http://schemas.microsoft.com/office/drawing/2014/main" id="{414AD46F-9228-47B0-9B63-2B1CF066EBEB}"/>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09" name="Freeform 2131">
                  <a:extLst>
                    <a:ext uri="{FF2B5EF4-FFF2-40B4-BE49-F238E27FC236}">
                      <a16:creationId xmlns:a16="http://schemas.microsoft.com/office/drawing/2014/main" id="{2098DA1C-EFBF-4CB8-A4D5-4A1858466A16}"/>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0" name="Freeform 2132">
                  <a:extLst>
                    <a:ext uri="{FF2B5EF4-FFF2-40B4-BE49-F238E27FC236}">
                      <a16:creationId xmlns:a16="http://schemas.microsoft.com/office/drawing/2014/main" id="{F3BAAE5D-F35F-491E-9F0F-5811E1B2BD7F}"/>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1" name="Freeform 2133">
                  <a:extLst>
                    <a:ext uri="{FF2B5EF4-FFF2-40B4-BE49-F238E27FC236}">
                      <a16:creationId xmlns:a16="http://schemas.microsoft.com/office/drawing/2014/main" id="{5DB1C305-0059-4D1B-9AED-18FE76505671}"/>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2" name="Freeform 2134">
                  <a:extLst>
                    <a:ext uri="{FF2B5EF4-FFF2-40B4-BE49-F238E27FC236}">
                      <a16:creationId xmlns:a16="http://schemas.microsoft.com/office/drawing/2014/main" id="{F5E7600E-1B46-4FE6-92EC-9CF75A4C6AA4}"/>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3" name="Freeform 2135">
                  <a:extLst>
                    <a:ext uri="{FF2B5EF4-FFF2-40B4-BE49-F238E27FC236}">
                      <a16:creationId xmlns:a16="http://schemas.microsoft.com/office/drawing/2014/main" id="{F228B89D-8152-4DB7-9C6D-EB5C0AADE657}"/>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4" name="Freeform 2136">
                  <a:extLst>
                    <a:ext uri="{FF2B5EF4-FFF2-40B4-BE49-F238E27FC236}">
                      <a16:creationId xmlns:a16="http://schemas.microsoft.com/office/drawing/2014/main" id="{E518FD96-1A6C-4CD1-8649-1F513E670CD2}"/>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5" name="Freeform 2137">
                  <a:extLst>
                    <a:ext uri="{FF2B5EF4-FFF2-40B4-BE49-F238E27FC236}">
                      <a16:creationId xmlns:a16="http://schemas.microsoft.com/office/drawing/2014/main" id="{FBB06FDD-8E79-4482-8B59-0CE3E5C3258A}"/>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6" name="Freeform 2138">
                  <a:extLst>
                    <a:ext uri="{FF2B5EF4-FFF2-40B4-BE49-F238E27FC236}">
                      <a16:creationId xmlns:a16="http://schemas.microsoft.com/office/drawing/2014/main" id="{BC8313AE-2E3D-46A1-9B59-7F7B39A8D3D6}"/>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7" name="Freeform 2139">
                  <a:extLst>
                    <a:ext uri="{FF2B5EF4-FFF2-40B4-BE49-F238E27FC236}">
                      <a16:creationId xmlns:a16="http://schemas.microsoft.com/office/drawing/2014/main" id="{38BC0D9D-25D1-4DD2-808E-858EBAAD4C22}"/>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8" name="Freeform 2140">
                  <a:extLst>
                    <a:ext uri="{FF2B5EF4-FFF2-40B4-BE49-F238E27FC236}">
                      <a16:creationId xmlns:a16="http://schemas.microsoft.com/office/drawing/2014/main" id="{F932BE23-5E32-4BBF-84BD-ED5DE87D1164}"/>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19" name="Freeform 2141">
                  <a:extLst>
                    <a:ext uri="{FF2B5EF4-FFF2-40B4-BE49-F238E27FC236}">
                      <a16:creationId xmlns:a16="http://schemas.microsoft.com/office/drawing/2014/main" id="{DF38862B-0405-465E-A116-8868546E010F}"/>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0" name="Freeform 2142">
                  <a:extLst>
                    <a:ext uri="{FF2B5EF4-FFF2-40B4-BE49-F238E27FC236}">
                      <a16:creationId xmlns:a16="http://schemas.microsoft.com/office/drawing/2014/main" id="{DA13FBF1-0D78-4A31-A465-990ADCF4DDF2}"/>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1" name="Freeform 2143">
                  <a:extLst>
                    <a:ext uri="{FF2B5EF4-FFF2-40B4-BE49-F238E27FC236}">
                      <a16:creationId xmlns:a16="http://schemas.microsoft.com/office/drawing/2014/main" id="{6CF7C421-3B13-4025-A4FC-116C1291EF53}"/>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2" name="Freeform 2144">
                  <a:extLst>
                    <a:ext uri="{FF2B5EF4-FFF2-40B4-BE49-F238E27FC236}">
                      <a16:creationId xmlns:a16="http://schemas.microsoft.com/office/drawing/2014/main" id="{10EEED81-79BE-4C60-AE67-CAF59DD9AAA1}"/>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3" name="Freeform 2145">
                  <a:extLst>
                    <a:ext uri="{FF2B5EF4-FFF2-40B4-BE49-F238E27FC236}">
                      <a16:creationId xmlns:a16="http://schemas.microsoft.com/office/drawing/2014/main" id="{70F12462-2517-4D25-83F2-8E147C424D68}"/>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4" name="Freeform 2146">
                  <a:extLst>
                    <a:ext uri="{FF2B5EF4-FFF2-40B4-BE49-F238E27FC236}">
                      <a16:creationId xmlns:a16="http://schemas.microsoft.com/office/drawing/2014/main" id="{BB3BE28D-4FDC-4B1E-8FE0-CFD69644C619}"/>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5" name="Freeform 2147">
                  <a:extLst>
                    <a:ext uri="{FF2B5EF4-FFF2-40B4-BE49-F238E27FC236}">
                      <a16:creationId xmlns:a16="http://schemas.microsoft.com/office/drawing/2014/main" id="{26C44517-24EF-47FC-A3E7-46728B4012BE}"/>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6" name="Freeform 2148">
                  <a:extLst>
                    <a:ext uri="{FF2B5EF4-FFF2-40B4-BE49-F238E27FC236}">
                      <a16:creationId xmlns:a16="http://schemas.microsoft.com/office/drawing/2014/main" id="{639A90CD-D7EA-45E0-9DA8-F09307292D50}"/>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7" name="Freeform 2149">
                  <a:extLst>
                    <a:ext uri="{FF2B5EF4-FFF2-40B4-BE49-F238E27FC236}">
                      <a16:creationId xmlns:a16="http://schemas.microsoft.com/office/drawing/2014/main" id="{BC372BD7-27B6-4BC0-B4FA-7AEF39F30317}"/>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28" name="Freeform 2150">
                  <a:extLst>
                    <a:ext uri="{FF2B5EF4-FFF2-40B4-BE49-F238E27FC236}">
                      <a16:creationId xmlns:a16="http://schemas.microsoft.com/office/drawing/2014/main" id="{3711C06C-449B-4F21-B31F-5D675415CE2C}"/>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54" name="Group 2151">
                <a:extLst>
                  <a:ext uri="{FF2B5EF4-FFF2-40B4-BE49-F238E27FC236}">
                    <a16:creationId xmlns:a16="http://schemas.microsoft.com/office/drawing/2014/main" id="{9BF72481-C0CA-43DB-96D8-6E5DF9F1DE53}"/>
                  </a:ext>
                </a:extLst>
              </p:cNvPr>
              <p:cNvGrpSpPr>
                <a:grpSpLocks/>
              </p:cNvGrpSpPr>
              <p:nvPr/>
            </p:nvGrpSpPr>
            <p:grpSpPr bwMode="auto">
              <a:xfrm>
                <a:off x="1440" y="2160"/>
                <a:ext cx="684" cy="947"/>
                <a:chOff x="1609" y="2407"/>
                <a:chExt cx="684" cy="947"/>
              </a:xfrm>
            </p:grpSpPr>
            <p:sp>
              <p:nvSpPr>
                <p:cNvPr id="8255" name="Freeform 2152">
                  <a:extLst>
                    <a:ext uri="{FF2B5EF4-FFF2-40B4-BE49-F238E27FC236}">
                      <a16:creationId xmlns:a16="http://schemas.microsoft.com/office/drawing/2014/main" id="{7D597764-FA23-42A8-9F72-6E7285CE742F}"/>
                    </a:ext>
                  </a:extLst>
                </p:cNvPr>
                <p:cNvSpPr>
                  <a:spLocks/>
                </p:cNvSpPr>
                <p:nvPr/>
              </p:nvSpPr>
              <p:spPr bwMode="auto">
                <a:xfrm>
                  <a:off x="1839" y="3169"/>
                  <a:ext cx="139" cy="182"/>
                </a:xfrm>
                <a:custGeom>
                  <a:avLst/>
                  <a:gdLst>
                    <a:gd name="T0" fmla="*/ 0 w 2079"/>
                    <a:gd name="T1" fmla="*/ 0 h 2719"/>
                    <a:gd name="T2" fmla="*/ 0 w 2079"/>
                    <a:gd name="T3" fmla="*/ 0 h 2719"/>
                    <a:gd name="T4" fmla="*/ 0 w 2079"/>
                    <a:gd name="T5" fmla="*/ 0 h 2719"/>
                    <a:gd name="T6" fmla="*/ 0 w 2079"/>
                    <a:gd name="T7" fmla="*/ 0 h 2719"/>
                    <a:gd name="T8" fmla="*/ 0 w 2079"/>
                    <a:gd name="T9" fmla="*/ 0 h 2719"/>
                    <a:gd name="T10" fmla="*/ 0 w 2079"/>
                    <a:gd name="T11" fmla="*/ 0 h 2719"/>
                    <a:gd name="T12" fmla="*/ 0 w 2079"/>
                    <a:gd name="T13" fmla="*/ 0 h 2719"/>
                    <a:gd name="T14" fmla="*/ 0 w 2079"/>
                    <a:gd name="T15" fmla="*/ 0 h 2719"/>
                    <a:gd name="T16" fmla="*/ 0 w 2079"/>
                    <a:gd name="T17" fmla="*/ 0 h 2719"/>
                    <a:gd name="T18" fmla="*/ 0 w 2079"/>
                    <a:gd name="T19" fmla="*/ 0 h 2719"/>
                    <a:gd name="T20" fmla="*/ 0 w 2079"/>
                    <a:gd name="T21" fmla="*/ 0 h 2719"/>
                    <a:gd name="T22" fmla="*/ 0 w 2079"/>
                    <a:gd name="T23" fmla="*/ 0 h 2719"/>
                    <a:gd name="T24" fmla="*/ 0 w 2079"/>
                    <a:gd name="T25" fmla="*/ 0 h 2719"/>
                    <a:gd name="T26" fmla="*/ 0 w 2079"/>
                    <a:gd name="T27" fmla="*/ 0 h 2719"/>
                    <a:gd name="T28" fmla="*/ 0 w 2079"/>
                    <a:gd name="T29" fmla="*/ 0 h 2719"/>
                    <a:gd name="T30" fmla="*/ 0 w 2079"/>
                    <a:gd name="T31" fmla="*/ 0 h 2719"/>
                    <a:gd name="T32" fmla="*/ 0 w 2079"/>
                    <a:gd name="T33" fmla="*/ 0 h 2719"/>
                    <a:gd name="T34" fmla="*/ 0 w 2079"/>
                    <a:gd name="T35" fmla="*/ 0 h 2719"/>
                    <a:gd name="T36" fmla="*/ 0 w 2079"/>
                    <a:gd name="T37" fmla="*/ 0 h 2719"/>
                    <a:gd name="T38" fmla="*/ 0 w 2079"/>
                    <a:gd name="T39" fmla="*/ 0 h 2719"/>
                    <a:gd name="T40" fmla="*/ 0 w 2079"/>
                    <a:gd name="T41" fmla="*/ 0 h 2719"/>
                    <a:gd name="T42" fmla="*/ 0 w 2079"/>
                    <a:gd name="T43" fmla="*/ 0 h 2719"/>
                    <a:gd name="T44" fmla="*/ 0 w 2079"/>
                    <a:gd name="T45" fmla="*/ 0 h 2719"/>
                    <a:gd name="T46" fmla="*/ 0 w 2079"/>
                    <a:gd name="T47" fmla="*/ 0 h 2719"/>
                    <a:gd name="T48" fmla="*/ 0 w 2079"/>
                    <a:gd name="T49" fmla="*/ 0 h 2719"/>
                    <a:gd name="T50" fmla="*/ 0 w 2079"/>
                    <a:gd name="T51" fmla="*/ 0 h 2719"/>
                    <a:gd name="T52" fmla="*/ 0 w 2079"/>
                    <a:gd name="T53" fmla="*/ 0 h 2719"/>
                    <a:gd name="T54" fmla="*/ 0 w 2079"/>
                    <a:gd name="T55" fmla="*/ 0 h 2719"/>
                    <a:gd name="T56" fmla="*/ 0 w 2079"/>
                    <a:gd name="T57" fmla="*/ 0 h 2719"/>
                    <a:gd name="T58" fmla="*/ 0 w 2079"/>
                    <a:gd name="T59" fmla="*/ 0 h 2719"/>
                    <a:gd name="T60" fmla="*/ 0 w 2079"/>
                    <a:gd name="T61" fmla="*/ 0 h 2719"/>
                    <a:gd name="T62" fmla="*/ 0 w 2079"/>
                    <a:gd name="T63" fmla="*/ 0 h 2719"/>
                    <a:gd name="T64" fmla="*/ 0 w 2079"/>
                    <a:gd name="T65" fmla="*/ 0 h 2719"/>
                    <a:gd name="T66" fmla="*/ 0 w 2079"/>
                    <a:gd name="T67" fmla="*/ 0 h 2719"/>
                    <a:gd name="T68" fmla="*/ 0 w 2079"/>
                    <a:gd name="T69" fmla="*/ 0 h 2719"/>
                    <a:gd name="T70" fmla="*/ 0 w 2079"/>
                    <a:gd name="T71" fmla="*/ 0 h 2719"/>
                    <a:gd name="T72" fmla="*/ 0 w 2079"/>
                    <a:gd name="T73" fmla="*/ 0 h 2719"/>
                    <a:gd name="T74" fmla="*/ 0 w 2079"/>
                    <a:gd name="T75" fmla="*/ 0 h 2719"/>
                    <a:gd name="T76" fmla="*/ 0 w 2079"/>
                    <a:gd name="T77" fmla="*/ 0 h 2719"/>
                    <a:gd name="T78" fmla="*/ 0 w 2079"/>
                    <a:gd name="T79" fmla="*/ 0 h 2719"/>
                    <a:gd name="T80" fmla="*/ 0 w 2079"/>
                    <a:gd name="T81" fmla="*/ 0 h 2719"/>
                    <a:gd name="T82" fmla="*/ 0 w 2079"/>
                    <a:gd name="T83" fmla="*/ 0 h 2719"/>
                    <a:gd name="T84" fmla="*/ 0 w 2079"/>
                    <a:gd name="T85" fmla="*/ 0 h 2719"/>
                    <a:gd name="T86" fmla="*/ 0 w 2079"/>
                    <a:gd name="T87" fmla="*/ 0 h 2719"/>
                    <a:gd name="T88" fmla="*/ 0 w 2079"/>
                    <a:gd name="T89" fmla="*/ 0 h 2719"/>
                    <a:gd name="T90" fmla="*/ 0 w 2079"/>
                    <a:gd name="T91" fmla="*/ 0 h 2719"/>
                    <a:gd name="T92" fmla="*/ 0 w 2079"/>
                    <a:gd name="T93" fmla="*/ 0 h 2719"/>
                    <a:gd name="T94" fmla="*/ 0 w 2079"/>
                    <a:gd name="T95" fmla="*/ 0 h 2719"/>
                    <a:gd name="T96" fmla="*/ 0 w 2079"/>
                    <a:gd name="T97" fmla="*/ 0 h 2719"/>
                    <a:gd name="T98" fmla="*/ 0 w 2079"/>
                    <a:gd name="T99" fmla="*/ 0 h 2719"/>
                    <a:gd name="T100" fmla="*/ 0 w 2079"/>
                    <a:gd name="T101" fmla="*/ 0 h 2719"/>
                    <a:gd name="T102" fmla="*/ 0 w 2079"/>
                    <a:gd name="T103" fmla="*/ 0 h 2719"/>
                    <a:gd name="T104" fmla="*/ 0 w 2079"/>
                    <a:gd name="T105" fmla="*/ 0 h 2719"/>
                    <a:gd name="T106" fmla="*/ 0 w 2079"/>
                    <a:gd name="T107" fmla="*/ 0 h 2719"/>
                    <a:gd name="T108" fmla="*/ 0 w 2079"/>
                    <a:gd name="T109" fmla="*/ 0 h 2719"/>
                    <a:gd name="T110" fmla="*/ 0 w 2079"/>
                    <a:gd name="T111" fmla="*/ 0 h 2719"/>
                    <a:gd name="T112" fmla="*/ 0 w 2079"/>
                    <a:gd name="T113" fmla="*/ 0 h 27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9" h="2719">
                      <a:moveTo>
                        <a:pt x="1" y="2504"/>
                      </a:moveTo>
                      <a:lnTo>
                        <a:pt x="3" y="2492"/>
                      </a:lnTo>
                      <a:lnTo>
                        <a:pt x="6" y="2482"/>
                      </a:lnTo>
                      <a:lnTo>
                        <a:pt x="9" y="2472"/>
                      </a:lnTo>
                      <a:lnTo>
                        <a:pt x="15" y="2462"/>
                      </a:lnTo>
                      <a:lnTo>
                        <a:pt x="20" y="2454"/>
                      </a:lnTo>
                      <a:lnTo>
                        <a:pt x="27" y="2446"/>
                      </a:lnTo>
                      <a:lnTo>
                        <a:pt x="34" y="2438"/>
                      </a:lnTo>
                      <a:lnTo>
                        <a:pt x="42" y="2431"/>
                      </a:lnTo>
                      <a:lnTo>
                        <a:pt x="50" y="2425"/>
                      </a:lnTo>
                      <a:lnTo>
                        <a:pt x="59" y="2420"/>
                      </a:lnTo>
                      <a:lnTo>
                        <a:pt x="68" y="2416"/>
                      </a:lnTo>
                      <a:lnTo>
                        <a:pt x="79" y="2412"/>
                      </a:lnTo>
                      <a:lnTo>
                        <a:pt x="89" y="2410"/>
                      </a:lnTo>
                      <a:lnTo>
                        <a:pt x="99" y="2408"/>
                      </a:lnTo>
                      <a:lnTo>
                        <a:pt x="111" y="2408"/>
                      </a:lnTo>
                      <a:lnTo>
                        <a:pt x="121" y="2409"/>
                      </a:lnTo>
                      <a:lnTo>
                        <a:pt x="228" y="2420"/>
                      </a:lnTo>
                      <a:lnTo>
                        <a:pt x="361" y="2436"/>
                      </a:lnTo>
                      <a:lnTo>
                        <a:pt x="511" y="2451"/>
                      </a:lnTo>
                      <a:lnTo>
                        <a:pt x="667" y="2468"/>
                      </a:lnTo>
                      <a:lnTo>
                        <a:pt x="819" y="2482"/>
                      </a:lnTo>
                      <a:lnTo>
                        <a:pt x="956" y="2493"/>
                      </a:lnTo>
                      <a:lnTo>
                        <a:pt x="1015" y="2498"/>
                      </a:lnTo>
                      <a:lnTo>
                        <a:pt x="1065" y="2501"/>
                      </a:lnTo>
                      <a:lnTo>
                        <a:pt x="1108" y="2503"/>
                      </a:lnTo>
                      <a:lnTo>
                        <a:pt x="1139" y="2503"/>
                      </a:lnTo>
                      <a:lnTo>
                        <a:pt x="1149" y="2502"/>
                      </a:lnTo>
                      <a:lnTo>
                        <a:pt x="1158" y="2501"/>
                      </a:lnTo>
                      <a:lnTo>
                        <a:pt x="1166" y="2499"/>
                      </a:lnTo>
                      <a:lnTo>
                        <a:pt x="1172" y="2495"/>
                      </a:lnTo>
                      <a:lnTo>
                        <a:pt x="1177" y="2493"/>
                      </a:lnTo>
                      <a:lnTo>
                        <a:pt x="1182" y="2489"/>
                      </a:lnTo>
                      <a:lnTo>
                        <a:pt x="1186" y="2486"/>
                      </a:lnTo>
                      <a:lnTo>
                        <a:pt x="1190" y="2483"/>
                      </a:lnTo>
                      <a:lnTo>
                        <a:pt x="1196" y="2477"/>
                      </a:lnTo>
                      <a:lnTo>
                        <a:pt x="1201" y="2469"/>
                      </a:lnTo>
                      <a:lnTo>
                        <a:pt x="1205" y="2461"/>
                      </a:lnTo>
                      <a:lnTo>
                        <a:pt x="1210" y="2452"/>
                      </a:lnTo>
                      <a:lnTo>
                        <a:pt x="1217" y="2431"/>
                      </a:lnTo>
                      <a:lnTo>
                        <a:pt x="1224" y="2409"/>
                      </a:lnTo>
                      <a:lnTo>
                        <a:pt x="1230" y="2383"/>
                      </a:lnTo>
                      <a:lnTo>
                        <a:pt x="1233" y="2355"/>
                      </a:lnTo>
                      <a:lnTo>
                        <a:pt x="1235" y="2325"/>
                      </a:lnTo>
                      <a:lnTo>
                        <a:pt x="1235" y="2294"/>
                      </a:lnTo>
                      <a:lnTo>
                        <a:pt x="1234" y="2220"/>
                      </a:lnTo>
                      <a:lnTo>
                        <a:pt x="1235" y="2104"/>
                      </a:lnTo>
                      <a:lnTo>
                        <a:pt x="1237" y="1960"/>
                      </a:lnTo>
                      <a:lnTo>
                        <a:pt x="1239" y="1804"/>
                      </a:lnTo>
                      <a:lnTo>
                        <a:pt x="1241" y="1652"/>
                      </a:lnTo>
                      <a:lnTo>
                        <a:pt x="1243" y="1520"/>
                      </a:lnTo>
                      <a:lnTo>
                        <a:pt x="1245" y="1424"/>
                      </a:lnTo>
                      <a:lnTo>
                        <a:pt x="1245" y="1381"/>
                      </a:lnTo>
                      <a:lnTo>
                        <a:pt x="1246" y="1371"/>
                      </a:lnTo>
                      <a:lnTo>
                        <a:pt x="1248" y="1360"/>
                      </a:lnTo>
                      <a:lnTo>
                        <a:pt x="1250" y="1350"/>
                      </a:lnTo>
                      <a:lnTo>
                        <a:pt x="1254" y="1341"/>
                      </a:lnTo>
                      <a:lnTo>
                        <a:pt x="1259" y="1331"/>
                      </a:lnTo>
                      <a:lnTo>
                        <a:pt x="1264" y="1322"/>
                      </a:lnTo>
                      <a:lnTo>
                        <a:pt x="1270" y="1315"/>
                      </a:lnTo>
                      <a:lnTo>
                        <a:pt x="1277" y="1306"/>
                      </a:lnTo>
                      <a:lnTo>
                        <a:pt x="1284" y="1300"/>
                      </a:lnTo>
                      <a:lnTo>
                        <a:pt x="1293" y="1294"/>
                      </a:lnTo>
                      <a:lnTo>
                        <a:pt x="1301" y="1289"/>
                      </a:lnTo>
                      <a:lnTo>
                        <a:pt x="1310" y="1284"/>
                      </a:lnTo>
                      <a:lnTo>
                        <a:pt x="1320" y="1281"/>
                      </a:lnTo>
                      <a:lnTo>
                        <a:pt x="1330" y="1278"/>
                      </a:lnTo>
                      <a:lnTo>
                        <a:pt x="1340" y="1275"/>
                      </a:lnTo>
                      <a:lnTo>
                        <a:pt x="1351" y="1274"/>
                      </a:lnTo>
                      <a:lnTo>
                        <a:pt x="1398" y="1273"/>
                      </a:lnTo>
                      <a:lnTo>
                        <a:pt x="1458" y="1271"/>
                      </a:lnTo>
                      <a:lnTo>
                        <a:pt x="1527" y="1268"/>
                      </a:lnTo>
                      <a:lnTo>
                        <a:pt x="1600" y="1265"/>
                      </a:lnTo>
                      <a:lnTo>
                        <a:pt x="1672" y="1261"/>
                      </a:lnTo>
                      <a:lnTo>
                        <a:pt x="1739" y="1257"/>
                      </a:lnTo>
                      <a:lnTo>
                        <a:pt x="1797" y="1252"/>
                      </a:lnTo>
                      <a:lnTo>
                        <a:pt x="1842" y="1245"/>
                      </a:lnTo>
                      <a:lnTo>
                        <a:pt x="1844" y="1245"/>
                      </a:lnTo>
                      <a:lnTo>
                        <a:pt x="1847" y="1244"/>
                      </a:lnTo>
                      <a:lnTo>
                        <a:pt x="1850" y="1243"/>
                      </a:lnTo>
                      <a:lnTo>
                        <a:pt x="1852" y="1242"/>
                      </a:lnTo>
                      <a:lnTo>
                        <a:pt x="1855" y="1241"/>
                      </a:lnTo>
                      <a:lnTo>
                        <a:pt x="1857" y="1240"/>
                      </a:lnTo>
                      <a:lnTo>
                        <a:pt x="1858" y="1239"/>
                      </a:lnTo>
                      <a:lnTo>
                        <a:pt x="1859" y="1237"/>
                      </a:lnTo>
                      <a:lnTo>
                        <a:pt x="1861" y="1232"/>
                      </a:lnTo>
                      <a:lnTo>
                        <a:pt x="1862" y="1226"/>
                      </a:lnTo>
                      <a:lnTo>
                        <a:pt x="1862" y="1218"/>
                      </a:lnTo>
                      <a:lnTo>
                        <a:pt x="1862" y="1207"/>
                      </a:lnTo>
                      <a:lnTo>
                        <a:pt x="1860" y="1197"/>
                      </a:lnTo>
                      <a:lnTo>
                        <a:pt x="1856" y="1184"/>
                      </a:lnTo>
                      <a:lnTo>
                        <a:pt x="1851" y="1171"/>
                      </a:lnTo>
                      <a:lnTo>
                        <a:pt x="1845" y="1157"/>
                      </a:lnTo>
                      <a:lnTo>
                        <a:pt x="1296" y="160"/>
                      </a:lnTo>
                      <a:lnTo>
                        <a:pt x="1291" y="150"/>
                      </a:lnTo>
                      <a:lnTo>
                        <a:pt x="1287" y="140"/>
                      </a:lnTo>
                      <a:lnTo>
                        <a:pt x="1284" y="130"/>
                      </a:lnTo>
                      <a:lnTo>
                        <a:pt x="1282" y="118"/>
                      </a:lnTo>
                      <a:lnTo>
                        <a:pt x="1281" y="108"/>
                      </a:lnTo>
                      <a:lnTo>
                        <a:pt x="1282" y="98"/>
                      </a:lnTo>
                      <a:lnTo>
                        <a:pt x="1283" y="87"/>
                      </a:lnTo>
                      <a:lnTo>
                        <a:pt x="1287" y="77"/>
                      </a:lnTo>
                      <a:lnTo>
                        <a:pt x="1290" y="68"/>
                      </a:lnTo>
                      <a:lnTo>
                        <a:pt x="1294" y="59"/>
                      </a:lnTo>
                      <a:lnTo>
                        <a:pt x="1299" y="49"/>
                      </a:lnTo>
                      <a:lnTo>
                        <a:pt x="1305" y="41"/>
                      </a:lnTo>
                      <a:lnTo>
                        <a:pt x="1311" y="33"/>
                      </a:lnTo>
                      <a:lnTo>
                        <a:pt x="1320" y="25"/>
                      </a:lnTo>
                      <a:lnTo>
                        <a:pt x="1328" y="18"/>
                      </a:lnTo>
                      <a:lnTo>
                        <a:pt x="1337" y="13"/>
                      </a:lnTo>
                      <a:lnTo>
                        <a:pt x="1348" y="8"/>
                      </a:lnTo>
                      <a:lnTo>
                        <a:pt x="1358" y="4"/>
                      </a:lnTo>
                      <a:lnTo>
                        <a:pt x="1368" y="2"/>
                      </a:lnTo>
                      <a:lnTo>
                        <a:pt x="1379" y="0"/>
                      </a:lnTo>
                      <a:lnTo>
                        <a:pt x="1389" y="0"/>
                      </a:lnTo>
                      <a:lnTo>
                        <a:pt x="1399" y="0"/>
                      </a:lnTo>
                      <a:lnTo>
                        <a:pt x="1410" y="2"/>
                      </a:lnTo>
                      <a:lnTo>
                        <a:pt x="1420" y="4"/>
                      </a:lnTo>
                      <a:lnTo>
                        <a:pt x="1430" y="7"/>
                      </a:lnTo>
                      <a:lnTo>
                        <a:pt x="1440" y="11"/>
                      </a:lnTo>
                      <a:lnTo>
                        <a:pt x="1448" y="16"/>
                      </a:lnTo>
                      <a:lnTo>
                        <a:pt x="1457" y="22"/>
                      </a:lnTo>
                      <a:lnTo>
                        <a:pt x="1464" y="30"/>
                      </a:lnTo>
                      <a:lnTo>
                        <a:pt x="1473" y="37"/>
                      </a:lnTo>
                      <a:lnTo>
                        <a:pt x="1479" y="46"/>
                      </a:lnTo>
                      <a:lnTo>
                        <a:pt x="1485" y="55"/>
                      </a:lnTo>
                      <a:lnTo>
                        <a:pt x="2036" y="1055"/>
                      </a:lnTo>
                      <a:lnTo>
                        <a:pt x="2044" y="1073"/>
                      </a:lnTo>
                      <a:lnTo>
                        <a:pt x="2053" y="1090"/>
                      </a:lnTo>
                      <a:lnTo>
                        <a:pt x="2059" y="1109"/>
                      </a:lnTo>
                      <a:lnTo>
                        <a:pt x="2065" y="1127"/>
                      </a:lnTo>
                      <a:lnTo>
                        <a:pt x="2070" y="1145"/>
                      </a:lnTo>
                      <a:lnTo>
                        <a:pt x="2073" y="1164"/>
                      </a:lnTo>
                      <a:lnTo>
                        <a:pt x="2077" y="1181"/>
                      </a:lnTo>
                      <a:lnTo>
                        <a:pt x="2079" y="1199"/>
                      </a:lnTo>
                      <a:lnTo>
                        <a:pt x="2079" y="1218"/>
                      </a:lnTo>
                      <a:lnTo>
                        <a:pt x="2079" y="1235"/>
                      </a:lnTo>
                      <a:lnTo>
                        <a:pt x="2078" y="1252"/>
                      </a:lnTo>
                      <a:lnTo>
                        <a:pt x="2074" y="1269"/>
                      </a:lnTo>
                      <a:lnTo>
                        <a:pt x="2071" y="1286"/>
                      </a:lnTo>
                      <a:lnTo>
                        <a:pt x="2066" y="1302"/>
                      </a:lnTo>
                      <a:lnTo>
                        <a:pt x="2061" y="1318"/>
                      </a:lnTo>
                      <a:lnTo>
                        <a:pt x="2054" y="1332"/>
                      </a:lnTo>
                      <a:lnTo>
                        <a:pt x="2048" y="1345"/>
                      </a:lnTo>
                      <a:lnTo>
                        <a:pt x="2040" y="1357"/>
                      </a:lnTo>
                      <a:lnTo>
                        <a:pt x="2032" y="1368"/>
                      </a:lnTo>
                      <a:lnTo>
                        <a:pt x="2024" y="1379"/>
                      </a:lnTo>
                      <a:lnTo>
                        <a:pt x="2014" y="1389"/>
                      </a:lnTo>
                      <a:lnTo>
                        <a:pt x="2005" y="1398"/>
                      </a:lnTo>
                      <a:lnTo>
                        <a:pt x="1995" y="1408"/>
                      </a:lnTo>
                      <a:lnTo>
                        <a:pt x="1983" y="1416"/>
                      </a:lnTo>
                      <a:lnTo>
                        <a:pt x="1972" y="1423"/>
                      </a:lnTo>
                      <a:lnTo>
                        <a:pt x="1960" y="1431"/>
                      </a:lnTo>
                      <a:lnTo>
                        <a:pt x="1947" y="1437"/>
                      </a:lnTo>
                      <a:lnTo>
                        <a:pt x="1935" y="1443"/>
                      </a:lnTo>
                      <a:lnTo>
                        <a:pt x="1920" y="1448"/>
                      </a:lnTo>
                      <a:lnTo>
                        <a:pt x="1907" y="1452"/>
                      </a:lnTo>
                      <a:lnTo>
                        <a:pt x="1892" y="1456"/>
                      </a:lnTo>
                      <a:lnTo>
                        <a:pt x="1878" y="1458"/>
                      </a:lnTo>
                      <a:lnTo>
                        <a:pt x="1840" y="1465"/>
                      </a:lnTo>
                      <a:lnTo>
                        <a:pt x="1792" y="1469"/>
                      </a:lnTo>
                      <a:lnTo>
                        <a:pt x="1739" y="1474"/>
                      </a:lnTo>
                      <a:lnTo>
                        <a:pt x="1683" y="1477"/>
                      </a:lnTo>
                      <a:lnTo>
                        <a:pt x="1625" y="1481"/>
                      </a:lnTo>
                      <a:lnTo>
                        <a:pt x="1566" y="1483"/>
                      </a:lnTo>
                      <a:lnTo>
                        <a:pt x="1511" y="1486"/>
                      </a:lnTo>
                      <a:lnTo>
                        <a:pt x="1460" y="1487"/>
                      </a:lnTo>
                      <a:lnTo>
                        <a:pt x="1458" y="1580"/>
                      </a:lnTo>
                      <a:lnTo>
                        <a:pt x="1457" y="1691"/>
                      </a:lnTo>
                      <a:lnTo>
                        <a:pt x="1455" y="1812"/>
                      </a:lnTo>
                      <a:lnTo>
                        <a:pt x="1453" y="1935"/>
                      </a:lnTo>
                      <a:lnTo>
                        <a:pt x="1452" y="2052"/>
                      </a:lnTo>
                      <a:lnTo>
                        <a:pt x="1451" y="2155"/>
                      </a:lnTo>
                      <a:lnTo>
                        <a:pt x="1451" y="2236"/>
                      </a:lnTo>
                      <a:lnTo>
                        <a:pt x="1451" y="2289"/>
                      </a:lnTo>
                      <a:lnTo>
                        <a:pt x="1451" y="2324"/>
                      </a:lnTo>
                      <a:lnTo>
                        <a:pt x="1449" y="2363"/>
                      </a:lnTo>
                      <a:lnTo>
                        <a:pt x="1447" y="2385"/>
                      </a:lnTo>
                      <a:lnTo>
                        <a:pt x="1445" y="2408"/>
                      </a:lnTo>
                      <a:lnTo>
                        <a:pt x="1441" y="2430"/>
                      </a:lnTo>
                      <a:lnTo>
                        <a:pt x="1435" y="2454"/>
                      </a:lnTo>
                      <a:lnTo>
                        <a:pt x="1429" y="2478"/>
                      </a:lnTo>
                      <a:lnTo>
                        <a:pt x="1423" y="2501"/>
                      </a:lnTo>
                      <a:lnTo>
                        <a:pt x="1414" y="2524"/>
                      </a:lnTo>
                      <a:lnTo>
                        <a:pt x="1403" y="2547"/>
                      </a:lnTo>
                      <a:lnTo>
                        <a:pt x="1392" y="2570"/>
                      </a:lnTo>
                      <a:lnTo>
                        <a:pt x="1379" y="2592"/>
                      </a:lnTo>
                      <a:lnTo>
                        <a:pt x="1364" y="2612"/>
                      </a:lnTo>
                      <a:lnTo>
                        <a:pt x="1346" y="2632"/>
                      </a:lnTo>
                      <a:lnTo>
                        <a:pt x="1337" y="2641"/>
                      </a:lnTo>
                      <a:lnTo>
                        <a:pt x="1327" y="2652"/>
                      </a:lnTo>
                      <a:lnTo>
                        <a:pt x="1315" y="2660"/>
                      </a:lnTo>
                      <a:lnTo>
                        <a:pt x="1304" y="2668"/>
                      </a:lnTo>
                      <a:lnTo>
                        <a:pt x="1293" y="2676"/>
                      </a:lnTo>
                      <a:lnTo>
                        <a:pt x="1281" y="2683"/>
                      </a:lnTo>
                      <a:lnTo>
                        <a:pt x="1269" y="2690"/>
                      </a:lnTo>
                      <a:lnTo>
                        <a:pt x="1257" y="2695"/>
                      </a:lnTo>
                      <a:lnTo>
                        <a:pt x="1243" y="2700"/>
                      </a:lnTo>
                      <a:lnTo>
                        <a:pt x="1230" y="2705"/>
                      </a:lnTo>
                      <a:lnTo>
                        <a:pt x="1216" y="2708"/>
                      </a:lnTo>
                      <a:lnTo>
                        <a:pt x="1203" y="2713"/>
                      </a:lnTo>
                      <a:lnTo>
                        <a:pt x="1188" y="2715"/>
                      </a:lnTo>
                      <a:lnTo>
                        <a:pt x="1174" y="2717"/>
                      </a:lnTo>
                      <a:lnTo>
                        <a:pt x="1159" y="2718"/>
                      </a:lnTo>
                      <a:lnTo>
                        <a:pt x="1145" y="2719"/>
                      </a:lnTo>
                      <a:lnTo>
                        <a:pt x="1103" y="2719"/>
                      </a:lnTo>
                      <a:lnTo>
                        <a:pt x="1050" y="2717"/>
                      </a:lnTo>
                      <a:lnTo>
                        <a:pt x="984" y="2713"/>
                      </a:lnTo>
                      <a:lnTo>
                        <a:pt x="910" y="2706"/>
                      </a:lnTo>
                      <a:lnTo>
                        <a:pt x="743" y="2692"/>
                      </a:lnTo>
                      <a:lnTo>
                        <a:pt x="566" y="2674"/>
                      </a:lnTo>
                      <a:lnTo>
                        <a:pt x="396" y="2657"/>
                      </a:lnTo>
                      <a:lnTo>
                        <a:pt x="249" y="2640"/>
                      </a:lnTo>
                      <a:lnTo>
                        <a:pt x="144" y="2629"/>
                      </a:lnTo>
                      <a:lnTo>
                        <a:pt x="96" y="2624"/>
                      </a:lnTo>
                      <a:lnTo>
                        <a:pt x="86" y="2622"/>
                      </a:lnTo>
                      <a:lnTo>
                        <a:pt x="75" y="2619"/>
                      </a:lnTo>
                      <a:lnTo>
                        <a:pt x="65" y="2614"/>
                      </a:lnTo>
                      <a:lnTo>
                        <a:pt x="56" y="2610"/>
                      </a:lnTo>
                      <a:lnTo>
                        <a:pt x="47" y="2604"/>
                      </a:lnTo>
                      <a:lnTo>
                        <a:pt x="38" y="2598"/>
                      </a:lnTo>
                      <a:lnTo>
                        <a:pt x="31" y="2591"/>
                      </a:lnTo>
                      <a:lnTo>
                        <a:pt x="24" y="2583"/>
                      </a:lnTo>
                      <a:lnTo>
                        <a:pt x="18" y="2575"/>
                      </a:lnTo>
                      <a:lnTo>
                        <a:pt x="13" y="2566"/>
                      </a:lnTo>
                      <a:lnTo>
                        <a:pt x="8" y="2556"/>
                      </a:lnTo>
                      <a:lnTo>
                        <a:pt x="5" y="2546"/>
                      </a:lnTo>
                      <a:lnTo>
                        <a:pt x="2" y="2536"/>
                      </a:lnTo>
                      <a:lnTo>
                        <a:pt x="1" y="2525"/>
                      </a:lnTo>
                      <a:lnTo>
                        <a:pt x="0" y="2514"/>
                      </a:lnTo>
                      <a:lnTo>
                        <a:pt x="1" y="25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2153">
                  <a:extLst>
                    <a:ext uri="{FF2B5EF4-FFF2-40B4-BE49-F238E27FC236}">
                      <a16:creationId xmlns:a16="http://schemas.microsoft.com/office/drawing/2014/main" id="{09A01004-7AC1-4235-907E-B7447784A2E3}"/>
                    </a:ext>
                  </a:extLst>
                </p:cNvPr>
                <p:cNvSpPr>
                  <a:spLocks/>
                </p:cNvSpPr>
                <p:nvPr/>
              </p:nvSpPr>
              <p:spPr bwMode="auto">
                <a:xfrm>
                  <a:off x="1839" y="3126"/>
                  <a:ext cx="72" cy="34"/>
                </a:xfrm>
                <a:custGeom>
                  <a:avLst/>
                  <a:gdLst>
                    <a:gd name="T0" fmla="*/ 0 w 1087"/>
                    <a:gd name="T1" fmla="*/ 0 h 507"/>
                    <a:gd name="T2" fmla="*/ 0 w 1087"/>
                    <a:gd name="T3" fmla="*/ 0 h 507"/>
                    <a:gd name="T4" fmla="*/ 0 w 1087"/>
                    <a:gd name="T5" fmla="*/ 0 h 507"/>
                    <a:gd name="T6" fmla="*/ 0 w 1087"/>
                    <a:gd name="T7" fmla="*/ 0 h 507"/>
                    <a:gd name="T8" fmla="*/ 0 w 1087"/>
                    <a:gd name="T9" fmla="*/ 0 h 507"/>
                    <a:gd name="T10" fmla="*/ 0 w 1087"/>
                    <a:gd name="T11" fmla="*/ 0 h 507"/>
                    <a:gd name="T12" fmla="*/ 0 w 1087"/>
                    <a:gd name="T13" fmla="*/ 0 h 507"/>
                    <a:gd name="T14" fmla="*/ 0 w 1087"/>
                    <a:gd name="T15" fmla="*/ 0 h 507"/>
                    <a:gd name="T16" fmla="*/ 0 w 1087"/>
                    <a:gd name="T17" fmla="*/ 0 h 507"/>
                    <a:gd name="T18" fmla="*/ 0 w 1087"/>
                    <a:gd name="T19" fmla="*/ 0 h 507"/>
                    <a:gd name="T20" fmla="*/ 0 w 1087"/>
                    <a:gd name="T21" fmla="*/ 0 h 507"/>
                    <a:gd name="T22" fmla="*/ 0 w 1087"/>
                    <a:gd name="T23" fmla="*/ 0 h 507"/>
                    <a:gd name="T24" fmla="*/ 0 w 1087"/>
                    <a:gd name="T25" fmla="*/ 0 h 507"/>
                    <a:gd name="T26" fmla="*/ 0 w 1087"/>
                    <a:gd name="T27" fmla="*/ 0 h 507"/>
                    <a:gd name="T28" fmla="*/ 0 w 1087"/>
                    <a:gd name="T29" fmla="*/ 0 h 507"/>
                    <a:gd name="T30" fmla="*/ 0 w 1087"/>
                    <a:gd name="T31" fmla="*/ 0 h 507"/>
                    <a:gd name="T32" fmla="*/ 0 w 1087"/>
                    <a:gd name="T33" fmla="*/ 0 h 507"/>
                    <a:gd name="T34" fmla="*/ 0 w 1087"/>
                    <a:gd name="T35" fmla="*/ 0 h 507"/>
                    <a:gd name="T36" fmla="*/ 0 w 1087"/>
                    <a:gd name="T37" fmla="*/ 0 h 507"/>
                    <a:gd name="T38" fmla="*/ 0 w 1087"/>
                    <a:gd name="T39" fmla="*/ 0 h 507"/>
                    <a:gd name="T40" fmla="*/ 0 w 1087"/>
                    <a:gd name="T41" fmla="*/ 0 h 507"/>
                    <a:gd name="T42" fmla="*/ 0 w 1087"/>
                    <a:gd name="T43" fmla="*/ 0 h 507"/>
                    <a:gd name="T44" fmla="*/ 0 w 1087"/>
                    <a:gd name="T45" fmla="*/ 0 h 507"/>
                    <a:gd name="T46" fmla="*/ 0 w 1087"/>
                    <a:gd name="T47" fmla="*/ 0 h 507"/>
                    <a:gd name="T48" fmla="*/ 0 w 1087"/>
                    <a:gd name="T49" fmla="*/ 0 h 507"/>
                    <a:gd name="T50" fmla="*/ 0 w 1087"/>
                    <a:gd name="T51" fmla="*/ 0 h 507"/>
                    <a:gd name="T52" fmla="*/ 0 w 1087"/>
                    <a:gd name="T53" fmla="*/ 0 h 507"/>
                    <a:gd name="T54" fmla="*/ 0 w 1087"/>
                    <a:gd name="T55" fmla="*/ 0 h 507"/>
                    <a:gd name="T56" fmla="*/ 0 w 1087"/>
                    <a:gd name="T57" fmla="*/ 0 h 507"/>
                    <a:gd name="T58" fmla="*/ 0 w 1087"/>
                    <a:gd name="T59" fmla="*/ 0 h 507"/>
                    <a:gd name="T60" fmla="*/ 0 w 1087"/>
                    <a:gd name="T61" fmla="*/ 0 h 507"/>
                    <a:gd name="T62" fmla="*/ 0 w 1087"/>
                    <a:gd name="T63" fmla="*/ 0 h 507"/>
                    <a:gd name="T64" fmla="*/ 0 w 1087"/>
                    <a:gd name="T65" fmla="*/ 0 h 507"/>
                    <a:gd name="T66" fmla="*/ 0 w 1087"/>
                    <a:gd name="T67" fmla="*/ 0 h 507"/>
                    <a:gd name="T68" fmla="*/ 0 w 1087"/>
                    <a:gd name="T69" fmla="*/ 0 h 507"/>
                    <a:gd name="T70" fmla="*/ 0 w 1087"/>
                    <a:gd name="T71" fmla="*/ 0 h 507"/>
                    <a:gd name="T72" fmla="*/ 0 w 1087"/>
                    <a:gd name="T73" fmla="*/ 0 h 507"/>
                    <a:gd name="T74" fmla="*/ 0 w 1087"/>
                    <a:gd name="T75" fmla="*/ 0 h 507"/>
                    <a:gd name="T76" fmla="*/ 0 w 1087"/>
                    <a:gd name="T77" fmla="*/ 0 h 507"/>
                    <a:gd name="T78" fmla="*/ 0 w 1087"/>
                    <a:gd name="T79" fmla="*/ 0 h 507"/>
                    <a:gd name="T80" fmla="*/ 0 w 1087"/>
                    <a:gd name="T81" fmla="*/ 0 h 507"/>
                    <a:gd name="T82" fmla="*/ 0 w 1087"/>
                    <a:gd name="T83" fmla="*/ 0 h 507"/>
                    <a:gd name="T84" fmla="*/ 0 w 1087"/>
                    <a:gd name="T85" fmla="*/ 0 h 507"/>
                    <a:gd name="T86" fmla="*/ 0 w 1087"/>
                    <a:gd name="T87" fmla="*/ 0 h 507"/>
                    <a:gd name="T88" fmla="*/ 0 w 1087"/>
                    <a:gd name="T89" fmla="*/ 0 h 507"/>
                    <a:gd name="T90" fmla="*/ 0 w 1087"/>
                    <a:gd name="T91" fmla="*/ 0 h 507"/>
                    <a:gd name="T92" fmla="*/ 0 w 1087"/>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7" h="507">
                      <a:moveTo>
                        <a:pt x="909" y="389"/>
                      </a:moveTo>
                      <a:lnTo>
                        <a:pt x="879" y="364"/>
                      </a:lnTo>
                      <a:lnTo>
                        <a:pt x="852" y="342"/>
                      </a:lnTo>
                      <a:lnTo>
                        <a:pt x="825" y="322"/>
                      </a:lnTo>
                      <a:lnTo>
                        <a:pt x="800" y="303"/>
                      </a:lnTo>
                      <a:lnTo>
                        <a:pt x="778" y="288"/>
                      </a:lnTo>
                      <a:lnTo>
                        <a:pt x="755" y="274"/>
                      </a:lnTo>
                      <a:lnTo>
                        <a:pt x="734" y="261"/>
                      </a:lnTo>
                      <a:lnTo>
                        <a:pt x="714" y="250"/>
                      </a:lnTo>
                      <a:lnTo>
                        <a:pt x="694" y="241"/>
                      </a:lnTo>
                      <a:lnTo>
                        <a:pt x="674" y="233"/>
                      </a:lnTo>
                      <a:lnTo>
                        <a:pt x="655" y="227"/>
                      </a:lnTo>
                      <a:lnTo>
                        <a:pt x="636" y="223"/>
                      </a:lnTo>
                      <a:lnTo>
                        <a:pt x="616" y="220"/>
                      </a:lnTo>
                      <a:lnTo>
                        <a:pt x="598" y="218"/>
                      </a:lnTo>
                      <a:lnTo>
                        <a:pt x="577" y="217"/>
                      </a:lnTo>
                      <a:lnTo>
                        <a:pt x="557" y="217"/>
                      </a:lnTo>
                      <a:lnTo>
                        <a:pt x="535" y="218"/>
                      </a:lnTo>
                      <a:lnTo>
                        <a:pt x="512" y="222"/>
                      </a:lnTo>
                      <a:lnTo>
                        <a:pt x="487" y="228"/>
                      </a:lnTo>
                      <a:lnTo>
                        <a:pt x="463" y="236"/>
                      </a:lnTo>
                      <a:lnTo>
                        <a:pt x="439" y="247"/>
                      </a:lnTo>
                      <a:lnTo>
                        <a:pt x="414" y="259"/>
                      </a:lnTo>
                      <a:lnTo>
                        <a:pt x="390" y="272"/>
                      </a:lnTo>
                      <a:lnTo>
                        <a:pt x="365" y="288"/>
                      </a:lnTo>
                      <a:lnTo>
                        <a:pt x="341" y="306"/>
                      </a:lnTo>
                      <a:lnTo>
                        <a:pt x="319" y="323"/>
                      </a:lnTo>
                      <a:lnTo>
                        <a:pt x="296" y="343"/>
                      </a:lnTo>
                      <a:lnTo>
                        <a:pt x="274" y="364"/>
                      </a:lnTo>
                      <a:lnTo>
                        <a:pt x="253" y="386"/>
                      </a:lnTo>
                      <a:lnTo>
                        <a:pt x="234" y="409"/>
                      </a:lnTo>
                      <a:lnTo>
                        <a:pt x="216" y="433"/>
                      </a:lnTo>
                      <a:lnTo>
                        <a:pt x="200" y="457"/>
                      </a:lnTo>
                      <a:lnTo>
                        <a:pt x="193" y="466"/>
                      </a:lnTo>
                      <a:lnTo>
                        <a:pt x="186" y="474"/>
                      </a:lnTo>
                      <a:lnTo>
                        <a:pt x="178" y="481"/>
                      </a:lnTo>
                      <a:lnTo>
                        <a:pt x="170" y="488"/>
                      </a:lnTo>
                      <a:lnTo>
                        <a:pt x="161" y="494"/>
                      </a:lnTo>
                      <a:lnTo>
                        <a:pt x="152" y="498"/>
                      </a:lnTo>
                      <a:lnTo>
                        <a:pt x="142" y="502"/>
                      </a:lnTo>
                      <a:lnTo>
                        <a:pt x="132" y="505"/>
                      </a:lnTo>
                      <a:lnTo>
                        <a:pt x="122" y="506"/>
                      </a:lnTo>
                      <a:lnTo>
                        <a:pt x="112" y="507"/>
                      </a:lnTo>
                      <a:lnTo>
                        <a:pt x="101" y="507"/>
                      </a:lnTo>
                      <a:lnTo>
                        <a:pt x="90" y="506"/>
                      </a:lnTo>
                      <a:lnTo>
                        <a:pt x="80" y="504"/>
                      </a:lnTo>
                      <a:lnTo>
                        <a:pt x="70" y="501"/>
                      </a:lnTo>
                      <a:lnTo>
                        <a:pt x="60" y="496"/>
                      </a:lnTo>
                      <a:lnTo>
                        <a:pt x="51" y="491"/>
                      </a:lnTo>
                      <a:lnTo>
                        <a:pt x="41" y="484"/>
                      </a:lnTo>
                      <a:lnTo>
                        <a:pt x="33" y="477"/>
                      </a:lnTo>
                      <a:lnTo>
                        <a:pt x="26" y="470"/>
                      </a:lnTo>
                      <a:lnTo>
                        <a:pt x="20" y="461"/>
                      </a:lnTo>
                      <a:lnTo>
                        <a:pt x="14" y="452"/>
                      </a:lnTo>
                      <a:lnTo>
                        <a:pt x="9" y="443"/>
                      </a:lnTo>
                      <a:lnTo>
                        <a:pt x="5" y="433"/>
                      </a:lnTo>
                      <a:lnTo>
                        <a:pt x="2" y="423"/>
                      </a:lnTo>
                      <a:lnTo>
                        <a:pt x="0" y="413"/>
                      </a:lnTo>
                      <a:lnTo>
                        <a:pt x="0" y="403"/>
                      </a:lnTo>
                      <a:lnTo>
                        <a:pt x="0" y="392"/>
                      </a:lnTo>
                      <a:lnTo>
                        <a:pt x="1" y="382"/>
                      </a:lnTo>
                      <a:lnTo>
                        <a:pt x="3" y="372"/>
                      </a:lnTo>
                      <a:lnTo>
                        <a:pt x="6" y="361"/>
                      </a:lnTo>
                      <a:lnTo>
                        <a:pt x="11" y="351"/>
                      </a:lnTo>
                      <a:lnTo>
                        <a:pt x="17" y="342"/>
                      </a:lnTo>
                      <a:lnTo>
                        <a:pt x="28" y="323"/>
                      </a:lnTo>
                      <a:lnTo>
                        <a:pt x="40" y="306"/>
                      </a:lnTo>
                      <a:lnTo>
                        <a:pt x="54" y="288"/>
                      </a:lnTo>
                      <a:lnTo>
                        <a:pt x="67" y="270"/>
                      </a:lnTo>
                      <a:lnTo>
                        <a:pt x="81" y="254"/>
                      </a:lnTo>
                      <a:lnTo>
                        <a:pt x="95" y="237"/>
                      </a:lnTo>
                      <a:lnTo>
                        <a:pt x="110" y="222"/>
                      </a:lnTo>
                      <a:lnTo>
                        <a:pt x="125" y="206"/>
                      </a:lnTo>
                      <a:lnTo>
                        <a:pt x="141" y="191"/>
                      </a:lnTo>
                      <a:lnTo>
                        <a:pt x="156" y="176"/>
                      </a:lnTo>
                      <a:lnTo>
                        <a:pt x="173" y="163"/>
                      </a:lnTo>
                      <a:lnTo>
                        <a:pt x="189" y="148"/>
                      </a:lnTo>
                      <a:lnTo>
                        <a:pt x="223" y="123"/>
                      </a:lnTo>
                      <a:lnTo>
                        <a:pt x="259" y="99"/>
                      </a:lnTo>
                      <a:lnTo>
                        <a:pt x="294" y="78"/>
                      </a:lnTo>
                      <a:lnTo>
                        <a:pt x="331" y="58"/>
                      </a:lnTo>
                      <a:lnTo>
                        <a:pt x="349" y="50"/>
                      </a:lnTo>
                      <a:lnTo>
                        <a:pt x="367" y="42"/>
                      </a:lnTo>
                      <a:lnTo>
                        <a:pt x="386" y="35"/>
                      </a:lnTo>
                      <a:lnTo>
                        <a:pt x="404" y="27"/>
                      </a:lnTo>
                      <a:lnTo>
                        <a:pt x="423" y="22"/>
                      </a:lnTo>
                      <a:lnTo>
                        <a:pt x="442" y="17"/>
                      </a:lnTo>
                      <a:lnTo>
                        <a:pt x="460" y="12"/>
                      </a:lnTo>
                      <a:lnTo>
                        <a:pt x="479" y="8"/>
                      </a:lnTo>
                      <a:lnTo>
                        <a:pt x="496" y="5"/>
                      </a:lnTo>
                      <a:lnTo>
                        <a:pt x="515" y="3"/>
                      </a:lnTo>
                      <a:lnTo>
                        <a:pt x="534" y="1"/>
                      </a:lnTo>
                      <a:lnTo>
                        <a:pt x="551" y="0"/>
                      </a:lnTo>
                      <a:lnTo>
                        <a:pt x="586" y="0"/>
                      </a:lnTo>
                      <a:lnTo>
                        <a:pt x="619" y="2"/>
                      </a:lnTo>
                      <a:lnTo>
                        <a:pt x="653" y="6"/>
                      </a:lnTo>
                      <a:lnTo>
                        <a:pt x="684" y="11"/>
                      </a:lnTo>
                      <a:lnTo>
                        <a:pt x="715" y="19"/>
                      </a:lnTo>
                      <a:lnTo>
                        <a:pt x="745" y="28"/>
                      </a:lnTo>
                      <a:lnTo>
                        <a:pt x="774" y="40"/>
                      </a:lnTo>
                      <a:lnTo>
                        <a:pt x="804" y="53"/>
                      </a:lnTo>
                      <a:lnTo>
                        <a:pt x="832" y="68"/>
                      </a:lnTo>
                      <a:lnTo>
                        <a:pt x="861" y="84"/>
                      </a:lnTo>
                      <a:lnTo>
                        <a:pt x="891" y="103"/>
                      </a:lnTo>
                      <a:lnTo>
                        <a:pt x="921" y="124"/>
                      </a:lnTo>
                      <a:lnTo>
                        <a:pt x="951" y="146"/>
                      </a:lnTo>
                      <a:lnTo>
                        <a:pt x="982" y="170"/>
                      </a:lnTo>
                      <a:lnTo>
                        <a:pt x="1016" y="196"/>
                      </a:lnTo>
                      <a:lnTo>
                        <a:pt x="1049" y="224"/>
                      </a:lnTo>
                      <a:lnTo>
                        <a:pt x="1057" y="231"/>
                      </a:lnTo>
                      <a:lnTo>
                        <a:pt x="1064" y="239"/>
                      </a:lnTo>
                      <a:lnTo>
                        <a:pt x="1070" y="248"/>
                      </a:lnTo>
                      <a:lnTo>
                        <a:pt x="1076" y="257"/>
                      </a:lnTo>
                      <a:lnTo>
                        <a:pt x="1080" y="267"/>
                      </a:lnTo>
                      <a:lnTo>
                        <a:pt x="1083" y="277"/>
                      </a:lnTo>
                      <a:lnTo>
                        <a:pt x="1085" y="287"/>
                      </a:lnTo>
                      <a:lnTo>
                        <a:pt x="1087" y="297"/>
                      </a:lnTo>
                      <a:lnTo>
                        <a:pt x="1087" y="308"/>
                      </a:lnTo>
                      <a:lnTo>
                        <a:pt x="1086" y="318"/>
                      </a:lnTo>
                      <a:lnTo>
                        <a:pt x="1085" y="328"/>
                      </a:lnTo>
                      <a:lnTo>
                        <a:pt x="1082" y="339"/>
                      </a:lnTo>
                      <a:lnTo>
                        <a:pt x="1079" y="348"/>
                      </a:lnTo>
                      <a:lnTo>
                        <a:pt x="1073" y="358"/>
                      </a:lnTo>
                      <a:lnTo>
                        <a:pt x="1068" y="368"/>
                      </a:lnTo>
                      <a:lnTo>
                        <a:pt x="1061" y="376"/>
                      </a:lnTo>
                      <a:lnTo>
                        <a:pt x="1054" y="384"/>
                      </a:lnTo>
                      <a:lnTo>
                        <a:pt x="1046" y="391"/>
                      </a:lnTo>
                      <a:lnTo>
                        <a:pt x="1037" y="398"/>
                      </a:lnTo>
                      <a:lnTo>
                        <a:pt x="1028" y="403"/>
                      </a:lnTo>
                      <a:lnTo>
                        <a:pt x="1019" y="407"/>
                      </a:lnTo>
                      <a:lnTo>
                        <a:pt x="1008" y="410"/>
                      </a:lnTo>
                      <a:lnTo>
                        <a:pt x="998" y="413"/>
                      </a:lnTo>
                      <a:lnTo>
                        <a:pt x="988" y="414"/>
                      </a:lnTo>
                      <a:lnTo>
                        <a:pt x="977" y="414"/>
                      </a:lnTo>
                      <a:lnTo>
                        <a:pt x="967" y="414"/>
                      </a:lnTo>
                      <a:lnTo>
                        <a:pt x="957" y="412"/>
                      </a:lnTo>
                      <a:lnTo>
                        <a:pt x="946" y="410"/>
                      </a:lnTo>
                      <a:lnTo>
                        <a:pt x="937" y="406"/>
                      </a:lnTo>
                      <a:lnTo>
                        <a:pt x="927" y="402"/>
                      </a:lnTo>
                      <a:lnTo>
                        <a:pt x="917" y="396"/>
                      </a:lnTo>
                      <a:lnTo>
                        <a:pt x="909" y="38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2154">
                  <a:extLst>
                    <a:ext uri="{FF2B5EF4-FFF2-40B4-BE49-F238E27FC236}">
                      <a16:creationId xmlns:a16="http://schemas.microsoft.com/office/drawing/2014/main" id="{AD9BB555-90DF-419C-9B3E-841E4A529DB3}"/>
                    </a:ext>
                  </a:extLst>
                </p:cNvPr>
                <p:cNvSpPr>
                  <a:spLocks/>
                </p:cNvSpPr>
                <p:nvPr/>
              </p:nvSpPr>
              <p:spPr bwMode="auto">
                <a:xfrm>
                  <a:off x="1875" y="3161"/>
                  <a:ext cx="16" cy="46"/>
                </a:xfrm>
                <a:custGeom>
                  <a:avLst/>
                  <a:gdLst>
                    <a:gd name="T0" fmla="*/ 0 w 229"/>
                    <a:gd name="T1" fmla="*/ 0 h 687"/>
                    <a:gd name="T2" fmla="*/ 0 w 229"/>
                    <a:gd name="T3" fmla="*/ 0 h 687"/>
                    <a:gd name="T4" fmla="*/ 0 w 229"/>
                    <a:gd name="T5" fmla="*/ 0 h 687"/>
                    <a:gd name="T6" fmla="*/ 0 w 229"/>
                    <a:gd name="T7" fmla="*/ 0 h 687"/>
                    <a:gd name="T8" fmla="*/ 0 w 229"/>
                    <a:gd name="T9" fmla="*/ 0 h 687"/>
                    <a:gd name="T10" fmla="*/ 0 w 229"/>
                    <a:gd name="T11" fmla="*/ 0 h 687"/>
                    <a:gd name="T12" fmla="*/ 0 w 229"/>
                    <a:gd name="T13" fmla="*/ 0 h 687"/>
                    <a:gd name="T14" fmla="*/ 0 w 229"/>
                    <a:gd name="T15" fmla="*/ 0 h 687"/>
                    <a:gd name="T16" fmla="*/ 0 w 229"/>
                    <a:gd name="T17" fmla="*/ 0 h 687"/>
                    <a:gd name="T18" fmla="*/ 0 w 229"/>
                    <a:gd name="T19" fmla="*/ 0 h 687"/>
                    <a:gd name="T20" fmla="*/ 0 w 229"/>
                    <a:gd name="T21" fmla="*/ 0 h 687"/>
                    <a:gd name="T22" fmla="*/ 0 w 229"/>
                    <a:gd name="T23" fmla="*/ 0 h 687"/>
                    <a:gd name="T24" fmla="*/ 0 w 229"/>
                    <a:gd name="T25" fmla="*/ 0 h 687"/>
                    <a:gd name="T26" fmla="*/ 0 w 229"/>
                    <a:gd name="T27" fmla="*/ 0 h 687"/>
                    <a:gd name="T28" fmla="*/ 0 w 229"/>
                    <a:gd name="T29" fmla="*/ 0 h 687"/>
                    <a:gd name="T30" fmla="*/ 0 w 229"/>
                    <a:gd name="T31" fmla="*/ 0 h 687"/>
                    <a:gd name="T32" fmla="*/ 0 w 229"/>
                    <a:gd name="T33" fmla="*/ 0 h 687"/>
                    <a:gd name="T34" fmla="*/ 0 w 229"/>
                    <a:gd name="T35" fmla="*/ 0 h 687"/>
                    <a:gd name="T36" fmla="*/ 0 w 229"/>
                    <a:gd name="T37" fmla="*/ 0 h 687"/>
                    <a:gd name="T38" fmla="*/ 0 w 229"/>
                    <a:gd name="T39" fmla="*/ 0 h 687"/>
                    <a:gd name="T40" fmla="*/ 0 w 229"/>
                    <a:gd name="T41" fmla="*/ 0 h 687"/>
                    <a:gd name="T42" fmla="*/ 0 w 229"/>
                    <a:gd name="T43" fmla="*/ 0 h 687"/>
                    <a:gd name="T44" fmla="*/ 0 w 229"/>
                    <a:gd name="T45" fmla="*/ 0 h 687"/>
                    <a:gd name="T46" fmla="*/ 0 w 229"/>
                    <a:gd name="T47" fmla="*/ 0 h 687"/>
                    <a:gd name="T48" fmla="*/ 0 w 229"/>
                    <a:gd name="T49" fmla="*/ 0 h 687"/>
                    <a:gd name="T50" fmla="*/ 0 w 229"/>
                    <a:gd name="T51" fmla="*/ 0 h 687"/>
                    <a:gd name="T52" fmla="*/ 0 w 229"/>
                    <a:gd name="T53" fmla="*/ 0 h 687"/>
                    <a:gd name="T54" fmla="*/ 0 w 229"/>
                    <a:gd name="T55" fmla="*/ 0 h 687"/>
                    <a:gd name="T56" fmla="*/ 0 w 229"/>
                    <a:gd name="T57" fmla="*/ 0 h 687"/>
                    <a:gd name="T58" fmla="*/ 0 w 229"/>
                    <a:gd name="T59" fmla="*/ 0 h 687"/>
                    <a:gd name="T60" fmla="*/ 0 w 229"/>
                    <a:gd name="T61" fmla="*/ 0 h 687"/>
                    <a:gd name="T62" fmla="*/ 0 w 229"/>
                    <a:gd name="T63" fmla="*/ 0 h 687"/>
                    <a:gd name="T64" fmla="*/ 0 w 229"/>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687">
                      <a:moveTo>
                        <a:pt x="216" y="105"/>
                      </a:moveTo>
                      <a:lnTo>
                        <a:pt x="229" y="577"/>
                      </a:lnTo>
                      <a:lnTo>
                        <a:pt x="229" y="588"/>
                      </a:lnTo>
                      <a:lnTo>
                        <a:pt x="228" y="598"/>
                      </a:lnTo>
                      <a:lnTo>
                        <a:pt x="224" y="609"/>
                      </a:lnTo>
                      <a:lnTo>
                        <a:pt x="221" y="619"/>
                      </a:lnTo>
                      <a:lnTo>
                        <a:pt x="217" y="628"/>
                      </a:lnTo>
                      <a:lnTo>
                        <a:pt x="212" y="638"/>
                      </a:lnTo>
                      <a:lnTo>
                        <a:pt x="206" y="646"/>
                      </a:lnTo>
                      <a:lnTo>
                        <a:pt x="200" y="654"/>
                      </a:lnTo>
                      <a:lnTo>
                        <a:pt x="191" y="661"/>
                      </a:lnTo>
                      <a:lnTo>
                        <a:pt x="183" y="668"/>
                      </a:lnTo>
                      <a:lnTo>
                        <a:pt x="175" y="673"/>
                      </a:lnTo>
                      <a:lnTo>
                        <a:pt x="166" y="678"/>
                      </a:lnTo>
                      <a:lnTo>
                        <a:pt x="155" y="682"/>
                      </a:lnTo>
                      <a:lnTo>
                        <a:pt x="146" y="685"/>
                      </a:lnTo>
                      <a:lnTo>
                        <a:pt x="135" y="686"/>
                      </a:lnTo>
                      <a:lnTo>
                        <a:pt x="124" y="687"/>
                      </a:lnTo>
                      <a:lnTo>
                        <a:pt x="113" y="687"/>
                      </a:lnTo>
                      <a:lnTo>
                        <a:pt x="101" y="686"/>
                      </a:lnTo>
                      <a:lnTo>
                        <a:pt x="91" y="683"/>
                      </a:lnTo>
                      <a:lnTo>
                        <a:pt x="82" y="680"/>
                      </a:lnTo>
                      <a:lnTo>
                        <a:pt x="71" y="676"/>
                      </a:lnTo>
                      <a:lnTo>
                        <a:pt x="63" y="671"/>
                      </a:lnTo>
                      <a:lnTo>
                        <a:pt x="54" y="664"/>
                      </a:lnTo>
                      <a:lnTo>
                        <a:pt x="47" y="658"/>
                      </a:lnTo>
                      <a:lnTo>
                        <a:pt x="39" y="650"/>
                      </a:lnTo>
                      <a:lnTo>
                        <a:pt x="33" y="642"/>
                      </a:lnTo>
                      <a:lnTo>
                        <a:pt x="27" y="633"/>
                      </a:lnTo>
                      <a:lnTo>
                        <a:pt x="22" y="624"/>
                      </a:lnTo>
                      <a:lnTo>
                        <a:pt x="19" y="614"/>
                      </a:lnTo>
                      <a:lnTo>
                        <a:pt x="16" y="603"/>
                      </a:lnTo>
                      <a:lnTo>
                        <a:pt x="14" y="593"/>
                      </a:lnTo>
                      <a:lnTo>
                        <a:pt x="13" y="582"/>
                      </a:lnTo>
                      <a:lnTo>
                        <a:pt x="0" y="111"/>
                      </a:lnTo>
                      <a:lnTo>
                        <a:pt x="0" y="100"/>
                      </a:lnTo>
                      <a:lnTo>
                        <a:pt x="2" y="90"/>
                      </a:lnTo>
                      <a:lnTo>
                        <a:pt x="4" y="79"/>
                      </a:lnTo>
                      <a:lnTo>
                        <a:pt x="7" y="69"/>
                      </a:lnTo>
                      <a:lnTo>
                        <a:pt x="11" y="60"/>
                      </a:lnTo>
                      <a:lnTo>
                        <a:pt x="17" y="50"/>
                      </a:lnTo>
                      <a:lnTo>
                        <a:pt x="23" y="42"/>
                      </a:lnTo>
                      <a:lnTo>
                        <a:pt x="30" y="34"/>
                      </a:lnTo>
                      <a:lnTo>
                        <a:pt x="37" y="26"/>
                      </a:lnTo>
                      <a:lnTo>
                        <a:pt x="46" y="20"/>
                      </a:lnTo>
                      <a:lnTo>
                        <a:pt x="54" y="14"/>
                      </a:lnTo>
                      <a:lnTo>
                        <a:pt x="63" y="10"/>
                      </a:lnTo>
                      <a:lnTo>
                        <a:pt x="74" y="6"/>
                      </a:lnTo>
                      <a:lnTo>
                        <a:pt x="84" y="3"/>
                      </a:lnTo>
                      <a:lnTo>
                        <a:pt x="94" y="1"/>
                      </a:lnTo>
                      <a:lnTo>
                        <a:pt x="106" y="0"/>
                      </a:lnTo>
                      <a:lnTo>
                        <a:pt x="117" y="1"/>
                      </a:lnTo>
                      <a:lnTo>
                        <a:pt x="127" y="2"/>
                      </a:lnTo>
                      <a:lnTo>
                        <a:pt x="138" y="4"/>
                      </a:lnTo>
                      <a:lnTo>
                        <a:pt x="148" y="8"/>
                      </a:lnTo>
                      <a:lnTo>
                        <a:pt x="157" y="12"/>
                      </a:lnTo>
                      <a:lnTo>
                        <a:pt x="167" y="17"/>
                      </a:lnTo>
                      <a:lnTo>
                        <a:pt x="175" y="23"/>
                      </a:lnTo>
                      <a:lnTo>
                        <a:pt x="183" y="30"/>
                      </a:lnTo>
                      <a:lnTo>
                        <a:pt x="190" y="37"/>
                      </a:lnTo>
                      <a:lnTo>
                        <a:pt x="197" y="45"/>
                      </a:lnTo>
                      <a:lnTo>
                        <a:pt x="202" y="54"/>
                      </a:lnTo>
                      <a:lnTo>
                        <a:pt x="207" y="64"/>
                      </a:lnTo>
                      <a:lnTo>
                        <a:pt x="211" y="73"/>
                      </a:lnTo>
                      <a:lnTo>
                        <a:pt x="214" y="83"/>
                      </a:lnTo>
                      <a:lnTo>
                        <a:pt x="216" y="95"/>
                      </a:lnTo>
                      <a:lnTo>
                        <a:pt x="216" y="1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2155">
                  <a:extLst>
                    <a:ext uri="{FF2B5EF4-FFF2-40B4-BE49-F238E27FC236}">
                      <a16:creationId xmlns:a16="http://schemas.microsoft.com/office/drawing/2014/main" id="{2D33AEBA-3A4D-4070-8830-6FB9D543A127}"/>
                    </a:ext>
                  </a:extLst>
                </p:cNvPr>
                <p:cNvSpPr>
                  <a:spLocks/>
                </p:cNvSpPr>
                <p:nvPr/>
              </p:nvSpPr>
              <p:spPr bwMode="auto">
                <a:xfrm>
                  <a:off x="1618" y="3014"/>
                  <a:ext cx="346" cy="340"/>
                </a:xfrm>
                <a:custGeom>
                  <a:avLst/>
                  <a:gdLst>
                    <a:gd name="T0" fmla="*/ 0 w 5186"/>
                    <a:gd name="T1" fmla="*/ 0 h 5102"/>
                    <a:gd name="T2" fmla="*/ 0 w 5186"/>
                    <a:gd name="T3" fmla="*/ 0 h 5102"/>
                    <a:gd name="T4" fmla="*/ 0 w 5186"/>
                    <a:gd name="T5" fmla="*/ 0 h 5102"/>
                    <a:gd name="T6" fmla="*/ 0 w 5186"/>
                    <a:gd name="T7" fmla="*/ 0 h 5102"/>
                    <a:gd name="T8" fmla="*/ 0 w 5186"/>
                    <a:gd name="T9" fmla="*/ 0 h 5102"/>
                    <a:gd name="T10" fmla="*/ 0 w 5186"/>
                    <a:gd name="T11" fmla="*/ 0 h 5102"/>
                    <a:gd name="T12" fmla="*/ 0 w 5186"/>
                    <a:gd name="T13" fmla="*/ 0 h 5102"/>
                    <a:gd name="T14" fmla="*/ 0 w 5186"/>
                    <a:gd name="T15" fmla="*/ 0 h 5102"/>
                    <a:gd name="T16" fmla="*/ 0 w 5186"/>
                    <a:gd name="T17" fmla="*/ 0 h 5102"/>
                    <a:gd name="T18" fmla="*/ 0 w 5186"/>
                    <a:gd name="T19" fmla="*/ 0 h 5102"/>
                    <a:gd name="T20" fmla="*/ 0 w 5186"/>
                    <a:gd name="T21" fmla="*/ 0 h 5102"/>
                    <a:gd name="T22" fmla="*/ 0 w 5186"/>
                    <a:gd name="T23" fmla="*/ 0 h 5102"/>
                    <a:gd name="T24" fmla="*/ 0 w 5186"/>
                    <a:gd name="T25" fmla="*/ 0 h 5102"/>
                    <a:gd name="T26" fmla="*/ 0 w 5186"/>
                    <a:gd name="T27" fmla="*/ 0 h 5102"/>
                    <a:gd name="T28" fmla="*/ 0 w 5186"/>
                    <a:gd name="T29" fmla="*/ 0 h 5102"/>
                    <a:gd name="T30" fmla="*/ 0 w 5186"/>
                    <a:gd name="T31" fmla="*/ 0 h 5102"/>
                    <a:gd name="T32" fmla="*/ 0 w 5186"/>
                    <a:gd name="T33" fmla="*/ 0 h 5102"/>
                    <a:gd name="T34" fmla="*/ 0 w 5186"/>
                    <a:gd name="T35" fmla="*/ 0 h 5102"/>
                    <a:gd name="T36" fmla="*/ 0 w 5186"/>
                    <a:gd name="T37" fmla="*/ 0 h 5102"/>
                    <a:gd name="T38" fmla="*/ 0 w 5186"/>
                    <a:gd name="T39" fmla="*/ 0 h 5102"/>
                    <a:gd name="T40" fmla="*/ 0 w 5186"/>
                    <a:gd name="T41" fmla="*/ 0 h 5102"/>
                    <a:gd name="T42" fmla="*/ 0 w 5186"/>
                    <a:gd name="T43" fmla="*/ 0 h 5102"/>
                    <a:gd name="T44" fmla="*/ 0 w 5186"/>
                    <a:gd name="T45" fmla="*/ 0 h 5102"/>
                    <a:gd name="T46" fmla="*/ 0 w 5186"/>
                    <a:gd name="T47" fmla="*/ 0 h 5102"/>
                    <a:gd name="T48" fmla="*/ 0 w 5186"/>
                    <a:gd name="T49" fmla="*/ 0 h 5102"/>
                    <a:gd name="T50" fmla="*/ 0 w 5186"/>
                    <a:gd name="T51" fmla="*/ 0 h 5102"/>
                    <a:gd name="T52" fmla="*/ 0 w 5186"/>
                    <a:gd name="T53" fmla="*/ 0 h 5102"/>
                    <a:gd name="T54" fmla="*/ 0 w 5186"/>
                    <a:gd name="T55" fmla="*/ 0 h 5102"/>
                    <a:gd name="T56" fmla="*/ 0 w 5186"/>
                    <a:gd name="T57" fmla="*/ 0 h 5102"/>
                    <a:gd name="T58" fmla="*/ 0 w 5186"/>
                    <a:gd name="T59" fmla="*/ 0 h 5102"/>
                    <a:gd name="T60" fmla="*/ 0 w 5186"/>
                    <a:gd name="T61" fmla="*/ 0 h 5102"/>
                    <a:gd name="T62" fmla="*/ 0 w 5186"/>
                    <a:gd name="T63" fmla="*/ 0 h 5102"/>
                    <a:gd name="T64" fmla="*/ 0 w 5186"/>
                    <a:gd name="T65" fmla="*/ 0 h 5102"/>
                    <a:gd name="T66" fmla="*/ 0 w 5186"/>
                    <a:gd name="T67" fmla="*/ 0 h 5102"/>
                    <a:gd name="T68" fmla="*/ 0 w 5186"/>
                    <a:gd name="T69" fmla="*/ 0 h 5102"/>
                    <a:gd name="T70" fmla="*/ 0 w 5186"/>
                    <a:gd name="T71" fmla="*/ 0 h 5102"/>
                    <a:gd name="T72" fmla="*/ 0 w 5186"/>
                    <a:gd name="T73" fmla="*/ 0 h 5102"/>
                    <a:gd name="T74" fmla="*/ 0 w 5186"/>
                    <a:gd name="T75" fmla="*/ 0 h 5102"/>
                    <a:gd name="T76" fmla="*/ 0 w 5186"/>
                    <a:gd name="T77" fmla="*/ 0 h 5102"/>
                    <a:gd name="T78" fmla="*/ 0 w 5186"/>
                    <a:gd name="T79" fmla="*/ 0 h 5102"/>
                    <a:gd name="T80" fmla="*/ 0 w 5186"/>
                    <a:gd name="T81" fmla="*/ 0 h 5102"/>
                    <a:gd name="T82" fmla="*/ 0 w 5186"/>
                    <a:gd name="T83" fmla="*/ 0 h 5102"/>
                    <a:gd name="T84" fmla="*/ 0 w 5186"/>
                    <a:gd name="T85" fmla="*/ 0 h 5102"/>
                    <a:gd name="T86" fmla="*/ 0 w 5186"/>
                    <a:gd name="T87" fmla="*/ 0 h 5102"/>
                    <a:gd name="T88" fmla="*/ 0 w 5186"/>
                    <a:gd name="T89" fmla="*/ 0 h 5102"/>
                    <a:gd name="T90" fmla="*/ 0 w 5186"/>
                    <a:gd name="T91" fmla="*/ 0 h 5102"/>
                    <a:gd name="T92" fmla="*/ 0 w 5186"/>
                    <a:gd name="T93" fmla="*/ 0 h 5102"/>
                    <a:gd name="T94" fmla="*/ 0 w 5186"/>
                    <a:gd name="T95" fmla="*/ 0 h 5102"/>
                    <a:gd name="T96" fmla="*/ 0 w 5186"/>
                    <a:gd name="T97" fmla="*/ 0 h 5102"/>
                    <a:gd name="T98" fmla="*/ 0 w 5186"/>
                    <a:gd name="T99" fmla="*/ 0 h 5102"/>
                    <a:gd name="T100" fmla="*/ 0 w 5186"/>
                    <a:gd name="T101" fmla="*/ 0 h 5102"/>
                    <a:gd name="T102" fmla="*/ 0 w 5186"/>
                    <a:gd name="T103" fmla="*/ 0 h 5102"/>
                    <a:gd name="T104" fmla="*/ 0 w 5186"/>
                    <a:gd name="T105" fmla="*/ 0 h 5102"/>
                    <a:gd name="T106" fmla="*/ 0 w 5186"/>
                    <a:gd name="T107" fmla="*/ 0 h 5102"/>
                    <a:gd name="T108" fmla="*/ 0 w 5186"/>
                    <a:gd name="T109" fmla="*/ 0 h 5102"/>
                    <a:gd name="T110" fmla="*/ 0 w 5186"/>
                    <a:gd name="T111" fmla="*/ 0 h 5102"/>
                    <a:gd name="T112" fmla="*/ 0 w 5186"/>
                    <a:gd name="T113" fmla="*/ 0 h 5102"/>
                    <a:gd name="T114" fmla="*/ 0 w 5186"/>
                    <a:gd name="T115" fmla="*/ 0 h 5102"/>
                    <a:gd name="T116" fmla="*/ 0 w 5186"/>
                    <a:gd name="T117" fmla="*/ 0 h 5102"/>
                    <a:gd name="T118" fmla="*/ 0 w 5186"/>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6" h="5102">
                      <a:moveTo>
                        <a:pt x="4820" y="956"/>
                      </a:moveTo>
                      <a:lnTo>
                        <a:pt x="4834" y="946"/>
                      </a:lnTo>
                      <a:lnTo>
                        <a:pt x="4849" y="934"/>
                      </a:lnTo>
                      <a:lnTo>
                        <a:pt x="4862" y="920"/>
                      </a:lnTo>
                      <a:lnTo>
                        <a:pt x="4875" y="905"/>
                      </a:lnTo>
                      <a:lnTo>
                        <a:pt x="4887" y="886"/>
                      </a:lnTo>
                      <a:lnTo>
                        <a:pt x="4899" y="867"/>
                      </a:lnTo>
                      <a:lnTo>
                        <a:pt x="4911" y="846"/>
                      </a:lnTo>
                      <a:lnTo>
                        <a:pt x="4921" y="823"/>
                      </a:lnTo>
                      <a:lnTo>
                        <a:pt x="4930" y="798"/>
                      </a:lnTo>
                      <a:lnTo>
                        <a:pt x="4939" y="774"/>
                      </a:lnTo>
                      <a:lnTo>
                        <a:pt x="4947" y="748"/>
                      </a:lnTo>
                      <a:lnTo>
                        <a:pt x="4953" y="720"/>
                      </a:lnTo>
                      <a:lnTo>
                        <a:pt x="4958" y="692"/>
                      </a:lnTo>
                      <a:lnTo>
                        <a:pt x="4964" y="664"/>
                      </a:lnTo>
                      <a:lnTo>
                        <a:pt x="4967" y="635"/>
                      </a:lnTo>
                      <a:lnTo>
                        <a:pt x="4969" y="606"/>
                      </a:lnTo>
                      <a:lnTo>
                        <a:pt x="4969" y="578"/>
                      </a:lnTo>
                      <a:lnTo>
                        <a:pt x="4969" y="552"/>
                      </a:lnTo>
                      <a:lnTo>
                        <a:pt x="4967" y="527"/>
                      </a:lnTo>
                      <a:lnTo>
                        <a:pt x="4965" y="502"/>
                      </a:lnTo>
                      <a:lnTo>
                        <a:pt x="4960" y="477"/>
                      </a:lnTo>
                      <a:lnTo>
                        <a:pt x="4955" y="454"/>
                      </a:lnTo>
                      <a:lnTo>
                        <a:pt x="4950" y="431"/>
                      </a:lnTo>
                      <a:lnTo>
                        <a:pt x="4943" y="411"/>
                      </a:lnTo>
                      <a:lnTo>
                        <a:pt x="4935" y="391"/>
                      </a:lnTo>
                      <a:lnTo>
                        <a:pt x="4926" y="371"/>
                      </a:lnTo>
                      <a:lnTo>
                        <a:pt x="4916" y="354"/>
                      </a:lnTo>
                      <a:lnTo>
                        <a:pt x="4906" y="337"/>
                      </a:lnTo>
                      <a:lnTo>
                        <a:pt x="4893" y="323"/>
                      </a:lnTo>
                      <a:lnTo>
                        <a:pt x="4881" y="309"/>
                      </a:lnTo>
                      <a:lnTo>
                        <a:pt x="4867" y="297"/>
                      </a:lnTo>
                      <a:lnTo>
                        <a:pt x="4853" y="286"/>
                      </a:lnTo>
                      <a:lnTo>
                        <a:pt x="4834" y="273"/>
                      </a:lnTo>
                      <a:lnTo>
                        <a:pt x="4814" y="263"/>
                      </a:lnTo>
                      <a:lnTo>
                        <a:pt x="4794" y="253"/>
                      </a:lnTo>
                      <a:lnTo>
                        <a:pt x="4773" y="244"/>
                      </a:lnTo>
                      <a:lnTo>
                        <a:pt x="4753" y="237"/>
                      </a:lnTo>
                      <a:lnTo>
                        <a:pt x="4732" y="231"/>
                      </a:lnTo>
                      <a:lnTo>
                        <a:pt x="4711" y="227"/>
                      </a:lnTo>
                      <a:lnTo>
                        <a:pt x="4689" y="223"/>
                      </a:lnTo>
                      <a:lnTo>
                        <a:pt x="4669" y="221"/>
                      </a:lnTo>
                      <a:lnTo>
                        <a:pt x="4648" y="218"/>
                      </a:lnTo>
                      <a:lnTo>
                        <a:pt x="4627" y="217"/>
                      </a:lnTo>
                      <a:lnTo>
                        <a:pt x="4607" y="217"/>
                      </a:lnTo>
                      <a:lnTo>
                        <a:pt x="4586" y="219"/>
                      </a:lnTo>
                      <a:lnTo>
                        <a:pt x="4565" y="221"/>
                      </a:lnTo>
                      <a:lnTo>
                        <a:pt x="4546" y="224"/>
                      </a:lnTo>
                      <a:lnTo>
                        <a:pt x="4526" y="227"/>
                      </a:lnTo>
                      <a:lnTo>
                        <a:pt x="4506" y="231"/>
                      </a:lnTo>
                      <a:lnTo>
                        <a:pt x="4488" y="236"/>
                      </a:lnTo>
                      <a:lnTo>
                        <a:pt x="4469" y="241"/>
                      </a:lnTo>
                      <a:lnTo>
                        <a:pt x="4452" y="247"/>
                      </a:lnTo>
                      <a:lnTo>
                        <a:pt x="4434" y="254"/>
                      </a:lnTo>
                      <a:lnTo>
                        <a:pt x="4418" y="261"/>
                      </a:lnTo>
                      <a:lnTo>
                        <a:pt x="4401" y="268"/>
                      </a:lnTo>
                      <a:lnTo>
                        <a:pt x="4385" y="276"/>
                      </a:lnTo>
                      <a:lnTo>
                        <a:pt x="4371" y="285"/>
                      </a:lnTo>
                      <a:lnTo>
                        <a:pt x="4358" y="293"/>
                      </a:lnTo>
                      <a:lnTo>
                        <a:pt x="4345" y="301"/>
                      </a:lnTo>
                      <a:lnTo>
                        <a:pt x="4333" y="310"/>
                      </a:lnTo>
                      <a:lnTo>
                        <a:pt x="4322" y="320"/>
                      </a:lnTo>
                      <a:lnTo>
                        <a:pt x="4312" y="329"/>
                      </a:lnTo>
                      <a:lnTo>
                        <a:pt x="4304" y="338"/>
                      </a:lnTo>
                      <a:lnTo>
                        <a:pt x="4297" y="347"/>
                      </a:lnTo>
                      <a:lnTo>
                        <a:pt x="4277" y="370"/>
                      </a:lnTo>
                      <a:lnTo>
                        <a:pt x="4256" y="393"/>
                      </a:lnTo>
                      <a:lnTo>
                        <a:pt x="4236" y="414"/>
                      </a:lnTo>
                      <a:lnTo>
                        <a:pt x="4213" y="432"/>
                      </a:lnTo>
                      <a:lnTo>
                        <a:pt x="4190" y="450"/>
                      </a:lnTo>
                      <a:lnTo>
                        <a:pt x="4166" y="467"/>
                      </a:lnTo>
                      <a:lnTo>
                        <a:pt x="4141" y="481"/>
                      </a:lnTo>
                      <a:lnTo>
                        <a:pt x="4116" y="493"/>
                      </a:lnTo>
                      <a:lnTo>
                        <a:pt x="4090" y="506"/>
                      </a:lnTo>
                      <a:lnTo>
                        <a:pt x="4063" y="516"/>
                      </a:lnTo>
                      <a:lnTo>
                        <a:pt x="4036" y="526"/>
                      </a:lnTo>
                      <a:lnTo>
                        <a:pt x="4009" y="534"/>
                      </a:lnTo>
                      <a:lnTo>
                        <a:pt x="3981" y="540"/>
                      </a:lnTo>
                      <a:lnTo>
                        <a:pt x="3953" y="546"/>
                      </a:lnTo>
                      <a:lnTo>
                        <a:pt x="3925" y="550"/>
                      </a:lnTo>
                      <a:lnTo>
                        <a:pt x="3896" y="553"/>
                      </a:lnTo>
                      <a:lnTo>
                        <a:pt x="3868" y="556"/>
                      </a:lnTo>
                      <a:lnTo>
                        <a:pt x="3841" y="557"/>
                      </a:lnTo>
                      <a:lnTo>
                        <a:pt x="3812" y="557"/>
                      </a:lnTo>
                      <a:lnTo>
                        <a:pt x="3784" y="556"/>
                      </a:lnTo>
                      <a:lnTo>
                        <a:pt x="3756" y="553"/>
                      </a:lnTo>
                      <a:lnTo>
                        <a:pt x="3729" y="550"/>
                      </a:lnTo>
                      <a:lnTo>
                        <a:pt x="3702" y="547"/>
                      </a:lnTo>
                      <a:lnTo>
                        <a:pt x="3675" y="542"/>
                      </a:lnTo>
                      <a:lnTo>
                        <a:pt x="3649" y="537"/>
                      </a:lnTo>
                      <a:lnTo>
                        <a:pt x="3623" y="531"/>
                      </a:lnTo>
                      <a:lnTo>
                        <a:pt x="3599" y="523"/>
                      </a:lnTo>
                      <a:lnTo>
                        <a:pt x="3575" y="516"/>
                      </a:lnTo>
                      <a:lnTo>
                        <a:pt x="3551" y="508"/>
                      </a:lnTo>
                      <a:lnTo>
                        <a:pt x="3529" y="499"/>
                      </a:lnTo>
                      <a:lnTo>
                        <a:pt x="3508" y="489"/>
                      </a:lnTo>
                      <a:lnTo>
                        <a:pt x="3487" y="479"/>
                      </a:lnTo>
                      <a:lnTo>
                        <a:pt x="3459" y="465"/>
                      </a:lnTo>
                      <a:lnTo>
                        <a:pt x="3424" y="447"/>
                      </a:lnTo>
                      <a:lnTo>
                        <a:pt x="3381" y="427"/>
                      </a:lnTo>
                      <a:lnTo>
                        <a:pt x="3333" y="406"/>
                      </a:lnTo>
                      <a:lnTo>
                        <a:pt x="3278" y="384"/>
                      </a:lnTo>
                      <a:lnTo>
                        <a:pt x="3217" y="362"/>
                      </a:lnTo>
                      <a:lnTo>
                        <a:pt x="3185" y="352"/>
                      </a:lnTo>
                      <a:lnTo>
                        <a:pt x="3151" y="341"/>
                      </a:lnTo>
                      <a:lnTo>
                        <a:pt x="3117" y="331"/>
                      </a:lnTo>
                      <a:lnTo>
                        <a:pt x="3080" y="321"/>
                      </a:lnTo>
                      <a:lnTo>
                        <a:pt x="3044" y="312"/>
                      </a:lnTo>
                      <a:lnTo>
                        <a:pt x="3006" y="303"/>
                      </a:lnTo>
                      <a:lnTo>
                        <a:pt x="2967" y="295"/>
                      </a:lnTo>
                      <a:lnTo>
                        <a:pt x="2927" y="287"/>
                      </a:lnTo>
                      <a:lnTo>
                        <a:pt x="2886" y="280"/>
                      </a:lnTo>
                      <a:lnTo>
                        <a:pt x="2845" y="275"/>
                      </a:lnTo>
                      <a:lnTo>
                        <a:pt x="2802" y="270"/>
                      </a:lnTo>
                      <a:lnTo>
                        <a:pt x="2760" y="266"/>
                      </a:lnTo>
                      <a:lnTo>
                        <a:pt x="2716" y="264"/>
                      </a:lnTo>
                      <a:lnTo>
                        <a:pt x="2672" y="263"/>
                      </a:lnTo>
                      <a:lnTo>
                        <a:pt x="2628" y="263"/>
                      </a:lnTo>
                      <a:lnTo>
                        <a:pt x="2582" y="264"/>
                      </a:lnTo>
                      <a:lnTo>
                        <a:pt x="2537" y="267"/>
                      </a:lnTo>
                      <a:lnTo>
                        <a:pt x="2490" y="272"/>
                      </a:lnTo>
                      <a:lnTo>
                        <a:pt x="2443" y="278"/>
                      </a:lnTo>
                      <a:lnTo>
                        <a:pt x="2397" y="286"/>
                      </a:lnTo>
                      <a:lnTo>
                        <a:pt x="2313" y="303"/>
                      </a:lnTo>
                      <a:lnTo>
                        <a:pt x="2233" y="322"/>
                      </a:lnTo>
                      <a:lnTo>
                        <a:pt x="2194" y="332"/>
                      </a:lnTo>
                      <a:lnTo>
                        <a:pt x="2156" y="341"/>
                      </a:lnTo>
                      <a:lnTo>
                        <a:pt x="2120" y="353"/>
                      </a:lnTo>
                      <a:lnTo>
                        <a:pt x="2084" y="364"/>
                      </a:lnTo>
                      <a:lnTo>
                        <a:pt x="2048" y="376"/>
                      </a:lnTo>
                      <a:lnTo>
                        <a:pt x="2014" y="387"/>
                      </a:lnTo>
                      <a:lnTo>
                        <a:pt x="1980" y="400"/>
                      </a:lnTo>
                      <a:lnTo>
                        <a:pt x="1948" y="413"/>
                      </a:lnTo>
                      <a:lnTo>
                        <a:pt x="1916" y="426"/>
                      </a:lnTo>
                      <a:lnTo>
                        <a:pt x="1885" y="440"/>
                      </a:lnTo>
                      <a:lnTo>
                        <a:pt x="1855" y="454"/>
                      </a:lnTo>
                      <a:lnTo>
                        <a:pt x="1825" y="469"/>
                      </a:lnTo>
                      <a:lnTo>
                        <a:pt x="1796" y="484"/>
                      </a:lnTo>
                      <a:lnTo>
                        <a:pt x="1768" y="500"/>
                      </a:lnTo>
                      <a:lnTo>
                        <a:pt x="1741" y="516"/>
                      </a:lnTo>
                      <a:lnTo>
                        <a:pt x="1714" y="533"/>
                      </a:lnTo>
                      <a:lnTo>
                        <a:pt x="1689" y="550"/>
                      </a:lnTo>
                      <a:lnTo>
                        <a:pt x="1664" y="568"/>
                      </a:lnTo>
                      <a:lnTo>
                        <a:pt x="1639" y="587"/>
                      </a:lnTo>
                      <a:lnTo>
                        <a:pt x="1615" y="605"/>
                      </a:lnTo>
                      <a:lnTo>
                        <a:pt x="1592" y="624"/>
                      </a:lnTo>
                      <a:lnTo>
                        <a:pt x="1570" y="644"/>
                      </a:lnTo>
                      <a:lnTo>
                        <a:pt x="1548" y="664"/>
                      </a:lnTo>
                      <a:lnTo>
                        <a:pt x="1527" y="686"/>
                      </a:lnTo>
                      <a:lnTo>
                        <a:pt x="1507" y="706"/>
                      </a:lnTo>
                      <a:lnTo>
                        <a:pt x="1487" y="729"/>
                      </a:lnTo>
                      <a:lnTo>
                        <a:pt x="1467" y="752"/>
                      </a:lnTo>
                      <a:lnTo>
                        <a:pt x="1449" y="775"/>
                      </a:lnTo>
                      <a:lnTo>
                        <a:pt x="1431" y="796"/>
                      </a:lnTo>
                      <a:lnTo>
                        <a:pt x="1415" y="819"/>
                      </a:lnTo>
                      <a:lnTo>
                        <a:pt x="1398" y="843"/>
                      </a:lnTo>
                      <a:lnTo>
                        <a:pt x="1382" y="867"/>
                      </a:lnTo>
                      <a:lnTo>
                        <a:pt x="1350" y="917"/>
                      </a:lnTo>
                      <a:lnTo>
                        <a:pt x="1319" y="971"/>
                      </a:lnTo>
                      <a:lnTo>
                        <a:pt x="1289" y="1027"/>
                      </a:lnTo>
                      <a:lnTo>
                        <a:pt x="1261" y="1085"/>
                      </a:lnTo>
                      <a:lnTo>
                        <a:pt x="1233" y="1145"/>
                      </a:lnTo>
                      <a:lnTo>
                        <a:pt x="1207" y="1208"/>
                      </a:lnTo>
                      <a:lnTo>
                        <a:pt x="1181" y="1272"/>
                      </a:lnTo>
                      <a:lnTo>
                        <a:pt x="1157" y="1338"/>
                      </a:lnTo>
                      <a:lnTo>
                        <a:pt x="1135" y="1405"/>
                      </a:lnTo>
                      <a:lnTo>
                        <a:pt x="1114" y="1474"/>
                      </a:lnTo>
                      <a:lnTo>
                        <a:pt x="1095" y="1544"/>
                      </a:lnTo>
                      <a:lnTo>
                        <a:pt x="1078" y="1614"/>
                      </a:lnTo>
                      <a:lnTo>
                        <a:pt x="1061" y="1686"/>
                      </a:lnTo>
                      <a:lnTo>
                        <a:pt x="1048" y="1758"/>
                      </a:lnTo>
                      <a:lnTo>
                        <a:pt x="1042" y="1795"/>
                      </a:lnTo>
                      <a:lnTo>
                        <a:pt x="1038" y="1838"/>
                      </a:lnTo>
                      <a:lnTo>
                        <a:pt x="1036" y="1884"/>
                      </a:lnTo>
                      <a:lnTo>
                        <a:pt x="1035" y="1937"/>
                      </a:lnTo>
                      <a:lnTo>
                        <a:pt x="1036" y="1993"/>
                      </a:lnTo>
                      <a:lnTo>
                        <a:pt x="1038" y="2053"/>
                      </a:lnTo>
                      <a:lnTo>
                        <a:pt x="1041" y="2117"/>
                      </a:lnTo>
                      <a:lnTo>
                        <a:pt x="1045" y="2184"/>
                      </a:lnTo>
                      <a:lnTo>
                        <a:pt x="1051" y="2253"/>
                      </a:lnTo>
                      <a:lnTo>
                        <a:pt x="1057" y="2326"/>
                      </a:lnTo>
                      <a:lnTo>
                        <a:pt x="1064" y="2400"/>
                      </a:lnTo>
                      <a:lnTo>
                        <a:pt x="1072" y="2476"/>
                      </a:lnTo>
                      <a:lnTo>
                        <a:pt x="1091" y="2632"/>
                      </a:lnTo>
                      <a:lnTo>
                        <a:pt x="1111" y="2789"/>
                      </a:lnTo>
                      <a:lnTo>
                        <a:pt x="1133" y="2946"/>
                      </a:lnTo>
                      <a:lnTo>
                        <a:pt x="1156" y="3100"/>
                      </a:lnTo>
                      <a:lnTo>
                        <a:pt x="1179" y="3247"/>
                      </a:lnTo>
                      <a:lnTo>
                        <a:pt x="1203" y="3384"/>
                      </a:lnTo>
                      <a:lnTo>
                        <a:pt x="1224" y="3510"/>
                      </a:lnTo>
                      <a:lnTo>
                        <a:pt x="1244" y="3620"/>
                      </a:lnTo>
                      <a:lnTo>
                        <a:pt x="1263" y="3711"/>
                      </a:lnTo>
                      <a:lnTo>
                        <a:pt x="1277" y="3781"/>
                      </a:lnTo>
                      <a:lnTo>
                        <a:pt x="1284" y="3812"/>
                      </a:lnTo>
                      <a:lnTo>
                        <a:pt x="1291" y="3845"/>
                      </a:lnTo>
                      <a:lnTo>
                        <a:pt x="1296" y="3879"/>
                      </a:lnTo>
                      <a:lnTo>
                        <a:pt x="1301" y="3913"/>
                      </a:lnTo>
                      <a:lnTo>
                        <a:pt x="1304" y="3947"/>
                      </a:lnTo>
                      <a:lnTo>
                        <a:pt x="1308" y="3982"/>
                      </a:lnTo>
                      <a:lnTo>
                        <a:pt x="1310" y="4018"/>
                      </a:lnTo>
                      <a:lnTo>
                        <a:pt x="1311" y="4053"/>
                      </a:lnTo>
                      <a:lnTo>
                        <a:pt x="1312" y="4090"/>
                      </a:lnTo>
                      <a:lnTo>
                        <a:pt x="1312" y="4127"/>
                      </a:lnTo>
                      <a:lnTo>
                        <a:pt x="1312" y="4163"/>
                      </a:lnTo>
                      <a:lnTo>
                        <a:pt x="1310" y="4200"/>
                      </a:lnTo>
                      <a:lnTo>
                        <a:pt x="1308" y="4237"/>
                      </a:lnTo>
                      <a:lnTo>
                        <a:pt x="1304" y="4275"/>
                      </a:lnTo>
                      <a:lnTo>
                        <a:pt x="1300" y="4311"/>
                      </a:lnTo>
                      <a:lnTo>
                        <a:pt x="1296" y="4348"/>
                      </a:lnTo>
                      <a:lnTo>
                        <a:pt x="1289" y="4384"/>
                      </a:lnTo>
                      <a:lnTo>
                        <a:pt x="1282" y="4420"/>
                      </a:lnTo>
                      <a:lnTo>
                        <a:pt x="1275" y="4455"/>
                      </a:lnTo>
                      <a:lnTo>
                        <a:pt x="1266" y="4491"/>
                      </a:lnTo>
                      <a:lnTo>
                        <a:pt x="1256" y="4526"/>
                      </a:lnTo>
                      <a:lnTo>
                        <a:pt x="1246" y="4560"/>
                      </a:lnTo>
                      <a:lnTo>
                        <a:pt x="1235" y="4593"/>
                      </a:lnTo>
                      <a:lnTo>
                        <a:pt x="1222" y="4626"/>
                      </a:lnTo>
                      <a:lnTo>
                        <a:pt x="1209" y="4658"/>
                      </a:lnTo>
                      <a:lnTo>
                        <a:pt x="1193" y="4689"/>
                      </a:lnTo>
                      <a:lnTo>
                        <a:pt x="1178" y="4719"/>
                      </a:lnTo>
                      <a:lnTo>
                        <a:pt x="1162" y="4748"/>
                      </a:lnTo>
                      <a:lnTo>
                        <a:pt x="1144" y="4776"/>
                      </a:lnTo>
                      <a:lnTo>
                        <a:pt x="1125" y="4802"/>
                      </a:lnTo>
                      <a:lnTo>
                        <a:pt x="1105" y="4828"/>
                      </a:lnTo>
                      <a:lnTo>
                        <a:pt x="1085" y="4851"/>
                      </a:lnTo>
                      <a:lnTo>
                        <a:pt x="1071" y="4867"/>
                      </a:lnTo>
                      <a:lnTo>
                        <a:pt x="1056" y="4881"/>
                      </a:lnTo>
                      <a:lnTo>
                        <a:pt x="1040" y="4896"/>
                      </a:lnTo>
                      <a:lnTo>
                        <a:pt x="1025" y="4909"/>
                      </a:lnTo>
                      <a:lnTo>
                        <a:pt x="1008" y="4923"/>
                      </a:lnTo>
                      <a:lnTo>
                        <a:pt x="992" y="4936"/>
                      </a:lnTo>
                      <a:lnTo>
                        <a:pt x="974" y="4949"/>
                      </a:lnTo>
                      <a:lnTo>
                        <a:pt x="955" y="4961"/>
                      </a:lnTo>
                      <a:lnTo>
                        <a:pt x="937" y="4972"/>
                      </a:lnTo>
                      <a:lnTo>
                        <a:pt x="918" y="4984"/>
                      </a:lnTo>
                      <a:lnTo>
                        <a:pt x="900" y="4994"/>
                      </a:lnTo>
                      <a:lnTo>
                        <a:pt x="880" y="5004"/>
                      </a:lnTo>
                      <a:lnTo>
                        <a:pt x="859" y="5015"/>
                      </a:lnTo>
                      <a:lnTo>
                        <a:pt x="839" y="5024"/>
                      </a:lnTo>
                      <a:lnTo>
                        <a:pt x="818" y="5033"/>
                      </a:lnTo>
                      <a:lnTo>
                        <a:pt x="797" y="5042"/>
                      </a:lnTo>
                      <a:lnTo>
                        <a:pt x="776" y="5049"/>
                      </a:lnTo>
                      <a:lnTo>
                        <a:pt x="754" y="5057"/>
                      </a:lnTo>
                      <a:lnTo>
                        <a:pt x="732" y="5063"/>
                      </a:lnTo>
                      <a:lnTo>
                        <a:pt x="710" y="5070"/>
                      </a:lnTo>
                      <a:lnTo>
                        <a:pt x="688" y="5076"/>
                      </a:lnTo>
                      <a:lnTo>
                        <a:pt x="665" y="5081"/>
                      </a:lnTo>
                      <a:lnTo>
                        <a:pt x="643" y="5085"/>
                      </a:lnTo>
                      <a:lnTo>
                        <a:pt x="620" y="5089"/>
                      </a:lnTo>
                      <a:lnTo>
                        <a:pt x="597" y="5093"/>
                      </a:lnTo>
                      <a:lnTo>
                        <a:pt x="574" y="5096"/>
                      </a:lnTo>
                      <a:lnTo>
                        <a:pt x="551" y="5099"/>
                      </a:lnTo>
                      <a:lnTo>
                        <a:pt x="527" y="5101"/>
                      </a:lnTo>
                      <a:lnTo>
                        <a:pt x="505" y="5102"/>
                      </a:lnTo>
                      <a:lnTo>
                        <a:pt x="481" y="5102"/>
                      </a:lnTo>
                      <a:lnTo>
                        <a:pt x="458" y="5102"/>
                      </a:lnTo>
                      <a:lnTo>
                        <a:pt x="435" y="5101"/>
                      </a:lnTo>
                      <a:lnTo>
                        <a:pt x="401" y="5099"/>
                      </a:lnTo>
                      <a:lnTo>
                        <a:pt x="368" y="5095"/>
                      </a:lnTo>
                      <a:lnTo>
                        <a:pt x="336" y="5090"/>
                      </a:lnTo>
                      <a:lnTo>
                        <a:pt x="305" y="5084"/>
                      </a:lnTo>
                      <a:lnTo>
                        <a:pt x="275" y="5077"/>
                      </a:lnTo>
                      <a:lnTo>
                        <a:pt x="246" y="5069"/>
                      </a:lnTo>
                      <a:lnTo>
                        <a:pt x="218" y="5059"/>
                      </a:lnTo>
                      <a:lnTo>
                        <a:pt x="191" y="5048"/>
                      </a:lnTo>
                      <a:lnTo>
                        <a:pt x="165" y="5035"/>
                      </a:lnTo>
                      <a:lnTo>
                        <a:pt x="141" y="5022"/>
                      </a:lnTo>
                      <a:lnTo>
                        <a:pt x="118" y="5008"/>
                      </a:lnTo>
                      <a:lnTo>
                        <a:pt x="96" y="4992"/>
                      </a:lnTo>
                      <a:lnTo>
                        <a:pt x="75" y="4976"/>
                      </a:lnTo>
                      <a:lnTo>
                        <a:pt x="56" y="4957"/>
                      </a:lnTo>
                      <a:lnTo>
                        <a:pt x="38" y="4938"/>
                      </a:lnTo>
                      <a:lnTo>
                        <a:pt x="22" y="4919"/>
                      </a:lnTo>
                      <a:lnTo>
                        <a:pt x="16" y="4909"/>
                      </a:lnTo>
                      <a:lnTo>
                        <a:pt x="10" y="4900"/>
                      </a:lnTo>
                      <a:lnTo>
                        <a:pt x="6" y="4890"/>
                      </a:lnTo>
                      <a:lnTo>
                        <a:pt x="3" y="4879"/>
                      </a:lnTo>
                      <a:lnTo>
                        <a:pt x="1" y="4869"/>
                      </a:lnTo>
                      <a:lnTo>
                        <a:pt x="0" y="4859"/>
                      </a:lnTo>
                      <a:lnTo>
                        <a:pt x="0" y="4848"/>
                      </a:lnTo>
                      <a:lnTo>
                        <a:pt x="1" y="4838"/>
                      </a:lnTo>
                      <a:lnTo>
                        <a:pt x="2" y="4828"/>
                      </a:lnTo>
                      <a:lnTo>
                        <a:pt x="5" y="4818"/>
                      </a:lnTo>
                      <a:lnTo>
                        <a:pt x="9" y="4808"/>
                      </a:lnTo>
                      <a:lnTo>
                        <a:pt x="14" y="4799"/>
                      </a:lnTo>
                      <a:lnTo>
                        <a:pt x="20" y="4790"/>
                      </a:lnTo>
                      <a:lnTo>
                        <a:pt x="27" y="4782"/>
                      </a:lnTo>
                      <a:lnTo>
                        <a:pt x="34" y="4774"/>
                      </a:lnTo>
                      <a:lnTo>
                        <a:pt x="42" y="4767"/>
                      </a:lnTo>
                      <a:lnTo>
                        <a:pt x="52" y="4760"/>
                      </a:lnTo>
                      <a:lnTo>
                        <a:pt x="61" y="4755"/>
                      </a:lnTo>
                      <a:lnTo>
                        <a:pt x="71" y="4751"/>
                      </a:lnTo>
                      <a:lnTo>
                        <a:pt x="81" y="4748"/>
                      </a:lnTo>
                      <a:lnTo>
                        <a:pt x="91" y="4746"/>
                      </a:lnTo>
                      <a:lnTo>
                        <a:pt x="101" y="4745"/>
                      </a:lnTo>
                      <a:lnTo>
                        <a:pt x="112" y="4745"/>
                      </a:lnTo>
                      <a:lnTo>
                        <a:pt x="122" y="4746"/>
                      </a:lnTo>
                      <a:lnTo>
                        <a:pt x="132" y="4748"/>
                      </a:lnTo>
                      <a:lnTo>
                        <a:pt x="143" y="4750"/>
                      </a:lnTo>
                      <a:lnTo>
                        <a:pt x="152" y="4754"/>
                      </a:lnTo>
                      <a:lnTo>
                        <a:pt x="161" y="4759"/>
                      </a:lnTo>
                      <a:lnTo>
                        <a:pt x="171" y="4765"/>
                      </a:lnTo>
                      <a:lnTo>
                        <a:pt x="179" y="4771"/>
                      </a:lnTo>
                      <a:lnTo>
                        <a:pt x="187" y="4779"/>
                      </a:lnTo>
                      <a:lnTo>
                        <a:pt x="194" y="4787"/>
                      </a:lnTo>
                      <a:lnTo>
                        <a:pt x="203" y="4798"/>
                      </a:lnTo>
                      <a:lnTo>
                        <a:pt x="212" y="4807"/>
                      </a:lnTo>
                      <a:lnTo>
                        <a:pt x="223" y="4816"/>
                      </a:lnTo>
                      <a:lnTo>
                        <a:pt x="235" y="4826"/>
                      </a:lnTo>
                      <a:lnTo>
                        <a:pt x="248" y="4834"/>
                      </a:lnTo>
                      <a:lnTo>
                        <a:pt x="262" y="4841"/>
                      </a:lnTo>
                      <a:lnTo>
                        <a:pt x="277" y="4848"/>
                      </a:lnTo>
                      <a:lnTo>
                        <a:pt x="293" y="4856"/>
                      </a:lnTo>
                      <a:lnTo>
                        <a:pt x="309" y="4861"/>
                      </a:lnTo>
                      <a:lnTo>
                        <a:pt x="327" y="4867"/>
                      </a:lnTo>
                      <a:lnTo>
                        <a:pt x="344" y="4871"/>
                      </a:lnTo>
                      <a:lnTo>
                        <a:pt x="363" y="4875"/>
                      </a:lnTo>
                      <a:lnTo>
                        <a:pt x="383" y="4879"/>
                      </a:lnTo>
                      <a:lnTo>
                        <a:pt x="402" y="4881"/>
                      </a:lnTo>
                      <a:lnTo>
                        <a:pt x="423" y="4884"/>
                      </a:lnTo>
                      <a:lnTo>
                        <a:pt x="445" y="4885"/>
                      </a:lnTo>
                      <a:lnTo>
                        <a:pt x="479" y="4886"/>
                      </a:lnTo>
                      <a:lnTo>
                        <a:pt x="513" y="4885"/>
                      </a:lnTo>
                      <a:lnTo>
                        <a:pt x="548" y="4881"/>
                      </a:lnTo>
                      <a:lnTo>
                        <a:pt x="582" y="4876"/>
                      </a:lnTo>
                      <a:lnTo>
                        <a:pt x="616" y="4870"/>
                      </a:lnTo>
                      <a:lnTo>
                        <a:pt x="649" y="4862"/>
                      </a:lnTo>
                      <a:lnTo>
                        <a:pt x="682" y="4852"/>
                      </a:lnTo>
                      <a:lnTo>
                        <a:pt x="715" y="4842"/>
                      </a:lnTo>
                      <a:lnTo>
                        <a:pt x="746" y="4830"/>
                      </a:lnTo>
                      <a:lnTo>
                        <a:pt x="776" y="4815"/>
                      </a:lnTo>
                      <a:lnTo>
                        <a:pt x="803" y="4800"/>
                      </a:lnTo>
                      <a:lnTo>
                        <a:pt x="831" y="4783"/>
                      </a:lnTo>
                      <a:lnTo>
                        <a:pt x="857" y="4766"/>
                      </a:lnTo>
                      <a:lnTo>
                        <a:pt x="882" y="4747"/>
                      </a:lnTo>
                      <a:lnTo>
                        <a:pt x="905" y="4727"/>
                      </a:lnTo>
                      <a:lnTo>
                        <a:pt x="925" y="4706"/>
                      </a:lnTo>
                      <a:lnTo>
                        <a:pt x="941" y="4688"/>
                      </a:lnTo>
                      <a:lnTo>
                        <a:pt x="955" y="4668"/>
                      </a:lnTo>
                      <a:lnTo>
                        <a:pt x="970" y="4648"/>
                      </a:lnTo>
                      <a:lnTo>
                        <a:pt x="983" y="4626"/>
                      </a:lnTo>
                      <a:lnTo>
                        <a:pt x="996" y="4603"/>
                      </a:lnTo>
                      <a:lnTo>
                        <a:pt x="1007" y="4580"/>
                      </a:lnTo>
                      <a:lnTo>
                        <a:pt x="1019" y="4555"/>
                      </a:lnTo>
                      <a:lnTo>
                        <a:pt x="1029" y="4530"/>
                      </a:lnTo>
                      <a:lnTo>
                        <a:pt x="1038" y="4503"/>
                      </a:lnTo>
                      <a:lnTo>
                        <a:pt x="1046" y="4476"/>
                      </a:lnTo>
                      <a:lnTo>
                        <a:pt x="1055" y="4449"/>
                      </a:lnTo>
                      <a:lnTo>
                        <a:pt x="1062" y="4420"/>
                      </a:lnTo>
                      <a:lnTo>
                        <a:pt x="1069" y="4392"/>
                      </a:lnTo>
                      <a:lnTo>
                        <a:pt x="1074" y="4362"/>
                      </a:lnTo>
                      <a:lnTo>
                        <a:pt x="1080" y="4333"/>
                      </a:lnTo>
                      <a:lnTo>
                        <a:pt x="1085" y="4303"/>
                      </a:lnTo>
                      <a:lnTo>
                        <a:pt x="1088" y="4273"/>
                      </a:lnTo>
                      <a:lnTo>
                        <a:pt x="1091" y="4242"/>
                      </a:lnTo>
                      <a:lnTo>
                        <a:pt x="1094" y="4212"/>
                      </a:lnTo>
                      <a:lnTo>
                        <a:pt x="1096" y="4181"/>
                      </a:lnTo>
                      <a:lnTo>
                        <a:pt x="1097" y="4151"/>
                      </a:lnTo>
                      <a:lnTo>
                        <a:pt x="1097" y="4120"/>
                      </a:lnTo>
                      <a:lnTo>
                        <a:pt x="1097" y="4089"/>
                      </a:lnTo>
                      <a:lnTo>
                        <a:pt x="1096" y="4059"/>
                      </a:lnTo>
                      <a:lnTo>
                        <a:pt x="1094" y="4029"/>
                      </a:lnTo>
                      <a:lnTo>
                        <a:pt x="1092" y="4000"/>
                      </a:lnTo>
                      <a:lnTo>
                        <a:pt x="1090" y="3970"/>
                      </a:lnTo>
                      <a:lnTo>
                        <a:pt x="1086" y="3941"/>
                      </a:lnTo>
                      <a:lnTo>
                        <a:pt x="1083" y="3912"/>
                      </a:lnTo>
                      <a:lnTo>
                        <a:pt x="1078" y="3884"/>
                      </a:lnTo>
                      <a:lnTo>
                        <a:pt x="1072" y="3857"/>
                      </a:lnTo>
                      <a:lnTo>
                        <a:pt x="1067" y="3829"/>
                      </a:lnTo>
                      <a:lnTo>
                        <a:pt x="1052" y="3762"/>
                      </a:lnTo>
                      <a:lnTo>
                        <a:pt x="1034" y="3671"/>
                      </a:lnTo>
                      <a:lnTo>
                        <a:pt x="1013" y="3560"/>
                      </a:lnTo>
                      <a:lnTo>
                        <a:pt x="991" y="3434"/>
                      </a:lnTo>
                      <a:lnTo>
                        <a:pt x="967" y="3293"/>
                      </a:lnTo>
                      <a:lnTo>
                        <a:pt x="943" y="3141"/>
                      </a:lnTo>
                      <a:lnTo>
                        <a:pt x="919" y="2983"/>
                      </a:lnTo>
                      <a:lnTo>
                        <a:pt x="897" y="2820"/>
                      </a:lnTo>
                      <a:lnTo>
                        <a:pt x="876" y="2655"/>
                      </a:lnTo>
                      <a:lnTo>
                        <a:pt x="857" y="2492"/>
                      </a:lnTo>
                      <a:lnTo>
                        <a:pt x="849" y="2412"/>
                      </a:lnTo>
                      <a:lnTo>
                        <a:pt x="841" y="2334"/>
                      </a:lnTo>
                      <a:lnTo>
                        <a:pt x="834" y="2257"/>
                      </a:lnTo>
                      <a:lnTo>
                        <a:pt x="829" y="2183"/>
                      </a:lnTo>
                      <a:lnTo>
                        <a:pt x="825" y="2112"/>
                      </a:lnTo>
                      <a:lnTo>
                        <a:pt x="822" y="2043"/>
                      </a:lnTo>
                      <a:lnTo>
                        <a:pt x="820" y="1978"/>
                      </a:lnTo>
                      <a:lnTo>
                        <a:pt x="820" y="1917"/>
                      </a:lnTo>
                      <a:lnTo>
                        <a:pt x="821" y="1860"/>
                      </a:lnTo>
                      <a:lnTo>
                        <a:pt x="824" y="1809"/>
                      </a:lnTo>
                      <a:lnTo>
                        <a:pt x="828" y="1761"/>
                      </a:lnTo>
                      <a:lnTo>
                        <a:pt x="834" y="1720"/>
                      </a:lnTo>
                      <a:lnTo>
                        <a:pt x="850" y="1640"/>
                      </a:lnTo>
                      <a:lnTo>
                        <a:pt x="868" y="1562"/>
                      </a:lnTo>
                      <a:lnTo>
                        <a:pt x="886" y="1484"/>
                      </a:lnTo>
                      <a:lnTo>
                        <a:pt x="908" y="1407"/>
                      </a:lnTo>
                      <a:lnTo>
                        <a:pt x="931" y="1333"/>
                      </a:lnTo>
                      <a:lnTo>
                        <a:pt x="954" y="1260"/>
                      </a:lnTo>
                      <a:lnTo>
                        <a:pt x="981" y="1188"/>
                      </a:lnTo>
                      <a:lnTo>
                        <a:pt x="1008" y="1118"/>
                      </a:lnTo>
                      <a:lnTo>
                        <a:pt x="1037" y="1050"/>
                      </a:lnTo>
                      <a:lnTo>
                        <a:pt x="1068" y="984"/>
                      </a:lnTo>
                      <a:lnTo>
                        <a:pt x="1100" y="920"/>
                      </a:lnTo>
                      <a:lnTo>
                        <a:pt x="1133" y="859"/>
                      </a:lnTo>
                      <a:lnTo>
                        <a:pt x="1151" y="830"/>
                      </a:lnTo>
                      <a:lnTo>
                        <a:pt x="1167" y="801"/>
                      </a:lnTo>
                      <a:lnTo>
                        <a:pt x="1186" y="772"/>
                      </a:lnTo>
                      <a:lnTo>
                        <a:pt x="1204" y="745"/>
                      </a:lnTo>
                      <a:lnTo>
                        <a:pt x="1222" y="718"/>
                      </a:lnTo>
                      <a:lnTo>
                        <a:pt x="1241" y="691"/>
                      </a:lnTo>
                      <a:lnTo>
                        <a:pt x="1259" y="666"/>
                      </a:lnTo>
                      <a:lnTo>
                        <a:pt x="1278" y="641"/>
                      </a:lnTo>
                      <a:lnTo>
                        <a:pt x="1301" y="613"/>
                      </a:lnTo>
                      <a:lnTo>
                        <a:pt x="1324" y="587"/>
                      </a:lnTo>
                      <a:lnTo>
                        <a:pt x="1346" y="561"/>
                      </a:lnTo>
                      <a:lnTo>
                        <a:pt x="1370" y="536"/>
                      </a:lnTo>
                      <a:lnTo>
                        <a:pt x="1395" y="511"/>
                      </a:lnTo>
                      <a:lnTo>
                        <a:pt x="1420" y="487"/>
                      </a:lnTo>
                      <a:lnTo>
                        <a:pt x="1447" y="465"/>
                      </a:lnTo>
                      <a:lnTo>
                        <a:pt x="1473" y="442"/>
                      </a:lnTo>
                      <a:lnTo>
                        <a:pt x="1500" y="420"/>
                      </a:lnTo>
                      <a:lnTo>
                        <a:pt x="1528" y="398"/>
                      </a:lnTo>
                      <a:lnTo>
                        <a:pt x="1557" y="378"/>
                      </a:lnTo>
                      <a:lnTo>
                        <a:pt x="1586" y="357"/>
                      </a:lnTo>
                      <a:lnTo>
                        <a:pt x="1617" y="338"/>
                      </a:lnTo>
                      <a:lnTo>
                        <a:pt x="1648" y="319"/>
                      </a:lnTo>
                      <a:lnTo>
                        <a:pt x="1679" y="301"/>
                      </a:lnTo>
                      <a:lnTo>
                        <a:pt x="1712" y="283"/>
                      </a:lnTo>
                      <a:lnTo>
                        <a:pt x="1746" y="266"/>
                      </a:lnTo>
                      <a:lnTo>
                        <a:pt x="1781" y="249"/>
                      </a:lnTo>
                      <a:lnTo>
                        <a:pt x="1816" y="234"/>
                      </a:lnTo>
                      <a:lnTo>
                        <a:pt x="1851" y="218"/>
                      </a:lnTo>
                      <a:lnTo>
                        <a:pt x="1888" y="203"/>
                      </a:lnTo>
                      <a:lnTo>
                        <a:pt x="1926" y="188"/>
                      </a:lnTo>
                      <a:lnTo>
                        <a:pt x="1965" y="175"/>
                      </a:lnTo>
                      <a:lnTo>
                        <a:pt x="2004" y="162"/>
                      </a:lnTo>
                      <a:lnTo>
                        <a:pt x="2045" y="149"/>
                      </a:lnTo>
                      <a:lnTo>
                        <a:pt x="2087" y="137"/>
                      </a:lnTo>
                      <a:lnTo>
                        <a:pt x="2129" y="125"/>
                      </a:lnTo>
                      <a:lnTo>
                        <a:pt x="2173" y="114"/>
                      </a:lnTo>
                      <a:lnTo>
                        <a:pt x="2217" y="103"/>
                      </a:lnTo>
                      <a:lnTo>
                        <a:pt x="2263" y="92"/>
                      </a:lnTo>
                      <a:lnTo>
                        <a:pt x="2309" y="83"/>
                      </a:lnTo>
                      <a:lnTo>
                        <a:pt x="2357" y="74"/>
                      </a:lnTo>
                      <a:lnTo>
                        <a:pt x="2409" y="64"/>
                      </a:lnTo>
                      <a:lnTo>
                        <a:pt x="2462" y="57"/>
                      </a:lnTo>
                      <a:lnTo>
                        <a:pt x="2515" y="52"/>
                      </a:lnTo>
                      <a:lnTo>
                        <a:pt x="2567" y="49"/>
                      </a:lnTo>
                      <a:lnTo>
                        <a:pt x="2618" y="47"/>
                      </a:lnTo>
                      <a:lnTo>
                        <a:pt x="2669" y="47"/>
                      </a:lnTo>
                      <a:lnTo>
                        <a:pt x="2720" y="48"/>
                      </a:lnTo>
                      <a:lnTo>
                        <a:pt x="2768" y="51"/>
                      </a:lnTo>
                      <a:lnTo>
                        <a:pt x="2818" y="54"/>
                      </a:lnTo>
                      <a:lnTo>
                        <a:pt x="2865" y="59"/>
                      </a:lnTo>
                      <a:lnTo>
                        <a:pt x="2912" y="66"/>
                      </a:lnTo>
                      <a:lnTo>
                        <a:pt x="2958" y="74"/>
                      </a:lnTo>
                      <a:lnTo>
                        <a:pt x="3003" y="82"/>
                      </a:lnTo>
                      <a:lnTo>
                        <a:pt x="3047" y="90"/>
                      </a:lnTo>
                      <a:lnTo>
                        <a:pt x="3090" y="101"/>
                      </a:lnTo>
                      <a:lnTo>
                        <a:pt x="3132" y="111"/>
                      </a:lnTo>
                      <a:lnTo>
                        <a:pt x="3173" y="122"/>
                      </a:lnTo>
                      <a:lnTo>
                        <a:pt x="3211" y="134"/>
                      </a:lnTo>
                      <a:lnTo>
                        <a:pt x="3249" y="145"/>
                      </a:lnTo>
                      <a:lnTo>
                        <a:pt x="3285" y="157"/>
                      </a:lnTo>
                      <a:lnTo>
                        <a:pt x="3353" y="182"/>
                      </a:lnTo>
                      <a:lnTo>
                        <a:pt x="3416" y="206"/>
                      </a:lnTo>
                      <a:lnTo>
                        <a:pt x="3470" y="230"/>
                      </a:lnTo>
                      <a:lnTo>
                        <a:pt x="3518" y="252"/>
                      </a:lnTo>
                      <a:lnTo>
                        <a:pt x="3557" y="271"/>
                      </a:lnTo>
                      <a:lnTo>
                        <a:pt x="3589" y="288"/>
                      </a:lnTo>
                      <a:lnTo>
                        <a:pt x="3603" y="295"/>
                      </a:lnTo>
                      <a:lnTo>
                        <a:pt x="3617" y="301"/>
                      </a:lnTo>
                      <a:lnTo>
                        <a:pt x="3632" y="307"/>
                      </a:lnTo>
                      <a:lnTo>
                        <a:pt x="3647" y="313"/>
                      </a:lnTo>
                      <a:lnTo>
                        <a:pt x="3664" y="318"/>
                      </a:lnTo>
                      <a:lnTo>
                        <a:pt x="3680" y="322"/>
                      </a:lnTo>
                      <a:lnTo>
                        <a:pt x="3698" y="326"/>
                      </a:lnTo>
                      <a:lnTo>
                        <a:pt x="3715" y="330"/>
                      </a:lnTo>
                      <a:lnTo>
                        <a:pt x="3733" y="333"/>
                      </a:lnTo>
                      <a:lnTo>
                        <a:pt x="3752" y="335"/>
                      </a:lnTo>
                      <a:lnTo>
                        <a:pt x="3770" y="337"/>
                      </a:lnTo>
                      <a:lnTo>
                        <a:pt x="3789" y="338"/>
                      </a:lnTo>
                      <a:lnTo>
                        <a:pt x="3807" y="339"/>
                      </a:lnTo>
                      <a:lnTo>
                        <a:pt x="3826" y="339"/>
                      </a:lnTo>
                      <a:lnTo>
                        <a:pt x="3846" y="339"/>
                      </a:lnTo>
                      <a:lnTo>
                        <a:pt x="3864" y="338"/>
                      </a:lnTo>
                      <a:lnTo>
                        <a:pt x="3884" y="336"/>
                      </a:lnTo>
                      <a:lnTo>
                        <a:pt x="3903" y="334"/>
                      </a:lnTo>
                      <a:lnTo>
                        <a:pt x="3921" y="331"/>
                      </a:lnTo>
                      <a:lnTo>
                        <a:pt x="3940" y="327"/>
                      </a:lnTo>
                      <a:lnTo>
                        <a:pt x="3957" y="322"/>
                      </a:lnTo>
                      <a:lnTo>
                        <a:pt x="3976" y="317"/>
                      </a:lnTo>
                      <a:lnTo>
                        <a:pt x="3994" y="310"/>
                      </a:lnTo>
                      <a:lnTo>
                        <a:pt x="4010" y="303"/>
                      </a:lnTo>
                      <a:lnTo>
                        <a:pt x="4027" y="296"/>
                      </a:lnTo>
                      <a:lnTo>
                        <a:pt x="4042" y="287"/>
                      </a:lnTo>
                      <a:lnTo>
                        <a:pt x="4058" y="277"/>
                      </a:lnTo>
                      <a:lnTo>
                        <a:pt x="4072" y="267"/>
                      </a:lnTo>
                      <a:lnTo>
                        <a:pt x="4087" y="256"/>
                      </a:lnTo>
                      <a:lnTo>
                        <a:pt x="4100" y="243"/>
                      </a:lnTo>
                      <a:lnTo>
                        <a:pt x="4112" y="231"/>
                      </a:lnTo>
                      <a:lnTo>
                        <a:pt x="4124" y="216"/>
                      </a:lnTo>
                      <a:lnTo>
                        <a:pt x="4137" y="199"/>
                      </a:lnTo>
                      <a:lnTo>
                        <a:pt x="4153" y="182"/>
                      </a:lnTo>
                      <a:lnTo>
                        <a:pt x="4169" y="166"/>
                      </a:lnTo>
                      <a:lnTo>
                        <a:pt x="4188" y="150"/>
                      </a:lnTo>
                      <a:lnTo>
                        <a:pt x="4207" y="135"/>
                      </a:lnTo>
                      <a:lnTo>
                        <a:pt x="4227" y="120"/>
                      </a:lnTo>
                      <a:lnTo>
                        <a:pt x="4249" y="106"/>
                      </a:lnTo>
                      <a:lnTo>
                        <a:pt x="4272" y="92"/>
                      </a:lnTo>
                      <a:lnTo>
                        <a:pt x="4296" y="79"/>
                      </a:lnTo>
                      <a:lnTo>
                        <a:pt x="4320" y="68"/>
                      </a:lnTo>
                      <a:lnTo>
                        <a:pt x="4346" y="56"/>
                      </a:lnTo>
                      <a:lnTo>
                        <a:pt x="4373" y="46"/>
                      </a:lnTo>
                      <a:lnTo>
                        <a:pt x="4400" y="35"/>
                      </a:lnTo>
                      <a:lnTo>
                        <a:pt x="4428" y="27"/>
                      </a:lnTo>
                      <a:lnTo>
                        <a:pt x="4457" y="20"/>
                      </a:lnTo>
                      <a:lnTo>
                        <a:pt x="4486" y="14"/>
                      </a:lnTo>
                      <a:lnTo>
                        <a:pt x="4515" y="9"/>
                      </a:lnTo>
                      <a:lnTo>
                        <a:pt x="4545" y="4"/>
                      </a:lnTo>
                      <a:lnTo>
                        <a:pt x="4576" y="2"/>
                      </a:lnTo>
                      <a:lnTo>
                        <a:pt x="4606" y="0"/>
                      </a:lnTo>
                      <a:lnTo>
                        <a:pt x="4637" y="0"/>
                      </a:lnTo>
                      <a:lnTo>
                        <a:pt x="4668" y="2"/>
                      </a:lnTo>
                      <a:lnTo>
                        <a:pt x="4700" y="5"/>
                      </a:lnTo>
                      <a:lnTo>
                        <a:pt x="4731" y="10"/>
                      </a:lnTo>
                      <a:lnTo>
                        <a:pt x="4762" y="16"/>
                      </a:lnTo>
                      <a:lnTo>
                        <a:pt x="4793" y="23"/>
                      </a:lnTo>
                      <a:lnTo>
                        <a:pt x="4824" y="32"/>
                      </a:lnTo>
                      <a:lnTo>
                        <a:pt x="4855" y="44"/>
                      </a:lnTo>
                      <a:lnTo>
                        <a:pt x="4885" y="57"/>
                      </a:lnTo>
                      <a:lnTo>
                        <a:pt x="4916" y="72"/>
                      </a:lnTo>
                      <a:lnTo>
                        <a:pt x="4945" y="88"/>
                      </a:lnTo>
                      <a:lnTo>
                        <a:pt x="4975" y="107"/>
                      </a:lnTo>
                      <a:lnTo>
                        <a:pt x="4988" y="116"/>
                      </a:lnTo>
                      <a:lnTo>
                        <a:pt x="5001" y="126"/>
                      </a:lnTo>
                      <a:lnTo>
                        <a:pt x="5013" y="137"/>
                      </a:lnTo>
                      <a:lnTo>
                        <a:pt x="5026" y="147"/>
                      </a:lnTo>
                      <a:lnTo>
                        <a:pt x="5037" y="158"/>
                      </a:lnTo>
                      <a:lnTo>
                        <a:pt x="5048" y="171"/>
                      </a:lnTo>
                      <a:lnTo>
                        <a:pt x="5059" y="182"/>
                      </a:lnTo>
                      <a:lnTo>
                        <a:pt x="5069" y="196"/>
                      </a:lnTo>
                      <a:lnTo>
                        <a:pt x="5089" y="223"/>
                      </a:lnTo>
                      <a:lnTo>
                        <a:pt x="5106" y="251"/>
                      </a:lnTo>
                      <a:lnTo>
                        <a:pt x="5123" y="280"/>
                      </a:lnTo>
                      <a:lnTo>
                        <a:pt x="5137" y="313"/>
                      </a:lnTo>
                      <a:lnTo>
                        <a:pt x="5150" y="346"/>
                      </a:lnTo>
                      <a:lnTo>
                        <a:pt x="5160" y="381"/>
                      </a:lnTo>
                      <a:lnTo>
                        <a:pt x="5169" y="417"/>
                      </a:lnTo>
                      <a:lnTo>
                        <a:pt x="5177" y="454"/>
                      </a:lnTo>
                      <a:lnTo>
                        <a:pt x="5182" y="492"/>
                      </a:lnTo>
                      <a:lnTo>
                        <a:pt x="5185" y="533"/>
                      </a:lnTo>
                      <a:lnTo>
                        <a:pt x="5186" y="573"/>
                      </a:lnTo>
                      <a:lnTo>
                        <a:pt x="5185" y="615"/>
                      </a:lnTo>
                      <a:lnTo>
                        <a:pt x="5182" y="653"/>
                      </a:lnTo>
                      <a:lnTo>
                        <a:pt x="5178" y="691"/>
                      </a:lnTo>
                      <a:lnTo>
                        <a:pt x="5171" y="729"/>
                      </a:lnTo>
                      <a:lnTo>
                        <a:pt x="5164" y="767"/>
                      </a:lnTo>
                      <a:lnTo>
                        <a:pt x="5154" y="807"/>
                      </a:lnTo>
                      <a:lnTo>
                        <a:pt x="5142" y="845"/>
                      </a:lnTo>
                      <a:lnTo>
                        <a:pt x="5129" y="882"/>
                      </a:lnTo>
                      <a:lnTo>
                        <a:pt x="5114" y="918"/>
                      </a:lnTo>
                      <a:lnTo>
                        <a:pt x="5097" y="955"/>
                      </a:lnTo>
                      <a:lnTo>
                        <a:pt x="5078" y="988"/>
                      </a:lnTo>
                      <a:lnTo>
                        <a:pt x="5068" y="1004"/>
                      </a:lnTo>
                      <a:lnTo>
                        <a:pt x="5058" y="1021"/>
                      </a:lnTo>
                      <a:lnTo>
                        <a:pt x="5046" y="1035"/>
                      </a:lnTo>
                      <a:lnTo>
                        <a:pt x="5035" y="1051"/>
                      </a:lnTo>
                      <a:lnTo>
                        <a:pt x="5022" y="1064"/>
                      </a:lnTo>
                      <a:lnTo>
                        <a:pt x="5010" y="1078"/>
                      </a:lnTo>
                      <a:lnTo>
                        <a:pt x="4997" y="1091"/>
                      </a:lnTo>
                      <a:lnTo>
                        <a:pt x="4983" y="1103"/>
                      </a:lnTo>
                      <a:lnTo>
                        <a:pt x="4970" y="1115"/>
                      </a:lnTo>
                      <a:lnTo>
                        <a:pt x="4955" y="1125"/>
                      </a:lnTo>
                      <a:lnTo>
                        <a:pt x="4940" y="1136"/>
                      </a:lnTo>
                      <a:lnTo>
                        <a:pt x="4925" y="1145"/>
                      </a:lnTo>
                      <a:lnTo>
                        <a:pt x="4915" y="1149"/>
                      </a:lnTo>
                      <a:lnTo>
                        <a:pt x="4905" y="1153"/>
                      </a:lnTo>
                      <a:lnTo>
                        <a:pt x="4894" y="1156"/>
                      </a:lnTo>
                      <a:lnTo>
                        <a:pt x="4884" y="1157"/>
                      </a:lnTo>
                      <a:lnTo>
                        <a:pt x="4874" y="1158"/>
                      </a:lnTo>
                      <a:lnTo>
                        <a:pt x="4863" y="1157"/>
                      </a:lnTo>
                      <a:lnTo>
                        <a:pt x="4853" y="1156"/>
                      </a:lnTo>
                      <a:lnTo>
                        <a:pt x="4843" y="1154"/>
                      </a:lnTo>
                      <a:lnTo>
                        <a:pt x="4832" y="1151"/>
                      </a:lnTo>
                      <a:lnTo>
                        <a:pt x="4823" y="1147"/>
                      </a:lnTo>
                      <a:lnTo>
                        <a:pt x="4814" y="1142"/>
                      </a:lnTo>
                      <a:lnTo>
                        <a:pt x="4805" y="1136"/>
                      </a:lnTo>
                      <a:lnTo>
                        <a:pt x="4797" y="1128"/>
                      </a:lnTo>
                      <a:lnTo>
                        <a:pt x="4790" y="1120"/>
                      </a:lnTo>
                      <a:lnTo>
                        <a:pt x="4784" y="1112"/>
                      </a:lnTo>
                      <a:lnTo>
                        <a:pt x="4777" y="1102"/>
                      </a:lnTo>
                      <a:lnTo>
                        <a:pt x="4773" y="1092"/>
                      </a:lnTo>
                      <a:lnTo>
                        <a:pt x="4769" y="1083"/>
                      </a:lnTo>
                      <a:lnTo>
                        <a:pt x="4766" y="1072"/>
                      </a:lnTo>
                      <a:lnTo>
                        <a:pt x="4765" y="1061"/>
                      </a:lnTo>
                      <a:lnTo>
                        <a:pt x="4764" y="1051"/>
                      </a:lnTo>
                      <a:lnTo>
                        <a:pt x="4765" y="1040"/>
                      </a:lnTo>
                      <a:lnTo>
                        <a:pt x="4766" y="1030"/>
                      </a:lnTo>
                      <a:lnTo>
                        <a:pt x="4768" y="1020"/>
                      </a:lnTo>
                      <a:lnTo>
                        <a:pt x="4771" y="1010"/>
                      </a:lnTo>
                      <a:lnTo>
                        <a:pt x="4775" y="1001"/>
                      </a:lnTo>
                      <a:lnTo>
                        <a:pt x="4780" y="992"/>
                      </a:lnTo>
                      <a:lnTo>
                        <a:pt x="4787" y="984"/>
                      </a:lnTo>
                      <a:lnTo>
                        <a:pt x="4794" y="975"/>
                      </a:lnTo>
                      <a:lnTo>
                        <a:pt x="4802" y="968"/>
                      </a:lnTo>
                      <a:lnTo>
                        <a:pt x="4810" y="961"/>
                      </a:lnTo>
                      <a:lnTo>
                        <a:pt x="4820" y="95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2156">
                  <a:extLst>
                    <a:ext uri="{FF2B5EF4-FFF2-40B4-BE49-F238E27FC236}">
                      <a16:creationId xmlns:a16="http://schemas.microsoft.com/office/drawing/2014/main" id="{D3F92692-53F8-426D-A4EA-EC6AE7429544}"/>
                    </a:ext>
                  </a:extLst>
                </p:cNvPr>
                <p:cNvSpPr>
                  <a:spLocks/>
                </p:cNvSpPr>
                <p:nvPr/>
              </p:nvSpPr>
              <p:spPr bwMode="auto">
                <a:xfrm>
                  <a:off x="1977" y="2883"/>
                  <a:ext cx="142"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1" y="2473"/>
                      </a:moveTo>
                      <a:lnTo>
                        <a:pt x="1141" y="2491"/>
                      </a:lnTo>
                      <a:lnTo>
                        <a:pt x="1150" y="2491"/>
                      </a:lnTo>
                      <a:lnTo>
                        <a:pt x="1159" y="2489"/>
                      </a:lnTo>
                      <a:lnTo>
                        <a:pt x="1167" y="2487"/>
                      </a:lnTo>
                      <a:lnTo>
                        <a:pt x="1174" y="2485"/>
                      </a:lnTo>
                      <a:lnTo>
                        <a:pt x="1179" y="2482"/>
                      </a:lnTo>
                      <a:lnTo>
                        <a:pt x="1184" y="2479"/>
                      </a:lnTo>
                      <a:lnTo>
                        <a:pt x="1188" y="2476"/>
                      </a:lnTo>
                      <a:lnTo>
                        <a:pt x="1192" y="2473"/>
                      </a:lnTo>
                      <a:lnTo>
                        <a:pt x="1198" y="2467"/>
                      </a:lnTo>
                      <a:lnTo>
                        <a:pt x="1203" y="2460"/>
                      </a:lnTo>
                      <a:lnTo>
                        <a:pt x="1208" y="2451"/>
                      </a:lnTo>
                      <a:lnTo>
                        <a:pt x="1213" y="2443"/>
                      </a:lnTo>
                      <a:lnTo>
                        <a:pt x="1222" y="2423"/>
                      </a:lnTo>
                      <a:lnTo>
                        <a:pt x="1230" y="2400"/>
                      </a:lnTo>
                      <a:lnTo>
                        <a:pt x="1236" y="2375"/>
                      </a:lnTo>
                      <a:lnTo>
                        <a:pt x="1240" y="2347"/>
                      </a:lnTo>
                      <a:lnTo>
                        <a:pt x="1243" y="2318"/>
                      </a:lnTo>
                      <a:lnTo>
                        <a:pt x="1245" y="2286"/>
                      </a:lnTo>
                      <a:lnTo>
                        <a:pt x="1247" y="2213"/>
                      </a:lnTo>
                      <a:lnTo>
                        <a:pt x="1253" y="2097"/>
                      </a:lnTo>
                      <a:lnTo>
                        <a:pt x="1261" y="1952"/>
                      </a:lnTo>
                      <a:lnTo>
                        <a:pt x="1270" y="1796"/>
                      </a:lnTo>
                      <a:lnTo>
                        <a:pt x="1278" y="1645"/>
                      </a:lnTo>
                      <a:lnTo>
                        <a:pt x="1287" y="1513"/>
                      </a:lnTo>
                      <a:lnTo>
                        <a:pt x="1293" y="1418"/>
                      </a:lnTo>
                      <a:lnTo>
                        <a:pt x="1295" y="1375"/>
                      </a:lnTo>
                      <a:lnTo>
                        <a:pt x="1296" y="1364"/>
                      </a:lnTo>
                      <a:lnTo>
                        <a:pt x="1298" y="1353"/>
                      </a:lnTo>
                      <a:lnTo>
                        <a:pt x="1301" y="1344"/>
                      </a:lnTo>
                      <a:lnTo>
                        <a:pt x="1305" y="1335"/>
                      </a:lnTo>
                      <a:lnTo>
                        <a:pt x="1310" y="1325"/>
                      </a:lnTo>
                      <a:lnTo>
                        <a:pt x="1315" y="1317"/>
                      </a:lnTo>
                      <a:lnTo>
                        <a:pt x="1323" y="1309"/>
                      </a:lnTo>
                      <a:lnTo>
                        <a:pt x="1330" y="1302"/>
                      </a:lnTo>
                      <a:lnTo>
                        <a:pt x="1337" y="1295"/>
                      </a:lnTo>
                      <a:lnTo>
                        <a:pt x="1345" y="1289"/>
                      </a:lnTo>
                      <a:lnTo>
                        <a:pt x="1355" y="1285"/>
                      </a:lnTo>
                      <a:lnTo>
                        <a:pt x="1364" y="1280"/>
                      </a:lnTo>
                      <a:lnTo>
                        <a:pt x="1373" y="1277"/>
                      </a:lnTo>
                      <a:lnTo>
                        <a:pt x="1384" y="1275"/>
                      </a:lnTo>
                      <a:lnTo>
                        <a:pt x="1394" y="1274"/>
                      </a:lnTo>
                      <a:lnTo>
                        <a:pt x="1404" y="1273"/>
                      </a:lnTo>
                      <a:lnTo>
                        <a:pt x="1452" y="1274"/>
                      </a:lnTo>
                      <a:lnTo>
                        <a:pt x="1512" y="1274"/>
                      </a:lnTo>
                      <a:lnTo>
                        <a:pt x="1581" y="1275"/>
                      </a:lnTo>
                      <a:lnTo>
                        <a:pt x="1655" y="1274"/>
                      </a:lnTo>
                      <a:lnTo>
                        <a:pt x="1727" y="1273"/>
                      </a:lnTo>
                      <a:lnTo>
                        <a:pt x="1794" y="1272"/>
                      </a:lnTo>
                      <a:lnTo>
                        <a:pt x="1852" y="1268"/>
                      </a:lnTo>
                      <a:lnTo>
                        <a:pt x="1896" y="1264"/>
                      </a:lnTo>
                      <a:lnTo>
                        <a:pt x="1899" y="1264"/>
                      </a:lnTo>
                      <a:lnTo>
                        <a:pt x="1902" y="1263"/>
                      </a:lnTo>
                      <a:lnTo>
                        <a:pt x="1905" y="1263"/>
                      </a:lnTo>
                      <a:lnTo>
                        <a:pt x="1907" y="1262"/>
                      </a:lnTo>
                      <a:lnTo>
                        <a:pt x="1910" y="1261"/>
                      </a:lnTo>
                      <a:lnTo>
                        <a:pt x="1912" y="1260"/>
                      </a:lnTo>
                      <a:lnTo>
                        <a:pt x="1913" y="1259"/>
                      </a:lnTo>
                      <a:lnTo>
                        <a:pt x="1915" y="1257"/>
                      </a:lnTo>
                      <a:lnTo>
                        <a:pt x="1916" y="1253"/>
                      </a:lnTo>
                      <a:lnTo>
                        <a:pt x="1918" y="1246"/>
                      </a:lnTo>
                      <a:lnTo>
                        <a:pt x="1918" y="1237"/>
                      </a:lnTo>
                      <a:lnTo>
                        <a:pt x="1918" y="1228"/>
                      </a:lnTo>
                      <a:lnTo>
                        <a:pt x="1916" y="1217"/>
                      </a:lnTo>
                      <a:lnTo>
                        <a:pt x="1914" y="1204"/>
                      </a:lnTo>
                      <a:lnTo>
                        <a:pt x="1909" y="1191"/>
                      </a:lnTo>
                      <a:lnTo>
                        <a:pt x="1903" y="1175"/>
                      </a:lnTo>
                      <a:lnTo>
                        <a:pt x="1397" y="157"/>
                      </a:lnTo>
                      <a:lnTo>
                        <a:pt x="1393" y="147"/>
                      </a:lnTo>
                      <a:lnTo>
                        <a:pt x="1389" y="136"/>
                      </a:lnTo>
                      <a:lnTo>
                        <a:pt x="1387" y="126"/>
                      </a:lnTo>
                      <a:lnTo>
                        <a:pt x="1386" y="115"/>
                      </a:lnTo>
                      <a:lnTo>
                        <a:pt x="1386" y="104"/>
                      </a:lnTo>
                      <a:lnTo>
                        <a:pt x="1387" y="94"/>
                      </a:lnTo>
                      <a:lnTo>
                        <a:pt x="1388" y="84"/>
                      </a:lnTo>
                      <a:lnTo>
                        <a:pt x="1391" y="74"/>
                      </a:lnTo>
                      <a:lnTo>
                        <a:pt x="1395" y="64"/>
                      </a:lnTo>
                      <a:lnTo>
                        <a:pt x="1399" y="55"/>
                      </a:lnTo>
                      <a:lnTo>
                        <a:pt x="1405" y="46"/>
                      </a:lnTo>
                      <a:lnTo>
                        <a:pt x="1412" y="38"/>
                      </a:lnTo>
                      <a:lnTo>
                        <a:pt x="1419" y="30"/>
                      </a:lnTo>
                      <a:lnTo>
                        <a:pt x="1427" y="24"/>
                      </a:lnTo>
                      <a:lnTo>
                        <a:pt x="1435" y="17"/>
                      </a:lnTo>
                      <a:lnTo>
                        <a:pt x="1446" y="11"/>
                      </a:lnTo>
                      <a:lnTo>
                        <a:pt x="1456" y="7"/>
                      </a:lnTo>
                      <a:lnTo>
                        <a:pt x="1466" y="4"/>
                      </a:lnTo>
                      <a:lnTo>
                        <a:pt x="1477" y="2"/>
                      </a:lnTo>
                      <a:lnTo>
                        <a:pt x="1487" y="0"/>
                      </a:lnTo>
                      <a:lnTo>
                        <a:pt x="1497" y="0"/>
                      </a:lnTo>
                      <a:lnTo>
                        <a:pt x="1508" y="1"/>
                      </a:lnTo>
                      <a:lnTo>
                        <a:pt x="1518" y="3"/>
                      </a:lnTo>
                      <a:lnTo>
                        <a:pt x="1528" y="6"/>
                      </a:lnTo>
                      <a:lnTo>
                        <a:pt x="1538" y="9"/>
                      </a:lnTo>
                      <a:lnTo>
                        <a:pt x="1547" y="14"/>
                      </a:lnTo>
                      <a:lnTo>
                        <a:pt x="1556" y="19"/>
                      </a:lnTo>
                      <a:lnTo>
                        <a:pt x="1565" y="26"/>
                      </a:lnTo>
                      <a:lnTo>
                        <a:pt x="1572" y="34"/>
                      </a:lnTo>
                      <a:lnTo>
                        <a:pt x="1579" y="41"/>
                      </a:lnTo>
                      <a:lnTo>
                        <a:pt x="1585" y="50"/>
                      </a:lnTo>
                      <a:lnTo>
                        <a:pt x="1591" y="60"/>
                      </a:lnTo>
                      <a:lnTo>
                        <a:pt x="2098" y="1082"/>
                      </a:lnTo>
                      <a:lnTo>
                        <a:pt x="2107" y="1101"/>
                      </a:lnTo>
                      <a:lnTo>
                        <a:pt x="2114" y="1119"/>
                      </a:lnTo>
                      <a:lnTo>
                        <a:pt x="2120" y="1137"/>
                      </a:lnTo>
                      <a:lnTo>
                        <a:pt x="2125" y="1156"/>
                      </a:lnTo>
                      <a:lnTo>
                        <a:pt x="2129" y="1174"/>
                      </a:lnTo>
                      <a:lnTo>
                        <a:pt x="2131" y="1193"/>
                      </a:lnTo>
                      <a:lnTo>
                        <a:pt x="2133" y="1211"/>
                      </a:lnTo>
                      <a:lnTo>
                        <a:pt x="2134" y="1229"/>
                      </a:lnTo>
                      <a:lnTo>
                        <a:pt x="2134" y="1247"/>
                      </a:lnTo>
                      <a:lnTo>
                        <a:pt x="2133" y="1264"/>
                      </a:lnTo>
                      <a:lnTo>
                        <a:pt x="2131" y="1281"/>
                      </a:lnTo>
                      <a:lnTo>
                        <a:pt x="2128" y="1298"/>
                      </a:lnTo>
                      <a:lnTo>
                        <a:pt x="2124" y="1315"/>
                      </a:lnTo>
                      <a:lnTo>
                        <a:pt x="2119" y="1330"/>
                      </a:lnTo>
                      <a:lnTo>
                        <a:pt x="2112" y="1346"/>
                      </a:lnTo>
                      <a:lnTo>
                        <a:pt x="2104" y="1360"/>
                      </a:lnTo>
                      <a:lnTo>
                        <a:pt x="2097" y="1373"/>
                      </a:lnTo>
                      <a:lnTo>
                        <a:pt x="2090" y="1384"/>
                      </a:lnTo>
                      <a:lnTo>
                        <a:pt x="2082" y="1396"/>
                      </a:lnTo>
                      <a:lnTo>
                        <a:pt x="2072" y="1406"/>
                      </a:lnTo>
                      <a:lnTo>
                        <a:pt x="2063" y="1415"/>
                      </a:lnTo>
                      <a:lnTo>
                        <a:pt x="2053" y="1425"/>
                      </a:lnTo>
                      <a:lnTo>
                        <a:pt x="2042" y="1433"/>
                      </a:lnTo>
                      <a:lnTo>
                        <a:pt x="2031" y="1441"/>
                      </a:lnTo>
                      <a:lnTo>
                        <a:pt x="2019" y="1448"/>
                      </a:lnTo>
                      <a:lnTo>
                        <a:pt x="2006" y="1455"/>
                      </a:lnTo>
                      <a:lnTo>
                        <a:pt x="1994" y="1461"/>
                      </a:lnTo>
                      <a:lnTo>
                        <a:pt x="1980" y="1466"/>
                      </a:lnTo>
                      <a:lnTo>
                        <a:pt x="1967" y="1470"/>
                      </a:lnTo>
                      <a:lnTo>
                        <a:pt x="1952" y="1474"/>
                      </a:lnTo>
                      <a:lnTo>
                        <a:pt x="1938" y="1477"/>
                      </a:lnTo>
                      <a:lnTo>
                        <a:pt x="1923" y="1479"/>
                      </a:lnTo>
                      <a:lnTo>
                        <a:pt x="1884" y="1483"/>
                      </a:lnTo>
                      <a:lnTo>
                        <a:pt x="1838" y="1486"/>
                      </a:lnTo>
                      <a:lnTo>
                        <a:pt x="1785" y="1488"/>
                      </a:lnTo>
                      <a:lnTo>
                        <a:pt x="1728" y="1490"/>
                      </a:lnTo>
                      <a:lnTo>
                        <a:pt x="1669" y="1491"/>
                      </a:lnTo>
                      <a:lnTo>
                        <a:pt x="1611" y="1491"/>
                      </a:lnTo>
                      <a:lnTo>
                        <a:pt x="1555" y="1491"/>
                      </a:lnTo>
                      <a:lnTo>
                        <a:pt x="1505" y="1491"/>
                      </a:lnTo>
                      <a:lnTo>
                        <a:pt x="1500" y="1583"/>
                      </a:lnTo>
                      <a:lnTo>
                        <a:pt x="1492" y="1693"/>
                      </a:lnTo>
                      <a:lnTo>
                        <a:pt x="1486" y="1814"/>
                      </a:lnTo>
                      <a:lnTo>
                        <a:pt x="1479" y="1936"/>
                      </a:lnTo>
                      <a:lnTo>
                        <a:pt x="1473" y="2053"/>
                      </a:lnTo>
                      <a:lnTo>
                        <a:pt x="1466" y="2157"/>
                      </a:lnTo>
                      <a:lnTo>
                        <a:pt x="1463" y="2238"/>
                      </a:lnTo>
                      <a:lnTo>
                        <a:pt x="1461" y="2290"/>
                      </a:lnTo>
                      <a:lnTo>
                        <a:pt x="1460" y="2325"/>
                      </a:lnTo>
                      <a:lnTo>
                        <a:pt x="1456" y="2364"/>
                      </a:lnTo>
                      <a:lnTo>
                        <a:pt x="1453" y="2386"/>
                      </a:lnTo>
                      <a:lnTo>
                        <a:pt x="1450" y="2409"/>
                      </a:lnTo>
                      <a:lnTo>
                        <a:pt x="1445" y="2432"/>
                      </a:lnTo>
                      <a:lnTo>
                        <a:pt x="1439" y="2454"/>
                      </a:lnTo>
                      <a:lnTo>
                        <a:pt x="1432" y="2478"/>
                      </a:lnTo>
                      <a:lnTo>
                        <a:pt x="1424" y="2501"/>
                      </a:lnTo>
                      <a:lnTo>
                        <a:pt x="1414" y="2524"/>
                      </a:lnTo>
                      <a:lnTo>
                        <a:pt x="1403" y="2546"/>
                      </a:lnTo>
                      <a:lnTo>
                        <a:pt x="1391" y="2568"/>
                      </a:lnTo>
                      <a:lnTo>
                        <a:pt x="1376" y="2590"/>
                      </a:lnTo>
                      <a:lnTo>
                        <a:pt x="1360" y="2609"/>
                      </a:lnTo>
                      <a:lnTo>
                        <a:pt x="1342" y="2628"/>
                      </a:lnTo>
                      <a:lnTo>
                        <a:pt x="1332" y="2638"/>
                      </a:lnTo>
                      <a:lnTo>
                        <a:pt x="1322" y="2647"/>
                      </a:lnTo>
                      <a:lnTo>
                        <a:pt x="1310" y="2655"/>
                      </a:lnTo>
                      <a:lnTo>
                        <a:pt x="1299" y="2663"/>
                      </a:lnTo>
                      <a:lnTo>
                        <a:pt x="1287" y="2670"/>
                      </a:lnTo>
                      <a:lnTo>
                        <a:pt x="1274" y="2677"/>
                      </a:lnTo>
                      <a:lnTo>
                        <a:pt x="1262" y="2683"/>
                      </a:lnTo>
                      <a:lnTo>
                        <a:pt x="1249" y="2688"/>
                      </a:lnTo>
                      <a:lnTo>
                        <a:pt x="1236" y="2692"/>
                      </a:lnTo>
                      <a:lnTo>
                        <a:pt x="1222" y="2696"/>
                      </a:lnTo>
                      <a:lnTo>
                        <a:pt x="1209" y="2699"/>
                      </a:lnTo>
                      <a:lnTo>
                        <a:pt x="1194" y="2702"/>
                      </a:lnTo>
                      <a:lnTo>
                        <a:pt x="1181" y="2705"/>
                      </a:lnTo>
                      <a:lnTo>
                        <a:pt x="1167" y="2706"/>
                      </a:lnTo>
                      <a:lnTo>
                        <a:pt x="1151" y="2707"/>
                      </a:lnTo>
                      <a:lnTo>
                        <a:pt x="1137" y="2707"/>
                      </a:lnTo>
                      <a:lnTo>
                        <a:pt x="107" y="2690"/>
                      </a:lnTo>
                      <a:lnTo>
                        <a:pt x="96" y="2689"/>
                      </a:lnTo>
                      <a:lnTo>
                        <a:pt x="85" y="2687"/>
                      </a:lnTo>
                      <a:lnTo>
                        <a:pt x="75" y="2685"/>
                      </a:lnTo>
                      <a:lnTo>
                        <a:pt x="65" y="2681"/>
                      </a:lnTo>
                      <a:lnTo>
                        <a:pt x="55" y="2676"/>
                      </a:lnTo>
                      <a:lnTo>
                        <a:pt x="47" y="2670"/>
                      </a:lnTo>
                      <a:lnTo>
                        <a:pt x="38" y="2664"/>
                      </a:lnTo>
                      <a:lnTo>
                        <a:pt x="31" y="2657"/>
                      </a:lnTo>
                      <a:lnTo>
                        <a:pt x="24" y="2649"/>
                      </a:lnTo>
                      <a:lnTo>
                        <a:pt x="18" y="2640"/>
                      </a:lnTo>
                      <a:lnTo>
                        <a:pt x="13" y="2632"/>
                      </a:lnTo>
                      <a:lnTo>
                        <a:pt x="8" y="2622"/>
                      </a:lnTo>
                      <a:lnTo>
                        <a:pt x="4" y="2613"/>
                      </a:lnTo>
                      <a:lnTo>
                        <a:pt x="2" y="2602"/>
                      </a:lnTo>
                      <a:lnTo>
                        <a:pt x="1" y="2591"/>
                      </a:lnTo>
                      <a:lnTo>
                        <a:pt x="0" y="2579"/>
                      </a:lnTo>
                      <a:lnTo>
                        <a:pt x="1" y="2569"/>
                      </a:lnTo>
                      <a:lnTo>
                        <a:pt x="3" y="2558"/>
                      </a:lnTo>
                      <a:lnTo>
                        <a:pt x="5" y="2547"/>
                      </a:lnTo>
                      <a:lnTo>
                        <a:pt x="9" y="2538"/>
                      </a:lnTo>
                      <a:lnTo>
                        <a:pt x="15" y="2529"/>
                      </a:lnTo>
                      <a:lnTo>
                        <a:pt x="20" y="2519"/>
                      </a:lnTo>
                      <a:lnTo>
                        <a:pt x="26" y="2511"/>
                      </a:lnTo>
                      <a:lnTo>
                        <a:pt x="33" y="2504"/>
                      </a:lnTo>
                      <a:lnTo>
                        <a:pt x="41" y="2497"/>
                      </a:lnTo>
                      <a:lnTo>
                        <a:pt x="50" y="2491"/>
                      </a:lnTo>
                      <a:lnTo>
                        <a:pt x="59" y="2485"/>
                      </a:lnTo>
                      <a:lnTo>
                        <a:pt x="68" y="2481"/>
                      </a:lnTo>
                      <a:lnTo>
                        <a:pt x="78" y="2478"/>
                      </a:lnTo>
                      <a:lnTo>
                        <a:pt x="89" y="2475"/>
                      </a:lnTo>
                      <a:lnTo>
                        <a:pt x="99" y="2474"/>
                      </a:lnTo>
                      <a:lnTo>
                        <a:pt x="111" y="247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2157">
                  <a:extLst>
                    <a:ext uri="{FF2B5EF4-FFF2-40B4-BE49-F238E27FC236}">
                      <a16:creationId xmlns:a16="http://schemas.microsoft.com/office/drawing/2014/main" id="{1E5EBF86-EDB5-42D3-A340-8068BAC1854B}"/>
                    </a:ext>
                  </a:extLst>
                </p:cNvPr>
                <p:cNvSpPr>
                  <a:spLocks/>
                </p:cNvSpPr>
                <p:nvPr/>
              </p:nvSpPr>
              <p:spPr bwMode="auto">
                <a:xfrm>
                  <a:off x="1818" y="2716"/>
                  <a:ext cx="286" cy="279"/>
                </a:xfrm>
                <a:custGeom>
                  <a:avLst/>
                  <a:gdLst>
                    <a:gd name="T0" fmla="*/ 0 w 4300"/>
                    <a:gd name="T1" fmla="*/ 0 h 4192"/>
                    <a:gd name="T2" fmla="*/ 0 w 4300"/>
                    <a:gd name="T3" fmla="*/ 0 h 4192"/>
                    <a:gd name="T4" fmla="*/ 0 w 4300"/>
                    <a:gd name="T5" fmla="*/ 0 h 4192"/>
                    <a:gd name="T6" fmla="*/ 0 w 4300"/>
                    <a:gd name="T7" fmla="*/ 0 h 4192"/>
                    <a:gd name="T8" fmla="*/ 0 w 4300"/>
                    <a:gd name="T9" fmla="*/ 0 h 4192"/>
                    <a:gd name="T10" fmla="*/ 0 w 4300"/>
                    <a:gd name="T11" fmla="*/ 0 h 4192"/>
                    <a:gd name="T12" fmla="*/ 0 w 4300"/>
                    <a:gd name="T13" fmla="*/ 0 h 4192"/>
                    <a:gd name="T14" fmla="*/ 0 w 4300"/>
                    <a:gd name="T15" fmla="*/ 0 h 4192"/>
                    <a:gd name="T16" fmla="*/ 0 w 4300"/>
                    <a:gd name="T17" fmla="*/ 0 h 4192"/>
                    <a:gd name="T18" fmla="*/ 0 w 4300"/>
                    <a:gd name="T19" fmla="*/ 0 h 4192"/>
                    <a:gd name="T20" fmla="*/ 0 w 4300"/>
                    <a:gd name="T21" fmla="*/ 0 h 4192"/>
                    <a:gd name="T22" fmla="*/ 0 w 4300"/>
                    <a:gd name="T23" fmla="*/ 0 h 4192"/>
                    <a:gd name="T24" fmla="*/ 0 w 4300"/>
                    <a:gd name="T25" fmla="*/ 0 h 4192"/>
                    <a:gd name="T26" fmla="*/ 0 w 4300"/>
                    <a:gd name="T27" fmla="*/ 0 h 4192"/>
                    <a:gd name="T28" fmla="*/ 0 w 4300"/>
                    <a:gd name="T29" fmla="*/ 0 h 4192"/>
                    <a:gd name="T30" fmla="*/ 0 w 4300"/>
                    <a:gd name="T31" fmla="*/ 0 h 4192"/>
                    <a:gd name="T32" fmla="*/ 0 w 4300"/>
                    <a:gd name="T33" fmla="*/ 0 h 4192"/>
                    <a:gd name="T34" fmla="*/ 0 w 4300"/>
                    <a:gd name="T35" fmla="*/ 0 h 4192"/>
                    <a:gd name="T36" fmla="*/ 0 w 4300"/>
                    <a:gd name="T37" fmla="*/ 0 h 4192"/>
                    <a:gd name="T38" fmla="*/ 0 w 4300"/>
                    <a:gd name="T39" fmla="*/ 0 h 4192"/>
                    <a:gd name="T40" fmla="*/ 0 w 4300"/>
                    <a:gd name="T41" fmla="*/ 0 h 4192"/>
                    <a:gd name="T42" fmla="*/ 0 w 4300"/>
                    <a:gd name="T43" fmla="*/ 0 h 4192"/>
                    <a:gd name="T44" fmla="*/ 0 w 4300"/>
                    <a:gd name="T45" fmla="*/ 0 h 4192"/>
                    <a:gd name="T46" fmla="*/ 0 w 4300"/>
                    <a:gd name="T47" fmla="*/ 0 h 4192"/>
                    <a:gd name="T48" fmla="*/ 0 w 4300"/>
                    <a:gd name="T49" fmla="*/ 0 h 4192"/>
                    <a:gd name="T50" fmla="*/ 0 w 4300"/>
                    <a:gd name="T51" fmla="*/ 0 h 4192"/>
                    <a:gd name="T52" fmla="*/ 0 w 4300"/>
                    <a:gd name="T53" fmla="*/ 0 h 4192"/>
                    <a:gd name="T54" fmla="*/ 0 w 4300"/>
                    <a:gd name="T55" fmla="*/ 0 h 4192"/>
                    <a:gd name="T56" fmla="*/ 0 w 4300"/>
                    <a:gd name="T57" fmla="*/ 0 h 4192"/>
                    <a:gd name="T58" fmla="*/ 0 w 4300"/>
                    <a:gd name="T59" fmla="*/ 0 h 4192"/>
                    <a:gd name="T60" fmla="*/ 0 w 4300"/>
                    <a:gd name="T61" fmla="*/ 0 h 4192"/>
                    <a:gd name="T62" fmla="*/ 0 w 4300"/>
                    <a:gd name="T63" fmla="*/ 0 h 4192"/>
                    <a:gd name="T64" fmla="*/ 0 w 4300"/>
                    <a:gd name="T65" fmla="*/ 0 h 4192"/>
                    <a:gd name="T66" fmla="*/ 0 w 4300"/>
                    <a:gd name="T67" fmla="*/ 0 h 4192"/>
                    <a:gd name="T68" fmla="*/ 0 w 4300"/>
                    <a:gd name="T69" fmla="*/ 0 h 4192"/>
                    <a:gd name="T70" fmla="*/ 0 w 4300"/>
                    <a:gd name="T71" fmla="*/ 0 h 4192"/>
                    <a:gd name="T72" fmla="*/ 0 w 4300"/>
                    <a:gd name="T73" fmla="*/ 0 h 4192"/>
                    <a:gd name="T74" fmla="*/ 0 w 4300"/>
                    <a:gd name="T75" fmla="*/ 0 h 4192"/>
                    <a:gd name="T76" fmla="*/ 0 w 4300"/>
                    <a:gd name="T77" fmla="*/ 0 h 4192"/>
                    <a:gd name="T78" fmla="*/ 0 w 4300"/>
                    <a:gd name="T79" fmla="*/ 0 h 4192"/>
                    <a:gd name="T80" fmla="*/ 0 w 4300"/>
                    <a:gd name="T81" fmla="*/ 0 h 4192"/>
                    <a:gd name="T82" fmla="*/ 0 w 4300"/>
                    <a:gd name="T83" fmla="*/ 0 h 4192"/>
                    <a:gd name="T84" fmla="*/ 0 w 4300"/>
                    <a:gd name="T85" fmla="*/ 0 h 4192"/>
                    <a:gd name="T86" fmla="*/ 0 w 4300"/>
                    <a:gd name="T87" fmla="*/ 0 h 4192"/>
                    <a:gd name="T88" fmla="*/ 0 w 4300"/>
                    <a:gd name="T89" fmla="*/ 0 h 4192"/>
                    <a:gd name="T90" fmla="*/ 0 w 4300"/>
                    <a:gd name="T91" fmla="*/ 0 h 4192"/>
                    <a:gd name="T92" fmla="*/ 0 w 4300"/>
                    <a:gd name="T93" fmla="*/ 0 h 4192"/>
                    <a:gd name="T94" fmla="*/ 0 w 4300"/>
                    <a:gd name="T95" fmla="*/ 0 h 4192"/>
                    <a:gd name="T96" fmla="*/ 0 w 4300"/>
                    <a:gd name="T97" fmla="*/ 0 h 4192"/>
                    <a:gd name="T98" fmla="*/ 0 w 4300"/>
                    <a:gd name="T99" fmla="*/ 0 h 4192"/>
                    <a:gd name="T100" fmla="*/ 0 w 4300"/>
                    <a:gd name="T101" fmla="*/ 0 h 4192"/>
                    <a:gd name="T102" fmla="*/ 0 w 4300"/>
                    <a:gd name="T103" fmla="*/ 0 h 4192"/>
                    <a:gd name="T104" fmla="*/ 0 w 4300"/>
                    <a:gd name="T105" fmla="*/ 0 h 4192"/>
                    <a:gd name="T106" fmla="*/ 0 w 4300"/>
                    <a:gd name="T107" fmla="*/ 0 h 4192"/>
                    <a:gd name="T108" fmla="*/ 0 w 4300"/>
                    <a:gd name="T109" fmla="*/ 0 h 4192"/>
                    <a:gd name="T110" fmla="*/ 0 w 4300"/>
                    <a:gd name="T111" fmla="*/ 0 h 4192"/>
                    <a:gd name="T112" fmla="*/ 0 w 4300"/>
                    <a:gd name="T113" fmla="*/ 0 h 4192"/>
                    <a:gd name="T114" fmla="*/ 0 w 4300"/>
                    <a:gd name="T115" fmla="*/ 0 h 4192"/>
                    <a:gd name="T116" fmla="*/ 0 w 4300"/>
                    <a:gd name="T117" fmla="*/ 0 h 4192"/>
                    <a:gd name="T118" fmla="*/ 0 w 4300"/>
                    <a:gd name="T119" fmla="*/ 0 h 4192"/>
                    <a:gd name="T120" fmla="*/ 0 w 4300"/>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0" h="4192">
                      <a:moveTo>
                        <a:pt x="307" y="568"/>
                      </a:moveTo>
                      <a:lnTo>
                        <a:pt x="325" y="550"/>
                      </a:lnTo>
                      <a:lnTo>
                        <a:pt x="345" y="535"/>
                      </a:lnTo>
                      <a:lnTo>
                        <a:pt x="365" y="521"/>
                      </a:lnTo>
                      <a:lnTo>
                        <a:pt x="385" y="509"/>
                      </a:lnTo>
                      <a:lnTo>
                        <a:pt x="407" y="497"/>
                      </a:lnTo>
                      <a:lnTo>
                        <a:pt x="430" y="487"/>
                      </a:lnTo>
                      <a:lnTo>
                        <a:pt x="453" y="478"/>
                      </a:lnTo>
                      <a:lnTo>
                        <a:pt x="476" y="470"/>
                      </a:lnTo>
                      <a:lnTo>
                        <a:pt x="500" y="464"/>
                      </a:lnTo>
                      <a:lnTo>
                        <a:pt x="524" y="457"/>
                      </a:lnTo>
                      <a:lnTo>
                        <a:pt x="549" y="452"/>
                      </a:lnTo>
                      <a:lnTo>
                        <a:pt x="575" y="449"/>
                      </a:lnTo>
                      <a:lnTo>
                        <a:pt x="599" y="446"/>
                      </a:lnTo>
                      <a:lnTo>
                        <a:pt x="625" y="444"/>
                      </a:lnTo>
                      <a:lnTo>
                        <a:pt x="651" y="442"/>
                      </a:lnTo>
                      <a:lnTo>
                        <a:pt x="678" y="442"/>
                      </a:lnTo>
                      <a:lnTo>
                        <a:pt x="704" y="442"/>
                      </a:lnTo>
                      <a:lnTo>
                        <a:pt x="731" y="443"/>
                      </a:lnTo>
                      <a:lnTo>
                        <a:pt x="758" y="444"/>
                      </a:lnTo>
                      <a:lnTo>
                        <a:pt x="783" y="446"/>
                      </a:lnTo>
                      <a:lnTo>
                        <a:pt x="837" y="451"/>
                      </a:lnTo>
                      <a:lnTo>
                        <a:pt x="890" y="457"/>
                      </a:lnTo>
                      <a:lnTo>
                        <a:pt x="942" y="466"/>
                      </a:lnTo>
                      <a:lnTo>
                        <a:pt x="992" y="474"/>
                      </a:lnTo>
                      <a:lnTo>
                        <a:pt x="1042" y="483"/>
                      </a:lnTo>
                      <a:lnTo>
                        <a:pt x="1090" y="492"/>
                      </a:lnTo>
                      <a:lnTo>
                        <a:pt x="1110" y="497"/>
                      </a:lnTo>
                      <a:lnTo>
                        <a:pt x="1131" y="501"/>
                      </a:lnTo>
                      <a:lnTo>
                        <a:pt x="1150" y="504"/>
                      </a:lnTo>
                      <a:lnTo>
                        <a:pt x="1168" y="507"/>
                      </a:lnTo>
                      <a:lnTo>
                        <a:pt x="1186" y="510"/>
                      </a:lnTo>
                      <a:lnTo>
                        <a:pt x="1202" y="513"/>
                      </a:lnTo>
                      <a:lnTo>
                        <a:pt x="1218" y="515"/>
                      </a:lnTo>
                      <a:lnTo>
                        <a:pt x="1232" y="516"/>
                      </a:lnTo>
                      <a:lnTo>
                        <a:pt x="1265" y="519"/>
                      </a:lnTo>
                      <a:lnTo>
                        <a:pt x="1295" y="521"/>
                      </a:lnTo>
                      <a:lnTo>
                        <a:pt x="1324" y="521"/>
                      </a:lnTo>
                      <a:lnTo>
                        <a:pt x="1350" y="521"/>
                      </a:lnTo>
                      <a:lnTo>
                        <a:pt x="1374" y="519"/>
                      </a:lnTo>
                      <a:lnTo>
                        <a:pt x="1396" y="515"/>
                      </a:lnTo>
                      <a:lnTo>
                        <a:pt x="1415" y="511"/>
                      </a:lnTo>
                      <a:lnTo>
                        <a:pt x="1434" y="506"/>
                      </a:lnTo>
                      <a:lnTo>
                        <a:pt x="1450" y="499"/>
                      </a:lnTo>
                      <a:lnTo>
                        <a:pt x="1466" y="491"/>
                      </a:lnTo>
                      <a:lnTo>
                        <a:pt x="1480" y="483"/>
                      </a:lnTo>
                      <a:lnTo>
                        <a:pt x="1493" y="474"/>
                      </a:lnTo>
                      <a:lnTo>
                        <a:pt x="1505" y="464"/>
                      </a:lnTo>
                      <a:lnTo>
                        <a:pt x="1517" y="452"/>
                      </a:lnTo>
                      <a:lnTo>
                        <a:pt x="1527" y="440"/>
                      </a:lnTo>
                      <a:lnTo>
                        <a:pt x="1537" y="427"/>
                      </a:lnTo>
                      <a:lnTo>
                        <a:pt x="1568" y="384"/>
                      </a:lnTo>
                      <a:lnTo>
                        <a:pt x="1605" y="333"/>
                      </a:lnTo>
                      <a:lnTo>
                        <a:pt x="1647" y="278"/>
                      </a:lnTo>
                      <a:lnTo>
                        <a:pt x="1670" y="251"/>
                      </a:lnTo>
                      <a:lnTo>
                        <a:pt x="1693" y="223"/>
                      </a:lnTo>
                      <a:lnTo>
                        <a:pt x="1719" y="195"/>
                      </a:lnTo>
                      <a:lnTo>
                        <a:pt x="1746" y="168"/>
                      </a:lnTo>
                      <a:lnTo>
                        <a:pt x="1775" y="142"/>
                      </a:lnTo>
                      <a:lnTo>
                        <a:pt x="1805" y="117"/>
                      </a:lnTo>
                      <a:lnTo>
                        <a:pt x="1821" y="105"/>
                      </a:lnTo>
                      <a:lnTo>
                        <a:pt x="1837" y="93"/>
                      </a:lnTo>
                      <a:lnTo>
                        <a:pt x="1854" y="82"/>
                      </a:lnTo>
                      <a:lnTo>
                        <a:pt x="1871" y="72"/>
                      </a:lnTo>
                      <a:lnTo>
                        <a:pt x="1889" y="61"/>
                      </a:lnTo>
                      <a:lnTo>
                        <a:pt x="1906" y="52"/>
                      </a:lnTo>
                      <a:lnTo>
                        <a:pt x="1925" y="44"/>
                      </a:lnTo>
                      <a:lnTo>
                        <a:pt x="1944" y="34"/>
                      </a:lnTo>
                      <a:lnTo>
                        <a:pt x="1963" y="27"/>
                      </a:lnTo>
                      <a:lnTo>
                        <a:pt x="1983" y="20"/>
                      </a:lnTo>
                      <a:lnTo>
                        <a:pt x="2004" y="15"/>
                      </a:lnTo>
                      <a:lnTo>
                        <a:pt x="2024" y="9"/>
                      </a:lnTo>
                      <a:lnTo>
                        <a:pt x="2046" y="4"/>
                      </a:lnTo>
                      <a:lnTo>
                        <a:pt x="2067" y="2"/>
                      </a:lnTo>
                      <a:lnTo>
                        <a:pt x="2087" y="0"/>
                      </a:lnTo>
                      <a:lnTo>
                        <a:pt x="2109" y="0"/>
                      </a:lnTo>
                      <a:lnTo>
                        <a:pt x="2130" y="0"/>
                      </a:lnTo>
                      <a:lnTo>
                        <a:pt x="2152" y="2"/>
                      </a:lnTo>
                      <a:lnTo>
                        <a:pt x="2172" y="5"/>
                      </a:lnTo>
                      <a:lnTo>
                        <a:pt x="2194" y="10"/>
                      </a:lnTo>
                      <a:lnTo>
                        <a:pt x="2216" y="14"/>
                      </a:lnTo>
                      <a:lnTo>
                        <a:pt x="2236" y="20"/>
                      </a:lnTo>
                      <a:lnTo>
                        <a:pt x="2258" y="26"/>
                      </a:lnTo>
                      <a:lnTo>
                        <a:pt x="2279" y="33"/>
                      </a:lnTo>
                      <a:lnTo>
                        <a:pt x="2299" y="42"/>
                      </a:lnTo>
                      <a:lnTo>
                        <a:pt x="2321" y="51"/>
                      </a:lnTo>
                      <a:lnTo>
                        <a:pt x="2342" y="60"/>
                      </a:lnTo>
                      <a:lnTo>
                        <a:pt x="2362" y="71"/>
                      </a:lnTo>
                      <a:lnTo>
                        <a:pt x="2404" y="92"/>
                      </a:lnTo>
                      <a:lnTo>
                        <a:pt x="2444" y="115"/>
                      </a:lnTo>
                      <a:lnTo>
                        <a:pt x="2483" y="140"/>
                      </a:lnTo>
                      <a:lnTo>
                        <a:pt x="2522" y="166"/>
                      </a:lnTo>
                      <a:lnTo>
                        <a:pt x="2596" y="218"/>
                      </a:lnTo>
                      <a:lnTo>
                        <a:pt x="2664" y="269"/>
                      </a:lnTo>
                      <a:lnTo>
                        <a:pt x="2677" y="278"/>
                      </a:lnTo>
                      <a:lnTo>
                        <a:pt x="2688" y="287"/>
                      </a:lnTo>
                      <a:lnTo>
                        <a:pt x="2700" y="295"/>
                      </a:lnTo>
                      <a:lnTo>
                        <a:pt x="2711" y="303"/>
                      </a:lnTo>
                      <a:lnTo>
                        <a:pt x="2721" y="312"/>
                      </a:lnTo>
                      <a:lnTo>
                        <a:pt x="2732" y="319"/>
                      </a:lnTo>
                      <a:lnTo>
                        <a:pt x="2742" y="326"/>
                      </a:lnTo>
                      <a:lnTo>
                        <a:pt x="2751" y="332"/>
                      </a:lnTo>
                      <a:lnTo>
                        <a:pt x="2763" y="339"/>
                      </a:lnTo>
                      <a:lnTo>
                        <a:pt x="2774" y="346"/>
                      </a:lnTo>
                      <a:lnTo>
                        <a:pt x="2786" y="352"/>
                      </a:lnTo>
                      <a:lnTo>
                        <a:pt x="2799" y="357"/>
                      </a:lnTo>
                      <a:lnTo>
                        <a:pt x="2812" y="361"/>
                      </a:lnTo>
                      <a:lnTo>
                        <a:pt x="2826" y="365"/>
                      </a:lnTo>
                      <a:lnTo>
                        <a:pt x="2840" y="369"/>
                      </a:lnTo>
                      <a:lnTo>
                        <a:pt x="2855" y="371"/>
                      </a:lnTo>
                      <a:lnTo>
                        <a:pt x="2869" y="375"/>
                      </a:lnTo>
                      <a:lnTo>
                        <a:pt x="2885" y="377"/>
                      </a:lnTo>
                      <a:lnTo>
                        <a:pt x="2899" y="378"/>
                      </a:lnTo>
                      <a:lnTo>
                        <a:pt x="2915" y="379"/>
                      </a:lnTo>
                      <a:lnTo>
                        <a:pt x="2947" y="378"/>
                      </a:lnTo>
                      <a:lnTo>
                        <a:pt x="2978" y="376"/>
                      </a:lnTo>
                      <a:lnTo>
                        <a:pt x="3010" y="371"/>
                      </a:lnTo>
                      <a:lnTo>
                        <a:pt x="3040" y="365"/>
                      </a:lnTo>
                      <a:lnTo>
                        <a:pt x="3070" y="358"/>
                      </a:lnTo>
                      <a:lnTo>
                        <a:pt x="3098" y="348"/>
                      </a:lnTo>
                      <a:lnTo>
                        <a:pt x="3111" y="342"/>
                      </a:lnTo>
                      <a:lnTo>
                        <a:pt x="3124" y="335"/>
                      </a:lnTo>
                      <a:lnTo>
                        <a:pt x="3136" y="329"/>
                      </a:lnTo>
                      <a:lnTo>
                        <a:pt x="3147" y="322"/>
                      </a:lnTo>
                      <a:lnTo>
                        <a:pt x="3159" y="315"/>
                      </a:lnTo>
                      <a:lnTo>
                        <a:pt x="3169" y="306"/>
                      </a:lnTo>
                      <a:lnTo>
                        <a:pt x="3178" y="298"/>
                      </a:lnTo>
                      <a:lnTo>
                        <a:pt x="3187" y="289"/>
                      </a:lnTo>
                      <a:lnTo>
                        <a:pt x="3203" y="271"/>
                      </a:lnTo>
                      <a:lnTo>
                        <a:pt x="3222" y="255"/>
                      </a:lnTo>
                      <a:lnTo>
                        <a:pt x="3241" y="237"/>
                      </a:lnTo>
                      <a:lnTo>
                        <a:pt x="3263" y="221"/>
                      </a:lnTo>
                      <a:lnTo>
                        <a:pt x="3286" y="203"/>
                      </a:lnTo>
                      <a:lnTo>
                        <a:pt x="3311" y="186"/>
                      </a:lnTo>
                      <a:lnTo>
                        <a:pt x="3337" y="171"/>
                      </a:lnTo>
                      <a:lnTo>
                        <a:pt x="3363" y="155"/>
                      </a:lnTo>
                      <a:lnTo>
                        <a:pt x="3391" y="140"/>
                      </a:lnTo>
                      <a:lnTo>
                        <a:pt x="3421" y="125"/>
                      </a:lnTo>
                      <a:lnTo>
                        <a:pt x="3451" y="112"/>
                      </a:lnTo>
                      <a:lnTo>
                        <a:pt x="3482" y="100"/>
                      </a:lnTo>
                      <a:lnTo>
                        <a:pt x="3514" y="88"/>
                      </a:lnTo>
                      <a:lnTo>
                        <a:pt x="3546" y="78"/>
                      </a:lnTo>
                      <a:lnTo>
                        <a:pt x="3580" y="68"/>
                      </a:lnTo>
                      <a:lnTo>
                        <a:pt x="3614" y="59"/>
                      </a:lnTo>
                      <a:lnTo>
                        <a:pt x="3648" y="53"/>
                      </a:lnTo>
                      <a:lnTo>
                        <a:pt x="3682" y="47"/>
                      </a:lnTo>
                      <a:lnTo>
                        <a:pt x="3716" y="44"/>
                      </a:lnTo>
                      <a:lnTo>
                        <a:pt x="3751" y="41"/>
                      </a:lnTo>
                      <a:lnTo>
                        <a:pt x="3786" y="41"/>
                      </a:lnTo>
                      <a:lnTo>
                        <a:pt x="3821" y="42"/>
                      </a:lnTo>
                      <a:lnTo>
                        <a:pt x="3856" y="45"/>
                      </a:lnTo>
                      <a:lnTo>
                        <a:pt x="3890" y="50"/>
                      </a:lnTo>
                      <a:lnTo>
                        <a:pt x="3924" y="56"/>
                      </a:lnTo>
                      <a:lnTo>
                        <a:pt x="3957" y="65"/>
                      </a:lnTo>
                      <a:lnTo>
                        <a:pt x="3990" y="78"/>
                      </a:lnTo>
                      <a:lnTo>
                        <a:pt x="4022" y="91"/>
                      </a:lnTo>
                      <a:lnTo>
                        <a:pt x="4054" y="108"/>
                      </a:lnTo>
                      <a:lnTo>
                        <a:pt x="4085" y="126"/>
                      </a:lnTo>
                      <a:lnTo>
                        <a:pt x="4115" y="148"/>
                      </a:lnTo>
                      <a:lnTo>
                        <a:pt x="4144" y="172"/>
                      </a:lnTo>
                      <a:lnTo>
                        <a:pt x="4164" y="191"/>
                      </a:lnTo>
                      <a:lnTo>
                        <a:pt x="4182" y="210"/>
                      </a:lnTo>
                      <a:lnTo>
                        <a:pt x="4199" y="230"/>
                      </a:lnTo>
                      <a:lnTo>
                        <a:pt x="4214" y="251"/>
                      </a:lnTo>
                      <a:lnTo>
                        <a:pt x="4229" y="272"/>
                      </a:lnTo>
                      <a:lnTo>
                        <a:pt x="4242" y="295"/>
                      </a:lnTo>
                      <a:lnTo>
                        <a:pt x="4254" y="318"/>
                      </a:lnTo>
                      <a:lnTo>
                        <a:pt x="4264" y="342"/>
                      </a:lnTo>
                      <a:lnTo>
                        <a:pt x="4273" y="366"/>
                      </a:lnTo>
                      <a:lnTo>
                        <a:pt x="4282" y="392"/>
                      </a:lnTo>
                      <a:lnTo>
                        <a:pt x="4288" y="418"/>
                      </a:lnTo>
                      <a:lnTo>
                        <a:pt x="4293" y="444"/>
                      </a:lnTo>
                      <a:lnTo>
                        <a:pt x="4297" y="472"/>
                      </a:lnTo>
                      <a:lnTo>
                        <a:pt x="4299" y="499"/>
                      </a:lnTo>
                      <a:lnTo>
                        <a:pt x="4300" y="528"/>
                      </a:lnTo>
                      <a:lnTo>
                        <a:pt x="4300" y="557"/>
                      </a:lnTo>
                      <a:lnTo>
                        <a:pt x="4299" y="578"/>
                      </a:lnTo>
                      <a:lnTo>
                        <a:pt x="4297" y="601"/>
                      </a:lnTo>
                      <a:lnTo>
                        <a:pt x="4294" y="624"/>
                      </a:lnTo>
                      <a:lnTo>
                        <a:pt x="4290" y="647"/>
                      </a:lnTo>
                      <a:lnTo>
                        <a:pt x="4286" y="669"/>
                      </a:lnTo>
                      <a:lnTo>
                        <a:pt x="4281" y="692"/>
                      </a:lnTo>
                      <a:lnTo>
                        <a:pt x="4276" y="715"/>
                      </a:lnTo>
                      <a:lnTo>
                        <a:pt x="4268" y="738"/>
                      </a:lnTo>
                      <a:lnTo>
                        <a:pt x="4261" y="760"/>
                      </a:lnTo>
                      <a:lnTo>
                        <a:pt x="4254" y="783"/>
                      </a:lnTo>
                      <a:lnTo>
                        <a:pt x="4244" y="806"/>
                      </a:lnTo>
                      <a:lnTo>
                        <a:pt x="4235" y="828"/>
                      </a:lnTo>
                      <a:lnTo>
                        <a:pt x="4226" y="851"/>
                      </a:lnTo>
                      <a:lnTo>
                        <a:pt x="4214" y="873"/>
                      </a:lnTo>
                      <a:lnTo>
                        <a:pt x="4204" y="896"/>
                      </a:lnTo>
                      <a:lnTo>
                        <a:pt x="4192" y="917"/>
                      </a:lnTo>
                      <a:lnTo>
                        <a:pt x="4179" y="940"/>
                      </a:lnTo>
                      <a:lnTo>
                        <a:pt x="4167" y="961"/>
                      </a:lnTo>
                      <a:lnTo>
                        <a:pt x="4153" y="983"/>
                      </a:lnTo>
                      <a:lnTo>
                        <a:pt x="4139" y="1003"/>
                      </a:lnTo>
                      <a:lnTo>
                        <a:pt x="4125" y="1025"/>
                      </a:lnTo>
                      <a:lnTo>
                        <a:pt x="4109" y="1045"/>
                      </a:lnTo>
                      <a:lnTo>
                        <a:pt x="4094" y="1065"/>
                      </a:lnTo>
                      <a:lnTo>
                        <a:pt x="4077" y="1085"/>
                      </a:lnTo>
                      <a:lnTo>
                        <a:pt x="4060" y="1104"/>
                      </a:lnTo>
                      <a:lnTo>
                        <a:pt x="4044" y="1123"/>
                      </a:lnTo>
                      <a:lnTo>
                        <a:pt x="4026" y="1141"/>
                      </a:lnTo>
                      <a:lnTo>
                        <a:pt x="4008" y="1159"/>
                      </a:lnTo>
                      <a:lnTo>
                        <a:pt x="3989" y="1176"/>
                      </a:lnTo>
                      <a:lnTo>
                        <a:pt x="3970" y="1193"/>
                      </a:lnTo>
                      <a:lnTo>
                        <a:pt x="3951" y="1209"/>
                      </a:lnTo>
                      <a:lnTo>
                        <a:pt x="3931" y="1224"/>
                      </a:lnTo>
                      <a:lnTo>
                        <a:pt x="3923" y="1232"/>
                      </a:lnTo>
                      <a:lnTo>
                        <a:pt x="3913" y="1237"/>
                      </a:lnTo>
                      <a:lnTo>
                        <a:pt x="3903" y="1241"/>
                      </a:lnTo>
                      <a:lnTo>
                        <a:pt x="3893" y="1244"/>
                      </a:lnTo>
                      <a:lnTo>
                        <a:pt x="3883" y="1246"/>
                      </a:lnTo>
                      <a:lnTo>
                        <a:pt x="3872" y="1247"/>
                      </a:lnTo>
                      <a:lnTo>
                        <a:pt x="3862" y="1247"/>
                      </a:lnTo>
                      <a:lnTo>
                        <a:pt x="3852" y="1246"/>
                      </a:lnTo>
                      <a:lnTo>
                        <a:pt x="3841" y="1245"/>
                      </a:lnTo>
                      <a:lnTo>
                        <a:pt x="3832" y="1242"/>
                      </a:lnTo>
                      <a:lnTo>
                        <a:pt x="3822" y="1238"/>
                      </a:lnTo>
                      <a:lnTo>
                        <a:pt x="3812" y="1234"/>
                      </a:lnTo>
                      <a:lnTo>
                        <a:pt x="3803" y="1228"/>
                      </a:lnTo>
                      <a:lnTo>
                        <a:pt x="3795" y="1221"/>
                      </a:lnTo>
                      <a:lnTo>
                        <a:pt x="3787" y="1214"/>
                      </a:lnTo>
                      <a:lnTo>
                        <a:pt x="3780" y="1206"/>
                      </a:lnTo>
                      <a:lnTo>
                        <a:pt x="3774" y="1197"/>
                      </a:lnTo>
                      <a:lnTo>
                        <a:pt x="3768" y="1187"/>
                      </a:lnTo>
                      <a:lnTo>
                        <a:pt x="3764" y="1177"/>
                      </a:lnTo>
                      <a:lnTo>
                        <a:pt x="3761" y="1167"/>
                      </a:lnTo>
                      <a:lnTo>
                        <a:pt x="3758" y="1157"/>
                      </a:lnTo>
                      <a:lnTo>
                        <a:pt x="3757" y="1146"/>
                      </a:lnTo>
                      <a:lnTo>
                        <a:pt x="3757" y="1136"/>
                      </a:lnTo>
                      <a:lnTo>
                        <a:pt x="3758" y="1125"/>
                      </a:lnTo>
                      <a:lnTo>
                        <a:pt x="3760" y="1116"/>
                      </a:lnTo>
                      <a:lnTo>
                        <a:pt x="3763" y="1106"/>
                      </a:lnTo>
                      <a:lnTo>
                        <a:pt x="3767" y="1095"/>
                      </a:lnTo>
                      <a:lnTo>
                        <a:pt x="3771" y="1086"/>
                      </a:lnTo>
                      <a:lnTo>
                        <a:pt x="3777" y="1078"/>
                      </a:lnTo>
                      <a:lnTo>
                        <a:pt x="3783" y="1068"/>
                      </a:lnTo>
                      <a:lnTo>
                        <a:pt x="3791" y="1061"/>
                      </a:lnTo>
                      <a:lnTo>
                        <a:pt x="3799" y="1054"/>
                      </a:lnTo>
                      <a:lnTo>
                        <a:pt x="3829" y="1030"/>
                      </a:lnTo>
                      <a:lnTo>
                        <a:pt x="3857" y="1004"/>
                      </a:lnTo>
                      <a:lnTo>
                        <a:pt x="3884" y="976"/>
                      </a:lnTo>
                      <a:lnTo>
                        <a:pt x="3909" y="947"/>
                      </a:lnTo>
                      <a:lnTo>
                        <a:pt x="3934" y="916"/>
                      </a:lnTo>
                      <a:lnTo>
                        <a:pt x="3957" y="884"/>
                      </a:lnTo>
                      <a:lnTo>
                        <a:pt x="3979" y="852"/>
                      </a:lnTo>
                      <a:lnTo>
                        <a:pt x="3998" y="819"/>
                      </a:lnTo>
                      <a:lnTo>
                        <a:pt x="4017" y="785"/>
                      </a:lnTo>
                      <a:lnTo>
                        <a:pt x="4032" y="751"/>
                      </a:lnTo>
                      <a:lnTo>
                        <a:pt x="4047" y="717"/>
                      </a:lnTo>
                      <a:lnTo>
                        <a:pt x="4059" y="682"/>
                      </a:lnTo>
                      <a:lnTo>
                        <a:pt x="4069" y="648"/>
                      </a:lnTo>
                      <a:lnTo>
                        <a:pt x="4076" y="613"/>
                      </a:lnTo>
                      <a:lnTo>
                        <a:pt x="4079" y="597"/>
                      </a:lnTo>
                      <a:lnTo>
                        <a:pt x="4081" y="580"/>
                      </a:lnTo>
                      <a:lnTo>
                        <a:pt x="4083" y="565"/>
                      </a:lnTo>
                      <a:lnTo>
                        <a:pt x="4084" y="548"/>
                      </a:lnTo>
                      <a:lnTo>
                        <a:pt x="4084" y="532"/>
                      </a:lnTo>
                      <a:lnTo>
                        <a:pt x="4083" y="515"/>
                      </a:lnTo>
                      <a:lnTo>
                        <a:pt x="4082" y="500"/>
                      </a:lnTo>
                      <a:lnTo>
                        <a:pt x="4080" y="484"/>
                      </a:lnTo>
                      <a:lnTo>
                        <a:pt x="4078" y="469"/>
                      </a:lnTo>
                      <a:lnTo>
                        <a:pt x="4074" y="454"/>
                      </a:lnTo>
                      <a:lnTo>
                        <a:pt x="4070" y="441"/>
                      </a:lnTo>
                      <a:lnTo>
                        <a:pt x="4066" y="426"/>
                      </a:lnTo>
                      <a:lnTo>
                        <a:pt x="4059" y="414"/>
                      </a:lnTo>
                      <a:lnTo>
                        <a:pt x="4053" y="400"/>
                      </a:lnTo>
                      <a:lnTo>
                        <a:pt x="4046" y="388"/>
                      </a:lnTo>
                      <a:lnTo>
                        <a:pt x="4039" y="377"/>
                      </a:lnTo>
                      <a:lnTo>
                        <a:pt x="4029" y="365"/>
                      </a:lnTo>
                      <a:lnTo>
                        <a:pt x="4020" y="354"/>
                      </a:lnTo>
                      <a:lnTo>
                        <a:pt x="4011" y="344"/>
                      </a:lnTo>
                      <a:lnTo>
                        <a:pt x="3999" y="333"/>
                      </a:lnTo>
                      <a:lnTo>
                        <a:pt x="3981" y="317"/>
                      </a:lnTo>
                      <a:lnTo>
                        <a:pt x="3960" y="303"/>
                      </a:lnTo>
                      <a:lnTo>
                        <a:pt x="3938" y="291"/>
                      </a:lnTo>
                      <a:lnTo>
                        <a:pt x="3917" y="282"/>
                      </a:lnTo>
                      <a:lnTo>
                        <a:pt x="3895" y="273"/>
                      </a:lnTo>
                      <a:lnTo>
                        <a:pt x="3871" y="266"/>
                      </a:lnTo>
                      <a:lnTo>
                        <a:pt x="3848" y="262"/>
                      </a:lnTo>
                      <a:lnTo>
                        <a:pt x="3825" y="259"/>
                      </a:lnTo>
                      <a:lnTo>
                        <a:pt x="3801" y="257"/>
                      </a:lnTo>
                      <a:lnTo>
                        <a:pt x="3776" y="256"/>
                      </a:lnTo>
                      <a:lnTo>
                        <a:pt x="3751" y="257"/>
                      </a:lnTo>
                      <a:lnTo>
                        <a:pt x="3727" y="259"/>
                      </a:lnTo>
                      <a:lnTo>
                        <a:pt x="3703" y="263"/>
                      </a:lnTo>
                      <a:lnTo>
                        <a:pt x="3679" y="267"/>
                      </a:lnTo>
                      <a:lnTo>
                        <a:pt x="3654" y="272"/>
                      </a:lnTo>
                      <a:lnTo>
                        <a:pt x="3630" y="278"/>
                      </a:lnTo>
                      <a:lnTo>
                        <a:pt x="3606" y="286"/>
                      </a:lnTo>
                      <a:lnTo>
                        <a:pt x="3584" y="294"/>
                      </a:lnTo>
                      <a:lnTo>
                        <a:pt x="3561" y="302"/>
                      </a:lnTo>
                      <a:lnTo>
                        <a:pt x="3539" y="312"/>
                      </a:lnTo>
                      <a:lnTo>
                        <a:pt x="3518" y="321"/>
                      </a:lnTo>
                      <a:lnTo>
                        <a:pt x="3497" y="331"/>
                      </a:lnTo>
                      <a:lnTo>
                        <a:pt x="3477" y="342"/>
                      </a:lnTo>
                      <a:lnTo>
                        <a:pt x="3458" y="352"/>
                      </a:lnTo>
                      <a:lnTo>
                        <a:pt x="3440" y="362"/>
                      </a:lnTo>
                      <a:lnTo>
                        <a:pt x="3422" y="373"/>
                      </a:lnTo>
                      <a:lnTo>
                        <a:pt x="3407" y="384"/>
                      </a:lnTo>
                      <a:lnTo>
                        <a:pt x="3392" y="394"/>
                      </a:lnTo>
                      <a:lnTo>
                        <a:pt x="3379" y="405"/>
                      </a:lnTo>
                      <a:lnTo>
                        <a:pt x="3367" y="415"/>
                      </a:lnTo>
                      <a:lnTo>
                        <a:pt x="3356" y="424"/>
                      </a:lnTo>
                      <a:lnTo>
                        <a:pt x="3348" y="434"/>
                      </a:lnTo>
                      <a:lnTo>
                        <a:pt x="3331" y="450"/>
                      </a:lnTo>
                      <a:lnTo>
                        <a:pt x="3315" y="466"/>
                      </a:lnTo>
                      <a:lnTo>
                        <a:pt x="3297" y="480"/>
                      </a:lnTo>
                      <a:lnTo>
                        <a:pt x="3279" y="495"/>
                      </a:lnTo>
                      <a:lnTo>
                        <a:pt x="3259" y="507"/>
                      </a:lnTo>
                      <a:lnTo>
                        <a:pt x="3238" y="519"/>
                      </a:lnTo>
                      <a:lnTo>
                        <a:pt x="3218" y="531"/>
                      </a:lnTo>
                      <a:lnTo>
                        <a:pt x="3196" y="541"/>
                      </a:lnTo>
                      <a:lnTo>
                        <a:pt x="3173" y="550"/>
                      </a:lnTo>
                      <a:lnTo>
                        <a:pt x="3150" y="559"/>
                      </a:lnTo>
                      <a:lnTo>
                        <a:pt x="3127" y="567"/>
                      </a:lnTo>
                      <a:lnTo>
                        <a:pt x="3102" y="573"/>
                      </a:lnTo>
                      <a:lnTo>
                        <a:pt x="3078" y="579"/>
                      </a:lnTo>
                      <a:lnTo>
                        <a:pt x="3053" y="584"/>
                      </a:lnTo>
                      <a:lnTo>
                        <a:pt x="3028" y="589"/>
                      </a:lnTo>
                      <a:lnTo>
                        <a:pt x="3004" y="592"/>
                      </a:lnTo>
                      <a:lnTo>
                        <a:pt x="2978" y="594"/>
                      </a:lnTo>
                      <a:lnTo>
                        <a:pt x="2953" y="595"/>
                      </a:lnTo>
                      <a:lnTo>
                        <a:pt x="2927" y="595"/>
                      </a:lnTo>
                      <a:lnTo>
                        <a:pt x="2902" y="595"/>
                      </a:lnTo>
                      <a:lnTo>
                        <a:pt x="2877" y="593"/>
                      </a:lnTo>
                      <a:lnTo>
                        <a:pt x="2853" y="591"/>
                      </a:lnTo>
                      <a:lnTo>
                        <a:pt x="2828" y="587"/>
                      </a:lnTo>
                      <a:lnTo>
                        <a:pt x="2803" y="582"/>
                      </a:lnTo>
                      <a:lnTo>
                        <a:pt x="2779" y="577"/>
                      </a:lnTo>
                      <a:lnTo>
                        <a:pt x="2756" y="571"/>
                      </a:lnTo>
                      <a:lnTo>
                        <a:pt x="2733" y="563"/>
                      </a:lnTo>
                      <a:lnTo>
                        <a:pt x="2711" y="555"/>
                      </a:lnTo>
                      <a:lnTo>
                        <a:pt x="2689" y="545"/>
                      </a:lnTo>
                      <a:lnTo>
                        <a:pt x="2669" y="535"/>
                      </a:lnTo>
                      <a:lnTo>
                        <a:pt x="2648" y="523"/>
                      </a:lnTo>
                      <a:lnTo>
                        <a:pt x="2628" y="511"/>
                      </a:lnTo>
                      <a:lnTo>
                        <a:pt x="2618" y="503"/>
                      </a:lnTo>
                      <a:lnTo>
                        <a:pt x="2607" y="496"/>
                      </a:lnTo>
                      <a:lnTo>
                        <a:pt x="2595" y="487"/>
                      </a:lnTo>
                      <a:lnTo>
                        <a:pt x="2584" y="479"/>
                      </a:lnTo>
                      <a:lnTo>
                        <a:pt x="2571" y="470"/>
                      </a:lnTo>
                      <a:lnTo>
                        <a:pt x="2560" y="460"/>
                      </a:lnTo>
                      <a:lnTo>
                        <a:pt x="2548" y="452"/>
                      </a:lnTo>
                      <a:lnTo>
                        <a:pt x="2535" y="443"/>
                      </a:lnTo>
                      <a:lnTo>
                        <a:pt x="2482" y="403"/>
                      </a:lnTo>
                      <a:lnTo>
                        <a:pt x="2425" y="361"/>
                      </a:lnTo>
                      <a:lnTo>
                        <a:pt x="2394" y="340"/>
                      </a:lnTo>
                      <a:lnTo>
                        <a:pt x="2364" y="320"/>
                      </a:lnTo>
                      <a:lnTo>
                        <a:pt x="2332" y="301"/>
                      </a:lnTo>
                      <a:lnTo>
                        <a:pt x="2301" y="283"/>
                      </a:lnTo>
                      <a:lnTo>
                        <a:pt x="2269" y="266"/>
                      </a:lnTo>
                      <a:lnTo>
                        <a:pt x="2239" y="251"/>
                      </a:lnTo>
                      <a:lnTo>
                        <a:pt x="2209" y="238"/>
                      </a:lnTo>
                      <a:lnTo>
                        <a:pt x="2179" y="228"/>
                      </a:lnTo>
                      <a:lnTo>
                        <a:pt x="2165" y="225"/>
                      </a:lnTo>
                      <a:lnTo>
                        <a:pt x="2152" y="221"/>
                      </a:lnTo>
                      <a:lnTo>
                        <a:pt x="2137" y="218"/>
                      </a:lnTo>
                      <a:lnTo>
                        <a:pt x="2124" y="216"/>
                      </a:lnTo>
                      <a:lnTo>
                        <a:pt x="2110" y="216"/>
                      </a:lnTo>
                      <a:lnTo>
                        <a:pt x="2098" y="216"/>
                      </a:lnTo>
                      <a:lnTo>
                        <a:pt x="2085" y="217"/>
                      </a:lnTo>
                      <a:lnTo>
                        <a:pt x="2074" y="220"/>
                      </a:lnTo>
                      <a:lnTo>
                        <a:pt x="2060" y="224"/>
                      </a:lnTo>
                      <a:lnTo>
                        <a:pt x="2047" y="228"/>
                      </a:lnTo>
                      <a:lnTo>
                        <a:pt x="2034" y="232"/>
                      </a:lnTo>
                      <a:lnTo>
                        <a:pt x="2021" y="237"/>
                      </a:lnTo>
                      <a:lnTo>
                        <a:pt x="1995" y="249"/>
                      </a:lnTo>
                      <a:lnTo>
                        <a:pt x="1972" y="263"/>
                      </a:lnTo>
                      <a:lnTo>
                        <a:pt x="1949" y="279"/>
                      </a:lnTo>
                      <a:lnTo>
                        <a:pt x="1926" y="296"/>
                      </a:lnTo>
                      <a:lnTo>
                        <a:pt x="1905" y="315"/>
                      </a:lnTo>
                      <a:lnTo>
                        <a:pt x="1885" y="334"/>
                      </a:lnTo>
                      <a:lnTo>
                        <a:pt x="1865" y="355"/>
                      </a:lnTo>
                      <a:lnTo>
                        <a:pt x="1845" y="377"/>
                      </a:lnTo>
                      <a:lnTo>
                        <a:pt x="1827" y="398"/>
                      </a:lnTo>
                      <a:lnTo>
                        <a:pt x="1809" y="421"/>
                      </a:lnTo>
                      <a:lnTo>
                        <a:pt x="1776" y="466"/>
                      </a:lnTo>
                      <a:lnTo>
                        <a:pt x="1744" y="510"/>
                      </a:lnTo>
                      <a:lnTo>
                        <a:pt x="1711" y="556"/>
                      </a:lnTo>
                      <a:lnTo>
                        <a:pt x="1698" y="573"/>
                      </a:lnTo>
                      <a:lnTo>
                        <a:pt x="1684" y="589"/>
                      </a:lnTo>
                      <a:lnTo>
                        <a:pt x="1670" y="604"/>
                      </a:lnTo>
                      <a:lnTo>
                        <a:pt x="1656" y="619"/>
                      </a:lnTo>
                      <a:lnTo>
                        <a:pt x="1641" y="631"/>
                      </a:lnTo>
                      <a:lnTo>
                        <a:pt x="1626" y="643"/>
                      </a:lnTo>
                      <a:lnTo>
                        <a:pt x="1612" y="655"/>
                      </a:lnTo>
                      <a:lnTo>
                        <a:pt x="1596" y="665"/>
                      </a:lnTo>
                      <a:lnTo>
                        <a:pt x="1581" y="675"/>
                      </a:lnTo>
                      <a:lnTo>
                        <a:pt x="1565" y="684"/>
                      </a:lnTo>
                      <a:lnTo>
                        <a:pt x="1549" y="692"/>
                      </a:lnTo>
                      <a:lnTo>
                        <a:pt x="1533" y="699"/>
                      </a:lnTo>
                      <a:lnTo>
                        <a:pt x="1517" y="705"/>
                      </a:lnTo>
                      <a:lnTo>
                        <a:pt x="1500" y="712"/>
                      </a:lnTo>
                      <a:lnTo>
                        <a:pt x="1484" y="717"/>
                      </a:lnTo>
                      <a:lnTo>
                        <a:pt x="1467" y="721"/>
                      </a:lnTo>
                      <a:lnTo>
                        <a:pt x="1434" y="728"/>
                      </a:lnTo>
                      <a:lnTo>
                        <a:pt x="1401" y="733"/>
                      </a:lnTo>
                      <a:lnTo>
                        <a:pt x="1368" y="736"/>
                      </a:lnTo>
                      <a:lnTo>
                        <a:pt x="1335" y="739"/>
                      </a:lnTo>
                      <a:lnTo>
                        <a:pt x="1303" y="739"/>
                      </a:lnTo>
                      <a:lnTo>
                        <a:pt x="1271" y="738"/>
                      </a:lnTo>
                      <a:lnTo>
                        <a:pt x="1239" y="734"/>
                      </a:lnTo>
                      <a:lnTo>
                        <a:pt x="1208" y="732"/>
                      </a:lnTo>
                      <a:lnTo>
                        <a:pt x="1191" y="730"/>
                      </a:lnTo>
                      <a:lnTo>
                        <a:pt x="1173" y="727"/>
                      </a:lnTo>
                      <a:lnTo>
                        <a:pt x="1155" y="724"/>
                      </a:lnTo>
                      <a:lnTo>
                        <a:pt x="1135" y="721"/>
                      </a:lnTo>
                      <a:lnTo>
                        <a:pt x="1114" y="718"/>
                      </a:lnTo>
                      <a:lnTo>
                        <a:pt x="1094" y="714"/>
                      </a:lnTo>
                      <a:lnTo>
                        <a:pt x="1071" y="710"/>
                      </a:lnTo>
                      <a:lnTo>
                        <a:pt x="1048" y="705"/>
                      </a:lnTo>
                      <a:lnTo>
                        <a:pt x="973" y="691"/>
                      </a:lnTo>
                      <a:lnTo>
                        <a:pt x="892" y="677"/>
                      </a:lnTo>
                      <a:lnTo>
                        <a:pt x="850" y="671"/>
                      </a:lnTo>
                      <a:lnTo>
                        <a:pt x="807" y="666"/>
                      </a:lnTo>
                      <a:lnTo>
                        <a:pt x="766" y="662"/>
                      </a:lnTo>
                      <a:lnTo>
                        <a:pt x="725" y="659"/>
                      </a:lnTo>
                      <a:lnTo>
                        <a:pt x="683" y="658"/>
                      </a:lnTo>
                      <a:lnTo>
                        <a:pt x="644" y="660"/>
                      </a:lnTo>
                      <a:lnTo>
                        <a:pt x="625" y="661"/>
                      </a:lnTo>
                      <a:lnTo>
                        <a:pt x="607" y="663"/>
                      </a:lnTo>
                      <a:lnTo>
                        <a:pt x="588" y="665"/>
                      </a:lnTo>
                      <a:lnTo>
                        <a:pt x="570" y="669"/>
                      </a:lnTo>
                      <a:lnTo>
                        <a:pt x="554" y="673"/>
                      </a:lnTo>
                      <a:lnTo>
                        <a:pt x="537" y="678"/>
                      </a:lnTo>
                      <a:lnTo>
                        <a:pt x="522" y="683"/>
                      </a:lnTo>
                      <a:lnTo>
                        <a:pt x="507" y="689"/>
                      </a:lnTo>
                      <a:lnTo>
                        <a:pt x="493" y="696"/>
                      </a:lnTo>
                      <a:lnTo>
                        <a:pt x="480" y="704"/>
                      </a:lnTo>
                      <a:lnTo>
                        <a:pt x="468" y="714"/>
                      </a:lnTo>
                      <a:lnTo>
                        <a:pt x="457" y="723"/>
                      </a:lnTo>
                      <a:lnTo>
                        <a:pt x="442" y="738"/>
                      </a:lnTo>
                      <a:lnTo>
                        <a:pt x="429" y="753"/>
                      </a:lnTo>
                      <a:lnTo>
                        <a:pt x="414" y="767"/>
                      </a:lnTo>
                      <a:lnTo>
                        <a:pt x="402" y="783"/>
                      </a:lnTo>
                      <a:lnTo>
                        <a:pt x="388" y="800"/>
                      </a:lnTo>
                      <a:lnTo>
                        <a:pt x="377" y="816"/>
                      </a:lnTo>
                      <a:lnTo>
                        <a:pt x="365" y="833"/>
                      </a:lnTo>
                      <a:lnTo>
                        <a:pt x="353" y="850"/>
                      </a:lnTo>
                      <a:lnTo>
                        <a:pt x="343" y="868"/>
                      </a:lnTo>
                      <a:lnTo>
                        <a:pt x="333" y="886"/>
                      </a:lnTo>
                      <a:lnTo>
                        <a:pt x="322" y="905"/>
                      </a:lnTo>
                      <a:lnTo>
                        <a:pt x="313" y="924"/>
                      </a:lnTo>
                      <a:lnTo>
                        <a:pt x="304" y="943"/>
                      </a:lnTo>
                      <a:lnTo>
                        <a:pt x="295" y="963"/>
                      </a:lnTo>
                      <a:lnTo>
                        <a:pt x="287" y="983"/>
                      </a:lnTo>
                      <a:lnTo>
                        <a:pt x="279" y="1003"/>
                      </a:lnTo>
                      <a:lnTo>
                        <a:pt x="265" y="1046"/>
                      </a:lnTo>
                      <a:lnTo>
                        <a:pt x="253" y="1090"/>
                      </a:lnTo>
                      <a:lnTo>
                        <a:pt x="243" y="1137"/>
                      </a:lnTo>
                      <a:lnTo>
                        <a:pt x="233" y="1184"/>
                      </a:lnTo>
                      <a:lnTo>
                        <a:pt x="226" y="1234"/>
                      </a:lnTo>
                      <a:lnTo>
                        <a:pt x="221" y="1285"/>
                      </a:lnTo>
                      <a:lnTo>
                        <a:pt x="218" y="1338"/>
                      </a:lnTo>
                      <a:lnTo>
                        <a:pt x="216" y="1393"/>
                      </a:lnTo>
                      <a:lnTo>
                        <a:pt x="216" y="1426"/>
                      </a:lnTo>
                      <a:lnTo>
                        <a:pt x="218" y="1471"/>
                      </a:lnTo>
                      <a:lnTo>
                        <a:pt x="220" y="1525"/>
                      </a:lnTo>
                      <a:lnTo>
                        <a:pt x="224" y="1590"/>
                      </a:lnTo>
                      <a:lnTo>
                        <a:pt x="234" y="1746"/>
                      </a:lnTo>
                      <a:lnTo>
                        <a:pt x="249" y="1930"/>
                      </a:lnTo>
                      <a:lnTo>
                        <a:pt x="265" y="2137"/>
                      </a:lnTo>
                      <a:lnTo>
                        <a:pt x="284" y="2361"/>
                      </a:lnTo>
                      <a:lnTo>
                        <a:pt x="304" y="2594"/>
                      </a:lnTo>
                      <a:lnTo>
                        <a:pt x="325" y="2832"/>
                      </a:lnTo>
                      <a:lnTo>
                        <a:pt x="367" y="3290"/>
                      </a:lnTo>
                      <a:lnTo>
                        <a:pt x="403" y="3685"/>
                      </a:lnTo>
                      <a:lnTo>
                        <a:pt x="429" y="3963"/>
                      </a:lnTo>
                      <a:lnTo>
                        <a:pt x="440" y="4073"/>
                      </a:lnTo>
                      <a:lnTo>
                        <a:pt x="440" y="4084"/>
                      </a:lnTo>
                      <a:lnTo>
                        <a:pt x="439" y="4095"/>
                      </a:lnTo>
                      <a:lnTo>
                        <a:pt x="438" y="4106"/>
                      </a:lnTo>
                      <a:lnTo>
                        <a:pt x="435" y="4116"/>
                      </a:lnTo>
                      <a:lnTo>
                        <a:pt x="432" y="4126"/>
                      </a:lnTo>
                      <a:lnTo>
                        <a:pt x="427" y="4135"/>
                      </a:lnTo>
                      <a:lnTo>
                        <a:pt x="422" y="4144"/>
                      </a:lnTo>
                      <a:lnTo>
                        <a:pt x="415" y="4153"/>
                      </a:lnTo>
                      <a:lnTo>
                        <a:pt x="408" y="4160"/>
                      </a:lnTo>
                      <a:lnTo>
                        <a:pt x="401" y="4167"/>
                      </a:lnTo>
                      <a:lnTo>
                        <a:pt x="393" y="4173"/>
                      </a:lnTo>
                      <a:lnTo>
                        <a:pt x="383" y="4178"/>
                      </a:lnTo>
                      <a:lnTo>
                        <a:pt x="374" y="4184"/>
                      </a:lnTo>
                      <a:lnTo>
                        <a:pt x="364" y="4187"/>
                      </a:lnTo>
                      <a:lnTo>
                        <a:pt x="353" y="4190"/>
                      </a:lnTo>
                      <a:lnTo>
                        <a:pt x="342" y="4191"/>
                      </a:lnTo>
                      <a:lnTo>
                        <a:pt x="332" y="4192"/>
                      </a:lnTo>
                      <a:lnTo>
                        <a:pt x="320" y="4191"/>
                      </a:lnTo>
                      <a:lnTo>
                        <a:pt x="310" y="4190"/>
                      </a:lnTo>
                      <a:lnTo>
                        <a:pt x="300" y="4187"/>
                      </a:lnTo>
                      <a:lnTo>
                        <a:pt x="290" y="4184"/>
                      </a:lnTo>
                      <a:lnTo>
                        <a:pt x="280" y="4178"/>
                      </a:lnTo>
                      <a:lnTo>
                        <a:pt x="272" y="4173"/>
                      </a:lnTo>
                      <a:lnTo>
                        <a:pt x="263" y="4167"/>
                      </a:lnTo>
                      <a:lnTo>
                        <a:pt x="255" y="4160"/>
                      </a:lnTo>
                      <a:lnTo>
                        <a:pt x="249" y="4153"/>
                      </a:lnTo>
                      <a:lnTo>
                        <a:pt x="243" y="4144"/>
                      </a:lnTo>
                      <a:lnTo>
                        <a:pt x="236" y="4135"/>
                      </a:lnTo>
                      <a:lnTo>
                        <a:pt x="232" y="4126"/>
                      </a:lnTo>
                      <a:lnTo>
                        <a:pt x="228" y="4115"/>
                      </a:lnTo>
                      <a:lnTo>
                        <a:pt x="226" y="4105"/>
                      </a:lnTo>
                      <a:lnTo>
                        <a:pt x="224" y="4094"/>
                      </a:lnTo>
                      <a:lnTo>
                        <a:pt x="212" y="3961"/>
                      </a:lnTo>
                      <a:lnTo>
                        <a:pt x="185" y="3672"/>
                      </a:lnTo>
                      <a:lnTo>
                        <a:pt x="148" y="3274"/>
                      </a:lnTo>
                      <a:lnTo>
                        <a:pt x="106" y="2817"/>
                      </a:lnTo>
                      <a:lnTo>
                        <a:pt x="85" y="2582"/>
                      </a:lnTo>
                      <a:lnTo>
                        <a:pt x="66" y="2351"/>
                      </a:lnTo>
                      <a:lnTo>
                        <a:pt x="47" y="2130"/>
                      </a:lnTo>
                      <a:lnTo>
                        <a:pt x="31" y="1924"/>
                      </a:lnTo>
                      <a:lnTo>
                        <a:pt x="17" y="1742"/>
                      </a:lnTo>
                      <a:lnTo>
                        <a:pt x="7" y="1587"/>
                      </a:lnTo>
                      <a:lnTo>
                        <a:pt x="4" y="1523"/>
                      </a:lnTo>
                      <a:lnTo>
                        <a:pt x="1" y="1468"/>
                      </a:lnTo>
                      <a:lnTo>
                        <a:pt x="0" y="1424"/>
                      </a:lnTo>
                      <a:lnTo>
                        <a:pt x="0" y="1390"/>
                      </a:lnTo>
                      <a:lnTo>
                        <a:pt x="1" y="1357"/>
                      </a:lnTo>
                      <a:lnTo>
                        <a:pt x="2" y="1324"/>
                      </a:lnTo>
                      <a:lnTo>
                        <a:pt x="4" y="1292"/>
                      </a:lnTo>
                      <a:lnTo>
                        <a:pt x="6" y="1260"/>
                      </a:lnTo>
                      <a:lnTo>
                        <a:pt x="9" y="1228"/>
                      </a:lnTo>
                      <a:lnTo>
                        <a:pt x="13" y="1198"/>
                      </a:lnTo>
                      <a:lnTo>
                        <a:pt x="17" y="1167"/>
                      </a:lnTo>
                      <a:lnTo>
                        <a:pt x="21" y="1138"/>
                      </a:lnTo>
                      <a:lnTo>
                        <a:pt x="27" y="1108"/>
                      </a:lnTo>
                      <a:lnTo>
                        <a:pt x="33" y="1079"/>
                      </a:lnTo>
                      <a:lnTo>
                        <a:pt x="39" y="1051"/>
                      </a:lnTo>
                      <a:lnTo>
                        <a:pt x="46" y="1023"/>
                      </a:lnTo>
                      <a:lnTo>
                        <a:pt x="53" y="996"/>
                      </a:lnTo>
                      <a:lnTo>
                        <a:pt x="62" y="969"/>
                      </a:lnTo>
                      <a:lnTo>
                        <a:pt x="71" y="943"/>
                      </a:lnTo>
                      <a:lnTo>
                        <a:pt x="80" y="917"/>
                      </a:lnTo>
                      <a:lnTo>
                        <a:pt x="90" y="892"/>
                      </a:lnTo>
                      <a:lnTo>
                        <a:pt x="100" y="867"/>
                      </a:lnTo>
                      <a:lnTo>
                        <a:pt x="111" y="842"/>
                      </a:lnTo>
                      <a:lnTo>
                        <a:pt x="123" y="818"/>
                      </a:lnTo>
                      <a:lnTo>
                        <a:pt x="135" y="795"/>
                      </a:lnTo>
                      <a:lnTo>
                        <a:pt x="148" y="772"/>
                      </a:lnTo>
                      <a:lnTo>
                        <a:pt x="161" y="750"/>
                      </a:lnTo>
                      <a:lnTo>
                        <a:pt x="174" y="727"/>
                      </a:lnTo>
                      <a:lnTo>
                        <a:pt x="189" y="706"/>
                      </a:lnTo>
                      <a:lnTo>
                        <a:pt x="204" y="685"/>
                      </a:lnTo>
                      <a:lnTo>
                        <a:pt x="220" y="664"/>
                      </a:lnTo>
                      <a:lnTo>
                        <a:pt x="236" y="644"/>
                      </a:lnTo>
                      <a:lnTo>
                        <a:pt x="253" y="625"/>
                      </a:lnTo>
                      <a:lnTo>
                        <a:pt x="271" y="605"/>
                      </a:lnTo>
                      <a:lnTo>
                        <a:pt x="288" y="587"/>
                      </a:lnTo>
                      <a:lnTo>
                        <a:pt x="307" y="5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2158">
                  <a:extLst>
                    <a:ext uri="{FF2B5EF4-FFF2-40B4-BE49-F238E27FC236}">
                      <a16:creationId xmlns:a16="http://schemas.microsoft.com/office/drawing/2014/main" id="{777A82ED-3EC1-498C-9D40-62AE7F930729}"/>
                    </a:ext>
                  </a:extLst>
                </p:cNvPr>
                <p:cNvSpPr>
                  <a:spLocks/>
                </p:cNvSpPr>
                <p:nvPr/>
              </p:nvSpPr>
              <p:spPr bwMode="auto">
                <a:xfrm>
                  <a:off x="1982" y="2821"/>
                  <a:ext cx="73" cy="32"/>
                </a:xfrm>
                <a:custGeom>
                  <a:avLst/>
                  <a:gdLst>
                    <a:gd name="T0" fmla="*/ 0 w 1091"/>
                    <a:gd name="T1" fmla="*/ 0 h 488"/>
                    <a:gd name="T2" fmla="*/ 0 w 1091"/>
                    <a:gd name="T3" fmla="*/ 0 h 488"/>
                    <a:gd name="T4" fmla="*/ 0 w 1091"/>
                    <a:gd name="T5" fmla="*/ 0 h 488"/>
                    <a:gd name="T6" fmla="*/ 0 w 1091"/>
                    <a:gd name="T7" fmla="*/ 0 h 488"/>
                    <a:gd name="T8" fmla="*/ 0 w 1091"/>
                    <a:gd name="T9" fmla="*/ 0 h 488"/>
                    <a:gd name="T10" fmla="*/ 0 w 1091"/>
                    <a:gd name="T11" fmla="*/ 0 h 488"/>
                    <a:gd name="T12" fmla="*/ 0 w 1091"/>
                    <a:gd name="T13" fmla="*/ 0 h 488"/>
                    <a:gd name="T14" fmla="*/ 0 w 1091"/>
                    <a:gd name="T15" fmla="*/ 0 h 488"/>
                    <a:gd name="T16" fmla="*/ 0 w 1091"/>
                    <a:gd name="T17" fmla="*/ 0 h 488"/>
                    <a:gd name="T18" fmla="*/ 0 w 1091"/>
                    <a:gd name="T19" fmla="*/ 0 h 488"/>
                    <a:gd name="T20" fmla="*/ 0 w 1091"/>
                    <a:gd name="T21" fmla="*/ 0 h 488"/>
                    <a:gd name="T22" fmla="*/ 0 w 1091"/>
                    <a:gd name="T23" fmla="*/ 0 h 488"/>
                    <a:gd name="T24" fmla="*/ 0 w 1091"/>
                    <a:gd name="T25" fmla="*/ 0 h 488"/>
                    <a:gd name="T26" fmla="*/ 0 w 1091"/>
                    <a:gd name="T27" fmla="*/ 0 h 488"/>
                    <a:gd name="T28" fmla="*/ 0 w 1091"/>
                    <a:gd name="T29" fmla="*/ 0 h 488"/>
                    <a:gd name="T30" fmla="*/ 0 w 1091"/>
                    <a:gd name="T31" fmla="*/ 0 h 488"/>
                    <a:gd name="T32" fmla="*/ 0 w 1091"/>
                    <a:gd name="T33" fmla="*/ 0 h 488"/>
                    <a:gd name="T34" fmla="*/ 0 w 1091"/>
                    <a:gd name="T35" fmla="*/ 0 h 488"/>
                    <a:gd name="T36" fmla="*/ 0 w 1091"/>
                    <a:gd name="T37" fmla="*/ 0 h 488"/>
                    <a:gd name="T38" fmla="*/ 0 w 1091"/>
                    <a:gd name="T39" fmla="*/ 0 h 488"/>
                    <a:gd name="T40" fmla="*/ 0 w 1091"/>
                    <a:gd name="T41" fmla="*/ 0 h 488"/>
                    <a:gd name="T42" fmla="*/ 0 w 1091"/>
                    <a:gd name="T43" fmla="*/ 0 h 488"/>
                    <a:gd name="T44" fmla="*/ 0 w 1091"/>
                    <a:gd name="T45" fmla="*/ 0 h 488"/>
                    <a:gd name="T46" fmla="*/ 0 w 1091"/>
                    <a:gd name="T47" fmla="*/ 0 h 488"/>
                    <a:gd name="T48" fmla="*/ 0 w 1091"/>
                    <a:gd name="T49" fmla="*/ 0 h 488"/>
                    <a:gd name="T50" fmla="*/ 0 w 1091"/>
                    <a:gd name="T51" fmla="*/ 0 h 488"/>
                    <a:gd name="T52" fmla="*/ 0 w 1091"/>
                    <a:gd name="T53" fmla="*/ 0 h 488"/>
                    <a:gd name="T54" fmla="*/ 0 w 1091"/>
                    <a:gd name="T55" fmla="*/ 0 h 488"/>
                    <a:gd name="T56" fmla="*/ 0 w 1091"/>
                    <a:gd name="T57" fmla="*/ 0 h 488"/>
                    <a:gd name="T58" fmla="*/ 0 w 1091"/>
                    <a:gd name="T59" fmla="*/ 0 h 488"/>
                    <a:gd name="T60" fmla="*/ 0 w 1091"/>
                    <a:gd name="T61" fmla="*/ 0 h 488"/>
                    <a:gd name="T62" fmla="*/ 0 w 1091"/>
                    <a:gd name="T63" fmla="*/ 0 h 488"/>
                    <a:gd name="T64" fmla="*/ 0 w 1091"/>
                    <a:gd name="T65" fmla="*/ 0 h 488"/>
                    <a:gd name="T66" fmla="*/ 0 w 1091"/>
                    <a:gd name="T67" fmla="*/ 0 h 488"/>
                    <a:gd name="T68" fmla="*/ 0 w 1091"/>
                    <a:gd name="T69" fmla="*/ 0 h 488"/>
                    <a:gd name="T70" fmla="*/ 0 w 1091"/>
                    <a:gd name="T71" fmla="*/ 0 h 488"/>
                    <a:gd name="T72" fmla="*/ 0 w 1091"/>
                    <a:gd name="T73" fmla="*/ 0 h 488"/>
                    <a:gd name="T74" fmla="*/ 0 w 1091"/>
                    <a:gd name="T75" fmla="*/ 0 h 488"/>
                    <a:gd name="T76" fmla="*/ 0 w 1091"/>
                    <a:gd name="T77" fmla="*/ 0 h 488"/>
                    <a:gd name="T78" fmla="*/ 0 w 1091"/>
                    <a:gd name="T79" fmla="*/ 0 h 488"/>
                    <a:gd name="T80" fmla="*/ 0 w 1091"/>
                    <a:gd name="T81" fmla="*/ 0 h 488"/>
                    <a:gd name="T82" fmla="*/ 0 w 1091"/>
                    <a:gd name="T83" fmla="*/ 0 h 488"/>
                    <a:gd name="T84" fmla="*/ 0 w 1091"/>
                    <a:gd name="T85" fmla="*/ 0 h 488"/>
                    <a:gd name="T86" fmla="*/ 0 w 1091"/>
                    <a:gd name="T87" fmla="*/ 0 h 488"/>
                    <a:gd name="T88" fmla="*/ 0 w 1091"/>
                    <a:gd name="T89" fmla="*/ 0 h 488"/>
                    <a:gd name="T90" fmla="*/ 0 w 1091"/>
                    <a:gd name="T91" fmla="*/ 0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91" h="488">
                      <a:moveTo>
                        <a:pt x="909" y="404"/>
                      </a:moveTo>
                      <a:lnTo>
                        <a:pt x="881" y="379"/>
                      </a:lnTo>
                      <a:lnTo>
                        <a:pt x="854" y="355"/>
                      </a:lnTo>
                      <a:lnTo>
                        <a:pt x="828" y="333"/>
                      </a:lnTo>
                      <a:lnTo>
                        <a:pt x="804" y="314"/>
                      </a:lnTo>
                      <a:lnTo>
                        <a:pt x="781" y="297"/>
                      </a:lnTo>
                      <a:lnTo>
                        <a:pt x="760" y="282"/>
                      </a:lnTo>
                      <a:lnTo>
                        <a:pt x="739" y="269"/>
                      </a:lnTo>
                      <a:lnTo>
                        <a:pt x="719" y="257"/>
                      </a:lnTo>
                      <a:lnTo>
                        <a:pt x="700" y="247"/>
                      </a:lnTo>
                      <a:lnTo>
                        <a:pt x="681" y="239"/>
                      </a:lnTo>
                      <a:lnTo>
                        <a:pt x="661" y="232"/>
                      </a:lnTo>
                      <a:lnTo>
                        <a:pt x="643" y="227"/>
                      </a:lnTo>
                      <a:lnTo>
                        <a:pt x="624" y="222"/>
                      </a:lnTo>
                      <a:lnTo>
                        <a:pt x="605" y="219"/>
                      </a:lnTo>
                      <a:lnTo>
                        <a:pt x="585" y="217"/>
                      </a:lnTo>
                      <a:lnTo>
                        <a:pt x="565" y="216"/>
                      </a:lnTo>
                      <a:lnTo>
                        <a:pt x="543" y="217"/>
                      </a:lnTo>
                      <a:lnTo>
                        <a:pt x="519" y="220"/>
                      </a:lnTo>
                      <a:lnTo>
                        <a:pt x="495" y="226"/>
                      </a:lnTo>
                      <a:lnTo>
                        <a:pt x="470" y="233"/>
                      </a:lnTo>
                      <a:lnTo>
                        <a:pt x="445" y="242"/>
                      </a:lnTo>
                      <a:lnTo>
                        <a:pt x="421" y="252"/>
                      </a:lnTo>
                      <a:lnTo>
                        <a:pt x="395" y="266"/>
                      </a:lnTo>
                      <a:lnTo>
                        <a:pt x="370" y="280"/>
                      </a:lnTo>
                      <a:lnTo>
                        <a:pt x="345" y="296"/>
                      </a:lnTo>
                      <a:lnTo>
                        <a:pt x="321" y="313"/>
                      </a:lnTo>
                      <a:lnTo>
                        <a:pt x="297" y="332"/>
                      </a:lnTo>
                      <a:lnTo>
                        <a:pt x="276" y="352"/>
                      </a:lnTo>
                      <a:lnTo>
                        <a:pt x="254" y="372"/>
                      </a:lnTo>
                      <a:lnTo>
                        <a:pt x="233" y="395"/>
                      </a:lnTo>
                      <a:lnTo>
                        <a:pt x="215" y="418"/>
                      </a:lnTo>
                      <a:lnTo>
                        <a:pt x="197" y="442"/>
                      </a:lnTo>
                      <a:lnTo>
                        <a:pt x="190" y="450"/>
                      </a:lnTo>
                      <a:lnTo>
                        <a:pt x="183" y="458"/>
                      </a:lnTo>
                      <a:lnTo>
                        <a:pt x="174" y="465"/>
                      </a:lnTo>
                      <a:lnTo>
                        <a:pt x="166" y="472"/>
                      </a:lnTo>
                      <a:lnTo>
                        <a:pt x="157" y="477"/>
                      </a:lnTo>
                      <a:lnTo>
                        <a:pt x="148" y="481"/>
                      </a:lnTo>
                      <a:lnTo>
                        <a:pt x="138" y="484"/>
                      </a:lnTo>
                      <a:lnTo>
                        <a:pt x="128" y="486"/>
                      </a:lnTo>
                      <a:lnTo>
                        <a:pt x="118" y="488"/>
                      </a:lnTo>
                      <a:lnTo>
                        <a:pt x="107" y="488"/>
                      </a:lnTo>
                      <a:lnTo>
                        <a:pt x="97" y="487"/>
                      </a:lnTo>
                      <a:lnTo>
                        <a:pt x="87" y="486"/>
                      </a:lnTo>
                      <a:lnTo>
                        <a:pt x="76" y="483"/>
                      </a:lnTo>
                      <a:lnTo>
                        <a:pt x="66" y="480"/>
                      </a:lnTo>
                      <a:lnTo>
                        <a:pt x="57" y="475"/>
                      </a:lnTo>
                      <a:lnTo>
                        <a:pt x="46" y="468"/>
                      </a:lnTo>
                      <a:lnTo>
                        <a:pt x="38" y="462"/>
                      </a:lnTo>
                      <a:lnTo>
                        <a:pt x="30" y="455"/>
                      </a:lnTo>
                      <a:lnTo>
                        <a:pt x="23" y="447"/>
                      </a:lnTo>
                      <a:lnTo>
                        <a:pt x="17" y="437"/>
                      </a:lnTo>
                      <a:lnTo>
                        <a:pt x="12" y="429"/>
                      </a:lnTo>
                      <a:lnTo>
                        <a:pt x="7" y="419"/>
                      </a:lnTo>
                      <a:lnTo>
                        <a:pt x="4" y="410"/>
                      </a:lnTo>
                      <a:lnTo>
                        <a:pt x="2" y="399"/>
                      </a:lnTo>
                      <a:lnTo>
                        <a:pt x="1" y="389"/>
                      </a:lnTo>
                      <a:lnTo>
                        <a:pt x="0" y="379"/>
                      </a:lnTo>
                      <a:lnTo>
                        <a:pt x="1" y="368"/>
                      </a:lnTo>
                      <a:lnTo>
                        <a:pt x="2" y="358"/>
                      </a:lnTo>
                      <a:lnTo>
                        <a:pt x="5" y="348"/>
                      </a:lnTo>
                      <a:lnTo>
                        <a:pt x="9" y="337"/>
                      </a:lnTo>
                      <a:lnTo>
                        <a:pt x="13" y="328"/>
                      </a:lnTo>
                      <a:lnTo>
                        <a:pt x="19" y="319"/>
                      </a:lnTo>
                      <a:lnTo>
                        <a:pt x="32" y="301"/>
                      </a:lnTo>
                      <a:lnTo>
                        <a:pt x="45" y="283"/>
                      </a:lnTo>
                      <a:lnTo>
                        <a:pt x="59" y="267"/>
                      </a:lnTo>
                      <a:lnTo>
                        <a:pt x="73" y="249"/>
                      </a:lnTo>
                      <a:lnTo>
                        <a:pt x="88" y="234"/>
                      </a:lnTo>
                      <a:lnTo>
                        <a:pt x="102" y="218"/>
                      </a:lnTo>
                      <a:lnTo>
                        <a:pt x="118" y="203"/>
                      </a:lnTo>
                      <a:lnTo>
                        <a:pt x="134" y="187"/>
                      </a:lnTo>
                      <a:lnTo>
                        <a:pt x="166" y="159"/>
                      </a:lnTo>
                      <a:lnTo>
                        <a:pt x="200" y="132"/>
                      </a:lnTo>
                      <a:lnTo>
                        <a:pt x="235" y="109"/>
                      </a:lnTo>
                      <a:lnTo>
                        <a:pt x="272" y="86"/>
                      </a:lnTo>
                      <a:lnTo>
                        <a:pt x="308" y="66"/>
                      </a:lnTo>
                      <a:lnTo>
                        <a:pt x="345" y="49"/>
                      </a:lnTo>
                      <a:lnTo>
                        <a:pt x="364" y="41"/>
                      </a:lnTo>
                      <a:lnTo>
                        <a:pt x="382" y="34"/>
                      </a:lnTo>
                      <a:lnTo>
                        <a:pt x="401" y="27"/>
                      </a:lnTo>
                      <a:lnTo>
                        <a:pt x="421" y="22"/>
                      </a:lnTo>
                      <a:lnTo>
                        <a:pt x="439" y="17"/>
                      </a:lnTo>
                      <a:lnTo>
                        <a:pt x="458" y="11"/>
                      </a:lnTo>
                      <a:lnTo>
                        <a:pt x="476" y="8"/>
                      </a:lnTo>
                      <a:lnTo>
                        <a:pt x="495" y="5"/>
                      </a:lnTo>
                      <a:lnTo>
                        <a:pt x="514" y="2"/>
                      </a:lnTo>
                      <a:lnTo>
                        <a:pt x="532" y="1"/>
                      </a:lnTo>
                      <a:lnTo>
                        <a:pt x="550" y="0"/>
                      </a:lnTo>
                      <a:lnTo>
                        <a:pt x="568" y="0"/>
                      </a:lnTo>
                      <a:lnTo>
                        <a:pt x="604" y="1"/>
                      </a:lnTo>
                      <a:lnTo>
                        <a:pt x="637" y="4"/>
                      </a:lnTo>
                      <a:lnTo>
                        <a:pt x="669" y="9"/>
                      </a:lnTo>
                      <a:lnTo>
                        <a:pt x="700" y="17"/>
                      </a:lnTo>
                      <a:lnTo>
                        <a:pt x="730" y="26"/>
                      </a:lnTo>
                      <a:lnTo>
                        <a:pt x="760" y="36"/>
                      </a:lnTo>
                      <a:lnTo>
                        <a:pt x="789" y="49"/>
                      </a:lnTo>
                      <a:lnTo>
                        <a:pt x="818" y="63"/>
                      </a:lnTo>
                      <a:lnTo>
                        <a:pt x="847" y="80"/>
                      </a:lnTo>
                      <a:lnTo>
                        <a:pt x="875" y="98"/>
                      </a:lnTo>
                      <a:lnTo>
                        <a:pt x="903" y="118"/>
                      </a:lnTo>
                      <a:lnTo>
                        <a:pt x="932" y="140"/>
                      </a:lnTo>
                      <a:lnTo>
                        <a:pt x="962" y="163"/>
                      </a:lnTo>
                      <a:lnTo>
                        <a:pt x="992" y="188"/>
                      </a:lnTo>
                      <a:lnTo>
                        <a:pt x="1023" y="215"/>
                      </a:lnTo>
                      <a:lnTo>
                        <a:pt x="1055" y="245"/>
                      </a:lnTo>
                      <a:lnTo>
                        <a:pt x="1063" y="252"/>
                      </a:lnTo>
                      <a:lnTo>
                        <a:pt x="1070" y="261"/>
                      </a:lnTo>
                      <a:lnTo>
                        <a:pt x="1075" y="270"/>
                      </a:lnTo>
                      <a:lnTo>
                        <a:pt x="1080" y="279"/>
                      </a:lnTo>
                      <a:lnTo>
                        <a:pt x="1084" y="290"/>
                      </a:lnTo>
                      <a:lnTo>
                        <a:pt x="1088" y="299"/>
                      </a:lnTo>
                      <a:lnTo>
                        <a:pt x="1090" y="309"/>
                      </a:lnTo>
                      <a:lnTo>
                        <a:pt x="1091" y="320"/>
                      </a:lnTo>
                      <a:lnTo>
                        <a:pt x="1090" y="330"/>
                      </a:lnTo>
                      <a:lnTo>
                        <a:pt x="1089" y="340"/>
                      </a:lnTo>
                      <a:lnTo>
                        <a:pt x="1086" y="351"/>
                      </a:lnTo>
                      <a:lnTo>
                        <a:pt x="1084" y="361"/>
                      </a:lnTo>
                      <a:lnTo>
                        <a:pt x="1080" y="370"/>
                      </a:lnTo>
                      <a:lnTo>
                        <a:pt x="1075" y="380"/>
                      </a:lnTo>
                      <a:lnTo>
                        <a:pt x="1069" y="389"/>
                      </a:lnTo>
                      <a:lnTo>
                        <a:pt x="1062" y="397"/>
                      </a:lnTo>
                      <a:lnTo>
                        <a:pt x="1053" y="405"/>
                      </a:lnTo>
                      <a:lnTo>
                        <a:pt x="1045" y="413"/>
                      </a:lnTo>
                      <a:lnTo>
                        <a:pt x="1036" y="418"/>
                      </a:lnTo>
                      <a:lnTo>
                        <a:pt x="1027" y="423"/>
                      </a:lnTo>
                      <a:lnTo>
                        <a:pt x="1017" y="427"/>
                      </a:lnTo>
                      <a:lnTo>
                        <a:pt x="1007" y="429"/>
                      </a:lnTo>
                      <a:lnTo>
                        <a:pt x="997" y="431"/>
                      </a:lnTo>
                      <a:lnTo>
                        <a:pt x="986" y="432"/>
                      </a:lnTo>
                      <a:lnTo>
                        <a:pt x="976" y="432"/>
                      </a:lnTo>
                      <a:lnTo>
                        <a:pt x="966" y="431"/>
                      </a:lnTo>
                      <a:lnTo>
                        <a:pt x="955" y="429"/>
                      </a:lnTo>
                      <a:lnTo>
                        <a:pt x="946" y="426"/>
                      </a:lnTo>
                      <a:lnTo>
                        <a:pt x="936" y="422"/>
                      </a:lnTo>
                      <a:lnTo>
                        <a:pt x="926" y="417"/>
                      </a:lnTo>
                      <a:lnTo>
                        <a:pt x="917" y="412"/>
                      </a:lnTo>
                      <a:lnTo>
                        <a:pt x="909" y="40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2159">
                  <a:extLst>
                    <a:ext uri="{FF2B5EF4-FFF2-40B4-BE49-F238E27FC236}">
                      <a16:creationId xmlns:a16="http://schemas.microsoft.com/office/drawing/2014/main" id="{76EE968A-DCFC-4654-BC44-AFE057ABAE03}"/>
                    </a:ext>
                  </a:extLst>
                </p:cNvPr>
                <p:cNvSpPr>
                  <a:spLocks/>
                </p:cNvSpPr>
                <p:nvPr/>
              </p:nvSpPr>
              <p:spPr bwMode="auto">
                <a:xfrm>
                  <a:off x="2029" y="2879"/>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09"/>
                      </a:moveTo>
                      <a:lnTo>
                        <a:pt x="217" y="354"/>
                      </a:lnTo>
                      <a:lnTo>
                        <a:pt x="216" y="366"/>
                      </a:lnTo>
                      <a:lnTo>
                        <a:pt x="214" y="376"/>
                      </a:lnTo>
                      <a:lnTo>
                        <a:pt x="211" y="386"/>
                      </a:lnTo>
                      <a:lnTo>
                        <a:pt x="208" y="397"/>
                      </a:lnTo>
                      <a:lnTo>
                        <a:pt x="203" y="406"/>
                      </a:lnTo>
                      <a:lnTo>
                        <a:pt x="198" y="414"/>
                      </a:lnTo>
                      <a:lnTo>
                        <a:pt x="191" y="422"/>
                      </a:lnTo>
                      <a:lnTo>
                        <a:pt x="184" y="430"/>
                      </a:lnTo>
                      <a:lnTo>
                        <a:pt x="176" y="437"/>
                      </a:lnTo>
                      <a:lnTo>
                        <a:pt x="168" y="443"/>
                      </a:lnTo>
                      <a:lnTo>
                        <a:pt x="158" y="448"/>
                      </a:lnTo>
                      <a:lnTo>
                        <a:pt x="149" y="452"/>
                      </a:lnTo>
                      <a:lnTo>
                        <a:pt x="139" y="457"/>
                      </a:lnTo>
                      <a:lnTo>
                        <a:pt x="128" y="459"/>
                      </a:lnTo>
                      <a:lnTo>
                        <a:pt x="118" y="461"/>
                      </a:lnTo>
                      <a:lnTo>
                        <a:pt x="107" y="461"/>
                      </a:lnTo>
                      <a:lnTo>
                        <a:pt x="96" y="460"/>
                      </a:lnTo>
                      <a:lnTo>
                        <a:pt x="85" y="458"/>
                      </a:lnTo>
                      <a:lnTo>
                        <a:pt x="74" y="456"/>
                      </a:lnTo>
                      <a:lnTo>
                        <a:pt x="65" y="451"/>
                      </a:lnTo>
                      <a:lnTo>
                        <a:pt x="56" y="446"/>
                      </a:lnTo>
                      <a:lnTo>
                        <a:pt x="47" y="441"/>
                      </a:lnTo>
                      <a:lnTo>
                        <a:pt x="38" y="435"/>
                      </a:lnTo>
                      <a:lnTo>
                        <a:pt x="31" y="428"/>
                      </a:lnTo>
                      <a:lnTo>
                        <a:pt x="24" y="419"/>
                      </a:lnTo>
                      <a:lnTo>
                        <a:pt x="18" y="411"/>
                      </a:lnTo>
                      <a:lnTo>
                        <a:pt x="12" y="403"/>
                      </a:lnTo>
                      <a:lnTo>
                        <a:pt x="8" y="392"/>
                      </a:lnTo>
                      <a:lnTo>
                        <a:pt x="5" y="383"/>
                      </a:lnTo>
                      <a:lnTo>
                        <a:pt x="2" y="373"/>
                      </a:lnTo>
                      <a:lnTo>
                        <a:pt x="1" y="361"/>
                      </a:lnTo>
                      <a:lnTo>
                        <a:pt x="0" y="350"/>
                      </a:lnTo>
                      <a:lnTo>
                        <a:pt x="8" y="106"/>
                      </a:lnTo>
                      <a:lnTo>
                        <a:pt x="9" y="95"/>
                      </a:lnTo>
                      <a:lnTo>
                        <a:pt x="11" y="84"/>
                      </a:lnTo>
                      <a:lnTo>
                        <a:pt x="14" y="74"/>
                      </a:lnTo>
                      <a:lnTo>
                        <a:pt x="18" y="64"/>
                      </a:lnTo>
                      <a:lnTo>
                        <a:pt x="23" y="54"/>
                      </a:lnTo>
                      <a:lnTo>
                        <a:pt x="28" y="46"/>
                      </a:lnTo>
                      <a:lnTo>
                        <a:pt x="34" y="38"/>
                      </a:lnTo>
                      <a:lnTo>
                        <a:pt x="41" y="30"/>
                      </a:lnTo>
                      <a:lnTo>
                        <a:pt x="50" y="23"/>
                      </a:lnTo>
                      <a:lnTo>
                        <a:pt x="58" y="17"/>
                      </a:lnTo>
                      <a:lnTo>
                        <a:pt x="67" y="12"/>
                      </a:lnTo>
                      <a:lnTo>
                        <a:pt x="77" y="7"/>
                      </a:lnTo>
                      <a:lnTo>
                        <a:pt x="87" y="4"/>
                      </a:lnTo>
                      <a:lnTo>
                        <a:pt x="97" y="2"/>
                      </a:lnTo>
                      <a:lnTo>
                        <a:pt x="108" y="0"/>
                      </a:lnTo>
                      <a:lnTo>
                        <a:pt x="119" y="0"/>
                      </a:lnTo>
                      <a:lnTo>
                        <a:pt x="129" y="1"/>
                      </a:lnTo>
                      <a:lnTo>
                        <a:pt x="141" y="2"/>
                      </a:lnTo>
                      <a:lnTo>
                        <a:pt x="151" y="5"/>
                      </a:lnTo>
                      <a:lnTo>
                        <a:pt x="160" y="9"/>
                      </a:lnTo>
                      <a:lnTo>
                        <a:pt x="170" y="13"/>
                      </a:lnTo>
                      <a:lnTo>
                        <a:pt x="179" y="19"/>
                      </a:lnTo>
                      <a:lnTo>
                        <a:pt x="187" y="25"/>
                      </a:lnTo>
                      <a:lnTo>
                        <a:pt x="194" y="33"/>
                      </a:lnTo>
                      <a:lnTo>
                        <a:pt x="202" y="40"/>
                      </a:lnTo>
                      <a:lnTo>
                        <a:pt x="208" y="48"/>
                      </a:lnTo>
                      <a:lnTo>
                        <a:pt x="213" y="58"/>
                      </a:lnTo>
                      <a:lnTo>
                        <a:pt x="217" y="67"/>
                      </a:lnTo>
                      <a:lnTo>
                        <a:pt x="220" y="77"/>
                      </a:lnTo>
                      <a:lnTo>
                        <a:pt x="223" y="87"/>
                      </a:lnTo>
                      <a:lnTo>
                        <a:pt x="224" y="98"/>
                      </a:lnTo>
                      <a:lnTo>
                        <a:pt x="225" y="10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2160">
                  <a:extLst>
                    <a:ext uri="{FF2B5EF4-FFF2-40B4-BE49-F238E27FC236}">
                      <a16:creationId xmlns:a16="http://schemas.microsoft.com/office/drawing/2014/main" id="{1FD31E22-AB83-4ABA-8496-6B84237BDD4E}"/>
                    </a:ext>
                  </a:extLst>
                </p:cNvPr>
                <p:cNvSpPr>
                  <a:spLocks/>
                </p:cNvSpPr>
                <p:nvPr/>
              </p:nvSpPr>
              <p:spPr bwMode="auto">
                <a:xfrm>
                  <a:off x="1909" y="2861"/>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2" y="53"/>
                      </a:moveTo>
                      <a:lnTo>
                        <a:pt x="2338" y="40"/>
                      </a:lnTo>
                      <a:lnTo>
                        <a:pt x="2332" y="30"/>
                      </a:lnTo>
                      <a:lnTo>
                        <a:pt x="2324" y="21"/>
                      </a:lnTo>
                      <a:lnTo>
                        <a:pt x="2315" y="13"/>
                      </a:lnTo>
                      <a:lnTo>
                        <a:pt x="2305" y="7"/>
                      </a:lnTo>
                      <a:lnTo>
                        <a:pt x="2294" y="3"/>
                      </a:lnTo>
                      <a:lnTo>
                        <a:pt x="2288" y="1"/>
                      </a:lnTo>
                      <a:lnTo>
                        <a:pt x="2282" y="1"/>
                      </a:lnTo>
                      <a:lnTo>
                        <a:pt x="2276" y="0"/>
                      </a:lnTo>
                      <a:lnTo>
                        <a:pt x="2270" y="1"/>
                      </a:lnTo>
                      <a:lnTo>
                        <a:pt x="60" y="236"/>
                      </a:lnTo>
                      <a:lnTo>
                        <a:pt x="53" y="238"/>
                      </a:lnTo>
                      <a:lnTo>
                        <a:pt x="46" y="239"/>
                      </a:lnTo>
                      <a:lnTo>
                        <a:pt x="40" y="241"/>
                      </a:lnTo>
                      <a:lnTo>
                        <a:pt x="34" y="244"/>
                      </a:lnTo>
                      <a:lnTo>
                        <a:pt x="29" y="247"/>
                      </a:lnTo>
                      <a:lnTo>
                        <a:pt x="24" y="251"/>
                      </a:lnTo>
                      <a:lnTo>
                        <a:pt x="20" y="256"/>
                      </a:lnTo>
                      <a:lnTo>
                        <a:pt x="15" y="261"/>
                      </a:lnTo>
                      <a:lnTo>
                        <a:pt x="11" y="266"/>
                      </a:lnTo>
                      <a:lnTo>
                        <a:pt x="8" y="271"/>
                      </a:lnTo>
                      <a:lnTo>
                        <a:pt x="5" y="277"/>
                      </a:lnTo>
                      <a:lnTo>
                        <a:pt x="3" y="283"/>
                      </a:lnTo>
                      <a:lnTo>
                        <a:pt x="1" y="290"/>
                      </a:lnTo>
                      <a:lnTo>
                        <a:pt x="1" y="296"/>
                      </a:lnTo>
                      <a:lnTo>
                        <a:pt x="0" y="303"/>
                      </a:lnTo>
                      <a:lnTo>
                        <a:pt x="1" y="309"/>
                      </a:lnTo>
                      <a:lnTo>
                        <a:pt x="2" y="317"/>
                      </a:lnTo>
                      <a:lnTo>
                        <a:pt x="3" y="323"/>
                      </a:lnTo>
                      <a:lnTo>
                        <a:pt x="6" y="329"/>
                      </a:lnTo>
                      <a:lnTo>
                        <a:pt x="8" y="335"/>
                      </a:lnTo>
                      <a:lnTo>
                        <a:pt x="12" y="340"/>
                      </a:lnTo>
                      <a:lnTo>
                        <a:pt x="15" y="345"/>
                      </a:lnTo>
                      <a:lnTo>
                        <a:pt x="21" y="350"/>
                      </a:lnTo>
                      <a:lnTo>
                        <a:pt x="25" y="355"/>
                      </a:lnTo>
                      <a:lnTo>
                        <a:pt x="30" y="358"/>
                      </a:lnTo>
                      <a:lnTo>
                        <a:pt x="36" y="361"/>
                      </a:lnTo>
                      <a:lnTo>
                        <a:pt x="41" y="364"/>
                      </a:lnTo>
                      <a:lnTo>
                        <a:pt x="47" y="366"/>
                      </a:lnTo>
                      <a:lnTo>
                        <a:pt x="54" y="368"/>
                      </a:lnTo>
                      <a:lnTo>
                        <a:pt x="60" y="369"/>
                      </a:lnTo>
                      <a:lnTo>
                        <a:pt x="67" y="369"/>
                      </a:lnTo>
                      <a:lnTo>
                        <a:pt x="74" y="368"/>
                      </a:lnTo>
                      <a:lnTo>
                        <a:pt x="2222" y="140"/>
                      </a:lnTo>
                      <a:lnTo>
                        <a:pt x="2225" y="166"/>
                      </a:lnTo>
                      <a:lnTo>
                        <a:pt x="2229" y="195"/>
                      </a:lnTo>
                      <a:lnTo>
                        <a:pt x="2232" y="227"/>
                      </a:lnTo>
                      <a:lnTo>
                        <a:pt x="2236" y="262"/>
                      </a:lnTo>
                      <a:lnTo>
                        <a:pt x="2238" y="299"/>
                      </a:lnTo>
                      <a:lnTo>
                        <a:pt x="2239" y="339"/>
                      </a:lnTo>
                      <a:lnTo>
                        <a:pt x="2239" y="380"/>
                      </a:lnTo>
                      <a:lnTo>
                        <a:pt x="2238" y="421"/>
                      </a:lnTo>
                      <a:lnTo>
                        <a:pt x="2234" y="463"/>
                      </a:lnTo>
                      <a:lnTo>
                        <a:pt x="2229" y="507"/>
                      </a:lnTo>
                      <a:lnTo>
                        <a:pt x="2226" y="527"/>
                      </a:lnTo>
                      <a:lnTo>
                        <a:pt x="2223" y="548"/>
                      </a:lnTo>
                      <a:lnTo>
                        <a:pt x="2218" y="570"/>
                      </a:lnTo>
                      <a:lnTo>
                        <a:pt x="2213" y="590"/>
                      </a:lnTo>
                      <a:lnTo>
                        <a:pt x="2208" y="610"/>
                      </a:lnTo>
                      <a:lnTo>
                        <a:pt x="2201" y="631"/>
                      </a:lnTo>
                      <a:lnTo>
                        <a:pt x="2194" y="649"/>
                      </a:lnTo>
                      <a:lnTo>
                        <a:pt x="2186" y="669"/>
                      </a:lnTo>
                      <a:lnTo>
                        <a:pt x="2178" y="688"/>
                      </a:lnTo>
                      <a:lnTo>
                        <a:pt x="2168" y="705"/>
                      </a:lnTo>
                      <a:lnTo>
                        <a:pt x="2158" y="723"/>
                      </a:lnTo>
                      <a:lnTo>
                        <a:pt x="2147" y="739"/>
                      </a:lnTo>
                      <a:lnTo>
                        <a:pt x="2137" y="753"/>
                      </a:lnTo>
                      <a:lnTo>
                        <a:pt x="2126" y="765"/>
                      </a:lnTo>
                      <a:lnTo>
                        <a:pt x="2116" y="778"/>
                      </a:lnTo>
                      <a:lnTo>
                        <a:pt x="2104" y="789"/>
                      </a:lnTo>
                      <a:lnTo>
                        <a:pt x="2092" y="799"/>
                      </a:lnTo>
                      <a:lnTo>
                        <a:pt x="2079" y="809"/>
                      </a:lnTo>
                      <a:lnTo>
                        <a:pt x="2067" y="818"/>
                      </a:lnTo>
                      <a:lnTo>
                        <a:pt x="2054" y="826"/>
                      </a:lnTo>
                      <a:lnTo>
                        <a:pt x="2039" y="833"/>
                      </a:lnTo>
                      <a:lnTo>
                        <a:pt x="2025" y="840"/>
                      </a:lnTo>
                      <a:lnTo>
                        <a:pt x="2009" y="846"/>
                      </a:lnTo>
                      <a:lnTo>
                        <a:pt x="1994" y="851"/>
                      </a:lnTo>
                      <a:lnTo>
                        <a:pt x="1977" y="856"/>
                      </a:lnTo>
                      <a:lnTo>
                        <a:pt x="1960" y="860"/>
                      </a:lnTo>
                      <a:lnTo>
                        <a:pt x="1943" y="863"/>
                      </a:lnTo>
                      <a:lnTo>
                        <a:pt x="1925" y="866"/>
                      </a:lnTo>
                      <a:lnTo>
                        <a:pt x="1893" y="870"/>
                      </a:lnTo>
                      <a:lnTo>
                        <a:pt x="1861" y="872"/>
                      </a:lnTo>
                      <a:lnTo>
                        <a:pt x="1829" y="874"/>
                      </a:lnTo>
                      <a:lnTo>
                        <a:pt x="1799" y="874"/>
                      </a:lnTo>
                      <a:lnTo>
                        <a:pt x="1769" y="874"/>
                      </a:lnTo>
                      <a:lnTo>
                        <a:pt x="1739" y="872"/>
                      </a:lnTo>
                      <a:lnTo>
                        <a:pt x="1710" y="870"/>
                      </a:lnTo>
                      <a:lnTo>
                        <a:pt x="1681" y="866"/>
                      </a:lnTo>
                      <a:lnTo>
                        <a:pt x="1653" y="861"/>
                      </a:lnTo>
                      <a:lnTo>
                        <a:pt x="1626" y="855"/>
                      </a:lnTo>
                      <a:lnTo>
                        <a:pt x="1599" y="848"/>
                      </a:lnTo>
                      <a:lnTo>
                        <a:pt x="1573" y="841"/>
                      </a:lnTo>
                      <a:lnTo>
                        <a:pt x="1546" y="831"/>
                      </a:lnTo>
                      <a:lnTo>
                        <a:pt x="1521" y="821"/>
                      </a:lnTo>
                      <a:lnTo>
                        <a:pt x="1495" y="810"/>
                      </a:lnTo>
                      <a:lnTo>
                        <a:pt x="1470" y="797"/>
                      </a:lnTo>
                      <a:lnTo>
                        <a:pt x="1446" y="784"/>
                      </a:lnTo>
                      <a:lnTo>
                        <a:pt x="1422" y="769"/>
                      </a:lnTo>
                      <a:lnTo>
                        <a:pt x="1398" y="754"/>
                      </a:lnTo>
                      <a:lnTo>
                        <a:pt x="1375" y="736"/>
                      </a:lnTo>
                      <a:lnTo>
                        <a:pt x="1351" y="719"/>
                      </a:lnTo>
                      <a:lnTo>
                        <a:pt x="1329" y="699"/>
                      </a:lnTo>
                      <a:lnTo>
                        <a:pt x="1307" y="678"/>
                      </a:lnTo>
                      <a:lnTo>
                        <a:pt x="1284" y="657"/>
                      </a:lnTo>
                      <a:lnTo>
                        <a:pt x="1262" y="634"/>
                      </a:lnTo>
                      <a:lnTo>
                        <a:pt x="1241" y="610"/>
                      </a:lnTo>
                      <a:lnTo>
                        <a:pt x="1219" y="585"/>
                      </a:lnTo>
                      <a:lnTo>
                        <a:pt x="1198" y="558"/>
                      </a:lnTo>
                      <a:lnTo>
                        <a:pt x="1177" y="531"/>
                      </a:lnTo>
                      <a:lnTo>
                        <a:pt x="1156" y="502"/>
                      </a:lnTo>
                      <a:lnTo>
                        <a:pt x="1135" y="472"/>
                      </a:lnTo>
                      <a:lnTo>
                        <a:pt x="1116" y="441"/>
                      </a:lnTo>
                      <a:lnTo>
                        <a:pt x="1112" y="435"/>
                      </a:lnTo>
                      <a:lnTo>
                        <a:pt x="1107" y="430"/>
                      </a:lnTo>
                      <a:lnTo>
                        <a:pt x="1102" y="425"/>
                      </a:lnTo>
                      <a:lnTo>
                        <a:pt x="1097" y="421"/>
                      </a:lnTo>
                      <a:lnTo>
                        <a:pt x="1092" y="418"/>
                      </a:lnTo>
                      <a:lnTo>
                        <a:pt x="1086" y="415"/>
                      </a:lnTo>
                      <a:lnTo>
                        <a:pt x="1079" y="413"/>
                      </a:lnTo>
                      <a:lnTo>
                        <a:pt x="1073" y="412"/>
                      </a:lnTo>
                      <a:lnTo>
                        <a:pt x="1067" y="411"/>
                      </a:lnTo>
                      <a:lnTo>
                        <a:pt x="1061" y="410"/>
                      </a:lnTo>
                      <a:lnTo>
                        <a:pt x="1055" y="410"/>
                      </a:lnTo>
                      <a:lnTo>
                        <a:pt x="1048" y="411"/>
                      </a:lnTo>
                      <a:lnTo>
                        <a:pt x="1041" y="412"/>
                      </a:lnTo>
                      <a:lnTo>
                        <a:pt x="1035" y="414"/>
                      </a:lnTo>
                      <a:lnTo>
                        <a:pt x="1029" y="417"/>
                      </a:lnTo>
                      <a:lnTo>
                        <a:pt x="1024" y="420"/>
                      </a:lnTo>
                      <a:lnTo>
                        <a:pt x="1017" y="424"/>
                      </a:lnTo>
                      <a:lnTo>
                        <a:pt x="1013" y="428"/>
                      </a:lnTo>
                      <a:lnTo>
                        <a:pt x="1008" y="433"/>
                      </a:lnTo>
                      <a:lnTo>
                        <a:pt x="1004" y="439"/>
                      </a:lnTo>
                      <a:lnTo>
                        <a:pt x="1001" y="444"/>
                      </a:lnTo>
                      <a:lnTo>
                        <a:pt x="998" y="450"/>
                      </a:lnTo>
                      <a:lnTo>
                        <a:pt x="996" y="456"/>
                      </a:lnTo>
                      <a:lnTo>
                        <a:pt x="995" y="461"/>
                      </a:lnTo>
                      <a:lnTo>
                        <a:pt x="993" y="468"/>
                      </a:lnTo>
                      <a:lnTo>
                        <a:pt x="993" y="475"/>
                      </a:lnTo>
                      <a:lnTo>
                        <a:pt x="993" y="481"/>
                      </a:lnTo>
                      <a:lnTo>
                        <a:pt x="994" y="487"/>
                      </a:lnTo>
                      <a:lnTo>
                        <a:pt x="995" y="493"/>
                      </a:lnTo>
                      <a:lnTo>
                        <a:pt x="997" y="500"/>
                      </a:lnTo>
                      <a:lnTo>
                        <a:pt x="1000" y="506"/>
                      </a:lnTo>
                      <a:lnTo>
                        <a:pt x="1003" y="512"/>
                      </a:lnTo>
                      <a:lnTo>
                        <a:pt x="1026" y="547"/>
                      </a:lnTo>
                      <a:lnTo>
                        <a:pt x="1049" y="581"/>
                      </a:lnTo>
                      <a:lnTo>
                        <a:pt x="1073" y="614"/>
                      </a:lnTo>
                      <a:lnTo>
                        <a:pt x="1097" y="645"/>
                      </a:lnTo>
                      <a:lnTo>
                        <a:pt x="1122" y="675"/>
                      </a:lnTo>
                      <a:lnTo>
                        <a:pt x="1147" y="704"/>
                      </a:lnTo>
                      <a:lnTo>
                        <a:pt x="1171" y="732"/>
                      </a:lnTo>
                      <a:lnTo>
                        <a:pt x="1196" y="758"/>
                      </a:lnTo>
                      <a:lnTo>
                        <a:pt x="1222" y="783"/>
                      </a:lnTo>
                      <a:lnTo>
                        <a:pt x="1248" y="806"/>
                      </a:lnTo>
                      <a:lnTo>
                        <a:pt x="1275" y="827"/>
                      </a:lnTo>
                      <a:lnTo>
                        <a:pt x="1302" y="848"/>
                      </a:lnTo>
                      <a:lnTo>
                        <a:pt x="1329" y="868"/>
                      </a:lnTo>
                      <a:lnTo>
                        <a:pt x="1357" y="886"/>
                      </a:lnTo>
                      <a:lnTo>
                        <a:pt x="1384" y="903"/>
                      </a:lnTo>
                      <a:lnTo>
                        <a:pt x="1413" y="918"/>
                      </a:lnTo>
                      <a:lnTo>
                        <a:pt x="1442" y="933"/>
                      </a:lnTo>
                      <a:lnTo>
                        <a:pt x="1471" y="945"/>
                      </a:lnTo>
                      <a:lnTo>
                        <a:pt x="1501" y="958"/>
                      </a:lnTo>
                      <a:lnTo>
                        <a:pt x="1532" y="968"/>
                      </a:lnTo>
                      <a:lnTo>
                        <a:pt x="1563" y="977"/>
                      </a:lnTo>
                      <a:lnTo>
                        <a:pt x="1594" y="985"/>
                      </a:lnTo>
                      <a:lnTo>
                        <a:pt x="1626" y="992"/>
                      </a:lnTo>
                      <a:lnTo>
                        <a:pt x="1660" y="998"/>
                      </a:lnTo>
                      <a:lnTo>
                        <a:pt x="1693" y="1002"/>
                      </a:lnTo>
                      <a:lnTo>
                        <a:pt x="1727" y="1005"/>
                      </a:lnTo>
                      <a:lnTo>
                        <a:pt x="1761" y="1007"/>
                      </a:lnTo>
                      <a:lnTo>
                        <a:pt x="1796" y="1007"/>
                      </a:lnTo>
                      <a:lnTo>
                        <a:pt x="1831" y="1007"/>
                      </a:lnTo>
                      <a:lnTo>
                        <a:pt x="1867" y="1005"/>
                      </a:lnTo>
                      <a:lnTo>
                        <a:pt x="1905" y="1002"/>
                      </a:lnTo>
                      <a:lnTo>
                        <a:pt x="1942" y="998"/>
                      </a:lnTo>
                      <a:lnTo>
                        <a:pt x="1967" y="995"/>
                      </a:lnTo>
                      <a:lnTo>
                        <a:pt x="1990" y="990"/>
                      </a:lnTo>
                      <a:lnTo>
                        <a:pt x="2014" y="984"/>
                      </a:lnTo>
                      <a:lnTo>
                        <a:pt x="2037" y="977"/>
                      </a:lnTo>
                      <a:lnTo>
                        <a:pt x="2060" y="970"/>
                      </a:lnTo>
                      <a:lnTo>
                        <a:pt x="2080" y="961"/>
                      </a:lnTo>
                      <a:lnTo>
                        <a:pt x="2101" y="951"/>
                      </a:lnTo>
                      <a:lnTo>
                        <a:pt x="2122" y="940"/>
                      </a:lnTo>
                      <a:lnTo>
                        <a:pt x="2140" y="929"/>
                      </a:lnTo>
                      <a:lnTo>
                        <a:pt x="2159" y="915"/>
                      </a:lnTo>
                      <a:lnTo>
                        <a:pt x="2178" y="902"/>
                      </a:lnTo>
                      <a:lnTo>
                        <a:pt x="2194" y="886"/>
                      </a:lnTo>
                      <a:lnTo>
                        <a:pt x="2211" y="871"/>
                      </a:lnTo>
                      <a:lnTo>
                        <a:pt x="2226" y="853"/>
                      </a:lnTo>
                      <a:lnTo>
                        <a:pt x="2242" y="836"/>
                      </a:lnTo>
                      <a:lnTo>
                        <a:pt x="2256" y="816"/>
                      </a:lnTo>
                      <a:lnTo>
                        <a:pt x="2273" y="790"/>
                      </a:lnTo>
                      <a:lnTo>
                        <a:pt x="2288" y="763"/>
                      </a:lnTo>
                      <a:lnTo>
                        <a:pt x="2302" y="735"/>
                      </a:lnTo>
                      <a:lnTo>
                        <a:pt x="2315" y="706"/>
                      </a:lnTo>
                      <a:lnTo>
                        <a:pt x="2325" y="676"/>
                      </a:lnTo>
                      <a:lnTo>
                        <a:pt x="2335" y="646"/>
                      </a:lnTo>
                      <a:lnTo>
                        <a:pt x="2343" y="616"/>
                      </a:lnTo>
                      <a:lnTo>
                        <a:pt x="2350" y="585"/>
                      </a:lnTo>
                      <a:lnTo>
                        <a:pt x="2357" y="554"/>
                      </a:lnTo>
                      <a:lnTo>
                        <a:pt x="2362" y="523"/>
                      </a:lnTo>
                      <a:lnTo>
                        <a:pt x="2366" y="491"/>
                      </a:lnTo>
                      <a:lnTo>
                        <a:pt x="2368" y="460"/>
                      </a:lnTo>
                      <a:lnTo>
                        <a:pt x="2370" y="430"/>
                      </a:lnTo>
                      <a:lnTo>
                        <a:pt x="2372" y="399"/>
                      </a:lnTo>
                      <a:lnTo>
                        <a:pt x="2372" y="369"/>
                      </a:lnTo>
                      <a:lnTo>
                        <a:pt x="2372" y="340"/>
                      </a:lnTo>
                      <a:lnTo>
                        <a:pt x="2371" y="283"/>
                      </a:lnTo>
                      <a:lnTo>
                        <a:pt x="2367" y="232"/>
                      </a:lnTo>
                      <a:lnTo>
                        <a:pt x="2363" y="184"/>
                      </a:lnTo>
                      <a:lnTo>
                        <a:pt x="2358" y="142"/>
                      </a:lnTo>
                      <a:lnTo>
                        <a:pt x="2347" y="80"/>
                      </a:lnTo>
                      <a:lnTo>
                        <a:pt x="2342" y="5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2161">
                  <a:extLst>
                    <a:ext uri="{FF2B5EF4-FFF2-40B4-BE49-F238E27FC236}">
                      <a16:creationId xmlns:a16="http://schemas.microsoft.com/office/drawing/2014/main" id="{8AD922E6-EC7F-458A-AAE3-E728129E30DE}"/>
                    </a:ext>
                  </a:extLst>
                </p:cNvPr>
                <p:cNvSpPr>
                  <a:spLocks/>
                </p:cNvSpPr>
                <p:nvPr/>
              </p:nvSpPr>
              <p:spPr bwMode="auto">
                <a:xfrm>
                  <a:off x="2154" y="2592"/>
                  <a:ext cx="139" cy="182"/>
                </a:xfrm>
                <a:custGeom>
                  <a:avLst/>
                  <a:gdLst>
                    <a:gd name="T0" fmla="*/ 0 w 2082"/>
                    <a:gd name="T1" fmla="*/ 0 h 2741"/>
                    <a:gd name="T2" fmla="*/ 0 w 2082"/>
                    <a:gd name="T3" fmla="*/ 0 h 2741"/>
                    <a:gd name="T4" fmla="*/ 0 w 2082"/>
                    <a:gd name="T5" fmla="*/ 0 h 2741"/>
                    <a:gd name="T6" fmla="*/ 0 w 2082"/>
                    <a:gd name="T7" fmla="*/ 0 h 2741"/>
                    <a:gd name="T8" fmla="*/ 0 w 2082"/>
                    <a:gd name="T9" fmla="*/ 0 h 2741"/>
                    <a:gd name="T10" fmla="*/ 0 w 2082"/>
                    <a:gd name="T11" fmla="*/ 0 h 2741"/>
                    <a:gd name="T12" fmla="*/ 0 w 2082"/>
                    <a:gd name="T13" fmla="*/ 0 h 2741"/>
                    <a:gd name="T14" fmla="*/ 0 w 2082"/>
                    <a:gd name="T15" fmla="*/ 0 h 2741"/>
                    <a:gd name="T16" fmla="*/ 0 w 2082"/>
                    <a:gd name="T17" fmla="*/ 0 h 2741"/>
                    <a:gd name="T18" fmla="*/ 0 w 2082"/>
                    <a:gd name="T19" fmla="*/ 0 h 2741"/>
                    <a:gd name="T20" fmla="*/ 0 w 2082"/>
                    <a:gd name="T21" fmla="*/ 0 h 2741"/>
                    <a:gd name="T22" fmla="*/ 0 w 2082"/>
                    <a:gd name="T23" fmla="*/ 0 h 2741"/>
                    <a:gd name="T24" fmla="*/ 0 w 2082"/>
                    <a:gd name="T25" fmla="*/ 0 h 2741"/>
                    <a:gd name="T26" fmla="*/ 0 w 2082"/>
                    <a:gd name="T27" fmla="*/ 0 h 2741"/>
                    <a:gd name="T28" fmla="*/ 0 w 2082"/>
                    <a:gd name="T29" fmla="*/ 0 h 2741"/>
                    <a:gd name="T30" fmla="*/ 0 w 2082"/>
                    <a:gd name="T31" fmla="*/ 0 h 2741"/>
                    <a:gd name="T32" fmla="*/ 0 w 2082"/>
                    <a:gd name="T33" fmla="*/ 0 h 2741"/>
                    <a:gd name="T34" fmla="*/ 0 w 2082"/>
                    <a:gd name="T35" fmla="*/ 0 h 2741"/>
                    <a:gd name="T36" fmla="*/ 0 w 2082"/>
                    <a:gd name="T37" fmla="*/ 0 h 2741"/>
                    <a:gd name="T38" fmla="*/ 0 w 2082"/>
                    <a:gd name="T39" fmla="*/ 0 h 2741"/>
                    <a:gd name="T40" fmla="*/ 0 w 2082"/>
                    <a:gd name="T41" fmla="*/ 0 h 2741"/>
                    <a:gd name="T42" fmla="*/ 0 w 2082"/>
                    <a:gd name="T43" fmla="*/ 0 h 2741"/>
                    <a:gd name="T44" fmla="*/ 0 w 2082"/>
                    <a:gd name="T45" fmla="*/ 0 h 2741"/>
                    <a:gd name="T46" fmla="*/ 0 w 2082"/>
                    <a:gd name="T47" fmla="*/ 0 h 2741"/>
                    <a:gd name="T48" fmla="*/ 0 w 2082"/>
                    <a:gd name="T49" fmla="*/ 0 h 2741"/>
                    <a:gd name="T50" fmla="*/ 0 w 2082"/>
                    <a:gd name="T51" fmla="*/ 0 h 2741"/>
                    <a:gd name="T52" fmla="*/ 0 w 2082"/>
                    <a:gd name="T53" fmla="*/ 0 h 2741"/>
                    <a:gd name="T54" fmla="*/ 0 w 2082"/>
                    <a:gd name="T55" fmla="*/ 0 h 2741"/>
                    <a:gd name="T56" fmla="*/ 0 w 2082"/>
                    <a:gd name="T57" fmla="*/ 0 h 2741"/>
                    <a:gd name="T58" fmla="*/ 0 w 2082"/>
                    <a:gd name="T59" fmla="*/ 0 h 2741"/>
                    <a:gd name="T60" fmla="*/ 0 w 2082"/>
                    <a:gd name="T61" fmla="*/ 0 h 2741"/>
                    <a:gd name="T62" fmla="*/ 0 w 2082"/>
                    <a:gd name="T63" fmla="*/ 0 h 2741"/>
                    <a:gd name="T64" fmla="*/ 0 w 2082"/>
                    <a:gd name="T65" fmla="*/ 0 h 2741"/>
                    <a:gd name="T66" fmla="*/ 0 w 2082"/>
                    <a:gd name="T67" fmla="*/ 0 h 2741"/>
                    <a:gd name="T68" fmla="*/ 0 w 2082"/>
                    <a:gd name="T69" fmla="*/ 0 h 2741"/>
                    <a:gd name="T70" fmla="*/ 0 w 2082"/>
                    <a:gd name="T71" fmla="*/ 0 h 2741"/>
                    <a:gd name="T72" fmla="*/ 0 w 2082"/>
                    <a:gd name="T73" fmla="*/ 0 h 2741"/>
                    <a:gd name="T74" fmla="*/ 0 w 2082"/>
                    <a:gd name="T75" fmla="*/ 0 h 2741"/>
                    <a:gd name="T76" fmla="*/ 0 w 2082"/>
                    <a:gd name="T77" fmla="*/ 0 h 2741"/>
                    <a:gd name="T78" fmla="*/ 0 w 2082"/>
                    <a:gd name="T79" fmla="*/ 0 h 2741"/>
                    <a:gd name="T80" fmla="*/ 0 w 2082"/>
                    <a:gd name="T81" fmla="*/ 0 h 2741"/>
                    <a:gd name="T82" fmla="*/ 0 w 2082"/>
                    <a:gd name="T83" fmla="*/ 0 h 2741"/>
                    <a:gd name="T84" fmla="*/ 0 w 2082"/>
                    <a:gd name="T85" fmla="*/ 0 h 2741"/>
                    <a:gd name="T86" fmla="*/ 0 w 2082"/>
                    <a:gd name="T87" fmla="*/ 0 h 2741"/>
                    <a:gd name="T88" fmla="*/ 0 w 2082"/>
                    <a:gd name="T89" fmla="*/ 0 h 2741"/>
                    <a:gd name="T90" fmla="*/ 0 w 2082"/>
                    <a:gd name="T91" fmla="*/ 0 h 2741"/>
                    <a:gd name="T92" fmla="*/ 0 w 2082"/>
                    <a:gd name="T93" fmla="*/ 0 h 2741"/>
                    <a:gd name="T94" fmla="*/ 0 w 2082"/>
                    <a:gd name="T95" fmla="*/ 0 h 2741"/>
                    <a:gd name="T96" fmla="*/ 0 w 2082"/>
                    <a:gd name="T97" fmla="*/ 0 h 2741"/>
                    <a:gd name="T98" fmla="*/ 0 w 2082"/>
                    <a:gd name="T99" fmla="*/ 0 h 2741"/>
                    <a:gd name="T100" fmla="*/ 0 w 2082"/>
                    <a:gd name="T101" fmla="*/ 0 h 2741"/>
                    <a:gd name="T102" fmla="*/ 0 w 2082"/>
                    <a:gd name="T103" fmla="*/ 0 h 2741"/>
                    <a:gd name="T104" fmla="*/ 0 w 2082"/>
                    <a:gd name="T105" fmla="*/ 0 h 2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2" h="2741">
                      <a:moveTo>
                        <a:pt x="105" y="2524"/>
                      </a:moveTo>
                      <a:lnTo>
                        <a:pt x="1135" y="2502"/>
                      </a:lnTo>
                      <a:lnTo>
                        <a:pt x="1145" y="2502"/>
                      </a:lnTo>
                      <a:lnTo>
                        <a:pt x="1155" y="2500"/>
                      </a:lnTo>
                      <a:lnTo>
                        <a:pt x="1162" y="2498"/>
                      </a:lnTo>
                      <a:lnTo>
                        <a:pt x="1168" y="2496"/>
                      </a:lnTo>
                      <a:lnTo>
                        <a:pt x="1174" y="2493"/>
                      </a:lnTo>
                      <a:lnTo>
                        <a:pt x="1178" y="2490"/>
                      </a:lnTo>
                      <a:lnTo>
                        <a:pt x="1183" y="2487"/>
                      </a:lnTo>
                      <a:lnTo>
                        <a:pt x="1187" y="2483"/>
                      </a:lnTo>
                      <a:lnTo>
                        <a:pt x="1192" y="2477"/>
                      </a:lnTo>
                      <a:lnTo>
                        <a:pt x="1197" y="2469"/>
                      </a:lnTo>
                      <a:lnTo>
                        <a:pt x="1202" y="2461"/>
                      </a:lnTo>
                      <a:lnTo>
                        <a:pt x="1206" y="2453"/>
                      </a:lnTo>
                      <a:lnTo>
                        <a:pt x="1215" y="2432"/>
                      </a:lnTo>
                      <a:lnTo>
                        <a:pt x="1221" y="2409"/>
                      </a:lnTo>
                      <a:lnTo>
                        <a:pt x="1226" y="2384"/>
                      </a:lnTo>
                      <a:lnTo>
                        <a:pt x="1230" y="2356"/>
                      </a:lnTo>
                      <a:lnTo>
                        <a:pt x="1232" y="2326"/>
                      </a:lnTo>
                      <a:lnTo>
                        <a:pt x="1232" y="2295"/>
                      </a:lnTo>
                      <a:lnTo>
                        <a:pt x="1232" y="2221"/>
                      </a:lnTo>
                      <a:lnTo>
                        <a:pt x="1233" y="2104"/>
                      </a:lnTo>
                      <a:lnTo>
                        <a:pt x="1235" y="1961"/>
                      </a:lnTo>
                      <a:lnTo>
                        <a:pt x="1238" y="1805"/>
                      </a:lnTo>
                      <a:lnTo>
                        <a:pt x="1242" y="1653"/>
                      </a:lnTo>
                      <a:lnTo>
                        <a:pt x="1245" y="1520"/>
                      </a:lnTo>
                      <a:lnTo>
                        <a:pt x="1247" y="1425"/>
                      </a:lnTo>
                      <a:lnTo>
                        <a:pt x="1248" y="1382"/>
                      </a:lnTo>
                      <a:lnTo>
                        <a:pt x="1249" y="1371"/>
                      </a:lnTo>
                      <a:lnTo>
                        <a:pt x="1250" y="1361"/>
                      </a:lnTo>
                      <a:lnTo>
                        <a:pt x="1253" y="1351"/>
                      </a:lnTo>
                      <a:lnTo>
                        <a:pt x="1257" y="1341"/>
                      </a:lnTo>
                      <a:lnTo>
                        <a:pt x="1261" y="1332"/>
                      </a:lnTo>
                      <a:lnTo>
                        <a:pt x="1266" y="1323"/>
                      </a:lnTo>
                      <a:lnTo>
                        <a:pt x="1273" y="1316"/>
                      </a:lnTo>
                      <a:lnTo>
                        <a:pt x="1280" y="1307"/>
                      </a:lnTo>
                      <a:lnTo>
                        <a:pt x="1287" y="1301"/>
                      </a:lnTo>
                      <a:lnTo>
                        <a:pt x="1295" y="1295"/>
                      </a:lnTo>
                      <a:lnTo>
                        <a:pt x="1304" y="1290"/>
                      </a:lnTo>
                      <a:lnTo>
                        <a:pt x="1313" y="1285"/>
                      </a:lnTo>
                      <a:lnTo>
                        <a:pt x="1322" y="1281"/>
                      </a:lnTo>
                      <a:lnTo>
                        <a:pt x="1333" y="1278"/>
                      </a:lnTo>
                      <a:lnTo>
                        <a:pt x="1343" y="1277"/>
                      </a:lnTo>
                      <a:lnTo>
                        <a:pt x="1353" y="1276"/>
                      </a:lnTo>
                      <a:lnTo>
                        <a:pt x="1401" y="1275"/>
                      </a:lnTo>
                      <a:lnTo>
                        <a:pt x="1461" y="1273"/>
                      </a:lnTo>
                      <a:lnTo>
                        <a:pt x="1530" y="1271"/>
                      </a:lnTo>
                      <a:lnTo>
                        <a:pt x="1603" y="1268"/>
                      </a:lnTo>
                      <a:lnTo>
                        <a:pt x="1676" y="1264"/>
                      </a:lnTo>
                      <a:lnTo>
                        <a:pt x="1743" y="1260"/>
                      </a:lnTo>
                      <a:lnTo>
                        <a:pt x="1800" y="1255"/>
                      </a:lnTo>
                      <a:lnTo>
                        <a:pt x="1844" y="1249"/>
                      </a:lnTo>
                      <a:lnTo>
                        <a:pt x="1846" y="1248"/>
                      </a:lnTo>
                      <a:lnTo>
                        <a:pt x="1850" y="1248"/>
                      </a:lnTo>
                      <a:lnTo>
                        <a:pt x="1853" y="1247"/>
                      </a:lnTo>
                      <a:lnTo>
                        <a:pt x="1855" y="1246"/>
                      </a:lnTo>
                      <a:lnTo>
                        <a:pt x="1858" y="1245"/>
                      </a:lnTo>
                      <a:lnTo>
                        <a:pt x="1860" y="1244"/>
                      </a:lnTo>
                      <a:lnTo>
                        <a:pt x="1862" y="1243"/>
                      </a:lnTo>
                      <a:lnTo>
                        <a:pt x="1863" y="1241"/>
                      </a:lnTo>
                      <a:lnTo>
                        <a:pt x="1864" y="1236"/>
                      </a:lnTo>
                      <a:lnTo>
                        <a:pt x="1865" y="1230"/>
                      </a:lnTo>
                      <a:lnTo>
                        <a:pt x="1866" y="1221"/>
                      </a:lnTo>
                      <a:lnTo>
                        <a:pt x="1865" y="1211"/>
                      </a:lnTo>
                      <a:lnTo>
                        <a:pt x="1863" y="1201"/>
                      </a:lnTo>
                      <a:lnTo>
                        <a:pt x="1860" y="1188"/>
                      </a:lnTo>
                      <a:lnTo>
                        <a:pt x="1855" y="1175"/>
                      </a:lnTo>
                      <a:lnTo>
                        <a:pt x="1849" y="1160"/>
                      </a:lnTo>
                      <a:lnTo>
                        <a:pt x="1304" y="161"/>
                      </a:lnTo>
                      <a:lnTo>
                        <a:pt x="1298" y="150"/>
                      </a:lnTo>
                      <a:lnTo>
                        <a:pt x="1295" y="141"/>
                      </a:lnTo>
                      <a:lnTo>
                        <a:pt x="1292" y="131"/>
                      </a:lnTo>
                      <a:lnTo>
                        <a:pt x="1291" y="119"/>
                      </a:lnTo>
                      <a:lnTo>
                        <a:pt x="1290" y="109"/>
                      </a:lnTo>
                      <a:lnTo>
                        <a:pt x="1291" y="99"/>
                      </a:lnTo>
                      <a:lnTo>
                        <a:pt x="1292" y="88"/>
                      </a:lnTo>
                      <a:lnTo>
                        <a:pt x="1295" y="78"/>
                      </a:lnTo>
                      <a:lnTo>
                        <a:pt x="1298" y="69"/>
                      </a:lnTo>
                      <a:lnTo>
                        <a:pt x="1303" y="59"/>
                      </a:lnTo>
                      <a:lnTo>
                        <a:pt x="1308" y="50"/>
                      </a:lnTo>
                      <a:lnTo>
                        <a:pt x="1314" y="42"/>
                      </a:lnTo>
                      <a:lnTo>
                        <a:pt x="1321" y="33"/>
                      </a:lnTo>
                      <a:lnTo>
                        <a:pt x="1328" y="26"/>
                      </a:lnTo>
                      <a:lnTo>
                        <a:pt x="1338" y="20"/>
                      </a:lnTo>
                      <a:lnTo>
                        <a:pt x="1347" y="14"/>
                      </a:lnTo>
                      <a:lnTo>
                        <a:pt x="1356" y="9"/>
                      </a:lnTo>
                      <a:lnTo>
                        <a:pt x="1367" y="6"/>
                      </a:lnTo>
                      <a:lnTo>
                        <a:pt x="1377" y="2"/>
                      </a:lnTo>
                      <a:lnTo>
                        <a:pt x="1387" y="1"/>
                      </a:lnTo>
                      <a:lnTo>
                        <a:pt x="1399" y="0"/>
                      </a:lnTo>
                      <a:lnTo>
                        <a:pt x="1409" y="1"/>
                      </a:lnTo>
                      <a:lnTo>
                        <a:pt x="1419" y="2"/>
                      </a:lnTo>
                      <a:lnTo>
                        <a:pt x="1429" y="6"/>
                      </a:lnTo>
                      <a:lnTo>
                        <a:pt x="1439" y="9"/>
                      </a:lnTo>
                      <a:lnTo>
                        <a:pt x="1448" y="13"/>
                      </a:lnTo>
                      <a:lnTo>
                        <a:pt x="1458" y="18"/>
                      </a:lnTo>
                      <a:lnTo>
                        <a:pt x="1466" y="24"/>
                      </a:lnTo>
                      <a:lnTo>
                        <a:pt x="1474" y="31"/>
                      </a:lnTo>
                      <a:lnTo>
                        <a:pt x="1481" y="39"/>
                      </a:lnTo>
                      <a:lnTo>
                        <a:pt x="1488" y="48"/>
                      </a:lnTo>
                      <a:lnTo>
                        <a:pt x="1494" y="57"/>
                      </a:lnTo>
                      <a:lnTo>
                        <a:pt x="2040" y="1059"/>
                      </a:lnTo>
                      <a:lnTo>
                        <a:pt x="2048" y="1078"/>
                      </a:lnTo>
                      <a:lnTo>
                        <a:pt x="2056" y="1095"/>
                      </a:lnTo>
                      <a:lnTo>
                        <a:pt x="2063" y="1114"/>
                      </a:lnTo>
                      <a:lnTo>
                        <a:pt x="2069" y="1132"/>
                      </a:lnTo>
                      <a:lnTo>
                        <a:pt x="2073" y="1150"/>
                      </a:lnTo>
                      <a:lnTo>
                        <a:pt x="2077" y="1169"/>
                      </a:lnTo>
                      <a:lnTo>
                        <a:pt x="2080" y="1186"/>
                      </a:lnTo>
                      <a:lnTo>
                        <a:pt x="2081" y="1204"/>
                      </a:lnTo>
                      <a:lnTo>
                        <a:pt x="2082" y="1222"/>
                      </a:lnTo>
                      <a:lnTo>
                        <a:pt x="2081" y="1240"/>
                      </a:lnTo>
                      <a:lnTo>
                        <a:pt x="2080" y="1257"/>
                      </a:lnTo>
                      <a:lnTo>
                        <a:pt x="2077" y="1274"/>
                      </a:lnTo>
                      <a:lnTo>
                        <a:pt x="2074" y="1291"/>
                      </a:lnTo>
                      <a:lnTo>
                        <a:pt x="2069" y="1306"/>
                      </a:lnTo>
                      <a:lnTo>
                        <a:pt x="2064" y="1323"/>
                      </a:lnTo>
                      <a:lnTo>
                        <a:pt x="2056" y="1337"/>
                      </a:lnTo>
                      <a:lnTo>
                        <a:pt x="2050" y="1350"/>
                      </a:lnTo>
                      <a:lnTo>
                        <a:pt x="2043" y="1362"/>
                      </a:lnTo>
                      <a:lnTo>
                        <a:pt x="2035" y="1373"/>
                      </a:lnTo>
                      <a:lnTo>
                        <a:pt x="2026" y="1384"/>
                      </a:lnTo>
                      <a:lnTo>
                        <a:pt x="2017" y="1394"/>
                      </a:lnTo>
                      <a:lnTo>
                        <a:pt x="2007" y="1403"/>
                      </a:lnTo>
                      <a:lnTo>
                        <a:pt x="1996" y="1412"/>
                      </a:lnTo>
                      <a:lnTo>
                        <a:pt x="1985" y="1420"/>
                      </a:lnTo>
                      <a:lnTo>
                        <a:pt x="1974" y="1428"/>
                      </a:lnTo>
                      <a:lnTo>
                        <a:pt x="1962" y="1435"/>
                      </a:lnTo>
                      <a:lnTo>
                        <a:pt x="1949" y="1442"/>
                      </a:lnTo>
                      <a:lnTo>
                        <a:pt x="1936" y="1447"/>
                      </a:lnTo>
                      <a:lnTo>
                        <a:pt x="1923" y="1452"/>
                      </a:lnTo>
                      <a:lnTo>
                        <a:pt x="1909" y="1456"/>
                      </a:lnTo>
                      <a:lnTo>
                        <a:pt x="1894" y="1460"/>
                      </a:lnTo>
                      <a:lnTo>
                        <a:pt x="1880" y="1462"/>
                      </a:lnTo>
                      <a:lnTo>
                        <a:pt x="1841" y="1468"/>
                      </a:lnTo>
                      <a:lnTo>
                        <a:pt x="1795" y="1473"/>
                      </a:lnTo>
                      <a:lnTo>
                        <a:pt x="1741" y="1477"/>
                      </a:lnTo>
                      <a:lnTo>
                        <a:pt x="1684" y="1480"/>
                      </a:lnTo>
                      <a:lnTo>
                        <a:pt x="1626" y="1483"/>
                      </a:lnTo>
                      <a:lnTo>
                        <a:pt x="1567" y="1486"/>
                      </a:lnTo>
                      <a:lnTo>
                        <a:pt x="1512" y="1488"/>
                      </a:lnTo>
                      <a:lnTo>
                        <a:pt x="1462" y="1489"/>
                      </a:lnTo>
                      <a:lnTo>
                        <a:pt x="1460" y="1582"/>
                      </a:lnTo>
                      <a:lnTo>
                        <a:pt x="1458" y="1693"/>
                      </a:lnTo>
                      <a:lnTo>
                        <a:pt x="1455" y="1814"/>
                      </a:lnTo>
                      <a:lnTo>
                        <a:pt x="1452" y="1937"/>
                      </a:lnTo>
                      <a:lnTo>
                        <a:pt x="1450" y="2054"/>
                      </a:lnTo>
                      <a:lnTo>
                        <a:pt x="1449" y="2157"/>
                      </a:lnTo>
                      <a:lnTo>
                        <a:pt x="1448" y="2238"/>
                      </a:lnTo>
                      <a:lnTo>
                        <a:pt x="1448" y="2291"/>
                      </a:lnTo>
                      <a:lnTo>
                        <a:pt x="1448" y="2325"/>
                      </a:lnTo>
                      <a:lnTo>
                        <a:pt x="1446" y="2365"/>
                      </a:lnTo>
                      <a:lnTo>
                        <a:pt x="1444" y="2387"/>
                      </a:lnTo>
                      <a:lnTo>
                        <a:pt x="1441" y="2409"/>
                      </a:lnTo>
                      <a:lnTo>
                        <a:pt x="1437" y="2432"/>
                      </a:lnTo>
                      <a:lnTo>
                        <a:pt x="1433" y="2456"/>
                      </a:lnTo>
                      <a:lnTo>
                        <a:pt x="1427" y="2479"/>
                      </a:lnTo>
                      <a:lnTo>
                        <a:pt x="1419" y="2502"/>
                      </a:lnTo>
                      <a:lnTo>
                        <a:pt x="1410" y="2526"/>
                      </a:lnTo>
                      <a:lnTo>
                        <a:pt x="1400" y="2549"/>
                      </a:lnTo>
                      <a:lnTo>
                        <a:pt x="1388" y="2571"/>
                      </a:lnTo>
                      <a:lnTo>
                        <a:pt x="1375" y="2592"/>
                      </a:lnTo>
                      <a:lnTo>
                        <a:pt x="1359" y="2613"/>
                      </a:lnTo>
                      <a:lnTo>
                        <a:pt x="1343" y="2633"/>
                      </a:lnTo>
                      <a:lnTo>
                        <a:pt x="1333" y="2643"/>
                      </a:lnTo>
                      <a:lnTo>
                        <a:pt x="1322" y="2652"/>
                      </a:lnTo>
                      <a:lnTo>
                        <a:pt x="1311" y="2661"/>
                      </a:lnTo>
                      <a:lnTo>
                        <a:pt x="1300" y="2669"/>
                      </a:lnTo>
                      <a:lnTo>
                        <a:pt x="1288" y="2677"/>
                      </a:lnTo>
                      <a:lnTo>
                        <a:pt x="1277" y="2683"/>
                      </a:lnTo>
                      <a:lnTo>
                        <a:pt x="1264" y="2691"/>
                      </a:lnTo>
                      <a:lnTo>
                        <a:pt x="1252" y="2696"/>
                      </a:lnTo>
                      <a:lnTo>
                        <a:pt x="1238" y="2701"/>
                      </a:lnTo>
                      <a:lnTo>
                        <a:pt x="1225" y="2705"/>
                      </a:lnTo>
                      <a:lnTo>
                        <a:pt x="1212" y="2709"/>
                      </a:lnTo>
                      <a:lnTo>
                        <a:pt x="1198" y="2712"/>
                      </a:lnTo>
                      <a:lnTo>
                        <a:pt x="1184" y="2715"/>
                      </a:lnTo>
                      <a:lnTo>
                        <a:pt x="1169" y="2718"/>
                      </a:lnTo>
                      <a:lnTo>
                        <a:pt x="1155" y="2719"/>
                      </a:lnTo>
                      <a:lnTo>
                        <a:pt x="1140" y="2720"/>
                      </a:lnTo>
                      <a:lnTo>
                        <a:pt x="110" y="2741"/>
                      </a:lnTo>
                      <a:lnTo>
                        <a:pt x="99" y="2740"/>
                      </a:lnTo>
                      <a:lnTo>
                        <a:pt x="89" y="2739"/>
                      </a:lnTo>
                      <a:lnTo>
                        <a:pt x="78" y="2737"/>
                      </a:lnTo>
                      <a:lnTo>
                        <a:pt x="68" y="2733"/>
                      </a:lnTo>
                      <a:lnTo>
                        <a:pt x="59" y="2729"/>
                      </a:lnTo>
                      <a:lnTo>
                        <a:pt x="49" y="2724"/>
                      </a:lnTo>
                      <a:lnTo>
                        <a:pt x="41" y="2718"/>
                      </a:lnTo>
                      <a:lnTo>
                        <a:pt x="33" y="2711"/>
                      </a:lnTo>
                      <a:lnTo>
                        <a:pt x="25" y="2703"/>
                      </a:lnTo>
                      <a:lnTo>
                        <a:pt x="19" y="2695"/>
                      </a:lnTo>
                      <a:lnTo>
                        <a:pt x="14" y="2687"/>
                      </a:lnTo>
                      <a:lnTo>
                        <a:pt x="9" y="2677"/>
                      </a:lnTo>
                      <a:lnTo>
                        <a:pt x="5" y="2667"/>
                      </a:lnTo>
                      <a:lnTo>
                        <a:pt x="3" y="2657"/>
                      </a:lnTo>
                      <a:lnTo>
                        <a:pt x="1" y="2646"/>
                      </a:lnTo>
                      <a:lnTo>
                        <a:pt x="0" y="2635"/>
                      </a:lnTo>
                      <a:lnTo>
                        <a:pt x="0" y="2624"/>
                      </a:lnTo>
                      <a:lnTo>
                        <a:pt x="2" y="2613"/>
                      </a:lnTo>
                      <a:lnTo>
                        <a:pt x="4" y="2603"/>
                      </a:lnTo>
                      <a:lnTo>
                        <a:pt x="7" y="2592"/>
                      </a:lnTo>
                      <a:lnTo>
                        <a:pt x="12" y="2583"/>
                      </a:lnTo>
                      <a:lnTo>
                        <a:pt x="17" y="2574"/>
                      </a:lnTo>
                      <a:lnTo>
                        <a:pt x="22" y="2566"/>
                      </a:lnTo>
                      <a:lnTo>
                        <a:pt x="30" y="2558"/>
                      </a:lnTo>
                      <a:lnTo>
                        <a:pt x="37" y="2551"/>
                      </a:lnTo>
                      <a:lnTo>
                        <a:pt x="45" y="2545"/>
                      </a:lnTo>
                      <a:lnTo>
                        <a:pt x="54" y="2539"/>
                      </a:lnTo>
                      <a:lnTo>
                        <a:pt x="64" y="2535"/>
                      </a:lnTo>
                      <a:lnTo>
                        <a:pt x="73" y="2530"/>
                      </a:lnTo>
                      <a:lnTo>
                        <a:pt x="83" y="2527"/>
                      </a:lnTo>
                      <a:lnTo>
                        <a:pt x="95" y="2525"/>
                      </a:lnTo>
                      <a:lnTo>
                        <a:pt x="105" y="252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2162">
                  <a:extLst>
                    <a:ext uri="{FF2B5EF4-FFF2-40B4-BE49-F238E27FC236}">
                      <a16:creationId xmlns:a16="http://schemas.microsoft.com/office/drawing/2014/main" id="{99D4D8C8-3D81-4346-B2FE-0E678A0CAF45}"/>
                    </a:ext>
                  </a:extLst>
                </p:cNvPr>
                <p:cNvSpPr>
                  <a:spLocks/>
                </p:cNvSpPr>
                <p:nvPr/>
              </p:nvSpPr>
              <p:spPr bwMode="auto">
                <a:xfrm>
                  <a:off x="2147" y="2548"/>
                  <a:ext cx="72" cy="33"/>
                </a:xfrm>
                <a:custGeom>
                  <a:avLst/>
                  <a:gdLst>
                    <a:gd name="T0" fmla="*/ 0 w 1089"/>
                    <a:gd name="T1" fmla="*/ 0 h 496"/>
                    <a:gd name="T2" fmla="*/ 0 w 1089"/>
                    <a:gd name="T3" fmla="*/ 0 h 496"/>
                    <a:gd name="T4" fmla="*/ 0 w 1089"/>
                    <a:gd name="T5" fmla="*/ 0 h 496"/>
                    <a:gd name="T6" fmla="*/ 0 w 1089"/>
                    <a:gd name="T7" fmla="*/ 0 h 496"/>
                    <a:gd name="T8" fmla="*/ 0 w 1089"/>
                    <a:gd name="T9" fmla="*/ 0 h 496"/>
                    <a:gd name="T10" fmla="*/ 0 w 1089"/>
                    <a:gd name="T11" fmla="*/ 0 h 496"/>
                    <a:gd name="T12" fmla="*/ 0 w 1089"/>
                    <a:gd name="T13" fmla="*/ 0 h 496"/>
                    <a:gd name="T14" fmla="*/ 0 w 1089"/>
                    <a:gd name="T15" fmla="*/ 0 h 496"/>
                    <a:gd name="T16" fmla="*/ 0 w 1089"/>
                    <a:gd name="T17" fmla="*/ 0 h 496"/>
                    <a:gd name="T18" fmla="*/ 0 w 1089"/>
                    <a:gd name="T19" fmla="*/ 0 h 496"/>
                    <a:gd name="T20" fmla="*/ 0 w 1089"/>
                    <a:gd name="T21" fmla="*/ 0 h 496"/>
                    <a:gd name="T22" fmla="*/ 0 w 1089"/>
                    <a:gd name="T23" fmla="*/ 0 h 496"/>
                    <a:gd name="T24" fmla="*/ 0 w 1089"/>
                    <a:gd name="T25" fmla="*/ 0 h 496"/>
                    <a:gd name="T26" fmla="*/ 0 w 1089"/>
                    <a:gd name="T27" fmla="*/ 0 h 496"/>
                    <a:gd name="T28" fmla="*/ 0 w 1089"/>
                    <a:gd name="T29" fmla="*/ 0 h 496"/>
                    <a:gd name="T30" fmla="*/ 0 w 1089"/>
                    <a:gd name="T31" fmla="*/ 0 h 496"/>
                    <a:gd name="T32" fmla="*/ 0 w 1089"/>
                    <a:gd name="T33" fmla="*/ 0 h 496"/>
                    <a:gd name="T34" fmla="*/ 0 w 1089"/>
                    <a:gd name="T35" fmla="*/ 0 h 496"/>
                    <a:gd name="T36" fmla="*/ 0 w 1089"/>
                    <a:gd name="T37" fmla="*/ 0 h 496"/>
                    <a:gd name="T38" fmla="*/ 0 w 1089"/>
                    <a:gd name="T39" fmla="*/ 0 h 496"/>
                    <a:gd name="T40" fmla="*/ 0 w 1089"/>
                    <a:gd name="T41" fmla="*/ 0 h 496"/>
                    <a:gd name="T42" fmla="*/ 0 w 1089"/>
                    <a:gd name="T43" fmla="*/ 0 h 496"/>
                    <a:gd name="T44" fmla="*/ 0 w 1089"/>
                    <a:gd name="T45" fmla="*/ 0 h 496"/>
                    <a:gd name="T46" fmla="*/ 0 w 1089"/>
                    <a:gd name="T47" fmla="*/ 0 h 496"/>
                    <a:gd name="T48" fmla="*/ 0 w 1089"/>
                    <a:gd name="T49" fmla="*/ 0 h 496"/>
                    <a:gd name="T50" fmla="*/ 0 w 1089"/>
                    <a:gd name="T51" fmla="*/ 0 h 496"/>
                    <a:gd name="T52" fmla="*/ 0 w 1089"/>
                    <a:gd name="T53" fmla="*/ 0 h 496"/>
                    <a:gd name="T54" fmla="*/ 0 w 1089"/>
                    <a:gd name="T55" fmla="*/ 0 h 496"/>
                    <a:gd name="T56" fmla="*/ 0 w 1089"/>
                    <a:gd name="T57" fmla="*/ 0 h 496"/>
                    <a:gd name="T58" fmla="*/ 0 w 1089"/>
                    <a:gd name="T59" fmla="*/ 0 h 496"/>
                    <a:gd name="T60" fmla="*/ 0 w 1089"/>
                    <a:gd name="T61" fmla="*/ 0 h 496"/>
                    <a:gd name="T62" fmla="*/ 0 w 1089"/>
                    <a:gd name="T63" fmla="*/ 0 h 496"/>
                    <a:gd name="T64" fmla="*/ 0 w 1089"/>
                    <a:gd name="T65" fmla="*/ 0 h 496"/>
                    <a:gd name="T66" fmla="*/ 0 w 1089"/>
                    <a:gd name="T67" fmla="*/ 0 h 496"/>
                    <a:gd name="T68" fmla="*/ 0 w 1089"/>
                    <a:gd name="T69" fmla="*/ 0 h 496"/>
                    <a:gd name="T70" fmla="*/ 0 w 1089"/>
                    <a:gd name="T71" fmla="*/ 0 h 496"/>
                    <a:gd name="T72" fmla="*/ 0 w 1089"/>
                    <a:gd name="T73" fmla="*/ 0 h 496"/>
                    <a:gd name="T74" fmla="*/ 0 w 1089"/>
                    <a:gd name="T75" fmla="*/ 0 h 496"/>
                    <a:gd name="T76" fmla="*/ 0 w 1089"/>
                    <a:gd name="T77" fmla="*/ 0 h 496"/>
                    <a:gd name="T78" fmla="*/ 0 w 1089"/>
                    <a:gd name="T79" fmla="*/ 0 h 496"/>
                    <a:gd name="T80" fmla="*/ 0 w 1089"/>
                    <a:gd name="T81" fmla="*/ 0 h 496"/>
                    <a:gd name="T82" fmla="*/ 0 w 1089"/>
                    <a:gd name="T83" fmla="*/ 0 h 496"/>
                    <a:gd name="T84" fmla="*/ 0 w 1089"/>
                    <a:gd name="T85" fmla="*/ 0 h 496"/>
                    <a:gd name="T86" fmla="*/ 0 w 1089"/>
                    <a:gd name="T87" fmla="*/ 0 h 496"/>
                    <a:gd name="T88" fmla="*/ 0 w 1089"/>
                    <a:gd name="T89" fmla="*/ 0 h 496"/>
                    <a:gd name="T90" fmla="*/ 0 w 1089"/>
                    <a:gd name="T91" fmla="*/ 0 h 496"/>
                    <a:gd name="T92" fmla="*/ 0 w 1089"/>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9" h="496">
                      <a:moveTo>
                        <a:pt x="909" y="397"/>
                      </a:moveTo>
                      <a:lnTo>
                        <a:pt x="880" y="372"/>
                      </a:lnTo>
                      <a:lnTo>
                        <a:pt x="853" y="349"/>
                      </a:lnTo>
                      <a:lnTo>
                        <a:pt x="827" y="329"/>
                      </a:lnTo>
                      <a:lnTo>
                        <a:pt x="804" y="309"/>
                      </a:lnTo>
                      <a:lnTo>
                        <a:pt x="780" y="292"/>
                      </a:lnTo>
                      <a:lnTo>
                        <a:pt x="758" y="278"/>
                      </a:lnTo>
                      <a:lnTo>
                        <a:pt x="737" y="265"/>
                      </a:lnTo>
                      <a:lnTo>
                        <a:pt x="717" y="253"/>
                      </a:lnTo>
                      <a:lnTo>
                        <a:pt x="697" y="244"/>
                      </a:lnTo>
                      <a:lnTo>
                        <a:pt x="678" y="236"/>
                      </a:lnTo>
                      <a:lnTo>
                        <a:pt x="659" y="229"/>
                      </a:lnTo>
                      <a:lnTo>
                        <a:pt x="640" y="224"/>
                      </a:lnTo>
                      <a:lnTo>
                        <a:pt x="621" y="220"/>
                      </a:lnTo>
                      <a:lnTo>
                        <a:pt x="602" y="218"/>
                      </a:lnTo>
                      <a:lnTo>
                        <a:pt x="582" y="216"/>
                      </a:lnTo>
                      <a:lnTo>
                        <a:pt x="562" y="216"/>
                      </a:lnTo>
                      <a:lnTo>
                        <a:pt x="539" y="217"/>
                      </a:lnTo>
                      <a:lnTo>
                        <a:pt x="516" y="220"/>
                      </a:lnTo>
                      <a:lnTo>
                        <a:pt x="491" y="226"/>
                      </a:lnTo>
                      <a:lnTo>
                        <a:pt x="467" y="234"/>
                      </a:lnTo>
                      <a:lnTo>
                        <a:pt x="443" y="244"/>
                      </a:lnTo>
                      <a:lnTo>
                        <a:pt x="418" y="255"/>
                      </a:lnTo>
                      <a:lnTo>
                        <a:pt x="393" y="269"/>
                      </a:lnTo>
                      <a:lnTo>
                        <a:pt x="368" y="283"/>
                      </a:lnTo>
                      <a:lnTo>
                        <a:pt x="343" y="300"/>
                      </a:lnTo>
                      <a:lnTo>
                        <a:pt x="320" y="317"/>
                      </a:lnTo>
                      <a:lnTo>
                        <a:pt x="297" y="336"/>
                      </a:lnTo>
                      <a:lnTo>
                        <a:pt x="275" y="357"/>
                      </a:lnTo>
                      <a:lnTo>
                        <a:pt x="253" y="378"/>
                      </a:lnTo>
                      <a:lnTo>
                        <a:pt x="234" y="400"/>
                      </a:lnTo>
                      <a:lnTo>
                        <a:pt x="215" y="424"/>
                      </a:lnTo>
                      <a:lnTo>
                        <a:pt x="199" y="448"/>
                      </a:lnTo>
                      <a:lnTo>
                        <a:pt x="191" y="457"/>
                      </a:lnTo>
                      <a:lnTo>
                        <a:pt x="184" y="464"/>
                      </a:lnTo>
                      <a:lnTo>
                        <a:pt x="176" y="471"/>
                      </a:lnTo>
                      <a:lnTo>
                        <a:pt x="168" y="478"/>
                      </a:lnTo>
                      <a:lnTo>
                        <a:pt x="158" y="484"/>
                      </a:lnTo>
                      <a:lnTo>
                        <a:pt x="149" y="488"/>
                      </a:lnTo>
                      <a:lnTo>
                        <a:pt x="140" y="491"/>
                      </a:lnTo>
                      <a:lnTo>
                        <a:pt x="129" y="494"/>
                      </a:lnTo>
                      <a:lnTo>
                        <a:pt x="119" y="495"/>
                      </a:lnTo>
                      <a:lnTo>
                        <a:pt x="109" y="496"/>
                      </a:lnTo>
                      <a:lnTo>
                        <a:pt x="98" y="495"/>
                      </a:lnTo>
                      <a:lnTo>
                        <a:pt x="88" y="494"/>
                      </a:lnTo>
                      <a:lnTo>
                        <a:pt x="78" y="492"/>
                      </a:lnTo>
                      <a:lnTo>
                        <a:pt x="67" y="488"/>
                      </a:lnTo>
                      <a:lnTo>
                        <a:pt x="58" y="484"/>
                      </a:lnTo>
                      <a:lnTo>
                        <a:pt x="49" y="478"/>
                      </a:lnTo>
                      <a:lnTo>
                        <a:pt x="39" y="471"/>
                      </a:lnTo>
                      <a:lnTo>
                        <a:pt x="31" y="464"/>
                      </a:lnTo>
                      <a:lnTo>
                        <a:pt x="24" y="456"/>
                      </a:lnTo>
                      <a:lnTo>
                        <a:pt x="18" y="448"/>
                      </a:lnTo>
                      <a:lnTo>
                        <a:pt x="13" y="438"/>
                      </a:lnTo>
                      <a:lnTo>
                        <a:pt x="8" y="429"/>
                      </a:lnTo>
                      <a:lnTo>
                        <a:pt x="4" y="419"/>
                      </a:lnTo>
                      <a:lnTo>
                        <a:pt x="2" y="409"/>
                      </a:lnTo>
                      <a:lnTo>
                        <a:pt x="0" y="399"/>
                      </a:lnTo>
                      <a:lnTo>
                        <a:pt x="0" y="389"/>
                      </a:lnTo>
                      <a:lnTo>
                        <a:pt x="0" y="378"/>
                      </a:lnTo>
                      <a:lnTo>
                        <a:pt x="2" y="368"/>
                      </a:lnTo>
                      <a:lnTo>
                        <a:pt x="4" y="358"/>
                      </a:lnTo>
                      <a:lnTo>
                        <a:pt x="7" y="347"/>
                      </a:lnTo>
                      <a:lnTo>
                        <a:pt x="13" y="337"/>
                      </a:lnTo>
                      <a:lnTo>
                        <a:pt x="18" y="328"/>
                      </a:lnTo>
                      <a:lnTo>
                        <a:pt x="30" y="310"/>
                      </a:lnTo>
                      <a:lnTo>
                        <a:pt x="44" y="292"/>
                      </a:lnTo>
                      <a:lnTo>
                        <a:pt x="56" y="275"/>
                      </a:lnTo>
                      <a:lnTo>
                        <a:pt x="70" y="258"/>
                      </a:lnTo>
                      <a:lnTo>
                        <a:pt x="85" y="242"/>
                      </a:lnTo>
                      <a:lnTo>
                        <a:pt x="99" y="226"/>
                      </a:lnTo>
                      <a:lnTo>
                        <a:pt x="115" y="210"/>
                      </a:lnTo>
                      <a:lnTo>
                        <a:pt x="130" y="195"/>
                      </a:lnTo>
                      <a:lnTo>
                        <a:pt x="146" y="181"/>
                      </a:lnTo>
                      <a:lnTo>
                        <a:pt x="162" y="166"/>
                      </a:lnTo>
                      <a:lnTo>
                        <a:pt x="179" y="153"/>
                      </a:lnTo>
                      <a:lnTo>
                        <a:pt x="196" y="139"/>
                      </a:lnTo>
                      <a:lnTo>
                        <a:pt x="231" y="115"/>
                      </a:lnTo>
                      <a:lnTo>
                        <a:pt x="266" y="91"/>
                      </a:lnTo>
                      <a:lnTo>
                        <a:pt x="283" y="81"/>
                      </a:lnTo>
                      <a:lnTo>
                        <a:pt x="302" y="71"/>
                      </a:lnTo>
                      <a:lnTo>
                        <a:pt x="321" y="62"/>
                      </a:lnTo>
                      <a:lnTo>
                        <a:pt x="339" y="53"/>
                      </a:lnTo>
                      <a:lnTo>
                        <a:pt x="358" y="44"/>
                      </a:lnTo>
                      <a:lnTo>
                        <a:pt x="376" y="37"/>
                      </a:lnTo>
                      <a:lnTo>
                        <a:pt x="395" y="30"/>
                      </a:lnTo>
                      <a:lnTo>
                        <a:pt x="414" y="24"/>
                      </a:lnTo>
                      <a:lnTo>
                        <a:pt x="432" y="18"/>
                      </a:lnTo>
                      <a:lnTo>
                        <a:pt x="451" y="13"/>
                      </a:lnTo>
                      <a:lnTo>
                        <a:pt x="470" y="9"/>
                      </a:lnTo>
                      <a:lnTo>
                        <a:pt x="488" y="6"/>
                      </a:lnTo>
                      <a:lnTo>
                        <a:pt x="507" y="3"/>
                      </a:lnTo>
                      <a:lnTo>
                        <a:pt x="525" y="1"/>
                      </a:lnTo>
                      <a:lnTo>
                        <a:pt x="543" y="0"/>
                      </a:lnTo>
                      <a:lnTo>
                        <a:pt x="562" y="0"/>
                      </a:lnTo>
                      <a:lnTo>
                        <a:pt x="596" y="0"/>
                      </a:lnTo>
                      <a:lnTo>
                        <a:pt x="630" y="3"/>
                      </a:lnTo>
                      <a:lnTo>
                        <a:pt x="662" y="8"/>
                      </a:lnTo>
                      <a:lnTo>
                        <a:pt x="693" y="14"/>
                      </a:lnTo>
                      <a:lnTo>
                        <a:pt x="724" y="23"/>
                      </a:lnTo>
                      <a:lnTo>
                        <a:pt x="753" y="33"/>
                      </a:lnTo>
                      <a:lnTo>
                        <a:pt x="783" y="44"/>
                      </a:lnTo>
                      <a:lnTo>
                        <a:pt x="812" y="59"/>
                      </a:lnTo>
                      <a:lnTo>
                        <a:pt x="841" y="74"/>
                      </a:lnTo>
                      <a:lnTo>
                        <a:pt x="870" y="92"/>
                      </a:lnTo>
                      <a:lnTo>
                        <a:pt x="899" y="112"/>
                      </a:lnTo>
                      <a:lnTo>
                        <a:pt x="928" y="132"/>
                      </a:lnTo>
                      <a:lnTo>
                        <a:pt x="958" y="155"/>
                      </a:lnTo>
                      <a:lnTo>
                        <a:pt x="989" y="180"/>
                      </a:lnTo>
                      <a:lnTo>
                        <a:pt x="1020" y="207"/>
                      </a:lnTo>
                      <a:lnTo>
                        <a:pt x="1053" y="236"/>
                      </a:lnTo>
                      <a:lnTo>
                        <a:pt x="1060" y="243"/>
                      </a:lnTo>
                      <a:lnTo>
                        <a:pt x="1067" y="251"/>
                      </a:lnTo>
                      <a:lnTo>
                        <a:pt x="1073" y="260"/>
                      </a:lnTo>
                      <a:lnTo>
                        <a:pt x="1079" y="270"/>
                      </a:lnTo>
                      <a:lnTo>
                        <a:pt x="1083" y="279"/>
                      </a:lnTo>
                      <a:lnTo>
                        <a:pt x="1086" y="289"/>
                      </a:lnTo>
                      <a:lnTo>
                        <a:pt x="1088" y="300"/>
                      </a:lnTo>
                      <a:lnTo>
                        <a:pt x="1089" y="310"/>
                      </a:lnTo>
                      <a:lnTo>
                        <a:pt x="1089" y="320"/>
                      </a:lnTo>
                      <a:lnTo>
                        <a:pt x="1088" y="331"/>
                      </a:lnTo>
                      <a:lnTo>
                        <a:pt x="1086" y="341"/>
                      </a:lnTo>
                      <a:lnTo>
                        <a:pt x="1084" y="351"/>
                      </a:lnTo>
                      <a:lnTo>
                        <a:pt x="1080" y="361"/>
                      </a:lnTo>
                      <a:lnTo>
                        <a:pt x="1074" y="370"/>
                      </a:lnTo>
                      <a:lnTo>
                        <a:pt x="1068" y="379"/>
                      </a:lnTo>
                      <a:lnTo>
                        <a:pt x="1062" y="389"/>
                      </a:lnTo>
                      <a:lnTo>
                        <a:pt x="1054" y="396"/>
                      </a:lnTo>
                      <a:lnTo>
                        <a:pt x="1046" y="403"/>
                      </a:lnTo>
                      <a:lnTo>
                        <a:pt x="1036" y="409"/>
                      </a:lnTo>
                      <a:lnTo>
                        <a:pt x="1028" y="414"/>
                      </a:lnTo>
                      <a:lnTo>
                        <a:pt x="1018" y="419"/>
                      </a:lnTo>
                      <a:lnTo>
                        <a:pt x="1008" y="421"/>
                      </a:lnTo>
                      <a:lnTo>
                        <a:pt x="998" y="424"/>
                      </a:lnTo>
                      <a:lnTo>
                        <a:pt x="988" y="425"/>
                      </a:lnTo>
                      <a:lnTo>
                        <a:pt x="977" y="425"/>
                      </a:lnTo>
                      <a:lnTo>
                        <a:pt x="967" y="424"/>
                      </a:lnTo>
                      <a:lnTo>
                        <a:pt x="957" y="422"/>
                      </a:lnTo>
                      <a:lnTo>
                        <a:pt x="946" y="419"/>
                      </a:lnTo>
                      <a:lnTo>
                        <a:pt x="936" y="415"/>
                      </a:lnTo>
                      <a:lnTo>
                        <a:pt x="927" y="410"/>
                      </a:lnTo>
                      <a:lnTo>
                        <a:pt x="917" y="404"/>
                      </a:lnTo>
                      <a:lnTo>
                        <a:pt x="909" y="39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2163">
                  <a:extLst>
                    <a:ext uri="{FF2B5EF4-FFF2-40B4-BE49-F238E27FC236}">
                      <a16:creationId xmlns:a16="http://schemas.microsoft.com/office/drawing/2014/main" id="{C11C34F6-D6A7-4195-A924-B1B285CA448F}"/>
                    </a:ext>
                  </a:extLst>
                </p:cNvPr>
                <p:cNvSpPr>
                  <a:spLocks/>
                </p:cNvSpPr>
                <p:nvPr/>
              </p:nvSpPr>
              <p:spPr bwMode="auto">
                <a:xfrm>
                  <a:off x="2185" y="2586"/>
                  <a:ext cx="14" cy="45"/>
                </a:xfrm>
                <a:custGeom>
                  <a:avLst/>
                  <a:gdLst>
                    <a:gd name="T0" fmla="*/ 0 w 217"/>
                    <a:gd name="T1" fmla="*/ 0 h 688"/>
                    <a:gd name="T2" fmla="*/ 0 w 217"/>
                    <a:gd name="T3" fmla="*/ 0 h 688"/>
                    <a:gd name="T4" fmla="*/ 0 w 217"/>
                    <a:gd name="T5" fmla="*/ 0 h 688"/>
                    <a:gd name="T6" fmla="*/ 0 w 217"/>
                    <a:gd name="T7" fmla="*/ 0 h 688"/>
                    <a:gd name="T8" fmla="*/ 0 w 217"/>
                    <a:gd name="T9" fmla="*/ 0 h 688"/>
                    <a:gd name="T10" fmla="*/ 0 w 217"/>
                    <a:gd name="T11" fmla="*/ 0 h 688"/>
                    <a:gd name="T12" fmla="*/ 0 w 217"/>
                    <a:gd name="T13" fmla="*/ 0 h 688"/>
                    <a:gd name="T14" fmla="*/ 0 w 217"/>
                    <a:gd name="T15" fmla="*/ 0 h 688"/>
                    <a:gd name="T16" fmla="*/ 0 w 217"/>
                    <a:gd name="T17" fmla="*/ 0 h 688"/>
                    <a:gd name="T18" fmla="*/ 0 w 217"/>
                    <a:gd name="T19" fmla="*/ 0 h 688"/>
                    <a:gd name="T20" fmla="*/ 0 w 217"/>
                    <a:gd name="T21" fmla="*/ 0 h 688"/>
                    <a:gd name="T22" fmla="*/ 0 w 217"/>
                    <a:gd name="T23" fmla="*/ 0 h 688"/>
                    <a:gd name="T24" fmla="*/ 0 w 217"/>
                    <a:gd name="T25" fmla="*/ 0 h 688"/>
                    <a:gd name="T26" fmla="*/ 0 w 217"/>
                    <a:gd name="T27" fmla="*/ 0 h 688"/>
                    <a:gd name="T28" fmla="*/ 0 w 217"/>
                    <a:gd name="T29" fmla="*/ 0 h 688"/>
                    <a:gd name="T30" fmla="*/ 0 w 217"/>
                    <a:gd name="T31" fmla="*/ 0 h 688"/>
                    <a:gd name="T32" fmla="*/ 0 w 217"/>
                    <a:gd name="T33" fmla="*/ 0 h 688"/>
                    <a:gd name="T34" fmla="*/ 0 w 217"/>
                    <a:gd name="T35" fmla="*/ 0 h 688"/>
                    <a:gd name="T36" fmla="*/ 0 w 217"/>
                    <a:gd name="T37" fmla="*/ 0 h 688"/>
                    <a:gd name="T38" fmla="*/ 0 w 217"/>
                    <a:gd name="T39" fmla="*/ 0 h 688"/>
                    <a:gd name="T40" fmla="*/ 0 w 217"/>
                    <a:gd name="T41" fmla="*/ 0 h 688"/>
                    <a:gd name="T42" fmla="*/ 0 w 217"/>
                    <a:gd name="T43" fmla="*/ 0 h 688"/>
                    <a:gd name="T44" fmla="*/ 0 w 217"/>
                    <a:gd name="T45" fmla="*/ 0 h 688"/>
                    <a:gd name="T46" fmla="*/ 0 w 217"/>
                    <a:gd name="T47" fmla="*/ 0 h 688"/>
                    <a:gd name="T48" fmla="*/ 0 w 217"/>
                    <a:gd name="T49" fmla="*/ 0 h 688"/>
                    <a:gd name="T50" fmla="*/ 0 w 217"/>
                    <a:gd name="T51" fmla="*/ 0 h 688"/>
                    <a:gd name="T52" fmla="*/ 0 w 217"/>
                    <a:gd name="T53" fmla="*/ 0 h 688"/>
                    <a:gd name="T54" fmla="*/ 0 w 217"/>
                    <a:gd name="T55" fmla="*/ 0 h 688"/>
                    <a:gd name="T56" fmla="*/ 0 w 217"/>
                    <a:gd name="T57" fmla="*/ 0 h 688"/>
                    <a:gd name="T58" fmla="*/ 0 w 217"/>
                    <a:gd name="T59" fmla="*/ 0 h 688"/>
                    <a:gd name="T60" fmla="*/ 0 w 217"/>
                    <a:gd name="T61" fmla="*/ 0 h 688"/>
                    <a:gd name="T62" fmla="*/ 0 w 217"/>
                    <a:gd name="T63" fmla="*/ 0 h 688"/>
                    <a:gd name="T64" fmla="*/ 0 w 217"/>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7" h="688">
                      <a:moveTo>
                        <a:pt x="216" y="108"/>
                      </a:moveTo>
                      <a:lnTo>
                        <a:pt x="217" y="579"/>
                      </a:lnTo>
                      <a:lnTo>
                        <a:pt x="216" y="591"/>
                      </a:lnTo>
                      <a:lnTo>
                        <a:pt x="214" y="601"/>
                      </a:lnTo>
                      <a:lnTo>
                        <a:pt x="212" y="611"/>
                      </a:lnTo>
                      <a:lnTo>
                        <a:pt x="208" y="622"/>
                      </a:lnTo>
                      <a:lnTo>
                        <a:pt x="204" y="631"/>
                      </a:lnTo>
                      <a:lnTo>
                        <a:pt x="199" y="640"/>
                      </a:lnTo>
                      <a:lnTo>
                        <a:pt x="192" y="649"/>
                      </a:lnTo>
                      <a:lnTo>
                        <a:pt x="185" y="656"/>
                      </a:lnTo>
                      <a:lnTo>
                        <a:pt x="178" y="663"/>
                      </a:lnTo>
                      <a:lnTo>
                        <a:pt x="169" y="669"/>
                      </a:lnTo>
                      <a:lnTo>
                        <a:pt x="160" y="674"/>
                      </a:lnTo>
                      <a:lnTo>
                        <a:pt x="151" y="679"/>
                      </a:lnTo>
                      <a:lnTo>
                        <a:pt x="141" y="683"/>
                      </a:lnTo>
                      <a:lnTo>
                        <a:pt x="130" y="686"/>
                      </a:lnTo>
                      <a:lnTo>
                        <a:pt x="120" y="687"/>
                      </a:lnTo>
                      <a:lnTo>
                        <a:pt x="109" y="688"/>
                      </a:lnTo>
                      <a:lnTo>
                        <a:pt x="97" y="687"/>
                      </a:lnTo>
                      <a:lnTo>
                        <a:pt x="87" y="686"/>
                      </a:lnTo>
                      <a:lnTo>
                        <a:pt x="77" y="683"/>
                      </a:lnTo>
                      <a:lnTo>
                        <a:pt x="66" y="680"/>
                      </a:lnTo>
                      <a:lnTo>
                        <a:pt x="57" y="674"/>
                      </a:lnTo>
                      <a:lnTo>
                        <a:pt x="48" y="669"/>
                      </a:lnTo>
                      <a:lnTo>
                        <a:pt x="39" y="663"/>
                      </a:lnTo>
                      <a:lnTo>
                        <a:pt x="32" y="656"/>
                      </a:lnTo>
                      <a:lnTo>
                        <a:pt x="25" y="649"/>
                      </a:lnTo>
                      <a:lnTo>
                        <a:pt x="19" y="640"/>
                      </a:lnTo>
                      <a:lnTo>
                        <a:pt x="13" y="631"/>
                      </a:lnTo>
                      <a:lnTo>
                        <a:pt x="9" y="622"/>
                      </a:lnTo>
                      <a:lnTo>
                        <a:pt x="5" y="611"/>
                      </a:lnTo>
                      <a:lnTo>
                        <a:pt x="2" y="601"/>
                      </a:lnTo>
                      <a:lnTo>
                        <a:pt x="1" y="591"/>
                      </a:lnTo>
                      <a:lnTo>
                        <a:pt x="0" y="579"/>
                      </a:lnTo>
                      <a:lnTo>
                        <a:pt x="0" y="108"/>
                      </a:lnTo>
                      <a:lnTo>
                        <a:pt x="0" y="98"/>
                      </a:lnTo>
                      <a:lnTo>
                        <a:pt x="2" y="86"/>
                      </a:lnTo>
                      <a:lnTo>
                        <a:pt x="4" y="76"/>
                      </a:lnTo>
                      <a:lnTo>
                        <a:pt x="8" y="67"/>
                      </a:lnTo>
                      <a:lnTo>
                        <a:pt x="12" y="57"/>
                      </a:lnTo>
                      <a:lnTo>
                        <a:pt x="18" y="48"/>
                      </a:lnTo>
                      <a:lnTo>
                        <a:pt x="24" y="40"/>
                      </a:lnTo>
                      <a:lnTo>
                        <a:pt x="31" y="31"/>
                      </a:lnTo>
                      <a:lnTo>
                        <a:pt x="38" y="25"/>
                      </a:lnTo>
                      <a:lnTo>
                        <a:pt x="47" y="19"/>
                      </a:lnTo>
                      <a:lnTo>
                        <a:pt x="56" y="13"/>
                      </a:lnTo>
                      <a:lnTo>
                        <a:pt x="65" y="9"/>
                      </a:lnTo>
                      <a:lnTo>
                        <a:pt x="75" y="5"/>
                      </a:lnTo>
                      <a:lnTo>
                        <a:pt x="86" y="2"/>
                      </a:lnTo>
                      <a:lnTo>
                        <a:pt x="96" y="0"/>
                      </a:lnTo>
                      <a:lnTo>
                        <a:pt x="108" y="0"/>
                      </a:lnTo>
                      <a:lnTo>
                        <a:pt x="119" y="0"/>
                      </a:lnTo>
                      <a:lnTo>
                        <a:pt x="129" y="2"/>
                      </a:lnTo>
                      <a:lnTo>
                        <a:pt x="140" y="5"/>
                      </a:lnTo>
                      <a:lnTo>
                        <a:pt x="150" y="9"/>
                      </a:lnTo>
                      <a:lnTo>
                        <a:pt x="159" y="13"/>
                      </a:lnTo>
                      <a:lnTo>
                        <a:pt x="169" y="18"/>
                      </a:lnTo>
                      <a:lnTo>
                        <a:pt x="177" y="24"/>
                      </a:lnTo>
                      <a:lnTo>
                        <a:pt x="184" y="31"/>
                      </a:lnTo>
                      <a:lnTo>
                        <a:pt x="191" y="40"/>
                      </a:lnTo>
                      <a:lnTo>
                        <a:pt x="198" y="48"/>
                      </a:lnTo>
                      <a:lnTo>
                        <a:pt x="203" y="56"/>
                      </a:lnTo>
                      <a:lnTo>
                        <a:pt x="208" y="66"/>
                      </a:lnTo>
                      <a:lnTo>
                        <a:pt x="211" y="76"/>
                      </a:lnTo>
                      <a:lnTo>
                        <a:pt x="214" y="86"/>
                      </a:lnTo>
                      <a:lnTo>
                        <a:pt x="215" y="97"/>
                      </a:lnTo>
                      <a:lnTo>
                        <a:pt x="216" y="10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2164">
                  <a:extLst>
                    <a:ext uri="{FF2B5EF4-FFF2-40B4-BE49-F238E27FC236}">
                      <a16:creationId xmlns:a16="http://schemas.microsoft.com/office/drawing/2014/main" id="{8E3FA880-9C32-4D39-BA98-D7F3582990D6}"/>
                    </a:ext>
                  </a:extLst>
                </p:cNvPr>
                <p:cNvSpPr>
                  <a:spLocks/>
                </p:cNvSpPr>
                <p:nvPr/>
              </p:nvSpPr>
              <p:spPr bwMode="auto">
                <a:xfrm>
                  <a:off x="2096" y="2476"/>
                  <a:ext cx="62" cy="53"/>
                </a:xfrm>
                <a:custGeom>
                  <a:avLst/>
                  <a:gdLst>
                    <a:gd name="T0" fmla="*/ 0 w 933"/>
                    <a:gd name="T1" fmla="*/ 0 h 800"/>
                    <a:gd name="T2" fmla="*/ 0 w 933"/>
                    <a:gd name="T3" fmla="*/ 0 h 800"/>
                    <a:gd name="T4" fmla="*/ 0 w 933"/>
                    <a:gd name="T5" fmla="*/ 0 h 800"/>
                    <a:gd name="T6" fmla="*/ 0 w 933"/>
                    <a:gd name="T7" fmla="*/ 0 h 800"/>
                    <a:gd name="T8" fmla="*/ 0 w 933"/>
                    <a:gd name="T9" fmla="*/ 0 h 800"/>
                    <a:gd name="T10" fmla="*/ 0 w 933"/>
                    <a:gd name="T11" fmla="*/ 0 h 800"/>
                    <a:gd name="T12" fmla="*/ 0 w 933"/>
                    <a:gd name="T13" fmla="*/ 0 h 800"/>
                    <a:gd name="T14" fmla="*/ 0 w 933"/>
                    <a:gd name="T15" fmla="*/ 0 h 800"/>
                    <a:gd name="T16" fmla="*/ 0 w 933"/>
                    <a:gd name="T17" fmla="*/ 0 h 800"/>
                    <a:gd name="T18" fmla="*/ 0 w 933"/>
                    <a:gd name="T19" fmla="*/ 0 h 800"/>
                    <a:gd name="T20" fmla="*/ 0 w 933"/>
                    <a:gd name="T21" fmla="*/ 0 h 800"/>
                    <a:gd name="T22" fmla="*/ 0 w 933"/>
                    <a:gd name="T23" fmla="*/ 0 h 800"/>
                    <a:gd name="T24" fmla="*/ 0 w 933"/>
                    <a:gd name="T25" fmla="*/ 0 h 800"/>
                    <a:gd name="T26" fmla="*/ 0 w 933"/>
                    <a:gd name="T27" fmla="*/ 0 h 800"/>
                    <a:gd name="T28" fmla="*/ 0 w 933"/>
                    <a:gd name="T29" fmla="*/ 0 h 800"/>
                    <a:gd name="T30" fmla="*/ 0 w 933"/>
                    <a:gd name="T31" fmla="*/ 0 h 800"/>
                    <a:gd name="T32" fmla="*/ 0 w 933"/>
                    <a:gd name="T33" fmla="*/ 0 h 800"/>
                    <a:gd name="T34" fmla="*/ 0 w 933"/>
                    <a:gd name="T35" fmla="*/ 0 h 800"/>
                    <a:gd name="T36" fmla="*/ 0 w 933"/>
                    <a:gd name="T37" fmla="*/ 0 h 800"/>
                    <a:gd name="T38" fmla="*/ 0 w 933"/>
                    <a:gd name="T39" fmla="*/ 0 h 800"/>
                    <a:gd name="T40" fmla="*/ 0 w 933"/>
                    <a:gd name="T41" fmla="*/ 0 h 800"/>
                    <a:gd name="T42" fmla="*/ 0 w 933"/>
                    <a:gd name="T43" fmla="*/ 0 h 800"/>
                    <a:gd name="T44" fmla="*/ 0 w 933"/>
                    <a:gd name="T45" fmla="*/ 0 h 800"/>
                    <a:gd name="T46" fmla="*/ 0 w 933"/>
                    <a:gd name="T47" fmla="*/ 0 h 800"/>
                    <a:gd name="T48" fmla="*/ 0 w 933"/>
                    <a:gd name="T49" fmla="*/ 0 h 800"/>
                    <a:gd name="T50" fmla="*/ 0 w 933"/>
                    <a:gd name="T51" fmla="*/ 0 h 800"/>
                    <a:gd name="T52" fmla="*/ 0 w 933"/>
                    <a:gd name="T53" fmla="*/ 0 h 800"/>
                    <a:gd name="T54" fmla="*/ 0 w 933"/>
                    <a:gd name="T55" fmla="*/ 0 h 800"/>
                    <a:gd name="T56" fmla="*/ 0 w 933"/>
                    <a:gd name="T57" fmla="*/ 0 h 800"/>
                    <a:gd name="T58" fmla="*/ 0 w 933"/>
                    <a:gd name="T59" fmla="*/ 0 h 800"/>
                    <a:gd name="T60" fmla="*/ 0 w 933"/>
                    <a:gd name="T61" fmla="*/ 0 h 800"/>
                    <a:gd name="T62" fmla="*/ 0 w 933"/>
                    <a:gd name="T63" fmla="*/ 0 h 800"/>
                    <a:gd name="T64" fmla="*/ 0 w 933"/>
                    <a:gd name="T65" fmla="*/ 0 h 800"/>
                    <a:gd name="T66" fmla="*/ 0 w 933"/>
                    <a:gd name="T67" fmla="*/ 0 h 800"/>
                    <a:gd name="T68" fmla="*/ 0 w 933"/>
                    <a:gd name="T69" fmla="*/ 0 h 800"/>
                    <a:gd name="T70" fmla="*/ 0 w 933"/>
                    <a:gd name="T71" fmla="*/ 0 h 800"/>
                    <a:gd name="T72" fmla="*/ 0 w 933"/>
                    <a:gd name="T73" fmla="*/ 0 h 800"/>
                    <a:gd name="T74" fmla="*/ 0 w 933"/>
                    <a:gd name="T75" fmla="*/ 0 h 800"/>
                    <a:gd name="T76" fmla="*/ 0 w 933"/>
                    <a:gd name="T77" fmla="*/ 0 h 800"/>
                    <a:gd name="T78" fmla="*/ 0 w 933"/>
                    <a:gd name="T79" fmla="*/ 0 h 800"/>
                    <a:gd name="T80" fmla="*/ 0 w 933"/>
                    <a:gd name="T81" fmla="*/ 0 h 800"/>
                    <a:gd name="T82" fmla="*/ 0 w 933"/>
                    <a:gd name="T83" fmla="*/ 0 h 800"/>
                    <a:gd name="T84" fmla="*/ 0 w 933"/>
                    <a:gd name="T85" fmla="*/ 0 h 800"/>
                    <a:gd name="T86" fmla="*/ 0 w 933"/>
                    <a:gd name="T87" fmla="*/ 0 h 800"/>
                    <a:gd name="T88" fmla="*/ 0 w 933"/>
                    <a:gd name="T89" fmla="*/ 0 h 800"/>
                    <a:gd name="T90" fmla="*/ 0 w 933"/>
                    <a:gd name="T91" fmla="*/ 0 h 800"/>
                    <a:gd name="T92" fmla="*/ 0 w 933"/>
                    <a:gd name="T93" fmla="*/ 0 h 800"/>
                    <a:gd name="T94" fmla="*/ 0 w 933"/>
                    <a:gd name="T95" fmla="*/ 0 h 800"/>
                    <a:gd name="T96" fmla="*/ 0 w 933"/>
                    <a:gd name="T97" fmla="*/ 0 h 800"/>
                    <a:gd name="T98" fmla="*/ 0 w 933"/>
                    <a:gd name="T99" fmla="*/ 0 h 800"/>
                    <a:gd name="T100" fmla="*/ 0 w 933"/>
                    <a:gd name="T101" fmla="*/ 0 h 800"/>
                    <a:gd name="T102" fmla="*/ 0 w 933"/>
                    <a:gd name="T103" fmla="*/ 0 h 800"/>
                    <a:gd name="T104" fmla="*/ 0 w 933"/>
                    <a:gd name="T105" fmla="*/ 0 h 800"/>
                    <a:gd name="T106" fmla="*/ 0 w 933"/>
                    <a:gd name="T107" fmla="*/ 0 h 800"/>
                    <a:gd name="T108" fmla="*/ 0 w 933"/>
                    <a:gd name="T109" fmla="*/ 0 h 800"/>
                    <a:gd name="T110" fmla="*/ 0 w 933"/>
                    <a:gd name="T111" fmla="*/ 0 h 800"/>
                    <a:gd name="T112" fmla="*/ 0 w 933"/>
                    <a:gd name="T113" fmla="*/ 0 h 800"/>
                    <a:gd name="T114" fmla="*/ 0 w 933"/>
                    <a:gd name="T115" fmla="*/ 0 h 800"/>
                    <a:gd name="T116" fmla="*/ 0 w 933"/>
                    <a:gd name="T117" fmla="*/ 0 h 800"/>
                    <a:gd name="T118" fmla="*/ 0 w 933"/>
                    <a:gd name="T119" fmla="*/ 0 h 800"/>
                    <a:gd name="T120" fmla="*/ 0 w 933"/>
                    <a:gd name="T121" fmla="*/ 0 h 8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0">
                      <a:moveTo>
                        <a:pt x="858" y="3"/>
                      </a:moveTo>
                      <a:lnTo>
                        <a:pt x="848" y="1"/>
                      </a:lnTo>
                      <a:lnTo>
                        <a:pt x="839" y="0"/>
                      </a:lnTo>
                      <a:lnTo>
                        <a:pt x="828" y="0"/>
                      </a:lnTo>
                      <a:lnTo>
                        <a:pt x="819" y="1"/>
                      </a:lnTo>
                      <a:lnTo>
                        <a:pt x="810" y="3"/>
                      </a:lnTo>
                      <a:lnTo>
                        <a:pt x="800" y="5"/>
                      </a:lnTo>
                      <a:lnTo>
                        <a:pt x="791" y="10"/>
                      </a:lnTo>
                      <a:lnTo>
                        <a:pt x="783" y="14"/>
                      </a:lnTo>
                      <a:lnTo>
                        <a:pt x="774" y="19"/>
                      </a:lnTo>
                      <a:lnTo>
                        <a:pt x="767" y="25"/>
                      </a:lnTo>
                      <a:lnTo>
                        <a:pt x="760" y="31"/>
                      </a:lnTo>
                      <a:lnTo>
                        <a:pt x="754" y="38"/>
                      </a:lnTo>
                      <a:lnTo>
                        <a:pt x="749" y="47"/>
                      </a:lnTo>
                      <a:lnTo>
                        <a:pt x="743" y="56"/>
                      </a:lnTo>
                      <a:lnTo>
                        <a:pt x="739" y="64"/>
                      </a:lnTo>
                      <a:lnTo>
                        <a:pt x="736" y="75"/>
                      </a:lnTo>
                      <a:lnTo>
                        <a:pt x="722" y="124"/>
                      </a:lnTo>
                      <a:lnTo>
                        <a:pt x="705" y="171"/>
                      </a:lnTo>
                      <a:lnTo>
                        <a:pt x="688" y="215"/>
                      </a:lnTo>
                      <a:lnTo>
                        <a:pt x="668" y="256"/>
                      </a:lnTo>
                      <a:lnTo>
                        <a:pt x="647" y="293"/>
                      </a:lnTo>
                      <a:lnTo>
                        <a:pt x="625" y="328"/>
                      </a:lnTo>
                      <a:lnTo>
                        <a:pt x="603" y="360"/>
                      </a:lnTo>
                      <a:lnTo>
                        <a:pt x="579" y="389"/>
                      </a:lnTo>
                      <a:lnTo>
                        <a:pt x="555" y="417"/>
                      </a:lnTo>
                      <a:lnTo>
                        <a:pt x="529" y="441"/>
                      </a:lnTo>
                      <a:lnTo>
                        <a:pt x="505" y="463"/>
                      </a:lnTo>
                      <a:lnTo>
                        <a:pt x="479" y="483"/>
                      </a:lnTo>
                      <a:lnTo>
                        <a:pt x="452" y="502"/>
                      </a:lnTo>
                      <a:lnTo>
                        <a:pt x="426" y="518"/>
                      </a:lnTo>
                      <a:lnTo>
                        <a:pt x="400" y="532"/>
                      </a:lnTo>
                      <a:lnTo>
                        <a:pt x="374" y="545"/>
                      </a:lnTo>
                      <a:lnTo>
                        <a:pt x="348" y="555"/>
                      </a:lnTo>
                      <a:lnTo>
                        <a:pt x="324" y="565"/>
                      </a:lnTo>
                      <a:lnTo>
                        <a:pt x="300" y="573"/>
                      </a:lnTo>
                      <a:lnTo>
                        <a:pt x="276" y="580"/>
                      </a:lnTo>
                      <a:lnTo>
                        <a:pt x="253" y="585"/>
                      </a:lnTo>
                      <a:lnTo>
                        <a:pt x="233" y="591"/>
                      </a:lnTo>
                      <a:lnTo>
                        <a:pt x="212" y="594"/>
                      </a:lnTo>
                      <a:lnTo>
                        <a:pt x="193" y="597"/>
                      </a:lnTo>
                      <a:lnTo>
                        <a:pt x="159" y="600"/>
                      </a:lnTo>
                      <a:lnTo>
                        <a:pt x="133" y="601"/>
                      </a:lnTo>
                      <a:lnTo>
                        <a:pt x="116" y="601"/>
                      </a:lnTo>
                      <a:lnTo>
                        <a:pt x="106" y="601"/>
                      </a:lnTo>
                      <a:lnTo>
                        <a:pt x="107" y="601"/>
                      </a:lnTo>
                      <a:lnTo>
                        <a:pt x="97" y="600"/>
                      </a:lnTo>
                      <a:lnTo>
                        <a:pt x="87" y="601"/>
                      </a:lnTo>
                      <a:lnTo>
                        <a:pt x="77" y="603"/>
                      </a:lnTo>
                      <a:lnTo>
                        <a:pt x="68" y="605"/>
                      </a:lnTo>
                      <a:lnTo>
                        <a:pt x="59" y="609"/>
                      </a:lnTo>
                      <a:lnTo>
                        <a:pt x="51" y="613"/>
                      </a:lnTo>
                      <a:lnTo>
                        <a:pt x="42" y="619"/>
                      </a:lnTo>
                      <a:lnTo>
                        <a:pt x="35" y="625"/>
                      </a:lnTo>
                      <a:lnTo>
                        <a:pt x="28" y="631"/>
                      </a:lnTo>
                      <a:lnTo>
                        <a:pt x="22" y="638"/>
                      </a:lnTo>
                      <a:lnTo>
                        <a:pt x="15" y="646"/>
                      </a:lnTo>
                      <a:lnTo>
                        <a:pt x="11" y="655"/>
                      </a:lnTo>
                      <a:lnTo>
                        <a:pt x="7" y="663"/>
                      </a:lnTo>
                      <a:lnTo>
                        <a:pt x="4" y="672"/>
                      </a:lnTo>
                      <a:lnTo>
                        <a:pt x="1" y="683"/>
                      </a:lnTo>
                      <a:lnTo>
                        <a:pt x="0" y="693"/>
                      </a:lnTo>
                      <a:lnTo>
                        <a:pt x="0" y="703"/>
                      </a:lnTo>
                      <a:lnTo>
                        <a:pt x="1" y="713"/>
                      </a:lnTo>
                      <a:lnTo>
                        <a:pt x="2" y="723"/>
                      </a:lnTo>
                      <a:lnTo>
                        <a:pt x="5" y="732"/>
                      </a:lnTo>
                      <a:lnTo>
                        <a:pt x="8" y="742"/>
                      </a:lnTo>
                      <a:lnTo>
                        <a:pt x="12" y="750"/>
                      </a:lnTo>
                      <a:lnTo>
                        <a:pt x="17" y="758"/>
                      </a:lnTo>
                      <a:lnTo>
                        <a:pt x="24" y="765"/>
                      </a:lnTo>
                      <a:lnTo>
                        <a:pt x="31" y="773"/>
                      </a:lnTo>
                      <a:lnTo>
                        <a:pt x="38" y="779"/>
                      </a:lnTo>
                      <a:lnTo>
                        <a:pt x="45" y="784"/>
                      </a:lnTo>
                      <a:lnTo>
                        <a:pt x="54" y="789"/>
                      </a:lnTo>
                      <a:lnTo>
                        <a:pt x="63" y="793"/>
                      </a:lnTo>
                      <a:lnTo>
                        <a:pt x="72" y="796"/>
                      </a:lnTo>
                      <a:lnTo>
                        <a:pt x="82" y="798"/>
                      </a:lnTo>
                      <a:lnTo>
                        <a:pt x="92" y="799"/>
                      </a:lnTo>
                      <a:lnTo>
                        <a:pt x="100" y="800"/>
                      </a:lnTo>
                      <a:lnTo>
                        <a:pt x="122" y="800"/>
                      </a:lnTo>
                      <a:lnTo>
                        <a:pt x="156" y="799"/>
                      </a:lnTo>
                      <a:lnTo>
                        <a:pt x="199" y="795"/>
                      </a:lnTo>
                      <a:lnTo>
                        <a:pt x="224" y="792"/>
                      </a:lnTo>
                      <a:lnTo>
                        <a:pt x="251" y="788"/>
                      </a:lnTo>
                      <a:lnTo>
                        <a:pt x="280" y="782"/>
                      </a:lnTo>
                      <a:lnTo>
                        <a:pt x="310" y="776"/>
                      </a:lnTo>
                      <a:lnTo>
                        <a:pt x="341" y="766"/>
                      </a:lnTo>
                      <a:lnTo>
                        <a:pt x="374" y="757"/>
                      </a:lnTo>
                      <a:lnTo>
                        <a:pt x="408" y="745"/>
                      </a:lnTo>
                      <a:lnTo>
                        <a:pt x="442" y="731"/>
                      </a:lnTo>
                      <a:lnTo>
                        <a:pt x="478" y="715"/>
                      </a:lnTo>
                      <a:lnTo>
                        <a:pt x="513" y="697"/>
                      </a:lnTo>
                      <a:lnTo>
                        <a:pt x="548" y="676"/>
                      </a:lnTo>
                      <a:lnTo>
                        <a:pt x="583" y="654"/>
                      </a:lnTo>
                      <a:lnTo>
                        <a:pt x="618" y="628"/>
                      </a:lnTo>
                      <a:lnTo>
                        <a:pt x="652" y="599"/>
                      </a:lnTo>
                      <a:lnTo>
                        <a:pt x="687" y="567"/>
                      </a:lnTo>
                      <a:lnTo>
                        <a:pt x="720" y="533"/>
                      </a:lnTo>
                      <a:lnTo>
                        <a:pt x="752" y="494"/>
                      </a:lnTo>
                      <a:lnTo>
                        <a:pt x="783" y="453"/>
                      </a:lnTo>
                      <a:lnTo>
                        <a:pt x="812" y="409"/>
                      </a:lnTo>
                      <a:lnTo>
                        <a:pt x="840" y="360"/>
                      </a:lnTo>
                      <a:lnTo>
                        <a:pt x="865" y="307"/>
                      </a:lnTo>
                      <a:lnTo>
                        <a:pt x="889" y="250"/>
                      </a:lnTo>
                      <a:lnTo>
                        <a:pt x="911" y="190"/>
                      </a:lnTo>
                      <a:lnTo>
                        <a:pt x="930" y="125"/>
                      </a:lnTo>
                      <a:lnTo>
                        <a:pt x="932" y="115"/>
                      </a:lnTo>
                      <a:lnTo>
                        <a:pt x="933" y="106"/>
                      </a:lnTo>
                      <a:lnTo>
                        <a:pt x="933" y="95"/>
                      </a:lnTo>
                      <a:lnTo>
                        <a:pt x="932" y="86"/>
                      </a:lnTo>
                      <a:lnTo>
                        <a:pt x="930" y="77"/>
                      </a:lnTo>
                      <a:lnTo>
                        <a:pt x="927" y="67"/>
                      </a:lnTo>
                      <a:lnTo>
                        <a:pt x="923" y="58"/>
                      </a:lnTo>
                      <a:lnTo>
                        <a:pt x="919" y="50"/>
                      </a:lnTo>
                      <a:lnTo>
                        <a:pt x="914" y="42"/>
                      </a:lnTo>
                      <a:lnTo>
                        <a:pt x="908" y="34"/>
                      </a:lnTo>
                      <a:lnTo>
                        <a:pt x="902" y="27"/>
                      </a:lnTo>
                      <a:lnTo>
                        <a:pt x="894" y="21"/>
                      </a:lnTo>
                      <a:lnTo>
                        <a:pt x="886" y="16"/>
                      </a:lnTo>
                      <a:lnTo>
                        <a:pt x="877" y="11"/>
                      </a:lnTo>
                      <a:lnTo>
                        <a:pt x="869" y="6"/>
                      </a:lnTo>
                      <a:lnTo>
                        <a:pt x="858" y="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2165">
                  <a:extLst>
                    <a:ext uri="{FF2B5EF4-FFF2-40B4-BE49-F238E27FC236}">
                      <a16:creationId xmlns:a16="http://schemas.microsoft.com/office/drawing/2014/main" id="{0CB2CFB0-CD88-4091-A43B-E7A7340924F6}"/>
                    </a:ext>
                  </a:extLst>
                </p:cNvPr>
                <p:cNvSpPr>
                  <a:spLocks/>
                </p:cNvSpPr>
                <p:nvPr/>
              </p:nvSpPr>
              <p:spPr bwMode="auto">
                <a:xfrm>
                  <a:off x="2210" y="2448"/>
                  <a:ext cx="34" cy="73"/>
                </a:xfrm>
                <a:custGeom>
                  <a:avLst/>
                  <a:gdLst>
                    <a:gd name="T0" fmla="*/ 0 w 517"/>
                    <a:gd name="T1" fmla="*/ 0 h 1083"/>
                    <a:gd name="T2" fmla="*/ 0 w 517"/>
                    <a:gd name="T3" fmla="*/ 0 h 1083"/>
                    <a:gd name="T4" fmla="*/ 0 w 517"/>
                    <a:gd name="T5" fmla="*/ 0 h 1083"/>
                    <a:gd name="T6" fmla="*/ 0 w 517"/>
                    <a:gd name="T7" fmla="*/ 0 h 1083"/>
                    <a:gd name="T8" fmla="*/ 0 w 517"/>
                    <a:gd name="T9" fmla="*/ 0 h 1083"/>
                    <a:gd name="T10" fmla="*/ 0 w 517"/>
                    <a:gd name="T11" fmla="*/ 0 h 1083"/>
                    <a:gd name="T12" fmla="*/ 0 w 517"/>
                    <a:gd name="T13" fmla="*/ 0 h 1083"/>
                    <a:gd name="T14" fmla="*/ 0 w 517"/>
                    <a:gd name="T15" fmla="*/ 0 h 1083"/>
                    <a:gd name="T16" fmla="*/ 0 w 517"/>
                    <a:gd name="T17" fmla="*/ 0 h 1083"/>
                    <a:gd name="T18" fmla="*/ 0 w 517"/>
                    <a:gd name="T19" fmla="*/ 0 h 1083"/>
                    <a:gd name="T20" fmla="*/ 0 w 517"/>
                    <a:gd name="T21" fmla="*/ 0 h 1083"/>
                    <a:gd name="T22" fmla="*/ 0 w 517"/>
                    <a:gd name="T23" fmla="*/ 0 h 1083"/>
                    <a:gd name="T24" fmla="*/ 0 w 517"/>
                    <a:gd name="T25" fmla="*/ 0 h 1083"/>
                    <a:gd name="T26" fmla="*/ 0 w 517"/>
                    <a:gd name="T27" fmla="*/ 0 h 1083"/>
                    <a:gd name="T28" fmla="*/ 0 w 517"/>
                    <a:gd name="T29" fmla="*/ 0 h 1083"/>
                    <a:gd name="T30" fmla="*/ 0 w 517"/>
                    <a:gd name="T31" fmla="*/ 0 h 1083"/>
                    <a:gd name="T32" fmla="*/ 0 w 517"/>
                    <a:gd name="T33" fmla="*/ 0 h 1083"/>
                    <a:gd name="T34" fmla="*/ 0 w 517"/>
                    <a:gd name="T35" fmla="*/ 0 h 1083"/>
                    <a:gd name="T36" fmla="*/ 0 w 517"/>
                    <a:gd name="T37" fmla="*/ 0 h 1083"/>
                    <a:gd name="T38" fmla="*/ 0 w 517"/>
                    <a:gd name="T39" fmla="*/ 0 h 1083"/>
                    <a:gd name="T40" fmla="*/ 0 w 517"/>
                    <a:gd name="T41" fmla="*/ 0 h 1083"/>
                    <a:gd name="T42" fmla="*/ 0 w 517"/>
                    <a:gd name="T43" fmla="*/ 0 h 1083"/>
                    <a:gd name="T44" fmla="*/ 0 w 517"/>
                    <a:gd name="T45" fmla="*/ 0 h 1083"/>
                    <a:gd name="T46" fmla="*/ 0 w 517"/>
                    <a:gd name="T47" fmla="*/ 0 h 1083"/>
                    <a:gd name="T48" fmla="*/ 0 w 517"/>
                    <a:gd name="T49" fmla="*/ 0 h 1083"/>
                    <a:gd name="T50" fmla="*/ 0 w 517"/>
                    <a:gd name="T51" fmla="*/ 0 h 1083"/>
                    <a:gd name="T52" fmla="*/ 0 w 517"/>
                    <a:gd name="T53" fmla="*/ 0 h 1083"/>
                    <a:gd name="T54" fmla="*/ 0 w 517"/>
                    <a:gd name="T55" fmla="*/ 0 h 1083"/>
                    <a:gd name="T56" fmla="*/ 0 w 517"/>
                    <a:gd name="T57" fmla="*/ 0 h 1083"/>
                    <a:gd name="T58" fmla="*/ 0 w 517"/>
                    <a:gd name="T59" fmla="*/ 0 h 1083"/>
                    <a:gd name="T60" fmla="*/ 0 w 517"/>
                    <a:gd name="T61" fmla="*/ 0 h 1083"/>
                    <a:gd name="T62" fmla="*/ 0 w 517"/>
                    <a:gd name="T63" fmla="*/ 0 h 1083"/>
                    <a:gd name="T64" fmla="*/ 0 w 517"/>
                    <a:gd name="T65" fmla="*/ 0 h 1083"/>
                    <a:gd name="T66" fmla="*/ 0 w 517"/>
                    <a:gd name="T67" fmla="*/ 0 h 1083"/>
                    <a:gd name="T68" fmla="*/ 0 w 517"/>
                    <a:gd name="T69" fmla="*/ 0 h 1083"/>
                    <a:gd name="T70" fmla="*/ 0 w 517"/>
                    <a:gd name="T71" fmla="*/ 0 h 1083"/>
                    <a:gd name="T72" fmla="*/ 0 w 517"/>
                    <a:gd name="T73" fmla="*/ 0 h 1083"/>
                    <a:gd name="T74" fmla="*/ 0 w 517"/>
                    <a:gd name="T75" fmla="*/ 0 h 1083"/>
                    <a:gd name="T76" fmla="*/ 0 w 517"/>
                    <a:gd name="T77" fmla="*/ 0 h 1083"/>
                    <a:gd name="T78" fmla="*/ 0 w 517"/>
                    <a:gd name="T79" fmla="*/ 0 h 1083"/>
                    <a:gd name="T80" fmla="*/ 0 w 517"/>
                    <a:gd name="T81" fmla="*/ 0 h 1083"/>
                    <a:gd name="T82" fmla="*/ 0 w 517"/>
                    <a:gd name="T83" fmla="*/ 0 h 1083"/>
                    <a:gd name="T84" fmla="*/ 0 w 517"/>
                    <a:gd name="T85" fmla="*/ 0 h 1083"/>
                    <a:gd name="T86" fmla="*/ 0 w 517"/>
                    <a:gd name="T87" fmla="*/ 0 h 1083"/>
                    <a:gd name="T88" fmla="*/ 0 w 517"/>
                    <a:gd name="T89" fmla="*/ 0 h 1083"/>
                    <a:gd name="T90" fmla="*/ 0 w 517"/>
                    <a:gd name="T91" fmla="*/ 0 h 1083"/>
                    <a:gd name="T92" fmla="*/ 0 w 517"/>
                    <a:gd name="T93" fmla="*/ 0 h 1083"/>
                    <a:gd name="T94" fmla="*/ 0 w 517"/>
                    <a:gd name="T95" fmla="*/ 0 h 1083"/>
                    <a:gd name="T96" fmla="*/ 0 w 517"/>
                    <a:gd name="T97" fmla="*/ 0 h 1083"/>
                    <a:gd name="T98" fmla="*/ 0 w 517"/>
                    <a:gd name="T99" fmla="*/ 0 h 1083"/>
                    <a:gd name="T100" fmla="*/ 0 w 517"/>
                    <a:gd name="T101" fmla="*/ 0 h 1083"/>
                    <a:gd name="T102" fmla="*/ 0 w 517"/>
                    <a:gd name="T103" fmla="*/ 0 h 1083"/>
                    <a:gd name="T104" fmla="*/ 0 w 517"/>
                    <a:gd name="T105" fmla="*/ 0 h 1083"/>
                    <a:gd name="T106" fmla="*/ 0 w 517"/>
                    <a:gd name="T107" fmla="*/ 0 h 1083"/>
                    <a:gd name="T108" fmla="*/ 0 w 517"/>
                    <a:gd name="T109" fmla="*/ 0 h 1083"/>
                    <a:gd name="T110" fmla="*/ 0 w 517"/>
                    <a:gd name="T111" fmla="*/ 0 h 1083"/>
                    <a:gd name="T112" fmla="*/ 0 w 517"/>
                    <a:gd name="T113" fmla="*/ 0 h 1083"/>
                    <a:gd name="T114" fmla="*/ 0 w 517"/>
                    <a:gd name="T115" fmla="*/ 0 h 1083"/>
                    <a:gd name="T116" fmla="*/ 0 w 517"/>
                    <a:gd name="T117" fmla="*/ 0 h 1083"/>
                    <a:gd name="T118" fmla="*/ 0 w 517"/>
                    <a:gd name="T119" fmla="*/ 0 h 1083"/>
                    <a:gd name="T120" fmla="*/ 0 w 517"/>
                    <a:gd name="T121" fmla="*/ 0 h 10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3">
                      <a:moveTo>
                        <a:pt x="459" y="68"/>
                      </a:moveTo>
                      <a:lnTo>
                        <a:pt x="455" y="59"/>
                      </a:lnTo>
                      <a:lnTo>
                        <a:pt x="451" y="50"/>
                      </a:lnTo>
                      <a:lnTo>
                        <a:pt x="446" y="41"/>
                      </a:lnTo>
                      <a:lnTo>
                        <a:pt x="440" y="34"/>
                      </a:lnTo>
                      <a:lnTo>
                        <a:pt x="433" y="27"/>
                      </a:lnTo>
                      <a:lnTo>
                        <a:pt x="425" y="21"/>
                      </a:lnTo>
                      <a:lnTo>
                        <a:pt x="418" y="15"/>
                      </a:lnTo>
                      <a:lnTo>
                        <a:pt x="410" y="10"/>
                      </a:lnTo>
                      <a:lnTo>
                        <a:pt x="401" y="6"/>
                      </a:lnTo>
                      <a:lnTo>
                        <a:pt x="391" y="3"/>
                      </a:lnTo>
                      <a:lnTo>
                        <a:pt x="382" y="1"/>
                      </a:lnTo>
                      <a:lnTo>
                        <a:pt x="373" y="0"/>
                      </a:lnTo>
                      <a:lnTo>
                        <a:pt x="363" y="0"/>
                      </a:lnTo>
                      <a:lnTo>
                        <a:pt x="353" y="0"/>
                      </a:lnTo>
                      <a:lnTo>
                        <a:pt x="344" y="2"/>
                      </a:lnTo>
                      <a:lnTo>
                        <a:pt x="333" y="5"/>
                      </a:lnTo>
                      <a:lnTo>
                        <a:pt x="324" y="8"/>
                      </a:lnTo>
                      <a:lnTo>
                        <a:pt x="315" y="13"/>
                      </a:lnTo>
                      <a:lnTo>
                        <a:pt x="306" y="18"/>
                      </a:lnTo>
                      <a:lnTo>
                        <a:pt x="299" y="25"/>
                      </a:lnTo>
                      <a:lnTo>
                        <a:pt x="292" y="31"/>
                      </a:lnTo>
                      <a:lnTo>
                        <a:pt x="286" y="38"/>
                      </a:lnTo>
                      <a:lnTo>
                        <a:pt x="280" y="46"/>
                      </a:lnTo>
                      <a:lnTo>
                        <a:pt x="275" y="55"/>
                      </a:lnTo>
                      <a:lnTo>
                        <a:pt x="271" y="63"/>
                      </a:lnTo>
                      <a:lnTo>
                        <a:pt x="268" y="72"/>
                      </a:lnTo>
                      <a:lnTo>
                        <a:pt x="266" y="82"/>
                      </a:lnTo>
                      <a:lnTo>
                        <a:pt x="265" y="92"/>
                      </a:lnTo>
                      <a:lnTo>
                        <a:pt x="265" y="101"/>
                      </a:lnTo>
                      <a:lnTo>
                        <a:pt x="265" y="112"/>
                      </a:lnTo>
                      <a:lnTo>
                        <a:pt x="267" y="121"/>
                      </a:lnTo>
                      <a:lnTo>
                        <a:pt x="269" y="131"/>
                      </a:lnTo>
                      <a:lnTo>
                        <a:pt x="285" y="181"/>
                      </a:lnTo>
                      <a:lnTo>
                        <a:pt x="297" y="228"/>
                      </a:lnTo>
                      <a:lnTo>
                        <a:pt x="305" y="275"/>
                      </a:lnTo>
                      <a:lnTo>
                        <a:pt x="313" y="319"/>
                      </a:lnTo>
                      <a:lnTo>
                        <a:pt x="316" y="362"/>
                      </a:lnTo>
                      <a:lnTo>
                        <a:pt x="318" y="402"/>
                      </a:lnTo>
                      <a:lnTo>
                        <a:pt x="317" y="440"/>
                      </a:lnTo>
                      <a:lnTo>
                        <a:pt x="314" y="478"/>
                      </a:lnTo>
                      <a:lnTo>
                        <a:pt x="309" y="513"/>
                      </a:lnTo>
                      <a:lnTo>
                        <a:pt x="301" y="547"/>
                      </a:lnTo>
                      <a:lnTo>
                        <a:pt x="293" y="579"/>
                      </a:lnTo>
                      <a:lnTo>
                        <a:pt x="284" y="609"/>
                      </a:lnTo>
                      <a:lnTo>
                        <a:pt x="273" y="638"/>
                      </a:lnTo>
                      <a:lnTo>
                        <a:pt x="261" y="665"/>
                      </a:lnTo>
                      <a:lnTo>
                        <a:pt x="248" y="690"/>
                      </a:lnTo>
                      <a:lnTo>
                        <a:pt x="234" y="713"/>
                      </a:lnTo>
                      <a:lnTo>
                        <a:pt x="221" y="735"/>
                      </a:lnTo>
                      <a:lnTo>
                        <a:pt x="205" y="756"/>
                      </a:lnTo>
                      <a:lnTo>
                        <a:pt x="191" y="775"/>
                      </a:lnTo>
                      <a:lnTo>
                        <a:pt x="176" y="793"/>
                      </a:lnTo>
                      <a:lnTo>
                        <a:pt x="161" y="808"/>
                      </a:lnTo>
                      <a:lnTo>
                        <a:pt x="146" y="824"/>
                      </a:lnTo>
                      <a:lnTo>
                        <a:pt x="133" y="837"/>
                      </a:lnTo>
                      <a:lnTo>
                        <a:pt x="119" y="849"/>
                      </a:lnTo>
                      <a:lnTo>
                        <a:pt x="94" y="868"/>
                      </a:lnTo>
                      <a:lnTo>
                        <a:pt x="74" y="883"/>
                      </a:lnTo>
                      <a:lnTo>
                        <a:pt x="60" y="891"/>
                      </a:lnTo>
                      <a:lnTo>
                        <a:pt x="53" y="895"/>
                      </a:lnTo>
                      <a:lnTo>
                        <a:pt x="45" y="900"/>
                      </a:lnTo>
                      <a:lnTo>
                        <a:pt x="37" y="907"/>
                      </a:lnTo>
                      <a:lnTo>
                        <a:pt x="29" y="913"/>
                      </a:lnTo>
                      <a:lnTo>
                        <a:pt x="23" y="920"/>
                      </a:lnTo>
                      <a:lnTo>
                        <a:pt x="17" y="928"/>
                      </a:lnTo>
                      <a:lnTo>
                        <a:pt x="12" y="937"/>
                      </a:lnTo>
                      <a:lnTo>
                        <a:pt x="8" y="945"/>
                      </a:lnTo>
                      <a:lnTo>
                        <a:pt x="5" y="954"/>
                      </a:lnTo>
                      <a:lnTo>
                        <a:pt x="2" y="963"/>
                      </a:lnTo>
                      <a:lnTo>
                        <a:pt x="1" y="973"/>
                      </a:lnTo>
                      <a:lnTo>
                        <a:pt x="0" y="983"/>
                      </a:lnTo>
                      <a:lnTo>
                        <a:pt x="0" y="992"/>
                      </a:lnTo>
                      <a:lnTo>
                        <a:pt x="2" y="1002"/>
                      </a:lnTo>
                      <a:lnTo>
                        <a:pt x="5" y="1012"/>
                      </a:lnTo>
                      <a:lnTo>
                        <a:pt x="8" y="1021"/>
                      </a:lnTo>
                      <a:lnTo>
                        <a:pt x="12" y="1031"/>
                      </a:lnTo>
                      <a:lnTo>
                        <a:pt x="17" y="1039"/>
                      </a:lnTo>
                      <a:lnTo>
                        <a:pt x="23" y="1047"/>
                      </a:lnTo>
                      <a:lnTo>
                        <a:pt x="29" y="1054"/>
                      </a:lnTo>
                      <a:lnTo>
                        <a:pt x="37" y="1061"/>
                      </a:lnTo>
                      <a:lnTo>
                        <a:pt x="45" y="1067"/>
                      </a:lnTo>
                      <a:lnTo>
                        <a:pt x="53" y="1072"/>
                      </a:lnTo>
                      <a:lnTo>
                        <a:pt x="61" y="1076"/>
                      </a:lnTo>
                      <a:lnTo>
                        <a:pt x="71" y="1079"/>
                      </a:lnTo>
                      <a:lnTo>
                        <a:pt x="80" y="1081"/>
                      </a:lnTo>
                      <a:lnTo>
                        <a:pt x="89" y="1083"/>
                      </a:lnTo>
                      <a:lnTo>
                        <a:pt x="100" y="1083"/>
                      </a:lnTo>
                      <a:lnTo>
                        <a:pt x="109" y="1083"/>
                      </a:lnTo>
                      <a:lnTo>
                        <a:pt x="118" y="1082"/>
                      </a:lnTo>
                      <a:lnTo>
                        <a:pt x="129" y="1079"/>
                      </a:lnTo>
                      <a:lnTo>
                        <a:pt x="138" y="1076"/>
                      </a:lnTo>
                      <a:lnTo>
                        <a:pt x="147" y="1072"/>
                      </a:lnTo>
                      <a:lnTo>
                        <a:pt x="153" y="1068"/>
                      </a:lnTo>
                      <a:lnTo>
                        <a:pt x="171" y="1057"/>
                      </a:lnTo>
                      <a:lnTo>
                        <a:pt x="198" y="1039"/>
                      </a:lnTo>
                      <a:lnTo>
                        <a:pt x="231" y="1013"/>
                      </a:lnTo>
                      <a:lnTo>
                        <a:pt x="250" y="998"/>
                      </a:lnTo>
                      <a:lnTo>
                        <a:pt x="268" y="980"/>
                      </a:lnTo>
                      <a:lnTo>
                        <a:pt x="289" y="960"/>
                      </a:lnTo>
                      <a:lnTo>
                        <a:pt x="310" y="940"/>
                      </a:lnTo>
                      <a:lnTo>
                        <a:pt x="330" y="916"/>
                      </a:lnTo>
                      <a:lnTo>
                        <a:pt x="351" y="891"/>
                      </a:lnTo>
                      <a:lnTo>
                        <a:pt x="372" y="863"/>
                      </a:lnTo>
                      <a:lnTo>
                        <a:pt x="392" y="834"/>
                      </a:lnTo>
                      <a:lnTo>
                        <a:pt x="412" y="802"/>
                      </a:lnTo>
                      <a:lnTo>
                        <a:pt x="431" y="769"/>
                      </a:lnTo>
                      <a:lnTo>
                        <a:pt x="448" y="733"/>
                      </a:lnTo>
                      <a:lnTo>
                        <a:pt x="464" y="696"/>
                      </a:lnTo>
                      <a:lnTo>
                        <a:pt x="478" y="655"/>
                      </a:lnTo>
                      <a:lnTo>
                        <a:pt x="491" y="613"/>
                      </a:lnTo>
                      <a:lnTo>
                        <a:pt x="502" y="570"/>
                      </a:lnTo>
                      <a:lnTo>
                        <a:pt x="509" y="523"/>
                      </a:lnTo>
                      <a:lnTo>
                        <a:pt x="514" y="473"/>
                      </a:lnTo>
                      <a:lnTo>
                        <a:pt x="517" y="423"/>
                      </a:lnTo>
                      <a:lnTo>
                        <a:pt x="516" y="370"/>
                      </a:lnTo>
                      <a:lnTo>
                        <a:pt x="513" y="314"/>
                      </a:lnTo>
                      <a:lnTo>
                        <a:pt x="506" y="256"/>
                      </a:lnTo>
                      <a:lnTo>
                        <a:pt x="495" y="196"/>
                      </a:lnTo>
                      <a:lnTo>
                        <a:pt x="479" y="133"/>
                      </a:lnTo>
                      <a:lnTo>
                        <a:pt x="459" y="68"/>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2166">
                  <a:extLst>
                    <a:ext uri="{FF2B5EF4-FFF2-40B4-BE49-F238E27FC236}">
                      <a16:creationId xmlns:a16="http://schemas.microsoft.com/office/drawing/2014/main" id="{F2772CEA-A964-4E6A-BF38-1210C355324F}"/>
                    </a:ext>
                  </a:extLst>
                </p:cNvPr>
                <p:cNvSpPr>
                  <a:spLocks/>
                </p:cNvSpPr>
                <p:nvPr/>
              </p:nvSpPr>
              <p:spPr bwMode="auto">
                <a:xfrm>
                  <a:off x="2038" y="2546"/>
                  <a:ext cx="55" cy="23"/>
                </a:xfrm>
                <a:custGeom>
                  <a:avLst/>
                  <a:gdLst>
                    <a:gd name="T0" fmla="*/ 0 w 821"/>
                    <a:gd name="T1" fmla="*/ 0 h 347"/>
                    <a:gd name="T2" fmla="*/ 0 w 821"/>
                    <a:gd name="T3" fmla="*/ 0 h 347"/>
                    <a:gd name="T4" fmla="*/ 0 w 821"/>
                    <a:gd name="T5" fmla="*/ 0 h 347"/>
                    <a:gd name="T6" fmla="*/ 0 w 821"/>
                    <a:gd name="T7" fmla="*/ 0 h 347"/>
                    <a:gd name="T8" fmla="*/ 0 w 821"/>
                    <a:gd name="T9" fmla="*/ 0 h 347"/>
                    <a:gd name="T10" fmla="*/ 0 w 821"/>
                    <a:gd name="T11" fmla="*/ 0 h 347"/>
                    <a:gd name="T12" fmla="*/ 0 w 821"/>
                    <a:gd name="T13" fmla="*/ 0 h 347"/>
                    <a:gd name="T14" fmla="*/ 0 w 821"/>
                    <a:gd name="T15" fmla="*/ 0 h 347"/>
                    <a:gd name="T16" fmla="*/ 0 w 821"/>
                    <a:gd name="T17" fmla="*/ 0 h 347"/>
                    <a:gd name="T18" fmla="*/ 0 w 821"/>
                    <a:gd name="T19" fmla="*/ 0 h 347"/>
                    <a:gd name="T20" fmla="*/ 0 w 821"/>
                    <a:gd name="T21" fmla="*/ 0 h 347"/>
                    <a:gd name="T22" fmla="*/ 0 w 821"/>
                    <a:gd name="T23" fmla="*/ 0 h 347"/>
                    <a:gd name="T24" fmla="*/ 0 w 821"/>
                    <a:gd name="T25" fmla="*/ 0 h 347"/>
                    <a:gd name="T26" fmla="*/ 0 w 821"/>
                    <a:gd name="T27" fmla="*/ 0 h 347"/>
                    <a:gd name="T28" fmla="*/ 0 w 821"/>
                    <a:gd name="T29" fmla="*/ 0 h 347"/>
                    <a:gd name="T30" fmla="*/ 0 w 821"/>
                    <a:gd name="T31" fmla="*/ 0 h 347"/>
                    <a:gd name="T32" fmla="*/ 0 w 821"/>
                    <a:gd name="T33" fmla="*/ 0 h 347"/>
                    <a:gd name="T34" fmla="*/ 0 w 821"/>
                    <a:gd name="T35" fmla="*/ 0 h 347"/>
                    <a:gd name="T36" fmla="*/ 0 w 821"/>
                    <a:gd name="T37" fmla="*/ 0 h 347"/>
                    <a:gd name="T38" fmla="*/ 0 w 821"/>
                    <a:gd name="T39" fmla="*/ 0 h 347"/>
                    <a:gd name="T40" fmla="*/ 0 w 821"/>
                    <a:gd name="T41" fmla="*/ 0 h 347"/>
                    <a:gd name="T42" fmla="*/ 0 w 821"/>
                    <a:gd name="T43" fmla="*/ 0 h 347"/>
                    <a:gd name="T44" fmla="*/ 0 w 821"/>
                    <a:gd name="T45" fmla="*/ 0 h 347"/>
                    <a:gd name="T46" fmla="*/ 0 w 821"/>
                    <a:gd name="T47" fmla="*/ 0 h 347"/>
                    <a:gd name="T48" fmla="*/ 0 w 821"/>
                    <a:gd name="T49" fmla="*/ 0 h 347"/>
                    <a:gd name="T50" fmla="*/ 0 w 821"/>
                    <a:gd name="T51" fmla="*/ 0 h 347"/>
                    <a:gd name="T52" fmla="*/ 0 w 821"/>
                    <a:gd name="T53" fmla="*/ 0 h 347"/>
                    <a:gd name="T54" fmla="*/ 0 w 821"/>
                    <a:gd name="T55" fmla="*/ 0 h 347"/>
                    <a:gd name="T56" fmla="*/ 0 w 821"/>
                    <a:gd name="T57" fmla="*/ 0 h 347"/>
                    <a:gd name="T58" fmla="*/ 0 w 821"/>
                    <a:gd name="T59" fmla="*/ 0 h 347"/>
                    <a:gd name="T60" fmla="*/ 0 w 821"/>
                    <a:gd name="T61" fmla="*/ 0 h 347"/>
                    <a:gd name="T62" fmla="*/ 0 w 821"/>
                    <a:gd name="T63" fmla="*/ 0 h 347"/>
                    <a:gd name="T64" fmla="*/ 0 w 821"/>
                    <a:gd name="T65" fmla="*/ 0 h 347"/>
                    <a:gd name="T66" fmla="*/ 0 w 821"/>
                    <a:gd name="T67" fmla="*/ 0 h 347"/>
                    <a:gd name="T68" fmla="*/ 0 w 821"/>
                    <a:gd name="T69" fmla="*/ 0 h 347"/>
                    <a:gd name="T70" fmla="*/ 0 w 821"/>
                    <a:gd name="T71" fmla="*/ 0 h 347"/>
                    <a:gd name="T72" fmla="*/ 0 w 821"/>
                    <a:gd name="T73" fmla="*/ 0 h 347"/>
                    <a:gd name="T74" fmla="*/ 0 w 821"/>
                    <a:gd name="T75" fmla="*/ 0 h 347"/>
                    <a:gd name="T76" fmla="*/ 0 w 821"/>
                    <a:gd name="T77" fmla="*/ 0 h 347"/>
                    <a:gd name="T78" fmla="*/ 0 w 821"/>
                    <a:gd name="T79" fmla="*/ 0 h 347"/>
                    <a:gd name="T80" fmla="*/ 0 w 821"/>
                    <a:gd name="T81" fmla="*/ 0 h 347"/>
                    <a:gd name="T82" fmla="*/ 0 w 821"/>
                    <a:gd name="T83" fmla="*/ 0 h 347"/>
                    <a:gd name="T84" fmla="*/ 0 w 821"/>
                    <a:gd name="T85" fmla="*/ 0 h 347"/>
                    <a:gd name="T86" fmla="*/ 0 w 821"/>
                    <a:gd name="T87" fmla="*/ 0 h 347"/>
                    <a:gd name="T88" fmla="*/ 0 w 821"/>
                    <a:gd name="T89" fmla="*/ 0 h 347"/>
                    <a:gd name="T90" fmla="*/ 0 w 821"/>
                    <a:gd name="T91" fmla="*/ 0 h 347"/>
                    <a:gd name="T92" fmla="*/ 0 w 821"/>
                    <a:gd name="T93" fmla="*/ 0 h 347"/>
                    <a:gd name="T94" fmla="*/ 0 w 821"/>
                    <a:gd name="T95" fmla="*/ 0 h 347"/>
                    <a:gd name="T96" fmla="*/ 0 w 821"/>
                    <a:gd name="T97" fmla="*/ 0 h 347"/>
                    <a:gd name="T98" fmla="*/ 0 w 821"/>
                    <a:gd name="T99" fmla="*/ 0 h 347"/>
                    <a:gd name="T100" fmla="*/ 0 w 821"/>
                    <a:gd name="T101" fmla="*/ 0 h 347"/>
                    <a:gd name="T102" fmla="*/ 0 w 821"/>
                    <a:gd name="T103" fmla="*/ 0 h 347"/>
                    <a:gd name="T104" fmla="*/ 0 w 821"/>
                    <a:gd name="T105" fmla="*/ 0 h 347"/>
                    <a:gd name="T106" fmla="*/ 0 w 821"/>
                    <a:gd name="T107" fmla="*/ 0 h 347"/>
                    <a:gd name="T108" fmla="*/ 0 w 821"/>
                    <a:gd name="T109" fmla="*/ 0 h 347"/>
                    <a:gd name="T110" fmla="*/ 0 w 821"/>
                    <a:gd name="T111" fmla="*/ 0 h 347"/>
                    <a:gd name="T112" fmla="*/ 0 w 821"/>
                    <a:gd name="T113" fmla="*/ 0 h 347"/>
                    <a:gd name="T114" fmla="*/ 0 w 821"/>
                    <a:gd name="T115" fmla="*/ 0 h 347"/>
                    <a:gd name="T116" fmla="*/ 0 w 821"/>
                    <a:gd name="T117" fmla="*/ 0 h 347"/>
                    <a:gd name="T118" fmla="*/ 0 w 821"/>
                    <a:gd name="T119" fmla="*/ 0 h 347"/>
                    <a:gd name="T120" fmla="*/ 0 w 821"/>
                    <a:gd name="T121" fmla="*/ 0 h 347"/>
                    <a:gd name="T122" fmla="*/ 0 w 821"/>
                    <a:gd name="T123" fmla="*/ 0 h 3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7">
                      <a:moveTo>
                        <a:pt x="659" y="22"/>
                      </a:moveTo>
                      <a:lnTo>
                        <a:pt x="632" y="42"/>
                      </a:lnTo>
                      <a:lnTo>
                        <a:pt x="606" y="60"/>
                      </a:lnTo>
                      <a:lnTo>
                        <a:pt x="581" y="76"/>
                      </a:lnTo>
                      <a:lnTo>
                        <a:pt x="556" y="91"/>
                      </a:lnTo>
                      <a:lnTo>
                        <a:pt x="531" y="103"/>
                      </a:lnTo>
                      <a:lnTo>
                        <a:pt x="507" y="114"/>
                      </a:lnTo>
                      <a:lnTo>
                        <a:pt x="485" y="123"/>
                      </a:lnTo>
                      <a:lnTo>
                        <a:pt x="463" y="131"/>
                      </a:lnTo>
                      <a:lnTo>
                        <a:pt x="441" y="136"/>
                      </a:lnTo>
                      <a:lnTo>
                        <a:pt x="421" y="142"/>
                      </a:lnTo>
                      <a:lnTo>
                        <a:pt x="401" y="145"/>
                      </a:lnTo>
                      <a:lnTo>
                        <a:pt x="381" y="148"/>
                      </a:lnTo>
                      <a:lnTo>
                        <a:pt x="363" y="149"/>
                      </a:lnTo>
                      <a:lnTo>
                        <a:pt x="345" y="149"/>
                      </a:lnTo>
                      <a:lnTo>
                        <a:pt x="327" y="148"/>
                      </a:lnTo>
                      <a:lnTo>
                        <a:pt x="312" y="147"/>
                      </a:lnTo>
                      <a:lnTo>
                        <a:pt x="296" y="144"/>
                      </a:lnTo>
                      <a:lnTo>
                        <a:pt x="282" y="142"/>
                      </a:lnTo>
                      <a:lnTo>
                        <a:pt x="267" y="137"/>
                      </a:lnTo>
                      <a:lnTo>
                        <a:pt x="255" y="134"/>
                      </a:lnTo>
                      <a:lnTo>
                        <a:pt x="231" y="125"/>
                      </a:lnTo>
                      <a:lnTo>
                        <a:pt x="212" y="116"/>
                      </a:lnTo>
                      <a:lnTo>
                        <a:pt x="195" y="106"/>
                      </a:lnTo>
                      <a:lnTo>
                        <a:pt x="182" y="98"/>
                      </a:lnTo>
                      <a:lnTo>
                        <a:pt x="172" y="91"/>
                      </a:lnTo>
                      <a:lnTo>
                        <a:pt x="167" y="86"/>
                      </a:lnTo>
                      <a:lnTo>
                        <a:pt x="168" y="87"/>
                      </a:lnTo>
                      <a:lnTo>
                        <a:pt x="160" y="81"/>
                      </a:lnTo>
                      <a:lnTo>
                        <a:pt x="152" y="74"/>
                      </a:lnTo>
                      <a:lnTo>
                        <a:pt x="142" y="70"/>
                      </a:lnTo>
                      <a:lnTo>
                        <a:pt x="134" y="66"/>
                      </a:lnTo>
                      <a:lnTo>
                        <a:pt x="125" y="63"/>
                      </a:lnTo>
                      <a:lnTo>
                        <a:pt x="115" y="62"/>
                      </a:lnTo>
                      <a:lnTo>
                        <a:pt x="105" y="61"/>
                      </a:lnTo>
                      <a:lnTo>
                        <a:pt x="96" y="61"/>
                      </a:lnTo>
                      <a:lnTo>
                        <a:pt x="87" y="61"/>
                      </a:lnTo>
                      <a:lnTo>
                        <a:pt x="77" y="63"/>
                      </a:lnTo>
                      <a:lnTo>
                        <a:pt x="68" y="66"/>
                      </a:lnTo>
                      <a:lnTo>
                        <a:pt x="59" y="69"/>
                      </a:lnTo>
                      <a:lnTo>
                        <a:pt x="50" y="73"/>
                      </a:lnTo>
                      <a:lnTo>
                        <a:pt x="42" y="78"/>
                      </a:lnTo>
                      <a:lnTo>
                        <a:pt x="34" y="86"/>
                      </a:lnTo>
                      <a:lnTo>
                        <a:pt x="27" y="92"/>
                      </a:lnTo>
                      <a:lnTo>
                        <a:pt x="20" y="100"/>
                      </a:lnTo>
                      <a:lnTo>
                        <a:pt x="14" y="108"/>
                      </a:lnTo>
                      <a:lnTo>
                        <a:pt x="10" y="117"/>
                      </a:lnTo>
                      <a:lnTo>
                        <a:pt x="6" y="126"/>
                      </a:lnTo>
                      <a:lnTo>
                        <a:pt x="3" y="135"/>
                      </a:lnTo>
                      <a:lnTo>
                        <a:pt x="1" y="145"/>
                      </a:lnTo>
                      <a:lnTo>
                        <a:pt x="0" y="154"/>
                      </a:lnTo>
                      <a:lnTo>
                        <a:pt x="0" y="164"/>
                      </a:lnTo>
                      <a:lnTo>
                        <a:pt x="1" y="174"/>
                      </a:lnTo>
                      <a:lnTo>
                        <a:pt x="3" y="183"/>
                      </a:lnTo>
                      <a:lnTo>
                        <a:pt x="5" y="192"/>
                      </a:lnTo>
                      <a:lnTo>
                        <a:pt x="9" y="202"/>
                      </a:lnTo>
                      <a:lnTo>
                        <a:pt x="13" y="210"/>
                      </a:lnTo>
                      <a:lnTo>
                        <a:pt x="18" y="218"/>
                      </a:lnTo>
                      <a:lnTo>
                        <a:pt x="24" y="226"/>
                      </a:lnTo>
                      <a:lnTo>
                        <a:pt x="32" y="234"/>
                      </a:lnTo>
                      <a:lnTo>
                        <a:pt x="43" y="243"/>
                      </a:lnTo>
                      <a:lnTo>
                        <a:pt x="54" y="252"/>
                      </a:lnTo>
                      <a:lnTo>
                        <a:pt x="67" y="261"/>
                      </a:lnTo>
                      <a:lnTo>
                        <a:pt x="81" y="271"/>
                      </a:lnTo>
                      <a:lnTo>
                        <a:pt x="96" y="280"/>
                      </a:lnTo>
                      <a:lnTo>
                        <a:pt x="111" y="289"/>
                      </a:lnTo>
                      <a:lnTo>
                        <a:pt x="129" y="298"/>
                      </a:lnTo>
                      <a:lnTo>
                        <a:pt x="146" y="306"/>
                      </a:lnTo>
                      <a:lnTo>
                        <a:pt x="165" y="313"/>
                      </a:lnTo>
                      <a:lnTo>
                        <a:pt x="185" y="320"/>
                      </a:lnTo>
                      <a:lnTo>
                        <a:pt x="204" y="327"/>
                      </a:lnTo>
                      <a:lnTo>
                        <a:pt x="226" y="333"/>
                      </a:lnTo>
                      <a:lnTo>
                        <a:pt x="248" y="337"/>
                      </a:lnTo>
                      <a:lnTo>
                        <a:pt x="271" y="341"/>
                      </a:lnTo>
                      <a:lnTo>
                        <a:pt x="294" y="344"/>
                      </a:lnTo>
                      <a:lnTo>
                        <a:pt x="318" y="346"/>
                      </a:lnTo>
                      <a:lnTo>
                        <a:pt x="343" y="347"/>
                      </a:lnTo>
                      <a:lnTo>
                        <a:pt x="369" y="347"/>
                      </a:lnTo>
                      <a:lnTo>
                        <a:pt x="395" y="345"/>
                      </a:lnTo>
                      <a:lnTo>
                        <a:pt x="422" y="342"/>
                      </a:lnTo>
                      <a:lnTo>
                        <a:pt x="449" y="338"/>
                      </a:lnTo>
                      <a:lnTo>
                        <a:pt x="477" y="333"/>
                      </a:lnTo>
                      <a:lnTo>
                        <a:pt x="505" y="326"/>
                      </a:lnTo>
                      <a:lnTo>
                        <a:pt x="535" y="316"/>
                      </a:lnTo>
                      <a:lnTo>
                        <a:pt x="564" y="306"/>
                      </a:lnTo>
                      <a:lnTo>
                        <a:pt x="594" y="294"/>
                      </a:lnTo>
                      <a:lnTo>
                        <a:pt x="625" y="279"/>
                      </a:lnTo>
                      <a:lnTo>
                        <a:pt x="655" y="264"/>
                      </a:lnTo>
                      <a:lnTo>
                        <a:pt x="687" y="245"/>
                      </a:lnTo>
                      <a:lnTo>
                        <a:pt x="718" y="225"/>
                      </a:lnTo>
                      <a:lnTo>
                        <a:pt x="750" y="203"/>
                      </a:lnTo>
                      <a:lnTo>
                        <a:pt x="782" y="178"/>
                      </a:lnTo>
                      <a:lnTo>
                        <a:pt x="791" y="172"/>
                      </a:lnTo>
                      <a:lnTo>
                        <a:pt x="797" y="164"/>
                      </a:lnTo>
                      <a:lnTo>
                        <a:pt x="803" y="156"/>
                      </a:lnTo>
                      <a:lnTo>
                        <a:pt x="808" y="148"/>
                      </a:lnTo>
                      <a:lnTo>
                        <a:pt x="812" y="139"/>
                      </a:lnTo>
                      <a:lnTo>
                        <a:pt x="816" y="130"/>
                      </a:lnTo>
                      <a:lnTo>
                        <a:pt x="819" y="121"/>
                      </a:lnTo>
                      <a:lnTo>
                        <a:pt x="820" y="112"/>
                      </a:lnTo>
                      <a:lnTo>
                        <a:pt x="821" y="102"/>
                      </a:lnTo>
                      <a:lnTo>
                        <a:pt x="821" y="92"/>
                      </a:lnTo>
                      <a:lnTo>
                        <a:pt x="820" y="83"/>
                      </a:lnTo>
                      <a:lnTo>
                        <a:pt x="818" y="73"/>
                      </a:lnTo>
                      <a:lnTo>
                        <a:pt x="814" y="64"/>
                      </a:lnTo>
                      <a:lnTo>
                        <a:pt x="810" y="55"/>
                      </a:lnTo>
                      <a:lnTo>
                        <a:pt x="805" y="46"/>
                      </a:lnTo>
                      <a:lnTo>
                        <a:pt x="799" y="38"/>
                      </a:lnTo>
                      <a:lnTo>
                        <a:pt x="793" y="30"/>
                      </a:lnTo>
                      <a:lnTo>
                        <a:pt x="786" y="24"/>
                      </a:lnTo>
                      <a:lnTo>
                        <a:pt x="777" y="17"/>
                      </a:lnTo>
                      <a:lnTo>
                        <a:pt x="769" y="12"/>
                      </a:lnTo>
                      <a:lnTo>
                        <a:pt x="760" y="8"/>
                      </a:lnTo>
                      <a:lnTo>
                        <a:pt x="751" y="5"/>
                      </a:lnTo>
                      <a:lnTo>
                        <a:pt x="742" y="2"/>
                      </a:lnTo>
                      <a:lnTo>
                        <a:pt x="733" y="1"/>
                      </a:lnTo>
                      <a:lnTo>
                        <a:pt x="722" y="0"/>
                      </a:lnTo>
                      <a:lnTo>
                        <a:pt x="713" y="0"/>
                      </a:lnTo>
                      <a:lnTo>
                        <a:pt x="704" y="2"/>
                      </a:lnTo>
                      <a:lnTo>
                        <a:pt x="695" y="4"/>
                      </a:lnTo>
                      <a:lnTo>
                        <a:pt x="685" y="7"/>
                      </a:lnTo>
                      <a:lnTo>
                        <a:pt x="676" y="10"/>
                      </a:lnTo>
                      <a:lnTo>
                        <a:pt x="668" y="15"/>
                      </a:lnTo>
                      <a:lnTo>
                        <a:pt x="659" y="2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2167">
                  <a:extLst>
                    <a:ext uri="{FF2B5EF4-FFF2-40B4-BE49-F238E27FC236}">
                      <a16:creationId xmlns:a16="http://schemas.microsoft.com/office/drawing/2014/main" id="{61826B0D-35AD-46C2-8697-923B9D4F7075}"/>
                    </a:ext>
                  </a:extLst>
                </p:cNvPr>
                <p:cNvSpPr>
                  <a:spLocks/>
                </p:cNvSpPr>
                <p:nvPr/>
              </p:nvSpPr>
              <p:spPr bwMode="auto">
                <a:xfrm>
                  <a:off x="2042" y="2576"/>
                  <a:ext cx="46" cy="27"/>
                </a:xfrm>
                <a:custGeom>
                  <a:avLst/>
                  <a:gdLst>
                    <a:gd name="T0" fmla="*/ 0 w 695"/>
                    <a:gd name="T1" fmla="*/ 0 h 403"/>
                    <a:gd name="T2" fmla="*/ 0 w 695"/>
                    <a:gd name="T3" fmla="*/ 0 h 403"/>
                    <a:gd name="T4" fmla="*/ 0 w 695"/>
                    <a:gd name="T5" fmla="*/ 0 h 403"/>
                    <a:gd name="T6" fmla="*/ 0 w 695"/>
                    <a:gd name="T7" fmla="*/ 0 h 403"/>
                    <a:gd name="T8" fmla="*/ 0 w 695"/>
                    <a:gd name="T9" fmla="*/ 0 h 403"/>
                    <a:gd name="T10" fmla="*/ 0 w 695"/>
                    <a:gd name="T11" fmla="*/ 0 h 403"/>
                    <a:gd name="T12" fmla="*/ 0 w 695"/>
                    <a:gd name="T13" fmla="*/ 0 h 403"/>
                    <a:gd name="T14" fmla="*/ 0 w 695"/>
                    <a:gd name="T15" fmla="*/ 0 h 403"/>
                    <a:gd name="T16" fmla="*/ 0 w 695"/>
                    <a:gd name="T17" fmla="*/ 0 h 403"/>
                    <a:gd name="T18" fmla="*/ 0 w 695"/>
                    <a:gd name="T19" fmla="*/ 0 h 403"/>
                    <a:gd name="T20" fmla="*/ 0 w 695"/>
                    <a:gd name="T21" fmla="*/ 0 h 403"/>
                    <a:gd name="T22" fmla="*/ 0 w 695"/>
                    <a:gd name="T23" fmla="*/ 0 h 403"/>
                    <a:gd name="T24" fmla="*/ 0 w 695"/>
                    <a:gd name="T25" fmla="*/ 0 h 403"/>
                    <a:gd name="T26" fmla="*/ 0 w 695"/>
                    <a:gd name="T27" fmla="*/ 0 h 403"/>
                    <a:gd name="T28" fmla="*/ 0 w 695"/>
                    <a:gd name="T29" fmla="*/ 0 h 403"/>
                    <a:gd name="T30" fmla="*/ 0 w 695"/>
                    <a:gd name="T31" fmla="*/ 0 h 403"/>
                    <a:gd name="T32" fmla="*/ 0 w 695"/>
                    <a:gd name="T33" fmla="*/ 0 h 403"/>
                    <a:gd name="T34" fmla="*/ 0 w 695"/>
                    <a:gd name="T35" fmla="*/ 0 h 403"/>
                    <a:gd name="T36" fmla="*/ 0 w 695"/>
                    <a:gd name="T37" fmla="*/ 0 h 403"/>
                    <a:gd name="T38" fmla="*/ 0 w 695"/>
                    <a:gd name="T39" fmla="*/ 0 h 403"/>
                    <a:gd name="T40" fmla="*/ 0 w 695"/>
                    <a:gd name="T41" fmla="*/ 0 h 403"/>
                    <a:gd name="T42" fmla="*/ 0 w 695"/>
                    <a:gd name="T43" fmla="*/ 0 h 403"/>
                    <a:gd name="T44" fmla="*/ 0 w 695"/>
                    <a:gd name="T45" fmla="*/ 0 h 403"/>
                    <a:gd name="T46" fmla="*/ 0 w 695"/>
                    <a:gd name="T47" fmla="*/ 0 h 403"/>
                    <a:gd name="T48" fmla="*/ 0 w 695"/>
                    <a:gd name="T49" fmla="*/ 0 h 403"/>
                    <a:gd name="T50" fmla="*/ 0 w 695"/>
                    <a:gd name="T51" fmla="*/ 0 h 403"/>
                    <a:gd name="T52" fmla="*/ 0 w 695"/>
                    <a:gd name="T53" fmla="*/ 0 h 403"/>
                    <a:gd name="T54" fmla="*/ 0 w 695"/>
                    <a:gd name="T55" fmla="*/ 0 h 403"/>
                    <a:gd name="T56" fmla="*/ 0 w 695"/>
                    <a:gd name="T57" fmla="*/ 0 h 403"/>
                    <a:gd name="T58" fmla="*/ 0 w 695"/>
                    <a:gd name="T59" fmla="*/ 0 h 403"/>
                    <a:gd name="T60" fmla="*/ 0 w 695"/>
                    <a:gd name="T61" fmla="*/ 0 h 403"/>
                    <a:gd name="T62" fmla="*/ 0 w 695"/>
                    <a:gd name="T63" fmla="*/ 0 h 403"/>
                    <a:gd name="T64" fmla="*/ 0 w 695"/>
                    <a:gd name="T65" fmla="*/ 0 h 403"/>
                    <a:gd name="T66" fmla="*/ 0 w 695"/>
                    <a:gd name="T67" fmla="*/ 0 h 403"/>
                    <a:gd name="T68" fmla="*/ 0 w 695"/>
                    <a:gd name="T69" fmla="*/ 0 h 403"/>
                    <a:gd name="T70" fmla="*/ 0 w 695"/>
                    <a:gd name="T71" fmla="*/ 0 h 403"/>
                    <a:gd name="T72" fmla="*/ 0 w 695"/>
                    <a:gd name="T73" fmla="*/ 0 h 403"/>
                    <a:gd name="T74" fmla="*/ 0 w 695"/>
                    <a:gd name="T75" fmla="*/ 0 h 403"/>
                    <a:gd name="T76" fmla="*/ 0 w 695"/>
                    <a:gd name="T77" fmla="*/ 0 h 403"/>
                    <a:gd name="T78" fmla="*/ 0 w 695"/>
                    <a:gd name="T79" fmla="*/ 0 h 403"/>
                    <a:gd name="T80" fmla="*/ 0 w 695"/>
                    <a:gd name="T81" fmla="*/ 0 h 403"/>
                    <a:gd name="T82" fmla="*/ 0 w 695"/>
                    <a:gd name="T83" fmla="*/ 0 h 403"/>
                    <a:gd name="T84" fmla="*/ 0 w 695"/>
                    <a:gd name="T85" fmla="*/ 0 h 403"/>
                    <a:gd name="T86" fmla="*/ 0 w 695"/>
                    <a:gd name="T87" fmla="*/ 0 h 403"/>
                    <a:gd name="T88" fmla="*/ 0 w 695"/>
                    <a:gd name="T89" fmla="*/ 0 h 403"/>
                    <a:gd name="T90" fmla="*/ 0 w 695"/>
                    <a:gd name="T91" fmla="*/ 0 h 403"/>
                    <a:gd name="T92" fmla="*/ 0 w 695"/>
                    <a:gd name="T93" fmla="*/ 0 h 403"/>
                    <a:gd name="T94" fmla="*/ 0 w 695"/>
                    <a:gd name="T95" fmla="*/ 0 h 403"/>
                    <a:gd name="T96" fmla="*/ 0 w 695"/>
                    <a:gd name="T97" fmla="*/ 0 h 403"/>
                    <a:gd name="T98" fmla="*/ 0 w 695"/>
                    <a:gd name="T99" fmla="*/ 0 h 403"/>
                    <a:gd name="T100" fmla="*/ 0 w 695"/>
                    <a:gd name="T101" fmla="*/ 0 h 403"/>
                    <a:gd name="T102" fmla="*/ 0 w 695"/>
                    <a:gd name="T103" fmla="*/ 0 h 403"/>
                    <a:gd name="T104" fmla="*/ 0 w 695"/>
                    <a:gd name="T105" fmla="*/ 0 h 403"/>
                    <a:gd name="T106" fmla="*/ 0 w 695"/>
                    <a:gd name="T107" fmla="*/ 0 h 403"/>
                    <a:gd name="T108" fmla="*/ 0 w 695"/>
                    <a:gd name="T109" fmla="*/ 0 h 403"/>
                    <a:gd name="T110" fmla="*/ 0 w 695"/>
                    <a:gd name="T111" fmla="*/ 0 h 403"/>
                    <a:gd name="T112" fmla="*/ 0 w 695"/>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5" h="403">
                      <a:moveTo>
                        <a:pt x="522" y="32"/>
                      </a:moveTo>
                      <a:lnTo>
                        <a:pt x="503" y="52"/>
                      </a:lnTo>
                      <a:lnTo>
                        <a:pt x="484" y="70"/>
                      </a:lnTo>
                      <a:lnTo>
                        <a:pt x="466" y="87"/>
                      </a:lnTo>
                      <a:lnTo>
                        <a:pt x="448" y="102"/>
                      </a:lnTo>
                      <a:lnTo>
                        <a:pt x="429" y="117"/>
                      </a:lnTo>
                      <a:lnTo>
                        <a:pt x="412" y="129"/>
                      </a:lnTo>
                      <a:lnTo>
                        <a:pt x="394" y="140"/>
                      </a:lnTo>
                      <a:lnTo>
                        <a:pt x="377" y="151"/>
                      </a:lnTo>
                      <a:lnTo>
                        <a:pt x="360" y="160"/>
                      </a:lnTo>
                      <a:lnTo>
                        <a:pt x="344" y="168"/>
                      </a:lnTo>
                      <a:lnTo>
                        <a:pt x="327" y="176"/>
                      </a:lnTo>
                      <a:lnTo>
                        <a:pt x="312" y="182"/>
                      </a:lnTo>
                      <a:lnTo>
                        <a:pt x="296" y="187"/>
                      </a:lnTo>
                      <a:lnTo>
                        <a:pt x="282" y="191"/>
                      </a:lnTo>
                      <a:lnTo>
                        <a:pt x="267" y="195"/>
                      </a:lnTo>
                      <a:lnTo>
                        <a:pt x="254" y="197"/>
                      </a:lnTo>
                      <a:lnTo>
                        <a:pt x="228" y="201"/>
                      </a:lnTo>
                      <a:lnTo>
                        <a:pt x="204" y="203"/>
                      </a:lnTo>
                      <a:lnTo>
                        <a:pt x="183" y="204"/>
                      </a:lnTo>
                      <a:lnTo>
                        <a:pt x="166" y="203"/>
                      </a:lnTo>
                      <a:lnTo>
                        <a:pt x="141" y="200"/>
                      </a:lnTo>
                      <a:lnTo>
                        <a:pt x="130" y="197"/>
                      </a:lnTo>
                      <a:lnTo>
                        <a:pt x="131" y="198"/>
                      </a:lnTo>
                      <a:lnTo>
                        <a:pt x="121" y="195"/>
                      </a:lnTo>
                      <a:lnTo>
                        <a:pt x="111" y="193"/>
                      </a:lnTo>
                      <a:lnTo>
                        <a:pt x="102" y="193"/>
                      </a:lnTo>
                      <a:lnTo>
                        <a:pt x="91" y="193"/>
                      </a:lnTo>
                      <a:lnTo>
                        <a:pt x="82" y="194"/>
                      </a:lnTo>
                      <a:lnTo>
                        <a:pt x="73" y="196"/>
                      </a:lnTo>
                      <a:lnTo>
                        <a:pt x="63" y="199"/>
                      </a:lnTo>
                      <a:lnTo>
                        <a:pt x="55" y="203"/>
                      </a:lnTo>
                      <a:lnTo>
                        <a:pt x="47" y="209"/>
                      </a:lnTo>
                      <a:lnTo>
                        <a:pt x="39" y="214"/>
                      </a:lnTo>
                      <a:lnTo>
                        <a:pt x="31" y="220"/>
                      </a:lnTo>
                      <a:lnTo>
                        <a:pt x="24" y="227"/>
                      </a:lnTo>
                      <a:lnTo>
                        <a:pt x="18" y="234"/>
                      </a:lnTo>
                      <a:lnTo>
                        <a:pt x="13" y="243"/>
                      </a:lnTo>
                      <a:lnTo>
                        <a:pt x="9" y="252"/>
                      </a:lnTo>
                      <a:lnTo>
                        <a:pt x="4" y="261"/>
                      </a:lnTo>
                      <a:lnTo>
                        <a:pt x="2" y="272"/>
                      </a:lnTo>
                      <a:lnTo>
                        <a:pt x="0" y="281"/>
                      </a:lnTo>
                      <a:lnTo>
                        <a:pt x="0" y="291"/>
                      </a:lnTo>
                      <a:lnTo>
                        <a:pt x="0" y="301"/>
                      </a:lnTo>
                      <a:lnTo>
                        <a:pt x="1" y="310"/>
                      </a:lnTo>
                      <a:lnTo>
                        <a:pt x="3" y="320"/>
                      </a:lnTo>
                      <a:lnTo>
                        <a:pt x="7" y="329"/>
                      </a:lnTo>
                      <a:lnTo>
                        <a:pt x="11" y="338"/>
                      </a:lnTo>
                      <a:lnTo>
                        <a:pt x="15" y="346"/>
                      </a:lnTo>
                      <a:lnTo>
                        <a:pt x="21" y="353"/>
                      </a:lnTo>
                      <a:lnTo>
                        <a:pt x="27" y="362"/>
                      </a:lnTo>
                      <a:lnTo>
                        <a:pt x="34" y="368"/>
                      </a:lnTo>
                      <a:lnTo>
                        <a:pt x="42" y="374"/>
                      </a:lnTo>
                      <a:lnTo>
                        <a:pt x="50" y="379"/>
                      </a:lnTo>
                      <a:lnTo>
                        <a:pt x="59" y="383"/>
                      </a:lnTo>
                      <a:lnTo>
                        <a:pt x="69" y="387"/>
                      </a:lnTo>
                      <a:lnTo>
                        <a:pt x="74" y="390"/>
                      </a:lnTo>
                      <a:lnTo>
                        <a:pt x="86" y="393"/>
                      </a:lnTo>
                      <a:lnTo>
                        <a:pt x="104" y="396"/>
                      </a:lnTo>
                      <a:lnTo>
                        <a:pt x="127" y="400"/>
                      </a:lnTo>
                      <a:lnTo>
                        <a:pt x="154" y="402"/>
                      </a:lnTo>
                      <a:lnTo>
                        <a:pt x="188" y="403"/>
                      </a:lnTo>
                      <a:lnTo>
                        <a:pt x="205" y="403"/>
                      </a:lnTo>
                      <a:lnTo>
                        <a:pt x="224" y="402"/>
                      </a:lnTo>
                      <a:lnTo>
                        <a:pt x="244" y="401"/>
                      </a:lnTo>
                      <a:lnTo>
                        <a:pt x="265" y="398"/>
                      </a:lnTo>
                      <a:lnTo>
                        <a:pt x="286" y="395"/>
                      </a:lnTo>
                      <a:lnTo>
                        <a:pt x="309" y="391"/>
                      </a:lnTo>
                      <a:lnTo>
                        <a:pt x="331" y="384"/>
                      </a:lnTo>
                      <a:lnTo>
                        <a:pt x="355" y="377"/>
                      </a:lnTo>
                      <a:lnTo>
                        <a:pt x="379" y="370"/>
                      </a:lnTo>
                      <a:lnTo>
                        <a:pt x="404" y="360"/>
                      </a:lnTo>
                      <a:lnTo>
                        <a:pt x="428" y="349"/>
                      </a:lnTo>
                      <a:lnTo>
                        <a:pt x="454" y="336"/>
                      </a:lnTo>
                      <a:lnTo>
                        <a:pt x="480" y="322"/>
                      </a:lnTo>
                      <a:lnTo>
                        <a:pt x="507" y="306"/>
                      </a:lnTo>
                      <a:lnTo>
                        <a:pt x="534" y="288"/>
                      </a:lnTo>
                      <a:lnTo>
                        <a:pt x="561" y="268"/>
                      </a:lnTo>
                      <a:lnTo>
                        <a:pt x="588" y="246"/>
                      </a:lnTo>
                      <a:lnTo>
                        <a:pt x="615" y="222"/>
                      </a:lnTo>
                      <a:lnTo>
                        <a:pt x="641" y="195"/>
                      </a:lnTo>
                      <a:lnTo>
                        <a:pt x="669" y="167"/>
                      </a:lnTo>
                      <a:lnTo>
                        <a:pt x="676" y="159"/>
                      </a:lnTo>
                      <a:lnTo>
                        <a:pt x="681" y="151"/>
                      </a:lnTo>
                      <a:lnTo>
                        <a:pt x="686" y="142"/>
                      </a:lnTo>
                      <a:lnTo>
                        <a:pt x="689" y="133"/>
                      </a:lnTo>
                      <a:lnTo>
                        <a:pt x="692" y="124"/>
                      </a:lnTo>
                      <a:lnTo>
                        <a:pt x="694" y="115"/>
                      </a:lnTo>
                      <a:lnTo>
                        <a:pt x="695" y="104"/>
                      </a:lnTo>
                      <a:lnTo>
                        <a:pt x="695" y="95"/>
                      </a:lnTo>
                      <a:lnTo>
                        <a:pt x="694" y="86"/>
                      </a:lnTo>
                      <a:lnTo>
                        <a:pt x="692" y="76"/>
                      </a:lnTo>
                      <a:lnTo>
                        <a:pt x="690" y="67"/>
                      </a:lnTo>
                      <a:lnTo>
                        <a:pt x="686" y="58"/>
                      </a:lnTo>
                      <a:lnTo>
                        <a:pt x="682" y="49"/>
                      </a:lnTo>
                      <a:lnTo>
                        <a:pt x="677" y="41"/>
                      </a:lnTo>
                      <a:lnTo>
                        <a:pt x="669" y="33"/>
                      </a:lnTo>
                      <a:lnTo>
                        <a:pt x="663" y="26"/>
                      </a:lnTo>
                      <a:lnTo>
                        <a:pt x="655" y="19"/>
                      </a:lnTo>
                      <a:lnTo>
                        <a:pt x="647" y="14"/>
                      </a:lnTo>
                      <a:lnTo>
                        <a:pt x="637" y="9"/>
                      </a:lnTo>
                      <a:lnTo>
                        <a:pt x="629" y="6"/>
                      </a:lnTo>
                      <a:lnTo>
                        <a:pt x="620" y="3"/>
                      </a:lnTo>
                      <a:lnTo>
                        <a:pt x="609" y="1"/>
                      </a:lnTo>
                      <a:lnTo>
                        <a:pt x="600" y="0"/>
                      </a:lnTo>
                      <a:lnTo>
                        <a:pt x="591" y="0"/>
                      </a:lnTo>
                      <a:lnTo>
                        <a:pt x="581" y="1"/>
                      </a:lnTo>
                      <a:lnTo>
                        <a:pt x="572" y="3"/>
                      </a:lnTo>
                      <a:lnTo>
                        <a:pt x="563" y="5"/>
                      </a:lnTo>
                      <a:lnTo>
                        <a:pt x="554" y="9"/>
                      </a:lnTo>
                      <a:lnTo>
                        <a:pt x="545" y="13"/>
                      </a:lnTo>
                      <a:lnTo>
                        <a:pt x="537" y="18"/>
                      </a:lnTo>
                      <a:lnTo>
                        <a:pt x="529" y="26"/>
                      </a:lnTo>
                      <a:lnTo>
                        <a:pt x="522" y="3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2168">
                  <a:extLst>
                    <a:ext uri="{FF2B5EF4-FFF2-40B4-BE49-F238E27FC236}">
                      <a16:creationId xmlns:a16="http://schemas.microsoft.com/office/drawing/2014/main" id="{1E01A950-6FC2-462A-8FBD-B07D8B1FABE8}"/>
                    </a:ext>
                  </a:extLst>
                </p:cNvPr>
                <p:cNvSpPr>
                  <a:spLocks/>
                </p:cNvSpPr>
                <p:nvPr/>
              </p:nvSpPr>
              <p:spPr bwMode="auto">
                <a:xfrm>
                  <a:off x="2013" y="2696"/>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2169">
                  <a:extLst>
                    <a:ext uri="{FF2B5EF4-FFF2-40B4-BE49-F238E27FC236}">
                      <a16:creationId xmlns:a16="http://schemas.microsoft.com/office/drawing/2014/main" id="{080530A1-C19F-4D34-A0CF-1FEE6BC447A3}"/>
                    </a:ext>
                  </a:extLst>
                </p:cNvPr>
                <p:cNvSpPr>
                  <a:spLocks/>
                </p:cNvSpPr>
                <p:nvPr/>
              </p:nvSpPr>
              <p:spPr bwMode="auto">
                <a:xfrm>
                  <a:off x="1954" y="2436"/>
                  <a:ext cx="181" cy="271"/>
                </a:xfrm>
                <a:custGeom>
                  <a:avLst/>
                  <a:gdLst>
                    <a:gd name="T0" fmla="*/ 0 w 2713"/>
                    <a:gd name="T1" fmla="*/ 0 h 4061"/>
                    <a:gd name="T2" fmla="*/ 0 w 2713"/>
                    <a:gd name="T3" fmla="*/ 0 h 4061"/>
                    <a:gd name="T4" fmla="*/ 0 w 2713"/>
                    <a:gd name="T5" fmla="*/ 0 h 4061"/>
                    <a:gd name="T6" fmla="*/ 0 w 2713"/>
                    <a:gd name="T7" fmla="*/ 0 h 4061"/>
                    <a:gd name="T8" fmla="*/ 0 w 2713"/>
                    <a:gd name="T9" fmla="*/ 0 h 4061"/>
                    <a:gd name="T10" fmla="*/ 0 w 2713"/>
                    <a:gd name="T11" fmla="*/ 0 h 4061"/>
                    <a:gd name="T12" fmla="*/ 0 w 2713"/>
                    <a:gd name="T13" fmla="*/ 0 h 4061"/>
                    <a:gd name="T14" fmla="*/ 0 w 2713"/>
                    <a:gd name="T15" fmla="*/ 0 h 4061"/>
                    <a:gd name="T16" fmla="*/ 0 w 2713"/>
                    <a:gd name="T17" fmla="*/ 0 h 4061"/>
                    <a:gd name="T18" fmla="*/ 0 w 2713"/>
                    <a:gd name="T19" fmla="*/ 0 h 4061"/>
                    <a:gd name="T20" fmla="*/ 0 w 2713"/>
                    <a:gd name="T21" fmla="*/ 0 h 4061"/>
                    <a:gd name="T22" fmla="*/ 0 w 2713"/>
                    <a:gd name="T23" fmla="*/ 0 h 4061"/>
                    <a:gd name="T24" fmla="*/ 0 w 2713"/>
                    <a:gd name="T25" fmla="*/ 0 h 4061"/>
                    <a:gd name="T26" fmla="*/ 0 w 2713"/>
                    <a:gd name="T27" fmla="*/ 0 h 4061"/>
                    <a:gd name="T28" fmla="*/ 0 w 2713"/>
                    <a:gd name="T29" fmla="*/ 0 h 4061"/>
                    <a:gd name="T30" fmla="*/ 0 w 2713"/>
                    <a:gd name="T31" fmla="*/ 0 h 4061"/>
                    <a:gd name="T32" fmla="*/ 0 w 2713"/>
                    <a:gd name="T33" fmla="*/ 0 h 4061"/>
                    <a:gd name="T34" fmla="*/ 0 w 2713"/>
                    <a:gd name="T35" fmla="*/ 0 h 4061"/>
                    <a:gd name="T36" fmla="*/ 0 w 2713"/>
                    <a:gd name="T37" fmla="*/ 0 h 4061"/>
                    <a:gd name="T38" fmla="*/ 0 w 2713"/>
                    <a:gd name="T39" fmla="*/ 0 h 4061"/>
                    <a:gd name="T40" fmla="*/ 0 w 2713"/>
                    <a:gd name="T41" fmla="*/ 0 h 4061"/>
                    <a:gd name="T42" fmla="*/ 0 w 2713"/>
                    <a:gd name="T43" fmla="*/ 0 h 4061"/>
                    <a:gd name="T44" fmla="*/ 0 w 2713"/>
                    <a:gd name="T45" fmla="*/ 0 h 4061"/>
                    <a:gd name="T46" fmla="*/ 0 w 2713"/>
                    <a:gd name="T47" fmla="*/ 0 h 4061"/>
                    <a:gd name="T48" fmla="*/ 0 w 2713"/>
                    <a:gd name="T49" fmla="*/ 0 h 4061"/>
                    <a:gd name="T50" fmla="*/ 0 w 2713"/>
                    <a:gd name="T51" fmla="*/ 0 h 4061"/>
                    <a:gd name="T52" fmla="*/ 0 w 2713"/>
                    <a:gd name="T53" fmla="*/ 0 h 4061"/>
                    <a:gd name="T54" fmla="*/ 0 w 2713"/>
                    <a:gd name="T55" fmla="*/ 0 h 4061"/>
                    <a:gd name="T56" fmla="*/ 0 w 2713"/>
                    <a:gd name="T57" fmla="*/ 0 h 4061"/>
                    <a:gd name="T58" fmla="*/ 0 w 2713"/>
                    <a:gd name="T59" fmla="*/ 0 h 4061"/>
                    <a:gd name="T60" fmla="*/ 0 w 2713"/>
                    <a:gd name="T61" fmla="*/ 0 h 4061"/>
                    <a:gd name="T62" fmla="*/ 0 w 2713"/>
                    <a:gd name="T63" fmla="*/ 0 h 4061"/>
                    <a:gd name="T64" fmla="*/ 0 w 2713"/>
                    <a:gd name="T65" fmla="*/ 0 h 4061"/>
                    <a:gd name="T66" fmla="*/ 0 w 2713"/>
                    <a:gd name="T67" fmla="*/ 0 h 4061"/>
                    <a:gd name="T68" fmla="*/ 0 w 2713"/>
                    <a:gd name="T69" fmla="*/ 0 h 4061"/>
                    <a:gd name="T70" fmla="*/ 0 w 2713"/>
                    <a:gd name="T71" fmla="*/ 0 h 4061"/>
                    <a:gd name="T72" fmla="*/ 0 w 2713"/>
                    <a:gd name="T73" fmla="*/ 0 h 4061"/>
                    <a:gd name="T74" fmla="*/ 0 w 2713"/>
                    <a:gd name="T75" fmla="*/ 0 h 4061"/>
                    <a:gd name="T76" fmla="*/ 0 w 2713"/>
                    <a:gd name="T77" fmla="*/ 0 h 4061"/>
                    <a:gd name="T78" fmla="*/ 0 w 2713"/>
                    <a:gd name="T79" fmla="*/ 0 h 4061"/>
                    <a:gd name="T80" fmla="*/ 0 w 2713"/>
                    <a:gd name="T81" fmla="*/ 0 h 4061"/>
                    <a:gd name="T82" fmla="*/ 0 w 2713"/>
                    <a:gd name="T83" fmla="*/ 0 h 4061"/>
                    <a:gd name="T84" fmla="*/ 0 w 2713"/>
                    <a:gd name="T85" fmla="*/ 0 h 4061"/>
                    <a:gd name="T86" fmla="*/ 0 w 2713"/>
                    <a:gd name="T87" fmla="*/ 0 h 4061"/>
                    <a:gd name="T88" fmla="*/ 0 w 2713"/>
                    <a:gd name="T89" fmla="*/ 0 h 4061"/>
                    <a:gd name="T90" fmla="*/ 0 w 2713"/>
                    <a:gd name="T91" fmla="*/ 0 h 4061"/>
                    <a:gd name="T92" fmla="*/ 0 w 2713"/>
                    <a:gd name="T93" fmla="*/ 0 h 4061"/>
                    <a:gd name="T94" fmla="*/ 0 w 2713"/>
                    <a:gd name="T95" fmla="*/ 0 h 4061"/>
                    <a:gd name="T96" fmla="*/ 0 w 2713"/>
                    <a:gd name="T97" fmla="*/ 0 h 4061"/>
                    <a:gd name="T98" fmla="*/ 0 w 2713"/>
                    <a:gd name="T99" fmla="*/ 0 h 4061"/>
                    <a:gd name="T100" fmla="*/ 0 w 2713"/>
                    <a:gd name="T101" fmla="*/ 0 h 4061"/>
                    <a:gd name="T102" fmla="*/ 0 w 2713"/>
                    <a:gd name="T103" fmla="*/ 0 h 4061"/>
                    <a:gd name="T104" fmla="*/ 0 w 2713"/>
                    <a:gd name="T105" fmla="*/ 0 h 4061"/>
                    <a:gd name="T106" fmla="*/ 0 w 2713"/>
                    <a:gd name="T107" fmla="*/ 0 h 4061"/>
                    <a:gd name="T108" fmla="*/ 0 w 2713"/>
                    <a:gd name="T109" fmla="*/ 0 h 4061"/>
                    <a:gd name="T110" fmla="*/ 0 w 2713"/>
                    <a:gd name="T111" fmla="*/ 0 h 4061"/>
                    <a:gd name="T112" fmla="*/ 0 w 2713"/>
                    <a:gd name="T113" fmla="*/ 0 h 4061"/>
                    <a:gd name="T114" fmla="*/ 0 w 2713"/>
                    <a:gd name="T115" fmla="*/ 0 h 4061"/>
                    <a:gd name="T116" fmla="*/ 0 w 2713"/>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3" h="4061">
                      <a:moveTo>
                        <a:pt x="2603" y="211"/>
                      </a:moveTo>
                      <a:lnTo>
                        <a:pt x="2603" y="211"/>
                      </a:lnTo>
                      <a:lnTo>
                        <a:pt x="2613" y="212"/>
                      </a:lnTo>
                      <a:lnTo>
                        <a:pt x="2623" y="211"/>
                      </a:lnTo>
                      <a:lnTo>
                        <a:pt x="2633" y="210"/>
                      </a:lnTo>
                      <a:lnTo>
                        <a:pt x="2642" y="206"/>
                      </a:lnTo>
                      <a:lnTo>
                        <a:pt x="2651" y="203"/>
                      </a:lnTo>
                      <a:lnTo>
                        <a:pt x="2659" y="199"/>
                      </a:lnTo>
                      <a:lnTo>
                        <a:pt x="2668" y="195"/>
                      </a:lnTo>
                      <a:lnTo>
                        <a:pt x="2676" y="189"/>
                      </a:lnTo>
                      <a:lnTo>
                        <a:pt x="2683" y="183"/>
                      </a:lnTo>
                      <a:lnTo>
                        <a:pt x="2689" y="175"/>
                      </a:lnTo>
                      <a:lnTo>
                        <a:pt x="2696" y="168"/>
                      </a:lnTo>
                      <a:lnTo>
                        <a:pt x="2701" y="160"/>
                      </a:lnTo>
                      <a:lnTo>
                        <a:pt x="2705" y="151"/>
                      </a:lnTo>
                      <a:lnTo>
                        <a:pt x="2708" y="141"/>
                      </a:lnTo>
                      <a:lnTo>
                        <a:pt x="2711" y="132"/>
                      </a:lnTo>
                      <a:lnTo>
                        <a:pt x="2712" y="122"/>
                      </a:lnTo>
                      <a:lnTo>
                        <a:pt x="2713" y="111"/>
                      </a:lnTo>
                      <a:lnTo>
                        <a:pt x="2712" y="101"/>
                      </a:lnTo>
                      <a:lnTo>
                        <a:pt x="2711" y="92"/>
                      </a:lnTo>
                      <a:lnTo>
                        <a:pt x="2708" y="82"/>
                      </a:lnTo>
                      <a:lnTo>
                        <a:pt x="2705" y="73"/>
                      </a:lnTo>
                      <a:lnTo>
                        <a:pt x="2701" y="65"/>
                      </a:lnTo>
                      <a:lnTo>
                        <a:pt x="2696" y="57"/>
                      </a:lnTo>
                      <a:lnTo>
                        <a:pt x="2690" y="48"/>
                      </a:lnTo>
                      <a:lnTo>
                        <a:pt x="2684" y="41"/>
                      </a:lnTo>
                      <a:lnTo>
                        <a:pt x="2677" y="35"/>
                      </a:lnTo>
                      <a:lnTo>
                        <a:pt x="2669" y="29"/>
                      </a:lnTo>
                      <a:lnTo>
                        <a:pt x="2661" y="23"/>
                      </a:lnTo>
                      <a:lnTo>
                        <a:pt x="2652" y="19"/>
                      </a:lnTo>
                      <a:lnTo>
                        <a:pt x="2643" y="16"/>
                      </a:lnTo>
                      <a:lnTo>
                        <a:pt x="2634" y="13"/>
                      </a:lnTo>
                      <a:lnTo>
                        <a:pt x="2623" y="12"/>
                      </a:lnTo>
                      <a:lnTo>
                        <a:pt x="2597" y="10"/>
                      </a:lnTo>
                      <a:lnTo>
                        <a:pt x="2545" y="6"/>
                      </a:lnTo>
                      <a:lnTo>
                        <a:pt x="2468" y="2"/>
                      </a:lnTo>
                      <a:lnTo>
                        <a:pt x="2369" y="0"/>
                      </a:lnTo>
                      <a:lnTo>
                        <a:pt x="2312" y="0"/>
                      </a:lnTo>
                      <a:lnTo>
                        <a:pt x="2251" y="1"/>
                      </a:lnTo>
                      <a:lnTo>
                        <a:pt x="2186" y="2"/>
                      </a:lnTo>
                      <a:lnTo>
                        <a:pt x="2118" y="5"/>
                      </a:lnTo>
                      <a:lnTo>
                        <a:pt x="2045" y="10"/>
                      </a:lnTo>
                      <a:lnTo>
                        <a:pt x="1971" y="15"/>
                      </a:lnTo>
                      <a:lnTo>
                        <a:pt x="1893" y="23"/>
                      </a:lnTo>
                      <a:lnTo>
                        <a:pt x="1814" y="34"/>
                      </a:lnTo>
                      <a:lnTo>
                        <a:pt x="1732" y="45"/>
                      </a:lnTo>
                      <a:lnTo>
                        <a:pt x="1649" y="60"/>
                      </a:lnTo>
                      <a:lnTo>
                        <a:pt x="1565" y="76"/>
                      </a:lnTo>
                      <a:lnTo>
                        <a:pt x="1481" y="96"/>
                      </a:lnTo>
                      <a:lnTo>
                        <a:pt x="1395" y="119"/>
                      </a:lnTo>
                      <a:lnTo>
                        <a:pt x="1310" y="144"/>
                      </a:lnTo>
                      <a:lnTo>
                        <a:pt x="1224" y="173"/>
                      </a:lnTo>
                      <a:lnTo>
                        <a:pt x="1140" y="205"/>
                      </a:lnTo>
                      <a:lnTo>
                        <a:pt x="1057" y="241"/>
                      </a:lnTo>
                      <a:lnTo>
                        <a:pt x="975" y="280"/>
                      </a:lnTo>
                      <a:lnTo>
                        <a:pt x="894" y="324"/>
                      </a:lnTo>
                      <a:lnTo>
                        <a:pt x="817" y="372"/>
                      </a:lnTo>
                      <a:lnTo>
                        <a:pt x="741" y="424"/>
                      </a:lnTo>
                      <a:lnTo>
                        <a:pt x="668" y="480"/>
                      </a:lnTo>
                      <a:lnTo>
                        <a:pt x="599" y="541"/>
                      </a:lnTo>
                      <a:lnTo>
                        <a:pt x="532" y="608"/>
                      </a:lnTo>
                      <a:lnTo>
                        <a:pt x="481" y="663"/>
                      </a:lnTo>
                      <a:lnTo>
                        <a:pt x="432" y="720"/>
                      </a:lnTo>
                      <a:lnTo>
                        <a:pt x="387" y="776"/>
                      </a:lnTo>
                      <a:lnTo>
                        <a:pt x="345" y="831"/>
                      </a:lnTo>
                      <a:lnTo>
                        <a:pt x="306" y="886"/>
                      </a:lnTo>
                      <a:lnTo>
                        <a:pt x="270" y="940"/>
                      </a:lnTo>
                      <a:lnTo>
                        <a:pt x="238" y="992"/>
                      </a:lnTo>
                      <a:lnTo>
                        <a:pt x="207" y="1045"/>
                      </a:lnTo>
                      <a:lnTo>
                        <a:pt x="179" y="1096"/>
                      </a:lnTo>
                      <a:lnTo>
                        <a:pt x="154" y="1146"/>
                      </a:lnTo>
                      <a:lnTo>
                        <a:pt x="131" y="1197"/>
                      </a:lnTo>
                      <a:lnTo>
                        <a:pt x="110" y="1246"/>
                      </a:lnTo>
                      <a:lnTo>
                        <a:pt x="93" y="1293"/>
                      </a:lnTo>
                      <a:lnTo>
                        <a:pt x="76" y="1341"/>
                      </a:lnTo>
                      <a:lnTo>
                        <a:pt x="62" y="1386"/>
                      </a:lnTo>
                      <a:lnTo>
                        <a:pt x="49" y="1431"/>
                      </a:lnTo>
                      <a:lnTo>
                        <a:pt x="38" y="1475"/>
                      </a:lnTo>
                      <a:lnTo>
                        <a:pt x="29" y="1517"/>
                      </a:lnTo>
                      <a:lnTo>
                        <a:pt x="22" y="1559"/>
                      </a:lnTo>
                      <a:lnTo>
                        <a:pt x="15" y="1599"/>
                      </a:lnTo>
                      <a:lnTo>
                        <a:pt x="10" y="1637"/>
                      </a:lnTo>
                      <a:lnTo>
                        <a:pt x="6" y="1675"/>
                      </a:lnTo>
                      <a:lnTo>
                        <a:pt x="3" y="1711"/>
                      </a:lnTo>
                      <a:lnTo>
                        <a:pt x="1" y="1746"/>
                      </a:lnTo>
                      <a:lnTo>
                        <a:pt x="0" y="1779"/>
                      </a:lnTo>
                      <a:lnTo>
                        <a:pt x="0" y="1811"/>
                      </a:lnTo>
                      <a:lnTo>
                        <a:pt x="0" y="1841"/>
                      </a:lnTo>
                      <a:lnTo>
                        <a:pt x="0" y="1870"/>
                      </a:lnTo>
                      <a:lnTo>
                        <a:pt x="2" y="1923"/>
                      </a:lnTo>
                      <a:lnTo>
                        <a:pt x="4" y="1968"/>
                      </a:lnTo>
                      <a:lnTo>
                        <a:pt x="6" y="2004"/>
                      </a:lnTo>
                      <a:lnTo>
                        <a:pt x="12" y="2097"/>
                      </a:lnTo>
                      <a:lnTo>
                        <a:pt x="22" y="2192"/>
                      </a:lnTo>
                      <a:lnTo>
                        <a:pt x="34" y="2284"/>
                      </a:lnTo>
                      <a:lnTo>
                        <a:pt x="48" y="2377"/>
                      </a:lnTo>
                      <a:lnTo>
                        <a:pt x="66" y="2468"/>
                      </a:lnTo>
                      <a:lnTo>
                        <a:pt x="87" y="2558"/>
                      </a:lnTo>
                      <a:lnTo>
                        <a:pt x="108" y="2648"/>
                      </a:lnTo>
                      <a:lnTo>
                        <a:pt x="133" y="2735"/>
                      </a:lnTo>
                      <a:lnTo>
                        <a:pt x="159" y="2821"/>
                      </a:lnTo>
                      <a:lnTo>
                        <a:pt x="186" y="2906"/>
                      </a:lnTo>
                      <a:lnTo>
                        <a:pt x="215" y="2989"/>
                      </a:lnTo>
                      <a:lnTo>
                        <a:pt x="245" y="3069"/>
                      </a:lnTo>
                      <a:lnTo>
                        <a:pt x="275" y="3149"/>
                      </a:lnTo>
                      <a:lnTo>
                        <a:pt x="306" y="3224"/>
                      </a:lnTo>
                      <a:lnTo>
                        <a:pt x="338" y="3299"/>
                      </a:lnTo>
                      <a:lnTo>
                        <a:pt x="370" y="3370"/>
                      </a:lnTo>
                      <a:lnTo>
                        <a:pt x="401" y="3438"/>
                      </a:lnTo>
                      <a:lnTo>
                        <a:pt x="433" y="3504"/>
                      </a:lnTo>
                      <a:lnTo>
                        <a:pt x="464" y="3567"/>
                      </a:lnTo>
                      <a:lnTo>
                        <a:pt x="494" y="3626"/>
                      </a:lnTo>
                      <a:lnTo>
                        <a:pt x="523" y="3681"/>
                      </a:lnTo>
                      <a:lnTo>
                        <a:pt x="551" y="3733"/>
                      </a:lnTo>
                      <a:lnTo>
                        <a:pt x="578" y="3781"/>
                      </a:lnTo>
                      <a:lnTo>
                        <a:pt x="603" y="3825"/>
                      </a:lnTo>
                      <a:lnTo>
                        <a:pt x="647" y="3901"/>
                      </a:lnTo>
                      <a:lnTo>
                        <a:pt x="683" y="3959"/>
                      </a:lnTo>
                      <a:lnTo>
                        <a:pt x="707" y="3998"/>
                      </a:lnTo>
                      <a:lnTo>
                        <a:pt x="719" y="4016"/>
                      </a:lnTo>
                      <a:lnTo>
                        <a:pt x="726" y="4025"/>
                      </a:lnTo>
                      <a:lnTo>
                        <a:pt x="733" y="4032"/>
                      </a:lnTo>
                      <a:lnTo>
                        <a:pt x="740" y="4038"/>
                      </a:lnTo>
                      <a:lnTo>
                        <a:pt x="747" y="4044"/>
                      </a:lnTo>
                      <a:lnTo>
                        <a:pt x="756" y="4050"/>
                      </a:lnTo>
                      <a:lnTo>
                        <a:pt x="765" y="4053"/>
                      </a:lnTo>
                      <a:lnTo>
                        <a:pt x="774" y="4057"/>
                      </a:lnTo>
                      <a:lnTo>
                        <a:pt x="784" y="4059"/>
                      </a:lnTo>
                      <a:lnTo>
                        <a:pt x="793" y="4060"/>
                      </a:lnTo>
                      <a:lnTo>
                        <a:pt x="802" y="4061"/>
                      </a:lnTo>
                      <a:lnTo>
                        <a:pt x="812" y="4060"/>
                      </a:lnTo>
                      <a:lnTo>
                        <a:pt x="822" y="4059"/>
                      </a:lnTo>
                      <a:lnTo>
                        <a:pt x="831" y="4057"/>
                      </a:lnTo>
                      <a:lnTo>
                        <a:pt x="840" y="4054"/>
                      </a:lnTo>
                      <a:lnTo>
                        <a:pt x="850" y="4049"/>
                      </a:lnTo>
                      <a:lnTo>
                        <a:pt x="858" y="4043"/>
                      </a:lnTo>
                      <a:lnTo>
                        <a:pt x="866" y="4038"/>
                      </a:lnTo>
                      <a:lnTo>
                        <a:pt x="874" y="4031"/>
                      </a:lnTo>
                      <a:lnTo>
                        <a:pt x="880" y="4024"/>
                      </a:lnTo>
                      <a:lnTo>
                        <a:pt x="886" y="4015"/>
                      </a:lnTo>
                      <a:lnTo>
                        <a:pt x="891" y="4007"/>
                      </a:lnTo>
                      <a:lnTo>
                        <a:pt x="895" y="3999"/>
                      </a:lnTo>
                      <a:lnTo>
                        <a:pt x="898" y="3990"/>
                      </a:lnTo>
                      <a:lnTo>
                        <a:pt x="900" y="3980"/>
                      </a:lnTo>
                      <a:lnTo>
                        <a:pt x="901" y="3971"/>
                      </a:lnTo>
                      <a:lnTo>
                        <a:pt x="903" y="3962"/>
                      </a:lnTo>
                      <a:lnTo>
                        <a:pt x="903" y="3951"/>
                      </a:lnTo>
                      <a:lnTo>
                        <a:pt x="900" y="3942"/>
                      </a:lnTo>
                      <a:lnTo>
                        <a:pt x="898" y="3933"/>
                      </a:lnTo>
                      <a:lnTo>
                        <a:pt x="895" y="3923"/>
                      </a:lnTo>
                      <a:lnTo>
                        <a:pt x="891" y="3914"/>
                      </a:lnTo>
                      <a:lnTo>
                        <a:pt x="886" y="3905"/>
                      </a:lnTo>
                      <a:lnTo>
                        <a:pt x="878" y="3892"/>
                      </a:lnTo>
                      <a:lnTo>
                        <a:pt x="856" y="3859"/>
                      </a:lnTo>
                      <a:lnTo>
                        <a:pt x="824" y="3807"/>
                      </a:lnTo>
                      <a:lnTo>
                        <a:pt x="783" y="3735"/>
                      </a:lnTo>
                      <a:lnTo>
                        <a:pt x="734" y="3648"/>
                      </a:lnTo>
                      <a:lnTo>
                        <a:pt x="679" y="3546"/>
                      </a:lnTo>
                      <a:lnTo>
                        <a:pt x="650" y="3489"/>
                      </a:lnTo>
                      <a:lnTo>
                        <a:pt x="620" y="3429"/>
                      </a:lnTo>
                      <a:lnTo>
                        <a:pt x="590" y="3366"/>
                      </a:lnTo>
                      <a:lnTo>
                        <a:pt x="559" y="3301"/>
                      </a:lnTo>
                      <a:lnTo>
                        <a:pt x="528" y="3232"/>
                      </a:lnTo>
                      <a:lnTo>
                        <a:pt x="498" y="3161"/>
                      </a:lnTo>
                      <a:lnTo>
                        <a:pt x="467" y="3088"/>
                      </a:lnTo>
                      <a:lnTo>
                        <a:pt x="438" y="3011"/>
                      </a:lnTo>
                      <a:lnTo>
                        <a:pt x="409" y="2934"/>
                      </a:lnTo>
                      <a:lnTo>
                        <a:pt x="381" y="2854"/>
                      </a:lnTo>
                      <a:lnTo>
                        <a:pt x="354" y="2774"/>
                      </a:lnTo>
                      <a:lnTo>
                        <a:pt x="330" y="2691"/>
                      </a:lnTo>
                      <a:lnTo>
                        <a:pt x="306" y="2606"/>
                      </a:lnTo>
                      <a:lnTo>
                        <a:pt x="284" y="2521"/>
                      </a:lnTo>
                      <a:lnTo>
                        <a:pt x="265" y="2435"/>
                      </a:lnTo>
                      <a:lnTo>
                        <a:pt x="247" y="2348"/>
                      </a:lnTo>
                      <a:lnTo>
                        <a:pt x="232" y="2260"/>
                      </a:lnTo>
                      <a:lnTo>
                        <a:pt x="220" y="2172"/>
                      </a:lnTo>
                      <a:lnTo>
                        <a:pt x="212" y="2084"/>
                      </a:lnTo>
                      <a:lnTo>
                        <a:pt x="206" y="1995"/>
                      </a:lnTo>
                      <a:lnTo>
                        <a:pt x="203" y="1957"/>
                      </a:lnTo>
                      <a:lnTo>
                        <a:pt x="201" y="1913"/>
                      </a:lnTo>
                      <a:lnTo>
                        <a:pt x="199" y="1865"/>
                      </a:lnTo>
                      <a:lnTo>
                        <a:pt x="199" y="1811"/>
                      </a:lnTo>
                      <a:lnTo>
                        <a:pt x="200" y="1752"/>
                      </a:lnTo>
                      <a:lnTo>
                        <a:pt x="202" y="1721"/>
                      </a:lnTo>
                      <a:lnTo>
                        <a:pt x="205" y="1689"/>
                      </a:lnTo>
                      <a:lnTo>
                        <a:pt x="209" y="1656"/>
                      </a:lnTo>
                      <a:lnTo>
                        <a:pt x="213" y="1622"/>
                      </a:lnTo>
                      <a:lnTo>
                        <a:pt x="219" y="1586"/>
                      </a:lnTo>
                      <a:lnTo>
                        <a:pt x="226" y="1550"/>
                      </a:lnTo>
                      <a:lnTo>
                        <a:pt x="235" y="1512"/>
                      </a:lnTo>
                      <a:lnTo>
                        <a:pt x="244" y="1473"/>
                      </a:lnTo>
                      <a:lnTo>
                        <a:pt x="255" y="1434"/>
                      </a:lnTo>
                      <a:lnTo>
                        <a:pt x="269" y="1393"/>
                      </a:lnTo>
                      <a:lnTo>
                        <a:pt x="283" y="1352"/>
                      </a:lnTo>
                      <a:lnTo>
                        <a:pt x="300" y="1310"/>
                      </a:lnTo>
                      <a:lnTo>
                        <a:pt x="317" y="1267"/>
                      </a:lnTo>
                      <a:lnTo>
                        <a:pt x="338" y="1223"/>
                      </a:lnTo>
                      <a:lnTo>
                        <a:pt x="361" y="1178"/>
                      </a:lnTo>
                      <a:lnTo>
                        <a:pt x="385" y="1133"/>
                      </a:lnTo>
                      <a:lnTo>
                        <a:pt x="413" y="1086"/>
                      </a:lnTo>
                      <a:lnTo>
                        <a:pt x="442" y="1040"/>
                      </a:lnTo>
                      <a:lnTo>
                        <a:pt x="474" y="992"/>
                      </a:lnTo>
                      <a:lnTo>
                        <a:pt x="510" y="944"/>
                      </a:lnTo>
                      <a:lnTo>
                        <a:pt x="547" y="895"/>
                      </a:lnTo>
                      <a:lnTo>
                        <a:pt x="588" y="845"/>
                      </a:lnTo>
                      <a:lnTo>
                        <a:pt x="631" y="795"/>
                      </a:lnTo>
                      <a:lnTo>
                        <a:pt x="677" y="744"/>
                      </a:lnTo>
                      <a:lnTo>
                        <a:pt x="737" y="684"/>
                      </a:lnTo>
                      <a:lnTo>
                        <a:pt x="801" y="629"/>
                      </a:lnTo>
                      <a:lnTo>
                        <a:pt x="867" y="579"/>
                      </a:lnTo>
                      <a:lnTo>
                        <a:pt x="938" y="532"/>
                      </a:lnTo>
                      <a:lnTo>
                        <a:pt x="1009" y="489"/>
                      </a:lnTo>
                      <a:lnTo>
                        <a:pt x="1083" y="450"/>
                      </a:lnTo>
                      <a:lnTo>
                        <a:pt x="1160" y="414"/>
                      </a:lnTo>
                      <a:lnTo>
                        <a:pt x="1238" y="382"/>
                      </a:lnTo>
                      <a:lnTo>
                        <a:pt x="1316" y="354"/>
                      </a:lnTo>
                      <a:lnTo>
                        <a:pt x="1396" y="328"/>
                      </a:lnTo>
                      <a:lnTo>
                        <a:pt x="1475" y="306"/>
                      </a:lnTo>
                      <a:lnTo>
                        <a:pt x="1555" y="285"/>
                      </a:lnTo>
                      <a:lnTo>
                        <a:pt x="1635" y="268"/>
                      </a:lnTo>
                      <a:lnTo>
                        <a:pt x="1713" y="253"/>
                      </a:lnTo>
                      <a:lnTo>
                        <a:pt x="1791" y="241"/>
                      </a:lnTo>
                      <a:lnTo>
                        <a:pt x="1867" y="230"/>
                      </a:lnTo>
                      <a:lnTo>
                        <a:pt x="1942" y="221"/>
                      </a:lnTo>
                      <a:lnTo>
                        <a:pt x="2014" y="215"/>
                      </a:lnTo>
                      <a:lnTo>
                        <a:pt x="2083" y="210"/>
                      </a:lnTo>
                      <a:lnTo>
                        <a:pt x="2151" y="205"/>
                      </a:lnTo>
                      <a:lnTo>
                        <a:pt x="2215" y="202"/>
                      </a:lnTo>
                      <a:lnTo>
                        <a:pt x="2275" y="201"/>
                      </a:lnTo>
                      <a:lnTo>
                        <a:pt x="2332" y="200"/>
                      </a:lnTo>
                      <a:lnTo>
                        <a:pt x="2383" y="201"/>
                      </a:lnTo>
                      <a:lnTo>
                        <a:pt x="2473" y="203"/>
                      </a:lnTo>
                      <a:lnTo>
                        <a:pt x="2542" y="206"/>
                      </a:lnTo>
                      <a:lnTo>
                        <a:pt x="2586" y="210"/>
                      </a:lnTo>
                      <a:lnTo>
                        <a:pt x="2603" y="21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2170">
                  <a:extLst>
                    <a:ext uri="{FF2B5EF4-FFF2-40B4-BE49-F238E27FC236}">
                      <a16:creationId xmlns:a16="http://schemas.microsoft.com/office/drawing/2014/main" id="{43BF1D0B-BFDC-46F5-BD67-48EB65FEB71C}"/>
                    </a:ext>
                  </a:extLst>
                </p:cNvPr>
                <p:cNvSpPr>
                  <a:spLocks/>
                </p:cNvSpPr>
                <p:nvPr/>
              </p:nvSpPr>
              <p:spPr bwMode="auto">
                <a:xfrm>
                  <a:off x="2137" y="2419"/>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4" y="81"/>
                      </a:lnTo>
                      <a:lnTo>
                        <a:pt x="833" y="70"/>
                      </a:lnTo>
                      <a:lnTo>
                        <a:pt x="811" y="59"/>
                      </a:lnTo>
                      <a:lnTo>
                        <a:pt x="789" y="49"/>
                      </a:lnTo>
                      <a:lnTo>
                        <a:pt x="766" y="41"/>
                      </a:lnTo>
                      <a:lnTo>
                        <a:pt x="744" y="32"/>
                      </a:lnTo>
                      <a:lnTo>
                        <a:pt x="721" y="25"/>
                      </a:lnTo>
                      <a:lnTo>
                        <a:pt x="697" y="19"/>
                      </a:lnTo>
                      <a:lnTo>
                        <a:pt x="673" y="14"/>
                      </a:lnTo>
                      <a:lnTo>
                        <a:pt x="650" y="10"/>
                      </a:lnTo>
                      <a:lnTo>
                        <a:pt x="625" y="6"/>
                      </a:lnTo>
                      <a:lnTo>
                        <a:pt x="600" y="3"/>
                      </a:lnTo>
                      <a:lnTo>
                        <a:pt x="575" y="1"/>
                      </a:lnTo>
                      <a:lnTo>
                        <a:pt x="549" y="0"/>
                      </a:lnTo>
                      <a:lnTo>
                        <a:pt x="523" y="0"/>
                      </a:lnTo>
                      <a:lnTo>
                        <a:pt x="498" y="0"/>
                      </a:lnTo>
                      <a:lnTo>
                        <a:pt x="472" y="2"/>
                      </a:lnTo>
                      <a:lnTo>
                        <a:pt x="445" y="4"/>
                      </a:lnTo>
                      <a:lnTo>
                        <a:pt x="419" y="8"/>
                      </a:lnTo>
                      <a:lnTo>
                        <a:pt x="392" y="12"/>
                      </a:lnTo>
                      <a:lnTo>
                        <a:pt x="364" y="17"/>
                      </a:lnTo>
                      <a:lnTo>
                        <a:pt x="337" y="23"/>
                      </a:lnTo>
                      <a:lnTo>
                        <a:pt x="309" y="29"/>
                      </a:lnTo>
                      <a:lnTo>
                        <a:pt x="283" y="38"/>
                      </a:lnTo>
                      <a:lnTo>
                        <a:pt x="255" y="46"/>
                      </a:lnTo>
                      <a:lnTo>
                        <a:pt x="226" y="55"/>
                      </a:lnTo>
                      <a:lnTo>
                        <a:pt x="198" y="65"/>
                      </a:lnTo>
                      <a:lnTo>
                        <a:pt x="170" y="76"/>
                      </a:lnTo>
                      <a:lnTo>
                        <a:pt x="141" y="88"/>
                      </a:lnTo>
                      <a:lnTo>
                        <a:pt x="112" y="101"/>
                      </a:lnTo>
                      <a:lnTo>
                        <a:pt x="84" y="114"/>
                      </a:lnTo>
                      <a:lnTo>
                        <a:pt x="55" y="129"/>
                      </a:lnTo>
                      <a:lnTo>
                        <a:pt x="46" y="134"/>
                      </a:lnTo>
                      <a:lnTo>
                        <a:pt x="37" y="140"/>
                      </a:lnTo>
                      <a:lnTo>
                        <a:pt x="30" y="146"/>
                      </a:lnTo>
                      <a:lnTo>
                        <a:pt x="24" y="153"/>
                      </a:lnTo>
                      <a:lnTo>
                        <a:pt x="18" y="162"/>
                      </a:lnTo>
                      <a:lnTo>
                        <a:pt x="13" y="170"/>
                      </a:lnTo>
                      <a:lnTo>
                        <a:pt x="8" y="178"/>
                      </a:lnTo>
                      <a:lnTo>
                        <a:pt x="5" y="188"/>
                      </a:lnTo>
                      <a:lnTo>
                        <a:pt x="2" y="196"/>
                      </a:lnTo>
                      <a:lnTo>
                        <a:pt x="1" y="206"/>
                      </a:lnTo>
                      <a:lnTo>
                        <a:pt x="0" y="215"/>
                      </a:lnTo>
                      <a:lnTo>
                        <a:pt x="0" y="225"/>
                      </a:lnTo>
                      <a:lnTo>
                        <a:pt x="2" y="235"/>
                      </a:lnTo>
                      <a:lnTo>
                        <a:pt x="4" y="244"/>
                      </a:lnTo>
                      <a:lnTo>
                        <a:pt x="7" y="254"/>
                      </a:lnTo>
                      <a:lnTo>
                        <a:pt x="12" y="263"/>
                      </a:lnTo>
                      <a:lnTo>
                        <a:pt x="17" y="272"/>
                      </a:lnTo>
                      <a:lnTo>
                        <a:pt x="23" y="281"/>
                      </a:lnTo>
                      <a:lnTo>
                        <a:pt x="29" y="288"/>
                      </a:lnTo>
                      <a:lnTo>
                        <a:pt x="36" y="294"/>
                      </a:lnTo>
                      <a:lnTo>
                        <a:pt x="44" y="300"/>
                      </a:lnTo>
                      <a:lnTo>
                        <a:pt x="52" y="305"/>
                      </a:lnTo>
                      <a:lnTo>
                        <a:pt x="61" y="310"/>
                      </a:lnTo>
                      <a:lnTo>
                        <a:pt x="70" y="313"/>
                      </a:lnTo>
                      <a:lnTo>
                        <a:pt x="79" y="315"/>
                      </a:lnTo>
                      <a:lnTo>
                        <a:pt x="88" y="317"/>
                      </a:lnTo>
                      <a:lnTo>
                        <a:pt x="98" y="318"/>
                      </a:lnTo>
                      <a:lnTo>
                        <a:pt x="108" y="317"/>
                      </a:lnTo>
                      <a:lnTo>
                        <a:pt x="117" y="316"/>
                      </a:lnTo>
                      <a:lnTo>
                        <a:pt x="127" y="314"/>
                      </a:lnTo>
                      <a:lnTo>
                        <a:pt x="137" y="311"/>
                      </a:lnTo>
                      <a:lnTo>
                        <a:pt x="146" y="306"/>
                      </a:lnTo>
                      <a:lnTo>
                        <a:pt x="192" y="285"/>
                      </a:lnTo>
                      <a:lnTo>
                        <a:pt x="236" y="265"/>
                      </a:lnTo>
                      <a:lnTo>
                        <a:pt x="280" y="247"/>
                      </a:lnTo>
                      <a:lnTo>
                        <a:pt x="324" y="233"/>
                      </a:lnTo>
                      <a:lnTo>
                        <a:pt x="367" y="222"/>
                      </a:lnTo>
                      <a:lnTo>
                        <a:pt x="409" y="212"/>
                      </a:lnTo>
                      <a:lnTo>
                        <a:pt x="429" y="208"/>
                      </a:lnTo>
                      <a:lnTo>
                        <a:pt x="450" y="205"/>
                      </a:lnTo>
                      <a:lnTo>
                        <a:pt x="470" y="203"/>
                      </a:lnTo>
                      <a:lnTo>
                        <a:pt x="490" y="201"/>
                      </a:lnTo>
                      <a:lnTo>
                        <a:pt x="510" y="200"/>
                      </a:lnTo>
                      <a:lnTo>
                        <a:pt x="530" y="200"/>
                      </a:lnTo>
                      <a:lnTo>
                        <a:pt x="548" y="200"/>
                      </a:lnTo>
                      <a:lnTo>
                        <a:pt x="567" y="201"/>
                      </a:lnTo>
                      <a:lnTo>
                        <a:pt x="586" y="203"/>
                      </a:lnTo>
                      <a:lnTo>
                        <a:pt x="604" y="205"/>
                      </a:lnTo>
                      <a:lnTo>
                        <a:pt x="623" y="208"/>
                      </a:lnTo>
                      <a:lnTo>
                        <a:pt x="640" y="211"/>
                      </a:lnTo>
                      <a:lnTo>
                        <a:pt x="658" y="215"/>
                      </a:lnTo>
                      <a:lnTo>
                        <a:pt x="674" y="221"/>
                      </a:lnTo>
                      <a:lnTo>
                        <a:pt x="691" y="226"/>
                      </a:lnTo>
                      <a:lnTo>
                        <a:pt x="708" y="232"/>
                      </a:lnTo>
                      <a:lnTo>
                        <a:pt x="724" y="239"/>
                      </a:lnTo>
                      <a:lnTo>
                        <a:pt x="740" y="246"/>
                      </a:lnTo>
                      <a:lnTo>
                        <a:pt x="755" y="255"/>
                      </a:lnTo>
                      <a:lnTo>
                        <a:pt x="771" y="263"/>
                      </a:lnTo>
                      <a:lnTo>
                        <a:pt x="795" y="280"/>
                      </a:lnTo>
                      <a:lnTo>
                        <a:pt x="818" y="298"/>
                      </a:lnTo>
                      <a:lnTo>
                        <a:pt x="841" y="318"/>
                      </a:lnTo>
                      <a:lnTo>
                        <a:pt x="862" y="339"/>
                      </a:lnTo>
                      <a:lnTo>
                        <a:pt x="881" y="363"/>
                      </a:lnTo>
                      <a:lnTo>
                        <a:pt x="899" y="387"/>
                      </a:lnTo>
                      <a:lnTo>
                        <a:pt x="915" y="413"/>
                      </a:lnTo>
                      <a:lnTo>
                        <a:pt x="930" y="440"/>
                      </a:lnTo>
                      <a:lnTo>
                        <a:pt x="942" y="469"/>
                      </a:lnTo>
                      <a:lnTo>
                        <a:pt x="955" y="498"/>
                      </a:lnTo>
                      <a:lnTo>
                        <a:pt x="964" y="528"/>
                      </a:lnTo>
                      <a:lnTo>
                        <a:pt x="972" y="560"/>
                      </a:lnTo>
                      <a:lnTo>
                        <a:pt x="978" y="592"/>
                      </a:lnTo>
                      <a:lnTo>
                        <a:pt x="983" y="625"/>
                      </a:lnTo>
                      <a:lnTo>
                        <a:pt x="985" y="658"/>
                      </a:lnTo>
                      <a:lnTo>
                        <a:pt x="986" y="692"/>
                      </a:lnTo>
                      <a:lnTo>
                        <a:pt x="985" y="729"/>
                      </a:lnTo>
                      <a:lnTo>
                        <a:pt x="981" y="764"/>
                      </a:lnTo>
                      <a:lnTo>
                        <a:pt x="974" y="799"/>
                      </a:lnTo>
                      <a:lnTo>
                        <a:pt x="966" y="831"/>
                      </a:lnTo>
                      <a:lnTo>
                        <a:pt x="957" y="862"/>
                      </a:lnTo>
                      <a:lnTo>
                        <a:pt x="945" y="891"/>
                      </a:lnTo>
                      <a:lnTo>
                        <a:pt x="932" y="918"/>
                      </a:lnTo>
                      <a:lnTo>
                        <a:pt x="917" y="944"/>
                      </a:lnTo>
                      <a:lnTo>
                        <a:pt x="901" y="969"/>
                      </a:lnTo>
                      <a:lnTo>
                        <a:pt x="884" y="992"/>
                      </a:lnTo>
                      <a:lnTo>
                        <a:pt x="866" y="1015"/>
                      </a:lnTo>
                      <a:lnTo>
                        <a:pt x="847" y="1035"/>
                      </a:lnTo>
                      <a:lnTo>
                        <a:pt x="827" y="1054"/>
                      </a:lnTo>
                      <a:lnTo>
                        <a:pt x="808" y="1073"/>
                      </a:lnTo>
                      <a:lnTo>
                        <a:pt x="788" y="1089"/>
                      </a:lnTo>
                      <a:lnTo>
                        <a:pt x="767" y="1105"/>
                      </a:lnTo>
                      <a:lnTo>
                        <a:pt x="747" y="1119"/>
                      </a:lnTo>
                      <a:lnTo>
                        <a:pt x="726" y="1133"/>
                      </a:lnTo>
                      <a:lnTo>
                        <a:pt x="706" y="1145"/>
                      </a:lnTo>
                      <a:lnTo>
                        <a:pt x="686" y="1156"/>
                      </a:lnTo>
                      <a:lnTo>
                        <a:pt x="649" y="1176"/>
                      </a:lnTo>
                      <a:lnTo>
                        <a:pt x="614" y="1191"/>
                      </a:lnTo>
                      <a:lnTo>
                        <a:pt x="586" y="1203"/>
                      </a:lnTo>
                      <a:lnTo>
                        <a:pt x="562" y="1211"/>
                      </a:lnTo>
                      <a:lnTo>
                        <a:pt x="545" y="1216"/>
                      </a:lnTo>
                      <a:lnTo>
                        <a:pt x="537" y="1219"/>
                      </a:lnTo>
                      <a:lnTo>
                        <a:pt x="538" y="1218"/>
                      </a:lnTo>
                      <a:lnTo>
                        <a:pt x="528" y="1221"/>
                      </a:lnTo>
                      <a:lnTo>
                        <a:pt x="518" y="1226"/>
                      </a:lnTo>
                      <a:lnTo>
                        <a:pt x="510" y="1231"/>
                      </a:lnTo>
                      <a:lnTo>
                        <a:pt x="502" y="1236"/>
                      </a:lnTo>
                      <a:lnTo>
                        <a:pt x="495" y="1242"/>
                      </a:lnTo>
                      <a:lnTo>
                        <a:pt x="487" y="1249"/>
                      </a:lnTo>
                      <a:lnTo>
                        <a:pt x="482" y="1257"/>
                      </a:lnTo>
                      <a:lnTo>
                        <a:pt x="477" y="1265"/>
                      </a:lnTo>
                      <a:lnTo>
                        <a:pt x="472" y="1273"/>
                      </a:lnTo>
                      <a:lnTo>
                        <a:pt x="469" y="1282"/>
                      </a:lnTo>
                      <a:lnTo>
                        <a:pt x="466" y="1292"/>
                      </a:lnTo>
                      <a:lnTo>
                        <a:pt x="463" y="1301"/>
                      </a:lnTo>
                      <a:lnTo>
                        <a:pt x="462" y="1310"/>
                      </a:lnTo>
                      <a:lnTo>
                        <a:pt x="462" y="1321"/>
                      </a:lnTo>
                      <a:lnTo>
                        <a:pt x="463" y="1331"/>
                      </a:lnTo>
                      <a:lnTo>
                        <a:pt x="466" y="1340"/>
                      </a:lnTo>
                      <a:lnTo>
                        <a:pt x="469" y="1351"/>
                      </a:lnTo>
                      <a:lnTo>
                        <a:pt x="473" y="1360"/>
                      </a:lnTo>
                      <a:lnTo>
                        <a:pt x="478" y="1368"/>
                      </a:lnTo>
                      <a:lnTo>
                        <a:pt x="483" y="1377"/>
                      </a:lnTo>
                      <a:lnTo>
                        <a:pt x="489" y="1384"/>
                      </a:lnTo>
                      <a:lnTo>
                        <a:pt x="497" y="1390"/>
                      </a:lnTo>
                      <a:lnTo>
                        <a:pt x="504" y="1396"/>
                      </a:lnTo>
                      <a:lnTo>
                        <a:pt x="512" y="1401"/>
                      </a:lnTo>
                      <a:lnTo>
                        <a:pt x="520" y="1406"/>
                      </a:lnTo>
                      <a:lnTo>
                        <a:pt x="530" y="1410"/>
                      </a:lnTo>
                      <a:lnTo>
                        <a:pt x="539" y="1413"/>
                      </a:lnTo>
                      <a:lnTo>
                        <a:pt x="548" y="1415"/>
                      </a:lnTo>
                      <a:lnTo>
                        <a:pt x="558" y="1416"/>
                      </a:lnTo>
                      <a:lnTo>
                        <a:pt x="568" y="1415"/>
                      </a:lnTo>
                      <a:lnTo>
                        <a:pt x="577" y="1414"/>
                      </a:lnTo>
                      <a:lnTo>
                        <a:pt x="588" y="1412"/>
                      </a:lnTo>
                      <a:lnTo>
                        <a:pt x="607" y="1406"/>
                      </a:lnTo>
                      <a:lnTo>
                        <a:pt x="628" y="1400"/>
                      </a:lnTo>
                      <a:lnTo>
                        <a:pt x="650" y="1393"/>
                      </a:lnTo>
                      <a:lnTo>
                        <a:pt x="672" y="1384"/>
                      </a:lnTo>
                      <a:lnTo>
                        <a:pt x="695" y="1374"/>
                      </a:lnTo>
                      <a:lnTo>
                        <a:pt x="719" y="1364"/>
                      </a:lnTo>
                      <a:lnTo>
                        <a:pt x="743" y="1353"/>
                      </a:lnTo>
                      <a:lnTo>
                        <a:pt x="767" y="1340"/>
                      </a:lnTo>
                      <a:lnTo>
                        <a:pt x="792" y="1327"/>
                      </a:lnTo>
                      <a:lnTo>
                        <a:pt x="817" y="1311"/>
                      </a:lnTo>
                      <a:lnTo>
                        <a:pt x="842" y="1296"/>
                      </a:lnTo>
                      <a:lnTo>
                        <a:pt x="866" y="1279"/>
                      </a:lnTo>
                      <a:lnTo>
                        <a:pt x="891" y="1261"/>
                      </a:lnTo>
                      <a:lnTo>
                        <a:pt x="915" y="1242"/>
                      </a:lnTo>
                      <a:lnTo>
                        <a:pt x="939" y="1221"/>
                      </a:lnTo>
                      <a:lnTo>
                        <a:pt x="963" y="1201"/>
                      </a:lnTo>
                      <a:lnTo>
                        <a:pt x="986" y="1178"/>
                      </a:lnTo>
                      <a:lnTo>
                        <a:pt x="1007" y="1154"/>
                      </a:lnTo>
                      <a:lnTo>
                        <a:pt x="1029" y="1129"/>
                      </a:lnTo>
                      <a:lnTo>
                        <a:pt x="1049" y="1104"/>
                      </a:lnTo>
                      <a:lnTo>
                        <a:pt x="1068" y="1076"/>
                      </a:lnTo>
                      <a:lnTo>
                        <a:pt x="1087" y="1048"/>
                      </a:lnTo>
                      <a:lnTo>
                        <a:pt x="1104" y="1018"/>
                      </a:lnTo>
                      <a:lnTo>
                        <a:pt x="1120" y="987"/>
                      </a:lnTo>
                      <a:lnTo>
                        <a:pt x="1134" y="955"/>
                      </a:lnTo>
                      <a:lnTo>
                        <a:pt x="1147" y="922"/>
                      </a:lnTo>
                      <a:lnTo>
                        <a:pt x="1158" y="886"/>
                      </a:lnTo>
                      <a:lnTo>
                        <a:pt x="1168" y="851"/>
                      </a:lnTo>
                      <a:lnTo>
                        <a:pt x="1175" y="814"/>
                      </a:lnTo>
                      <a:lnTo>
                        <a:pt x="1180" y="775"/>
                      </a:lnTo>
                      <a:lnTo>
                        <a:pt x="1184" y="735"/>
                      </a:lnTo>
                      <a:lnTo>
                        <a:pt x="1185" y="694"/>
                      </a:lnTo>
                      <a:lnTo>
                        <a:pt x="1185" y="670"/>
                      </a:lnTo>
                      <a:lnTo>
                        <a:pt x="1184" y="647"/>
                      </a:lnTo>
                      <a:lnTo>
                        <a:pt x="1183" y="623"/>
                      </a:lnTo>
                      <a:lnTo>
                        <a:pt x="1181" y="600"/>
                      </a:lnTo>
                      <a:lnTo>
                        <a:pt x="1178" y="577"/>
                      </a:lnTo>
                      <a:lnTo>
                        <a:pt x="1175" y="555"/>
                      </a:lnTo>
                      <a:lnTo>
                        <a:pt x="1170" y="532"/>
                      </a:lnTo>
                      <a:lnTo>
                        <a:pt x="1166" y="509"/>
                      </a:lnTo>
                      <a:lnTo>
                        <a:pt x="1160" y="487"/>
                      </a:lnTo>
                      <a:lnTo>
                        <a:pt x="1154" y="466"/>
                      </a:lnTo>
                      <a:lnTo>
                        <a:pt x="1147" y="445"/>
                      </a:lnTo>
                      <a:lnTo>
                        <a:pt x="1140" y="423"/>
                      </a:lnTo>
                      <a:lnTo>
                        <a:pt x="1131" y="403"/>
                      </a:lnTo>
                      <a:lnTo>
                        <a:pt x="1123" y="383"/>
                      </a:lnTo>
                      <a:lnTo>
                        <a:pt x="1114" y="362"/>
                      </a:lnTo>
                      <a:lnTo>
                        <a:pt x="1105" y="344"/>
                      </a:lnTo>
                      <a:lnTo>
                        <a:pt x="1094" y="324"/>
                      </a:lnTo>
                      <a:lnTo>
                        <a:pt x="1084" y="305"/>
                      </a:lnTo>
                      <a:lnTo>
                        <a:pt x="1072" y="287"/>
                      </a:lnTo>
                      <a:lnTo>
                        <a:pt x="1060" y="269"/>
                      </a:lnTo>
                      <a:lnTo>
                        <a:pt x="1048" y="252"/>
                      </a:lnTo>
                      <a:lnTo>
                        <a:pt x="1034" y="235"/>
                      </a:lnTo>
                      <a:lnTo>
                        <a:pt x="1021" y="219"/>
                      </a:lnTo>
                      <a:lnTo>
                        <a:pt x="1006" y="202"/>
                      </a:lnTo>
                      <a:lnTo>
                        <a:pt x="992" y="186"/>
                      </a:lnTo>
                      <a:lnTo>
                        <a:pt x="976" y="172"/>
                      </a:lnTo>
                      <a:lnTo>
                        <a:pt x="961" y="158"/>
                      </a:lnTo>
                      <a:lnTo>
                        <a:pt x="944" y="143"/>
                      </a:lnTo>
                      <a:lnTo>
                        <a:pt x="928" y="130"/>
                      </a:lnTo>
                      <a:lnTo>
                        <a:pt x="911" y="117"/>
                      </a:lnTo>
                      <a:lnTo>
                        <a:pt x="893" y="105"/>
                      </a:lnTo>
                      <a:lnTo>
                        <a:pt x="875" y="9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2171">
                  <a:extLst>
                    <a:ext uri="{FF2B5EF4-FFF2-40B4-BE49-F238E27FC236}">
                      <a16:creationId xmlns:a16="http://schemas.microsoft.com/office/drawing/2014/main" id="{75B1657D-DB92-4B08-93C7-1CE6A9EBDEDE}"/>
                    </a:ext>
                  </a:extLst>
                </p:cNvPr>
                <p:cNvSpPr>
                  <a:spLocks/>
                </p:cNvSpPr>
                <p:nvPr/>
              </p:nvSpPr>
              <p:spPr bwMode="auto">
                <a:xfrm>
                  <a:off x="1830" y="3157"/>
                  <a:ext cx="138" cy="181"/>
                </a:xfrm>
                <a:custGeom>
                  <a:avLst/>
                  <a:gdLst>
                    <a:gd name="T0" fmla="*/ 0 w 2078"/>
                    <a:gd name="T1" fmla="*/ 0 h 2720"/>
                    <a:gd name="T2" fmla="*/ 0 w 2078"/>
                    <a:gd name="T3" fmla="*/ 0 h 2720"/>
                    <a:gd name="T4" fmla="*/ 0 w 2078"/>
                    <a:gd name="T5" fmla="*/ 0 h 2720"/>
                    <a:gd name="T6" fmla="*/ 0 w 2078"/>
                    <a:gd name="T7" fmla="*/ 0 h 2720"/>
                    <a:gd name="T8" fmla="*/ 0 w 2078"/>
                    <a:gd name="T9" fmla="*/ 0 h 2720"/>
                    <a:gd name="T10" fmla="*/ 0 w 2078"/>
                    <a:gd name="T11" fmla="*/ 0 h 2720"/>
                    <a:gd name="T12" fmla="*/ 0 w 2078"/>
                    <a:gd name="T13" fmla="*/ 0 h 2720"/>
                    <a:gd name="T14" fmla="*/ 0 w 2078"/>
                    <a:gd name="T15" fmla="*/ 0 h 2720"/>
                    <a:gd name="T16" fmla="*/ 0 w 2078"/>
                    <a:gd name="T17" fmla="*/ 0 h 2720"/>
                    <a:gd name="T18" fmla="*/ 0 w 2078"/>
                    <a:gd name="T19" fmla="*/ 0 h 2720"/>
                    <a:gd name="T20" fmla="*/ 0 w 2078"/>
                    <a:gd name="T21" fmla="*/ 0 h 2720"/>
                    <a:gd name="T22" fmla="*/ 0 w 2078"/>
                    <a:gd name="T23" fmla="*/ 0 h 2720"/>
                    <a:gd name="T24" fmla="*/ 0 w 2078"/>
                    <a:gd name="T25" fmla="*/ 0 h 2720"/>
                    <a:gd name="T26" fmla="*/ 0 w 2078"/>
                    <a:gd name="T27" fmla="*/ 0 h 2720"/>
                    <a:gd name="T28" fmla="*/ 0 w 2078"/>
                    <a:gd name="T29" fmla="*/ 0 h 2720"/>
                    <a:gd name="T30" fmla="*/ 0 w 2078"/>
                    <a:gd name="T31" fmla="*/ 0 h 2720"/>
                    <a:gd name="T32" fmla="*/ 0 w 2078"/>
                    <a:gd name="T33" fmla="*/ 0 h 2720"/>
                    <a:gd name="T34" fmla="*/ 0 w 2078"/>
                    <a:gd name="T35" fmla="*/ 0 h 2720"/>
                    <a:gd name="T36" fmla="*/ 0 w 2078"/>
                    <a:gd name="T37" fmla="*/ 0 h 2720"/>
                    <a:gd name="T38" fmla="*/ 0 w 2078"/>
                    <a:gd name="T39" fmla="*/ 0 h 2720"/>
                    <a:gd name="T40" fmla="*/ 0 w 2078"/>
                    <a:gd name="T41" fmla="*/ 0 h 2720"/>
                    <a:gd name="T42" fmla="*/ 0 w 2078"/>
                    <a:gd name="T43" fmla="*/ 0 h 2720"/>
                    <a:gd name="T44" fmla="*/ 0 w 2078"/>
                    <a:gd name="T45" fmla="*/ 0 h 2720"/>
                    <a:gd name="T46" fmla="*/ 0 w 2078"/>
                    <a:gd name="T47" fmla="*/ 0 h 2720"/>
                    <a:gd name="T48" fmla="*/ 0 w 2078"/>
                    <a:gd name="T49" fmla="*/ 0 h 2720"/>
                    <a:gd name="T50" fmla="*/ 0 w 2078"/>
                    <a:gd name="T51" fmla="*/ 0 h 2720"/>
                    <a:gd name="T52" fmla="*/ 0 w 2078"/>
                    <a:gd name="T53" fmla="*/ 0 h 2720"/>
                    <a:gd name="T54" fmla="*/ 0 w 2078"/>
                    <a:gd name="T55" fmla="*/ 0 h 2720"/>
                    <a:gd name="T56" fmla="*/ 0 w 2078"/>
                    <a:gd name="T57" fmla="*/ 0 h 2720"/>
                    <a:gd name="T58" fmla="*/ 0 w 2078"/>
                    <a:gd name="T59" fmla="*/ 0 h 2720"/>
                    <a:gd name="T60" fmla="*/ 0 w 2078"/>
                    <a:gd name="T61" fmla="*/ 0 h 2720"/>
                    <a:gd name="T62" fmla="*/ 0 w 2078"/>
                    <a:gd name="T63" fmla="*/ 0 h 2720"/>
                    <a:gd name="T64" fmla="*/ 0 w 2078"/>
                    <a:gd name="T65" fmla="*/ 0 h 2720"/>
                    <a:gd name="T66" fmla="*/ 0 w 2078"/>
                    <a:gd name="T67" fmla="*/ 0 h 2720"/>
                    <a:gd name="T68" fmla="*/ 0 w 2078"/>
                    <a:gd name="T69" fmla="*/ 0 h 2720"/>
                    <a:gd name="T70" fmla="*/ 0 w 2078"/>
                    <a:gd name="T71" fmla="*/ 0 h 2720"/>
                    <a:gd name="T72" fmla="*/ 0 w 2078"/>
                    <a:gd name="T73" fmla="*/ 0 h 2720"/>
                    <a:gd name="T74" fmla="*/ 0 w 2078"/>
                    <a:gd name="T75" fmla="*/ 0 h 2720"/>
                    <a:gd name="T76" fmla="*/ 0 w 2078"/>
                    <a:gd name="T77" fmla="*/ 0 h 2720"/>
                    <a:gd name="T78" fmla="*/ 0 w 2078"/>
                    <a:gd name="T79" fmla="*/ 0 h 2720"/>
                    <a:gd name="T80" fmla="*/ 0 w 2078"/>
                    <a:gd name="T81" fmla="*/ 0 h 2720"/>
                    <a:gd name="T82" fmla="*/ 0 w 2078"/>
                    <a:gd name="T83" fmla="*/ 0 h 2720"/>
                    <a:gd name="T84" fmla="*/ 0 w 2078"/>
                    <a:gd name="T85" fmla="*/ 0 h 2720"/>
                    <a:gd name="T86" fmla="*/ 0 w 2078"/>
                    <a:gd name="T87" fmla="*/ 0 h 2720"/>
                    <a:gd name="T88" fmla="*/ 0 w 2078"/>
                    <a:gd name="T89" fmla="*/ 0 h 2720"/>
                    <a:gd name="T90" fmla="*/ 0 w 2078"/>
                    <a:gd name="T91" fmla="*/ 0 h 2720"/>
                    <a:gd name="T92" fmla="*/ 0 w 2078"/>
                    <a:gd name="T93" fmla="*/ 0 h 2720"/>
                    <a:gd name="T94" fmla="*/ 0 w 2078"/>
                    <a:gd name="T95" fmla="*/ 0 h 2720"/>
                    <a:gd name="T96" fmla="*/ 0 w 2078"/>
                    <a:gd name="T97" fmla="*/ 0 h 2720"/>
                    <a:gd name="T98" fmla="*/ 0 w 2078"/>
                    <a:gd name="T99" fmla="*/ 0 h 2720"/>
                    <a:gd name="T100" fmla="*/ 0 w 2078"/>
                    <a:gd name="T101" fmla="*/ 0 h 2720"/>
                    <a:gd name="T102" fmla="*/ 0 w 2078"/>
                    <a:gd name="T103" fmla="*/ 0 h 2720"/>
                    <a:gd name="T104" fmla="*/ 0 w 2078"/>
                    <a:gd name="T105" fmla="*/ 0 h 2720"/>
                    <a:gd name="T106" fmla="*/ 0 w 2078"/>
                    <a:gd name="T107" fmla="*/ 0 h 2720"/>
                    <a:gd name="T108" fmla="*/ 0 w 2078"/>
                    <a:gd name="T109" fmla="*/ 0 h 2720"/>
                    <a:gd name="T110" fmla="*/ 0 w 2078"/>
                    <a:gd name="T111" fmla="*/ 0 h 2720"/>
                    <a:gd name="T112" fmla="*/ 0 w 2078"/>
                    <a:gd name="T113" fmla="*/ 0 h 27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78" h="2720">
                      <a:moveTo>
                        <a:pt x="1" y="2504"/>
                      </a:moveTo>
                      <a:lnTo>
                        <a:pt x="3" y="2492"/>
                      </a:lnTo>
                      <a:lnTo>
                        <a:pt x="6" y="2482"/>
                      </a:lnTo>
                      <a:lnTo>
                        <a:pt x="9" y="2473"/>
                      </a:lnTo>
                      <a:lnTo>
                        <a:pt x="14" y="2463"/>
                      </a:lnTo>
                      <a:lnTo>
                        <a:pt x="19" y="2454"/>
                      </a:lnTo>
                      <a:lnTo>
                        <a:pt x="26" y="2446"/>
                      </a:lnTo>
                      <a:lnTo>
                        <a:pt x="33" y="2439"/>
                      </a:lnTo>
                      <a:lnTo>
                        <a:pt x="41" y="2431"/>
                      </a:lnTo>
                      <a:lnTo>
                        <a:pt x="49" y="2425"/>
                      </a:lnTo>
                      <a:lnTo>
                        <a:pt x="59" y="2420"/>
                      </a:lnTo>
                      <a:lnTo>
                        <a:pt x="68" y="2416"/>
                      </a:lnTo>
                      <a:lnTo>
                        <a:pt x="78" y="2413"/>
                      </a:lnTo>
                      <a:lnTo>
                        <a:pt x="89" y="2410"/>
                      </a:lnTo>
                      <a:lnTo>
                        <a:pt x="99" y="2409"/>
                      </a:lnTo>
                      <a:lnTo>
                        <a:pt x="109" y="2408"/>
                      </a:lnTo>
                      <a:lnTo>
                        <a:pt x="121" y="2409"/>
                      </a:lnTo>
                      <a:lnTo>
                        <a:pt x="227" y="2421"/>
                      </a:lnTo>
                      <a:lnTo>
                        <a:pt x="361" y="2436"/>
                      </a:lnTo>
                      <a:lnTo>
                        <a:pt x="510" y="2452"/>
                      </a:lnTo>
                      <a:lnTo>
                        <a:pt x="667" y="2468"/>
                      </a:lnTo>
                      <a:lnTo>
                        <a:pt x="819" y="2482"/>
                      </a:lnTo>
                      <a:lnTo>
                        <a:pt x="955" y="2493"/>
                      </a:lnTo>
                      <a:lnTo>
                        <a:pt x="1014" y="2499"/>
                      </a:lnTo>
                      <a:lnTo>
                        <a:pt x="1065" y="2502"/>
                      </a:lnTo>
                      <a:lnTo>
                        <a:pt x="1107" y="2503"/>
                      </a:lnTo>
                      <a:lnTo>
                        <a:pt x="1138" y="2503"/>
                      </a:lnTo>
                      <a:lnTo>
                        <a:pt x="1148" y="2503"/>
                      </a:lnTo>
                      <a:lnTo>
                        <a:pt x="1157" y="2501"/>
                      </a:lnTo>
                      <a:lnTo>
                        <a:pt x="1165" y="2499"/>
                      </a:lnTo>
                      <a:lnTo>
                        <a:pt x="1171" y="2497"/>
                      </a:lnTo>
                      <a:lnTo>
                        <a:pt x="1176" y="2493"/>
                      </a:lnTo>
                      <a:lnTo>
                        <a:pt x="1182" y="2490"/>
                      </a:lnTo>
                      <a:lnTo>
                        <a:pt x="1186" y="2487"/>
                      </a:lnTo>
                      <a:lnTo>
                        <a:pt x="1189" y="2483"/>
                      </a:lnTo>
                      <a:lnTo>
                        <a:pt x="1195" y="2477"/>
                      </a:lnTo>
                      <a:lnTo>
                        <a:pt x="1200" y="2470"/>
                      </a:lnTo>
                      <a:lnTo>
                        <a:pt x="1204" y="2461"/>
                      </a:lnTo>
                      <a:lnTo>
                        <a:pt x="1209" y="2452"/>
                      </a:lnTo>
                      <a:lnTo>
                        <a:pt x="1217" y="2432"/>
                      </a:lnTo>
                      <a:lnTo>
                        <a:pt x="1224" y="2409"/>
                      </a:lnTo>
                      <a:lnTo>
                        <a:pt x="1229" y="2383"/>
                      </a:lnTo>
                      <a:lnTo>
                        <a:pt x="1232" y="2356"/>
                      </a:lnTo>
                      <a:lnTo>
                        <a:pt x="1234" y="2326"/>
                      </a:lnTo>
                      <a:lnTo>
                        <a:pt x="1234" y="2295"/>
                      </a:lnTo>
                      <a:lnTo>
                        <a:pt x="1233" y="2222"/>
                      </a:lnTo>
                      <a:lnTo>
                        <a:pt x="1234" y="2105"/>
                      </a:lnTo>
                      <a:lnTo>
                        <a:pt x="1236" y="1960"/>
                      </a:lnTo>
                      <a:lnTo>
                        <a:pt x="1238" y="1804"/>
                      </a:lnTo>
                      <a:lnTo>
                        <a:pt x="1240" y="1652"/>
                      </a:lnTo>
                      <a:lnTo>
                        <a:pt x="1243" y="1521"/>
                      </a:lnTo>
                      <a:lnTo>
                        <a:pt x="1245" y="1425"/>
                      </a:lnTo>
                      <a:lnTo>
                        <a:pt x="1245" y="1382"/>
                      </a:lnTo>
                      <a:lnTo>
                        <a:pt x="1246" y="1371"/>
                      </a:lnTo>
                      <a:lnTo>
                        <a:pt x="1248" y="1360"/>
                      </a:lnTo>
                      <a:lnTo>
                        <a:pt x="1250" y="1350"/>
                      </a:lnTo>
                      <a:lnTo>
                        <a:pt x="1254" y="1341"/>
                      </a:lnTo>
                      <a:lnTo>
                        <a:pt x="1258" y="1331"/>
                      </a:lnTo>
                      <a:lnTo>
                        <a:pt x="1263" y="1323"/>
                      </a:lnTo>
                      <a:lnTo>
                        <a:pt x="1269" y="1315"/>
                      </a:lnTo>
                      <a:lnTo>
                        <a:pt x="1277" y="1308"/>
                      </a:lnTo>
                      <a:lnTo>
                        <a:pt x="1284" y="1300"/>
                      </a:lnTo>
                      <a:lnTo>
                        <a:pt x="1292" y="1294"/>
                      </a:lnTo>
                      <a:lnTo>
                        <a:pt x="1300" y="1289"/>
                      </a:lnTo>
                      <a:lnTo>
                        <a:pt x="1310" y="1285"/>
                      </a:lnTo>
                      <a:lnTo>
                        <a:pt x="1319" y="1281"/>
                      </a:lnTo>
                      <a:lnTo>
                        <a:pt x="1329" y="1278"/>
                      </a:lnTo>
                      <a:lnTo>
                        <a:pt x="1340" y="1277"/>
                      </a:lnTo>
                      <a:lnTo>
                        <a:pt x="1350" y="1275"/>
                      </a:lnTo>
                      <a:lnTo>
                        <a:pt x="1398" y="1274"/>
                      </a:lnTo>
                      <a:lnTo>
                        <a:pt x="1458" y="1271"/>
                      </a:lnTo>
                      <a:lnTo>
                        <a:pt x="1527" y="1269"/>
                      </a:lnTo>
                      <a:lnTo>
                        <a:pt x="1599" y="1265"/>
                      </a:lnTo>
                      <a:lnTo>
                        <a:pt x="1672" y="1262"/>
                      </a:lnTo>
                      <a:lnTo>
                        <a:pt x="1739" y="1257"/>
                      </a:lnTo>
                      <a:lnTo>
                        <a:pt x="1797" y="1252"/>
                      </a:lnTo>
                      <a:lnTo>
                        <a:pt x="1840" y="1247"/>
                      </a:lnTo>
                      <a:lnTo>
                        <a:pt x="1843" y="1245"/>
                      </a:lnTo>
                      <a:lnTo>
                        <a:pt x="1846" y="1244"/>
                      </a:lnTo>
                      <a:lnTo>
                        <a:pt x="1849" y="1244"/>
                      </a:lnTo>
                      <a:lnTo>
                        <a:pt x="1852" y="1243"/>
                      </a:lnTo>
                      <a:lnTo>
                        <a:pt x="1854" y="1242"/>
                      </a:lnTo>
                      <a:lnTo>
                        <a:pt x="1857" y="1241"/>
                      </a:lnTo>
                      <a:lnTo>
                        <a:pt x="1858" y="1239"/>
                      </a:lnTo>
                      <a:lnTo>
                        <a:pt x="1859" y="1238"/>
                      </a:lnTo>
                      <a:lnTo>
                        <a:pt x="1861" y="1233"/>
                      </a:lnTo>
                      <a:lnTo>
                        <a:pt x="1862" y="1226"/>
                      </a:lnTo>
                      <a:lnTo>
                        <a:pt x="1862" y="1218"/>
                      </a:lnTo>
                      <a:lnTo>
                        <a:pt x="1861" y="1208"/>
                      </a:lnTo>
                      <a:lnTo>
                        <a:pt x="1859" y="1197"/>
                      </a:lnTo>
                      <a:lnTo>
                        <a:pt x="1856" y="1184"/>
                      </a:lnTo>
                      <a:lnTo>
                        <a:pt x="1851" y="1171"/>
                      </a:lnTo>
                      <a:lnTo>
                        <a:pt x="1844" y="1157"/>
                      </a:lnTo>
                      <a:lnTo>
                        <a:pt x="1294" y="160"/>
                      </a:lnTo>
                      <a:lnTo>
                        <a:pt x="1290" y="151"/>
                      </a:lnTo>
                      <a:lnTo>
                        <a:pt x="1286" y="140"/>
                      </a:lnTo>
                      <a:lnTo>
                        <a:pt x="1283" y="130"/>
                      </a:lnTo>
                      <a:lnTo>
                        <a:pt x="1282" y="120"/>
                      </a:lnTo>
                      <a:lnTo>
                        <a:pt x="1281" y="109"/>
                      </a:lnTo>
                      <a:lnTo>
                        <a:pt x="1282" y="99"/>
                      </a:lnTo>
                      <a:lnTo>
                        <a:pt x="1283" y="89"/>
                      </a:lnTo>
                      <a:lnTo>
                        <a:pt x="1285" y="78"/>
                      </a:lnTo>
                      <a:lnTo>
                        <a:pt x="1289" y="68"/>
                      </a:lnTo>
                      <a:lnTo>
                        <a:pt x="1293" y="59"/>
                      </a:lnTo>
                      <a:lnTo>
                        <a:pt x="1298" y="49"/>
                      </a:lnTo>
                      <a:lnTo>
                        <a:pt x="1305" y="41"/>
                      </a:lnTo>
                      <a:lnTo>
                        <a:pt x="1311" y="33"/>
                      </a:lnTo>
                      <a:lnTo>
                        <a:pt x="1319" y="25"/>
                      </a:lnTo>
                      <a:lnTo>
                        <a:pt x="1327" y="19"/>
                      </a:lnTo>
                      <a:lnTo>
                        <a:pt x="1337" y="13"/>
                      </a:lnTo>
                      <a:lnTo>
                        <a:pt x="1347" y="8"/>
                      </a:lnTo>
                      <a:lnTo>
                        <a:pt x="1357" y="5"/>
                      </a:lnTo>
                      <a:lnTo>
                        <a:pt x="1368" y="2"/>
                      </a:lnTo>
                      <a:lnTo>
                        <a:pt x="1378" y="1"/>
                      </a:lnTo>
                      <a:lnTo>
                        <a:pt x="1388" y="0"/>
                      </a:lnTo>
                      <a:lnTo>
                        <a:pt x="1399" y="1"/>
                      </a:lnTo>
                      <a:lnTo>
                        <a:pt x="1409" y="2"/>
                      </a:lnTo>
                      <a:lnTo>
                        <a:pt x="1419" y="4"/>
                      </a:lnTo>
                      <a:lnTo>
                        <a:pt x="1429" y="7"/>
                      </a:lnTo>
                      <a:lnTo>
                        <a:pt x="1439" y="12"/>
                      </a:lnTo>
                      <a:lnTo>
                        <a:pt x="1447" y="17"/>
                      </a:lnTo>
                      <a:lnTo>
                        <a:pt x="1457" y="22"/>
                      </a:lnTo>
                      <a:lnTo>
                        <a:pt x="1464" y="30"/>
                      </a:lnTo>
                      <a:lnTo>
                        <a:pt x="1471" y="38"/>
                      </a:lnTo>
                      <a:lnTo>
                        <a:pt x="1478" y="46"/>
                      </a:lnTo>
                      <a:lnTo>
                        <a:pt x="1485" y="55"/>
                      </a:lnTo>
                      <a:lnTo>
                        <a:pt x="2035" y="1055"/>
                      </a:lnTo>
                      <a:lnTo>
                        <a:pt x="2044" y="1073"/>
                      </a:lnTo>
                      <a:lnTo>
                        <a:pt x="2052" y="1091"/>
                      </a:lnTo>
                      <a:lnTo>
                        <a:pt x="2058" y="1109"/>
                      </a:lnTo>
                      <a:lnTo>
                        <a:pt x="2065" y="1128"/>
                      </a:lnTo>
                      <a:lnTo>
                        <a:pt x="2070" y="1145"/>
                      </a:lnTo>
                      <a:lnTo>
                        <a:pt x="2073" y="1164"/>
                      </a:lnTo>
                      <a:lnTo>
                        <a:pt x="2076" y="1182"/>
                      </a:lnTo>
                      <a:lnTo>
                        <a:pt x="2078" y="1200"/>
                      </a:lnTo>
                      <a:lnTo>
                        <a:pt x="2078" y="1218"/>
                      </a:lnTo>
                      <a:lnTo>
                        <a:pt x="2078" y="1235"/>
                      </a:lnTo>
                      <a:lnTo>
                        <a:pt x="2076" y="1253"/>
                      </a:lnTo>
                      <a:lnTo>
                        <a:pt x="2074" y="1269"/>
                      </a:lnTo>
                      <a:lnTo>
                        <a:pt x="2071" y="1286"/>
                      </a:lnTo>
                      <a:lnTo>
                        <a:pt x="2066" y="1302"/>
                      </a:lnTo>
                      <a:lnTo>
                        <a:pt x="2060" y="1318"/>
                      </a:lnTo>
                      <a:lnTo>
                        <a:pt x="2053" y="1333"/>
                      </a:lnTo>
                      <a:lnTo>
                        <a:pt x="2047" y="1346"/>
                      </a:lnTo>
                      <a:lnTo>
                        <a:pt x="2040" y="1357"/>
                      </a:lnTo>
                      <a:lnTo>
                        <a:pt x="2032" y="1369"/>
                      </a:lnTo>
                      <a:lnTo>
                        <a:pt x="2023" y="1380"/>
                      </a:lnTo>
                      <a:lnTo>
                        <a:pt x="2014" y="1389"/>
                      </a:lnTo>
                      <a:lnTo>
                        <a:pt x="2005" y="1400"/>
                      </a:lnTo>
                      <a:lnTo>
                        <a:pt x="1994" y="1408"/>
                      </a:lnTo>
                      <a:lnTo>
                        <a:pt x="1983" y="1416"/>
                      </a:lnTo>
                      <a:lnTo>
                        <a:pt x="1972" y="1424"/>
                      </a:lnTo>
                      <a:lnTo>
                        <a:pt x="1959" y="1432"/>
                      </a:lnTo>
                      <a:lnTo>
                        <a:pt x="1947" y="1438"/>
                      </a:lnTo>
                      <a:lnTo>
                        <a:pt x="1933" y="1443"/>
                      </a:lnTo>
                      <a:lnTo>
                        <a:pt x="1920" y="1448"/>
                      </a:lnTo>
                      <a:lnTo>
                        <a:pt x="1906" y="1453"/>
                      </a:lnTo>
                      <a:lnTo>
                        <a:pt x="1892" y="1456"/>
                      </a:lnTo>
                      <a:lnTo>
                        <a:pt x="1876" y="1460"/>
                      </a:lnTo>
                      <a:lnTo>
                        <a:pt x="1838" y="1465"/>
                      </a:lnTo>
                      <a:lnTo>
                        <a:pt x="1792" y="1470"/>
                      </a:lnTo>
                      <a:lnTo>
                        <a:pt x="1739" y="1474"/>
                      </a:lnTo>
                      <a:lnTo>
                        <a:pt x="1682" y="1478"/>
                      </a:lnTo>
                      <a:lnTo>
                        <a:pt x="1623" y="1481"/>
                      </a:lnTo>
                      <a:lnTo>
                        <a:pt x="1565" y="1484"/>
                      </a:lnTo>
                      <a:lnTo>
                        <a:pt x="1510" y="1486"/>
                      </a:lnTo>
                      <a:lnTo>
                        <a:pt x="1460" y="1488"/>
                      </a:lnTo>
                      <a:lnTo>
                        <a:pt x="1458" y="1582"/>
                      </a:lnTo>
                      <a:lnTo>
                        <a:pt x="1457" y="1692"/>
                      </a:lnTo>
                      <a:lnTo>
                        <a:pt x="1455" y="1813"/>
                      </a:lnTo>
                      <a:lnTo>
                        <a:pt x="1452" y="1935"/>
                      </a:lnTo>
                      <a:lnTo>
                        <a:pt x="1451" y="2052"/>
                      </a:lnTo>
                      <a:lnTo>
                        <a:pt x="1450" y="2155"/>
                      </a:lnTo>
                      <a:lnTo>
                        <a:pt x="1449" y="2237"/>
                      </a:lnTo>
                      <a:lnTo>
                        <a:pt x="1450" y="2289"/>
                      </a:lnTo>
                      <a:lnTo>
                        <a:pt x="1450" y="2324"/>
                      </a:lnTo>
                      <a:lnTo>
                        <a:pt x="1448" y="2364"/>
                      </a:lnTo>
                      <a:lnTo>
                        <a:pt x="1446" y="2386"/>
                      </a:lnTo>
                      <a:lnTo>
                        <a:pt x="1443" y="2408"/>
                      </a:lnTo>
                      <a:lnTo>
                        <a:pt x="1440" y="2431"/>
                      </a:lnTo>
                      <a:lnTo>
                        <a:pt x="1435" y="2454"/>
                      </a:lnTo>
                      <a:lnTo>
                        <a:pt x="1429" y="2478"/>
                      </a:lnTo>
                      <a:lnTo>
                        <a:pt x="1421" y="2502"/>
                      </a:lnTo>
                      <a:lnTo>
                        <a:pt x="1413" y="2524"/>
                      </a:lnTo>
                      <a:lnTo>
                        <a:pt x="1403" y="2548"/>
                      </a:lnTo>
                      <a:lnTo>
                        <a:pt x="1391" y="2570"/>
                      </a:lnTo>
                      <a:lnTo>
                        <a:pt x="1378" y="2592"/>
                      </a:lnTo>
                      <a:lnTo>
                        <a:pt x="1364" y="2612"/>
                      </a:lnTo>
                      <a:lnTo>
                        <a:pt x="1346" y="2632"/>
                      </a:lnTo>
                      <a:lnTo>
                        <a:pt x="1336" y="2642"/>
                      </a:lnTo>
                      <a:lnTo>
                        <a:pt x="1325" y="2652"/>
                      </a:lnTo>
                      <a:lnTo>
                        <a:pt x="1315" y="2661"/>
                      </a:lnTo>
                      <a:lnTo>
                        <a:pt x="1304" y="2669"/>
                      </a:lnTo>
                      <a:lnTo>
                        <a:pt x="1292" y="2676"/>
                      </a:lnTo>
                      <a:lnTo>
                        <a:pt x="1281" y="2684"/>
                      </a:lnTo>
                      <a:lnTo>
                        <a:pt x="1268" y="2690"/>
                      </a:lnTo>
                      <a:lnTo>
                        <a:pt x="1256" y="2696"/>
                      </a:lnTo>
                      <a:lnTo>
                        <a:pt x="1243" y="2701"/>
                      </a:lnTo>
                      <a:lnTo>
                        <a:pt x="1229" y="2705"/>
                      </a:lnTo>
                      <a:lnTo>
                        <a:pt x="1216" y="2710"/>
                      </a:lnTo>
                      <a:lnTo>
                        <a:pt x="1202" y="2713"/>
                      </a:lnTo>
                      <a:lnTo>
                        <a:pt x="1188" y="2716"/>
                      </a:lnTo>
                      <a:lnTo>
                        <a:pt x="1173" y="2718"/>
                      </a:lnTo>
                      <a:lnTo>
                        <a:pt x="1159" y="2719"/>
                      </a:lnTo>
                      <a:lnTo>
                        <a:pt x="1144" y="2720"/>
                      </a:lnTo>
                      <a:lnTo>
                        <a:pt x="1103" y="2719"/>
                      </a:lnTo>
                      <a:lnTo>
                        <a:pt x="1048" y="2717"/>
                      </a:lnTo>
                      <a:lnTo>
                        <a:pt x="983" y="2713"/>
                      </a:lnTo>
                      <a:lnTo>
                        <a:pt x="910" y="2707"/>
                      </a:lnTo>
                      <a:lnTo>
                        <a:pt x="742" y="2692"/>
                      </a:lnTo>
                      <a:lnTo>
                        <a:pt x="565" y="2675"/>
                      </a:lnTo>
                      <a:lnTo>
                        <a:pt x="396" y="2657"/>
                      </a:lnTo>
                      <a:lnTo>
                        <a:pt x="249" y="2641"/>
                      </a:lnTo>
                      <a:lnTo>
                        <a:pt x="143" y="2629"/>
                      </a:lnTo>
                      <a:lnTo>
                        <a:pt x="96" y="2624"/>
                      </a:lnTo>
                      <a:lnTo>
                        <a:pt x="84" y="2622"/>
                      </a:lnTo>
                      <a:lnTo>
                        <a:pt x="74" y="2620"/>
                      </a:lnTo>
                      <a:lnTo>
                        <a:pt x="65" y="2615"/>
                      </a:lnTo>
                      <a:lnTo>
                        <a:pt x="54" y="2610"/>
                      </a:lnTo>
                      <a:lnTo>
                        <a:pt x="46" y="2605"/>
                      </a:lnTo>
                      <a:lnTo>
                        <a:pt x="38" y="2599"/>
                      </a:lnTo>
                      <a:lnTo>
                        <a:pt x="31" y="2592"/>
                      </a:lnTo>
                      <a:lnTo>
                        <a:pt x="23" y="2583"/>
                      </a:lnTo>
                      <a:lnTo>
                        <a:pt x="17" y="2575"/>
                      </a:lnTo>
                      <a:lnTo>
                        <a:pt x="12" y="2566"/>
                      </a:lnTo>
                      <a:lnTo>
                        <a:pt x="8" y="2556"/>
                      </a:lnTo>
                      <a:lnTo>
                        <a:pt x="5" y="2546"/>
                      </a:lnTo>
                      <a:lnTo>
                        <a:pt x="2" y="2537"/>
                      </a:lnTo>
                      <a:lnTo>
                        <a:pt x="1" y="2525"/>
                      </a:lnTo>
                      <a:lnTo>
                        <a:pt x="0" y="2515"/>
                      </a:lnTo>
                      <a:lnTo>
                        <a:pt x="1" y="2504"/>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2172">
                  <a:extLst>
                    <a:ext uri="{FF2B5EF4-FFF2-40B4-BE49-F238E27FC236}">
                      <a16:creationId xmlns:a16="http://schemas.microsoft.com/office/drawing/2014/main" id="{45E750F7-17D9-43E2-BD58-6C1B1FC550A3}"/>
                    </a:ext>
                  </a:extLst>
                </p:cNvPr>
                <p:cNvSpPr>
                  <a:spLocks/>
                </p:cNvSpPr>
                <p:nvPr/>
              </p:nvSpPr>
              <p:spPr bwMode="auto">
                <a:xfrm>
                  <a:off x="1830" y="3114"/>
                  <a:ext cx="72" cy="34"/>
                </a:xfrm>
                <a:custGeom>
                  <a:avLst/>
                  <a:gdLst>
                    <a:gd name="T0" fmla="*/ 0 w 1086"/>
                    <a:gd name="T1" fmla="*/ 0 h 507"/>
                    <a:gd name="T2" fmla="*/ 0 w 1086"/>
                    <a:gd name="T3" fmla="*/ 0 h 507"/>
                    <a:gd name="T4" fmla="*/ 0 w 1086"/>
                    <a:gd name="T5" fmla="*/ 0 h 507"/>
                    <a:gd name="T6" fmla="*/ 0 w 1086"/>
                    <a:gd name="T7" fmla="*/ 0 h 507"/>
                    <a:gd name="T8" fmla="*/ 0 w 1086"/>
                    <a:gd name="T9" fmla="*/ 0 h 507"/>
                    <a:gd name="T10" fmla="*/ 0 w 1086"/>
                    <a:gd name="T11" fmla="*/ 0 h 507"/>
                    <a:gd name="T12" fmla="*/ 0 w 1086"/>
                    <a:gd name="T13" fmla="*/ 0 h 507"/>
                    <a:gd name="T14" fmla="*/ 0 w 1086"/>
                    <a:gd name="T15" fmla="*/ 0 h 507"/>
                    <a:gd name="T16" fmla="*/ 0 w 1086"/>
                    <a:gd name="T17" fmla="*/ 0 h 507"/>
                    <a:gd name="T18" fmla="*/ 0 w 1086"/>
                    <a:gd name="T19" fmla="*/ 0 h 507"/>
                    <a:gd name="T20" fmla="*/ 0 w 1086"/>
                    <a:gd name="T21" fmla="*/ 0 h 507"/>
                    <a:gd name="T22" fmla="*/ 0 w 1086"/>
                    <a:gd name="T23" fmla="*/ 0 h 507"/>
                    <a:gd name="T24" fmla="*/ 0 w 1086"/>
                    <a:gd name="T25" fmla="*/ 0 h 507"/>
                    <a:gd name="T26" fmla="*/ 0 w 1086"/>
                    <a:gd name="T27" fmla="*/ 0 h 507"/>
                    <a:gd name="T28" fmla="*/ 0 w 1086"/>
                    <a:gd name="T29" fmla="*/ 0 h 507"/>
                    <a:gd name="T30" fmla="*/ 0 w 1086"/>
                    <a:gd name="T31" fmla="*/ 0 h 507"/>
                    <a:gd name="T32" fmla="*/ 0 w 1086"/>
                    <a:gd name="T33" fmla="*/ 0 h 507"/>
                    <a:gd name="T34" fmla="*/ 0 w 1086"/>
                    <a:gd name="T35" fmla="*/ 0 h 507"/>
                    <a:gd name="T36" fmla="*/ 0 w 1086"/>
                    <a:gd name="T37" fmla="*/ 0 h 507"/>
                    <a:gd name="T38" fmla="*/ 0 w 1086"/>
                    <a:gd name="T39" fmla="*/ 0 h 507"/>
                    <a:gd name="T40" fmla="*/ 0 w 1086"/>
                    <a:gd name="T41" fmla="*/ 0 h 507"/>
                    <a:gd name="T42" fmla="*/ 0 w 1086"/>
                    <a:gd name="T43" fmla="*/ 0 h 507"/>
                    <a:gd name="T44" fmla="*/ 0 w 1086"/>
                    <a:gd name="T45" fmla="*/ 0 h 507"/>
                    <a:gd name="T46" fmla="*/ 0 w 1086"/>
                    <a:gd name="T47" fmla="*/ 0 h 507"/>
                    <a:gd name="T48" fmla="*/ 0 w 1086"/>
                    <a:gd name="T49" fmla="*/ 0 h 507"/>
                    <a:gd name="T50" fmla="*/ 0 w 1086"/>
                    <a:gd name="T51" fmla="*/ 0 h 507"/>
                    <a:gd name="T52" fmla="*/ 0 w 1086"/>
                    <a:gd name="T53" fmla="*/ 0 h 507"/>
                    <a:gd name="T54" fmla="*/ 0 w 1086"/>
                    <a:gd name="T55" fmla="*/ 0 h 507"/>
                    <a:gd name="T56" fmla="*/ 0 w 1086"/>
                    <a:gd name="T57" fmla="*/ 0 h 507"/>
                    <a:gd name="T58" fmla="*/ 0 w 1086"/>
                    <a:gd name="T59" fmla="*/ 0 h 507"/>
                    <a:gd name="T60" fmla="*/ 0 w 1086"/>
                    <a:gd name="T61" fmla="*/ 0 h 507"/>
                    <a:gd name="T62" fmla="*/ 0 w 1086"/>
                    <a:gd name="T63" fmla="*/ 0 h 507"/>
                    <a:gd name="T64" fmla="*/ 0 w 1086"/>
                    <a:gd name="T65" fmla="*/ 0 h 507"/>
                    <a:gd name="T66" fmla="*/ 0 w 1086"/>
                    <a:gd name="T67" fmla="*/ 0 h 507"/>
                    <a:gd name="T68" fmla="*/ 0 w 1086"/>
                    <a:gd name="T69" fmla="*/ 0 h 507"/>
                    <a:gd name="T70" fmla="*/ 0 w 1086"/>
                    <a:gd name="T71" fmla="*/ 0 h 507"/>
                    <a:gd name="T72" fmla="*/ 0 w 1086"/>
                    <a:gd name="T73" fmla="*/ 0 h 507"/>
                    <a:gd name="T74" fmla="*/ 0 w 1086"/>
                    <a:gd name="T75" fmla="*/ 0 h 507"/>
                    <a:gd name="T76" fmla="*/ 0 w 1086"/>
                    <a:gd name="T77" fmla="*/ 0 h 507"/>
                    <a:gd name="T78" fmla="*/ 0 w 1086"/>
                    <a:gd name="T79" fmla="*/ 0 h 507"/>
                    <a:gd name="T80" fmla="*/ 0 w 1086"/>
                    <a:gd name="T81" fmla="*/ 0 h 507"/>
                    <a:gd name="T82" fmla="*/ 0 w 1086"/>
                    <a:gd name="T83" fmla="*/ 0 h 507"/>
                    <a:gd name="T84" fmla="*/ 0 w 1086"/>
                    <a:gd name="T85" fmla="*/ 0 h 507"/>
                    <a:gd name="T86" fmla="*/ 0 w 1086"/>
                    <a:gd name="T87" fmla="*/ 0 h 507"/>
                    <a:gd name="T88" fmla="*/ 0 w 1086"/>
                    <a:gd name="T89" fmla="*/ 0 h 507"/>
                    <a:gd name="T90" fmla="*/ 0 w 1086"/>
                    <a:gd name="T91" fmla="*/ 0 h 507"/>
                    <a:gd name="T92" fmla="*/ 0 w 1086"/>
                    <a:gd name="T93" fmla="*/ 0 h 5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6" h="507">
                      <a:moveTo>
                        <a:pt x="908" y="388"/>
                      </a:moveTo>
                      <a:lnTo>
                        <a:pt x="878" y="364"/>
                      </a:lnTo>
                      <a:lnTo>
                        <a:pt x="851" y="342"/>
                      </a:lnTo>
                      <a:lnTo>
                        <a:pt x="825" y="321"/>
                      </a:lnTo>
                      <a:lnTo>
                        <a:pt x="800" y="304"/>
                      </a:lnTo>
                      <a:lnTo>
                        <a:pt x="777" y="287"/>
                      </a:lnTo>
                      <a:lnTo>
                        <a:pt x="754" y="273"/>
                      </a:lnTo>
                      <a:lnTo>
                        <a:pt x="734" y="260"/>
                      </a:lnTo>
                      <a:lnTo>
                        <a:pt x="713" y="250"/>
                      </a:lnTo>
                      <a:lnTo>
                        <a:pt x="692" y="240"/>
                      </a:lnTo>
                      <a:lnTo>
                        <a:pt x="674" y="233"/>
                      </a:lnTo>
                      <a:lnTo>
                        <a:pt x="654" y="227"/>
                      </a:lnTo>
                      <a:lnTo>
                        <a:pt x="635" y="222"/>
                      </a:lnTo>
                      <a:lnTo>
                        <a:pt x="616" y="219"/>
                      </a:lnTo>
                      <a:lnTo>
                        <a:pt x="596" y="217"/>
                      </a:lnTo>
                      <a:lnTo>
                        <a:pt x="577" y="216"/>
                      </a:lnTo>
                      <a:lnTo>
                        <a:pt x="557" y="216"/>
                      </a:lnTo>
                      <a:lnTo>
                        <a:pt x="534" y="218"/>
                      </a:lnTo>
                      <a:lnTo>
                        <a:pt x="510" y="222"/>
                      </a:lnTo>
                      <a:lnTo>
                        <a:pt x="487" y="228"/>
                      </a:lnTo>
                      <a:lnTo>
                        <a:pt x="463" y="236"/>
                      </a:lnTo>
                      <a:lnTo>
                        <a:pt x="438" y="247"/>
                      </a:lnTo>
                      <a:lnTo>
                        <a:pt x="413" y="258"/>
                      </a:lnTo>
                      <a:lnTo>
                        <a:pt x="389" y="273"/>
                      </a:lnTo>
                      <a:lnTo>
                        <a:pt x="365" y="288"/>
                      </a:lnTo>
                      <a:lnTo>
                        <a:pt x="341" y="305"/>
                      </a:lnTo>
                      <a:lnTo>
                        <a:pt x="317" y="323"/>
                      </a:lnTo>
                      <a:lnTo>
                        <a:pt x="295" y="343"/>
                      </a:lnTo>
                      <a:lnTo>
                        <a:pt x="274" y="364"/>
                      </a:lnTo>
                      <a:lnTo>
                        <a:pt x="253" y="385"/>
                      </a:lnTo>
                      <a:lnTo>
                        <a:pt x="233" y="408"/>
                      </a:lnTo>
                      <a:lnTo>
                        <a:pt x="216" y="432"/>
                      </a:lnTo>
                      <a:lnTo>
                        <a:pt x="199" y="457"/>
                      </a:lnTo>
                      <a:lnTo>
                        <a:pt x="193" y="465"/>
                      </a:lnTo>
                      <a:lnTo>
                        <a:pt x="186" y="473"/>
                      </a:lnTo>
                      <a:lnTo>
                        <a:pt x="177" y="481"/>
                      </a:lnTo>
                      <a:lnTo>
                        <a:pt x="169" y="488"/>
                      </a:lnTo>
                      <a:lnTo>
                        <a:pt x="160" y="493"/>
                      </a:lnTo>
                      <a:lnTo>
                        <a:pt x="151" y="498"/>
                      </a:lnTo>
                      <a:lnTo>
                        <a:pt x="141" y="501"/>
                      </a:lnTo>
                      <a:lnTo>
                        <a:pt x="131" y="504"/>
                      </a:lnTo>
                      <a:lnTo>
                        <a:pt x="121" y="506"/>
                      </a:lnTo>
                      <a:lnTo>
                        <a:pt x="110" y="507"/>
                      </a:lnTo>
                      <a:lnTo>
                        <a:pt x="100" y="506"/>
                      </a:lnTo>
                      <a:lnTo>
                        <a:pt x="90" y="505"/>
                      </a:lnTo>
                      <a:lnTo>
                        <a:pt x="79" y="503"/>
                      </a:lnTo>
                      <a:lnTo>
                        <a:pt x="69" y="500"/>
                      </a:lnTo>
                      <a:lnTo>
                        <a:pt x="60" y="496"/>
                      </a:lnTo>
                      <a:lnTo>
                        <a:pt x="50" y="490"/>
                      </a:lnTo>
                      <a:lnTo>
                        <a:pt x="41" y="483"/>
                      </a:lnTo>
                      <a:lnTo>
                        <a:pt x="33" y="476"/>
                      </a:lnTo>
                      <a:lnTo>
                        <a:pt x="25" y="469"/>
                      </a:lnTo>
                      <a:lnTo>
                        <a:pt x="18" y="461"/>
                      </a:lnTo>
                      <a:lnTo>
                        <a:pt x="13" y="451"/>
                      </a:lnTo>
                      <a:lnTo>
                        <a:pt x="8" y="442"/>
                      </a:lnTo>
                      <a:lnTo>
                        <a:pt x="5" y="433"/>
                      </a:lnTo>
                      <a:lnTo>
                        <a:pt x="2" y="422"/>
                      </a:lnTo>
                      <a:lnTo>
                        <a:pt x="0" y="412"/>
                      </a:lnTo>
                      <a:lnTo>
                        <a:pt x="0" y="402"/>
                      </a:lnTo>
                      <a:lnTo>
                        <a:pt x="0" y="391"/>
                      </a:lnTo>
                      <a:lnTo>
                        <a:pt x="1" y="381"/>
                      </a:lnTo>
                      <a:lnTo>
                        <a:pt x="3" y="371"/>
                      </a:lnTo>
                      <a:lnTo>
                        <a:pt x="6" y="360"/>
                      </a:lnTo>
                      <a:lnTo>
                        <a:pt x="10" y="351"/>
                      </a:lnTo>
                      <a:lnTo>
                        <a:pt x="16" y="341"/>
                      </a:lnTo>
                      <a:lnTo>
                        <a:pt x="27" y="323"/>
                      </a:lnTo>
                      <a:lnTo>
                        <a:pt x="40" y="305"/>
                      </a:lnTo>
                      <a:lnTo>
                        <a:pt x="53" y="287"/>
                      </a:lnTo>
                      <a:lnTo>
                        <a:pt x="67" y="270"/>
                      </a:lnTo>
                      <a:lnTo>
                        <a:pt x="80" y="254"/>
                      </a:lnTo>
                      <a:lnTo>
                        <a:pt x="95" y="237"/>
                      </a:lnTo>
                      <a:lnTo>
                        <a:pt x="109" y="221"/>
                      </a:lnTo>
                      <a:lnTo>
                        <a:pt x="125" y="205"/>
                      </a:lnTo>
                      <a:lnTo>
                        <a:pt x="140" y="191"/>
                      </a:lnTo>
                      <a:lnTo>
                        <a:pt x="156" y="176"/>
                      </a:lnTo>
                      <a:lnTo>
                        <a:pt x="172" y="162"/>
                      </a:lnTo>
                      <a:lnTo>
                        <a:pt x="189" y="148"/>
                      </a:lnTo>
                      <a:lnTo>
                        <a:pt x="223" y="123"/>
                      </a:lnTo>
                      <a:lnTo>
                        <a:pt x="258" y="99"/>
                      </a:lnTo>
                      <a:lnTo>
                        <a:pt x="293" y="77"/>
                      </a:lnTo>
                      <a:lnTo>
                        <a:pt x="329" y="57"/>
                      </a:lnTo>
                      <a:lnTo>
                        <a:pt x="348" y="49"/>
                      </a:lnTo>
                      <a:lnTo>
                        <a:pt x="367" y="41"/>
                      </a:lnTo>
                      <a:lnTo>
                        <a:pt x="385" y="34"/>
                      </a:lnTo>
                      <a:lnTo>
                        <a:pt x="404" y="27"/>
                      </a:lnTo>
                      <a:lnTo>
                        <a:pt x="422" y="21"/>
                      </a:lnTo>
                      <a:lnTo>
                        <a:pt x="441" y="16"/>
                      </a:lnTo>
                      <a:lnTo>
                        <a:pt x="460" y="11"/>
                      </a:lnTo>
                      <a:lnTo>
                        <a:pt x="478" y="8"/>
                      </a:lnTo>
                      <a:lnTo>
                        <a:pt x="496" y="5"/>
                      </a:lnTo>
                      <a:lnTo>
                        <a:pt x="515" y="2"/>
                      </a:lnTo>
                      <a:lnTo>
                        <a:pt x="533" y="1"/>
                      </a:lnTo>
                      <a:lnTo>
                        <a:pt x="551" y="0"/>
                      </a:lnTo>
                      <a:lnTo>
                        <a:pt x="586" y="0"/>
                      </a:lnTo>
                      <a:lnTo>
                        <a:pt x="619" y="2"/>
                      </a:lnTo>
                      <a:lnTo>
                        <a:pt x="652" y="5"/>
                      </a:lnTo>
                      <a:lnTo>
                        <a:pt x="683" y="11"/>
                      </a:lnTo>
                      <a:lnTo>
                        <a:pt x="714" y="18"/>
                      </a:lnTo>
                      <a:lnTo>
                        <a:pt x="744" y="27"/>
                      </a:lnTo>
                      <a:lnTo>
                        <a:pt x="773" y="39"/>
                      </a:lnTo>
                      <a:lnTo>
                        <a:pt x="803" y="52"/>
                      </a:lnTo>
                      <a:lnTo>
                        <a:pt x="832" y="67"/>
                      </a:lnTo>
                      <a:lnTo>
                        <a:pt x="861" y="84"/>
                      </a:lnTo>
                      <a:lnTo>
                        <a:pt x="891" y="103"/>
                      </a:lnTo>
                      <a:lnTo>
                        <a:pt x="921" y="124"/>
                      </a:lnTo>
                      <a:lnTo>
                        <a:pt x="951" y="145"/>
                      </a:lnTo>
                      <a:lnTo>
                        <a:pt x="982" y="169"/>
                      </a:lnTo>
                      <a:lnTo>
                        <a:pt x="1014" y="195"/>
                      </a:lnTo>
                      <a:lnTo>
                        <a:pt x="1048" y="223"/>
                      </a:lnTo>
                      <a:lnTo>
                        <a:pt x="1055" y="231"/>
                      </a:lnTo>
                      <a:lnTo>
                        <a:pt x="1063" y="238"/>
                      </a:lnTo>
                      <a:lnTo>
                        <a:pt x="1069" y="248"/>
                      </a:lnTo>
                      <a:lnTo>
                        <a:pt x="1074" y="257"/>
                      </a:lnTo>
                      <a:lnTo>
                        <a:pt x="1079" y="266"/>
                      </a:lnTo>
                      <a:lnTo>
                        <a:pt x="1082" y="277"/>
                      </a:lnTo>
                      <a:lnTo>
                        <a:pt x="1084" y="286"/>
                      </a:lnTo>
                      <a:lnTo>
                        <a:pt x="1085" y="296"/>
                      </a:lnTo>
                      <a:lnTo>
                        <a:pt x="1086" y="307"/>
                      </a:lnTo>
                      <a:lnTo>
                        <a:pt x="1085" y="317"/>
                      </a:lnTo>
                      <a:lnTo>
                        <a:pt x="1084" y="327"/>
                      </a:lnTo>
                      <a:lnTo>
                        <a:pt x="1081" y="338"/>
                      </a:lnTo>
                      <a:lnTo>
                        <a:pt x="1078" y="348"/>
                      </a:lnTo>
                      <a:lnTo>
                        <a:pt x="1073" y="357"/>
                      </a:lnTo>
                      <a:lnTo>
                        <a:pt x="1068" y="367"/>
                      </a:lnTo>
                      <a:lnTo>
                        <a:pt x="1060" y="376"/>
                      </a:lnTo>
                      <a:lnTo>
                        <a:pt x="1053" y="384"/>
                      </a:lnTo>
                      <a:lnTo>
                        <a:pt x="1045" y="390"/>
                      </a:lnTo>
                      <a:lnTo>
                        <a:pt x="1037" y="397"/>
                      </a:lnTo>
                      <a:lnTo>
                        <a:pt x="1027" y="403"/>
                      </a:lnTo>
                      <a:lnTo>
                        <a:pt x="1017" y="407"/>
                      </a:lnTo>
                      <a:lnTo>
                        <a:pt x="1008" y="410"/>
                      </a:lnTo>
                      <a:lnTo>
                        <a:pt x="997" y="412"/>
                      </a:lnTo>
                      <a:lnTo>
                        <a:pt x="987" y="413"/>
                      </a:lnTo>
                      <a:lnTo>
                        <a:pt x="977" y="414"/>
                      </a:lnTo>
                      <a:lnTo>
                        <a:pt x="966" y="413"/>
                      </a:lnTo>
                      <a:lnTo>
                        <a:pt x="956" y="412"/>
                      </a:lnTo>
                      <a:lnTo>
                        <a:pt x="946" y="409"/>
                      </a:lnTo>
                      <a:lnTo>
                        <a:pt x="936" y="406"/>
                      </a:lnTo>
                      <a:lnTo>
                        <a:pt x="926" y="401"/>
                      </a:lnTo>
                      <a:lnTo>
                        <a:pt x="917" y="396"/>
                      </a:lnTo>
                      <a:lnTo>
                        <a:pt x="908" y="388"/>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2173">
                  <a:extLst>
                    <a:ext uri="{FF2B5EF4-FFF2-40B4-BE49-F238E27FC236}">
                      <a16:creationId xmlns:a16="http://schemas.microsoft.com/office/drawing/2014/main" id="{00910E30-6C14-456A-AE38-885BB9AC4EE5}"/>
                    </a:ext>
                  </a:extLst>
                </p:cNvPr>
                <p:cNvSpPr>
                  <a:spLocks/>
                </p:cNvSpPr>
                <p:nvPr/>
              </p:nvSpPr>
              <p:spPr bwMode="auto">
                <a:xfrm>
                  <a:off x="1866" y="3149"/>
                  <a:ext cx="15" cy="46"/>
                </a:xfrm>
                <a:custGeom>
                  <a:avLst/>
                  <a:gdLst>
                    <a:gd name="T0" fmla="*/ 0 w 228"/>
                    <a:gd name="T1" fmla="*/ 0 h 687"/>
                    <a:gd name="T2" fmla="*/ 0 w 228"/>
                    <a:gd name="T3" fmla="*/ 0 h 687"/>
                    <a:gd name="T4" fmla="*/ 0 w 228"/>
                    <a:gd name="T5" fmla="*/ 0 h 687"/>
                    <a:gd name="T6" fmla="*/ 0 w 228"/>
                    <a:gd name="T7" fmla="*/ 0 h 687"/>
                    <a:gd name="T8" fmla="*/ 0 w 228"/>
                    <a:gd name="T9" fmla="*/ 0 h 687"/>
                    <a:gd name="T10" fmla="*/ 0 w 228"/>
                    <a:gd name="T11" fmla="*/ 0 h 687"/>
                    <a:gd name="T12" fmla="*/ 0 w 228"/>
                    <a:gd name="T13" fmla="*/ 0 h 687"/>
                    <a:gd name="T14" fmla="*/ 0 w 228"/>
                    <a:gd name="T15" fmla="*/ 0 h 687"/>
                    <a:gd name="T16" fmla="*/ 0 w 228"/>
                    <a:gd name="T17" fmla="*/ 0 h 687"/>
                    <a:gd name="T18" fmla="*/ 0 w 228"/>
                    <a:gd name="T19" fmla="*/ 0 h 687"/>
                    <a:gd name="T20" fmla="*/ 0 w 228"/>
                    <a:gd name="T21" fmla="*/ 0 h 687"/>
                    <a:gd name="T22" fmla="*/ 0 w 228"/>
                    <a:gd name="T23" fmla="*/ 0 h 687"/>
                    <a:gd name="T24" fmla="*/ 0 w 228"/>
                    <a:gd name="T25" fmla="*/ 0 h 687"/>
                    <a:gd name="T26" fmla="*/ 0 w 228"/>
                    <a:gd name="T27" fmla="*/ 0 h 687"/>
                    <a:gd name="T28" fmla="*/ 0 w 228"/>
                    <a:gd name="T29" fmla="*/ 0 h 687"/>
                    <a:gd name="T30" fmla="*/ 0 w 228"/>
                    <a:gd name="T31" fmla="*/ 0 h 687"/>
                    <a:gd name="T32" fmla="*/ 0 w 228"/>
                    <a:gd name="T33" fmla="*/ 0 h 687"/>
                    <a:gd name="T34" fmla="*/ 0 w 228"/>
                    <a:gd name="T35" fmla="*/ 0 h 687"/>
                    <a:gd name="T36" fmla="*/ 0 w 228"/>
                    <a:gd name="T37" fmla="*/ 0 h 687"/>
                    <a:gd name="T38" fmla="*/ 0 w 228"/>
                    <a:gd name="T39" fmla="*/ 0 h 687"/>
                    <a:gd name="T40" fmla="*/ 0 w 228"/>
                    <a:gd name="T41" fmla="*/ 0 h 687"/>
                    <a:gd name="T42" fmla="*/ 0 w 228"/>
                    <a:gd name="T43" fmla="*/ 0 h 687"/>
                    <a:gd name="T44" fmla="*/ 0 w 228"/>
                    <a:gd name="T45" fmla="*/ 0 h 687"/>
                    <a:gd name="T46" fmla="*/ 0 w 228"/>
                    <a:gd name="T47" fmla="*/ 0 h 687"/>
                    <a:gd name="T48" fmla="*/ 0 w 228"/>
                    <a:gd name="T49" fmla="*/ 0 h 687"/>
                    <a:gd name="T50" fmla="*/ 0 w 228"/>
                    <a:gd name="T51" fmla="*/ 0 h 687"/>
                    <a:gd name="T52" fmla="*/ 0 w 228"/>
                    <a:gd name="T53" fmla="*/ 0 h 687"/>
                    <a:gd name="T54" fmla="*/ 0 w 228"/>
                    <a:gd name="T55" fmla="*/ 0 h 687"/>
                    <a:gd name="T56" fmla="*/ 0 w 228"/>
                    <a:gd name="T57" fmla="*/ 0 h 687"/>
                    <a:gd name="T58" fmla="*/ 0 w 228"/>
                    <a:gd name="T59" fmla="*/ 0 h 687"/>
                    <a:gd name="T60" fmla="*/ 0 w 228"/>
                    <a:gd name="T61" fmla="*/ 0 h 687"/>
                    <a:gd name="T62" fmla="*/ 0 w 228"/>
                    <a:gd name="T63" fmla="*/ 0 h 687"/>
                    <a:gd name="T64" fmla="*/ 0 w 228"/>
                    <a:gd name="T65" fmla="*/ 0 h 6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687">
                      <a:moveTo>
                        <a:pt x="216" y="105"/>
                      </a:moveTo>
                      <a:lnTo>
                        <a:pt x="228" y="576"/>
                      </a:lnTo>
                      <a:lnTo>
                        <a:pt x="228" y="587"/>
                      </a:lnTo>
                      <a:lnTo>
                        <a:pt x="227" y="597"/>
                      </a:lnTo>
                      <a:lnTo>
                        <a:pt x="224" y="609"/>
                      </a:lnTo>
                      <a:lnTo>
                        <a:pt x="221" y="618"/>
                      </a:lnTo>
                      <a:lnTo>
                        <a:pt x="217" y="628"/>
                      </a:lnTo>
                      <a:lnTo>
                        <a:pt x="212" y="637"/>
                      </a:lnTo>
                      <a:lnTo>
                        <a:pt x="205" y="646"/>
                      </a:lnTo>
                      <a:lnTo>
                        <a:pt x="199" y="653"/>
                      </a:lnTo>
                      <a:lnTo>
                        <a:pt x="191" y="660"/>
                      </a:lnTo>
                      <a:lnTo>
                        <a:pt x="183" y="667"/>
                      </a:lnTo>
                      <a:lnTo>
                        <a:pt x="174" y="673"/>
                      </a:lnTo>
                      <a:lnTo>
                        <a:pt x="165" y="677"/>
                      </a:lnTo>
                      <a:lnTo>
                        <a:pt x="155" y="681"/>
                      </a:lnTo>
                      <a:lnTo>
                        <a:pt x="144" y="684"/>
                      </a:lnTo>
                      <a:lnTo>
                        <a:pt x="134" y="686"/>
                      </a:lnTo>
                      <a:lnTo>
                        <a:pt x="123" y="687"/>
                      </a:lnTo>
                      <a:lnTo>
                        <a:pt x="112" y="686"/>
                      </a:lnTo>
                      <a:lnTo>
                        <a:pt x="101" y="685"/>
                      </a:lnTo>
                      <a:lnTo>
                        <a:pt x="91" y="683"/>
                      </a:lnTo>
                      <a:lnTo>
                        <a:pt x="80" y="680"/>
                      </a:lnTo>
                      <a:lnTo>
                        <a:pt x="71" y="675"/>
                      </a:lnTo>
                      <a:lnTo>
                        <a:pt x="62" y="670"/>
                      </a:lnTo>
                      <a:lnTo>
                        <a:pt x="53" y="664"/>
                      </a:lnTo>
                      <a:lnTo>
                        <a:pt x="46" y="657"/>
                      </a:lnTo>
                      <a:lnTo>
                        <a:pt x="39" y="650"/>
                      </a:lnTo>
                      <a:lnTo>
                        <a:pt x="32" y="642"/>
                      </a:lnTo>
                      <a:lnTo>
                        <a:pt x="26" y="632"/>
                      </a:lnTo>
                      <a:lnTo>
                        <a:pt x="21" y="623"/>
                      </a:lnTo>
                      <a:lnTo>
                        <a:pt x="17" y="614"/>
                      </a:lnTo>
                      <a:lnTo>
                        <a:pt x="15" y="603"/>
                      </a:lnTo>
                      <a:lnTo>
                        <a:pt x="13" y="593"/>
                      </a:lnTo>
                      <a:lnTo>
                        <a:pt x="12" y="582"/>
                      </a:lnTo>
                      <a:lnTo>
                        <a:pt x="0" y="110"/>
                      </a:lnTo>
                      <a:lnTo>
                        <a:pt x="0" y="100"/>
                      </a:lnTo>
                      <a:lnTo>
                        <a:pt x="2" y="89"/>
                      </a:lnTo>
                      <a:lnTo>
                        <a:pt x="4" y="78"/>
                      </a:lnTo>
                      <a:lnTo>
                        <a:pt x="7" y="68"/>
                      </a:lnTo>
                      <a:lnTo>
                        <a:pt x="11" y="59"/>
                      </a:lnTo>
                      <a:lnTo>
                        <a:pt x="16" y="49"/>
                      </a:lnTo>
                      <a:lnTo>
                        <a:pt x="22" y="41"/>
                      </a:lnTo>
                      <a:lnTo>
                        <a:pt x="30" y="33"/>
                      </a:lnTo>
                      <a:lnTo>
                        <a:pt x="37" y="26"/>
                      </a:lnTo>
                      <a:lnTo>
                        <a:pt x="45" y="19"/>
                      </a:lnTo>
                      <a:lnTo>
                        <a:pt x="53" y="14"/>
                      </a:lnTo>
                      <a:lnTo>
                        <a:pt x="63" y="9"/>
                      </a:lnTo>
                      <a:lnTo>
                        <a:pt x="73" y="5"/>
                      </a:lnTo>
                      <a:lnTo>
                        <a:pt x="83" y="3"/>
                      </a:lnTo>
                      <a:lnTo>
                        <a:pt x="94" y="1"/>
                      </a:lnTo>
                      <a:lnTo>
                        <a:pt x="105" y="0"/>
                      </a:lnTo>
                      <a:lnTo>
                        <a:pt x="116" y="0"/>
                      </a:lnTo>
                      <a:lnTo>
                        <a:pt x="127" y="1"/>
                      </a:lnTo>
                      <a:lnTo>
                        <a:pt x="137" y="4"/>
                      </a:lnTo>
                      <a:lnTo>
                        <a:pt x="147" y="7"/>
                      </a:lnTo>
                      <a:lnTo>
                        <a:pt x="157" y="11"/>
                      </a:lnTo>
                      <a:lnTo>
                        <a:pt x="166" y="16"/>
                      </a:lnTo>
                      <a:lnTo>
                        <a:pt x="174" y="22"/>
                      </a:lnTo>
                      <a:lnTo>
                        <a:pt x="183" y="29"/>
                      </a:lnTo>
                      <a:lnTo>
                        <a:pt x="190" y="37"/>
                      </a:lnTo>
                      <a:lnTo>
                        <a:pt x="196" y="45"/>
                      </a:lnTo>
                      <a:lnTo>
                        <a:pt x="201" y="53"/>
                      </a:lnTo>
                      <a:lnTo>
                        <a:pt x="206" y="63"/>
                      </a:lnTo>
                      <a:lnTo>
                        <a:pt x="211" y="73"/>
                      </a:lnTo>
                      <a:lnTo>
                        <a:pt x="214" y="83"/>
                      </a:lnTo>
                      <a:lnTo>
                        <a:pt x="215" y="94"/>
                      </a:lnTo>
                      <a:lnTo>
                        <a:pt x="216" y="10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2174">
                  <a:extLst>
                    <a:ext uri="{FF2B5EF4-FFF2-40B4-BE49-F238E27FC236}">
                      <a16:creationId xmlns:a16="http://schemas.microsoft.com/office/drawing/2014/main" id="{0422A629-65B8-4FF1-96D6-AA3309E615C3}"/>
                    </a:ext>
                  </a:extLst>
                </p:cNvPr>
                <p:cNvSpPr>
                  <a:spLocks/>
                </p:cNvSpPr>
                <p:nvPr/>
              </p:nvSpPr>
              <p:spPr bwMode="auto">
                <a:xfrm>
                  <a:off x="1609" y="3002"/>
                  <a:ext cx="346" cy="340"/>
                </a:xfrm>
                <a:custGeom>
                  <a:avLst/>
                  <a:gdLst>
                    <a:gd name="T0" fmla="*/ 0 w 5185"/>
                    <a:gd name="T1" fmla="*/ 0 h 5102"/>
                    <a:gd name="T2" fmla="*/ 0 w 5185"/>
                    <a:gd name="T3" fmla="*/ 0 h 5102"/>
                    <a:gd name="T4" fmla="*/ 0 w 5185"/>
                    <a:gd name="T5" fmla="*/ 0 h 5102"/>
                    <a:gd name="T6" fmla="*/ 0 w 5185"/>
                    <a:gd name="T7" fmla="*/ 0 h 5102"/>
                    <a:gd name="T8" fmla="*/ 0 w 5185"/>
                    <a:gd name="T9" fmla="*/ 0 h 5102"/>
                    <a:gd name="T10" fmla="*/ 0 w 5185"/>
                    <a:gd name="T11" fmla="*/ 0 h 5102"/>
                    <a:gd name="T12" fmla="*/ 0 w 5185"/>
                    <a:gd name="T13" fmla="*/ 0 h 5102"/>
                    <a:gd name="T14" fmla="*/ 0 w 5185"/>
                    <a:gd name="T15" fmla="*/ 0 h 5102"/>
                    <a:gd name="T16" fmla="*/ 0 w 5185"/>
                    <a:gd name="T17" fmla="*/ 0 h 5102"/>
                    <a:gd name="T18" fmla="*/ 0 w 5185"/>
                    <a:gd name="T19" fmla="*/ 0 h 5102"/>
                    <a:gd name="T20" fmla="*/ 0 w 5185"/>
                    <a:gd name="T21" fmla="*/ 0 h 5102"/>
                    <a:gd name="T22" fmla="*/ 0 w 5185"/>
                    <a:gd name="T23" fmla="*/ 0 h 5102"/>
                    <a:gd name="T24" fmla="*/ 0 w 5185"/>
                    <a:gd name="T25" fmla="*/ 0 h 5102"/>
                    <a:gd name="T26" fmla="*/ 0 w 5185"/>
                    <a:gd name="T27" fmla="*/ 0 h 5102"/>
                    <a:gd name="T28" fmla="*/ 0 w 5185"/>
                    <a:gd name="T29" fmla="*/ 0 h 5102"/>
                    <a:gd name="T30" fmla="*/ 0 w 5185"/>
                    <a:gd name="T31" fmla="*/ 0 h 5102"/>
                    <a:gd name="T32" fmla="*/ 0 w 5185"/>
                    <a:gd name="T33" fmla="*/ 0 h 5102"/>
                    <a:gd name="T34" fmla="*/ 0 w 5185"/>
                    <a:gd name="T35" fmla="*/ 0 h 5102"/>
                    <a:gd name="T36" fmla="*/ 0 w 5185"/>
                    <a:gd name="T37" fmla="*/ 0 h 5102"/>
                    <a:gd name="T38" fmla="*/ 0 w 5185"/>
                    <a:gd name="T39" fmla="*/ 0 h 5102"/>
                    <a:gd name="T40" fmla="*/ 0 w 5185"/>
                    <a:gd name="T41" fmla="*/ 0 h 5102"/>
                    <a:gd name="T42" fmla="*/ 0 w 5185"/>
                    <a:gd name="T43" fmla="*/ 0 h 5102"/>
                    <a:gd name="T44" fmla="*/ 0 w 5185"/>
                    <a:gd name="T45" fmla="*/ 0 h 5102"/>
                    <a:gd name="T46" fmla="*/ 0 w 5185"/>
                    <a:gd name="T47" fmla="*/ 0 h 5102"/>
                    <a:gd name="T48" fmla="*/ 0 w 5185"/>
                    <a:gd name="T49" fmla="*/ 0 h 5102"/>
                    <a:gd name="T50" fmla="*/ 0 w 5185"/>
                    <a:gd name="T51" fmla="*/ 0 h 5102"/>
                    <a:gd name="T52" fmla="*/ 0 w 5185"/>
                    <a:gd name="T53" fmla="*/ 0 h 5102"/>
                    <a:gd name="T54" fmla="*/ 0 w 5185"/>
                    <a:gd name="T55" fmla="*/ 0 h 5102"/>
                    <a:gd name="T56" fmla="*/ 0 w 5185"/>
                    <a:gd name="T57" fmla="*/ 0 h 5102"/>
                    <a:gd name="T58" fmla="*/ 0 w 5185"/>
                    <a:gd name="T59" fmla="*/ 0 h 5102"/>
                    <a:gd name="T60" fmla="*/ 0 w 5185"/>
                    <a:gd name="T61" fmla="*/ 0 h 5102"/>
                    <a:gd name="T62" fmla="*/ 0 w 5185"/>
                    <a:gd name="T63" fmla="*/ 0 h 5102"/>
                    <a:gd name="T64" fmla="*/ 0 w 5185"/>
                    <a:gd name="T65" fmla="*/ 0 h 5102"/>
                    <a:gd name="T66" fmla="*/ 0 w 5185"/>
                    <a:gd name="T67" fmla="*/ 0 h 5102"/>
                    <a:gd name="T68" fmla="*/ 0 w 5185"/>
                    <a:gd name="T69" fmla="*/ 0 h 5102"/>
                    <a:gd name="T70" fmla="*/ 0 w 5185"/>
                    <a:gd name="T71" fmla="*/ 0 h 5102"/>
                    <a:gd name="T72" fmla="*/ 0 w 5185"/>
                    <a:gd name="T73" fmla="*/ 0 h 5102"/>
                    <a:gd name="T74" fmla="*/ 0 w 5185"/>
                    <a:gd name="T75" fmla="*/ 0 h 5102"/>
                    <a:gd name="T76" fmla="*/ 0 w 5185"/>
                    <a:gd name="T77" fmla="*/ 0 h 5102"/>
                    <a:gd name="T78" fmla="*/ 0 w 5185"/>
                    <a:gd name="T79" fmla="*/ 0 h 5102"/>
                    <a:gd name="T80" fmla="*/ 0 w 5185"/>
                    <a:gd name="T81" fmla="*/ 0 h 5102"/>
                    <a:gd name="T82" fmla="*/ 0 w 5185"/>
                    <a:gd name="T83" fmla="*/ 0 h 5102"/>
                    <a:gd name="T84" fmla="*/ 0 w 5185"/>
                    <a:gd name="T85" fmla="*/ 0 h 5102"/>
                    <a:gd name="T86" fmla="*/ 0 w 5185"/>
                    <a:gd name="T87" fmla="*/ 0 h 5102"/>
                    <a:gd name="T88" fmla="*/ 0 w 5185"/>
                    <a:gd name="T89" fmla="*/ 0 h 5102"/>
                    <a:gd name="T90" fmla="*/ 0 w 5185"/>
                    <a:gd name="T91" fmla="*/ 0 h 5102"/>
                    <a:gd name="T92" fmla="*/ 0 w 5185"/>
                    <a:gd name="T93" fmla="*/ 0 h 5102"/>
                    <a:gd name="T94" fmla="*/ 0 w 5185"/>
                    <a:gd name="T95" fmla="*/ 0 h 5102"/>
                    <a:gd name="T96" fmla="*/ 0 w 5185"/>
                    <a:gd name="T97" fmla="*/ 0 h 5102"/>
                    <a:gd name="T98" fmla="*/ 0 w 5185"/>
                    <a:gd name="T99" fmla="*/ 0 h 5102"/>
                    <a:gd name="T100" fmla="*/ 0 w 5185"/>
                    <a:gd name="T101" fmla="*/ 0 h 5102"/>
                    <a:gd name="T102" fmla="*/ 0 w 5185"/>
                    <a:gd name="T103" fmla="*/ 0 h 5102"/>
                    <a:gd name="T104" fmla="*/ 0 w 5185"/>
                    <a:gd name="T105" fmla="*/ 0 h 5102"/>
                    <a:gd name="T106" fmla="*/ 0 w 5185"/>
                    <a:gd name="T107" fmla="*/ 0 h 5102"/>
                    <a:gd name="T108" fmla="*/ 0 w 5185"/>
                    <a:gd name="T109" fmla="*/ 0 h 5102"/>
                    <a:gd name="T110" fmla="*/ 0 w 5185"/>
                    <a:gd name="T111" fmla="*/ 0 h 5102"/>
                    <a:gd name="T112" fmla="*/ 0 w 5185"/>
                    <a:gd name="T113" fmla="*/ 0 h 5102"/>
                    <a:gd name="T114" fmla="*/ 0 w 5185"/>
                    <a:gd name="T115" fmla="*/ 0 h 5102"/>
                    <a:gd name="T116" fmla="*/ 0 w 5185"/>
                    <a:gd name="T117" fmla="*/ 0 h 5102"/>
                    <a:gd name="T118" fmla="*/ 0 w 5185"/>
                    <a:gd name="T119" fmla="*/ 0 h 5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85" h="5102">
                      <a:moveTo>
                        <a:pt x="4820" y="955"/>
                      </a:moveTo>
                      <a:lnTo>
                        <a:pt x="4835" y="945"/>
                      </a:lnTo>
                      <a:lnTo>
                        <a:pt x="4848" y="934"/>
                      </a:lnTo>
                      <a:lnTo>
                        <a:pt x="4862" y="920"/>
                      </a:lnTo>
                      <a:lnTo>
                        <a:pt x="4875" y="904"/>
                      </a:lnTo>
                      <a:lnTo>
                        <a:pt x="4887" y="886"/>
                      </a:lnTo>
                      <a:lnTo>
                        <a:pt x="4900" y="867"/>
                      </a:lnTo>
                      <a:lnTo>
                        <a:pt x="4910" y="845"/>
                      </a:lnTo>
                      <a:lnTo>
                        <a:pt x="4921" y="822"/>
                      </a:lnTo>
                      <a:lnTo>
                        <a:pt x="4931" y="799"/>
                      </a:lnTo>
                      <a:lnTo>
                        <a:pt x="4939" y="773"/>
                      </a:lnTo>
                      <a:lnTo>
                        <a:pt x="4946" y="747"/>
                      </a:lnTo>
                      <a:lnTo>
                        <a:pt x="4954" y="720"/>
                      </a:lnTo>
                      <a:lnTo>
                        <a:pt x="4959" y="692"/>
                      </a:lnTo>
                      <a:lnTo>
                        <a:pt x="4964" y="663"/>
                      </a:lnTo>
                      <a:lnTo>
                        <a:pt x="4967" y="634"/>
                      </a:lnTo>
                      <a:lnTo>
                        <a:pt x="4969" y="605"/>
                      </a:lnTo>
                      <a:lnTo>
                        <a:pt x="4969" y="578"/>
                      </a:lnTo>
                      <a:lnTo>
                        <a:pt x="4969" y="551"/>
                      </a:lnTo>
                      <a:lnTo>
                        <a:pt x="4967" y="526"/>
                      </a:lnTo>
                      <a:lnTo>
                        <a:pt x="4965" y="501"/>
                      </a:lnTo>
                      <a:lnTo>
                        <a:pt x="4961" y="477"/>
                      </a:lnTo>
                      <a:lnTo>
                        <a:pt x="4956" y="453"/>
                      </a:lnTo>
                      <a:lnTo>
                        <a:pt x="4950" y="432"/>
                      </a:lnTo>
                      <a:lnTo>
                        <a:pt x="4943" y="410"/>
                      </a:lnTo>
                      <a:lnTo>
                        <a:pt x="4935" y="390"/>
                      </a:lnTo>
                      <a:lnTo>
                        <a:pt x="4927" y="372"/>
                      </a:lnTo>
                      <a:lnTo>
                        <a:pt x="4916" y="354"/>
                      </a:lnTo>
                      <a:lnTo>
                        <a:pt x="4906" y="337"/>
                      </a:lnTo>
                      <a:lnTo>
                        <a:pt x="4894" y="322"/>
                      </a:lnTo>
                      <a:lnTo>
                        <a:pt x="4881" y="308"/>
                      </a:lnTo>
                      <a:lnTo>
                        <a:pt x="4868" y="296"/>
                      </a:lnTo>
                      <a:lnTo>
                        <a:pt x="4853" y="286"/>
                      </a:lnTo>
                      <a:lnTo>
                        <a:pt x="4834" y="273"/>
                      </a:lnTo>
                      <a:lnTo>
                        <a:pt x="4814" y="262"/>
                      </a:lnTo>
                      <a:lnTo>
                        <a:pt x="4794" y="253"/>
                      </a:lnTo>
                      <a:lnTo>
                        <a:pt x="4774" y="244"/>
                      </a:lnTo>
                      <a:lnTo>
                        <a:pt x="4753" y="237"/>
                      </a:lnTo>
                      <a:lnTo>
                        <a:pt x="4732" y="231"/>
                      </a:lnTo>
                      <a:lnTo>
                        <a:pt x="4712" y="226"/>
                      </a:lnTo>
                      <a:lnTo>
                        <a:pt x="4690" y="223"/>
                      </a:lnTo>
                      <a:lnTo>
                        <a:pt x="4669" y="220"/>
                      </a:lnTo>
                      <a:lnTo>
                        <a:pt x="4649" y="217"/>
                      </a:lnTo>
                      <a:lnTo>
                        <a:pt x="4627" y="217"/>
                      </a:lnTo>
                      <a:lnTo>
                        <a:pt x="4606" y="217"/>
                      </a:lnTo>
                      <a:lnTo>
                        <a:pt x="4586" y="219"/>
                      </a:lnTo>
                      <a:lnTo>
                        <a:pt x="4566" y="221"/>
                      </a:lnTo>
                      <a:lnTo>
                        <a:pt x="4545" y="223"/>
                      </a:lnTo>
                      <a:lnTo>
                        <a:pt x="4526" y="227"/>
                      </a:lnTo>
                      <a:lnTo>
                        <a:pt x="4507" y="231"/>
                      </a:lnTo>
                      <a:lnTo>
                        <a:pt x="4487" y="235"/>
                      </a:lnTo>
                      <a:lnTo>
                        <a:pt x="4470" y="241"/>
                      </a:lnTo>
                      <a:lnTo>
                        <a:pt x="4451" y="246"/>
                      </a:lnTo>
                      <a:lnTo>
                        <a:pt x="4435" y="254"/>
                      </a:lnTo>
                      <a:lnTo>
                        <a:pt x="4418" y="260"/>
                      </a:lnTo>
                      <a:lnTo>
                        <a:pt x="4401" y="268"/>
                      </a:lnTo>
                      <a:lnTo>
                        <a:pt x="4386" y="275"/>
                      </a:lnTo>
                      <a:lnTo>
                        <a:pt x="4371" y="284"/>
                      </a:lnTo>
                      <a:lnTo>
                        <a:pt x="4358" y="292"/>
                      </a:lnTo>
                      <a:lnTo>
                        <a:pt x="4346" y="301"/>
                      </a:lnTo>
                      <a:lnTo>
                        <a:pt x="4333" y="310"/>
                      </a:lnTo>
                      <a:lnTo>
                        <a:pt x="4323" y="319"/>
                      </a:lnTo>
                      <a:lnTo>
                        <a:pt x="4313" y="328"/>
                      </a:lnTo>
                      <a:lnTo>
                        <a:pt x="4304" y="337"/>
                      </a:lnTo>
                      <a:lnTo>
                        <a:pt x="4296" y="347"/>
                      </a:lnTo>
                      <a:lnTo>
                        <a:pt x="4277" y="371"/>
                      </a:lnTo>
                      <a:lnTo>
                        <a:pt x="4257" y="392"/>
                      </a:lnTo>
                      <a:lnTo>
                        <a:pt x="4236" y="413"/>
                      </a:lnTo>
                      <a:lnTo>
                        <a:pt x="4213" y="432"/>
                      </a:lnTo>
                      <a:lnTo>
                        <a:pt x="4190" y="449"/>
                      </a:lnTo>
                      <a:lnTo>
                        <a:pt x="4167" y="466"/>
                      </a:lnTo>
                      <a:lnTo>
                        <a:pt x="4142" y="480"/>
                      </a:lnTo>
                      <a:lnTo>
                        <a:pt x="4116" y="494"/>
                      </a:lnTo>
                      <a:lnTo>
                        <a:pt x="4090" y="505"/>
                      </a:lnTo>
                      <a:lnTo>
                        <a:pt x="4063" y="516"/>
                      </a:lnTo>
                      <a:lnTo>
                        <a:pt x="4036" y="525"/>
                      </a:lnTo>
                      <a:lnTo>
                        <a:pt x="4010" y="533"/>
                      </a:lnTo>
                      <a:lnTo>
                        <a:pt x="3982" y="540"/>
                      </a:lnTo>
                      <a:lnTo>
                        <a:pt x="3954" y="545"/>
                      </a:lnTo>
                      <a:lnTo>
                        <a:pt x="3926" y="549"/>
                      </a:lnTo>
                      <a:lnTo>
                        <a:pt x="3897" y="552"/>
                      </a:lnTo>
                      <a:lnTo>
                        <a:pt x="3869" y="555"/>
                      </a:lnTo>
                      <a:lnTo>
                        <a:pt x="3840" y="556"/>
                      </a:lnTo>
                      <a:lnTo>
                        <a:pt x="3812" y="556"/>
                      </a:lnTo>
                      <a:lnTo>
                        <a:pt x="3784" y="555"/>
                      </a:lnTo>
                      <a:lnTo>
                        <a:pt x="3756" y="554"/>
                      </a:lnTo>
                      <a:lnTo>
                        <a:pt x="3729" y="550"/>
                      </a:lnTo>
                      <a:lnTo>
                        <a:pt x="3702" y="546"/>
                      </a:lnTo>
                      <a:lnTo>
                        <a:pt x="3676" y="542"/>
                      </a:lnTo>
                      <a:lnTo>
                        <a:pt x="3650" y="537"/>
                      </a:lnTo>
                      <a:lnTo>
                        <a:pt x="3624" y="531"/>
                      </a:lnTo>
                      <a:lnTo>
                        <a:pt x="3599" y="524"/>
                      </a:lnTo>
                      <a:lnTo>
                        <a:pt x="3575" y="515"/>
                      </a:lnTo>
                      <a:lnTo>
                        <a:pt x="3551" y="507"/>
                      </a:lnTo>
                      <a:lnTo>
                        <a:pt x="3530" y="498"/>
                      </a:lnTo>
                      <a:lnTo>
                        <a:pt x="3508" y="488"/>
                      </a:lnTo>
                      <a:lnTo>
                        <a:pt x="3487" y="478"/>
                      </a:lnTo>
                      <a:lnTo>
                        <a:pt x="3459" y="464"/>
                      </a:lnTo>
                      <a:lnTo>
                        <a:pt x="3424" y="446"/>
                      </a:lnTo>
                      <a:lnTo>
                        <a:pt x="3382" y="426"/>
                      </a:lnTo>
                      <a:lnTo>
                        <a:pt x="3333" y="406"/>
                      </a:lnTo>
                      <a:lnTo>
                        <a:pt x="3277" y="384"/>
                      </a:lnTo>
                      <a:lnTo>
                        <a:pt x="3217" y="362"/>
                      </a:lnTo>
                      <a:lnTo>
                        <a:pt x="3185" y="351"/>
                      </a:lnTo>
                      <a:lnTo>
                        <a:pt x="3151" y="341"/>
                      </a:lnTo>
                      <a:lnTo>
                        <a:pt x="3117" y="330"/>
                      </a:lnTo>
                      <a:lnTo>
                        <a:pt x="3081" y="320"/>
                      </a:lnTo>
                      <a:lnTo>
                        <a:pt x="3044" y="311"/>
                      </a:lnTo>
                      <a:lnTo>
                        <a:pt x="3006" y="302"/>
                      </a:lnTo>
                      <a:lnTo>
                        <a:pt x="2967" y="294"/>
                      </a:lnTo>
                      <a:lnTo>
                        <a:pt x="2928" y="287"/>
                      </a:lnTo>
                      <a:lnTo>
                        <a:pt x="2887" y="280"/>
                      </a:lnTo>
                      <a:lnTo>
                        <a:pt x="2845" y="274"/>
                      </a:lnTo>
                      <a:lnTo>
                        <a:pt x="2803" y="269"/>
                      </a:lnTo>
                      <a:lnTo>
                        <a:pt x="2760" y="266"/>
                      </a:lnTo>
                      <a:lnTo>
                        <a:pt x="2716" y="263"/>
                      </a:lnTo>
                      <a:lnTo>
                        <a:pt x="2672" y="262"/>
                      </a:lnTo>
                      <a:lnTo>
                        <a:pt x="2627" y="262"/>
                      </a:lnTo>
                      <a:lnTo>
                        <a:pt x="2583" y="264"/>
                      </a:lnTo>
                      <a:lnTo>
                        <a:pt x="2536" y="267"/>
                      </a:lnTo>
                      <a:lnTo>
                        <a:pt x="2490" y="271"/>
                      </a:lnTo>
                      <a:lnTo>
                        <a:pt x="2444" y="277"/>
                      </a:lnTo>
                      <a:lnTo>
                        <a:pt x="2397" y="286"/>
                      </a:lnTo>
                      <a:lnTo>
                        <a:pt x="2314" y="302"/>
                      </a:lnTo>
                      <a:lnTo>
                        <a:pt x="2233" y="321"/>
                      </a:lnTo>
                      <a:lnTo>
                        <a:pt x="2195" y="331"/>
                      </a:lnTo>
                      <a:lnTo>
                        <a:pt x="2156" y="342"/>
                      </a:lnTo>
                      <a:lnTo>
                        <a:pt x="2119" y="352"/>
                      </a:lnTo>
                      <a:lnTo>
                        <a:pt x="2084" y="363"/>
                      </a:lnTo>
                      <a:lnTo>
                        <a:pt x="2049" y="375"/>
                      </a:lnTo>
                      <a:lnTo>
                        <a:pt x="2014" y="387"/>
                      </a:lnTo>
                      <a:lnTo>
                        <a:pt x="1981" y="399"/>
                      </a:lnTo>
                      <a:lnTo>
                        <a:pt x="1948" y="412"/>
                      </a:lnTo>
                      <a:lnTo>
                        <a:pt x="1917" y="425"/>
                      </a:lnTo>
                      <a:lnTo>
                        <a:pt x="1886" y="440"/>
                      </a:lnTo>
                      <a:lnTo>
                        <a:pt x="1855" y="453"/>
                      </a:lnTo>
                      <a:lnTo>
                        <a:pt x="1826" y="469"/>
                      </a:lnTo>
                      <a:lnTo>
                        <a:pt x="1797" y="483"/>
                      </a:lnTo>
                      <a:lnTo>
                        <a:pt x="1769" y="500"/>
                      </a:lnTo>
                      <a:lnTo>
                        <a:pt x="1742" y="515"/>
                      </a:lnTo>
                      <a:lnTo>
                        <a:pt x="1715" y="532"/>
                      </a:lnTo>
                      <a:lnTo>
                        <a:pt x="1689" y="549"/>
                      </a:lnTo>
                      <a:lnTo>
                        <a:pt x="1664" y="567"/>
                      </a:lnTo>
                      <a:lnTo>
                        <a:pt x="1639" y="586"/>
                      </a:lnTo>
                      <a:lnTo>
                        <a:pt x="1616" y="604"/>
                      </a:lnTo>
                      <a:lnTo>
                        <a:pt x="1593" y="624"/>
                      </a:lnTo>
                      <a:lnTo>
                        <a:pt x="1570" y="643"/>
                      </a:lnTo>
                      <a:lnTo>
                        <a:pt x="1548" y="664"/>
                      </a:lnTo>
                      <a:lnTo>
                        <a:pt x="1528" y="685"/>
                      </a:lnTo>
                      <a:lnTo>
                        <a:pt x="1507" y="707"/>
                      </a:lnTo>
                      <a:lnTo>
                        <a:pt x="1486" y="728"/>
                      </a:lnTo>
                      <a:lnTo>
                        <a:pt x="1468" y="751"/>
                      </a:lnTo>
                      <a:lnTo>
                        <a:pt x="1448" y="775"/>
                      </a:lnTo>
                      <a:lnTo>
                        <a:pt x="1432" y="796"/>
                      </a:lnTo>
                      <a:lnTo>
                        <a:pt x="1415" y="819"/>
                      </a:lnTo>
                      <a:lnTo>
                        <a:pt x="1399" y="842"/>
                      </a:lnTo>
                      <a:lnTo>
                        <a:pt x="1382" y="867"/>
                      </a:lnTo>
                      <a:lnTo>
                        <a:pt x="1350" y="917"/>
                      </a:lnTo>
                      <a:lnTo>
                        <a:pt x="1320" y="970"/>
                      </a:lnTo>
                      <a:lnTo>
                        <a:pt x="1290" y="1026"/>
                      </a:lnTo>
                      <a:lnTo>
                        <a:pt x="1261" y="1084"/>
                      </a:lnTo>
                      <a:lnTo>
                        <a:pt x="1233" y="1145"/>
                      </a:lnTo>
                      <a:lnTo>
                        <a:pt x="1206" y="1207"/>
                      </a:lnTo>
                      <a:lnTo>
                        <a:pt x="1181" y="1271"/>
                      </a:lnTo>
                      <a:lnTo>
                        <a:pt x="1158" y="1337"/>
                      </a:lnTo>
                      <a:lnTo>
                        <a:pt x="1135" y="1404"/>
                      </a:lnTo>
                      <a:lnTo>
                        <a:pt x="1114" y="1473"/>
                      </a:lnTo>
                      <a:lnTo>
                        <a:pt x="1096" y="1543"/>
                      </a:lnTo>
                      <a:lnTo>
                        <a:pt x="1078" y="1613"/>
                      </a:lnTo>
                      <a:lnTo>
                        <a:pt x="1061" y="1686"/>
                      </a:lnTo>
                      <a:lnTo>
                        <a:pt x="1048" y="1757"/>
                      </a:lnTo>
                      <a:lnTo>
                        <a:pt x="1043" y="1794"/>
                      </a:lnTo>
                      <a:lnTo>
                        <a:pt x="1039" y="1837"/>
                      </a:lnTo>
                      <a:lnTo>
                        <a:pt x="1037" y="1884"/>
                      </a:lnTo>
                      <a:lnTo>
                        <a:pt x="1036" y="1936"/>
                      </a:lnTo>
                      <a:lnTo>
                        <a:pt x="1037" y="1992"/>
                      </a:lnTo>
                      <a:lnTo>
                        <a:pt x="1039" y="2053"/>
                      </a:lnTo>
                      <a:lnTo>
                        <a:pt x="1042" y="2116"/>
                      </a:lnTo>
                      <a:lnTo>
                        <a:pt x="1046" y="2183"/>
                      </a:lnTo>
                      <a:lnTo>
                        <a:pt x="1051" y="2252"/>
                      </a:lnTo>
                      <a:lnTo>
                        <a:pt x="1057" y="2325"/>
                      </a:lnTo>
                      <a:lnTo>
                        <a:pt x="1065" y="2399"/>
                      </a:lnTo>
                      <a:lnTo>
                        <a:pt x="1073" y="2476"/>
                      </a:lnTo>
                      <a:lnTo>
                        <a:pt x="1090" y="2631"/>
                      </a:lnTo>
                      <a:lnTo>
                        <a:pt x="1111" y="2789"/>
                      </a:lnTo>
                      <a:lnTo>
                        <a:pt x="1133" y="2946"/>
                      </a:lnTo>
                      <a:lnTo>
                        <a:pt x="1157" y="3099"/>
                      </a:lnTo>
                      <a:lnTo>
                        <a:pt x="1179" y="3247"/>
                      </a:lnTo>
                      <a:lnTo>
                        <a:pt x="1202" y="3384"/>
                      </a:lnTo>
                      <a:lnTo>
                        <a:pt x="1225" y="3509"/>
                      </a:lnTo>
                      <a:lnTo>
                        <a:pt x="1244" y="3619"/>
                      </a:lnTo>
                      <a:lnTo>
                        <a:pt x="1263" y="3710"/>
                      </a:lnTo>
                      <a:lnTo>
                        <a:pt x="1278" y="3780"/>
                      </a:lnTo>
                      <a:lnTo>
                        <a:pt x="1285" y="3812"/>
                      </a:lnTo>
                      <a:lnTo>
                        <a:pt x="1291" y="3844"/>
                      </a:lnTo>
                      <a:lnTo>
                        <a:pt x="1296" y="3878"/>
                      </a:lnTo>
                      <a:lnTo>
                        <a:pt x="1301" y="3912"/>
                      </a:lnTo>
                      <a:lnTo>
                        <a:pt x="1304" y="3947"/>
                      </a:lnTo>
                      <a:lnTo>
                        <a:pt x="1308" y="3981"/>
                      </a:lnTo>
                      <a:lnTo>
                        <a:pt x="1311" y="4017"/>
                      </a:lnTo>
                      <a:lnTo>
                        <a:pt x="1312" y="4053"/>
                      </a:lnTo>
                      <a:lnTo>
                        <a:pt x="1313" y="4090"/>
                      </a:lnTo>
                      <a:lnTo>
                        <a:pt x="1313" y="4126"/>
                      </a:lnTo>
                      <a:lnTo>
                        <a:pt x="1312" y="4163"/>
                      </a:lnTo>
                      <a:lnTo>
                        <a:pt x="1311" y="4200"/>
                      </a:lnTo>
                      <a:lnTo>
                        <a:pt x="1308" y="4236"/>
                      </a:lnTo>
                      <a:lnTo>
                        <a:pt x="1304" y="4274"/>
                      </a:lnTo>
                      <a:lnTo>
                        <a:pt x="1300" y="4311"/>
                      </a:lnTo>
                      <a:lnTo>
                        <a:pt x="1295" y="4347"/>
                      </a:lnTo>
                      <a:lnTo>
                        <a:pt x="1290" y="4383"/>
                      </a:lnTo>
                      <a:lnTo>
                        <a:pt x="1283" y="4419"/>
                      </a:lnTo>
                      <a:lnTo>
                        <a:pt x="1275" y="4456"/>
                      </a:lnTo>
                      <a:lnTo>
                        <a:pt x="1266" y="4491"/>
                      </a:lnTo>
                      <a:lnTo>
                        <a:pt x="1257" y="4525"/>
                      </a:lnTo>
                      <a:lnTo>
                        <a:pt x="1247" y="4559"/>
                      </a:lnTo>
                      <a:lnTo>
                        <a:pt x="1235" y="4593"/>
                      </a:lnTo>
                      <a:lnTo>
                        <a:pt x="1222" y="4625"/>
                      </a:lnTo>
                      <a:lnTo>
                        <a:pt x="1208" y="4657"/>
                      </a:lnTo>
                      <a:lnTo>
                        <a:pt x="1194" y="4688"/>
                      </a:lnTo>
                      <a:lnTo>
                        <a:pt x="1178" y="4718"/>
                      </a:lnTo>
                      <a:lnTo>
                        <a:pt x="1162" y="4747"/>
                      </a:lnTo>
                      <a:lnTo>
                        <a:pt x="1144" y="4775"/>
                      </a:lnTo>
                      <a:lnTo>
                        <a:pt x="1126" y="4802"/>
                      </a:lnTo>
                      <a:lnTo>
                        <a:pt x="1106" y="4828"/>
                      </a:lnTo>
                      <a:lnTo>
                        <a:pt x="1085" y="4852"/>
                      </a:lnTo>
                      <a:lnTo>
                        <a:pt x="1071" y="4866"/>
                      </a:lnTo>
                      <a:lnTo>
                        <a:pt x="1056" y="4880"/>
                      </a:lnTo>
                      <a:lnTo>
                        <a:pt x="1041" y="4895"/>
                      </a:lnTo>
                      <a:lnTo>
                        <a:pt x="1025" y="4909"/>
                      </a:lnTo>
                      <a:lnTo>
                        <a:pt x="1009" y="4923"/>
                      </a:lnTo>
                      <a:lnTo>
                        <a:pt x="991" y="4935"/>
                      </a:lnTo>
                      <a:lnTo>
                        <a:pt x="975" y="4948"/>
                      </a:lnTo>
                      <a:lnTo>
                        <a:pt x="956" y="4960"/>
                      </a:lnTo>
                      <a:lnTo>
                        <a:pt x="937" y="4972"/>
                      </a:lnTo>
                      <a:lnTo>
                        <a:pt x="919" y="4983"/>
                      </a:lnTo>
                      <a:lnTo>
                        <a:pt x="899" y="4994"/>
                      </a:lnTo>
                      <a:lnTo>
                        <a:pt x="879" y="5005"/>
                      </a:lnTo>
                      <a:lnTo>
                        <a:pt x="860" y="5014"/>
                      </a:lnTo>
                      <a:lnTo>
                        <a:pt x="839" y="5024"/>
                      </a:lnTo>
                      <a:lnTo>
                        <a:pt x="818" y="5032"/>
                      </a:lnTo>
                      <a:lnTo>
                        <a:pt x="798" y="5041"/>
                      </a:lnTo>
                      <a:lnTo>
                        <a:pt x="776" y="5049"/>
                      </a:lnTo>
                      <a:lnTo>
                        <a:pt x="754" y="5056"/>
                      </a:lnTo>
                      <a:lnTo>
                        <a:pt x="733" y="5063"/>
                      </a:lnTo>
                      <a:lnTo>
                        <a:pt x="711" y="5070"/>
                      </a:lnTo>
                      <a:lnTo>
                        <a:pt x="688" y="5075"/>
                      </a:lnTo>
                      <a:lnTo>
                        <a:pt x="665" y="5080"/>
                      </a:lnTo>
                      <a:lnTo>
                        <a:pt x="643" y="5085"/>
                      </a:lnTo>
                      <a:lnTo>
                        <a:pt x="620" y="5089"/>
                      </a:lnTo>
                      <a:lnTo>
                        <a:pt x="597" y="5092"/>
                      </a:lnTo>
                      <a:lnTo>
                        <a:pt x="574" y="5096"/>
                      </a:lnTo>
                      <a:lnTo>
                        <a:pt x="552" y="5098"/>
                      </a:lnTo>
                      <a:lnTo>
                        <a:pt x="528" y="5100"/>
                      </a:lnTo>
                      <a:lnTo>
                        <a:pt x="505" y="5101"/>
                      </a:lnTo>
                      <a:lnTo>
                        <a:pt x="481" y="5102"/>
                      </a:lnTo>
                      <a:lnTo>
                        <a:pt x="459" y="5102"/>
                      </a:lnTo>
                      <a:lnTo>
                        <a:pt x="436" y="5101"/>
                      </a:lnTo>
                      <a:lnTo>
                        <a:pt x="402" y="5099"/>
                      </a:lnTo>
                      <a:lnTo>
                        <a:pt x="369" y="5094"/>
                      </a:lnTo>
                      <a:lnTo>
                        <a:pt x="337" y="5090"/>
                      </a:lnTo>
                      <a:lnTo>
                        <a:pt x="306" y="5084"/>
                      </a:lnTo>
                      <a:lnTo>
                        <a:pt x="276" y="5077"/>
                      </a:lnTo>
                      <a:lnTo>
                        <a:pt x="247" y="5069"/>
                      </a:lnTo>
                      <a:lnTo>
                        <a:pt x="219" y="5058"/>
                      </a:lnTo>
                      <a:lnTo>
                        <a:pt x="192" y="5047"/>
                      </a:lnTo>
                      <a:lnTo>
                        <a:pt x="166" y="5036"/>
                      </a:lnTo>
                      <a:lnTo>
                        <a:pt x="141" y="5022"/>
                      </a:lnTo>
                      <a:lnTo>
                        <a:pt x="118" y="5008"/>
                      </a:lnTo>
                      <a:lnTo>
                        <a:pt x="97" y="4991"/>
                      </a:lnTo>
                      <a:lnTo>
                        <a:pt x="76" y="4975"/>
                      </a:lnTo>
                      <a:lnTo>
                        <a:pt x="56" y="4957"/>
                      </a:lnTo>
                      <a:lnTo>
                        <a:pt x="39" y="4937"/>
                      </a:lnTo>
                      <a:lnTo>
                        <a:pt x="22" y="4918"/>
                      </a:lnTo>
                      <a:lnTo>
                        <a:pt x="16" y="4908"/>
                      </a:lnTo>
                      <a:lnTo>
                        <a:pt x="11" y="4899"/>
                      </a:lnTo>
                      <a:lnTo>
                        <a:pt x="7" y="4889"/>
                      </a:lnTo>
                      <a:lnTo>
                        <a:pt x="4" y="4879"/>
                      </a:lnTo>
                      <a:lnTo>
                        <a:pt x="2" y="4869"/>
                      </a:lnTo>
                      <a:lnTo>
                        <a:pt x="0" y="4859"/>
                      </a:lnTo>
                      <a:lnTo>
                        <a:pt x="0" y="4848"/>
                      </a:lnTo>
                      <a:lnTo>
                        <a:pt x="2" y="4838"/>
                      </a:lnTo>
                      <a:lnTo>
                        <a:pt x="3" y="4828"/>
                      </a:lnTo>
                      <a:lnTo>
                        <a:pt x="6" y="4817"/>
                      </a:lnTo>
                      <a:lnTo>
                        <a:pt x="10" y="4808"/>
                      </a:lnTo>
                      <a:lnTo>
                        <a:pt x="14" y="4799"/>
                      </a:lnTo>
                      <a:lnTo>
                        <a:pt x="20" y="4789"/>
                      </a:lnTo>
                      <a:lnTo>
                        <a:pt x="26" y="4781"/>
                      </a:lnTo>
                      <a:lnTo>
                        <a:pt x="35" y="4773"/>
                      </a:lnTo>
                      <a:lnTo>
                        <a:pt x="43" y="4766"/>
                      </a:lnTo>
                      <a:lnTo>
                        <a:pt x="52" y="4759"/>
                      </a:lnTo>
                      <a:lnTo>
                        <a:pt x="61" y="4754"/>
                      </a:lnTo>
                      <a:lnTo>
                        <a:pt x="71" y="4750"/>
                      </a:lnTo>
                      <a:lnTo>
                        <a:pt x="81" y="4747"/>
                      </a:lnTo>
                      <a:lnTo>
                        <a:pt x="91" y="4745"/>
                      </a:lnTo>
                      <a:lnTo>
                        <a:pt x="102" y="4744"/>
                      </a:lnTo>
                      <a:lnTo>
                        <a:pt x="112" y="4744"/>
                      </a:lnTo>
                      <a:lnTo>
                        <a:pt x="122" y="4745"/>
                      </a:lnTo>
                      <a:lnTo>
                        <a:pt x="133" y="4747"/>
                      </a:lnTo>
                      <a:lnTo>
                        <a:pt x="143" y="4750"/>
                      </a:lnTo>
                      <a:lnTo>
                        <a:pt x="152" y="4753"/>
                      </a:lnTo>
                      <a:lnTo>
                        <a:pt x="162" y="4758"/>
                      </a:lnTo>
                      <a:lnTo>
                        <a:pt x="171" y="4764"/>
                      </a:lnTo>
                      <a:lnTo>
                        <a:pt x="179" y="4771"/>
                      </a:lnTo>
                      <a:lnTo>
                        <a:pt x="188" y="4778"/>
                      </a:lnTo>
                      <a:lnTo>
                        <a:pt x="195" y="4786"/>
                      </a:lnTo>
                      <a:lnTo>
                        <a:pt x="203" y="4797"/>
                      </a:lnTo>
                      <a:lnTo>
                        <a:pt x="212" y="4807"/>
                      </a:lnTo>
                      <a:lnTo>
                        <a:pt x="224" y="4816"/>
                      </a:lnTo>
                      <a:lnTo>
                        <a:pt x="235" y="4825"/>
                      </a:lnTo>
                      <a:lnTo>
                        <a:pt x="249" y="4833"/>
                      </a:lnTo>
                      <a:lnTo>
                        <a:pt x="262" y="4841"/>
                      </a:lnTo>
                      <a:lnTo>
                        <a:pt x="278" y="4848"/>
                      </a:lnTo>
                      <a:lnTo>
                        <a:pt x="293" y="4855"/>
                      </a:lnTo>
                      <a:lnTo>
                        <a:pt x="310" y="4861"/>
                      </a:lnTo>
                      <a:lnTo>
                        <a:pt x="326" y="4866"/>
                      </a:lnTo>
                      <a:lnTo>
                        <a:pt x="345" y="4871"/>
                      </a:lnTo>
                      <a:lnTo>
                        <a:pt x="363" y="4875"/>
                      </a:lnTo>
                      <a:lnTo>
                        <a:pt x="383" y="4878"/>
                      </a:lnTo>
                      <a:lnTo>
                        <a:pt x="403" y="4881"/>
                      </a:lnTo>
                      <a:lnTo>
                        <a:pt x="423" y="4884"/>
                      </a:lnTo>
                      <a:lnTo>
                        <a:pt x="445" y="4885"/>
                      </a:lnTo>
                      <a:lnTo>
                        <a:pt x="479" y="4885"/>
                      </a:lnTo>
                      <a:lnTo>
                        <a:pt x="513" y="4884"/>
                      </a:lnTo>
                      <a:lnTo>
                        <a:pt x="549" y="4880"/>
                      </a:lnTo>
                      <a:lnTo>
                        <a:pt x="583" y="4876"/>
                      </a:lnTo>
                      <a:lnTo>
                        <a:pt x="616" y="4870"/>
                      </a:lnTo>
                      <a:lnTo>
                        <a:pt x="650" y="4862"/>
                      </a:lnTo>
                      <a:lnTo>
                        <a:pt x="682" y="4853"/>
                      </a:lnTo>
                      <a:lnTo>
                        <a:pt x="714" y="4841"/>
                      </a:lnTo>
                      <a:lnTo>
                        <a:pt x="745" y="4829"/>
                      </a:lnTo>
                      <a:lnTo>
                        <a:pt x="775" y="4815"/>
                      </a:lnTo>
                      <a:lnTo>
                        <a:pt x="804" y="4800"/>
                      </a:lnTo>
                      <a:lnTo>
                        <a:pt x="832" y="4783"/>
                      </a:lnTo>
                      <a:lnTo>
                        <a:pt x="858" y="4766"/>
                      </a:lnTo>
                      <a:lnTo>
                        <a:pt x="883" y="4747"/>
                      </a:lnTo>
                      <a:lnTo>
                        <a:pt x="904" y="4726"/>
                      </a:lnTo>
                      <a:lnTo>
                        <a:pt x="925" y="4706"/>
                      </a:lnTo>
                      <a:lnTo>
                        <a:pt x="941" y="4687"/>
                      </a:lnTo>
                      <a:lnTo>
                        <a:pt x="956" y="4667"/>
                      </a:lnTo>
                      <a:lnTo>
                        <a:pt x="970" y="4647"/>
                      </a:lnTo>
                      <a:lnTo>
                        <a:pt x="984" y="4625"/>
                      </a:lnTo>
                      <a:lnTo>
                        <a:pt x="996" y="4602"/>
                      </a:lnTo>
                      <a:lnTo>
                        <a:pt x="1008" y="4580"/>
                      </a:lnTo>
                      <a:lnTo>
                        <a:pt x="1019" y="4555"/>
                      </a:lnTo>
                      <a:lnTo>
                        <a:pt x="1029" y="4529"/>
                      </a:lnTo>
                      <a:lnTo>
                        <a:pt x="1039" y="4503"/>
                      </a:lnTo>
                      <a:lnTo>
                        <a:pt x="1047" y="4476"/>
                      </a:lnTo>
                      <a:lnTo>
                        <a:pt x="1055" y="4448"/>
                      </a:lnTo>
                      <a:lnTo>
                        <a:pt x="1062" y="4420"/>
                      </a:lnTo>
                      <a:lnTo>
                        <a:pt x="1070" y="4391"/>
                      </a:lnTo>
                      <a:lnTo>
                        <a:pt x="1075" y="4362"/>
                      </a:lnTo>
                      <a:lnTo>
                        <a:pt x="1080" y="4332"/>
                      </a:lnTo>
                      <a:lnTo>
                        <a:pt x="1085" y="4303"/>
                      </a:lnTo>
                      <a:lnTo>
                        <a:pt x="1088" y="4273"/>
                      </a:lnTo>
                      <a:lnTo>
                        <a:pt x="1091" y="4243"/>
                      </a:lnTo>
                      <a:lnTo>
                        <a:pt x="1095" y="4212"/>
                      </a:lnTo>
                      <a:lnTo>
                        <a:pt x="1096" y="4182"/>
                      </a:lnTo>
                      <a:lnTo>
                        <a:pt x="1097" y="4151"/>
                      </a:lnTo>
                      <a:lnTo>
                        <a:pt x="1098" y="4120"/>
                      </a:lnTo>
                      <a:lnTo>
                        <a:pt x="1098" y="4090"/>
                      </a:lnTo>
                      <a:lnTo>
                        <a:pt x="1097" y="4058"/>
                      </a:lnTo>
                      <a:lnTo>
                        <a:pt x="1095" y="4029"/>
                      </a:lnTo>
                      <a:lnTo>
                        <a:pt x="1092" y="3999"/>
                      </a:lnTo>
                      <a:lnTo>
                        <a:pt x="1090" y="3970"/>
                      </a:lnTo>
                      <a:lnTo>
                        <a:pt x="1086" y="3941"/>
                      </a:lnTo>
                      <a:lnTo>
                        <a:pt x="1082" y="3912"/>
                      </a:lnTo>
                      <a:lnTo>
                        <a:pt x="1078" y="3884"/>
                      </a:lnTo>
                      <a:lnTo>
                        <a:pt x="1073" y="3856"/>
                      </a:lnTo>
                      <a:lnTo>
                        <a:pt x="1067" y="3829"/>
                      </a:lnTo>
                      <a:lnTo>
                        <a:pt x="1052" y="3761"/>
                      </a:lnTo>
                      <a:lnTo>
                        <a:pt x="1035" y="3671"/>
                      </a:lnTo>
                      <a:lnTo>
                        <a:pt x="1014" y="3560"/>
                      </a:lnTo>
                      <a:lnTo>
                        <a:pt x="991" y="3433"/>
                      </a:lnTo>
                      <a:lnTo>
                        <a:pt x="967" y="3292"/>
                      </a:lnTo>
                      <a:lnTo>
                        <a:pt x="944" y="3141"/>
                      </a:lnTo>
                      <a:lnTo>
                        <a:pt x="920" y="2982"/>
                      </a:lnTo>
                      <a:lnTo>
                        <a:pt x="897" y="2819"/>
                      </a:lnTo>
                      <a:lnTo>
                        <a:pt x="876" y="2654"/>
                      </a:lnTo>
                      <a:lnTo>
                        <a:pt x="857" y="2492"/>
                      </a:lnTo>
                      <a:lnTo>
                        <a:pt x="848" y="2411"/>
                      </a:lnTo>
                      <a:lnTo>
                        <a:pt x="841" y="2333"/>
                      </a:lnTo>
                      <a:lnTo>
                        <a:pt x="835" y="2257"/>
                      </a:lnTo>
                      <a:lnTo>
                        <a:pt x="830" y="2183"/>
                      </a:lnTo>
                      <a:lnTo>
                        <a:pt x="826" y="2112"/>
                      </a:lnTo>
                      <a:lnTo>
                        <a:pt x="823" y="2043"/>
                      </a:lnTo>
                      <a:lnTo>
                        <a:pt x="820" y="1978"/>
                      </a:lnTo>
                      <a:lnTo>
                        <a:pt x="820" y="1917"/>
                      </a:lnTo>
                      <a:lnTo>
                        <a:pt x="822" y="1860"/>
                      </a:lnTo>
                      <a:lnTo>
                        <a:pt x="825" y="1808"/>
                      </a:lnTo>
                      <a:lnTo>
                        <a:pt x="829" y="1761"/>
                      </a:lnTo>
                      <a:lnTo>
                        <a:pt x="835" y="1719"/>
                      </a:lnTo>
                      <a:lnTo>
                        <a:pt x="850" y="1639"/>
                      </a:lnTo>
                      <a:lnTo>
                        <a:pt x="868" y="1561"/>
                      </a:lnTo>
                      <a:lnTo>
                        <a:pt x="887" y="1483"/>
                      </a:lnTo>
                      <a:lnTo>
                        <a:pt x="908" y="1408"/>
                      </a:lnTo>
                      <a:lnTo>
                        <a:pt x="931" y="1332"/>
                      </a:lnTo>
                      <a:lnTo>
                        <a:pt x="955" y="1259"/>
                      </a:lnTo>
                      <a:lnTo>
                        <a:pt x="981" y="1187"/>
                      </a:lnTo>
                      <a:lnTo>
                        <a:pt x="1009" y="1117"/>
                      </a:lnTo>
                      <a:lnTo>
                        <a:pt x="1038" y="1050"/>
                      </a:lnTo>
                      <a:lnTo>
                        <a:pt x="1069" y="984"/>
                      </a:lnTo>
                      <a:lnTo>
                        <a:pt x="1101" y="920"/>
                      </a:lnTo>
                      <a:lnTo>
                        <a:pt x="1134" y="859"/>
                      </a:lnTo>
                      <a:lnTo>
                        <a:pt x="1150" y="829"/>
                      </a:lnTo>
                      <a:lnTo>
                        <a:pt x="1168" y="800"/>
                      </a:lnTo>
                      <a:lnTo>
                        <a:pt x="1186" y="772"/>
                      </a:lnTo>
                      <a:lnTo>
                        <a:pt x="1204" y="744"/>
                      </a:lnTo>
                      <a:lnTo>
                        <a:pt x="1222" y="717"/>
                      </a:lnTo>
                      <a:lnTo>
                        <a:pt x="1240" y="691"/>
                      </a:lnTo>
                      <a:lnTo>
                        <a:pt x="1260" y="665"/>
                      </a:lnTo>
                      <a:lnTo>
                        <a:pt x="1279" y="640"/>
                      </a:lnTo>
                      <a:lnTo>
                        <a:pt x="1300" y="613"/>
                      </a:lnTo>
                      <a:lnTo>
                        <a:pt x="1323" y="587"/>
                      </a:lnTo>
                      <a:lnTo>
                        <a:pt x="1347" y="561"/>
                      </a:lnTo>
                      <a:lnTo>
                        <a:pt x="1371" y="535"/>
                      </a:lnTo>
                      <a:lnTo>
                        <a:pt x="1395" y="511"/>
                      </a:lnTo>
                      <a:lnTo>
                        <a:pt x="1420" y="486"/>
                      </a:lnTo>
                      <a:lnTo>
                        <a:pt x="1446" y="464"/>
                      </a:lnTo>
                      <a:lnTo>
                        <a:pt x="1473" y="441"/>
                      </a:lnTo>
                      <a:lnTo>
                        <a:pt x="1501" y="419"/>
                      </a:lnTo>
                      <a:lnTo>
                        <a:pt x="1529" y="397"/>
                      </a:lnTo>
                      <a:lnTo>
                        <a:pt x="1558" y="377"/>
                      </a:lnTo>
                      <a:lnTo>
                        <a:pt x="1587" y="357"/>
                      </a:lnTo>
                      <a:lnTo>
                        <a:pt x="1617" y="337"/>
                      </a:lnTo>
                      <a:lnTo>
                        <a:pt x="1648" y="319"/>
                      </a:lnTo>
                      <a:lnTo>
                        <a:pt x="1680" y="300"/>
                      </a:lnTo>
                      <a:lnTo>
                        <a:pt x="1713" y="283"/>
                      </a:lnTo>
                      <a:lnTo>
                        <a:pt x="1746" y="265"/>
                      </a:lnTo>
                      <a:lnTo>
                        <a:pt x="1780" y="249"/>
                      </a:lnTo>
                      <a:lnTo>
                        <a:pt x="1815" y="233"/>
                      </a:lnTo>
                      <a:lnTo>
                        <a:pt x="1851" y="217"/>
                      </a:lnTo>
                      <a:lnTo>
                        <a:pt x="1889" y="203"/>
                      </a:lnTo>
                      <a:lnTo>
                        <a:pt x="1926" y="189"/>
                      </a:lnTo>
                      <a:lnTo>
                        <a:pt x="1965" y="174"/>
                      </a:lnTo>
                      <a:lnTo>
                        <a:pt x="2004" y="162"/>
                      </a:lnTo>
                      <a:lnTo>
                        <a:pt x="2045" y="148"/>
                      </a:lnTo>
                      <a:lnTo>
                        <a:pt x="2087" y="136"/>
                      </a:lnTo>
                      <a:lnTo>
                        <a:pt x="2130" y="124"/>
                      </a:lnTo>
                      <a:lnTo>
                        <a:pt x="2173" y="113"/>
                      </a:lnTo>
                      <a:lnTo>
                        <a:pt x="2218" y="103"/>
                      </a:lnTo>
                      <a:lnTo>
                        <a:pt x="2263" y="92"/>
                      </a:lnTo>
                      <a:lnTo>
                        <a:pt x="2310" y="82"/>
                      </a:lnTo>
                      <a:lnTo>
                        <a:pt x="2357" y="73"/>
                      </a:lnTo>
                      <a:lnTo>
                        <a:pt x="2410" y="63"/>
                      </a:lnTo>
                      <a:lnTo>
                        <a:pt x="2463" y="56"/>
                      </a:lnTo>
                      <a:lnTo>
                        <a:pt x="2515" y="51"/>
                      </a:lnTo>
                      <a:lnTo>
                        <a:pt x="2567" y="48"/>
                      </a:lnTo>
                      <a:lnTo>
                        <a:pt x="2619" y="46"/>
                      </a:lnTo>
                      <a:lnTo>
                        <a:pt x="2669" y="46"/>
                      </a:lnTo>
                      <a:lnTo>
                        <a:pt x="2719" y="47"/>
                      </a:lnTo>
                      <a:lnTo>
                        <a:pt x="2769" y="50"/>
                      </a:lnTo>
                      <a:lnTo>
                        <a:pt x="2817" y="54"/>
                      </a:lnTo>
                      <a:lnTo>
                        <a:pt x="2866" y="59"/>
                      </a:lnTo>
                      <a:lnTo>
                        <a:pt x="2912" y="65"/>
                      </a:lnTo>
                      <a:lnTo>
                        <a:pt x="2959" y="73"/>
                      </a:lnTo>
                      <a:lnTo>
                        <a:pt x="3003" y="81"/>
                      </a:lnTo>
                      <a:lnTo>
                        <a:pt x="3048" y="90"/>
                      </a:lnTo>
                      <a:lnTo>
                        <a:pt x="3090" y="100"/>
                      </a:lnTo>
                      <a:lnTo>
                        <a:pt x="3132" y="110"/>
                      </a:lnTo>
                      <a:lnTo>
                        <a:pt x="3172" y="121"/>
                      </a:lnTo>
                      <a:lnTo>
                        <a:pt x="3211" y="133"/>
                      </a:lnTo>
                      <a:lnTo>
                        <a:pt x="3250" y="145"/>
                      </a:lnTo>
                      <a:lnTo>
                        <a:pt x="3286" y="156"/>
                      </a:lnTo>
                      <a:lnTo>
                        <a:pt x="3354" y="181"/>
                      </a:lnTo>
                      <a:lnTo>
                        <a:pt x="3416" y="206"/>
                      </a:lnTo>
                      <a:lnTo>
                        <a:pt x="3471" y="229"/>
                      </a:lnTo>
                      <a:lnTo>
                        <a:pt x="3518" y="252"/>
                      </a:lnTo>
                      <a:lnTo>
                        <a:pt x="3558" y="271"/>
                      </a:lnTo>
                      <a:lnTo>
                        <a:pt x="3590" y="287"/>
                      </a:lnTo>
                      <a:lnTo>
                        <a:pt x="3603" y="294"/>
                      </a:lnTo>
                      <a:lnTo>
                        <a:pt x="3618" y="300"/>
                      </a:lnTo>
                      <a:lnTo>
                        <a:pt x="3632" y="306"/>
                      </a:lnTo>
                      <a:lnTo>
                        <a:pt x="3648" y="312"/>
                      </a:lnTo>
                      <a:lnTo>
                        <a:pt x="3664" y="317"/>
                      </a:lnTo>
                      <a:lnTo>
                        <a:pt x="3681" y="322"/>
                      </a:lnTo>
                      <a:lnTo>
                        <a:pt x="3697" y="326"/>
                      </a:lnTo>
                      <a:lnTo>
                        <a:pt x="3715" y="329"/>
                      </a:lnTo>
                      <a:lnTo>
                        <a:pt x="3733" y="332"/>
                      </a:lnTo>
                      <a:lnTo>
                        <a:pt x="3752" y="335"/>
                      </a:lnTo>
                      <a:lnTo>
                        <a:pt x="3770" y="336"/>
                      </a:lnTo>
                      <a:lnTo>
                        <a:pt x="3789" y="338"/>
                      </a:lnTo>
                      <a:lnTo>
                        <a:pt x="3808" y="339"/>
                      </a:lnTo>
                      <a:lnTo>
                        <a:pt x="3827" y="339"/>
                      </a:lnTo>
                      <a:lnTo>
                        <a:pt x="3846" y="338"/>
                      </a:lnTo>
                      <a:lnTo>
                        <a:pt x="3865" y="337"/>
                      </a:lnTo>
                      <a:lnTo>
                        <a:pt x="3884" y="335"/>
                      </a:lnTo>
                      <a:lnTo>
                        <a:pt x="3903" y="333"/>
                      </a:lnTo>
                      <a:lnTo>
                        <a:pt x="3922" y="330"/>
                      </a:lnTo>
                      <a:lnTo>
                        <a:pt x="3940" y="326"/>
                      </a:lnTo>
                      <a:lnTo>
                        <a:pt x="3958" y="322"/>
                      </a:lnTo>
                      <a:lnTo>
                        <a:pt x="3976" y="316"/>
                      </a:lnTo>
                      <a:lnTo>
                        <a:pt x="3993" y="310"/>
                      </a:lnTo>
                      <a:lnTo>
                        <a:pt x="4011" y="303"/>
                      </a:lnTo>
                      <a:lnTo>
                        <a:pt x="4027" y="295"/>
                      </a:lnTo>
                      <a:lnTo>
                        <a:pt x="4043" y="287"/>
                      </a:lnTo>
                      <a:lnTo>
                        <a:pt x="4058" y="277"/>
                      </a:lnTo>
                      <a:lnTo>
                        <a:pt x="4073" y="266"/>
                      </a:lnTo>
                      <a:lnTo>
                        <a:pt x="4087" y="256"/>
                      </a:lnTo>
                      <a:lnTo>
                        <a:pt x="4101" y="243"/>
                      </a:lnTo>
                      <a:lnTo>
                        <a:pt x="4112" y="230"/>
                      </a:lnTo>
                      <a:lnTo>
                        <a:pt x="4124" y="215"/>
                      </a:lnTo>
                      <a:lnTo>
                        <a:pt x="4138" y="199"/>
                      </a:lnTo>
                      <a:lnTo>
                        <a:pt x="4153" y="182"/>
                      </a:lnTo>
                      <a:lnTo>
                        <a:pt x="4170" y="166"/>
                      </a:lnTo>
                      <a:lnTo>
                        <a:pt x="4188" y="149"/>
                      </a:lnTo>
                      <a:lnTo>
                        <a:pt x="4207" y="134"/>
                      </a:lnTo>
                      <a:lnTo>
                        <a:pt x="4228" y="119"/>
                      </a:lnTo>
                      <a:lnTo>
                        <a:pt x="4249" y="105"/>
                      </a:lnTo>
                      <a:lnTo>
                        <a:pt x="4272" y="91"/>
                      </a:lnTo>
                      <a:lnTo>
                        <a:pt x="4296" y="79"/>
                      </a:lnTo>
                      <a:lnTo>
                        <a:pt x="4321" y="67"/>
                      </a:lnTo>
                      <a:lnTo>
                        <a:pt x="4347" y="55"/>
                      </a:lnTo>
                      <a:lnTo>
                        <a:pt x="4374" y="45"/>
                      </a:lnTo>
                      <a:lnTo>
                        <a:pt x="4400" y="36"/>
                      </a:lnTo>
                      <a:lnTo>
                        <a:pt x="4428" y="27"/>
                      </a:lnTo>
                      <a:lnTo>
                        <a:pt x="4456" y="20"/>
                      </a:lnTo>
                      <a:lnTo>
                        <a:pt x="4486" y="13"/>
                      </a:lnTo>
                      <a:lnTo>
                        <a:pt x="4515" y="8"/>
                      </a:lnTo>
                      <a:lnTo>
                        <a:pt x="4545" y="4"/>
                      </a:lnTo>
                      <a:lnTo>
                        <a:pt x="4575" y="1"/>
                      </a:lnTo>
                      <a:lnTo>
                        <a:pt x="4606" y="0"/>
                      </a:lnTo>
                      <a:lnTo>
                        <a:pt x="4637" y="0"/>
                      </a:lnTo>
                      <a:lnTo>
                        <a:pt x="4668" y="1"/>
                      </a:lnTo>
                      <a:lnTo>
                        <a:pt x="4699" y="4"/>
                      </a:lnTo>
                      <a:lnTo>
                        <a:pt x="4731" y="9"/>
                      </a:lnTo>
                      <a:lnTo>
                        <a:pt x="4762" y="15"/>
                      </a:lnTo>
                      <a:lnTo>
                        <a:pt x="4793" y="23"/>
                      </a:lnTo>
                      <a:lnTo>
                        <a:pt x="4824" y="32"/>
                      </a:lnTo>
                      <a:lnTo>
                        <a:pt x="4855" y="43"/>
                      </a:lnTo>
                      <a:lnTo>
                        <a:pt x="4885" y="56"/>
                      </a:lnTo>
                      <a:lnTo>
                        <a:pt x="4915" y="71"/>
                      </a:lnTo>
                      <a:lnTo>
                        <a:pt x="4945" y="87"/>
                      </a:lnTo>
                      <a:lnTo>
                        <a:pt x="4975" y="106"/>
                      </a:lnTo>
                      <a:lnTo>
                        <a:pt x="4988" y="115"/>
                      </a:lnTo>
                      <a:lnTo>
                        <a:pt x="5001" y="125"/>
                      </a:lnTo>
                      <a:lnTo>
                        <a:pt x="5014" y="136"/>
                      </a:lnTo>
                      <a:lnTo>
                        <a:pt x="5026" y="147"/>
                      </a:lnTo>
                      <a:lnTo>
                        <a:pt x="5037" y="159"/>
                      </a:lnTo>
                      <a:lnTo>
                        <a:pt x="5049" y="170"/>
                      </a:lnTo>
                      <a:lnTo>
                        <a:pt x="5059" y="182"/>
                      </a:lnTo>
                      <a:lnTo>
                        <a:pt x="5069" y="195"/>
                      </a:lnTo>
                      <a:lnTo>
                        <a:pt x="5089" y="222"/>
                      </a:lnTo>
                      <a:lnTo>
                        <a:pt x="5107" y="251"/>
                      </a:lnTo>
                      <a:lnTo>
                        <a:pt x="5123" y="281"/>
                      </a:lnTo>
                      <a:lnTo>
                        <a:pt x="5138" y="313"/>
                      </a:lnTo>
                      <a:lnTo>
                        <a:pt x="5150" y="346"/>
                      </a:lnTo>
                      <a:lnTo>
                        <a:pt x="5160" y="380"/>
                      </a:lnTo>
                      <a:lnTo>
                        <a:pt x="5170" y="416"/>
                      </a:lnTo>
                      <a:lnTo>
                        <a:pt x="5176" y="453"/>
                      </a:lnTo>
                      <a:lnTo>
                        <a:pt x="5181" y="493"/>
                      </a:lnTo>
                      <a:lnTo>
                        <a:pt x="5184" y="532"/>
                      </a:lnTo>
                      <a:lnTo>
                        <a:pt x="5185" y="573"/>
                      </a:lnTo>
                      <a:lnTo>
                        <a:pt x="5185" y="615"/>
                      </a:lnTo>
                      <a:lnTo>
                        <a:pt x="5182" y="652"/>
                      </a:lnTo>
                      <a:lnTo>
                        <a:pt x="5178" y="690"/>
                      </a:lnTo>
                      <a:lnTo>
                        <a:pt x="5172" y="728"/>
                      </a:lnTo>
                      <a:lnTo>
                        <a:pt x="5165" y="768"/>
                      </a:lnTo>
                      <a:lnTo>
                        <a:pt x="5154" y="806"/>
                      </a:lnTo>
                      <a:lnTo>
                        <a:pt x="5143" y="844"/>
                      </a:lnTo>
                      <a:lnTo>
                        <a:pt x="5129" y="882"/>
                      </a:lnTo>
                      <a:lnTo>
                        <a:pt x="5115" y="918"/>
                      </a:lnTo>
                      <a:lnTo>
                        <a:pt x="5097" y="954"/>
                      </a:lnTo>
                      <a:lnTo>
                        <a:pt x="5079" y="988"/>
                      </a:lnTo>
                      <a:lnTo>
                        <a:pt x="5068" y="1004"/>
                      </a:lnTo>
                      <a:lnTo>
                        <a:pt x="5058" y="1020"/>
                      </a:lnTo>
                      <a:lnTo>
                        <a:pt x="5047" y="1035"/>
                      </a:lnTo>
                      <a:lnTo>
                        <a:pt x="5035" y="1050"/>
                      </a:lnTo>
                      <a:lnTo>
                        <a:pt x="5023" y="1064"/>
                      </a:lnTo>
                      <a:lnTo>
                        <a:pt x="5011" y="1078"/>
                      </a:lnTo>
                      <a:lnTo>
                        <a:pt x="4997" y="1090"/>
                      </a:lnTo>
                      <a:lnTo>
                        <a:pt x="4984" y="1103"/>
                      </a:lnTo>
                      <a:lnTo>
                        <a:pt x="4970" y="1114"/>
                      </a:lnTo>
                      <a:lnTo>
                        <a:pt x="4956" y="1125"/>
                      </a:lnTo>
                      <a:lnTo>
                        <a:pt x="4940" y="1135"/>
                      </a:lnTo>
                      <a:lnTo>
                        <a:pt x="4925" y="1144"/>
                      </a:lnTo>
                      <a:lnTo>
                        <a:pt x="4915" y="1149"/>
                      </a:lnTo>
                      <a:lnTo>
                        <a:pt x="4905" y="1153"/>
                      </a:lnTo>
                      <a:lnTo>
                        <a:pt x="4895" y="1155"/>
                      </a:lnTo>
                      <a:lnTo>
                        <a:pt x="4884" y="1157"/>
                      </a:lnTo>
                      <a:lnTo>
                        <a:pt x="4874" y="1157"/>
                      </a:lnTo>
                      <a:lnTo>
                        <a:pt x="4863" y="1157"/>
                      </a:lnTo>
                      <a:lnTo>
                        <a:pt x="4853" y="1156"/>
                      </a:lnTo>
                      <a:lnTo>
                        <a:pt x="4843" y="1153"/>
                      </a:lnTo>
                      <a:lnTo>
                        <a:pt x="4833" y="1150"/>
                      </a:lnTo>
                      <a:lnTo>
                        <a:pt x="4823" y="1146"/>
                      </a:lnTo>
                      <a:lnTo>
                        <a:pt x="4814" y="1141"/>
                      </a:lnTo>
                      <a:lnTo>
                        <a:pt x="4806" y="1135"/>
                      </a:lnTo>
                      <a:lnTo>
                        <a:pt x="4797" y="1127"/>
                      </a:lnTo>
                      <a:lnTo>
                        <a:pt x="4790" y="1120"/>
                      </a:lnTo>
                      <a:lnTo>
                        <a:pt x="4784" y="1112"/>
                      </a:lnTo>
                      <a:lnTo>
                        <a:pt x="4778" y="1101"/>
                      </a:lnTo>
                      <a:lnTo>
                        <a:pt x="4773" y="1092"/>
                      </a:lnTo>
                      <a:lnTo>
                        <a:pt x="4770" y="1082"/>
                      </a:lnTo>
                      <a:lnTo>
                        <a:pt x="4766" y="1072"/>
                      </a:lnTo>
                      <a:lnTo>
                        <a:pt x="4765" y="1061"/>
                      </a:lnTo>
                      <a:lnTo>
                        <a:pt x="4764" y="1051"/>
                      </a:lnTo>
                      <a:lnTo>
                        <a:pt x="4764" y="1040"/>
                      </a:lnTo>
                      <a:lnTo>
                        <a:pt x="4766" y="1030"/>
                      </a:lnTo>
                      <a:lnTo>
                        <a:pt x="4769" y="1020"/>
                      </a:lnTo>
                      <a:lnTo>
                        <a:pt x="4772" y="1009"/>
                      </a:lnTo>
                      <a:lnTo>
                        <a:pt x="4776" y="1000"/>
                      </a:lnTo>
                      <a:lnTo>
                        <a:pt x="4781" y="991"/>
                      </a:lnTo>
                      <a:lnTo>
                        <a:pt x="4787" y="983"/>
                      </a:lnTo>
                      <a:lnTo>
                        <a:pt x="4794" y="974"/>
                      </a:lnTo>
                      <a:lnTo>
                        <a:pt x="4802" y="967"/>
                      </a:lnTo>
                      <a:lnTo>
                        <a:pt x="4811" y="961"/>
                      </a:lnTo>
                      <a:lnTo>
                        <a:pt x="4820" y="955"/>
                      </a:lnTo>
                      <a:close/>
                    </a:path>
                  </a:pathLst>
                </a:custGeom>
                <a:solidFill>
                  <a:srgbClr val="FF3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2175">
                  <a:extLst>
                    <a:ext uri="{FF2B5EF4-FFF2-40B4-BE49-F238E27FC236}">
                      <a16:creationId xmlns:a16="http://schemas.microsoft.com/office/drawing/2014/main" id="{5064D3BB-1BEB-49CD-A715-E8BE3714251F}"/>
                    </a:ext>
                  </a:extLst>
                </p:cNvPr>
                <p:cNvSpPr>
                  <a:spLocks/>
                </p:cNvSpPr>
                <p:nvPr/>
              </p:nvSpPr>
              <p:spPr bwMode="auto">
                <a:xfrm>
                  <a:off x="1967" y="2871"/>
                  <a:ext cx="143" cy="181"/>
                </a:xfrm>
                <a:custGeom>
                  <a:avLst/>
                  <a:gdLst>
                    <a:gd name="T0" fmla="*/ 0 w 2134"/>
                    <a:gd name="T1" fmla="*/ 0 h 2707"/>
                    <a:gd name="T2" fmla="*/ 0 w 2134"/>
                    <a:gd name="T3" fmla="*/ 0 h 2707"/>
                    <a:gd name="T4" fmla="*/ 0 w 2134"/>
                    <a:gd name="T5" fmla="*/ 0 h 2707"/>
                    <a:gd name="T6" fmla="*/ 0 w 2134"/>
                    <a:gd name="T7" fmla="*/ 0 h 2707"/>
                    <a:gd name="T8" fmla="*/ 0 w 2134"/>
                    <a:gd name="T9" fmla="*/ 0 h 2707"/>
                    <a:gd name="T10" fmla="*/ 0 w 2134"/>
                    <a:gd name="T11" fmla="*/ 0 h 2707"/>
                    <a:gd name="T12" fmla="*/ 0 w 2134"/>
                    <a:gd name="T13" fmla="*/ 0 h 2707"/>
                    <a:gd name="T14" fmla="*/ 0 w 2134"/>
                    <a:gd name="T15" fmla="*/ 0 h 2707"/>
                    <a:gd name="T16" fmla="*/ 0 w 2134"/>
                    <a:gd name="T17" fmla="*/ 0 h 2707"/>
                    <a:gd name="T18" fmla="*/ 0 w 2134"/>
                    <a:gd name="T19" fmla="*/ 0 h 2707"/>
                    <a:gd name="T20" fmla="*/ 0 w 2134"/>
                    <a:gd name="T21" fmla="*/ 0 h 2707"/>
                    <a:gd name="T22" fmla="*/ 0 w 2134"/>
                    <a:gd name="T23" fmla="*/ 0 h 2707"/>
                    <a:gd name="T24" fmla="*/ 0 w 2134"/>
                    <a:gd name="T25" fmla="*/ 0 h 2707"/>
                    <a:gd name="T26" fmla="*/ 0 w 2134"/>
                    <a:gd name="T27" fmla="*/ 0 h 2707"/>
                    <a:gd name="T28" fmla="*/ 0 w 2134"/>
                    <a:gd name="T29" fmla="*/ 0 h 2707"/>
                    <a:gd name="T30" fmla="*/ 0 w 2134"/>
                    <a:gd name="T31" fmla="*/ 0 h 2707"/>
                    <a:gd name="T32" fmla="*/ 0 w 2134"/>
                    <a:gd name="T33" fmla="*/ 0 h 2707"/>
                    <a:gd name="T34" fmla="*/ 0 w 2134"/>
                    <a:gd name="T35" fmla="*/ 0 h 2707"/>
                    <a:gd name="T36" fmla="*/ 0 w 2134"/>
                    <a:gd name="T37" fmla="*/ 0 h 2707"/>
                    <a:gd name="T38" fmla="*/ 0 w 2134"/>
                    <a:gd name="T39" fmla="*/ 0 h 2707"/>
                    <a:gd name="T40" fmla="*/ 0 w 2134"/>
                    <a:gd name="T41" fmla="*/ 0 h 2707"/>
                    <a:gd name="T42" fmla="*/ 0 w 2134"/>
                    <a:gd name="T43" fmla="*/ 0 h 2707"/>
                    <a:gd name="T44" fmla="*/ 0 w 2134"/>
                    <a:gd name="T45" fmla="*/ 0 h 2707"/>
                    <a:gd name="T46" fmla="*/ 0 w 2134"/>
                    <a:gd name="T47" fmla="*/ 0 h 2707"/>
                    <a:gd name="T48" fmla="*/ 0 w 2134"/>
                    <a:gd name="T49" fmla="*/ 0 h 2707"/>
                    <a:gd name="T50" fmla="*/ 0 w 2134"/>
                    <a:gd name="T51" fmla="*/ 0 h 2707"/>
                    <a:gd name="T52" fmla="*/ 0 w 2134"/>
                    <a:gd name="T53" fmla="*/ 0 h 2707"/>
                    <a:gd name="T54" fmla="*/ 0 w 2134"/>
                    <a:gd name="T55" fmla="*/ 0 h 2707"/>
                    <a:gd name="T56" fmla="*/ 0 w 2134"/>
                    <a:gd name="T57" fmla="*/ 0 h 2707"/>
                    <a:gd name="T58" fmla="*/ 0 w 2134"/>
                    <a:gd name="T59" fmla="*/ 0 h 2707"/>
                    <a:gd name="T60" fmla="*/ 0 w 2134"/>
                    <a:gd name="T61" fmla="*/ 0 h 2707"/>
                    <a:gd name="T62" fmla="*/ 0 w 2134"/>
                    <a:gd name="T63" fmla="*/ 0 h 2707"/>
                    <a:gd name="T64" fmla="*/ 0 w 2134"/>
                    <a:gd name="T65" fmla="*/ 0 h 2707"/>
                    <a:gd name="T66" fmla="*/ 0 w 2134"/>
                    <a:gd name="T67" fmla="*/ 0 h 2707"/>
                    <a:gd name="T68" fmla="*/ 0 w 2134"/>
                    <a:gd name="T69" fmla="*/ 0 h 2707"/>
                    <a:gd name="T70" fmla="*/ 0 w 2134"/>
                    <a:gd name="T71" fmla="*/ 0 h 2707"/>
                    <a:gd name="T72" fmla="*/ 0 w 2134"/>
                    <a:gd name="T73" fmla="*/ 0 h 2707"/>
                    <a:gd name="T74" fmla="*/ 0 w 2134"/>
                    <a:gd name="T75" fmla="*/ 0 h 2707"/>
                    <a:gd name="T76" fmla="*/ 0 w 2134"/>
                    <a:gd name="T77" fmla="*/ 0 h 2707"/>
                    <a:gd name="T78" fmla="*/ 0 w 2134"/>
                    <a:gd name="T79" fmla="*/ 0 h 2707"/>
                    <a:gd name="T80" fmla="*/ 0 w 2134"/>
                    <a:gd name="T81" fmla="*/ 0 h 2707"/>
                    <a:gd name="T82" fmla="*/ 0 w 2134"/>
                    <a:gd name="T83" fmla="*/ 0 h 2707"/>
                    <a:gd name="T84" fmla="*/ 0 w 2134"/>
                    <a:gd name="T85" fmla="*/ 0 h 2707"/>
                    <a:gd name="T86" fmla="*/ 0 w 2134"/>
                    <a:gd name="T87" fmla="*/ 0 h 2707"/>
                    <a:gd name="T88" fmla="*/ 0 w 2134"/>
                    <a:gd name="T89" fmla="*/ 0 h 2707"/>
                    <a:gd name="T90" fmla="*/ 0 w 2134"/>
                    <a:gd name="T91" fmla="*/ 0 h 2707"/>
                    <a:gd name="T92" fmla="*/ 0 w 2134"/>
                    <a:gd name="T93" fmla="*/ 0 h 2707"/>
                    <a:gd name="T94" fmla="*/ 0 w 2134"/>
                    <a:gd name="T95" fmla="*/ 0 h 2707"/>
                    <a:gd name="T96" fmla="*/ 0 w 2134"/>
                    <a:gd name="T97" fmla="*/ 0 h 2707"/>
                    <a:gd name="T98" fmla="*/ 0 w 2134"/>
                    <a:gd name="T99" fmla="*/ 0 h 2707"/>
                    <a:gd name="T100" fmla="*/ 0 w 2134"/>
                    <a:gd name="T101" fmla="*/ 0 h 2707"/>
                    <a:gd name="T102" fmla="*/ 0 w 2134"/>
                    <a:gd name="T103" fmla="*/ 0 h 2707"/>
                    <a:gd name="T104" fmla="*/ 0 w 2134"/>
                    <a:gd name="T105" fmla="*/ 0 h 270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34" h="2707">
                      <a:moveTo>
                        <a:pt x="110" y="2473"/>
                      </a:moveTo>
                      <a:lnTo>
                        <a:pt x="1139" y="2490"/>
                      </a:lnTo>
                      <a:lnTo>
                        <a:pt x="1149" y="2490"/>
                      </a:lnTo>
                      <a:lnTo>
                        <a:pt x="1159" y="2489"/>
                      </a:lnTo>
                      <a:lnTo>
                        <a:pt x="1166" y="2486"/>
                      </a:lnTo>
                      <a:lnTo>
                        <a:pt x="1173" y="2484"/>
                      </a:lnTo>
                      <a:lnTo>
                        <a:pt x="1178" y="2482"/>
                      </a:lnTo>
                      <a:lnTo>
                        <a:pt x="1184" y="2479"/>
                      </a:lnTo>
                      <a:lnTo>
                        <a:pt x="1188" y="2475"/>
                      </a:lnTo>
                      <a:lnTo>
                        <a:pt x="1191" y="2472"/>
                      </a:lnTo>
                      <a:lnTo>
                        <a:pt x="1197" y="2466"/>
                      </a:lnTo>
                      <a:lnTo>
                        <a:pt x="1202" y="2459"/>
                      </a:lnTo>
                      <a:lnTo>
                        <a:pt x="1207" y="2451"/>
                      </a:lnTo>
                      <a:lnTo>
                        <a:pt x="1213" y="2442"/>
                      </a:lnTo>
                      <a:lnTo>
                        <a:pt x="1222" y="2422"/>
                      </a:lnTo>
                      <a:lnTo>
                        <a:pt x="1229" y="2400"/>
                      </a:lnTo>
                      <a:lnTo>
                        <a:pt x="1235" y="2374"/>
                      </a:lnTo>
                      <a:lnTo>
                        <a:pt x="1239" y="2347"/>
                      </a:lnTo>
                      <a:lnTo>
                        <a:pt x="1243" y="2317"/>
                      </a:lnTo>
                      <a:lnTo>
                        <a:pt x="1245" y="2286"/>
                      </a:lnTo>
                      <a:lnTo>
                        <a:pt x="1247" y="2212"/>
                      </a:lnTo>
                      <a:lnTo>
                        <a:pt x="1253" y="2096"/>
                      </a:lnTo>
                      <a:lnTo>
                        <a:pt x="1260" y="1952"/>
                      </a:lnTo>
                      <a:lnTo>
                        <a:pt x="1269" y="1796"/>
                      </a:lnTo>
                      <a:lnTo>
                        <a:pt x="1278" y="1644"/>
                      </a:lnTo>
                      <a:lnTo>
                        <a:pt x="1286" y="1513"/>
                      </a:lnTo>
                      <a:lnTo>
                        <a:pt x="1291" y="1417"/>
                      </a:lnTo>
                      <a:lnTo>
                        <a:pt x="1294" y="1374"/>
                      </a:lnTo>
                      <a:lnTo>
                        <a:pt x="1295" y="1364"/>
                      </a:lnTo>
                      <a:lnTo>
                        <a:pt x="1297" y="1353"/>
                      </a:lnTo>
                      <a:lnTo>
                        <a:pt x="1300" y="1343"/>
                      </a:lnTo>
                      <a:lnTo>
                        <a:pt x="1305" y="1334"/>
                      </a:lnTo>
                      <a:lnTo>
                        <a:pt x="1310" y="1324"/>
                      </a:lnTo>
                      <a:lnTo>
                        <a:pt x="1315" y="1316"/>
                      </a:lnTo>
                      <a:lnTo>
                        <a:pt x="1322" y="1309"/>
                      </a:lnTo>
                      <a:lnTo>
                        <a:pt x="1328" y="1302"/>
                      </a:lnTo>
                      <a:lnTo>
                        <a:pt x="1337" y="1294"/>
                      </a:lnTo>
                      <a:lnTo>
                        <a:pt x="1345" y="1289"/>
                      </a:lnTo>
                      <a:lnTo>
                        <a:pt x="1353" y="1284"/>
                      </a:lnTo>
                      <a:lnTo>
                        <a:pt x="1362" y="1280"/>
                      </a:lnTo>
                      <a:lnTo>
                        <a:pt x="1373" y="1277"/>
                      </a:lnTo>
                      <a:lnTo>
                        <a:pt x="1383" y="1274"/>
                      </a:lnTo>
                      <a:lnTo>
                        <a:pt x="1394" y="1273"/>
                      </a:lnTo>
                      <a:lnTo>
                        <a:pt x="1404" y="1273"/>
                      </a:lnTo>
                      <a:lnTo>
                        <a:pt x="1451" y="1273"/>
                      </a:lnTo>
                      <a:lnTo>
                        <a:pt x="1511" y="1274"/>
                      </a:lnTo>
                      <a:lnTo>
                        <a:pt x="1581" y="1274"/>
                      </a:lnTo>
                      <a:lnTo>
                        <a:pt x="1654" y="1274"/>
                      </a:lnTo>
                      <a:lnTo>
                        <a:pt x="1726" y="1273"/>
                      </a:lnTo>
                      <a:lnTo>
                        <a:pt x="1794" y="1271"/>
                      </a:lnTo>
                      <a:lnTo>
                        <a:pt x="1852" y="1267"/>
                      </a:lnTo>
                      <a:lnTo>
                        <a:pt x="1895" y="1264"/>
                      </a:lnTo>
                      <a:lnTo>
                        <a:pt x="1898" y="1263"/>
                      </a:lnTo>
                      <a:lnTo>
                        <a:pt x="1901" y="1263"/>
                      </a:lnTo>
                      <a:lnTo>
                        <a:pt x="1903" y="1262"/>
                      </a:lnTo>
                      <a:lnTo>
                        <a:pt x="1906" y="1261"/>
                      </a:lnTo>
                      <a:lnTo>
                        <a:pt x="1908" y="1261"/>
                      </a:lnTo>
                      <a:lnTo>
                        <a:pt x="1912" y="1259"/>
                      </a:lnTo>
                      <a:lnTo>
                        <a:pt x="1913" y="1258"/>
                      </a:lnTo>
                      <a:lnTo>
                        <a:pt x="1914" y="1257"/>
                      </a:lnTo>
                      <a:lnTo>
                        <a:pt x="1916" y="1252"/>
                      </a:lnTo>
                      <a:lnTo>
                        <a:pt x="1918" y="1245"/>
                      </a:lnTo>
                      <a:lnTo>
                        <a:pt x="1918" y="1236"/>
                      </a:lnTo>
                      <a:lnTo>
                        <a:pt x="1918" y="1227"/>
                      </a:lnTo>
                      <a:lnTo>
                        <a:pt x="1916" y="1216"/>
                      </a:lnTo>
                      <a:lnTo>
                        <a:pt x="1913" y="1203"/>
                      </a:lnTo>
                      <a:lnTo>
                        <a:pt x="1908" y="1190"/>
                      </a:lnTo>
                      <a:lnTo>
                        <a:pt x="1902" y="1175"/>
                      </a:lnTo>
                      <a:lnTo>
                        <a:pt x="1397" y="156"/>
                      </a:lnTo>
                      <a:lnTo>
                        <a:pt x="1391" y="146"/>
                      </a:lnTo>
                      <a:lnTo>
                        <a:pt x="1388" y="135"/>
                      </a:lnTo>
                      <a:lnTo>
                        <a:pt x="1386" y="125"/>
                      </a:lnTo>
                      <a:lnTo>
                        <a:pt x="1385" y="115"/>
                      </a:lnTo>
                      <a:lnTo>
                        <a:pt x="1385" y="104"/>
                      </a:lnTo>
                      <a:lnTo>
                        <a:pt x="1386" y="94"/>
                      </a:lnTo>
                      <a:lnTo>
                        <a:pt x="1387" y="84"/>
                      </a:lnTo>
                      <a:lnTo>
                        <a:pt x="1390" y="73"/>
                      </a:lnTo>
                      <a:lnTo>
                        <a:pt x="1395" y="64"/>
                      </a:lnTo>
                      <a:lnTo>
                        <a:pt x="1399" y="55"/>
                      </a:lnTo>
                      <a:lnTo>
                        <a:pt x="1405" y="45"/>
                      </a:lnTo>
                      <a:lnTo>
                        <a:pt x="1411" y="37"/>
                      </a:lnTo>
                      <a:lnTo>
                        <a:pt x="1418" y="30"/>
                      </a:lnTo>
                      <a:lnTo>
                        <a:pt x="1427" y="23"/>
                      </a:lnTo>
                      <a:lnTo>
                        <a:pt x="1435" y="16"/>
                      </a:lnTo>
                      <a:lnTo>
                        <a:pt x="1445" y="11"/>
                      </a:lnTo>
                      <a:lnTo>
                        <a:pt x="1455" y="6"/>
                      </a:lnTo>
                      <a:lnTo>
                        <a:pt x="1465" y="3"/>
                      </a:lnTo>
                      <a:lnTo>
                        <a:pt x="1476" y="1"/>
                      </a:lnTo>
                      <a:lnTo>
                        <a:pt x="1487" y="0"/>
                      </a:lnTo>
                      <a:lnTo>
                        <a:pt x="1497" y="0"/>
                      </a:lnTo>
                      <a:lnTo>
                        <a:pt x="1507" y="1"/>
                      </a:lnTo>
                      <a:lnTo>
                        <a:pt x="1518" y="2"/>
                      </a:lnTo>
                      <a:lnTo>
                        <a:pt x="1528" y="5"/>
                      </a:lnTo>
                      <a:lnTo>
                        <a:pt x="1537" y="9"/>
                      </a:lnTo>
                      <a:lnTo>
                        <a:pt x="1547" y="13"/>
                      </a:lnTo>
                      <a:lnTo>
                        <a:pt x="1555" y="20"/>
                      </a:lnTo>
                      <a:lnTo>
                        <a:pt x="1563" y="26"/>
                      </a:lnTo>
                      <a:lnTo>
                        <a:pt x="1571" y="33"/>
                      </a:lnTo>
                      <a:lnTo>
                        <a:pt x="1579" y="41"/>
                      </a:lnTo>
                      <a:lnTo>
                        <a:pt x="1585" y="50"/>
                      </a:lnTo>
                      <a:lnTo>
                        <a:pt x="1590" y="60"/>
                      </a:lnTo>
                      <a:lnTo>
                        <a:pt x="2098" y="1081"/>
                      </a:lnTo>
                      <a:lnTo>
                        <a:pt x="2106" y="1100"/>
                      </a:lnTo>
                      <a:lnTo>
                        <a:pt x="2113" y="1119"/>
                      </a:lnTo>
                      <a:lnTo>
                        <a:pt x="2119" y="1137"/>
                      </a:lnTo>
                      <a:lnTo>
                        <a:pt x="2125" y="1155"/>
                      </a:lnTo>
                      <a:lnTo>
                        <a:pt x="2128" y="1173"/>
                      </a:lnTo>
                      <a:lnTo>
                        <a:pt x="2131" y="1192"/>
                      </a:lnTo>
                      <a:lnTo>
                        <a:pt x="2133" y="1211"/>
                      </a:lnTo>
                      <a:lnTo>
                        <a:pt x="2134" y="1228"/>
                      </a:lnTo>
                      <a:lnTo>
                        <a:pt x="2134" y="1246"/>
                      </a:lnTo>
                      <a:lnTo>
                        <a:pt x="2133" y="1263"/>
                      </a:lnTo>
                      <a:lnTo>
                        <a:pt x="2131" y="1281"/>
                      </a:lnTo>
                      <a:lnTo>
                        <a:pt x="2128" y="1297"/>
                      </a:lnTo>
                      <a:lnTo>
                        <a:pt x="2124" y="1314"/>
                      </a:lnTo>
                      <a:lnTo>
                        <a:pt x="2117" y="1330"/>
                      </a:lnTo>
                      <a:lnTo>
                        <a:pt x="2111" y="1345"/>
                      </a:lnTo>
                      <a:lnTo>
                        <a:pt x="2104" y="1361"/>
                      </a:lnTo>
                      <a:lnTo>
                        <a:pt x="2097" y="1372"/>
                      </a:lnTo>
                      <a:lnTo>
                        <a:pt x="2089" y="1384"/>
                      </a:lnTo>
                      <a:lnTo>
                        <a:pt x="2081" y="1395"/>
                      </a:lnTo>
                      <a:lnTo>
                        <a:pt x="2072" y="1405"/>
                      </a:lnTo>
                      <a:lnTo>
                        <a:pt x="2063" y="1415"/>
                      </a:lnTo>
                      <a:lnTo>
                        <a:pt x="2052" y="1425"/>
                      </a:lnTo>
                      <a:lnTo>
                        <a:pt x="2041" y="1433"/>
                      </a:lnTo>
                      <a:lnTo>
                        <a:pt x="2031" y="1440"/>
                      </a:lnTo>
                      <a:lnTo>
                        <a:pt x="2018" y="1447"/>
                      </a:lnTo>
                      <a:lnTo>
                        <a:pt x="2006" y="1455"/>
                      </a:lnTo>
                      <a:lnTo>
                        <a:pt x="1993" y="1460"/>
                      </a:lnTo>
                      <a:lnTo>
                        <a:pt x="1980" y="1465"/>
                      </a:lnTo>
                      <a:lnTo>
                        <a:pt x="1966" y="1470"/>
                      </a:lnTo>
                      <a:lnTo>
                        <a:pt x="1952" y="1473"/>
                      </a:lnTo>
                      <a:lnTo>
                        <a:pt x="1937" y="1476"/>
                      </a:lnTo>
                      <a:lnTo>
                        <a:pt x="1922" y="1478"/>
                      </a:lnTo>
                      <a:lnTo>
                        <a:pt x="1884" y="1483"/>
                      </a:lnTo>
                      <a:lnTo>
                        <a:pt x="1837" y="1486"/>
                      </a:lnTo>
                      <a:lnTo>
                        <a:pt x="1784" y="1488"/>
                      </a:lnTo>
                      <a:lnTo>
                        <a:pt x="1726" y="1489"/>
                      </a:lnTo>
                      <a:lnTo>
                        <a:pt x="1669" y="1490"/>
                      </a:lnTo>
                      <a:lnTo>
                        <a:pt x="1610" y="1490"/>
                      </a:lnTo>
                      <a:lnTo>
                        <a:pt x="1555" y="1490"/>
                      </a:lnTo>
                      <a:lnTo>
                        <a:pt x="1504" y="1490"/>
                      </a:lnTo>
                      <a:lnTo>
                        <a:pt x="1499" y="1583"/>
                      </a:lnTo>
                      <a:lnTo>
                        <a:pt x="1492" y="1693"/>
                      </a:lnTo>
                      <a:lnTo>
                        <a:pt x="1485" y="1813"/>
                      </a:lnTo>
                      <a:lnTo>
                        <a:pt x="1478" y="1936"/>
                      </a:lnTo>
                      <a:lnTo>
                        <a:pt x="1471" y="2053"/>
                      </a:lnTo>
                      <a:lnTo>
                        <a:pt x="1466" y="2156"/>
                      </a:lnTo>
                      <a:lnTo>
                        <a:pt x="1463" y="2237"/>
                      </a:lnTo>
                      <a:lnTo>
                        <a:pt x="1461" y="2289"/>
                      </a:lnTo>
                      <a:lnTo>
                        <a:pt x="1459" y="2324"/>
                      </a:lnTo>
                      <a:lnTo>
                        <a:pt x="1456" y="2364"/>
                      </a:lnTo>
                      <a:lnTo>
                        <a:pt x="1452" y="2386"/>
                      </a:lnTo>
                      <a:lnTo>
                        <a:pt x="1448" y="2408"/>
                      </a:lnTo>
                      <a:lnTo>
                        <a:pt x="1444" y="2431"/>
                      </a:lnTo>
                      <a:lnTo>
                        <a:pt x="1438" y="2454"/>
                      </a:lnTo>
                      <a:lnTo>
                        <a:pt x="1431" y="2477"/>
                      </a:lnTo>
                      <a:lnTo>
                        <a:pt x="1422" y="2501"/>
                      </a:lnTo>
                      <a:lnTo>
                        <a:pt x="1413" y="2524"/>
                      </a:lnTo>
                      <a:lnTo>
                        <a:pt x="1403" y="2546"/>
                      </a:lnTo>
                      <a:lnTo>
                        <a:pt x="1389" y="2568"/>
                      </a:lnTo>
                      <a:lnTo>
                        <a:pt x="1376" y="2589"/>
                      </a:lnTo>
                      <a:lnTo>
                        <a:pt x="1359" y="2608"/>
                      </a:lnTo>
                      <a:lnTo>
                        <a:pt x="1342" y="2628"/>
                      </a:lnTo>
                      <a:lnTo>
                        <a:pt x="1331" y="2637"/>
                      </a:lnTo>
                      <a:lnTo>
                        <a:pt x="1320" y="2647"/>
                      </a:lnTo>
                      <a:lnTo>
                        <a:pt x="1310" y="2655"/>
                      </a:lnTo>
                      <a:lnTo>
                        <a:pt x="1298" y="2662"/>
                      </a:lnTo>
                      <a:lnTo>
                        <a:pt x="1286" y="2669"/>
                      </a:lnTo>
                      <a:lnTo>
                        <a:pt x="1274" y="2676"/>
                      </a:lnTo>
                      <a:lnTo>
                        <a:pt x="1261" y="2682"/>
                      </a:lnTo>
                      <a:lnTo>
                        <a:pt x="1249" y="2687"/>
                      </a:lnTo>
                      <a:lnTo>
                        <a:pt x="1235" y="2692"/>
                      </a:lnTo>
                      <a:lnTo>
                        <a:pt x="1222" y="2696"/>
                      </a:lnTo>
                      <a:lnTo>
                        <a:pt x="1208" y="2699"/>
                      </a:lnTo>
                      <a:lnTo>
                        <a:pt x="1194" y="2702"/>
                      </a:lnTo>
                      <a:lnTo>
                        <a:pt x="1179" y="2704"/>
                      </a:lnTo>
                      <a:lnTo>
                        <a:pt x="1166" y="2706"/>
                      </a:lnTo>
                      <a:lnTo>
                        <a:pt x="1151" y="2707"/>
                      </a:lnTo>
                      <a:lnTo>
                        <a:pt x="1136" y="2707"/>
                      </a:lnTo>
                      <a:lnTo>
                        <a:pt x="106" y="2689"/>
                      </a:lnTo>
                      <a:lnTo>
                        <a:pt x="95" y="2688"/>
                      </a:lnTo>
                      <a:lnTo>
                        <a:pt x="84" y="2687"/>
                      </a:lnTo>
                      <a:lnTo>
                        <a:pt x="74" y="2684"/>
                      </a:lnTo>
                      <a:lnTo>
                        <a:pt x="64" y="2680"/>
                      </a:lnTo>
                      <a:lnTo>
                        <a:pt x="54" y="2676"/>
                      </a:lnTo>
                      <a:lnTo>
                        <a:pt x="46" y="2669"/>
                      </a:lnTo>
                      <a:lnTo>
                        <a:pt x="38" y="2663"/>
                      </a:lnTo>
                      <a:lnTo>
                        <a:pt x="31" y="2656"/>
                      </a:lnTo>
                      <a:lnTo>
                        <a:pt x="23" y="2649"/>
                      </a:lnTo>
                      <a:lnTo>
                        <a:pt x="17" y="2641"/>
                      </a:lnTo>
                      <a:lnTo>
                        <a:pt x="12" y="2631"/>
                      </a:lnTo>
                      <a:lnTo>
                        <a:pt x="8" y="2622"/>
                      </a:lnTo>
                      <a:lnTo>
                        <a:pt x="4" y="2612"/>
                      </a:lnTo>
                      <a:lnTo>
                        <a:pt x="2" y="2601"/>
                      </a:lnTo>
                      <a:lnTo>
                        <a:pt x="0" y="2591"/>
                      </a:lnTo>
                      <a:lnTo>
                        <a:pt x="0" y="2580"/>
                      </a:lnTo>
                      <a:lnTo>
                        <a:pt x="1" y="2568"/>
                      </a:lnTo>
                      <a:lnTo>
                        <a:pt x="3" y="2558"/>
                      </a:lnTo>
                      <a:lnTo>
                        <a:pt x="5" y="2547"/>
                      </a:lnTo>
                      <a:lnTo>
                        <a:pt x="9" y="2537"/>
                      </a:lnTo>
                      <a:lnTo>
                        <a:pt x="14" y="2528"/>
                      </a:lnTo>
                      <a:lnTo>
                        <a:pt x="19" y="2520"/>
                      </a:lnTo>
                      <a:lnTo>
                        <a:pt x="25" y="2511"/>
                      </a:lnTo>
                      <a:lnTo>
                        <a:pt x="33" y="2503"/>
                      </a:lnTo>
                      <a:lnTo>
                        <a:pt x="41" y="2497"/>
                      </a:lnTo>
                      <a:lnTo>
                        <a:pt x="49" y="2491"/>
                      </a:lnTo>
                      <a:lnTo>
                        <a:pt x="58" y="2485"/>
                      </a:lnTo>
                      <a:lnTo>
                        <a:pt x="68" y="2480"/>
                      </a:lnTo>
                      <a:lnTo>
                        <a:pt x="77" y="2477"/>
                      </a:lnTo>
                      <a:lnTo>
                        <a:pt x="87" y="2475"/>
                      </a:lnTo>
                      <a:lnTo>
                        <a:pt x="99" y="2473"/>
                      </a:lnTo>
                      <a:lnTo>
                        <a:pt x="110" y="2473"/>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2176">
                  <a:extLst>
                    <a:ext uri="{FF2B5EF4-FFF2-40B4-BE49-F238E27FC236}">
                      <a16:creationId xmlns:a16="http://schemas.microsoft.com/office/drawing/2014/main" id="{EF0F3E81-FBCA-452E-8631-74786A968FFD}"/>
                    </a:ext>
                  </a:extLst>
                </p:cNvPr>
                <p:cNvSpPr>
                  <a:spLocks/>
                </p:cNvSpPr>
                <p:nvPr/>
              </p:nvSpPr>
              <p:spPr bwMode="auto">
                <a:xfrm>
                  <a:off x="1809" y="2703"/>
                  <a:ext cx="286" cy="280"/>
                </a:xfrm>
                <a:custGeom>
                  <a:avLst/>
                  <a:gdLst>
                    <a:gd name="T0" fmla="*/ 0 w 4301"/>
                    <a:gd name="T1" fmla="*/ 0 h 4192"/>
                    <a:gd name="T2" fmla="*/ 0 w 4301"/>
                    <a:gd name="T3" fmla="*/ 0 h 4192"/>
                    <a:gd name="T4" fmla="*/ 0 w 4301"/>
                    <a:gd name="T5" fmla="*/ 0 h 4192"/>
                    <a:gd name="T6" fmla="*/ 0 w 4301"/>
                    <a:gd name="T7" fmla="*/ 0 h 4192"/>
                    <a:gd name="T8" fmla="*/ 0 w 4301"/>
                    <a:gd name="T9" fmla="*/ 0 h 4192"/>
                    <a:gd name="T10" fmla="*/ 0 w 4301"/>
                    <a:gd name="T11" fmla="*/ 0 h 4192"/>
                    <a:gd name="T12" fmla="*/ 0 w 4301"/>
                    <a:gd name="T13" fmla="*/ 0 h 4192"/>
                    <a:gd name="T14" fmla="*/ 0 w 4301"/>
                    <a:gd name="T15" fmla="*/ 0 h 4192"/>
                    <a:gd name="T16" fmla="*/ 0 w 4301"/>
                    <a:gd name="T17" fmla="*/ 0 h 4192"/>
                    <a:gd name="T18" fmla="*/ 0 w 4301"/>
                    <a:gd name="T19" fmla="*/ 0 h 4192"/>
                    <a:gd name="T20" fmla="*/ 0 w 4301"/>
                    <a:gd name="T21" fmla="*/ 0 h 4192"/>
                    <a:gd name="T22" fmla="*/ 0 w 4301"/>
                    <a:gd name="T23" fmla="*/ 0 h 4192"/>
                    <a:gd name="T24" fmla="*/ 0 w 4301"/>
                    <a:gd name="T25" fmla="*/ 0 h 4192"/>
                    <a:gd name="T26" fmla="*/ 0 w 4301"/>
                    <a:gd name="T27" fmla="*/ 0 h 4192"/>
                    <a:gd name="T28" fmla="*/ 0 w 4301"/>
                    <a:gd name="T29" fmla="*/ 0 h 4192"/>
                    <a:gd name="T30" fmla="*/ 0 w 4301"/>
                    <a:gd name="T31" fmla="*/ 0 h 4192"/>
                    <a:gd name="T32" fmla="*/ 0 w 4301"/>
                    <a:gd name="T33" fmla="*/ 0 h 4192"/>
                    <a:gd name="T34" fmla="*/ 0 w 4301"/>
                    <a:gd name="T35" fmla="*/ 0 h 4192"/>
                    <a:gd name="T36" fmla="*/ 0 w 4301"/>
                    <a:gd name="T37" fmla="*/ 0 h 4192"/>
                    <a:gd name="T38" fmla="*/ 0 w 4301"/>
                    <a:gd name="T39" fmla="*/ 0 h 4192"/>
                    <a:gd name="T40" fmla="*/ 0 w 4301"/>
                    <a:gd name="T41" fmla="*/ 0 h 4192"/>
                    <a:gd name="T42" fmla="*/ 0 w 4301"/>
                    <a:gd name="T43" fmla="*/ 0 h 4192"/>
                    <a:gd name="T44" fmla="*/ 0 w 4301"/>
                    <a:gd name="T45" fmla="*/ 0 h 4192"/>
                    <a:gd name="T46" fmla="*/ 0 w 4301"/>
                    <a:gd name="T47" fmla="*/ 0 h 4192"/>
                    <a:gd name="T48" fmla="*/ 0 w 4301"/>
                    <a:gd name="T49" fmla="*/ 0 h 4192"/>
                    <a:gd name="T50" fmla="*/ 0 w 4301"/>
                    <a:gd name="T51" fmla="*/ 0 h 4192"/>
                    <a:gd name="T52" fmla="*/ 0 w 4301"/>
                    <a:gd name="T53" fmla="*/ 0 h 4192"/>
                    <a:gd name="T54" fmla="*/ 0 w 4301"/>
                    <a:gd name="T55" fmla="*/ 0 h 4192"/>
                    <a:gd name="T56" fmla="*/ 0 w 4301"/>
                    <a:gd name="T57" fmla="*/ 0 h 4192"/>
                    <a:gd name="T58" fmla="*/ 0 w 4301"/>
                    <a:gd name="T59" fmla="*/ 0 h 4192"/>
                    <a:gd name="T60" fmla="*/ 0 w 4301"/>
                    <a:gd name="T61" fmla="*/ 0 h 4192"/>
                    <a:gd name="T62" fmla="*/ 0 w 4301"/>
                    <a:gd name="T63" fmla="*/ 0 h 4192"/>
                    <a:gd name="T64" fmla="*/ 0 w 4301"/>
                    <a:gd name="T65" fmla="*/ 0 h 4192"/>
                    <a:gd name="T66" fmla="*/ 0 w 4301"/>
                    <a:gd name="T67" fmla="*/ 0 h 4192"/>
                    <a:gd name="T68" fmla="*/ 0 w 4301"/>
                    <a:gd name="T69" fmla="*/ 0 h 4192"/>
                    <a:gd name="T70" fmla="*/ 0 w 4301"/>
                    <a:gd name="T71" fmla="*/ 0 h 4192"/>
                    <a:gd name="T72" fmla="*/ 0 w 4301"/>
                    <a:gd name="T73" fmla="*/ 0 h 4192"/>
                    <a:gd name="T74" fmla="*/ 0 w 4301"/>
                    <a:gd name="T75" fmla="*/ 0 h 4192"/>
                    <a:gd name="T76" fmla="*/ 0 w 4301"/>
                    <a:gd name="T77" fmla="*/ 0 h 4192"/>
                    <a:gd name="T78" fmla="*/ 0 w 4301"/>
                    <a:gd name="T79" fmla="*/ 0 h 4192"/>
                    <a:gd name="T80" fmla="*/ 0 w 4301"/>
                    <a:gd name="T81" fmla="*/ 0 h 4192"/>
                    <a:gd name="T82" fmla="*/ 0 w 4301"/>
                    <a:gd name="T83" fmla="*/ 0 h 4192"/>
                    <a:gd name="T84" fmla="*/ 0 w 4301"/>
                    <a:gd name="T85" fmla="*/ 0 h 4192"/>
                    <a:gd name="T86" fmla="*/ 0 w 4301"/>
                    <a:gd name="T87" fmla="*/ 0 h 4192"/>
                    <a:gd name="T88" fmla="*/ 0 w 4301"/>
                    <a:gd name="T89" fmla="*/ 0 h 4192"/>
                    <a:gd name="T90" fmla="*/ 0 w 4301"/>
                    <a:gd name="T91" fmla="*/ 0 h 4192"/>
                    <a:gd name="T92" fmla="*/ 0 w 4301"/>
                    <a:gd name="T93" fmla="*/ 0 h 4192"/>
                    <a:gd name="T94" fmla="*/ 0 w 4301"/>
                    <a:gd name="T95" fmla="*/ 0 h 4192"/>
                    <a:gd name="T96" fmla="*/ 0 w 4301"/>
                    <a:gd name="T97" fmla="*/ 0 h 4192"/>
                    <a:gd name="T98" fmla="*/ 0 w 4301"/>
                    <a:gd name="T99" fmla="*/ 0 h 4192"/>
                    <a:gd name="T100" fmla="*/ 0 w 4301"/>
                    <a:gd name="T101" fmla="*/ 0 h 4192"/>
                    <a:gd name="T102" fmla="*/ 0 w 4301"/>
                    <a:gd name="T103" fmla="*/ 0 h 4192"/>
                    <a:gd name="T104" fmla="*/ 0 w 4301"/>
                    <a:gd name="T105" fmla="*/ 0 h 4192"/>
                    <a:gd name="T106" fmla="*/ 0 w 4301"/>
                    <a:gd name="T107" fmla="*/ 0 h 4192"/>
                    <a:gd name="T108" fmla="*/ 0 w 4301"/>
                    <a:gd name="T109" fmla="*/ 0 h 4192"/>
                    <a:gd name="T110" fmla="*/ 0 w 4301"/>
                    <a:gd name="T111" fmla="*/ 0 h 4192"/>
                    <a:gd name="T112" fmla="*/ 0 w 4301"/>
                    <a:gd name="T113" fmla="*/ 0 h 4192"/>
                    <a:gd name="T114" fmla="*/ 0 w 4301"/>
                    <a:gd name="T115" fmla="*/ 0 h 4192"/>
                    <a:gd name="T116" fmla="*/ 0 w 4301"/>
                    <a:gd name="T117" fmla="*/ 0 h 4192"/>
                    <a:gd name="T118" fmla="*/ 0 w 4301"/>
                    <a:gd name="T119" fmla="*/ 0 h 4192"/>
                    <a:gd name="T120" fmla="*/ 0 w 4301"/>
                    <a:gd name="T121" fmla="*/ 0 h 41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01" h="4192">
                      <a:moveTo>
                        <a:pt x="307" y="568"/>
                      </a:moveTo>
                      <a:lnTo>
                        <a:pt x="326" y="551"/>
                      </a:lnTo>
                      <a:lnTo>
                        <a:pt x="344" y="536"/>
                      </a:lnTo>
                      <a:lnTo>
                        <a:pt x="365" y="521"/>
                      </a:lnTo>
                      <a:lnTo>
                        <a:pt x="386" y="509"/>
                      </a:lnTo>
                      <a:lnTo>
                        <a:pt x="408" y="498"/>
                      </a:lnTo>
                      <a:lnTo>
                        <a:pt x="430" y="487"/>
                      </a:lnTo>
                      <a:lnTo>
                        <a:pt x="453" y="478"/>
                      </a:lnTo>
                      <a:lnTo>
                        <a:pt x="476" y="471"/>
                      </a:lnTo>
                      <a:lnTo>
                        <a:pt x="501" y="464"/>
                      </a:lnTo>
                      <a:lnTo>
                        <a:pt x="524" y="457"/>
                      </a:lnTo>
                      <a:lnTo>
                        <a:pt x="549" y="453"/>
                      </a:lnTo>
                      <a:lnTo>
                        <a:pt x="574" y="449"/>
                      </a:lnTo>
                      <a:lnTo>
                        <a:pt x="600" y="446"/>
                      </a:lnTo>
                      <a:lnTo>
                        <a:pt x="626" y="444"/>
                      </a:lnTo>
                      <a:lnTo>
                        <a:pt x="652" y="443"/>
                      </a:lnTo>
                      <a:lnTo>
                        <a:pt x="678" y="442"/>
                      </a:lnTo>
                      <a:lnTo>
                        <a:pt x="704" y="442"/>
                      </a:lnTo>
                      <a:lnTo>
                        <a:pt x="731" y="443"/>
                      </a:lnTo>
                      <a:lnTo>
                        <a:pt x="757" y="444"/>
                      </a:lnTo>
                      <a:lnTo>
                        <a:pt x="784" y="446"/>
                      </a:lnTo>
                      <a:lnTo>
                        <a:pt x="838" y="451"/>
                      </a:lnTo>
                      <a:lnTo>
                        <a:pt x="890" y="458"/>
                      </a:lnTo>
                      <a:lnTo>
                        <a:pt x="942" y="467"/>
                      </a:lnTo>
                      <a:lnTo>
                        <a:pt x="993" y="475"/>
                      </a:lnTo>
                      <a:lnTo>
                        <a:pt x="1042" y="484"/>
                      </a:lnTo>
                      <a:lnTo>
                        <a:pt x="1090" y="492"/>
                      </a:lnTo>
                      <a:lnTo>
                        <a:pt x="1111" y="497"/>
                      </a:lnTo>
                      <a:lnTo>
                        <a:pt x="1131" y="501"/>
                      </a:lnTo>
                      <a:lnTo>
                        <a:pt x="1150" y="505"/>
                      </a:lnTo>
                      <a:lnTo>
                        <a:pt x="1169" y="508"/>
                      </a:lnTo>
                      <a:lnTo>
                        <a:pt x="1186" y="511"/>
                      </a:lnTo>
                      <a:lnTo>
                        <a:pt x="1203" y="513"/>
                      </a:lnTo>
                      <a:lnTo>
                        <a:pt x="1218" y="515"/>
                      </a:lnTo>
                      <a:lnTo>
                        <a:pt x="1232" y="517"/>
                      </a:lnTo>
                      <a:lnTo>
                        <a:pt x="1265" y="520"/>
                      </a:lnTo>
                      <a:lnTo>
                        <a:pt x="1296" y="521"/>
                      </a:lnTo>
                      <a:lnTo>
                        <a:pt x="1324" y="522"/>
                      </a:lnTo>
                      <a:lnTo>
                        <a:pt x="1351" y="521"/>
                      </a:lnTo>
                      <a:lnTo>
                        <a:pt x="1374" y="519"/>
                      </a:lnTo>
                      <a:lnTo>
                        <a:pt x="1396" y="516"/>
                      </a:lnTo>
                      <a:lnTo>
                        <a:pt x="1416" y="512"/>
                      </a:lnTo>
                      <a:lnTo>
                        <a:pt x="1434" y="506"/>
                      </a:lnTo>
                      <a:lnTo>
                        <a:pt x="1451" y="500"/>
                      </a:lnTo>
                      <a:lnTo>
                        <a:pt x="1466" y="491"/>
                      </a:lnTo>
                      <a:lnTo>
                        <a:pt x="1481" y="483"/>
                      </a:lnTo>
                      <a:lnTo>
                        <a:pt x="1493" y="474"/>
                      </a:lnTo>
                      <a:lnTo>
                        <a:pt x="1506" y="464"/>
                      </a:lnTo>
                      <a:lnTo>
                        <a:pt x="1517" y="452"/>
                      </a:lnTo>
                      <a:lnTo>
                        <a:pt x="1527" y="440"/>
                      </a:lnTo>
                      <a:lnTo>
                        <a:pt x="1538" y="427"/>
                      </a:lnTo>
                      <a:lnTo>
                        <a:pt x="1569" y="384"/>
                      </a:lnTo>
                      <a:lnTo>
                        <a:pt x="1605" y="333"/>
                      </a:lnTo>
                      <a:lnTo>
                        <a:pt x="1646" y="278"/>
                      </a:lnTo>
                      <a:lnTo>
                        <a:pt x="1669" y="252"/>
                      </a:lnTo>
                      <a:lnTo>
                        <a:pt x="1694" y="223"/>
                      </a:lnTo>
                      <a:lnTo>
                        <a:pt x="1719" y="196"/>
                      </a:lnTo>
                      <a:lnTo>
                        <a:pt x="1747" y="169"/>
                      </a:lnTo>
                      <a:lnTo>
                        <a:pt x="1775" y="142"/>
                      </a:lnTo>
                      <a:lnTo>
                        <a:pt x="1806" y="117"/>
                      </a:lnTo>
                      <a:lnTo>
                        <a:pt x="1821" y="106"/>
                      </a:lnTo>
                      <a:lnTo>
                        <a:pt x="1838" y="93"/>
                      </a:lnTo>
                      <a:lnTo>
                        <a:pt x="1854" y="83"/>
                      </a:lnTo>
                      <a:lnTo>
                        <a:pt x="1871" y="72"/>
                      </a:lnTo>
                      <a:lnTo>
                        <a:pt x="1888" y="62"/>
                      </a:lnTo>
                      <a:lnTo>
                        <a:pt x="1907" y="52"/>
                      </a:lnTo>
                      <a:lnTo>
                        <a:pt x="1926" y="44"/>
                      </a:lnTo>
                      <a:lnTo>
                        <a:pt x="1944" y="36"/>
                      </a:lnTo>
                      <a:lnTo>
                        <a:pt x="1964" y="28"/>
                      </a:lnTo>
                      <a:lnTo>
                        <a:pt x="1983" y="21"/>
                      </a:lnTo>
                      <a:lnTo>
                        <a:pt x="2004" y="15"/>
                      </a:lnTo>
                      <a:lnTo>
                        <a:pt x="2025" y="10"/>
                      </a:lnTo>
                      <a:lnTo>
                        <a:pt x="2045" y="6"/>
                      </a:lnTo>
                      <a:lnTo>
                        <a:pt x="2067" y="2"/>
                      </a:lnTo>
                      <a:lnTo>
                        <a:pt x="2088" y="0"/>
                      </a:lnTo>
                      <a:lnTo>
                        <a:pt x="2110" y="0"/>
                      </a:lnTo>
                      <a:lnTo>
                        <a:pt x="2130" y="1"/>
                      </a:lnTo>
                      <a:lnTo>
                        <a:pt x="2152" y="2"/>
                      </a:lnTo>
                      <a:lnTo>
                        <a:pt x="2173" y="6"/>
                      </a:lnTo>
                      <a:lnTo>
                        <a:pt x="2194" y="10"/>
                      </a:lnTo>
                      <a:lnTo>
                        <a:pt x="2215" y="15"/>
                      </a:lnTo>
                      <a:lnTo>
                        <a:pt x="2237" y="20"/>
                      </a:lnTo>
                      <a:lnTo>
                        <a:pt x="2257" y="27"/>
                      </a:lnTo>
                      <a:lnTo>
                        <a:pt x="2279" y="34"/>
                      </a:lnTo>
                      <a:lnTo>
                        <a:pt x="2300" y="43"/>
                      </a:lnTo>
                      <a:lnTo>
                        <a:pt x="2322" y="51"/>
                      </a:lnTo>
                      <a:lnTo>
                        <a:pt x="2342" y="60"/>
                      </a:lnTo>
                      <a:lnTo>
                        <a:pt x="2363" y="71"/>
                      </a:lnTo>
                      <a:lnTo>
                        <a:pt x="2403" y="92"/>
                      </a:lnTo>
                      <a:lnTo>
                        <a:pt x="2444" y="116"/>
                      </a:lnTo>
                      <a:lnTo>
                        <a:pt x="2484" y="141"/>
                      </a:lnTo>
                      <a:lnTo>
                        <a:pt x="2522" y="166"/>
                      </a:lnTo>
                      <a:lnTo>
                        <a:pt x="2597" y="219"/>
                      </a:lnTo>
                      <a:lnTo>
                        <a:pt x="2665" y="269"/>
                      </a:lnTo>
                      <a:lnTo>
                        <a:pt x="2677" y="278"/>
                      </a:lnTo>
                      <a:lnTo>
                        <a:pt x="2689" y="287"/>
                      </a:lnTo>
                      <a:lnTo>
                        <a:pt x="2700" y="296"/>
                      </a:lnTo>
                      <a:lnTo>
                        <a:pt x="2711" y="303"/>
                      </a:lnTo>
                      <a:lnTo>
                        <a:pt x="2722" y="312"/>
                      </a:lnTo>
                      <a:lnTo>
                        <a:pt x="2732" y="319"/>
                      </a:lnTo>
                      <a:lnTo>
                        <a:pt x="2742" y="326"/>
                      </a:lnTo>
                      <a:lnTo>
                        <a:pt x="2752" y="333"/>
                      </a:lnTo>
                      <a:lnTo>
                        <a:pt x="2763" y="341"/>
                      </a:lnTo>
                      <a:lnTo>
                        <a:pt x="2775" y="347"/>
                      </a:lnTo>
                      <a:lnTo>
                        <a:pt x="2786" y="352"/>
                      </a:lnTo>
                      <a:lnTo>
                        <a:pt x="2799" y="357"/>
                      </a:lnTo>
                      <a:lnTo>
                        <a:pt x="2812" y="362"/>
                      </a:lnTo>
                      <a:lnTo>
                        <a:pt x="2826" y="366"/>
                      </a:lnTo>
                      <a:lnTo>
                        <a:pt x="2840" y="369"/>
                      </a:lnTo>
                      <a:lnTo>
                        <a:pt x="2854" y="373"/>
                      </a:lnTo>
                      <a:lnTo>
                        <a:pt x="2870" y="375"/>
                      </a:lnTo>
                      <a:lnTo>
                        <a:pt x="2884" y="377"/>
                      </a:lnTo>
                      <a:lnTo>
                        <a:pt x="2900" y="378"/>
                      </a:lnTo>
                      <a:lnTo>
                        <a:pt x="2915" y="379"/>
                      </a:lnTo>
                      <a:lnTo>
                        <a:pt x="2947" y="379"/>
                      </a:lnTo>
                      <a:lnTo>
                        <a:pt x="2978" y="377"/>
                      </a:lnTo>
                      <a:lnTo>
                        <a:pt x="3009" y="373"/>
                      </a:lnTo>
                      <a:lnTo>
                        <a:pt x="3040" y="366"/>
                      </a:lnTo>
                      <a:lnTo>
                        <a:pt x="3070" y="358"/>
                      </a:lnTo>
                      <a:lnTo>
                        <a:pt x="3098" y="348"/>
                      </a:lnTo>
                      <a:lnTo>
                        <a:pt x="3112" y="343"/>
                      </a:lnTo>
                      <a:lnTo>
                        <a:pt x="3124" y="336"/>
                      </a:lnTo>
                      <a:lnTo>
                        <a:pt x="3136" y="329"/>
                      </a:lnTo>
                      <a:lnTo>
                        <a:pt x="3148" y="322"/>
                      </a:lnTo>
                      <a:lnTo>
                        <a:pt x="3159" y="315"/>
                      </a:lnTo>
                      <a:lnTo>
                        <a:pt x="3170" y="306"/>
                      </a:lnTo>
                      <a:lnTo>
                        <a:pt x="3179" y="298"/>
                      </a:lnTo>
                      <a:lnTo>
                        <a:pt x="3187" y="289"/>
                      </a:lnTo>
                      <a:lnTo>
                        <a:pt x="3204" y="272"/>
                      </a:lnTo>
                      <a:lnTo>
                        <a:pt x="3222" y="255"/>
                      </a:lnTo>
                      <a:lnTo>
                        <a:pt x="3242" y="238"/>
                      </a:lnTo>
                      <a:lnTo>
                        <a:pt x="3264" y="221"/>
                      </a:lnTo>
                      <a:lnTo>
                        <a:pt x="3286" y="204"/>
                      </a:lnTo>
                      <a:lnTo>
                        <a:pt x="3311" y="187"/>
                      </a:lnTo>
                      <a:lnTo>
                        <a:pt x="3337" y="171"/>
                      </a:lnTo>
                      <a:lnTo>
                        <a:pt x="3364" y="155"/>
                      </a:lnTo>
                      <a:lnTo>
                        <a:pt x="3392" y="141"/>
                      </a:lnTo>
                      <a:lnTo>
                        <a:pt x="3421" y="126"/>
                      </a:lnTo>
                      <a:lnTo>
                        <a:pt x="3452" y="113"/>
                      </a:lnTo>
                      <a:lnTo>
                        <a:pt x="3483" y="101"/>
                      </a:lnTo>
                      <a:lnTo>
                        <a:pt x="3514" y="88"/>
                      </a:lnTo>
                      <a:lnTo>
                        <a:pt x="3547" y="78"/>
                      </a:lnTo>
                      <a:lnTo>
                        <a:pt x="3580" y="69"/>
                      </a:lnTo>
                      <a:lnTo>
                        <a:pt x="3614" y="60"/>
                      </a:lnTo>
                      <a:lnTo>
                        <a:pt x="3648" y="53"/>
                      </a:lnTo>
                      <a:lnTo>
                        <a:pt x="3682" y="48"/>
                      </a:lnTo>
                      <a:lnTo>
                        <a:pt x="3717" y="44"/>
                      </a:lnTo>
                      <a:lnTo>
                        <a:pt x="3752" y="42"/>
                      </a:lnTo>
                      <a:lnTo>
                        <a:pt x="3786" y="41"/>
                      </a:lnTo>
                      <a:lnTo>
                        <a:pt x="3821" y="42"/>
                      </a:lnTo>
                      <a:lnTo>
                        <a:pt x="3855" y="45"/>
                      </a:lnTo>
                      <a:lnTo>
                        <a:pt x="3890" y="50"/>
                      </a:lnTo>
                      <a:lnTo>
                        <a:pt x="3923" y="57"/>
                      </a:lnTo>
                      <a:lnTo>
                        <a:pt x="3957" y="67"/>
                      </a:lnTo>
                      <a:lnTo>
                        <a:pt x="3991" y="78"/>
                      </a:lnTo>
                      <a:lnTo>
                        <a:pt x="4023" y="91"/>
                      </a:lnTo>
                      <a:lnTo>
                        <a:pt x="4055" y="108"/>
                      </a:lnTo>
                      <a:lnTo>
                        <a:pt x="4086" y="126"/>
                      </a:lnTo>
                      <a:lnTo>
                        <a:pt x="4116" y="148"/>
                      </a:lnTo>
                      <a:lnTo>
                        <a:pt x="4145" y="172"/>
                      </a:lnTo>
                      <a:lnTo>
                        <a:pt x="4164" y="191"/>
                      </a:lnTo>
                      <a:lnTo>
                        <a:pt x="4182" y="210"/>
                      </a:lnTo>
                      <a:lnTo>
                        <a:pt x="4199" y="230"/>
                      </a:lnTo>
                      <a:lnTo>
                        <a:pt x="4215" y="252"/>
                      </a:lnTo>
                      <a:lnTo>
                        <a:pt x="4229" y="273"/>
                      </a:lnTo>
                      <a:lnTo>
                        <a:pt x="4243" y="295"/>
                      </a:lnTo>
                      <a:lnTo>
                        <a:pt x="4254" y="319"/>
                      </a:lnTo>
                      <a:lnTo>
                        <a:pt x="4265" y="343"/>
                      </a:lnTo>
                      <a:lnTo>
                        <a:pt x="4274" y="367"/>
                      </a:lnTo>
                      <a:lnTo>
                        <a:pt x="4282" y="392"/>
                      </a:lnTo>
                      <a:lnTo>
                        <a:pt x="4288" y="418"/>
                      </a:lnTo>
                      <a:lnTo>
                        <a:pt x="4294" y="445"/>
                      </a:lnTo>
                      <a:lnTo>
                        <a:pt x="4298" y="472"/>
                      </a:lnTo>
                      <a:lnTo>
                        <a:pt x="4300" y="500"/>
                      </a:lnTo>
                      <a:lnTo>
                        <a:pt x="4301" y="528"/>
                      </a:lnTo>
                      <a:lnTo>
                        <a:pt x="4301" y="557"/>
                      </a:lnTo>
                      <a:lnTo>
                        <a:pt x="4299" y="579"/>
                      </a:lnTo>
                      <a:lnTo>
                        <a:pt x="4297" y="601"/>
                      </a:lnTo>
                      <a:lnTo>
                        <a:pt x="4295" y="624"/>
                      </a:lnTo>
                      <a:lnTo>
                        <a:pt x="4290" y="647"/>
                      </a:lnTo>
                      <a:lnTo>
                        <a:pt x="4286" y="669"/>
                      </a:lnTo>
                      <a:lnTo>
                        <a:pt x="4281" y="692"/>
                      </a:lnTo>
                      <a:lnTo>
                        <a:pt x="4275" y="715"/>
                      </a:lnTo>
                      <a:lnTo>
                        <a:pt x="4269" y="738"/>
                      </a:lnTo>
                      <a:lnTo>
                        <a:pt x="4261" y="760"/>
                      </a:lnTo>
                      <a:lnTo>
                        <a:pt x="4253" y="783"/>
                      </a:lnTo>
                      <a:lnTo>
                        <a:pt x="4245" y="806"/>
                      </a:lnTo>
                      <a:lnTo>
                        <a:pt x="4236" y="829"/>
                      </a:lnTo>
                      <a:lnTo>
                        <a:pt x="4225" y="851"/>
                      </a:lnTo>
                      <a:lnTo>
                        <a:pt x="4215" y="874"/>
                      </a:lnTo>
                      <a:lnTo>
                        <a:pt x="4204" y="896"/>
                      </a:lnTo>
                      <a:lnTo>
                        <a:pt x="4192" y="918"/>
                      </a:lnTo>
                      <a:lnTo>
                        <a:pt x="4180" y="940"/>
                      </a:lnTo>
                      <a:lnTo>
                        <a:pt x="4167" y="962"/>
                      </a:lnTo>
                      <a:lnTo>
                        <a:pt x="4153" y="983"/>
                      </a:lnTo>
                      <a:lnTo>
                        <a:pt x="4139" y="1004"/>
                      </a:lnTo>
                      <a:lnTo>
                        <a:pt x="4125" y="1025"/>
                      </a:lnTo>
                      <a:lnTo>
                        <a:pt x="4109" y="1046"/>
                      </a:lnTo>
                      <a:lnTo>
                        <a:pt x="4094" y="1065"/>
                      </a:lnTo>
                      <a:lnTo>
                        <a:pt x="4077" y="1085"/>
                      </a:lnTo>
                      <a:lnTo>
                        <a:pt x="4061" y="1105"/>
                      </a:lnTo>
                      <a:lnTo>
                        <a:pt x="4043" y="1123"/>
                      </a:lnTo>
                      <a:lnTo>
                        <a:pt x="4026" y="1142"/>
                      </a:lnTo>
                      <a:lnTo>
                        <a:pt x="4008" y="1159"/>
                      </a:lnTo>
                      <a:lnTo>
                        <a:pt x="3990" y="1177"/>
                      </a:lnTo>
                      <a:lnTo>
                        <a:pt x="3971" y="1193"/>
                      </a:lnTo>
                      <a:lnTo>
                        <a:pt x="3951" y="1210"/>
                      </a:lnTo>
                      <a:lnTo>
                        <a:pt x="3932" y="1226"/>
                      </a:lnTo>
                      <a:lnTo>
                        <a:pt x="3922" y="1232"/>
                      </a:lnTo>
                      <a:lnTo>
                        <a:pt x="3913" y="1237"/>
                      </a:lnTo>
                      <a:lnTo>
                        <a:pt x="3904" y="1241"/>
                      </a:lnTo>
                      <a:lnTo>
                        <a:pt x="3893" y="1244"/>
                      </a:lnTo>
                      <a:lnTo>
                        <a:pt x="3883" y="1246"/>
                      </a:lnTo>
                      <a:lnTo>
                        <a:pt x="3873" y="1248"/>
                      </a:lnTo>
                      <a:lnTo>
                        <a:pt x="3862" y="1248"/>
                      </a:lnTo>
                      <a:lnTo>
                        <a:pt x="3852" y="1247"/>
                      </a:lnTo>
                      <a:lnTo>
                        <a:pt x="3842" y="1245"/>
                      </a:lnTo>
                      <a:lnTo>
                        <a:pt x="3831" y="1242"/>
                      </a:lnTo>
                      <a:lnTo>
                        <a:pt x="3822" y="1239"/>
                      </a:lnTo>
                      <a:lnTo>
                        <a:pt x="3813" y="1234"/>
                      </a:lnTo>
                      <a:lnTo>
                        <a:pt x="3803" y="1229"/>
                      </a:lnTo>
                      <a:lnTo>
                        <a:pt x="3795" y="1221"/>
                      </a:lnTo>
                      <a:lnTo>
                        <a:pt x="3787" y="1214"/>
                      </a:lnTo>
                      <a:lnTo>
                        <a:pt x="3781" y="1206"/>
                      </a:lnTo>
                      <a:lnTo>
                        <a:pt x="3773" y="1197"/>
                      </a:lnTo>
                      <a:lnTo>
                        <a:pt x="3768" y="1187"/>
                      </a:lnTo>
                      <a:lnTo>
                        <a:pt x="3764" y="1178"/>
                      </a:lnTo>
                      <a:lnTo>
                        <a:pt x="3761" y="1168"/>
                      </a:lnTo>
                      <a:lnTo>
                        <a:pt x="3759" y="1157"/>
                      </a:lnTo>
                      <a:lnTo>
                        <a:pt x="3758" y="1147"/>
                      </a:lnTo>
                      <a:lnTo>
                        <a:pt x="3758" y="1137"/>
                      </a:lnTo>
                      <a:lnTo>
                        <a:pt x="3758" y="1126"/>
                      </a:lnTo>
                      <a:lnTo>
                        <a:pt x="3760" y="1116"/>
                      </a:lnTo>
                      <a:lnTo>
                        <a:pt x="3763" y="1106"/>
                      </a:lnTo>
                      <a:lnTo>
                        <a:pt x="3766" y="1096"/>
                      </a:lnTo>
                      <a:lnTo>
                        <a:pt x="3771" y="1087"/>
                      </a:lnTo>
                      <a:lnTo>
                        <a:pt x="3778" y="1078"/>
                      </a:lnTo>
                      <a:lnTo>
                        <a:pt x="3784" y="1069"/>
                      </a:lnTo>
                      <a:lnTo>
                        <a:pt x="3791" y="1061"/>
                      </a:lnTo>
                      <a:lnTo>
                        <a:pt x="3799" y="1054"/>
                      </a:lnTo>
                      <a:lnTo>
                        <a:pt x="3829" y="1030"/>
                      </a:lnTo>
                      <a:lnTo>
                        <a:pt x="3857" y="1004"/>
                      </a:lnTo>
                      <a:lnTo>
                        <a:pt x="3884" y="976"/>
                      </a:lnTo>
                      <a:lnTo>
                        <a:pt x="3910" y="947"/>
                      </a:lnTo>
                      <a:lnTo>
                        <a:pt x="3935" y="917"/>
                      </a:lnTo>
                      <a:lnTo>
                        <a:pt x="3957" y="885"/>
                      </a:lnTo>
                      <a:lnTo>
                        <a:pt x="3979" y="852"/>
                      </a:lnTo>
                      <a:lnTo>
                        <a:pt x="3999" y="819"/>
                      </a:lnTo>
                      <a:lnTo>
                        <a:pt x="4017" y="785"/>
                      </a:lnTo>
                      <a:lnTo>
                        <a:pt x="4033" y="751"/>
                      </a:lnTo>
                      <a:lnTo>
                        <a:pt x="4047" y="717"/>
                      </a:lnTo>
                      <a:lnTo>
                        <a:pt x="4059" y="683"/>
                      </a:lnTo>
                      <a:lnTo>
                        <a:pt x="4069" y="649"/>
                      </a:lnTo>
                      <a:lnTo>
                        <a:pt x="4076" y="614"/>
                      </a:lnTo>
                      <a:lnTo>
                        <a:pt x="4079" y="598"/>
                      </a:lnTo>
                      <a:lnTo>
                        <a:pt x="4082" y="581"/>
                      </a:lnTo>
                      <a:lnTo>
                        <a:pt x="4083" y="565"/>
                      </a:lnTo>
                      <a:lnTo>
                        <a:pt x="4084" y="548"/>
                      </a:lnTo>
                      <a:lnTo>
                        <a:pt x="4085" y="532"/>
                      </a:lnTo>
                      <a:lnTo>
                        <a:pt x="4084" y="516"/>
                      </a:lnTo>
                      <a:lnTo>
                        <a:pt x="4083" y="500"/>
                      </a:lnTo>
                      <a:lnTo>
                        <a:pt x="4081" y="484"/>
                      </a:lnTo>
                      <a:lnTo>
                        <a:pt x="4077" y="470"/>
                      </a:lnTo>
                      <a:lnTo>
                        <a:pt x="4074" y="455"/>
                      </a:lnTo>
                      <a:lnTo>
                        <a:pt x="4070" y="441"/>
                      </a:lnTo>
                      <a:lnTo>
                        <a:pt x="4065" y="427"/>
                      </a:lnTo>
                      <a:lnTo>
                        <a:pt x="4060" y="414"/>
                      </a:lnTo>
                      <a:lnTo>
                        <a:pt x="4054" y="402"/>
                      </a:lnTo>
                      <a:lnTo>
                        <a:pt x="4046" y="389"/>
                      </a:lnTo>
                      <a:lnTo>
                        <a:pt x="4038" y="377"/>
                      </a:lnTo>
                      <a:lnTo>
                        <a:pt x="4030" y="365"/>
                      </a:lnTo>
                      <a:lnTo>
                        <a:pt x="4021" y="354"/>
                      </a:lnTo>
                      <a:lnTo>
                        <a:pt x="4011" y="344"/>
                      </a:lnTo>
                      <a:lnTo>
                        <a:pt x="4000" y="333"/>
                      </a:lnTo>
                      <a:lnTo>
                        <a:pt x="3980" y="318"/>
                      </a:lnTo>
                      <a:lnTo>
                        <a:pt x="3961" y="303"/>
                      </a:lnTo>
                      <a:lnTo>
                        <a:pt x="3939" y="292"/>
                      </a:lnTo>
                      <a:lnTo>
                        <a:pt x="3917" y="282"/>
                      </a:lnTo>
                      <a:lnTo>
                        <a:pt x="3894" y="273"/>
                      </a:lnTo>
                      <a:lnTo>
                        <a:pt x="3872" y="267"/>
                      </a:lnTo>
                      <a:lnTo>
                        <a:pt x="3849" y="262"/>
                      </a:lnTo>
                      <a:lnTo>
                        <a:pt x="3825" y="259"/>
                      </a:lnTo>
                      <a:lnTo>
                        <a:pt x="3800" y="257"/>
                      </a:lnTo>
                      <a:lnTo>
                        <a:pt x="3777" y="257"/>
                      </a:lnTo>
                      <a:lnTo>
                        <a:pt x="3752" y="258"/>
                      </a:lnTo>
                      <a:lnTo>
                        <a:pt x="3728" y="260"/>
                      </a:lnTo>
                      <a:lnTo>
                        <a:pt x="3703" y="263"/>
                      </a:lnTo>
                      <a:lnTo>
                        <a:pt x="3678" y="267"/>
                      </a:lnTo>
                      <a:lnTo>
                        <a:pt x="3654" y="273"/>
                      </a:lnTo>
                      <a:lnTo>
                        <a:pt x="3631" y="280"/>
                      </a:lnTo>
                      <a:lnTo>
                        <a:pt x="3607" y="287"/>
                      </a:lnTo>
                      <a:lnTo>
                        <a:pt x="3584" y="294"/>
                      </a:lnTo>
                      <a:lnTo>
                        <a:pt x="3561" y="302"/>
                      </a:lnTo>
                      <a:lnTo>
                        <a:pt x="3540" y="312"/>
                      </a:lnTo>
                      <a:lnTo>
                        <a:pt x="3518" y="321"/>
                      </a:lnTo>
                      <a:lnTo>
                        <a:pt x="3497" y="331"/>
                      </a:lnTo>
                      <a:lnTo>
                        <a:pt x="3478" y="342"/>
                      </a:lnTo>
                      <a:lnTo>
                        <a:pt x="3458" y="352"/>
                      </a:lnTo>
                      <a:lnTo>
                        <a:pt x="3440" y="362"/>
                      </a:lnTo>
                      <a:lnTo>
                        <a:pt x="3423" y="374"/>
                      </a:lnTo>
                      <a:lnTo>
                        <a:pt x="3407" y="384"/>
                      </a:lnTo>
                      <a:lnTo>
                        <a:pt x="3393" y="394"/>
                      </a:lnTo>
                      <a:lnTo>
                        <a:pt x="3379" y="406"/>
                      </a:lnTo>
                      <a:lnTo>
                        <a:pt x="3367" y="415"/>
                      </a:lnTo>
                      <a:lnTo>
                        <a:pt x="3357" y="425"/>
                      </a:lnTo>
                      <a:lnTo>
                        <a:pt x="3347" y="435"/>
                      </a:lnTo>
                      <a:lnTo>
                        <a:pt x="3332" y="451"/>
                      </a:lnTo>
                      <a:lnTo>
                        <a:pt x="3315" y="467"/>
                      </a:lnTo>
                      <a:lnTo>
                        <a:pt x="3298" y="481"/>
                      </a:lnTo>
                      <a:lnTo>
                        <a:pt x="3279" y="495"/>
                      </a:lnTo>
                      <a:lnTo>
                        <a:pt x="3259" y="508"/>
                      </a:lnTo>
                      <a:lnTo>
                        <a:pt x="3239" y="519"/>
                      </a:lnTo>
                      <a:lnTo>
                        <a:pt x="3218" y="531"/>
                      </a:lnTo>
                      <a:lnTo>
                        <a:pt x="3195" y="541"/>
                      </a:lnTo>
                      <a:lnTo>
                        <a:pt x="3174" y="550"/>
                      </a:lnTo>
                      <a:lnTo>
                        <a:pt x="3150" y="560"/>
                      </a:lnTo>
                      <a:lnTo>
                        <a:pt x="3126" y="567"/>
                      </a:lnTo>
                      <a:lnTo>
                        <a:pt x="3102" y="574"/>
                      </a:lnTo>
                      <a:lnTo>
                        <a:pt x="3079" y="579"/>
                      </a:lnTo>
                      <a:lnTo>
                        <a:pt x="3054" y="585"/>
                      </a:lnTo>
                      <a:lnTo>
                        <a:pt x="3029" y="589"/>
                      </a:lnTo>
                      <a:lnTo>
                        <a:pt x="3004" y="592"/>
                      </a:lnTo>
                      <a:lnTo>
                        <a:pt x="2978" y="594"/>
                      </a:lnTo>
                      <a:lnTo>
                        <a:pt x="2953" y="595"/>
                      </a:lnTo>
                      <a:lnTo>
                        <a:pt x="2928" y="596"/>
                      </a:lnTo>
                      <a:lnTo>
                        <a:pt x="2903" y="595"/>
                      </a:lnTo>
                      <a:lnTo>
                        <a:pt x="2877" y="594"/>
                      </a:lnTo>
                      <a:lnTo>
                        <a:pt x="2852" y="591"/>
                      </a:lnTo>
                      <a:lnTo>
                        <a:pt x="2828" y="588"/>
                      </a:lnTo>
                      <a:lnTo>
                        <a:pt x="2803" y="582"/>
                      </a:lnTo>
                      <a:lnTo>
                        <a:pt x="2780" y="577"/>
                      </a:lnTo>
                      <a:lnTo>
                        <a:pt x="2756" y="571"/>
                      </a:lnTo>
                      <a:lnTo>
                        <a:pt x="2733" y="564"/>
                      </a:lnTo>
                      <a:lnTo>
                        <a:pt x="2711" y="556"/>
                      </a:lnTo>
                      <a:lnTo>
                        <a:pt x="2690" y="545"/>
                      </a:lnTo>
                      <a:lnTo>
                        <a:pt x="2668" y="535"/>
                      </a:lnTo>
                      <a:lnTo>
                        <a:pt x="2648" y="524"/>
                      </a:lnTo>
                      <a:lnTo>
                        <a:pt x="2629" y="511"/>
                      </a:lnTo>
                      <a:lnTo>
                        <a:pt x="2618" y="504"/>
                      </a:lnTo>
                      <a:lnTo>
                        <a:pt x="2607" y="496"/>
                      </a:lnTo>
                      <a:lnTo>
                        <a:pt x="2596" y="487"/>
                      </a:lnTo>
                      <a:lnTo>
                        <a:pt x="2584" y="479"/>
                      </a:lnTo>
                      <a:lnTo>
                        <a:pt x="2572" y="471"/>
                      </a:lnTo>
                      <a:lnTo>
                        <a:pt x="2560" y="461"/>
                      </a:lnTo>
                      <a:lnTo>
                        <a:pt x="2548" y="452"/>
                      </a:lnTo>
                      <a:lnTo>
                        <a:pt x="2536" y="443"/>
                      </a:lnTo>
                      <a:lnTo>
                        <a:pt x="2482" y="404"/>
                      </a:lnTo>
                      <a:lnTo>
                        <a:pt x="2424" y="362"/>
                      </a:lnTo>
                      <a:lnTo>
                        <a:pt x="2394" y="341"/>
                      </a:lnTo>
                      <a:lnTo>
                        <a:pt x="2364" y="321"/>
                      </a:lnTo>
                      <a:lnTo>
                        <a:pt x="2332" y="301"/>
                      </a:lnTo>
                      <a:lnTo>
                        <a:pt x="2301" y="283"/>
                      </a:lnTo>
                      <a:lnTo>
                        <a:pt x="2270" y="266"/>
                      </a:lnTo>
                      <a:lnTo>
                        <a:pt x="2240" y="252"/>
                      </a:lnTo>
                      <a:lnTo>
                        <a:pt x="2209" y="239"/>
                      </a:lnTo>
                      <a:lnTo>
                        <a:pt x="2180" y="229"/>
                      </a:lnTo>
                      <a:lnTo>
                        <a:pt x="2165" y="225"/>
                      </a:lnTo>
                      <a:lnTo>
                        <a:pt x="2151" y="222"/>
                      </a:lnTo>
                      <a:lnTo>
                        <a:pt x="2138" y="219"/>
                      </a:lnTo>
                      <a:lnTo>
                        <a:pt x="2124" y="217"/>
                      </a:lnTo>
                      <a:lnTo>
                        <a:pt x="2111" y="216"/>
                      </a:lnTo>
                      <a:lnTo>
                        <a:pt x="2098" y="216"/>
                      </a:lnTo>
                      <a:lnTo>
                        <a:pt x="2086" y="219"/>
                      </a:lnTo>
                      <a:lnTo>
                        <a:pt x="2074" y="221"/>
                      </a:lnTo>
                      <a:lnTo>
                        <a:pt x="2060" y="224"/>
                      </a:lnTo>
                      <a:lnTo>
                        <a:pt x="2047" y="228"/>
                      </a:lnTo>
                      <a:lnTo>
                        <a:pt x="2034" y="233"/>
                      </a:lnTo>
                      <a:lnTo>
                        <a:pt x="2021" y="238"/>
                      </a:lnTo>
                      <a:lnTo>
                        <a:pt x="1996" y="250"/>
                      </a:lnTo>
                      <a:lnTo>
                        <a:pt x="1972" y="264"/>
                      </a:lnTo>
                      <a:lnTo>
                        <a:pt x="1949" y="280"/>
                      </a:lnTo>
                      <a:lnTo>
                        <a:pt x="1927" y="297"/>
                      </a:lnTo>
                      <a:lnTo>
                        <a:pt x="1906" y="316"/>
                      </a:lnTo>
                      <a:lnTo>
                        <a:pt x="1885" y="335"/>
                      </a:lnTo>
                      <a:lnTo>
                        <a:pt x="1865" y="356"/>
                      </a:lnTo>
                      <a:lnTo>
                        <a:pt x="1846" y="378"/>
                      </a:lnTo>
                      <a:lnTo>
                        <a:pt x="1827" y="399"/>
                      </a:lnTo>
                      <a:lnTo>
                        <a:pt x="1810" y="421"/>
                      </a:lnTo>
                      <a:lnTo>
                        <a:pt x="1776" y="467"/>
                      </a:lnTo>
                      <a:lnTo>
                        <a:pt x="1745" y="510"/>
                      </a:lnTo>
                      <a:lnTo>
                        <a:pt x="1711" y="557"/>
                      </a:lnTo>
                      <a:lnTo>
                        <a:pt x="1698" y="573"/>
                      </a:lnTo>
                      <a:lnTo>
                        <a:pt x="1685" y="590"/>
                      </a:lnTo>
                      <a:lnTo>
                        <a:pt x="1670" y="604"/>
                      </a:lnTo>
                      <a:lnTo>
                        <a:pt x="1656" y="619"/>
                      </a:lnTo>
                      <a:lnTo>
                        <a:pt x="1641" y="632"/>
                      </a:lnTo>
                      <a:lnTo>
                        <a:pt x="1627" y="644"/>
                      </a:lnTo>
                      <a:lnTo>
                        <a:pt x="1611" y="656"/>
                      </a:lnTo>
                      <a:lnTo>
                        <a:pt x="1597" y="666"/>
                      </a:lnTo>
                      <a:lnTo>
                        <a:pt x="1581" y="676"/>
                      </a:lnTo>
                      <a:lnTo>
                        <a:pt x="1565" y="685"/>
                      </a:lnTo>
                      <a:lnTo>
                        <a:pt x="1549" y="692"/>
                      </a:lnTo>
                      <a:lnTo>
                        <a:pt x="1533" y="699"/>
                      </a:lnTo>
                      <a:lnTo>
                        <a:pt x="1517" y="707"/>
                      </a:lnTo>
                      <a:lnTo>
                        <a:pt x="1501" y="712"/>
                      </a:lnTo>
                      <a:lnTo>
                        <a:pt x="1484" y="717"/>
                      </a:lnTo>
                      <a:lnTo>
                        <a:pt x="1467" y="722"/>
                      </a:lnTo>
                      <a:lnTo>
                        <a:pt x="1434" y="729"/>
                      </a:lnTo>
                      <a:lnTo>
                        <a:pt x="1401" y="734"/>
                      </a:lnTo>
                      <a:lnTo>
                        <a:pt x="1368" y="738"/>
                      </a:lnTo>
                      <a:lnTo>
                        <a:pt x="1335" y="739"/>
                      </a:lnTo>
                      <a:lnTo>
                        <a:pt x="1303" y="739"/>
                      </a:lnTo>
                      <a:lnTo>
                        <a:pt x="1271" y="738"/>
                      </a:lnTo>
                      <a:lnTo>
                        <a:pt x="1239" y="735"/>
                      </a:lnTo>
                      <a:lnTo>
                        <a:pt x="1209" y="732"/>
                      </a:lnTo>
                      <a:lnTo>
                        <a:pt x="1191" y="730"/>
                      </a:lnTo>
                      <a:lnTo>
                        <a:pt x="1174" y="728"/>
                      </a:lnTo>
                      <a:lnTo>
                        <a:pt x="1155" y="725"/>
                      </a:lnTo>
                      <a:lnTo>
                        <a:pt x="1136" y="722"/>
                      </a:lnTo>
                      <a:lnTo>
                        <a:pt x="1115" y="718"/>
                      </a:lnTo>
                      <a:lnTo>
                        <a:pt x="1094" y="714"/>
                      </a:lnTo>
                      <a:lnTo>
                        <a:pt x="1071" y="710"/>
                      </a:lnTo>
                      <a:lnTo>
                        <a:pt x="1049" y="705"/>
                      </a:lnTo>
                      <a:lnTo>
                        <a:pt x="973" y="691"/>
                      </a:lnTo>
                      <a:lnTo>
                        <a:pt x="893" y="678"/>
                      </a:lnTo>
                      <a:lnTo>
                        <a:pt x="850" y="671"/>
                      </a:lnTo>
                      <a:lnTo>
                        <a:pt x="808" y="666"/>
                      </a:lnTo>
                      <a:lnTo>
                        <a:pt x="766" y="662"/>
                      </a:lnTo>
                      <a:lnTo>
                        <a:pt x="724" y="660"/>
                      </a:lnTo>
                      <a:lnTo>
                        <a:pt x="684" y="659"/>
                      </a:lnTo>
                      <a:lnTo>
                        <a:pt x="644" y="660"/>
                      </a:lnTo>
                      <a:lnTo>
                        <a:pt x="625" y="661"/>
                      </a:lnTo>
                      <a:lnTo>
                        <a:pt x="606" y="663"/>
                      </a:lnTo>
                      <a:lnTo>
                        <a:pt x="589" y="666"/>
                      </a:lnTo>
                      <a:lnTo>
                        <a:pt x="571" y="669"/>
                      </a:lnTo>
                      <a:lnTo>
                        <a:pt x="554" y="673"/>
                      </a:lnTo>
                      <a:lnTo>
                        <a:pt x="538" y="678"/>
                      </a:lnTo>
                      <a:lnTo>
                        <a:pt x="522" y="684"/>
                      </a:lnTo>
                      <a:lnTo>
                        <a:pt x="508" y="690"/>
                      </a:lnTo>
                      <a:lnTo>
                        <a:pt x="493" y="697"/>
                      </a:lnTo>
                      <a:lnTo>
                        <a:pt x="481" y="704"/>
                      </a:lnTo>
                      <a:lnTo>
                        <a:pt x="469" y="714"/>
                      </a:lnTo>
                      <a:lnTo>
                        <a:pt x="457" y="724"/>
                      </a:lnTo>
                      <a:lnTo>
                        <a:pt x="443" y="739"/>
                      </a:lnTo>
                      <a:lnTo>
                        <a:pt x="428" y="753"/>
                      </a:lnTo>
                      <a:lnTo>
                        <a:pt x="415" y="769"/>
                      </a:lnTo>
                      <a:lnTo>
                        <a:pt x="402" y="784"/>
                      </a:lnTo>
                      <a:lnTo>
                        <a:pt x="389" y="800"/>
                      </a:lnTo>
                      <a:lnTo>
                        <a:pt x="377" y="816"/>
                      </a:lnTo>
                      <a:lnTo>
                        <a:pt x="365" y="834"/>
                      </a:lnTo>
                      <a:lnTo>
                        <a:pt x="354" y="850"/>
                      </a:lnTo>
                      <a:lnTo>
                        <a:pt x="343" y="868"/>
                      </a:lnTo>
                      <a:lnTo>
                        <a:pt x="332" y="886"/>
                      </a:lnTo>
                      <a:lnTo>
                        <a:pt x="323" y="905"/>
                      </a:lnTo>
                      <a:lnTo>
                        <a:pt x="313" y="924"/>
                      </a:lnTo>
                      <a:lnTo>
                        <a:pt x="304" y="943"/>
                      </a:lnTo>
                      <a:lnTo>
                        <a:pt x="296" y="963"/>
                      </a:lnTo>
                      <a:lnTo>
                        <a:pt x="288" y="984"/>
                      </a:lnTo>
                      <a:lnTo>
                        <a:pt x="279" y="1004"/>
                      </a:lnTo>
                      <a:lnTo>
                        <a:pt x="266" y="1047"/>
                      </a:lnTo>
                      <a:lnTo>
                        <a:pt x="253" y="1091"/>
                      </a:lnTo>
                      <a:lnTo>
                        <a:pt x="242" y="1137"/>
                      </a:lnTo>
                      <a:lnTo>
                        <a:pt x="234" y="1184"/>
                      </a:lnTo>
                      <a:lnTo>
                        <a:pt x="227" y="1234"/>
                      </a:lnTo>
                      <a:lnTo>
                        <a:pt x="221" y="1286"/>
                      </a:lnTo>
                      <a:lnTo>
                        <a:pt x="218" y="1338"/>
                      </a:lnTo>
                      <a:lnTo>
                        <a:pt x="216" y="1394"/>
                      </a:lnTo>
                      <a:lnTo>
                        <a:pt x="216" y="1427"/>
                      </a:lnTo>
                      <a:lnTo>
                        <a:pt x="217" y="1471"/>
                      </a:lnTo>
                      <a:lnTo>
                        <a:pt x="220" y="1525"/>
                      </a:lnTo>
                      <a:lnTo>
                        <a:pt x="225" y="1591"/>
                      </a:lnTo>
                      <a:lnTo>
                        <a:pt x="235" y="1746"/>
                      </a:lnTo>
                      <a:lnTo>
                        <a:pt x="248" y="1931"/>
                      </a:lnTo>
                      <a:lnTo>
                        <a:pt x="266" y="2137"/>
                      </a:lnTo>
                      <a:lnTo>
                        <a:pt x="284" y="2362"/>
                      </a:lnTo>
                      <a:lnTo>
                        <a:pt x="304" y="2595"/>
                      </a:lnTo>
                      <a:lnTo>
                        <a:pt x="326" y="2832"/>
                      </a:lnTo>
                      <a:lnTo>
                        <a:pt x="367" y="3291"/>
                      </a:lnTo>
                      <a:lnTo>
                        <a:pt x="403" y="3685"/>
                      </a:lnTo>
                      <a:lnTo>
                        <a:pt x="429" y="3963"/>
                      </a:lnTo>
                      <a:lnTo>
                        <a:pt x="440" y="4074"/>
                      </a:lnTo>
                      <a:lnTo>
                        <a:pt x="441" y="4084"/>
                      </a:lnTo>
                      <a:lnTo>
                        <a:pt x="440" y="4096"/>
                      </a:lnTo>
                      <a:lnTo>
                        <a:pt x="439" y="4106"/>
                      </a:lnTo>
                      <a:lnTo>
                        <a:pt x="435" y="4116"/>
                      </a:lnTo>
                      <a:lnTo>
                        <a:pt x="432" y="4127"/>
                      </a:lnTo>
                      <a:lnTo>
                        <a:pt x="427" y="4136"/>
                      </a:lnTo>
                      <a:lnTo>
                        <a:pt x="422" y="4144"/>
                      </a:lnTo>
                      <a:lnTo>
                        <a:pt x="416" y="4153"/>
                      </a:lnTo>
                      <a:lnTo>
                        <a:pt x="409" y="4161"/>
                      </a:lnTo>
                      <a:lnTo>
                        <a:pt x="401" y="4167"/>
                      </a:lnTo>
                      <a:lnTo>
                        <a:pt x="393" y="4173"/>
                      </a:lnTo>
                      <a:lnTo>
                        <a:pt x="384" y="4179"/>
                      </a:lnTo>
                      <a:lnTo>
                        <a:pt x="374" y="4184"/>
                      </a:lnTo>
                      <a:lnTo>
                        <a:pt x="364" y="4188"/>
                      </a:lnTo>
                      <a:lnTo>
                        <a:pt x="354" y="4190"/>
                      </a:lnTo>
                      <a:lnTo>
                        <a:pt x="342" y="4192"/>
                      </a:lnTo>
                      <a:lnTo>
                        <a:pt x="332" y="4192"/>
                      </a:lnTo>
                      <a:lnTo>
                        <a:pt x="321" y="4192"/>
                      </a:lnTo>
                      <a:lnTo>
                        <a:pt x="310" y="4190"/>
                      </a:lnTo>
                      <a:lnTo>
                        <a:pt x="300" y="4187"/>
                      </a:lnTo>
                      <a:lnTo>
                        <a:pt x="290" y="4184"/>
                      </a:lnTo>
                      <a:lnTo>
                        <a:pt x="280" y="4179"/>
                      </a:lnTo>
                      <a:lnTo>
                        <a:pt x="272" y="4173"/>
                      </a:lnTo>
                      <a:lnTo>
                        <a:pt x="264" y="4167"/>
                      </a:lnTo>
                      <a:lnTo>
                        <a:pt x="256" y="4161"/>
                      </a:lnTo>
                      <a:lnTo>
                        <a:pt x="248" y="4153"/>
                      </a:lnTo>
                      <a:lnTo>
                        <a:pt x="242" y="4144"/>
                      </a:lnTo>
                      <a:lnTo>
                        <a:pt x="237" y="4135"/>
                      </a:lnTo>
                      <a:lnTo>
                        <a:pt x="233" y="4126"/>
                      </a:lnTo>
                      <a:lnTo>
                        <a:pt x="229" y="4115"/>
                      </a:lnTo>
                      <a:lnTo>
                        <a:pt x="227" y="4105"/>
                      </a:lnTo>
                      <a:lnTo>
                        <a:pt x="225" y="4095"/>
                      </a:lnTo>
                      <a:lnTo>
                        <a:pt x="212" y="3962"/>
                      </a:lnTo>
                      <a:lnTo>
                        <a:pt x="185" y="3673"/>
                      </a:lnTo>
                      <a:lnTo>
                        <a:pt x="148" y="3275"/>
                      </a:lnTo>
                      <a:lnTo>
                        <a:pt x="107" y="2818"/>
                      </a:lnTo>
                      <a:lnTo>
                        <a:pt x="86" y="2583"/>
                      </a:lnTo>
                      <a:lnTo>
                        <a:pt x="66" y="2351"/>
                      </a:lnTo>
                      <a:lnTo>
                        <a:pt x="48" y="2130"/>
                      </a:lnTo>
                      <a:lnTo>
                        <a:pt x="31" y="1926"/>
                      </a:lnTo>
                      <a:lnTo>
                        <a:pt x="18" y="1743"/>
                      </a:lnTo>
                      <a:lnTo>
                        <a:pt x="7" y="1588"/>
                      </a:lnTo>
                      <a:lnTo>
                        <a:pt x="4" y="1524"/>
                      </a:lnTo>
                      <a:lnTo>
                        <a:pt x="1" y="1469"/>
                      </a:lnTo>
                      <a:lnTo>
                        <a:pt x="0" y="1424"/>
                      </a:lnTo>
                      <a:lnTo>
                        <a:pt x="0" y="1390"/>
                      </a:lnTo>
                      <a:lnTo>
                        <a:pt x="0" y="1357"/>
                      </a:lnTo>
                      <a:lnTo>
                        <a:pt x="2" y="1324"/>
                      </a:lnTo>
                      <a:lnTo>
                        <a:pt x="4" y="1292"/>
                      </a:lnTo>
                      <a:lnTo>
                        <a:pt x="6" y="1260"/>
                      </a:lnTo>
                      <a:lnTo>
                        <a:pt x="9" y="1229"/>
                      </a:lnTo>
                      <a:lnTo>
                        <a:pt x="13" y="1198"/>
                      </a:lnTo>
                      <a:lnTo>
                        <a:pt x="17" y="1168"/>
                      </a:lnTo>
                      <a:lnTo>
                        <a:pt x="22" y="1138"/>
                      </a:lnTo>
                      <a:lnTo>
                        <a:pt x="27" y="1109"/>
                      </a:lnTo>
                      <a:lnTo>
                        <a:pt x="33" y="1080"/>
                      </a:lnTo>
                      <a:lnTo>
                        <a:pt x="39" y="1052"/>
                      </a:lnTo>
                      <a:lnTo>
                        <a:pt x="47" y="1024"/>
                      </a:lnTo>
                      <a:lnTo>
                        <a:pt x="54" y="996"/>
                      </a:lnTo>
                      <a:lnTo>
                        <a:pt x="62" y="969"/>
                      </a:lnTo>
                      <a:lnTo>
                        <a:pt x="70" y="943"/>
                      </a:lnTo>
                      <a:lnTo>
                        <a:pt x="80" y="917"/>
                      </a:lnTo>
                      <a:lnTo>
                        <a:pt x="90" y="892"/>
                      </a:lnTo>
                      <a:lnTo>
                        <a:pt x="100" y="867"/>
                      </a:lnTo>
                      <a:lnTo>
                        <a:pt x="112" y="843"/>
                      </a:lnTo>
                      <a:lnTo>
                        <a:pt x="123" y="819"/>
                      </a:lnTo>
                      <a:lnTo>
                        <a:pt x="136" y="795"/>
                      </a:lnTo>
                      <a:lnTo>
                        <a:pt x="148" y="773"/>
                      </a:lnTo>
                      <a:lnTo>
                        <a:pt x="161" y="750"/>
                      </a:lnTo>
                      <a:lnTo>
                        <a:pt x="175" y="728"/>
                      </a:lnTo>
                      <a:lnTo>
                        <a:pt x="189" y="707"/>
                      </a:lnTo>
                      <a:lnTo>
                        <a:pt x="205" y="686"/>
                      </a:lnTo>
                      <a:lnTo>
                        <a:pt x="220" y="665"/>
                      </a:lnTo>
                      <a:lnTo>
                        <a:pt x="236" y="644"/>
                      </a:lnTo>
                      <a:lnTo>
                        <a:pt x="253" y="625"/>
                      </a:lnTo>
                      <a:lnTo>
                        <a:pt x="270" y="605"/>
                      </a:lnTo>
                      <a:lnTo>
                        <a:pt x="289" y="587"/>
                      </a:lnTo>
                      <a:lnTo>
                        <a:pt x="307" y="568"/>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2177">
                  <a:extLst>
                    <a:ext uri="{FF2B5EF4-FFF2-40B4-BE49-F238E27FC236}">
                      <a16:creationId xmlns:a16="http://schemas.microsoft.com/office/drawing/2014/main" id="{326265B8-5E35-4182-8B8F-9BCFC89A6B0E}"/>
                    </a:ext>
                  </a:extLst>
                </p:cNvPr>
                <p:cNvSpPr>
                  <a:spLocks/>
                </p:cNvSpPr>
                <p:nvPr/>
              </p:nvSpPr>
              <p:spPr bwMode="auto">
                <a:xfrm>
                  <a:off x="1973" y="2809"/>
                  <a:ext cx="72" cy="32"/>
                </a:xfrm>
                <a:custGeom>
                  <a:avLst/>
                  <a:gdLst>
                    <a:gd name="T0" fmla="*/ 0 w 1090"/>
                    <a:gd name="T1" fmla="*/ 0 h 488"/>
                    <a:gd name="T2" fmla="*/ 0 w 1090"/>
                    <a:gd name="T3" fmla="*/ 0 h 488"/>
                    <a:gd name="T4" fmla="*/ 0 w 1090"/>
                    <a:gd name="T5" fmla="*/ 0 h 488"/>
                    <a:gd name="T6" fmla="*/ 0 w 1090"/>
                    <a:gd name="T7" fmla="*/ 0 h 488"/>
                    <a:gd name="T8" fmla="*/ 0 w 1090"/>
                    <a:gd name="T9" fmla="*/ 0 h 488"/>
                    <a:gd name="T10" fmla="*/ 0 w 1090"/>
                    <a:gd name="T11" fmla="*/ 0 h 488"/>
                    <a:gd name="T12" fmla="*/ 0 w 1090"/>
                    <a:gd name="T13" fmla="*/ 0 h 488"/>
                    <a:gd name="T14" fmla="*/ 0 w 1090"/>
                    <a:gd name="T15" fmla="*/ 0 h 488"/>
                    <a:gd name="T16" fmla="*/ 0 w 1090"/>
                    <a:gd name="T17" fmla="*/ 0 h 488"/>
                    <a:gd name="T18" fmla="*/ 0 w 1090"/>
                    <a:gd name="T19" fmla="*/ 0 h 488"/>
                    <a:gd name="T20" fmla="*/ 0 w 1090"/>
                    <a:gd name="T21" fmla="*/ 0 h 488"/>
                    <a:gd name="T22" fmla="*/ 0 w 1090"/>
                    <a:gd name="T23" fmla="*/ 0 h 488"/>
                    <a:gd name="T24" fmla="*/ 0 w 1090"/>
                    <a:gd name="T25" fmla="*/ 0 h 488"/>
                    <a:gd name="T26" fmla="*/ 0 w 1090"/>
                    <a:gd name="T27" fmla="*/ 0 h 488"/>
                    <a:gd name="T28" fmla="*/ 0 w 1090"/>
                    <a:gd name="T29" fmla="*/ 0 h 488"/>
                    <a:gd name="T30" fmla="*/ 0 w 1090"/>
                    <a:gd name="T31" fmla="*/ 0 h 488"/>
                    <a:gd name="T32" fmla="*/ 0 w 1090"/>
                    <a:gd name="T33" fmla="*/ 0 h 488"/>
                    <a:gd name="T34" fmla="*/ 0 w 1090"/>
                    <a:gd name="T35" fmla="*/ 0 h 488"/>
                    <a:gd name="T36" fmla="*/ 0 w 1090"/>
                    <a:gd name="T37" fmla="*/ 0 h 488"/>
                    <a:gd name="T38" fmla="*/ 0 w 1090"/>
                    <a:gd name="T39" fmla="*/ 0 h 488"/>
                    <a:gd name="T40" fmla="*/ 0 w 1090"/>
                    <a:gd name="T41" fmla="*/ 0 h 488"/>
                    <a:gd name="T42" fmla="*/ 0 w 1090"/>
                    <a:gd name="T43" fmla="*/ 0 h 488"/>
                    <a:gd name="T44" fmla="*/ 0 w 1090"/>
                    <a:gd name="T45" fmla="*/ 0 h 488"/>
                    <a:gd name="T46" fmla="*/ 0 w 1090"/>
                    <a:gd name="T47" fmla="*/ 0 h 488"/>
                    <a:gd name="T48" fmla="*/ 0 w 1090"/>
                    <a:gd name="T49" fmla="*/ 0 h 488"/>
                    <a:gd name="T50" fmla="*/ 0 w 1090"/>
                    <a:gd name="T51" fmla="*/ 0 h 488"/>
                    <a:gd name="T52" fmla="*/ 0 w 1090"/>
                    <a:gd name="T53" fmla="*/ 0 h 488"/>
                    <a:gd name="T54" fmla="*/ 0 w 1090"/>
                    <a:gd name="T55" fmla="*/ 0 h 488"/>
                    <a:gd name="T56" fmla="*/ 0 w 1090"/>
                    <a:gd name="T57" fmla="*/ 0 h 488"/>
                    <a:gd name="T58" fmla="*/ 0 w 1090"/>
                    <a:gd name="T59" fmla="*/ 0 h 488"/>
                    <a:gd name="T60" fmla="*/ 0 w 1090"/>
                    <a:gd name="T61" fmla="*/ 0 h 488"/>
                    <a:gd name="T62" fmla="*/ 0 w 1090"/>
                    <a:gd name="T63" fmla="*/ 0 h 488"/>
                    <a:gd name="T64" fmla="*/ 0 w 1090"/>
                    <a:gd name="T65" fmla="*/ 0 h 488"/>
                    <a:gd name="T66" fmla="*/ 0 w 1090"/>
                    <a:gd name="T67" fmla="*/ 0 h 488"/>
                    <a:gd name="T68" fmla="*/ 0 w 1090"/>
                    <a:gd name="T69" fmla="*/ 0 h 488"/>
                    <a:gd name="T70" fmla="*/ 0 w 1090"/>
                    <a:gd name="T71" fmla="*/ 0 h 488"/>
                    <a:gd name="T72" fmla="*/ 0 w 1090"/>
                    <a:gd name="T73" fmla="*/ 0 h 488"/>
                    <a:gd name="T74" fmla="*/ 0 w 1090"/>
                    <a:gd name="T75" fmla="*/ 0 h 488"/>
                    <a:gd name="T76" fmla="*/ 0 w 1090"/>
                    <a:gd name="T77" fmla="*/ 0 h 488"/>
                    <a:gd name="T78" fmla="*/ 0 w 1090"/>
                    <a:gd name="T79" fmla="*/ 0 h 488"/>
                    <a:gd name="T80" fmla="*/ 0 w 1090"/>
                    <a:gd name="T81" fmla="*/ 0 h 488"/>
                    <a:gd name="T82" fmla="*/ 0 w 1090"/>
                    <a:gd name="T83" fmla="*/ 0 h 488"/>
                    <a:gd name="T84" fmla="*/ 0 w 1090"/>
                    <a:gd name="T85" fmla="*/ 0 h 488"/>
                    <a:gd name="T86" fmla="*/ 0 w 1090"/>
                    <a:gd name="T87" fmla="*/ 0 h 488"/>
                    <a:gd name="T88" fmla="*/ 0 w 1090"/>
                    <a:gd name="T89" fmla="*/ 0 h 488"/>
                    <a:gd name="T90" fmla="*/ 0 w 1090"/>
                    <a:gd name="T91" fmla="*/ 0 h 488"/>
                    <a:gd name="T92" fmla="*/ 0 w 1090"/>
                    <a:gd name="T93" fmla="*/ 0 h 4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90" h="488">
                      <a:moveTo>
                        <a:pt x="909" y="404"/>
                      </a:moveTo>
                      <a:lnTo>
                        <a:pt x="881" y="379"/>
                      </a:lnTo>
                      <a:lnTo>
                        <a:pt x="854" y="355"/>
                      </a:lnTo>
                      <a:lnTo>
                        <a:pt x="828" y="334"/>
                      </a:lnTo>
                      <a:lnTo>
                        <a:pt x="805" y="314"/>
                      </a:lnTo>
                      <a:lnTo>
                        <a:pt x="782" y="298"/>
                      </a:lnTo>
                      <a:lnTo>
                        <a:pt x="760" y="282"/>
                      </a:lnTo>
                      <a:lnTo>
                        <a:pt x="740" y="269"/>
                      </a:lnTo>
                      <a:lnTo>
                        <a:pt x="720" y="258"/>
                      </a:lnTo>
                      <a:lnTo>
                        <a:pt x="700" y="247"/>
                      </a:lnTo>
                      <a:lnTo>
                        <a:pt x="682" y="239"/>
                      </a:lnTo>
                      <a:lnTo>
                        <a:pt x="662" y="232"/>
                      </a:lnTo>
                      <a:lnTo>
                        <a:pt x="643" y="227"/>
                      </a:lnTo>
                      <a:lnTo>
                        <a:pt x="625" y="222"/>
                      </a:lnTo>
                      <a:lnTo>
                        <a:pt x="605" y="219"/>
                      </a:lnTo>
                      <a:lnTo>
                        <a:pt x="585" y="217"/>
                      </a:lnTo>
                      <a:lnTo>
                        <a:pt x="565" y="216"/>
                      </a:lnTo>
                      <a:lnTo>
                        <a:pt x="543" y="217"/>
                      </a:lnTo>
                      <a:lnTo>
                        <a:pt x="519" y="220"/>
                      </a:lnTo>
                      <a:lnTo>
                        <a:pt x="495" y="226"/>
                      </a:lnTo>
                      <a:lnTo>
                        <a:pt x="471" y="233"/>
                      </a:lnTo>
                      <a:lnTo>
                        <a:pt x="446" y="242"/>
                      </a:lnTo>
                      <a:lnTo>
                        <a:pt x="420" y="253"/>
                      </a:lnTo>
                      <a:lnTo>
                        <a:pt x="395" y="266"/>
                      </a:lnTo>
                      <a:lnTo>
                        <a:pt x="370" y="280"/>
                      </a:lnTo>
                      <a:lnTo>
                        <a:pt x="346" y="296"/>
                      </a:lnTo>
                      <a:lnTo>
                        <a:pt x="322" y="313"/>
                      </a:lnTo>
                      <a:lnTo>
                        <a:pt x="298" y="332"/>
                      </a:lnTo>
                      <a:lnTo>
                        <a:pt x="276" y="353"/>
                      </a:lnTo>
                      <a:lnTo>
                        <a:pt x="255" y="373"/>
                      </a:lnTo>
                      <a:lnTo>
                        <a:pt x="234" y="395"/>
                      </a:lnTo>
                      <a:lnTo>
                        <a:pt x="215" y="418"/>
                      </a:lnTo>
                      <a:lnTo>
                        <a:pt x="198" y="442"/>
                      </a:lnTo>
                      <a:lnTo>
                        <a:pt x="190" y="451"/>
                      </a:lnTo>
                      <a:lnTo>
                        <a:pt x="183" y="458"/>
                      </a:lnTo>
                      <a:lnTo>
                        <a:pt x="175" y="465"/>
                      </a:lnTo>
                      <a:lnTo>
                        <a:pt x="167" y="472"/>
                      </a:lnTo>
                      <a:lnTo>
                        <a:pt x="157" y="477"/>
                      </a:lnTo>
                      <a:lnTo>
                        <a:pt x="148" y="481"/>
                      </a:lnTo>
                      <a:lnTo>
                        <a:pt x="138" y="484"/>
                      </a:lnTo>
                      <a:lnTo>
                        <a:pt x="128" y="487"/>
                      </a:lnTo>
                      <a:lnTo>
                        <a:pt x="118" y="488"/>
                      </a:lnTo>
                      <a:lnTo>
                        <a:pt x="108" y="488"/>
                      </a:lnTo>
                      <a:lnTo>
                        <a:pt x="96" y="488"/>
                      </a:lnTo>
                      <a:lnTo>
                        <a:pt x="86" y="486"/>
                      </a:lnTo>
                      <a:lnTo>
                        <a:pt x="77" y="484"/>
                      </a:lnTo>
                      <a:lnTo>
                        <a:pt x="66" y="480"/>
                      </a:lnTo>
                      <a:lnTo>
                        <a:pt x="56" y="475"/>
                      </a:lnTo>
                      <a:lnTo>
                        <a:pt x="47" y="470"/>
                      </a:lnTo>
                      <a:lnTo>
                        <a:pt x="38" y="462"/>
                      </a:lnTo>
                      <a:lnTo>
                        <a:pt x="30" y="455"/>
                      </a:lnTo>
                      <a:lnTo>
                        <a:pt x="23" y="447"/>
                      </a:lnTo>
                      <a:lnTo>
                        <a:pt x="17" y="439"/>
                      </a:lnTo>
                      <a:lnTo>
                        <a:pt x="12" y="429"/>
                      </a:lnTo>
                      <a:lnTo>
                        <a:pt x="7" y="420"/>
                      </a:lnTo>
                      <a:lnTo>
                        <a:pt x="4" y="410"/>
                      </a:lnTo>
                      <a:lnTo>
                        <a:pt x="2" y="399"/>
                      </a:lnTo>
                      <a:lnTo>
                        <a:pt x="0" y="389"/>
                      </a:lnTo>
                      <a:lnTo>
                        <a:pt x="0" y="379"/>
                      </a:lnTo>
                      <a:lnTo>
                        <a:pt x="1" y="368"/>
                      </a:lnTo>
                      <a:lnTo>
                        <a:pt x="2" y="358"/>
                      </a:lnTo>
                      <a:lnTo>
                        <a:pt x="5" y="348"/>
                      </a:lnTo>
                      <a:lnTo>
                        <a:pt x="8" y="338"/>
                      </a:lnTo>
                      <a:lnTo>
                        <a:pt x="14" y="328"/>
                      </a:lnTo>
                      <a:lnTo>
                        <a:pt x="20" y="319"/>
                      </a:lnTo>
                      <a:lnTo>
                        <a:pt x="32" y="301"/>
                      </a:lnTo>
                      <a:lnTo>
                        <a:pt x="46" y="283"/>
                      </a:lnTo>
                      <a:lnTo>
                        <a:pt x="59" y="267"/>
                      </a:lnTo>
                      <a:lnTo>
                        <a:pt x="73" y="250"/>
                      </a:lnTo>
                      <a:lnTo>
                        <a:pt x="88" y="234"/>
                      </a:lnTo>
                      <a:lnTo>
                        <a:pt x="103" y="218"/>
                      </a:lnTo>
                      <a:lnTo>
                        <a:pt x="118" y="203"/>
                      </a:lnTo>
                      <a:lnTo>
                        <a:pt x="134" y="188"/>
                      </a:lnTo>
                      <a:lnTo>
                        <a:pt x="150" y="174"/>
                      </a:lnTo>
                      <a:lnTo>
                        <a:pt x="167" y="159"/>
                      </a:lnTo>
                      <a:lnTo>
                        <a:pt x="183" y="146"/>
                      </a:lnTo>
                      <a:lnTo>
                        <a:pt x="201" y="134"/>
                      </a:lnTo>
                      <a:lnTo>
                        <a:pt x="236" y="109"/>
                      </a:lnTo>
                      <a:lnTo>
                        <a:pt x="272" y="87"/>
                      </a:lnTo>
                      <a:lnTo>
                        <a:pt x="308" y="67"/>
                      </a:lnTo>
                      <a:lnTo>
                        <a:pt x="346" y="50"/>
                      </a:lnTo>
                      <a:lnTo>
                        <a:pt x="364" y="42"/>
                      </a:lnTo>
                      <a:lnTo>
                        <a:pt x="383" y="34"/>
                      </a:lnTo>
                      <a:lnTo>
                        <a:pt x="401" y="28"/>
                      </a:lnTo>
                      <a:lnTo>
                        <a:pt x="421" y="22"/>
                      </a:lnTo>
                      <a:lnTo>
                        <a:pt x="440" y="17"/>
                      </a:lnTo>
                      <a:lnTo>
                        <a:pt x="458" y="13"/>
                      </a:lnTo>
                      <a:lnTo>
                        <a:pt x="477" y="8"/>
                      </a:lnTo>
                      <a:lnTo>
                        <a:pt x="495" y="5"/>
                      </a:lnTo>
                      <a:lnTo>
                        <a:pt x="514" y="3"/>
                      </a:lnTo>
                      <a:lnTo>
                        <a:pt x="533" y="1"/>
                      </a:lnTo>
                      <a:lnTo>
                        <a:pt x="550" y="0"/>
                      </a:lnTo>
                      <a:lnTo>
                        <a:pt x="569" y="0"/>
                      </a:lnTo>
                      <a:lnTo>
                        <a:pt x="603" y="2"/>
                      </a:lnTo>
                      <a:lnTo>
                        <a:pt x="637" y="5"/>
                      </a:lnTo>
                      <a:lnTo>
                        <a:pt x="669" y="10"/>
                      </a:lnTo>
                      <a:lnTo>
                        <a:pt x="700" y="18"/>
                      </a:lnTo>
                      <a:lnTo>
                        <a:pt x="730" y="26"/>
                      </a:lnTo>
                      <a:lnTo>
                        <a:pt x="760" y="37"/>
                      </a:lnTo>
                      <a:lnTo>
                        <a:pt x="789" y="50"/>
                      </a:lnTo>
                      <a:lnTo>
                        <a:pt x="818" y="64"/>
                      </a:lnTo>
                      <a:lnTo>
                        <a:pt x="846" y="80"/>
                      </a:lnTo>
                      <a:lnTo>
                        <a:pt x="875" y="98"/>
                      </a:lnTo>
                      <a:lnTo>
                        <a:pt x="904" y="118"/>
                      </a:lnTo>
                      <a:lnTo>
                        <a:pt x="933" y="140"/>
                      </a:lnTo>
                      <a:lnTo>
                        <a:pt x="962" y="164"/>
                      </a:lnTo>
                      <a:lnTo>
                        <a:pt x="993" y="189"/>
                      </a:lnTo>
                      <a:lnTo>
                        <a:pt x="1024" y="216"/>
                      </a:lnTo>
                      <a:lnTo>
                        <a:pt x="1056" y="245"/>
                      </a:lnTo>
                      <a:lnTo>
                        <a:pt x="1063" y="253"/>
                      </a:lnTo>
                      <a:lnTo>
                        <a:pt x="1070" y="262"/>
                      </a:lnTo>
                      <a:lnTo>
                        <a:pt x="1076" y="271"/>
                      </a:lnTo>
                      <a:lnTo>
                        <a:pt x="1081" y="280"/>
                      </a:lnTo>
                      <a:lnTo>
                        <a:pt x="1085" y="290"/>
                      </a:lnTo>
                      <a:lnTo>
                        <a:pt x="1088" y="300"/>
                      </a:lnTo>
                      <a:lnTo>
                        <a:pt x="1089" y="310"/>
                      </a:lnTo>
                      <a:lnTo>
                        <a:pt x="1090" y="321"/>
                      </a:lnTo>
                      <a:lnTo>
                        <a:pt x="1090" y="331"/>
                      </a:lnTo>
                      <a:lnTo>
                        <a:pt x="1089" y="341"/>
                      </a:lnTo>
                      <a:lnTo>
                        <a:pt x="1087" y="352"/>
                      </a:lnTo>
                      <a:lnTo>
                        <a:pt x="1084" y="361"/>
                      </a:lnTo>
                      <a:lnTo>
                        <a:pt x="1080" y="371"/>
                      </a:lnTo>
                      <a:lnTo>
                        <a:pt x="1076" y="381"/>
                      </a:lnTo>
                      <a:lnTo>
                        <a:pt x="1069" y="390"/>
                      </a:lnTo>
                      <a:lnTo>
                        <a:pt x="1062" y="398"/>
                      </a:lnTo>
                      <a:lnTo>
                        <a:pt x="1054" y="405"/>
                      </a:lnTo>
                      <a:lnTo>
                        <a:pt x="1046" y="413"/>
                      </a:lnTo>
                      <a:lnTo>
                        <a:pt x="1036" y="419"/>
                      </a:lnTo>
                      <a:lnTo>
                        <a:pt x="1027" y="423"/>
                      </a:lnTo>
                      <a:lnTo>
                        <a:pt x="1018" y="427"/>
                      </a:lnTo>
                      <a:lnTo>
                        <a:pt x="1007" y="430"/>
                      </a:lnTo>
                      <a:lnTo>
                        <a:pt x="997" y="432"/>
                      </a:lnTo>
                      <a:lnTo>
                        <a:pt x="987" y="433"/>
                      </a:lnTo>
                      <a:lnTo>
                        <a:pt x="976" y="433"/>
                      </a:lnTo>
                      <a:lnTo>
                        <a:pt x="966" y="432"/>
                      </a:lnTo>
                      <a:lnTo>
                        <a:pt x="956" y="430"/>
                      </a:lnTo>
                      <a:lnTo>
                        <a:pt x="946" y="427"/>
                      </a:lnTo>
                      <a:lnTo>
                        <a:pt x="936" y="423"/>
                      </a:lnTo>
                      <a:lnTo>
                        <a:pt x="927" y="418"/>
                      </a:lnTo>
                      <a:lnTo>
                        <a:pt x="917" y="412"/>
                      </a:lnTo>
                      <a:lnTo>
                        <a:pt x="909" y="404"/>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2178">
                  <a:extLst>
                    <a:ext uri="{FF2B5EF4-FFF2-40B4-BE49-F238E27FC236}">
                      <a16:creationId xmlns:a16="http://schemas.microsoft.com/office/drawing/2014/main" id="{6682844A-5F49-4185-B221-385AAD70206C}"/>
                    </a:ext>
                  </a:extLst>
                </p:cNvPr>
                <p:cNvSpPr>
                  <a:spLocks/>
                </p:cNvSpPr>
                <p:nvPr/>
              </p:nvSpPr>
              <p:spPr bwMode="auto">
                <a:xfrm>
                  <a:off x="2020" y="2867"/>
                  <a:ext cx="15" cy="30"/>
                </a:xfrm>
                <a:custGeom>
                  <a:avLst/>
                  <a:gdLst>
                    <a:gd name="T0" fmla="*/ 0 w 225"/>
                    <a:gd name="T1" fmla="*/ 0 h 461"/>
                    <a:gd name="T2" fmla="*/ 0 w 225"/>
                    <a:gd name="T3" fmla="*/ 0 h 461"/>
                    <a:gd name="T4" fmla="*/ 0 w 225"/>
                    <a:gd name="T5" fmla="*/ 0 h 461"/>
                    <a:gd name="T6" fmla="*/ 0 w 225"/>
                    <a:gd name="T7" fmla="*/ 0 h 461"/>
                    <a:gd name="T8" fmla="*/ 0 w 225"/>
                    <a:gd name="T9" fmla="*/ 0 h 461"/>
                    <a:gd name="T10" fmla="*/ 0 w 225"/>
                    <a:gd name="T11" fmla="*/ 0 h 461"/>
                    <a:gd name="T12" fmla="*/ 0 w 225"/>
                    <a:gd name="T13" fmla="*/ 0 h 461"/>
                    <a:gd name="T14" fmla="*/ 0 w 225"/>
                    <a:gd name="T15" fmla="*/ 0 h 461"/>
                    <a:gd name="T16" fmla="*/ 0 w 225"/>
                    <a:gd name="T17" fmla="*/ 0 h 461"/>
                    <a:gd name="T18" fmla="*/ 0 w 225"/>
                    <a:gd name="T19" fmla="*/ 0 h 461"/>
                    <a:gd name="T20" fmla="*/ 0 w 225"/>
                    <a:gd name="T21" fmla="*/ 0 h 461"/>
                    <a:gd name="T22" fmla="*/ 0 w 225"/>
                    <a:gd name="T23" fmla="*/ 0 h 461"/>
                    <a:gd name="T24" fmla="*/ 0 w 225"/>
                    <a:gd name="T25" fmla="*/ 0 h 461"/>
                    <a:gd name="T26" fmla="*/ 0 w 225"/>
                    <a:gd name="T27" fmla="*/ 0 h 461"/>
                    <a:gd name="T28" fmla="*/ 0 w 225"/>
                    <a:gd name="T29" fmla="*/ 0 h 461"/>
                    <a:gd name="T30" fmla="*/ 0 w 225"/>
                    <a:gd name="T31" fmla="*/ 0 h 461"/>
                    <a:gd name="T32" fmla="*/ 0 w 225"/>
                    <a:gd name="T33" fmla="*/ 0 h 461"/>
                    <a:gd name="T34" fmla="*/ 0 w 225"/>
                    <a:gd name="T35" fmla="*/ 0 h 461"/>
                    <a:gd name="T36" fmla="*/ 0 w 225"/>
                    <a:gd name="T37" fmla="*/ 0 h 461"/>
                    <a:gd name="T38" fmla="*/ 0 w 225"/>
                    <a:gd name="T39" fmla="*/ 0 h 461"/>
                    <a:gd name="T40" fmla="*/ 0 w 225"/>
                    <a:gd name="T41" fmla="*/ 0 h 461"/>
                    <a:gd name="T42" fmla="*/ 0 w 225"/>
                    <a:gd name="T43" fmla="*/ 0 h 461"/>
                    <a:gd name="T44" fmla="*/ 0 w 225"/>
                    <a:gd name="T45" fmla="*/ 0 h 461"/>
                    <a:gd name="T46" fmla="*/ 0 w 225"/>
                    <a:gd name="T47" fmla="*/ 0 h 461"/>
                    <a:gd name="T48" fmla="*/ 0 w 225"/>
                    <a:gd name="T49" fmla="*/ 0 h 461"/>
                    <a:gd name="T50" fmla="*/ 0 w 225"/>
                    <a:gd name="T51" fmla="*/ 0 h 461"/>
                    <a:gd name="T52" fmla="*/ 0 w 225"/>
                    <a:gd name="T53" fmla="*/ 0 h 461"/>
                    <a:gd name="T54" fmla="*/ 0 w 225"/>
                    <a:gd name="T55" fmla="*/ 0 h 461"/>
                    <a:gd name="T56" fmla="*/ 0 w 225"/>
                    <a:gd name="T57" fmla="*/ 0 h 461"/>
                    <a:gd name="T58" fmla="*/ 0 w 225"/>
                    <a:gd name="T59" fmla="*/ 0 h 461"/>
                    <a:gd name="T60" fmla="*/ 0 w 225"/>
                    <a:gd name="T61" fmla="*/ 0 h 461"/>
                    <a:gd name="T62" fmla="*/ 0 w 225"/>
                    <a:gd name="T63" fmla="*/ 0 h 461"/>
                    <a:gd name="T64" fmla="*/ 0 w 225"/>
                    <a:gd name="T65" fmla="*/ 0 h 4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461">
                      <a:moveTo>
                        <a:pt x="225" y="110"/>
                      </a:moveTo>
                      <a:lnTo>
                        <a:pt x="218" y="354"/>
                      </a:lnTo>
                      <a:lnTo>
                        <a:pt x="217" y="366"/>
                      </a:lnTo>
                      <a:lnTo>
                        <a:pt x="215" y="376"/>
                      </a:lnTo>
                      <a:lnTo>
                        <a:pt x="211" y="386"/>
                      </a:lnTo>
                      <a:lnTo>
                        <a:pt x="208" y="397"/>
                      </a:lnTo>
                      <a:lnTo>
                        <a:pt x="203" y="406"/>
                      </a:lnTo>
                      <a:lnTo>
                        <a:pt x="198" y="415"/>
                      </a:lnTo>
                      <a:lnTo>
                        <a:pt x="191" y="424"/>
                      </a:lnTo>
                      <a:lnTo>
                        <a:pt x="185" y="431"/>
                      </a:lnTo>
                      <a:lnTo>
                        <a:pt x="176" y="438"/>
                      </a:lnTo>
                      <a:lnTo>
                        <a:pt x="168" y="443"/>
                      </a:lnTo>
                      <a:lnTo>
                        <a:pt x="159" y="449"/>
                      </a:lnTo>
                      <a:lnTo>
                        <a:pt x="149" y="454"/>
                      </a:lnTo>
                      <a:lnTo>
                        <a:pt x="139" y="457"/>
                      </a:lnTo>
                      <a:lnTo>
                        <a:pt x="129" y="460"/>
                      </a:lnTo>
                      <a:lnTo>
                        <a:pt x="118" y="461"/>
                      </a:lnTo>
                      <a:lnTo>
                        <a:pt x="107" y="461"/>
                      </a:lnTo>
                      <a:lnTo>
                        <a:pt x="96" y="461"/>
                      </a:lnTo>
                      <a:lnTo>
                        <a:pt x="85" y="459"/>
                      </a:lnTo>
                      <a:lnTo>
                        <a:pt x="75" y="456"/>
                      </a:lnTo>
                      <a:lnTo>
                        <a:pt x="66" y="451"/>
                      </a:lnTo>
                      <a:lnTo>
                        <a:pt x="55" y="447"/>
                      </a:lnTo>
                      <a:lnTo>
                        <a:pt x="47" y="441"/>
                      </a:lnTo>
                      <a:lnTo>
                        <a:pt x="39" y="435"/>
                      </a:lnTo>
                      <a:lnTo>
                        <a:pt x="32" y="428"/>
                      </a:lnTo>
                      <a:lnTo>
                        <a:pt x="24" y="420"/>
                      </a:lnTo>
                      <a:lnTo>
                        <a:pt x="18" y="412"/>
                      </a:lnTo>
                      <a:lnTo>
                        <a:pt x="13" y="403"/>
                      </a:lnTo>
                      <a:lnTo>
                        <a:pt x="9" y="394"/>
                      </a:lnTo>
                      <a:lnTo>
                        <a:pt x="5" y="383"/>
                      </a:lnTo>
                      <a:lnTo>
                        <a:pt x="3" y="373"/>
                      </a:lnTo>
                      <a:lnTo>
                        <a:pt x="2" y="363"/>
                      </a:lnTo>
                      <a:lnTo>
                        <a:pt x="0" y="351"/>
                      </a:lnTo>
                      <a:lnTo>
                        <a:pt x="9" y="106"/>
                      </a:lnTo>
                      <a:lnTo>
                        <a:pt x="10" y="95"/>
                      </a:lnTo>
                      <a:lnTo>
                        <a:pt x="12" y="84"/>
                      </a:lnTo>
                      <a:lnTo>
                        <a:pt x="14" y="74"/>
                      </a:lnTo>
                      <a:lnTo>
                        <a:pt x="18" y="65"/>
                      </a:lnTo>
                      <a:lnTo>
                        <a:pt x="23" y="55"/>
                      </a:lnTo>
                      <a:lnTo>
                        <a:pt x="28" y="46"/>
                      </a:lnTo>
                      <a:lnTo>
                        <a:pt x="35" y="38"/>
                      </a:lnTo>
                      <a:lnTo>
                        <a:pt x="42" y="31"/>
                      </a:lnTo>
                      <a:lnTo>
                        <a:pt x="50" y="23"/>
                      </a:lnTo>
                      <a:lnTo>
                        <a:pt x="58" y="17"/>
                      </a:lnTo>
                      <a:lnTo>
                        <a:pt x="67" y="12"/>
                      </a:lnTo>
                      <a:lnTo>
                        <a:pt x="77" y="8"/>
                      </a:lnTo>
                      <a:lnTo>
                        <a:pt x="86" y="4"/>
                      </a:lnTo>
                      <a:lnTo>
                        <a:pt x="97" y="2"/>
                      </a:lnTo>
                      <a:lnTo>
                        <a:pt x="108" y="1"/>
                      </a:lnTo>
                      <a:lnTo>
                        <a:pt x="119" y="0"/>
                      </a:lnTo>
                      <a:lnTo>
                        <a:pt x="130" y="1"/>
                      </a:lnTo>
                      <a:lnTo>
                        <a:pt x="141" y="3"/>
                      </a:lnTo>
                      <a:lnTo>
                        <a:pt x="151" y="5"/>
                      </a:lnTo>
                      <a:lnTo>
                        <a:pt x="161" y="9"/>
                      </a:lnTo>
                      <a:lnTo>
                        <a:pt x="170" y="14"/>
                      </a:lnTo>
                      <a:lnTo>
                        <a:pt x="179" y="19"/>
                      </a:lnTo>
                      <a:lnTo>
                        <a:pt x="188" y="25"/>
                      </a:lnTo>
                      <a:lnTo>
                        <a:pt x="195" y="33"/>
                      </a:lnTo>
                      <a:lnTo>
                        <a:pt x="202" y="41"/>
                      </a:lnTo>
                      <a:lnTo>
                        <a:pt x="208" y="49"/>
                      </a:lnTo>
                      <a:lnTo>
                        <a:pt x="214" y="59"/>
                      </a:lnTo>
                      <a:lnTo>
                        <a:pt x="218" y="68"/>
                      </a:lnTo>
                      <a:lnTo>
                        <a:pt x="221" y="77"/>
                      </a:lnTo>
                      <a:lnTo>
                        <a:pt x="224" y="88"/>
                      </a:lnTo>
                      <a:lnTo>
                        <a:pt x="225" y="99"/>
                      </a:lnTo>
                      <a:lnTo>
                        <a:pt x="225" y="110"/>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2179">
                  <a:extLst>
                    <a:ext uri="{FF2B5EF4-FFF2-40B4-BE49-F238E27FC236}">
                      <a16:creationId xmlns:a16="http://schemas.microsoft.com/office/drawing/2014/main" id="{78A3E135-E342-4CB2-ADE6-3BD8BB768F1B}"/>
                    </a:ext>
                  </a:extLst>
                </p:cNvPr>
                <p:cNvSpPr>
                  <a:spLocks/>
                </p:cNvSpPr>
                <p:nvPr/>
              </p:nvSpPr>
              <p:spPr bwMode="auto">
                <a:xfrm>
                  <a:off x="1900" y="2849"/>
                  <a:ext cx="158" cy="68"/>
                </a:xfrm>
                <a:custGeom>
                  <a:avLst/>
                  <a:gdLst>
                    <a:gd name="T0" fmla="*/ 0 w 2372"/>
                    <a:gd name="T1" fmla="*/ 0 h 1007"/>
                    <a:gd name="T2" fmla="*/ 0 w 2372"/>
                    <a:gd name="T3" fmla="*/ 0 h 1007"/>
                    <a:gd name="T4" fmla="*/ 0 w 2372"/>
                    <a:gd name="T5" fmla="*/ 0 h 1007"/>
                    <a:gd name="T6" fmla="*/ 0 w 2372"/>
                    <a:gd name="T7" fmla="*/ 0 h 1007"/>
                    <a:gd name="T8" fmla="*/ 0 w 2372"/>
                    <a:gd name="T9" fmla="*/ 0 h 1007"/>
                    <a:gd name="T10" fmla="*/ 0 w 2372"/>
                    <a:gd name="T11" fmla="*/ 0 h 1007"/>
                    <a:gd name="T12" fmla="*/ 0 w 2372"/>
                    <a:gd name="T13" fmla="*/ 0 h 1007"/>
                    <a:gd name="T14" fmla="*/ 0 w 2372"/>
                    <a:gd name="T15" fmla="*/ 0 h 1007"/>
                    <a:gd name="T16" fmla="*/ 0 w 2372"/>
                    <a:gd name="T17" fmla="*/ 0 h 1007"/>
                    <a:gd name="T18" fmla="*/ 0 w 2372"/>
                    <a:gd name="T19" fmla="*/ 0 h 1007"/>
                    <a:gd name="T20" fmla="*/ 0 w 2372"/>
                    <a:gd name="T21" fmla="*/ 0 h 1007"/>
                    <a:gd name="T22" fmla="*/ 0 w 2372"/>
                    <a:gd name="T23" fmla="*/ 0 h 1007"/>
                    <a:gd name="T24" fmla="*/ 0 w 2372"/>
                    <a:gd name="T25" fmla="*/ 0 h 1007"/>
                    <a:gd name="T26" fmla="*/ 0 w 2372"/>
                    <a:gd name="T27" fmla="*/ 0 h 1007"/>
                    <a:gd name="T28" fmla="*/ 0 w 2372"/>
                    <a:gd name="T29" fmla="*/ 0 h 1007"/>
                    <a:gd name="T30" fmla="*/ 0 w 2372"/>
                    <a:gd name="T31" fmla="*/ 0 h 1007"/>
                    <a:gd name="T32" fmla="*/ 0 w 2372"/>
                    <a:gd name="T33" fmla="*/ 0 h 1007"/>
                    <a:gd name="T34" fmla="*/ 0 w 2372"/>
                    <a:gd name="T35" fmla="*/ 0 h 1007"/>
                    <a:gd name="T36" fmla="*/ 0 w 2372"/>
                    <a:gd name="T37" fmla="*/ 0 h 1007"/>
                    <a:gd name="T38" fmla="*/ 0 w 2372"/>
                    <a:gd name="T39" fmla="*/ 0 h 1007"/>
                    <a:gd name="T40" fmla="*/ 0 w 2372"/>
                    <a:gd name="T41" fmla="*/ 0 h 1007"/>
                    <a:gd name="T42" fmla="*/ 0 w 2372"/>
                    <a:gd name="T43" fmla="*/ 0 h 1007"/>
                    <a:gd name="T44" fmla="*/ 0 w 2372"/>
                    <a:gd name="T45" fmla="*/ 0 h 1007"/>
                    <a:gd name="T46" fmla="*/ 0 w 2372"/>
                    <a:gd name="T47" fmla="*/ 0 h 1007"/>
                    <a:gd name="T48" fmla="*/ 0 w 2372"/>
                    <a:gd name="T49" fmla="*/ 0 h 1007"/>
                    <a:gd name="T50" fmla="*/ 0 w 2372"/>
                    <a:gd name="T51" fmla="*/ 0 h 1007"/>
                    <a:gd name="T52" fmla="*/ 0 w 2372"/>
                    <a:gd name="T53" fmla="*/ 0 h 1007"/>
                    <a:gd name="T54" fmla="*/ 0 w 2372"/>
                    <a:gd name="T55" fmla="*/ 0 h 1007"/>
                    <a:gd name="T56" fmla="*/ 0 w 2372"/>
                    <a:gd name="T57" fmla="*/ 0 h 1007"/>
                    <a:gd name="T58" fmla="*/ 0 w 2372"/>
                    <a:gd name="T59" fmla="*/ 0 h 1007"/>
                    <a:gd name="T60" fmla="*/ 0 w 2372"/>
                    <a:gd name="T61" fmla="*/ 0 h 1007"/>
                    <a:gd name="T62" fmla="*/ 0 w 2372"/>
                    <a:gd name="T63" fmla="*/ 0 h 1007"/>
                    <a:gd name="T64" fmla="*/ 0 w 2372"/>
                    <a:gd name="T65" fmla="*/ 0 h 1007"/>
                    <a:gd name="T66" fmla="*/ 0 w 2372"/>
                    <a:gd name="T67" fmla="*/ 0 h 1007"/>
                    <a:gd name="T68" fmla="*/ 0 w 2372"/>
                    <a:gd name="T69" fmla="*/ 0 h 1007"/>
                    <a:gd name="T70" fmla="*/ 0 w 2372"/>
                    <a:gd name="T71" fmla="*/ 0 h 1007"/>
                    <a:gd name="T72" fmla="*/ 0 w 2372"/>
                    <a:gd name="T73" fmla="*/ 0 h 1007"/>
                    <a:gd name="T74" fmla="*/ 0 w 2372"/>
                    <a:gd name="T75" fmla="*/ 0 h 1007"/>
                    <a:gd name="T76" fmla="*/ 0 w 2372"/>
                    <a:gd name="T77" fmla="*/ 0 h 1007"/>
                    <a:gd name="T78" fmla="*/ 0 w 2372"/>
                    <a:gd name="T79" fmla="*/ 0 h 1007"/>
                    <a:gd name="T80" fmla="*/ 0 w 2372"/>
                    <a:gd name="T81" fmla="*/ 0 h 1007"/>
                    <a:gd name="T82" fmla="*/ 0 w 2372"/>
                    <a:gd name="T83" fmla="*/ 0 h 1007"/>
                    <a:gd name="T84" fmla="*/ 0 w 2372"/>
                    <a:gd name="T85" fmla="*/ 0 h 1007"/>
                    <a:gd name="T86" fmla="*/ 0 w 2372"/>
                    <a:gd name="T87" fmla="*/ 0 h 1007"/>
                    <a:gd name="T88" fmla="*/ 0 w 2372"/>
                    <a:gd name="T89" fmla="*/ 0 h 1007"/>
                    <a:gd name="T90" fmla="*/ 0 w 2372"/>
                    <a:gd name="T91" fmla="*/ 0 h 1007"/>
                    <a:gd name="T92" fmla="*/ 0 w 2372"/>
                    <a:gd name="T93" fmla="*/ 0 h 1007"/>
                    <a:gd name="T94" fmla="*/ 0 w 2372"/>
                    <a:gd name="T95" fmla="*/ 0 h 1007"/>
                    <a:gd name="T96" fmla="*/ 0 w 2372"/>
                    <a:gd name="T97" fmla="*/ 0 h 1007"/>
                    <a:gd name="T98" fmla="*/ 0 w 2372"/>
                    <a:gd name="T99" fmla="*/ 0 h 1007"/>
                    <a:gd name="T100" fmla="*/ 0 w 2372"/>
                    <a:gd name="T101" fmla="*/ 0 h 1007"/>
                    <a:gd name="T102" fmla="*/ 0 w 2372"/>
                    <a:gd name="T103" fmla="*/ 0 h 1007"/>
                    <a:gd name="T104" fmla="*/ 0 w 2372"/>
                    <a:gd name="T105" fmla="*/ 0 h 1007"/>
                    <a:gd name="T106" fmla="*/ 0 w 2372"/>
                    <a:gd name="T107" fmla="*/ 0 h 10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72" h="1007">
                      <a:moveTo>
                        <a:pt x="2341" y="52"/>
                      </a:moveTo>
                      <a:lnTo>
                        <a:pt x="2338" y="41"/>
                      </a:lnTo>
                      <a:lnTo>
                        <a:pt x="2332" y="29"/>
                      </a:lnTo>
                      <a:lnTo>
                        <a:pt x="2325" y="20"/>
                      </a:lnTo>
                      <a:lnTo>
                        <a:pt x="2316" y="13"/>
                      </a:lnTo>
                      <a:lnTo>
                        <a:pt x="2305" y="6"/>
                      </a:lnTo>
                      <a:lnTo>
                        <a:pt x="2294" y="2"/>
                      </a:lnTo>
                      <a:lnTo>
                        <a:pt x="2289" y="1"/>
                      </a:lnTo>
                      <a:lnTo>
                        <a:pt x="2283" y="0"/>
                      </a:lnTo>
                      <a:lnTo>
                        <a:pt x="2276" y="0"/>
                      </a:lnTo>
                      <a:lnTo>
                        <a:pt x="2270" y="0"/>
                      </a:lnTo>
                      <a:lnTo>
                        <a:pt x="60" y="236"/>
                      </a:lnTo>
                      <a:lnTo>
                        <a:pt x="53" y="237"/>
                      </a:lnTo>
                      <a:lnTo>
                        <a:pt x="47" y="239"/>
                      </a:lnTo>
                      <a:lnTo>
                        <a:pt x="41" y="241"/>
                      </a:lnTo>
                      <a:lnTo>
                        <a:pt x="34" y="244"/>
                      </a:lnTo>
                      <a:lnTo>
                        <a:pt x="29" y="247"/>
                      </a:lnTo>
                      <a:lnTo>
                        <a:pt x="24" y="251"/>
                      </a:lnTo>
                      <a:lnTo>
                        <a:pt x="20" y="256"/>
                      </a:lnTo>
                      <a:lnTo>
                        <a:pt x="15" y="260"/>
                      </a:lnTo>
                      <a:lnTo>
                        <a:pt x="12" y="265"/>
                      </a:lnTo>
                      <a:lnTo>
                        <a:pt x="9" y="271"/>
                      </a:lnTo>
                      <a:lnTo>
                        <a:pt x="6" y="276"/>
                      </a:lnTo>
                      <a:lnTo>
                        <a:pt x="3" y="282"/>
                      </a:lnTo>
                      <a:lnTo>
                        <a:pt x="1" y="289"/>
                      </a:lnTo>
                      <a:lnTo>
                        <a:pt x="0" y="296"/>
                      </a:lnTo>
                      <a:lnTo>
                        <a:pt x="0" y="302"/>
                      </a:lnTo>
                      <a:lnTo>
                        <a:pt x="1" y="309"/>
                      </a:lnTo>
                      <a:lnTo>
                        <a:pt x="2" y="316"/>
                      </a:lnTo>
                      <a:lnTo>
                        <a:pt x="3" y="323"/>
                      </a:lnTo>
                      <a:lnTo>
                        <a:pt x="6" y="329"/>
                      </a:lnTo>
                      <a:lnTo>
                        <a:pt x="9" y="334"/>
                      </a:lnTo>
                      <a:lnTo>
                        <a:pt x="13" y="339"/>
                      </a:lnTo>
                      <a:lnTo>
                        <a:pt x="16" y="344"/>
                      </a:lnTo>
                      <a:lnTo>
                        <a:pt x="20" y="350"/>
                      </a:lnTo>
                      <a:lnTo>
                        <a:pt x="25" y="354"/>
                      </a:lnTo>
                      <a:lnTo>
                        <a:pt x="30" y="358"/>
                      </a:lnTo>
                      <a:lnTo>
                        <a:pt x="36" y="361"/>
                      </a:lnTo>
                      <a:lnTo>
                        <a:pt x="42" y="363"/>
                      </a:lnTo>
                      <a:lnTo>
                        <a:pt x="48" y="366"/>
                      </a:lnTo>
                      <a:lnTo>
                        <a:pt x="54" y="367"/>
                      </a:lnTo>
                      <a:lnTo>
                        <a:pt x="60" y="368"/>
                      </a:lnTo>
                      <a:lnTo>
                        <a:pt x="68" y="368"/>
                      </a:lnTo>
                      <a:lnTo>
                        <a:pt x="74" y="368"/>
                      </a:lnTo>
                      <a:lnTo>
                        <a:pt x="2223" y="139"/>
                      </a:lnTo>
                      <a:lnTo>
                        <a:pt x="2226" y="165"/>
                      </a:lnTo>
                      <a:lnTo>
                        <a:pt x="2230" y="194"/>
                      </a:lnTo>
                      <a:lnTo>
                        <a:pt x="2233" y="227"/>
                      </a:lnTo>
                      <a:lnTo>
                        <a:pt x="2236" y="262"/>
                      </a:lnTo>
                      <a:lnTo>
                        <a:pt x="2238" y="299"/>
                      </a:lnTo>
                      <a:lnTo>
                        <a:pt x="2239" y="338"/>
                      </a:lnTo>
                      <a:lnTo>
                        <a:pt x="2239" y="379"/>
                      </a:lnTo>
                      <a:lnTo>
                        <a:pt x="2238" y="421"/>
                      </a:lnTo>
                      <a:lnTo>
                        <a:pt x="2235" y="463"/>
                      </a:lnTo>
                      <a:lnTo>
                        <a:pt x="2230" y="506"/>
                      </a:lnTo>
                      <a:lnTo>
                        <a:pt x="2227" y="527"/>
                      </a:lnTo>
                      <a:lnTo>
                        <a:pt x="2223" y="548"/>
                      </a:lnTo>
                      <a:lnTo>
                        <a:pt x="2218" y="569"/>
                      </a:lnTo>
                      <a:lnTo>
                        <a:pt x="2213" y="590"/>
                      </a:lnTo>
                      <a:lnTo>
                        <a:pt x="2208" y="610"/>
                      </a:lnTo>
                      <a:lnTo>
                        <a:pt x="2202" y="630"/>
                      </a:lnTo>
                      <a:lnTo>
                        <a:pt x="2195" y="649"/>
                      </a:lnTo>
                      <a:lnTo>
                        <a:pt x="2186" y="668"/>
                      </a:lnTo>
                      <a:lnTo>
                        <a:pt x="2178" y="687"/>
                      </a:lnTo>
                      <a:lnTo>
                        <a:pt x="2169" y="705"/>
                      </a:lnTo>
                      <a:lnTo>
                        <a:pt x="2158" y="723"/>
                      </a:lnTo>
                      <a:lnTo>
                        <a:pt x="2147" y="739"/>
                      </a:lnTo>
                      <a:lnTo>
                        <a:pt x="2137" y="753"/>
                      </a:lnTo>
                      <a:lnTo>
                        <a:pt x="2126" y="765"/>
                      </a:lnTo>
                      <a:lnTo>
                        <a:pt x="2116" y="777"/>
                      </a:lnTo>
                      <a:lnTo>
                        <a:pt x="2105" y="788"/>
                      </a:lnTo>
                      <a:lnTo>
                        <a:pt x="2092" y="798"/>
                      </a:lnTo>
                      <a:lnTo>
                        <a:pt x="2080" y="808"/>
                      </a:lnTo>
                      <a:lnTo>
                        <a:pt x="2067" y="817"/>
                      </a:lnTo>
                      <a:lnTo>
                        <a:pt x="2053" y="825"/>
                      </a:lnTo>
                      <a:lnTo>
                        <a:pt x="2040" y="832"/>
                      </a:lnTo>
                      <a:lnTo>
                        <a:pt x="2025" y="840"/>
                      </a:lnTo>
                      <a:lnTo>
                        <a:pt x="2010" y="846"/>
                      </a:lnTo>
                      <a:lnTo>
                        <a:pt x="1994" y="851"/>
                      </a:lnTo>
                      <a:lnTo>
                        <a:pt x="1977" y="855"/>
                      </a:lnTo>
                      <a:lnTo>
                        <a:pt x="1961" y="859"/>
                      </a:lnTo>
                      <a:lnTo>
                        <a:pt x="1943" y="862"/>
                      </a:lnTo>
                      <a:lnTo>
                        <a:pt x="1926" y="866"/>
                      </a:lnTo>
                      <a:lnTo>
                        <a:pt x="1893" y="869"/>
                      </a:lnTo>
                      <a:lnTo>
                        <a:pt x="1862" y="872"/>
                      </a:lnTo>
                      <a:lnTo>
                        <a:pt x="1830" y="873"/>
                      </a:lnTo>
                      <a:lnTo>
                        <a:pt x="1800" y="874"/>
                      </a:lnTo>
                      <a:lnTo>
                        <a:pt x="1769" y="873"/>
                      </a:lnTo>
                      <a:lnTo>
                        <a:pt x="1740" y="872"/>
                      </a:lnTo>
                      <a:lnTo>
                        <a:pt x="1711" y="869"/>
                      </a:lnTo>
                      <a:lnTo>
                        <a:pt x="1682" y="866"/>
                      </a:lnTo>
                      <a:lnTo>
                        <a:pt x="1654" y="860"/>
                      </a:lnTo>
                      <a:lnTo>
                        <a:pt x="1626" y="854"/>
                      </a:lnTo>
                      <a:lnTo>
                        <a:pt x="1599" y="848"/>
                      </a:lnTo>
                      <a:lnTo>
                        <a:pt x="1573" y="840"/>
                      </a:lnTo>
                      <a:lnTo>
                        <a:pt x="1546" y="830"/>
                      </a:lnTo>
                      <a:lnTo>
                        <a:pt x="1520" y="820"/>
                      </a:lnTo>
                      <a:lnTo>
                        <a:pt x="1496" y="809"/>
                      </a:lnTo>
                      <a:lnTo>
                        <a:pt x="1471" y="796"/>
                      </a:lnTo>
                      <a:lnTo>
                        <a:pt x="1446" y="783"/>
                      </a:lnTo>
                      <a:lnTo>
                        <a:pt x="1422" y="768"/>
                      </a:lnTo>
                      <a:lnTo>
                        <a:pt x="1398" y="753"/>
                      </a:lnTo>
                      <a:lnTo>
                        <a:pt x="1375" y="736"/>
                      </a:lnTo>
                      <a:lnTo>
                        <a:pt x="1352" y="718"/>
                      </a:lnTo>
                      <a:lnTo>
                        <a:pt x="1329" y="698"/>
                      </a:lnTo>
                      <a:lnTo>
                        <a:pt x="1306" y="678"/>
                      </a:lnTo>
                      <a:lnTo>
                        <a:pt x="1285" y="657"/>
                      </a:lnTo>
                      <a:lnTo>
                        <a:pt x="1263" y="634"/>
                      </a:lnTo>
                      <a:lnTo>
                        <a:pt x="1241" y="609"/>
                      </a:lnTo>
                      <a:lnTo>
                        <a:pt x="1220" y="584"/>
                      </a:lnTo>
                      <a:lnTo>
                        <a:pt x="1199" y="557"/>
                      </a:lnTo>
                      <a:lnTo>
                        <a:pt x="1177" y="531"/>
                      </a:lnTo>
                      <a:lnTo>
                        <a:pt x="1156" y="502"/>
                      </a:lnTo>
                      <a:lnTo>
                        <a:pt x="1136" y="472"/>
                      </a:lnTo>
                      <a:lnTo>
                        <a:pt x="1116" y="440"/>
                      </a:lnTo>
                      <a:lnTo>
                        <a:pt x="1112" y="434"/>
                      </a:lnTo>
                      <a:lnTo>
                        <a:pt x="1107" y="429"/>
                      </a:lnTo>
                      <a:lnTo>
                        <a:pt x="1103" y="425"/>
                      </a:lnTo>
                      <a:lnTo>
                        <a:pt x="1097" y="421"/>
                      </a:lnTo>
                      <a:lnTo>
                        <a:pt x="1091" y="418"/>
                      </a:lnTo>
                      <a:lnTo>
                        <a:pt x="1086" y="415"/>
                      </a:lnTo>
                      <a:lnTo>
                        <a:pt x="1080" y="413"/>
                      </a:lnTo>
                      <a:lnTo>
                        <a:pt x="1074" y="411"/>
                      </a:lnTo>
                      <a:lnTo>
                        <a:pt x="1068" y="410"/>
                      </a:lnTo>
                      <a:lnTo>
                        <a:pt x="1061" y="410"/>
                      </a:lnTo>
                      <a:lnTo>
                        <a:pt x="1055" y="410"/>
                      </a:lnTo>
                      <a:lnTo>
                        <a:pt x="1048" y="410"/>
                      </a:lnTo>
                      <a:lnTo>
                        <a:pt x="1042" y="412"/>
                      </a:lnTo>
                      <a:lnTo>
                        <a:pt x="1035" y="414"/>
                      </a:lnTo>
                      <a:lnTo>
                        <a:pt x="1029" y="416"/>
                      </a:lnTo>
                      <a:lnTo>
                        <a:pt x="1024" y="420"/>
                      </a:lnTo>
                      <a:lnTo>
                        <a:pt x="1018" y="423"/>
                      </a:lnTo>
                      <a:lnTo>
                        <a:pt x="1013" y="428"/>
                      </a:lnTo>
                      <a:lnTo>
                        <a:pt x="1009" y="432"/>
                      </a:lnTo>
                      <a:lnTo>
                        <a:pt x="1004" y="438"/>
                      </a:lnTo>
                      <a:lnTo>
                        <a:pt x="1001" y="444"/>
                      </a:lnTo>
                      <a:lnTo>
                        <a:pt x="998" y="449"/>
                      </a:lnTo>
                      <a:lnTo>
                        <a:pt x="996" y="455"/>
                      </a:lnTo>
                      <a:lnTo>
                        <a:pt x="994" y="461"/>
                      </a:lnTo>
                      <a:lnTo>
                        <a:pt x="993" y="468"/>
                      </a:lnTo>
                      <a:lnTo>
                        <a:pt x="993" y="474"/>
                      </a:lnTo>
                      <a:lnTo>
                        <a:pt x="993" y="480"/>
                      </a:lnTo>
                      <a:lnTo>
                        <a:pt x="994" y="487"/>
                      </a:lnTo>
                      <a:lnTo>
                        <a:pt x="995" y="493"/>
                      </a:lnTo>
                      <a:lnTo>
                        <a:pt x="997" y="500"/>
                      </a:lnTo>
                      <a:lnTo>
                        <a:pt x="1000" y="506"/>
                      </a:lnTo>
                      <a:lnTo>
                        <a:pt x="1003" y="511"/>
                      </a:lnTo>
                      <a:lnTo>
                        <a:pt x="1026" y="547"/>
                      </a:lnTo>
                      <a:lnTo>
                        <a:pt x="1050" y="581"/>
                      </a:lnTo>
                      <a:lnTo>
                        <a:pt x="1074" y="613"/>
                      </a:lnTo>
                      <a:lnTo>
                        <a:pt x="1097" y="645"/>
                      </a:lnTo>
                      <a:lnTo>
                        <a:pt x="1122" y="675"/>
                      </a:lnTo>
                      <a:lnTo>
                        <a:pt x="1146" y="704"/>
                      </a:lnTo>
                      <a:lnTo>
                        <a:pt x="1172" y="731"/>
                      </a:lnTo>
                      <a:lnTo>
                        <a:pt x="1197" y="757"/>
                      </a:lnTo>
                      <a:lnTo>
                        <a:pt x="1223" y="782"/>
                      </a:lnTo>
                      <a:lnTo>
                        <a:pt x="1248" y="806"/>
                      </a:lnTo>
                      <a:lnTo>
                        <a:pt x="1275" y="827"/>
                      </a:lnTo>
                      <a:lnTo>
                        <a:pt x="1302" y="848"/>
                      </a:lnTo>
                      <a:lnTo>
                        <a:pt x="1329" y="868"/>
                      </a:lnTo>
                      <a:lnTo>
                        <a:pt x="1357" y="885"/>
                      </a:lnTo>
                      <a:lnTo>
                        <a:pt x="1385" y="902"/>
                      </a:lnTo>
                      <a:lnTo>
                        <a:pt x="1414" y="917"/>
                      </a:lnTo>
                      <a:lnTo>
                        <a:pt x="1443" y="932"/>
                      </a:lnTo>
                      <a:lnTo>
                        <a:pt x="1472" y="945"/>
                      </a:lnTo>
                      <a:lnTo>
                        <a:pt x="1502" y="957"/>
                      </a:lnTo>
                      <a:lnTo>
                        <a:pt x="1533" y="967"/>
                      </a:lnTo>
                      <a:lnTo>
                        <a:pt x="1564" y="976"/>
                      </a:lnTo>
                      <a:lnTo>
                        <a:pt x="1595" y="984"/>
                      </a:lnTo>
                      <a:lnTo>
                        <a:pt x="1627" y="992"/>
                      </a:lnTo>
                      <a:lnTo>
                        <a:pt x="1660" y="997"/>
                      </a:lnTo>
                      <a:lnTo>
                        <a:pt x="1693" y="1001"/>
                      </a:lnTo>
                      <a:lnTo>
                        <a:pt x="1726" y="1004"/>
                      </a:lnTo>
                      <a:lnTo>
                        <a:pt x="1761" y="1006"/>
                      </a:lnTo>
                      <a:lnTo>
                        <a:pt x="1795" y="1007"/>
                      </a:lnTo>
                      <a:lnTo>
                        <a:pt x="1832" y="1006"/>
                      </a:lnTo>
                      <a:lnTo>
                        <a:pt x="1868" y="1004"/>
                      </a:lnTo>
                      <a:lnTo>
                        <a:pt x="1904" y="1002"/>
                      </a:lnTo>
                      <a:lnTo>
                        <a:pt x="1942" y="998"/>
                      </a:lnTo>
                      <a:lnTo>
                        <a:pt x="1967" y="994"/>
                      </a:lnTo>
                      <a:lnTo>
                        <a:pt x="1991" y="990"/>
                      </a:lnTo>
                      <a:lnTo>
                        <a:pt x="2015" y="983"/>
                      </a:lnTo>
                      <a:lnTo>
                        <a:pt x="2037" y="977"/>
                      </a:lnTo>
                      <a:lnTo>
                        <a:pt x="2059" y="969"/>
                      </a:lnTo>
                      <a:lnTo>
                        <a:pt x="2081" y="961"/>
                      </a:lnTo>
                      <a:lnTo>
                        <a:pt x="2102" y="950"/>
                      </a:lnTo>
                      <a:lnTo>
                        <a:pt x="2122" y="940"/>
                      </a:lnTo>
                      <a:lnTo>
                        <a:pt x="2141" y="928"/>
                      </a:lnTo>
                      <a:lnTo>
                        <a:pt x="2159" y="915"/>
                      </a:lnTo>
                      <a:lnTo>
                        <a:pt x="2178" y="901"/>
                      </a:lnTo>
                      <a:lnTo>
                        <a:pt x="2195" y="886"/>
                      </a:lnTo>
                      <a:lnTo>
                        <a:pt x="2211" y="870"/>
                      </a:lnTo>
                      <a:lnTo>
                        <a:pt x="2227" y="853"/>
                      </a:lnTo>
                      <a:lnTo>
                        <a:pt x="2242" y="835"/>
                      </a:lnTo>
                      <a:lnTo>
                        <a:pt x="2256" y="816"/>
                      </a:lnTo>
                      <a:lnTo>
                        <a:pt x="2273" y="790"/>
                      </a:lnTo>
                      <a:lnTo>
                        <a:pt x="2289" y="762"/>
                      </a:lnTo>
                      <a:lnTo>
                        <a:pt x="2302" y="734"/>
                      </a:lnTo>
                      <a:lnTo>
                        <a:pt x="2315" y="705"/>
                      </a:lnTo>
                      <a:lnTo>
                        <a:pt x="2326" y="676"/>
                      </a:lnTo>
                      <a:lnTo>
                        <a:pt x="2335" y="646"/>
                      </a:lnTo>
                      <a:lnTo>
                        <a:pt x="2344" y="615"/>
                      </a:lnTo>
                      <a:lnTo>
                        <a:pt x="2351" y="584"/>
                      </a:lnTo>
                      <a:lnTo>
                        <a:pt x="2357" y="553"/>
                      </a:lnTo>
                      <a:lnTo>
                        <a:pt x="2362" y="522"/>
                      </a:lnTo>
                      <a:lnTo>
                        <a:pt x="2365" y="491"/>
                      </a:lnTo>
                      <a:lnTo>
                        <a:pt x="2368" y="460"/>
                      </a:lnTo>
                      <a:lnTo>
                        <a:pt x="2370" y="429"/>
                      </a:lnTo>
                      <a:lnTo>
                        <a:pt x="2372" y="399"/>
                      </a:lnTo>
                      <a:lnTo>
                        <a:pt x="2372" y="369"/>
                      </a:lnTo>
                      <a:lnTo>
                        <a:pt x="2372" y="339"/>
                      </a:lnTo>
                      <a:lnTo>
                        <a:pt x="2370" y="283"/>
                      </a:lnTo>
                      <a:lnTo>
                        <a:pt x="2367" y="231"/>
                      </a:lnTo>
                      <a:lnTo>
                        <a:pt x="2362" y="183"/>
                      </a:lnTo>
                      <a:lnTo>
                        <a:pt x="2357" y="142"/>
                      </a:lnTo>
                      <a:lnTo>
                        <a:pt x="2348" y="80"/>
                      </a:lnTo>
                      <a:lnTo>
                        <a:pt x="2341" y="52"/>
                      </a:lnTo>
                      <a:close/>
                    </a:path>
                  </a:pathLst>
                </a:custGeom>
                <a:solidFill>
                  <a:srgbClr val="B2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2180">
                  <a:extLst>
                    <a:ext uri="{FF2B5EF4-FFF2-40B4-BE49-F238E27FC236}">
                      <a16:creationId xmlns:a16="http://schemas.microsoft.com/office/drawing/2014/main" id="{11DCE22D-5019-4F7D-8EE9-0A2DDF33C4D3}"/>
                    </a:ext>
                  </a:extLst>
                </p:cNvPr>
                <p:cNvSpPr>
                  <a:spLocks/>
                </p:cNvSpPr>
                <p:nvPr/>
              </p:nvSpPr>
              <p:spPr bwMode="auto">
                <a:xfrm>
                  <a:off x="2145" y="2580"/>
                  <a:ext cx="138" cy="182"/>
                </a:xfrm>
                <a:custGeom>
                  <a:avLst/>
                  <a:gdLst>
                    <a:gd name="T0" fmla="*/ 0 w 2083"/>
                    <a:gd name="T1" fmla="*/ 0 h 2740"/>
                    <a:gd name="T2" fmla="*/ 0 w 2083"/>
                    <a:gd name="T3" fmla="*/ 0 h 2740"/>
                    <a:gd name="T4" fmla="*/ 0 w 2083"/>
                    <a:gd name="T5" fmla="*/ 0 h 2740"/>
                    <a:gd name="T6" fmla="*/ 0 w 2083"/>
                    <a:gd name="T7" fmla="*/ 0 h 2740"/>
                    <a:gd name="T8" fmla="*/ 0 w 2083"/>
                    <a:gd name="T9" fmla="*/ 0 h 2740"/>
                    <a:gd name="T10" fmla="*/ 0 w 2083"/>
                    <a:gd name="T11" fmla="*/ 0 h 2740"/>
                    <a:gd name="T12" fmla="*/ 0 w 2083"/>
                    <a:gd name="T13" fmla="*/ 0 h 2740"/>
                    <a:gd name="T14" fmla="*/ 0 w 2083"/>
                    <a:gd name="T15" fmla="*/ 0 h 2740"/>
                    <a:gd name="T16" fmla="*/ 0 w 2083"/>
                    <a:gd name="T17" fmla="*/ 0 h 2740"/>
                    <a:gd name="T18" fmla="*/ 0 w 2083"/>
                    <a:gd name="T19" fmla="*/ 0 h 2740"/>
                    <a:gd name="T20" fmla="*/ 0 w 2083"/>
                    <a:gd name="T21" fmla="*/ 0 h 2740"/>
                    <a:gd name="T22" fmla="*/ 0 w 2083"/>
                    <a:gd name="T23" fmla="*/ 0 h 2740"/>
                    <a:gd name="T24" fmla="*/ 0 w 2083"/>
                    <a:gd name="T25" fmla="*/ 0 h 2740"/>
                    <a:gd name="T26" fmla="*/ 0 w 2083"/>
                    <a:gd name="T27" fmla="*/ 0 h 2740"/>
                    <a:gd name="T28" fmla="*/ 0 w 2083"/>
                    <a:gd name="T29" fmla="*/ 0 h 2740"/>
                    <a:gd name="T30" fmla="*/ 0 w 2083"/>
                    <a:gd name="T31" fmla="*/ 0 h 2740"/>
                    <a:gd name="T32" fmla="*/ 0 w 2083"/>
                    <a:gd name="T33" fmla="*/ 0 h 2740"/>
                    <a:gd name="T34" fmla="*/ 0 w 2083"/>
                    <a:gd name="T35" fmla="*/ 0 h 2740"/>
                    <a:gd name="T36" fmla="*/ 0 w 2083"/>
                    <a:gd name="T37" fmla="*/ 0 h 2740"/>
                    <a:gd name="T38" fmla="*/ 0 w 2083"/>
                    <a:gd name="T39" fmla="*/ 0 h 2740"/>
                    <a:gd name="T40" fmla="*/ 0 w 2083"/>
                    <a:gd name="T41" fmla="*/ 0 h 2740"/>
                    <a:gd name="T42" fmla="*/ 0 w 2083"/>
                    <a:gd name="T43" fmla="*/ 0 h 2740"/>
                    <a:gd name="T44" fmla="*/ 0 w 2083"/>
                    <a:gd name="T45" fmla="*/ 0 h 2740"/>
                    <a:gd name="T46" fmla="*/ 0 w 2083"/>
                    <a:gd name="T47" fmla="*/ 0 h 2740"/>
                    <a:gd name="T48" fmla="*/ 0 w 2083"/>
                    <a:gd name="T49" fmla="*/ 0 h 2740"/>
                    <a:gd name="T50" fmla="*/ 0 w 2083"/>
                    <a:gd name="T51" fmla="*/ 0 h 2740"/>
                    <a:gd name="T52" fmla="*/ 0 w 2083"/>
                    <a:gd name="T53" fmla="*/ 0 h 2740"/>
                    <a:gd name="T54" fmla="*/ 0 w 2083"/>
                    <a:gd name="T55" fmla="*/ 0 h 2740"/>
                    <a:gd name="T56" fmla="*/ 0 w 2083"/>
                    <a:gd name="T57" fmla="*/ 0 h 2740"/>
                    <a:gd name="T58" fmla="*/ 0 w 2083"/>
                    <a:gd name="T59" fmla="*/ 0 h 2740"/>
                    <a:gd name="T60" fmla="*/ 0 w 2083"/>
                    <a:gd name="T61" fmla="*/ 0 h 2740"/>
                    <a:gd name="T62" fmla="*/ 0 w 2083"/>
                    <a:gd name="T63" fmla="*/ 0 h 2740"/>
                    <a:gd name="T64" fmla="*/ 0 w 2083"/>
                    <a:gd name="T65" fmla="*/ 0 h 2740"/>
                    <a:gd name="T66" fmla="*/ 0 w 2083"/>
                    <a:gd name="T67" fmla="*/ 0 h 2740"/>
                    <a:gd name="T68" fmla="*/ 0 w 2083"/>
                    <a:gd name="T69" fmla="*/ 0 h 2740"/>
                    <a:gd name="T70" fmla="*/ 0 w 2083"/>
                    <a:gd name="T71" fmla="*/ 0 h 2740"/>
                    <a:gd name="T72" fmla="*/ 0 w 2083"/>
                    <a:gd name="T73" fmla="*/ 0 h 2740"/>
                    <a:gd name="T74" fmla="*/ 0 w 2083"/>
                    <a:gd name="T75" fmla="*/ 0 h 2740"/>
                    <a:gd name="T76" fmla="*/ 0 w 2083"/>
                    <a:gd name="T77" fmla="*/ 0 h 2740"/>
                    <a:gd name="T78" fmla="*/ 0 w 2083"/>
                    <a:gd name="T79" fmla="*/ 0 h 2740"/>
                    <a:gd name="T80" fmla="*/ 0 w 2083"/>
                    <a:gd name="T81" fmla="*/ 0 h 2740"/>
                    <a:gd name="T82" fmla="*/ 0 w 2083"/>
                    <a:gd name="T83" fmla="*/ 0 h 2740"/>
                    <a:gd name="T84" fmla="*/ 0 w 2083"/>
                    <a:gd name="T85" fmla="*/ 0 h 2740"/>
                    <a:gd name="T86" fmla="*/ 0 w 2083"/>
                    <a:gd name="T87" fmla="*/ 0 h 2740"/>
                    <a:gd name="T88" fmla="*/ 0 w 2083"/>
                    <a:gd name="T89" fmla="*/ 0 h 2740"/>
                    <a:gd name="T90" fmla="*/ 0 w 2083"/>
                    <a:gd name="T91" fmla="*/ 0 h 2740"/>
                    <a:gd name="T92" fmla="*/ 0 w 2083"/>
                    <a:gd name="T93" fmla="*/ 0 h 2740"/>
                    <a:gd name="T94" fmla="*/ 0 w 2083"/>
                    <a:gd name="T95" fmla="*/ 0 h 2740"/>
                    <a:gd name="T96" fmla="*/ 0 w 2083"/>
                    <a:gd name="T97" fmla="*/ 0 h 2740"/>
                    <a:gd name="T98" fmla="*/ 0 w 2083"/>
                    <a:gd name="T99" fmla="*/ 0 h 2740"/>
                    <a:gd name="T100" fmla="*/ 0 w 2083"/>
                    <a:gd name="T101" fmla="*/ 0 h 2740"/>
                    <a:gd name="T102" fmla="*/ 0 w 2083"/>
                    <a:gd name="T103" fmla="*/ 0 h 2740"/>
                    <a:gd name="T104" fmla="*/ 0 w 2083"/>
                    <a:gd name="T105" fmla="*/ 0 h 2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83" h="2740">
                      <a:moveTo>
                        <a:pt x="106" y="2524"/>
                      </a:moveTo>
                      <a:lnTo>
                        <a:pt x="1136" y="2503"/>
                      </a:lnTo>
                      <a:lnTo>
                        <a:pt x="1146" y="2502"/>
                      </a:lnTo>
                      <a:lnTo>
                        <a:pt x="1154" y="2500"/>
                      </a:lnTo>
                      <a:lnTo>
                        <a:pt x="1162" y="2498"/>
                      </a:lnTo>
                      <a:lnTo>
                        <a:pt x="1169" y="2495"/>
                      </a:lnTo>
                      <a:lnTo>
                        <a:pt x="1174" y="2493"/>
                      </a:lnTo>
                      <a:lnTo>
                        <a:pt x="1179" y="2489"/>
                      </a:lnTo>
                      <a:lnTo>
                        <a:pt x="1183" y="2486"/>
                      </a:lnTo>
                      <a:lnTo>
                        <a:pt x="1186" y="2483"/>
                      </a:lnTo>
                      <a:lnTo>
                        <a:pt x="1192" y="2477"/>
                      </a:lnTo>
                      <a:lnTo>
                        <a:pt x="1198" y="2469"/>
                      </a:lnTo>
                      <a:lnTo>
                        <a:pt x="1202" y="2461"/>
                      </a:lnTo>
                      <a:lnTo>
                        <a:pt x="1207" y="2452"/>
                      </a:lnTo>
                      <a:lnTo>
                        <a:pt x="1215" y="2431"/>
                      </a:lnTo>
                      <a:lnTo>
                        <a:pt x="1221" y="2408"/>
                      </a:lnTo>
                      <a:lnTo>
                        <a:pt x="1227" y="2383"/>
                      </a:lnTo>
                      <a:lnTo>
                        <a:pt x="1231" y="2355"/>
                      </a:lnTo>
                      <a:lnTo>
                        <a:pt x="1233" y="2326"/>
                      </a:lnTo>
                      <a:lnTo>
                        <a:pt x="1233" y="2294"/>
                      </a:lnTo>
                      <a:lnTo>
                        <a:pt x="1233" y="2221"/>
                      </a:lnTo>
                      <a:lnTo>
                        <a:pt x="1234" y="2104"/>
                      </a:lnTo>
                      <a:lnTo>
                        <a:pt x="1236" y="1960"/>
                      </a:lnTo>
                      <a:lnTo>
                        <a:pt x="1239" y="1804"/>
                      </a:lnTo>
                      <a:lnTo>
                        <a:pt x="1242" y="1652"/>
                      </a:lnTo>
                      <a:lnTo>
                        <a:pt x="1245" y="1520"/>
                      </a:lnTo>
                      <a:lnTo>
                        <a:pt x="1247" y="1424"/>
                      </a:lnTo>
                      <a:lnTo>
                        <a:pt x="1248" y="1381"/>
                      </a:lnTo>
                      <a:lnTo>
                        <a:pt x="1249" y="1370"/>
                      </a:lnTo>
                      <a:lnTo>
                        <a:pt x="1250" y="1360"/>
                      </a:lnTo>
                      <a:lnTo>
                        <a:pt x="1253" y="1350"/>
                      </a:lnTo>
                      <a:lnTo>
                        <a:pt x="1258" y="1340"/>
                      </a:lnTo>
                      <a:lnTo>
                        <a:pt x="1262" y="1331"/>
                      </a:lnTo>
                      <a:lnTo>
                        <a:pt x="1267" y="1323"/>
                      </a:lnTo>
                      <a:lnTo>
                        <a:pt x="1273" y="1315"/>
                      </a:lnTo>
                      <a:lnTo>
                        <a:pt x="1280" y="1307"/>
                      </a:lnTo>
                      <a:lnTo>
                        <a:pt x="1288" y="1300"/>
                      </a:lnTo>
                      <a:lnTo>
                        <a:pt x="1296" y="1294"/>
                      </a:lnTo>
                      <a:lnTo>
                        <a:pt x="1304" y="1289"/>
                      </a:lnTo>
                      <a:lnTo>
                        <a:pt x="1313" y="1285"/>
                      </a:lnTo>
                      <a:lnTo>
                        <a:pt x="1323" y="1280"/>
                      </a:lnTo>
                      <a:lnTo>
                        <a:pt x="1333" y="1278"/>
                      </a:lnTo>
                      <a:lnTo>
                        <a:pt x="1343" y="1276"/>
                      </a:lnTo>
                      <a:lnTo>
                        <a:pt x="1354" y="1275"/>
                      </a:lnTo>
                      <a:lnTo>
                        <a:pt x="1401" y="1274"/>
                      </a:lnTo>
                      <a:lnTo>
                        <a:pt x="1461" y="1272"/>
                      </a:lnTo>
                      <a:lnTo>
                        <a:pt x="1531" y="1270"/>
                      </a:lnTo>
                      <a:lnTo>
                        <a:pt x="1603" y="1267"/>
                      </a:lnTo>
                      <a:lnTo>
                        <a:pt x="1675" y="1264"/>
                      </a:lnTo>
                      <a:lnTo>
                        <a:pt x="1743" y="1259"/>
                      </a:lnTo>
                      <a:lnTo>
                        <a:pt x="1800" y="1255"/>
                      </a:lnTo>
                      <a:lnTo>
                        <a:pt x="1845" y="1248"/>
                      </a:lnTo>
                      <a:lnTo>
                        <a:pt x="1847" y="1248"/>
                      </a:lnTo>
                      <a:lnTo>
                        <a:pt x="1850" y="1247"/>
                      </a:lnTo>
                      <a:lnTo>
                        <a:pt x="1853" y="1247"/>
                      </a:lnTo>
                      <a:lnTo>
                        <a:pt x="1855" y="1246"/>
                      </a:lnTo>
                      <a:lnTo>
                        <a:pt x="1858" y="1245"/>
                      </a:lnTo>
                      <a:lnTo>
                        <a:pt x="1860" y="1243"/>
                      </a:lnTo>
                      <a:lnTo>
                        <a:pt x="1861" y="1242"/>
                      </a:lnTo>
                      <a:lnTo>
                        <a:pt x="1863" y="1240"/>
                      </a:lnTo>
                      <a:lnTo>
                        <a:pt x="1865" y="1236"/>
                      </a:lnTo>
                      <a:lnTo>
                        <a:pt x="1866" y="1229"/>
                      </a:lnTo>
                      <a:lnTo>
                        <a:pt x="1866" y="1220"/>
                      </a:lnTo>
                      <a:lnTo>
                        <a:pt x="1866" y="1211"/>
                      </a:lnTo>
                      <a:lnTo>
                        <a:pt x="1863" y="1200"/>
                      </a:lnTo>
                      <a:lnTo>
                        <a:pt x="1860" y="1187"/>
                      </a:lnTo>
                      <a:lnTo>
                        <a:pt x="1855" y="1174"/>
                      </a:lnTo>
                      <a:lnTo>
                        <a:pt x="1848" y="1159"/>
                      </a:lnTo>
                      <a:lnTo>
                        <a:pt x="1304" y="160"/>
                      </a:lnTo>
                      <a:lnTo>
                        <a:pt x="1299" y="150"/>
                      </a:lnTo>
                      <a:lnTo>
                        <a:pt x="1296" y="140"/>
                      </a:lnTo>
                      <a:lnTo>
                        <a:pt x="1293" y="130"/>
                      </a:lnTo>
                      <a:lnTo>
                        <a:pt x="1292" y="119"/>
                      </a:lnTo>
                      <a:lnTo>
                        <a:pt x="1291" y="109"/>
                      </a:lnTo>
                      <a:lnTo>
                        <a:pt x="1292" y="99"/>
                      </a:lnTo>
                      <a:lnTo>
                        <a:pt x="1293" y="88"/>
                      </a:lnTo>
                      <a:lnTo>
                        <a:pt x="1295" y="78"/>
                      </a:lnTo>
                      <a:lnTo>
                        <a:pt x="1299" y="68"/>
                      </a:lnTo>
                      <a:lnTo>
                        <a:pt x="1303" y="58"/>
                      </a:lnTo>
                      <a:lnTo>
                        <a:pt x="1308" y="50"/>
                      </a:lnTo>
                      <a:lnTo>
                        <a:pt x="1314" y="41"/>
                      </a:lnTo>
                      <a:lnTo>
                        <a:pt x="1322" y="34"/>
                      </a:lnTo>
                      <a:lnTo>
                        <a:pt x="1329" y="25"/>
                      </a:lnTo>
                      <a:lnTo>
                        <a:pt x="1337" y="19"/>
                      </a:lnTo>
                      <a:lnTo>
                        <a:pt x="1347" y="13"/>
                      </a:lnTo>
                      <a:lnTo>
                        <a:pt x="1357" y="9"/>
                      </a:lnTo>
                      <a:lnTo>
                        <a:pt x="1367" y="5"/>
                      </a:lnTo>
                      <a:lnTo>
                        <a:pt x="1377" y="3"/>
                      </a:lnTo>
                      <a:lnTo>
                        <a:pt x="1388" y="0"/>
                      </a:lnTo>
                      <a:lnTo>
                        <a:pt x="1398" y="0"/>
                      </a:lnTo>
                      <a:lnTo>
                        <a:pt x="1409" y="0"/>
                      </a:lnTo>
                      <a:lnTo>
                        <a:pt x="1419" y="3"/>
                      </a:lnTo>
                      <a:lnTo>
                        <a:pt x="1429" y="5"/>
                      </a:lnTo>
                      <a:lnTo>
                        <a:pt x="1440" y="8"/>
                      </a:lnTo>
                      <a:lnTo>
                        <a:pt x="1449" y="12"/>
                      </a:lnTo>
                      <a:lnTo>
                        <a:pt x="1458" y="17"/>
                      </a:lnTo>
                      <a:lnTo>
                        <a:pt x="1466" y="23"/>
                      </a:lnTo>
                      <a:lnTo>
                        <a:pt x="1475" y="30"/>
                      </a:lnTo>
                      <a:lnTo>
                        <a:pt x="1482" y="39"/>
                      </a:lnTo>
                      <a:lnTo>
                        <a:pt x="1488" y="47"/>
                      </a:lnTo>
                      <a:lnTo>
                        <a:pt x="1494" y="56"/>
                      </a:lnTo>
                      <a:lnTo>
                        <a:pt x="2040" y="1059"/>
                      </a:lnTo>
                      <a:lnTo>
                        <a:pt x="2049" y="1077"/>
                      </a:lnTo>
                      <a:lnTo>
                        <a:pt x="2057" y="1094"/>
                      </a:lnTo>
                      <a:lnTo>
                        <a:pt x="2063" y="1113"/>
                      </a:lnTo>
                      <a:lnTo>
                        <a:pt x="2069" y="1132"/>
                      </a:lnTo>
                      <a:lnTo>
                        <a:pt x="2073" y="1149"/>
                      </a:lnTo>
                      <a:lnTo>
                        <a:pt x="2078" y="1168"/>
                      </a:lnTo>
                      <a:lnTo>
                        <a:pt x="2081" y="1186"/>
                      </a:lnTo>
                      <a:lnTo>
                        <a:pt x="2082" y="1204"/>
                      </a:lnTo>
                      <a:lnTo>
                        <a:pt x="2083" y="1222"/>
                      </a:lnTo>
                      <a:lnTo>
                        <a:pt x="2082" y="1239"/>
                      </a:lnTo>
                      <a:lnTo>
                        <a:pt x="2081" y="1257"/>
                      </a:lnTo>
                      <a:lnTo>
                        <a:pt x="2078" y="1273"/>
                      </a:lnTo>
                      <a:lnTo>
                        <a:pt x="2074" y="1290"/>
                      </a:lnTo>
                      <a:lnTo>
                        <a:pt x="2069" y="1306"/>
                      </a:lnTo>
                      <a:lnTo>
                        <a:pt x="2063" y="1322"/>
                      </a:lnTo>
                      <a:lnTo>
                        <a:pt x="2057" y="1337"/>
                      </a:lnTo>
                      <a:lnTo>
                        <a:pt x="2050" y="1350"/>
                      </a:lnTo>
                      <a:lnTo>
                        <a:pt x="2042" y="1361"/>
                      </a:lnTo>
                      <a:lnTo>
                        <a:pt x="2035" y="1372"/>
                      </a:lnTo>
                      <a:lnTo>
                        <a:pt x="2026" y="1383"/>
                      </a:lnTo>
                      <a:lnTo>
                        <a:pt x="2017" y="1393"/>
                      </a:lnTo>
                      <a:lnTo>
                        <a:pt x="2007" y="1402"/>
                      </a:lnTo>
                      <a:lnTo>
                        <a:pt x="1997" y="1412"/>
                      </a:lnTo>
                      <a:lnTo>
                        <a:pt x="1986" y="1420"/>
                      </a:lnTo>
                      <a:lnTo>
                        <a:pt x="1974" y="1427"/>
                      </a:lnTo>
                      <a:lnTo>
                        <a:pt x="1962" y="1435"/>
                      </a:lnTo>
                      <a:lnTo>
                        <a:pt x="1949" y="1441"/>
                      </a:lnTo>
                      <a:lnTo>
                        <a:pt x="1937" y="1447"/>
                      </a:lnTo>
                      <a:lnTo>
                        <a:pt x="1923" y="1451"/>
                      </a:lnTo>
                      <a:lnTo>
                        <a:pt x="1909" y="1456"/>
                      </a:lnTo>
                      <a:lnTo>
                        <a:pt x="1895" y="1459"/>
                      </a:lnTo>
                      <a:lnTo>
                        <a:pt x="1880" y="1462"/>
                      </a:lnTo>
                      <a:lnTo>
                        <a:pt x="1842" y="1468"/>
                      </a:lnTo>
                      <a:lnTo>
                        <a:pt x="1794" y="1472"/>
                      </a:lnTo>
                      <a:lnTo>
                        <a:pt x="1741" y="1476"/>
                      </a:lnTo>
                      <a:lnTo>
                        <a:pt x="1685" y="1480"/>
                      </a:lnTo>
                      <a:lnTo>
                        <a:pt x="1626" y="1483"/>
                      </a:lnTo>
                      <a:lnTo>
                        <a:pt x="1568" y="1485"/>
                      </a:lnTo>
                      <a:lnTo>
                        <a:pt x="1513" y="1487"/>
                      </a:lnTo>
                      <a:lnTo>
                        <a:pt x="1462" y="1489"/>
                      </a:lnTo>
                      <a:lnTo>
                        <a:pt x="1460" y="1582"/>
                      </a:lnTo>
                      <a:lnTo>
                        <a:pt x="1458" y="1693"/>
                      </a:lnTo>
                      <a:lnTo>
                        <a:pt x="1455" y="1813"/>
                      </a:lnTo>
                      <a:lnTo>
                        <a:pt x="1453" y="1936"/>
                      </a:lnTo>
                      <a:lnTo>
                        <a:pt x="1451" y="2053"/>
                      </a:lnTo>
                      <a:lnTo>
                        <a:pt x="1450" y="2156"/>
                      </a:lnTo>
                      <a:lnTo>
                        <a:pt x="1449" y="2238"/>
                      </a:lnTo>
                      <a:lnTo>
                        <a:pt x="1449" y="2290"/>
                      </a:lnTo>
                      <a:lnTo>
                        <a:pt x="1449" y="2325"/>
                      </a:lnTo>
                      <a:lnTo>
                        <a:pt x="1447" y="2365"/>
                      </a:lnTo>
                      <a:lnTo>
                        <a:pt x="1445" y="2387"/>
                      </a:lnTo>
                      <a:lnTo>
                        <a:pt x="1442" y="2408"/>
                      </a:lnTo>
                      <a:lnTo>
                        <a:pt x="1437" y="2431"/>
                      </a:lnTo>
                      <a:lnTo>
                        <a:pt x="1432" y="2455"/>
                      </a:lnTo>
                      <a:lnTo>
                        <a:pt x="1426" y="2479"/>
                      </a:lnTo>
                      <a:lnTo>
                        <a:pt x="1419" y="2503"/>
                      </a:lnTo>
                      <a:lnTo>
                        <a:pt x="1411" y="2525"/>
                      </a:lnTo>
                      <a:lnTo>
                        <a:pt x="1400" y="2548"/>
                      </a:lnTo>
                      <a:lnTo>
                        <a:pt x="1389" y="2571"/>
                      </a:lnTo>
                      <a:lnTo>
                        <a:pt x="1375" y="2593"/>
                      </a:lnTo>
                      <a:lnTo>
                        <a:pt x="1360" y="2613"/>
                      </a:lnTo>
                      <a:lnTo>
                        <a:pt x="1343" y="2632"/>
                      </a:lnTo>
                      <a:lnTo>
                        <a:pt x="1333" y="2642"/>
                      </a:lnTo>
                      <a:lnTo>
                        <a:pt x="1323" y="2651"/>
                      </a:lnTo>
                      <a:lnTo>
                        <a:pt x="1311" y="2661"/>
                      </a:lnTo>
                      <a:lnTo>
                        <a:pt x="1300" y="2669"/>
                      </a:lnTo>
                      <a:lnTo>
                        <a:pt x="1289" y="2676"/>
                      </a:lnTo>
                      <a:lnTo>
                        <a:pt x="1277" y="2683"/>
                      </a:lnTo>
                      <a:lnTo>
                        <a:pt x="1265" y="2690"/>
                      </a:lnTo>
                      <a:lnTo>
                        <a:pt x="1252" y="2695"/>
                      </a:lnTo>
                      <a:lnTo>
                        <a:pt x="1239" y="2700"/>
                      </a:lnTo>
                      <a:lnTo>
                        <a:pt x="1225" y="2705"/>
                      </a:lnTo>
                      <a:lnTo>
                        <a:pt x="1212" y="2709"/>
                      </a:lnTo>
                      <a:lnTo>
                        <a:pt x="1199" y="2712"/>
                      </a:lnTo>
                      <a:lnTo>
                        <a:pt x="1184" y="2715"/>
                      </a:lnTo>
                      <a:lnTo>
                        <a:pt x="1170" y="2717"/>
                      </a:lnTo>
                      <a:lnTo>
                        <a:pt x="1155" y="2718"/>
                      </a:lnTo>
                      <a:lnTo>
                        <a:pt x="1141" y="2719"/>
                      </a:lnTo>
                      <a:lnTo>
                        <a:pt x="111" y="2740"/>
                      </a:lnTo>
                      <a:lnTo>
                        <a:pt x="99" y="2740"/>
                      </a:lnTo>
                      <a:lnTo>
                        <a:pt x="89" y="2738"/>
                      </a:lnTo>
                      <a:lnTo>
                        <a:pt x="78" y="2736"/>
                      </a:lnTo>
                      <a:lnTo>
                        <a:pt x="68" y="2733"/>
                      </a:lnTo>
                      <a:lnTo>
                        <a:pt x="59" y="2729"/>
                      </a:lnTo>
                      <a:lnTo>
                        <a:pt x="50" y="2723"/>
                      </a:lnTo>
                      <a:lnTo>
                        <a:pt x="41" y="2718"/>
                      </a:lnTo>
                      <a:lnTo>
                        <a:pt x="33" y="2710"/>
                      </a:lnTo>
                      <a:lnTo>
                        <a:pt x="26" y="2703"/>
                      </a:lnTo>
                      <a:lnTo>
                        <a:pt x="20" y="2695"/>
                      </a:lnTo>
                      <a:lnTo>
                        <a:pt x="15" y="2686"/>
                      </a:lnTo>
                      <a:lnTo>
                        <a:pt x="9" y="2676"/>
                      </a:lnTo>
                      <a:lnTo>
                        <a:pt x="5" y="2667"/>
                      </a:lnTo>
                      <a:lnTo>
                        <a:pt x="2" y="2657"/>
                      </a:lnTo>
                      <a:lnTo>
                        <a:pt x="1" y="2645"/>
                      </a:lnTo>
                      <a:lnTo>
                        <a:pt x="0" y="2635"/>
                      </a:lnTo>
                      <a:lnTo>
                        <a:pt x="0" y="2624"/>
                      </a:lnTo>
                      <a:lnTo>
                        <a:pt x="2" y="2613"/>
                      </a:lnTo>
                      <a:lnTo>
                        <a:pt x="4" y="2603"/>
                      </a:lnTo>
                      <a:lnTo>
                        <a:pt x="7" y="2593"/>
                      </a:lnTo>
                      <a:lnTo>
                        <a:pt x="11" y="2583"/>
                      </a:lnTo>
                      <a:lnTo>
                        <a:pt x="18" y="2574"/>
                      </a:lnTo>
                      <a:lnTo>
                        <a:pt x="23" y="2566"/>
                      </a:lnTo>
                      <a:lnTo>
                        <a:pt x="30" y="2557"/>
                      </a:lnTo>
                      <a:lnTo>
                        <a:pt x="37" y="2550"/>
                      </a:lnTo>
                      <a:lnTo>
                        <a:pt x="46" y="2544"/>
                      </a:lnTo>
                      <a:lnTo>
                        <a:pt x="55" y="2539"/>
                      </a:lnTo>
                      <a:lnTo>
                        <a:pt x="64" y="2534"/>
                      </a:lnTo>
                      <a:lnTo>
                        <a:pt x="74" y="2529"/>
                      </a:lnTo>
                      <a:lnTo>
                        <a:pt x="84" y="2526"/>
                      </a:lnTo>
                      <a:lnTo>
                        <a:pt x="95" y="2525"/>
                      </a:lnTo>
                      <a:lnTo>
                        <a:pt x="106" y="2524"/>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2181">
                  <a:extLst>
                    <a:ext uri="{FF2B5EF4-FFF2-40B4-BE49-F238E27FC236}">
                      <a16:creationId xmlns:a16="http://schemas.microsoft.com/office/drawing/2014/main" id="{929D1F4A-87A7-4421-9695-41D87FEB2553}"/>
                    </a:ext>
                  </a:extLst>
                </p:cNvPr>
                <p:cNvSpPr>
                  <a:spLocks/>
                </p:cNvSpPr>
                <p:nvPr/>
              </p:nvSpPr>
              <p:spPr bwMode="auto">
                <a:xfrm>
                  <a:off x="2137" y="2536"/>
                  <a:ext cx="73" cy="33"/>
                </a:xfrm>
                <a:custGeom>
                  <a:avLst/>
                  <a:gdLst>
                    <a:gd name="T0" fmla="*/ 0 w 1088"/>
                    <a:gd name="T1" fmla="*/ 0 h 496"/>
                    <a:gd name="T2" fmla="*/ 0 w 1088"/>
                    <a:gd name="T3" fmla="*/ 0 h 496"/>
                    <a:gd name="T4" fmla="*/ 0 w 1088"/>
                    <a:gd name="T5" fmla="*/ 0 h 496"/>
                    <a:gd name="T6" fmla="*/ 0 w 1088"/>
                    <a:gd name="T7" fmla="*/ 0 h 496"/>
                    <a:gd name="T8" fmla="*/ 0 w 1088"/>
                    <a:gd name="T9" fmla="*/ 0 h 496"/>
                    <a:gd name="T10" fmla="*/ 0 w 1088"/>
                    <a:gd name="T11" fmla="*/ 0 h 496"/>
                    <a:gd name="T12" fmla="*/ 0 w 1088"/>
                    <a:gd name="T13" fmla="*/ 0 h 496"/>
                    <a:gd name="T14" fmla="*/ 0 w 1088"/>
                    <a:gd name="T15" fmla="*/ 0 h 496"/>
                    <a:gd name="T16" fmla="*/ 0 w 1088"/>
                    <a:gd name="T17" fmla="*/ 0 h 496"/>
                    <a:gd name="T18" fmla="*/ 0 w 1088"/>
                    <a:gd name="T19" fmla="*/ 0 h 496"/>
                    <a:gd name="T20" fmla="*/ 0 w 1088"/>
                    <a:gd name="T21" fmla="*/ 0 h 496"/>
                    <a:gd name="T22" fmla="*/ 0 w 1088"/>
                    <a:gd name="T23" fmla="*/ 0 h 496"/>
                    <a:gd name="T24" fmla="*/ 0 w 1088"/>
                    <a:gd name="T25" fmla="*/ 0 h 496"/>
                    <a:gd name="T26" fmla="*/ 0 w 1088"/>
                    <a:gd name="T27" fmla="*/ 0 h 496"/>
                    <a:gd name="T28" fmla="*/ 0 w 1088"/>
                    <a:gd name="T29" fmla="*/ 0 h 496"/>
                    <a:gd name="T30" fmla="*/ 0 w 1088"/>
                    <a:gd name="T31" fmla="*/ 0 h 496"/>
                    <a:gd name="T32" fmla="*/ 0 w 1088"/>
                    <a:gd name="T33" fmla="*/ 0 h 496"/>
                    <a:gd name="T34" fmla="*/ 0 w 1088"/>
                    <a:gd name="T35" fmla="*/ 0 h 496"/>
                    <a:gd name="T36" fmla="*/ 0 w 1088"/>
                    <a:gd name="T37" fmla="*/ 0 h 496"/>
                    <a:gd name="T38" fmla="*/ 0 w 1088"/>
                    <a:gd name="T39" fmla="*/ 0 h 496"/>
                    <a:gd name="T40" fmla="*/ 0 w 1088"/>
                    <a:gd name="T41" fmla="*/ 0 h 496"/>
                    <a:gd name="T42" fmla="*/ 0 w 1088"/>
                    <a:gd name="T43" fmla="*/ 0 h 496"/>
                    <a:gd name="T44" fmla="*/ 0 w 1088"/>
                    <a:gd name="T45" fmla="*/ 0 h 496"/>
                    <a:gd name="T46" fmla="*/ 0 w 1088"/>
                    <a:gd name="T47" fmla="*/ 0 h 496"/>
                    <a:gd name="T48" fmla="*/ 0 w 1088"/>
                    <a:gd name="T49" fmla="*/ 0 h 496"/>
                    <a:gd name="T50" fmla="*/ 0 w 1088"/>
                    <a:gd name="T51" fmla="*/ 0 h 496"/>
                    <a:gd name="T52" fmla="*/ 0 w 1088"/>
                    <a:gd name="T53" fmla="*/ 0 h 496"/>
                    <a:gd name="T54" fmla="*/ 0 w 1088"/>
                    <a:gd name="T55" fmla="*/ 0 h 496"/>
                    <a:gd name="T56" fmla="*/ 0 w 1088"/>
                    <a:gd name="T57" fmla="*/ 0 h 496"/>
                    <a:gd name="T58" fmla="*/ 0 w 1088"/>
                    <a:gd name="T59" fmla="*/ 0 h 496"/>
                    <a:gd name="T60" fmla="*/ 0 w 1088"/>
                    <a:gd name="T61" fmla="*/ 0 h 496"/>
                    <a:gd name="T62" fmla="*/ 0 w 1088"/>
                    <a:gd name="T63" fmla="*/ 0 h 496"/>
                    <a:gd name="T64" fmla="*/ 0 w 1088"/>
                    <a:gd name="T65" fmla="*/ 0 h 496"/>
                    <a:gd name="T66" fmla="*/ 0 w 1088"/>
                    <a:gd name="T67" fmla="*/ 0 h 496"/>
                    <a:gd name="T68" fmla="*/ 0 w 1088"/>
                    <a:gd name="T69" fmla="*/ 0 h 496"/>
                    <a:gd name="T70" fmla="*/ 0 w 1088"/>
                    <a:gd name="T71" fmla="*/ 0 h 496"/>
                    <a:gd name="T72" fmla="*/ 0 w 1088"/>
                    <a:gd name="T73" fmla="*/ 0 h 496"/>
                    <a:gd name="T74" fmla="*/ 0 w 1088"/>
                    <a:gd name="T75" fmla="*/ 0 h 496"/>
                    <a:gd name="T76" fmla="*/ 0 w 1088"/>
                    <a:gd name="T77" fmla="*/ 0 h 496"/>
                    <a:gd name="T78" fmla="*/ 0 w 1088"/>
                    <a:gd name="T79" fmla="*/ 0 h 496"/>
                    <a:gd name="T80" fmla="*/ 0 w 1088"/>
                    <a:gd name="T81" fmla="*/ 0 h 496"/>
                    <a:gd name="T82" fmla="*/ 0 w 1088"/>
                    <a:gd name="T83" fmla="*/ 0 h 496"/>
                    <a:gd name="T84" fmla="*/ 0 w 1088"/>
                    <a:gd name="T85" fmla="*/ 0 h 496"/>
                    <a:gd name="T86" fmla="*/ 0 w 1088"/>
                    <a:gd name="T87" fmla="*/ 0 h 496"/>
                    <a:gd name="T88" fmla="*/ 0 w 1088"/>
                    <a:gd name="T89" fmla="*/ 0 h 496"/>
                    <a:gd name="T90" fmla="*/ 0 w 1088"/>
                    <a:gd name="T91" fmla="*/ 0 h 496"/>
                    <a:gd name="T92" fmla="*/ 0 w 1088"/>
                    <a:gd name="T93" fmla="*/ 0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88" h="496">
                      <a:moveTo>
                        <a:pt x="909" y="398"/>
                      </a:moveTo>
                      <a:lnTo>
                        <a:pt x="880" y="372"/>
                      </a:lnTo>
                      <a:lnTo>
                        <a:pt x="853" y="349"/>
                      </a:lnTo>
                      <a:lnTo>
                        <a:pt x="827" y="329"/>
                      </a:lnTo>
                      <a:lnTo>
                        <a:pt x="802" y="310"/>
                      </a:lnTo>
                      <a:lnTo>
                        <a:pt x="779" y="294"/>
                      </a:lnTo>
                      <a:lnTo>
                        <a:pt x="758" y="278"/>
                      </a:lnTo>
                      <a:lnTo>
                        <a:pt x="737" y="266"/>
                      </a:lnTo>
                      <a:lnTo>
                        <a:pt x="716" y="254"/>
                      </a:lnTo>
                      <a:lnTo>
                        <a:pt x="697" y="245"/>
                      </a:lnTo>
                      <a:lnTo>
                        <a:pt x="677" y="237"/>
                      </a:lnTo>
                      <a:lnTo>
                        <a:pt x="658" y="229"/>
                      </a:lnTo>
                      <a:lnTo>
                        <a:pt x="640" y="224"/>
                      </a:lnTo>
                      <a:lnTo>
                        <a:pt x="620" y="221"/>
                      </a:lnTo>
                      <a:lnTo>
                        <a:pt x="601" y="218"/>
                      </a:lnTo>
                      <a:lnTo>
                        <a:pt x="582" y="217"/>
                      </a:lnTo>
                      <a:lnTo>
                        <a:pt x="561" y="216"/>
                      </a:lnTo>
                      <a:lnTo>
                        <a:pt x="538" y="217"/>
                      </a:lnTo>
                      <a:lnTo>
                        <a:pt x="516" y="221"/>
                      </a:lnTo>
                      <a:lnTo>
                        <a:pt x="491" y="226"/>
                      </a:lnTo>
                      <a:lnTo>
                        <a:pt x="467" y="235"/>
                      </a:lnTo>
                      <a:lnTo>
                        <a:pt x="442" y="244"/>
                      </a:lnTo>
                      <a:lnTo>
                        <a:pt x="417" y="255"/>
                      </a:lnTo>
                      <a:lnTo>
                        <a:pt x="393" y="269"/>
                      </a:lnTo>
                      <a:lnTo>
                        <a:pt x="368" y="283"/>
                      </a:lnTo>
                      <a:lnTo>
                        <a:pt x="343" y="300"/>
                      </a:lnTo>
                      <a:lnTo>
                        <a:pt x="319" y="317"/>
                      </a:lnTo>
                      <a:lnTo>
                        <a:pt x="296" y="337"/>
                      </a:lnTo>
                      <a:lnTo>
                        <a:pt x="274" y="357"/>
                      </a:lnTo>
                      <a:lnTo>
                        <a:pt x="253" y="378"/>
                      </a:lnTo>
                      <a:lnTo>
                        <a:pt x="233" y="401"/>
                      </a:lnTo>
                      <a:lnTo>
                        <a:pt x="215" y="424"/>
                      </a:lnTo>
                      <a:lnTo>
                        <a:pt x="197" y="448"/>
                      </a:lnTo>
                      <a:lnTo>
                        <a:pt x="191" y="457"/>
                      </a:lnTo>
                      <a:lnTo>
                        <a:pt x="184" y="465"/>
                      </a:lnTo>
                      <a:lnTo>
                        <a:pt x="175" y="472"/>
                      </a:lnTo>
                      <a:lnTo>
                        <a:pt x="167" y="479"/>
                      </a:lnTo>
                      <a:lnTo>
                        <a:pt x="158" y="484"/>
                      </a:lnTo>
                      <a:lnTo>
                        <a:pt x="148" y="488"/>
                      </a:lnTo>
                      <a:lnTo>
                        <a:pt x="139" y="492"/>
                      </a:lnTo>
                      <a:lnTo>
                        <a:pt x="129" y="494"/>
                      </a:lnTo>
                      <a:lnTo>
                        <a:pt x="118" y="496"/>
                      </a:lnTo>
                      <a:lnTo>
                        <a:pt x="108" y="496"/>
                      </a:lnTo>
                      <a:lnTo>
                        <a:pt x="98" y="496"/>
                      </a:lnTo>
                      <a:lnTo>
                        <a:pt x="87" y="494"/>
                      </a:lnTo>
                      <a:lnTo>
                        <a:pt x="77" y="492"/>
                      </a:lnTo>
                      <a:lnTo>
                        <a:pt x="67" y="489"/>
                      </a:lnTo>
                      <a:lnTo>
                        <a:pt x="57" y="484"/>
                      </a:lnTo>
                      <a:lnTo>
                        <a:pt x="47" y="479"/>
                      </a:lnTo>
                      <a:lnTo>
                        <a:pt x="39" y="471"/>
                      </a:lnTo>
                      <a:lnTo>
                        <a:pt x="31" y="464"/>
                      </a:lnTo>
                      <a:lnTo>
                        <a:pt x="23" y="456"/>
                      </a:lnTo>
                      <a:lnTo>
                        <a:pt x="17" y="448"/>
                      </a:lnTo>
                      <a:lnTo>
                        <a:pt x="12" y="438"/>
                      </a:lnTo>
                      <a:lnTo>
                        <a:pt x="7" y="429"/>
                      </a:lnTo>
                      <a:lnTo>
                        <a:pt x="4" y="420"/>
                      </a:lnTo>
                      <a:lnTo>
                        <a:pt x="2" y="409"/>
                      </a:lnTo>
                      <a:lnTo>
                        <a:pt x="0" y="399"/>
                      </a:lnTo>
                      <a:lnTo>
                        <a:pt x="0" y="389"/>
                      </a:lnTo>
                      <a:lnTo>
                        <a:pt x="0" y="378"/>
                      </a:lnTo>
                      <a:lnTo>
                        <a:pt x="1" y="368"/>
                      </a:lnTo>
                      <a:lnTo>
                        <a:pt x="4" y="358"/>
                      </a:lnTo>
                      <a:lnTo>
                        <a:pt x="7" y="347"/>
                      </a:lnTo>
                      <a:lnTo>
                        <a:pt x="12" y="338"/>
                      </a:lnTo>
                      <a:lnTo>
                        <a:pt x="17" y="329"/>
                      </a:lnTo>
                      <a:lnTo>
                        <a:pt x="30" y="310"/>
                      </a:lnTo>
                      <a:lnTo>
                        <a:pt x="42" y="292"/>
                      </a:lnTo>
                      <a:lnTo>
                        <a:pt x="55" y="276"/>
                      </a:lnTo>
                      <a:lnTo>
                        <a:pt x="70" y="258"/>
                      </a:lnTo>
                      <a:lnTo>
                        <a:pt x="83" y="242"/>
                      </a:lnTo>
                      <a:lnTo>
                        <a:pt x="99" y="226"/>
                      </a:lnTo>
                      <a:lnTo>
                        <a:pt x="113" y="211"/>
                      </a:lnTo>
                      <a:lnTo>
                        <a:pt x="129" y="195"/>
                      </a:lnTo>
                      <a:lnTo>
                        <a:pt x="145" y="181"/>
                      </a:lnTo>
                      <a:lnTo>
                        <a:pt x="162" y="166"/>
                      </a:lnTo>
                      <a:lnTo>
                        <a:pt x="178" y="153"/>
                      </a:lnTo>
                      <a:lnTo>
                        <a:pt x="195" y="139"/>
                      </a:lnTo>
                      <a:lnTo>
                        <a:pt x="229" y="115"/>
                      </a:lnTo>
                      <a:lnTo>
                        <a:pt x="265" y="92"/>
                      </a:lnTo>
                      <a:lnTo>
                        <a:pt x="283" y="82"/>
                      </a:lnTo>
                      <a:lnTo>
                        <a:pt x="302" y="71"/>
                      </a:lnTo>
                      <a:lnTo>
                        <a:pt x="320" y="62"/>
                      </a:lnTo>
                      <a:lnTo>
                        <a:pt x="339" y="53"/>
                      </a:lnTo>
                      <a:lnTo>
                        <a:pt x="356" y="44"/>
                      </a:lnTo>
                      <a:lnTo>
                        <a:pt x="375" y="37"/>
                      </a:lnTo>
                      <a:lnTo>
                        <a:pt x="395" y="31"/>
                      </a:lnTo>
                      <a:lnTo>
                        <a:pt x="413" y="24"/>
                      </a:lnTo>
                      <a:lnTo>
                        <a:pt x="432" y="19"/>
                      </a:lnTo>
                      <a:lnTo>
                        <a:pt x="450" y="13"/>
                      </a:lnTo>
                      <a:lnTo>
                        <a:pt x="469" y="9"/>
                      </a:lnTo>
                      <a:lnTo>
                        <a:pt x="488" y="6"/>
                      </a:lnTo>
                      <a:lnTo>
                        <a:pt x="506" y="3"/>
                      </a:lnTo>
                      <a:lnTo>
                        <a:pt x="524" y="2"/>
                      </a:lnTo>
                      <a:lnTo>
                        <a:pt x="542" y="0"/>
                      </a:lnTo>
                      <a:lnTo>
                        <a:pt x="561" y="0"/>
                      </a:lnTo>
                      <a:lnTo>
                        <a:pt x="595" y="1"/>
                      </a:lnTo>
                      <a:lnTo>
                        <a:pt x="629" y="3"/>
                      </a:lnTo>
                      <a:lnTo>
                        <a:pt x="661" y="8"/>
                      </a:lnTo>
                      <a:lnTo>
                        <a:pt x="692" y="14"/>
                      </a:lnTo>
                      <a:lnTo>
                        <a:pt x="723" y="23"/>
                      </a:lnTo>
                      <a:lnTo>
                        <a:pt x="752" y="33"/>
                      </a:lnTo>
                      <a:lnTo>
                        <a:pt x="782" y="45"/>
                      </a:lnTo>
                      <a:lnTo>
                        <a:pt x="811" y="59"/>
                      </a:lnTo>
                      <a:lnTo>
                        <a:pt x="840" y="74"/>
                      </a:lnTo>
                      <a:lnTo>
                        <a:pt x="868" y="92"/>
                      </a:lnTo>
                      <a:lnTo>
                        <a:pt x="897" y="112"/>
                      </a:lnTo>
                      <a:lnTo>
                        <a:pt x="927" y="133"/>
                      </a:lnTo>
                      <a:lnTo>
                        <a:pt x="957" y="156"/>
                      </a:lnTo>
                      <a:lnTo>
                        <a:pt x="988" y="181"/>
                      </a:lnTo>
                      <a:lnTo>
                        <a:pt x="1019" y="208"/>
                      </a:lnTo>
                      <a:lnTo>
                        <a:pt x="1052" y="236"/>
                      </a:lnTo>
                      <a:lnTo>
                        <a:pt x="1059" y="244"/>
                      </a:lnTo>
                      <a:lnTo>
                        <a:pt x="1067" y="252"/>
                      </a:lnTo>
                      <a:lnTo>
                        <a:pt x="1073" y="260"/>
                      </a:lnTo>
                      <a:lnTo>
                        <a:pt x="1078" y="270"/>
                      </a:lnTo>
                      <a:lnTo>
                        <a:pt x="1082" y="280"/>
                      </a:lnTo>
                      <a:lnTo>
                        <a:pt x="1084" y="289"/>
                      </a:lnTo>
                      <a:lnTo>
                        <a:pt x="1087" y="300"/>
                      </a:lnTo>
                      <a:lnTo>
                        <a:pt x="1088" y="310"/>
                      </a:lnTo>
                      <a:lnTo>
                        <a:pt x="1088" y="320"/>
                      </a:lnTo>
                      <a:lnTo>
                        <a:pt x="1087" y="331"/>
                      </a:lnTo>
                      <a:lnTo>
                        <a:pt x="1085" y="341"/>
                      </a:lnTo>
                      <a:lnTo>
                        <a:pt x="1082" y="351"/>
                      </a:lnTo>
                      <a:lnTo>
                        <a:pt x="1079" y="362"/>
                      </a:lnTo>
                      <a:lnTo>
                        <a:pt x="1074" y="371"/>
                      </a:lnTo>
                      <a:lnTo>
                        <a:pt x="1068" y="380"/>
                      </a:lnTo>
                      <a:lnTo>
                        <a:pt x="1062" y="389"/>
                      </a:lnTo>
                      <a:lnTo>
                        <a:pt x="1053" y="397"/>
                      </a:lnTo>
                      <a:lnTo>
                        <a:pt x="1045" y="403"/>
                      </a:lnTo>
                      <a:lnTo>
                        <a:pt x="1036" y="409"/>
                      </a:lnTo>
                      <a:lnTo>
                        <a:pt x="1026" y="414"/>
                      </a:lnTo>
                      <a:lnTo>
                        <a:pt x="1017" y="419"/>
                      </a:lnTo>
                      <a:lnTo>
                        <a:pt x="1007" y="422"/>
                      </a:lnTo>
                      <a:lnTo>
                        <a:pt x="996" y="424"/>
                      </a:lnTo>
                      <a:lnTo>
                        <a:pt x="987" y="425"/>
                      </a:lnTo>
                      <a:lnTo>
                        <a:pt x="976" y="425"/>
                      </a:lnTo>
                      <a:lnTo>
                        <a:pt x="965" y="424"/>
                      </a:lnTo>
                      <a:lnTo>
                        <a:pt x="955" y="423"/>
                      </a:lnTo>
                      <a:lnTo>
                        <a:pt x="946" y="420"/>
                      </a:lnTo>
                      <a:lnTo>
                        <a:pt x="935" y="416"/>
                      </a:lnTo>
                      <a:lnTo>
                        <a:pt x="926" y="410"/>
                      </a:lnTo>
                      <a:lnTo>
                        <a:pt x="917" y="405"/>
                      </a:lnTo>
                      <a:lnTo>
                        <a:pt x="909" y="398"/>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2182">
                  <a:extLst>
                    <a:ext uri="{FF2B5EF4-FFF2-40B4-BE49-F238E27FC236}">
                      <a16:creationId xmlns:a16="http://schemas.microsoft.com/office/drawing/2014/main" id="{5D4012AC-46AD-406C-913B-F69DD3C4A4FB}"/>
                    </a:ext>
                  </a:extLst>
                </p:cNvPr>
                <p:cNvSpPr>
                  <a:spLocks/>
                </p:cNvSpPr>
                <p:nvPr/>
              </p:nvSpPr>
              <p:spPr bwMode="auto">
                <a:xfrm>
                  <a:off x="2176" y="2573"/>
                  <a:ext cx="14" cy="46"/>
                </a:xfrm>
                <a:custGeom>
                  <a:avLst/>
                  <a:gdLst>
                    <a:gd name="T0" fmla="*/ 0 w 218"/>
                    <a:gd name="T1" fmla="*/ 0 h 688"/>
                    <a:gd name="T2" fmla="*/ 0 w 218"/>
                    <a:gd name="T3" fmla="*/ 0 h 688"/>
                    <a:gd name="T4" fmla="*/ 0 w 218"/>
                    <a:gd name="T5" fmla="*/ 0 h 688"/>
                    <a:gd name="T6" fmla="*/ 0 w 218"/>
                    <a:gd name="T7" fmla="*/ 0 h 688"/>
                    <a:gd name="T8" fmla="*/ 0 w 218"/>
                    <a:gd name="T9" fmla="*/ 0 h 688"/>
                    <a:gd name="T10" fmla="*/ 0 w 218"/>
                    <a:gd name="T11" fmla="*/ 0 h 688"/>
                    <a:gd name="T12" fmla="*/ 0 w 218"/>
                    <a:gd name="T13" fmla="*/ 0 h 688"/>
                    <a:gd name="T14" fmla="*/ 0 w 218"/>
                    <a:gd name="T15" fmla="*/ 0 h 688"/>
                    <a:gd name="T16" fmla="*/ 0 w 218"/>
                    <a:gd name="T17" fmla="*/ 0 h 688"/>
                    <a:gd name="T18" fmla="*/ 0 w 218"/>
                    <a:gd name="T19" fmla="*/ 0 h 688"/>
                    <a:gd name="T20" fmla="*/ 0 w 218"/>
                    <a:gd name="T21" fmla="*/ 0 h 688"/>
                    <a:gd name="T22" fmla="*/ 0 w 218"/>
                    <a:gd name="T23" fmla="*/ 0 h 688"/>
                    <a:gd name="T24" fmla="*/ 0 w 218"/>
                    <a:gd name="T25" fmla="*/ 0 h 688"/>
                    <a:gd name="T26" fmla="*/ 0 w 218"/>
                    <a:gd name="T27" fmla="*/ 0 h 688"/>
                    <a:gd name="T28" fmla="*/ 0 w 218"/>
                    <a:gd name="T29" fmla="*/ 0 h 688"/>
                    <a:gd name="T30" fmla="*/ 0 w 218"/>
                    <a:gd name="T31" fmla="*/ 0 h 688"/>
                    <a:gd name="T32" fmla="*/ 0 w 218"/>
                    <a:gd name="T33" fmla="*/ 0 h 688"/>
                    <a:gd name="T34" fmla="*/ 0 w 218"/>
                    <a:gd name="T35" fmla="*/ 0 h 688"/>
                    <a:gd name="T36" fmla="*/ 0 w 218"/>
                    <a:gd name="T37" fmla="*/ 0 h 688"/>
                    <a:gd name="T38" fmla="*/ 0 w 218"/>
                    <a:gd name="T39" fmla="*/ 0 h 688"/>
                    <a:gd name="T40" fmla="*/ 0 w 218"/>
                    <a:gd name="T41" fmla="*/ 0 h 688"/>
                    <a:gd name="T42" fmla="*/ 0 w 218"/>
                    <a:gd name="T43" fmla="*/ 0 h 688"/>
                    <a:gd name="T44" fmla="*/ 0 w 218"/>
                    <a:gd name="T45" fmla="*/ 0 h 688"/>
                    <a:gd name="T46" fmla="*/ 0 w 218"/>
                    <a:gd name="T47" fmla="*/ 0 h 688"/>
                    <a:gd name="T48" fmla="*/ 0 w 218"/>
                    <a:gd name="T49" fmla="*/ 0 h 688"/>
                    <a:gd name="T50" fmla="*/ 0 w 218"/>
                    <a:gd name="T51" fmla="*/ 0 h 688"/>
                    <a:gd name="T52" fmla="*/ 0 w 218"/>
                    <a:gd name="T53" fmla="*/ 0 h 688"/>
                    <a:gd name="T54" fmla="*/ 0 w 218"/>
                    <a:gd name="T55" fmla="*/ 0 h 688"/>
                    <a:gd name="T56" fmla="*/ 0 w 218"/>
                    <a:gd name="T57" fmla="*/ 0 h 688"/>
                    <a:gd name="T58" fmla="*/ 0 w 218"/>
                    <a:gd name="T59" fmla="*/ 0 h 688"/>
                    <a:gd name="T60" fmla="*/ 0 w 218"/>
                    <a:gd name="T61" fmla="*/ 0 h 688"/>
                    <a:gd name="T62" fmla="*/ 0 w 218"/>
                    <a:gd name="T63" fmla="*/ 0 h 688"/>
                    <a:gd name="T64" fmla="*/ 0 w 218"/>
                    <a:gd name="T65" fmla="*/ 0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8" h="688">
                      <a:moveTo>
                        <a:pt x="218" y="109"/>
                      </a:moveTo>
                      <a:lnTo>
                        <a:pt x="218" y="579"/>
                      </a:lnTo>
                      <a:lnTo>
                        <a:pt x="218" y="591"/>
                      </a:lnTo>
                      <a:lnTo>
                        <a:pt x="216" y="601"/>
                      </a:lnTo>
                      <a:lnTo>
                        <a:pt x="213" y="612"/>
                      </a:lnTo>
                      <a:lnTo>
                        <a:pt x="209" y="622"/>
                      </a:lnTo>
                      <a:lnTo>
                        <a:pt x="205" y="631"/>
                      </a:lnTo>
                      <a:lnTo>
                        <a:pt x="200" y="640"/>
                      </a:lnTo>
                      <a:lnTo>
                        <a:pt x="194" y="649"/>
                      </a:lnTo>
                      <a:lnTo>
                        <a:pt x="187" y="656"/>
                      </a:lnTo>
                      <a:lnTo>
                        <a:pt x="178" y="663"/>
                      </a:lnTo>
                      <a:lnTo>
                        <a:pt x="170" y="669"/>
                      </a:lnTo>
                      <a:lnTo>
                        <a:pt x="162" y="676"/>
                      </a:lnTo>
                      <a:lnTo>
                        <a:pt x="152" y="680"/>
                      </a:lnTo>
                      <a:lnTo>
                        <a:pt x="142" y="683"/>
                      </a:lnTo>
                      <a:lnTo>
                        <a:pt x="132" y="686"/>
                      </a:lnTo>
                      <a:lnTo>
                        <a:pt x="121" y="688"/>
                      </a:lnTo>
                      <a:lnTo>
                        <a:pt x="110" y="688"/>
                      </a:lnTo>
                      <a:lnTo>
                        <a:pt x="99" y="688"/>
                      </a:lnTo>
                      <a:lnTo>
                        <a:pt x="88" y="686"/>
                      </a:lnTo>
                      <a:lnTo>
                        <a:pt x="78" y="684"/>
                      </a:lnTo>
                      <a:lnTo>
                        <a:pt x="68" y="680"/>
                      </a:lnTo>
                      <a:lnTo>
                        <a:pt x="58" y="676"/>
                      </a:lnTo>
                      <a:lnTo>
                        <a:pt x="49" y="669"/>
                      </a:lnTo>
                      <a:lnTo>
                        <a:pt x="41" y="663"/>
                      </a:lnTo>
                      <a:lnTo>
                        <a:pt x="34" y="657"/>
                      </a:lnTo>
                      <a:lnTo>
                        <a:pt x="26" y="649"/>
                      </a:lnTo>
                      <a:lnTo>
                        <a:pt x="20" y="640"/>
                      </a:lnTo>
                      <a:lnTo>
                        <a:pt x="15" y="632"/>
                      </a:lnTo>
                      <a:lnTo>
                        <a:pt x="10" y="622"/>
                      </a:lnTo>
                      <a:lnTo>
                        <a:pt x="7" y="612"/>
                      </a:lnTo>
                      <a:lnTo>
                        <a:pt x="4" y="602"/>
                      </a:lnTo>
                      <a:lnTo>
                        <a:pt x="3" y="591"/>
                      </a:lnTo>
                      <a:lnTo>
                        <a:pt x="1" y="580"/>
                      </a:lnTo>
                      <a:lnTo>
                        <a:pt x="0" y="109"/>
                      </a:lnTo>
                      <a:lnTo>
                        <a:pt x="1" y="98"/>
                      </a:lnTo>
                      <a:lnTo>
                        <a:pt x="3" y="87"/>
                      </a:lnTo>
                      <a:lnTo>
                        <a:pt x="6" y="77"/>
                      </a:lnTo>
                      <a:lnTo>
                        <a:pt x="10" y="67"/>
                      </a:lnTo>
                      <a:lnTo>
                        <a:pt x="14" y="57"/>
                      </a:lnTo>
                      <a:lnTo>
                        <a:pt x="19" y="48"/>
                      </a:lnTo>
                      <a:lnTo>
                        <a:pt x="25" y="40"/>
                      </a:lnTo>
                      <a:lnTo>
                        <a:pt x="32" y="32"/>
                      </a:lnTo>
                      <a:lnTo>
                        <a:pt x="40" y="25"/>
                      </a:lnTo>
                      <a:lnTo>
                        <a:pt x="48" y="19"/>
                      </a:lnTo>
                      <a:lnTo>
                        <a:pt x="57" y="14"/>
                      </a:lnTo>
                      <a:lnTo>
                        <a:pt x="67" y="9"/>
                      </a:lnTo>
                      <a:lnTo>
                        <a:pt x="77" y="6"/>
                      </a:lnTo>
                      <a:lnTo>
                        <a:pt x="87" y="2"/>
                      </a:lnTo>
                      <a:lnTo>
                        <a:pt x="98" y="1"/>
                      </a:lnTo>
                      <a:lnTo>
                        <a:pt x="109" y="0"/>
                      </a:lnTo>
                      <a:lnTo>
                        <a:pt x="120" y="1"/>
                      </a:lnTo>
                      <a:lnTo>
                        <a:pt x="131" y="2"/>
                      </a:lnTo>
                      <a:lnTo>
                        <a:pt x="141" y="6"/>
                      </a:lnTo>
                      <a:lnTo>
                        <a:pt x="151" y="9"/>
                      </a:lnTo>
                      <a:lnTo>
                        <a:pt x="161" y="14"/>
                      </a:lnTo>
                      <a:lnTo>
                        <a:pt x="169" y="19"/>
                      </a:lnTo>
                      <a:lnTo>
                        <a:pt x="177" y="25"/>
                      </a:lnTo>
                      <a:lnTo>
                        <a:pt x="186" y="32"/>
                      </a:lnTo>
                      <a:lnTo>
                        <a:pt x="193" y="40"/>
                      </a:lnTo>
                      <a:lnTo>
                        <a:pt x="199" y="48"/>
                      </a:lnTo>
                      <a:lnTo>
                        <a:pt x="204" y="57"/>
                      </a:lnTo>
                      <a:lnTo>
                        <a:pt x="208" y="67"/>
                      </a:lnTo>
                      <a:lnTo>
                        <a:pt x="212" y="76"/>
                      </a:lnTo>
                      <a:lnTo>
                        <a:pt x="214" y="86"/>
                      </a:lnTo>
                      <a:lnTo>
                        <a:pt x="217" y="98"/>
                      </a:lnTo>
                      <a:lnTo>
                        <a:pt x="218" y="10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2183">
                  <a:extLst>
                    <a:ext uri="{FF2B5EF4-FFF2-40B4-BE49-F238E27FC236}">
                      <a16:creationId xmlns:a16="http://schemas.microsoft.com/office/drawing/2014/main" id="{73E3C37D-C629-4A08-9CF3-858C143B8B59}"/>
                    </a:ext>
                  </a:extLst>
                </p:cNvPr>
                <p:cNvSpPr>
                  <a:spLocks/>
                </p:cNvSpPr>
                <p:nvPr/>
              </p:nvSpPr>
              <p:spPr bwMode="auto">
                <a:xfrm>
                  <a:off x="2086" y="2463"/>
                  <a:ext cx="63" cy="54"/>
                </a:xfrm>
                <a:custGeom>
                  <a:avLst/>
                  <a:gdLst>
                    <a:gd name="T0" fmla="*/ 0 w 933"/>
                    <a:gd name="T1" fmla="*/ 0 h 801"/>
                    <a:gd name="T2" fmla="*/ 0 w 933"/>
                    <a:gd name="T3" fmla="*/ 0 h 801"/>
                    <a:gd name="T4" fmla="*/ 0 w 933"/>
                    <a:gd name="T5" fmla="*/ 0 h 801"/>
                    <a:gd name="T6" fmla="*/ 0 w 933"/>
                    <a:gd name="T7" fmla="*/ 0 h 801"/>
                    <a:gd name="T8" fmla="*/ 0 w 933"/>
                    <a:gd name="T9" fmla="*/ 0 h 801"/>
                    <a:gd name="T10" fmla="*/ 0 w 933"/>
                    <a:gd name="T11" fmla="*/ 0 h 801"/>
                    <a:gd name="T12" fmla="*/ 0 w 933"/>
                    <a:gd name="T13" fmla="*/ 0 h 801"/>
                    <a:gd name="T14" fmla="*/ 0 w 933"/>
                    <a:gd name="T15" fmla="*/ 0 h 801"/>
                    <a:gd name="T16" fmla="*/ 0 w 933"/>
                    <a:gd name="T17" fmla="*/ 0 h 801"/>
                    <a:gd name="T18" fmla="*/ 0 w 933"/>
                    <a:gd name="T19" fmla="*/ 0 h 801"/>
                    <a:gd name="T20" fmla="*/ 0 w 933"/>
                    <a:gd name="T21" fmla="*/ 0 h 801"/>
                    <a:gd name="T22" fmla="*/ 0 w 933"/>
                    <a:gd name="T23" fmla="*/ 0 h 801"/>
                    <a:gd name="T24" fmla="*/ 0 w 933"/>
                    <a:gd name="T25" fmla="*/ 0 h 801"/>
                    <a:gd name="T26" fmla="*/ 0 w 933"/>
                    <a:gd name="T27" fmla="*/ 0 h 801"/>
                    <a:gd name="T28" fmla="*/ 0 w 933"/>
                    <a:gd name="T29" fmla="*/ 0 h 801"/>
                    <a:gd name="T30" fmla="*/ 0 w 933"/>
                    <a:gd name="T31" fmla="*/ 0 h 801"/>
                    <a:gd name="T32" fmla="*/ 0 w 933"/>
                    <a:gd name="T33" fmla="*/ 0 h 801"/>
                    <a:gd name="T34" fmla="*/ 0 w 933"/>
                    <a:gd name="T35" fmla="*/ 0 h 801"/>
                    <a:gd name="T36" fmla="*/ 0 w 933"/>
                    <a:gd name="T37" fmla="*/ 0 h 801"/>
                    <a:gd name="T38" fmla="*/ 0 w 933"/>
                    <a:gd name="T39" fmla="*/ 0 h 801"/>
                    <a:gd name="T40" fmla="*/ 0 w 933"/>
                    <a:gd name="T41" fmla="*/ 0 h 801"/>
                    <a:gd name="T42" fmla="*/ 0 w 933"/>
                    <a:gd name="T43" fmla="*/ 0 h 801"/>
                    <a:gd name="T44" fmla="*/ 0 w 933"/>
                    <a:gd name="T45" fmla="*/ 0 h 801"/>
                    <a:gd name="T46" fmla="*/ 0 w 933"/>
                    <a:gd name="T47" fmla="*/ 0 h 801"/>
                    <a:gd name="T48" fmla="*/ 0 w 933"/>
                    <a:gd name="T49" fmla="*/ 0 h 801"/>
                    <a:gd name="T50" fmla="*/ 0 w 933"/>
                    <a:gd name="T51" fmla="*/ 0 h 801"/>
                    <a:gd name="T52" fmla="*/ 0 w 933"/>
                    <a:gd name="T53" fmla="*/ 0 h 801"/>
                    <a:gd name="T54" fmla="*/ 0 w 933"/>
                    <a:gd name="T55" fmla="*/ 0 h 801"/>
                    <a:gd name="T56" fmla="*/ 0 w 933"/>
                    <a:gd name="T57" fmla="*/ 0 h 801"/>
                    <a:gd name="T58" fmla="*/ 0 w 933"/>
                    <a:gd name="T59" fmla="*/ 0 h 801"/>
                    <a:gd name="T60" fmla="*/ 0 w 933"/>
                    <a:gd name="T61" fmla="*/ 0 h 801"/>
                    <a:gd name="T62" fmla="*/ 0 w 933"/>
                    <a:gd name="T63" fmla="*/ 0 h 801"/>
                    <a:gd name="T64" fmla="*/ 0 w 933"/>
                    <a:gd name="T65" fmla="*/ 0 h 801"/>
                    <a:gd name="T66" fmla="*/ 0 w 933"/>
                    <a:gd name="T67" fmla="*/ 0 h 801"/>
                    <a:gd name="T68" fmla="*/ 0 w 933"/>
                    <a:gd name="T69" fmla="*/ 0 h 801"/>
                    <a:gd name="T70" fmla="*/ 0 w 933"/>
                    <a:gd name="T71" fmla="*/ 0 h 801"/>
                    <a:gd name="T72" fmla="*/ 0 w 933"/>
                    <a:gd name="T73" fmla="*/ 0 h 801"/>
                    <a:gd name="T74" fmla="*/ 0 w 933"/>
                    <a:gd name="T75" fmla="*/ 0 h 801"/>
                    <a:gd name="T76" fmla="*/ 0 w 933"/>
                    <a:gd name="T77" fmla="*/ 0 h 801"/>
                    <a:gd name="T78" fmla="*/ 0 w 933"/>
                    <a:gd name="T79" fmla="*/ 0 h 801"/>
                    <a:gd name="T80" fmla="*/ 0 w 933"/>
                    <a:gd name="T81" fmla="*/ 0 h 801"/>
                    <a:gd name="T82" fmla="*/ 0 w 933"/>
                    <a:gd name="T83" fmla="*/ 0 h 801"/>
                    <a:gd name="T84" fmla="*/ 0 w 933"/>
                    <a:gd name="T85" fmla="*/ 0 h 801"/>
                    <a:gd name="T86" fmla="*/ 0 w 933"/>
                    <a:gd name="T87" fmla="*/ 0 h 801"/>
                    <a:gd name="T88" fmla="*/ 0 w 933"/>
                    <a:gd name="T89" fmla="*/ 0 h 801"/>
                    <a:gd name="T90" fmla="*/ 0 w 933"/>
                    <a:gd name="T91" fmla="*/ 0 h 801"/>
                    <a:gd name="T92" fmla="*/ 0 w 933"/>
                    <a:gd name="T93" fmla="*/ 0 h 801"/>
                    <a:gd name="T94" fmla="*/ 0 w 933"/>
                    <a:gd name="T95" fmla="*/ 0 h 801"/>
                    <a:gd name="T96" fmla="*/ 0 w 933"/>
                    <a:gd name="T97" fmla="*/ 0 h 801"/>
                    <a:gd name="T98" fmla="*/ 0 w 933"/>
                    <a:gd name="T99" fmla="*/ 0 h 801"/>
                    <a:gd name="T100" fmla="*/ 0 w 933"/>
                    <a:gd name="T101" fmla="*/ 0 h 801"/>
                    <a:gd name="T102" fmla="*/ 0 w 933"/>
                    <a:gd name="T103" fmla="*/ 0 h 801"/>
                    <a:gd name="T104" fmla="*/ 0 w 933"/>
                    <a:gd name="T105" fmla="*/ 0 h 801"/>
                    <a:gd name="T106" fmla="*/ 0 w 933"/>
                    <a:gd name="T107" fmla="*/ 0 h 801"/>
                    <a:gd name="T108" fmla="*/ 0 w 933"/>
                    <a:gd name="T109" fmla="*/ 0 h 801"/>
                    <a:gd name="T110" fmla="*/ 0 w 933"/>
                    <a:gd name="T111" fmla="*/ 0 h 801"/>
                    <a:gd name="T112" fmla="*/ 0 w 933"/>
                    <a:gd name="T113" fmla="*/ 0 h 801"/>
                    <a:gd name="T114" fmla="*/ 0 w 933"/>
                    <a:gd name="T115" fmla="*/ 0 h 801"/>
                    <a:gd name="T116" fmla="*/ 0 w 933"/>
                    <a:gd name="T117" fmla="*/ 0 h 801"/>
                    <a:gd name="T118" fmla="*/ 0 w 933"/>
                    <a:gd name="T119" fmla="*/ 0 h 801"/>
                    <a:gd name="T120" fmla="*/ 0 w 933"/>
                    <a:gd name="T121" fmla="*/ 0 h 8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33" h="801">
                      <a:moveTo>
                        <a:pt x="859" y="3"/>
                      </a:moveTo>
                      <a:lnTo>
                        <a:pt x="848" y="1"/>
                      </a:lnTo>
                      <a:lnTo>
                        <a:pt x="839" y="0"/>
                      </a:lnTo>
                      <a:lnTo>
                        <a:pt x="829" y="0"/>
                      </a:lnTo>
                      <a:lnTo>
                        <a:pt x="819" y="1"/>
                      </a:lnTo>
                      <a:lnTo>
                        <a:pt x="809" y="3"/>
                      </a:lnTo>
                      <a:lnTo>
                        <a:pt x="800" y="6"/>
                      </a:lnTo>
                      <a:lnTo>
                        <a:pt x="791" y="10"/>
                      </a:lnTo>
                      <a:lnTo>
                        <a:pt x="783" y="14"/>
                      </a:lnTo>
                      <a:lnTo>
                        <a:pt x="775" y="19"/>
                      </a:lnTo>
                      <a:lnTo>
                        <a:pt x="768" y="25"/>
                      </a:lnTo>
                      <a:lnTo>
                        <a:pt x="760" y="32"/>
                      </a:lnTo>
                      <a:lnTo>
                        <a:pt x="754" y="40"/>
                      </a:lnTo>
                      <a:lnTo>
                        <a:pt x="748" y="48"/>
                      </a:lnTo>
                      <a:lnTo>
                        <a:pt x="744" y="56"/>
                      </a:lnTo>
                      <a:lnTo>
                        <a:pt x="740" y="65"/>
                      </a:lnTo>
                      <a:lnTo>
                        <a:pt x="737" y="75"/>
                      </a:lnTo>
                      <a:lnTo>
                        <a:pt x="722" y="125"/>
                      </a:lnTo>
                      <a:lnTo>
                        <a:pt x="706" y="172"/>
                      </a:lnTo>
                      <a:lnTo>
                        <a:pt x="688" y="215"/>
                      </a:lnTo>
                      <a:lnTo>
                        <a:pt x="668" y="256"/>
                      </a:lnTo>
                      <a:lnTo>
                        <a:pt x="648" y="294"/>
                      </a:lnTo>
                      <a:lnTo>
                        <a:pt x="626" y="328"/>
                      </a:lnTo>
                      <a:lnTo>
                        <a:pt x="603" y="360"/>
                      </a:lnTo>
                      <a:lnTo>
                        <a:pt x="579" y="390"/>
                      </a:lnTo>
                      <a:lnTo>
                        <a:pt x="555" y="417"/>
                      </a:lnTo>
                      <a:lnTo>
                        <a:pt x="530" y="442"/>
                      </a:lnTo>
                      <a:lnTo>
                        <a:pt x="504" y="463"/>
                      </a:lnTo>
                      <a:lnTo>
                        <a:pt x="478" y="484"/>
                      </a:lnTo>
                      <a:lnTo>
                        <a:pt x="452" y="502"/>
                      </a:lnTo>
                      <a:lnTo>
                        <a:pt x="426" y="518"/>
                      </a:lnTo>
                      <a:lnTo>
                        <a:pt x="401" y="533"/>
                      </a:lnTo>
                      <a:lnTo>
                        <a:pt x="375" y="545"/>
                      </a:lnTo>
                      <a:lnTo>
                        <a:pt x="349" y="557"/>
                      </a:lnTo>
                      <a:lnTo>
                        <a:pt x="324" y="566"/>
                      </a:lnTo>
                      <a:lnTo>
                        <a:pt x="300" y="574"/>
                      </a:lnTo>
                      <a:lnTo>
                        <a:pt x="276" y="580"/>
                      </a:lnTo>
                      <a:lnTo>
                        <a:pt x="254" y="587"/>
                      </a:lnTo>
                      <a:lnTo>
                        <a:pt x="232" y="591"/>
                      </a:lnTo>
                      <a:lnTo>
                        <a:pt x="212" y="595"/>
                      </a:lnTo>
                      <a:lnTo>
                        <a:pt x="194" y="597"/>
                      </a:lnTo>
                      <a:lnTo>
                        <a:pt x="160" y="600"/>
                      </a:lnTo>
                      <a:lnTo>
                        <a:pt x="134" y="601"/>
                      </a:lnTo>
                      <a:lnTo>
                        <a:pt x="116" y="601"/>
                      </a:lnTo>
                      <a:lnTo>
                        <a:pt x="107" y="601"/>
                      </a:lnTo>
                      <a:lnTo>
                        <a:pt x="108" y="601"/>
                      </a:lnTo>
                      <a:lnTo>
                        <a:pt x="98" y="601"/>
                      </a:lnTo>
                      <a:lnTo>
                        <a:pt x="87" y="602"/>
                      </a:lnTo>
                      <a:lnTo>
                        <a:pt x="78" y="603"/>
                      </a:lnTo>
                      <a:lnTo>
                        <a:pt x="69" y="606"/>
                      </a:lnTo>
                      <a:lnTo>
                        <a:pt x="59" y="609"/>
                      </a:lnTo>
                      <a:lnTo>
                        <a:pt x="50" y="614"/>
                      </a:lnTo>
                      <a:lnTo>
                        <a:pt x="43" y="620"/>
                      </a:lnTo>
                      <a:lnTo>
                        <a:pt x="34" y="625"/>
                      </a:lnTo>
                      <a:lnTo>
                        <a:pt x="28" y="632"/>
                      </a:lnTo>
                      <a:lnTo>
                        <a:pt x="21" y="639"/>
                      </a:lnTo>
                      <a:lnTo>
                        <a:pt x="16" y="646"/>
                      </a:lnTo>
                      <a:lnTo>
                        <a:pt x="11" y="655"/>
                      </a:lnTo>
                      <a:lnTo>
                        <a:pt x="7" y="664"/>
                      </a:lnTo>
                      <a:lnTo>
                        <a:pt x="3" y="673"/>
                      </a:lnTo>
                      <a:lnTo>
                        <a:pt x="1" y="683"/>
                      </a:lnTo>
                      <a:lnTo>
                        <a:pt x="0" y="693"/>
                      </a:lnTo>
                      <a:lnTo>
                        <a:pt x="0" y="703"/>
                      </a:lnTo>
                      <a:lnTo>
                        <a:pt x="0" y="714"/>
                      </a:lnTo>
                      <a:lnTo>
                        <a:pt x="2" y="723"/>
                      </a:lnTo>
                      <a:lnTo>
                        <a:pt x="6" y="732"/>
                      </a:lnTo>
                      <a:lnTo>
                        <a:pt x="9" y="742"/>
                      </a:lnTo>
                      <a:lnTo>
                        <a:pt x="13" y="750"/>
                      </a:lnTo>
                      <a:lnTo>
                        <a:pt x="18" y="758"/>
                      </a:lnTo>
                      <a:lnTo>
                        <a:pt x="24" y="765"/>
                      </a:lnTo>
                      <a:lnTo>
                        <a:pt x="30" y="773"/>
                      </a:lnTo>
                      <a:lnTo>
                        <a:pt x="38" y="779"/>
                      </a:lnTo>
                      <a:lnTo>
                        <a:pt x="46" y="785"/>
                      </a:lnTo>
                      <a:lnTo>
                        <a:pt x="54" y="789"/>
                      </a:lnTo>
                      <a:lnTo>
                        <a:pt x="63" y="793"/>
                      </a:lnTo>
                      <a:lnTo>
                        <a:pt x="73" y="796"/>
                      </a:lnTo>
                      <a:lnTo>
                        <a:pt x="82" y="799"/>
                      </a:lnTo>
                      <a:lnTo>
                        <a:pt x="92" y="801"/>
                      </a:lnTo>
                      <a:lnTo>
                        <a:pt x="101" y="801"/>
                      </a:lnTo>
                      <a:lnTo>
                        <a:pt x="122" y="801"/>
                      </a:lnTo>
                      <a:lnTo>
                        <a:pt x="155" y="799"/>
                      </a:lnTo>
                      <a:lnTo>
                        <a:pt x="199" y="795"/>
                      </a:lnTo>
                      <a:lnTo>
                        <a:pt x="225" y="792"/>
                      </a:lnTo>
                      <a:lnTo>
                        <a:pt x="252" y="788"/>
                      </a:lnTo>
                      <a:lnTo>
                        <a:pt x="281" y="783"/>
                      </a:lnTo>
                      <a:lnTo>
                        <a:pt x="311" y="776"/>
                      </a:lnTo>
                      <a:lnTo>
                        <a:pt x="342" y="767"/>
                      </a:lnTo>
                      <a:lnTo>
                        <a:pt x="375" y="757"/>
                      </a:lnTo>
                      <a:lnTo>
                        <a:pt x="408" y="746"/>
                      </a:lnTo>
                      <a:lnTo>
                        <a:pt x="443" y="731"/>
                      </a:lnTo>
                      <a:lnTo>
                        <a:pt x="477" y="716"/>
                      </a:lnTo>
                      <a:lnTo>
                        <a:pt x="513" y="697"/>
                      </a:lnTo>
                      <a:lnTo>
                        <a:pt x="548" y="676"/>
                      </a:lnTo>
                      <a:lnTo>
                        <a:pt x="584" y="654"/>
                      </a:lnTo>
                      <a:lnTo>
                        <a:pt x="619" y="628"/>
                      </a:lnTo>
                      <a:lnTo>
                        <a:pt x="653" y="599"/>
                      </a:lnTo>
                      <a:lnTo>
                        <a:pt x="687" y="568"/>
                      </a:lnTo>
                      <a:lnTo>
                        <a:pt x="720" y="533"/>
                      </a:lnTo>
                      <a:lnTo>
                        <a:pt x="752" y="496"/>
                      </a:lnTo>
                      <a:lnTo>
                        <a:pt x="783" y="454"/>
                      </a:lnTo>
                      <a:lnTo>
                        <a:pt x="812" y="409"/>
                      </a:lnTo>
                      <a:lnTo>
                        <a:pt x="840" y="360"/>
                      </a:lnTo>
                      <a:lnTo>
                        <a:pt x="866" y="307"/>
                      </a:lnTo>
                      <a:lnTo>
                        <a:pt x="890" y="252"/>
                      </a:lnTo>
                      <a:lnTo>
                        <a:pt x="910" y="191"/>
                      </a:lnTo>
                      <a:lnTo>
                        <a:pt x="930" y="125"/>
                      </a:lnTo>
                      <a:lnTo>
                        <a:pt x="932" y="116"/>
                      </a:lnTo>
                      <a:lnTo>
                        <a:pt x="933" y="106"/>
                      </a:lnTo>
                      <a:lnTo>
                        <a:pt x="933" y="96"/>
                      </a:lnTo>
                      <a:lnTo>
                        <a:pt x="932" y="86"/>
                      </a:lnTo>
                      <a:lnTo>
                        <a:pt x="930" y="77"/>
                      </a:lnTo>
                      <a:lnTo>
                        <a:pt x="928" y="67"/>
                      </a:lnTo>
                      <a:lnTo>
                        <a:pt x="924" y="59"/>
                      </a:lnTo>
                      <a:lnTo>
                        <a:pt x="920" y="50"/>
                      </a:lnTo>
                      <a:lnTo>
                        <a:pt x="914" y="43"/>
                      </a:lnTo>
                      <a:lnTo>
                        <a:pt x="908" y="34"/>
                      </a:lnTo>
                      <a:lnTo>
                        <a:pt x="901" y="28"/>
                      </a:lnTo>
                      <a:lnTo>
                        <a:pt x="894" y="21"/>
                      </a:lnTo>
                      <a:lnTo>
                        <a:pt x="887" y="16"/>
                      </a:lnTo>
                      <a:lnTo>
                        <a:pt x="877" y="11"/>
                      </a:lnTo>
                      <a:lnTo>
                        <a:pt x="868" y="6"/>
                      </a:lnTo>
                      <a:lnTo>
                        <a:pt x="859" y="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2184">
                  <a:extLst>
                    <a:ext uri="{FF2B5EF4-FFF2-40B4-BE49-F238E27FC236}">
                      <a16:creationId xmlns:a16="http://schemas.microsoft.com/office/drawing/2014/main" id="{9A4398F3-2B8E-4720-8934-BD38A85D1F44}"/>
                    </a:ext>
                  </a:extLst>
                </p:cNvPr>
                <p:cNvSpPr>
                  <a:spLocks/>
                </p:cNvSpPr>
                <p:nvPr/>
              </p:nvSpPr>
              <p:spPr bwMode="auto">
                <a:xfrm>
                  <a:off x="2201" y="2436"/>
                  <a:ext cx="34" cy="73"/>
                </a:xfrm>
                <a:custGeom>
                  <a:avLst/>
                  <a:gdLst>
                    <a:gd name="T0" fmla="*/ 0 w 517"/>
                    <a:gd name="T1" fmla="*/ 0 h 1084"/>
                    <a:gd name="T2" fmla="*/ 0 w 517"/>
                    <a:gd name="T3" fmla="*/ 0 h 1084"/>
                    <a:gd name="T4" fmla="*/ 0 w 517"/>
                    <a:gd name="T5" fmla="*/ 0 h 1084"/>
                    <a:gd name="T6" fmla="*/ 0 w 517"/>
                    <a:gd name="T7" fmla="*/ 0 h 1084"/>
                    <a:gd name="T8" fmla="*/ 0 w 517"/>
                    <a:gd name="T9" fmla="*/ 0 h 1084"/>
                    <a:gd name="T10" fmla="*/ 0 w 517"/>
                    <a:gd name="T11" fmla="*/ 0 h 1084"/>
                    <a:gd name="T12" fmla="*/ 0 w 517"/>
                    <a:gd name="T13" fmla="*/ 0 h 1084"/>
                    <a:gd name="T14" fmla="*/ 0 w 517"/>
                    <a:gd name="T15" fmla="*/ 0 h 1084"/>
                    <a:gd name="T16" fmla="*/ 0 w 517"/>
                    <a:gd name="T17" fmla="*/ 0 h 1084"/>
                    <a:gd name="T18" fmla="*/ 0 w 517"/>
                    <a:gd name="T19" fmla="*/ 0 h 1084"/>
                    <a:gd name="T20" fmla="*/ 0 w 517"/>
                    <a:gd name="T21" fmla="*/ 0 h 1084"/>
                    <a:gd name="T22" fmla="*/ 0 w 517"/>
                    <a:gd name="T23" fmla="*/ 0 h 1084"/>
                    <a:gd name="T24" fmla="*/ 0 w 517"/>
                    <a:gd name="T25" fmla="*/ 0 h 1084"/>
                    <a:gd name="T26" fmla="*/ 0 w 517"/>
                    <a:gd name="T27" fmla="*/ 0 h 1084"/>
                    <a:gd name="T28" fmla="*/ 0 w 517"/>
                    <a:gd name="T29" fmla="*/ 0 h 1084"/>
                    <a:gd name="T30" fmla="*/ 0 w 517"/>
                    <a:gd name="T31" fmla="*/ 0 h 1084"/>
                    <a:gd name="T32" fmla="*/ 0 w 517"/>
                    <a:gd name="T33" fmla="*/ 0 h 1084"/>
                    <a:gd name="T34" fmla="*/ 0 w 517"/>
                    <a:gd name="T35" fmla="*/ 0 h 1084"/>
                    <a:gd name="T36" fmla="*/ 0 w 517"/>
                    <a:gd name="T37" fmla="*/ 0 h 1084"/>
                    <a:gd name="T38" fmla="*/ 0 w 517"/>
                    <a:gd name="T39" fmla="*/ 0 h 1084"/>
                    <a:gd name="T40" fmla="*/ 0 w 517"/>
                    <a:gd name="T41" fmla="*/ 0 h 1084"/>
                    <a:gd name="T42" fmla="*/ 0 w 517"/>
                    <a:gd name="T43" fmla="*/ 0 h 1084"/>
                    <a:gd name="T44" fmla="*/ 0 w 517"/>
                    <a:gd name="T45" fmla="*/ 0 h 1084"/>
                    <a:gd name="T46" fmla="*/ 0 w 517"/>
                    <a:gd name="T47" fmla="*/ 0 h 1084"/>
                    <a:gd name="T48" fmla="*/ 0 w 517"/>
                    <a:gd name="T49" fmla="*/ 0 h 1084"/>
                    <a:gd name="T50" fmla="*/ 0 w 517"/>
                    <a:gd name="T51" fmla="*/ 0 h 1084"/>
                    <a:gd name="T52" fmla="*/ 0 w 517"/>
                    <a:gd name="T53" fmla="*/ 0 h 1084"/>
                    <a:gd name="T54" fmla="*/ 0 w 517"/>
                    <a:gd name="T55" fmla="*/ 0 h 1084"/>
                    <a:gd name="T56" fmla="*/ 0 w 517"/>
                    <a:gd name="T57" fmla="*/ 0 h 1084"/>
                    <a:gd name="T58" fmla="*/ 0 w 517"/>
                    <a:gd name="T59" fmla="*/ 0 h 1084"/>
                    <a:gd name="T60" fmla="*/ 0 w 517"/>
                    <a:gd name="T61" fmla="*/ 0 h 1084"/>
                    <a:gd name="T62" fmla="*/ 0 w 517"/>
                    <a:gd name="T63" fmla="*/ 0 h 1084"/>
                    <a:gd name="T64" fmla="*/ 0 w 517"/>
                    <a:gd name="T65" fmla="*/ 0 h 1084"/>
                    <a:gd name="T66" fmla="*/ 0 w 517"/>
                    <a:gd name="T67" fmla="*/ 0 h 1084"/>
                    <a:gd name="T68" fmla="*/ 0 w 517"/>
                    <a:gd name="T69" fmla="*/ 0 h 1084"/>
                    <a:gd name="T70" fmla="*/ 0 w 517"/>
                    <a:gd name="T71" fmla="*/ 0 h 1084"/>
                    <a:gd name="T72" fmla="*/ 0 w 517"/>
                    <a:gd name="T73" fmla="*/ 0 h 1084"/>
                    <a:gd name="T74" fmla="*/ 0 w 517"/>
                    <a:gd name="T75" fmla="*/ 0 h 1084"/>
                    <a:gd name="T76" fmla="*/ 0 w 517"/>
                    <a:gd name="T77" fmla="*/ 0 h 1084"/>
                    <a:gd name="T78" fmla="*/ 0 w 517"/>
                    <a:gd name="T79" fmla="*/ 0 h 1084"/>
                    <a:gd name="T80" fmla="*/ 0 w 517"/>
                    <a:gd name="T81" fmla="*/ 0 h 1084"/>
                    <a:gd name="T82" fmla="*/ 0 w 517"/>
                    <a:gd name="T83" fmla="*/ 0 h 1084"/>
                    <a:gd name="T84" fmla="*/ 0 w 517"/>
                    <a:gd name="T85" fmla="*/ 0 h 1084"/>
                    <a:gd name="T86" fmla="*/ 0 w 517"/>
                    <a:gd name="T87" fmla="*/ 0 h 1084"/>
                    <a:gd name="T88" fmla="*/ 0 w 517"/>
                    <a:gd name="T89" fmla="*/ 0 h 1084"/>
                    <a:gd name="T90" fmla="*/ 0 w 517"/>
                    <a:gd name="T91" fmla="*/ 0 h 1084"/>
                    <a:gd name="T92" fmla="*/ 0 w 517"/>
                    <a:gd name="T93" fmla="*/ 0 h 1084"/>
                    <a:gd name="T94" fmla="*/ 0 w 517"/>
                    <a:gd name="T95" fmla="*/ 0 h 1084"/>
                    <a:gd name="T96" fmla="*/ 0 w 517"/>
                    <a:gd name="T97" fmla="*/ 0 h 1084"/>
                    <a:gd name="T98" fmla="*/ 0 w 517"/>
                    <a:gd name="T99" fmla="*/ 0 h 1084"/>
                    <a:gd name="T100" fmla="*/ 0 w 517"/>
                    <a:gd name="T101" fmla="*/ 0 h 1084"/>
                    <a:gd name="T102" fmla="*/ 0 w 517"/>
                    <a:gd name="T103" fmla="*/ 0 h 1084"/>
                    <a:gd name="T104" fmla="*/ 0 w 517"/>
                    <a:gd name="T105" fmla="*/ 0 h 1084"/>
                    <a:gd name="T106" fmla="*/ 0 w 517"/>
                    <a:gd name="T107" fmla="*/ 0 h 1084"/>
                    <a:gd name="T108" fmla="*/ 0 w 517"/>
                    <a:gd name="T109" fmla="*/ 0 h 1084"/>
                    <a:gd name="T110" fmla="*/ 0 w 517"/>
                    <a:gd name="T111" fmla="*/ 0 h 1084"/>
                    <a:gd name="T112" fmla="*/ 0 w 517"/>
                    <a:gd name="T113" fmla="*/ 0 h 1084"/>
                    <a:gd name="T114" fmla="*/ 0 w 517"/>
                    <a:gd name="T115" fmla="*/ 0 h 1084"/>
                    <a:gd name="T116" fmla="*/ 0 w 517"/>
                    <a:gd name="T117" fmla="*/ 0 h 1084"/>
                    <a:gd name="T118" fmla="*/ 0 w 517"/>
                    <a:gd name="T119" fmla="*/ 0 h 1084"/>
                    <a:gd name="T120" fmla="*/ 0 w 517"/>
                    <a:gd name="T121" fmla="*/ 0 h 10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17" h="1084">
                      <a:moveTo>
                        <a:pt x="459" y="69"/>
                      </a:moveTo>
                      <a:lnTo>
                        <a:pt x="455" y="59"/>
                      </a:lnTo>
                      <a:lnTo>
                        <a:pt x="451" y="51"/>
                      </a:lnTo>
                      <a:lnTo>
                        <a:pt x="446" y="42"/>
                      </a:lnTo>
                      <a:lnTo>
                        <a:pt x="439" y="34"/>
                      </a:lnTo>
                      <a:lnTo>
                        <a:pt x="432" y="28"/>
                      </a:lnTo>
                      <a:lnTo>
                        <a:pt x="425" y="21"/>
                      </a:lnTo>
                      <a:lnTo>
                        <a:pt x="418" y="15"/>
                      </a:lnTo>
                      <a:lnTo>
                        <a:pt x="409" y="11"/>
                      </a:lnTo>
                      <a:lnTo>
                        <a:pt x="400" y="7"/>
                      </a:lnTo>
                      <a:lnTo>
                        <a:pt x="391" y="4"/>
                      </a:lnTo>
                      <a:lnTo>
                        <a:pt x="381" y="2"/>
                      </a:lnTo>
                      <a:lnTo>
                        <a:pt x="372" y="1"/>
                      </a:lnTo>
                      <a:lnTo>
                        <a:pt x="362" y="0"/>
                      </a:lnTo>
                      <a:lnTo>
                        <a:pt x="352" y="1"/>
                      </a:lnTo>
                      <a:lnTo>
                        <a:pt x="342" y="2"/>
                      </a:lnTo>
                      <a:lnTo>
                        <a:pt x="333" y="5"/>
                      </a:lnTo>
                      <a:lnTo>
                        <a:pt x="323" y="9"/>
                      </a:lnTo>
                      <a:lnTo>
                        <a:pt x="314" y="13"/>
                      </a:lnTo>
                      <a:lnTo>
                        <a:pt x="306" y="19"/>
                      </a:lnTo>
                      <a:lnTo>
                        <a:pt x="298" y="25"/>
                      </a:lnTo>
                      <a:lnTo>
                        <a:pt x="291" y="32"/>
                      </a:lnTo>
                      <a:lnTo>
                        <a:pt x="285" y="39"/>
                      </a:lnTo>
                      <a:lnTo>
                        <a:pt x="279" y="46"/>
                      </a:lnTo>
                      <a:lnTo>
                        <a:pt x="275" y="55"/>
                      </a:lnTo>
                      <a:lnTo>
                        <a:pt x="271" y="64"/>
                      </a:lnTo>
                      <a:lnTo>
                        <a:pt x="268" y="73"/>
                      </a:lnTo>
                      <a:lnTo>
                        <a:pt x="266" y="83"/>
                      </a:lnTo>
                      <a:lnTo>
                        <a:pt x="265" y="92"/>
                      </a:lnTo>
                      <a:lnTo>
                        <a:pt x="264" y="101"/>
                      </a:lnTo>
                      <a:lnTo>
                        <a:pt x="265" y="112"/>
                      </a:lnTo>
                      <a:lnTo>
                        <a:pt x="267" y="121"/>
                      </a:lnTo>
                      <a:lnTo>
                        <a:pt x="269" y="131"/>
                      </a:lnTo>
                      <a:lnTo>
                        <a:pt x="284" y="181"/>
                      </a:lnTo>
                      <a:lnTo>
                        <a:pt x="297" y="229"/>
                      </a:lnTo>
                      <a:lnTo>
                        <a:pt x="305" y="275"/>
                      </a:lnTo>
                      <a:lnTo>
                        <a:pt x="312" y="319"/>
                      </a:lnTo>
                      <a:lnTo>
                        <a:pt x="315" y="362"/>
                      </a:lnTo>
                      <a:lnTo>
                        <a:pt x="316" y="402"/>
                      </a:lnTo>
                      <a:lnTo>
                        <a:pt x="315" y="441"/>
                      </a:lnTo>
                      <a:lnTo>
                        <a:pt x="313" y="479"/>
                      </a:lnTo>
                      <a:lnTo>
                        <a:pt x="308" y="514"/>
                      </a:lnTo>
                      <a:lnTo>
                        <a:pt x="301" y="547"/>
                      </a:lnTo>
                      <a:lnTo>
                        <a:pt x="292" y="579"/>
                      </a:lnTo>
                      <a:lnTo>
                        <a:pt x="283" y="609"/>
                      </a:lnTo>
                      <a:lnTo>
                        <a:pt x="272" y="638"/>
                      </a:lnTo>
                      <a:lnTo>
                        <a:pt x="260" y="665"/>
                      </a:lnTo>
                      <a:lnTo>
                        <a:pt x="247" y="690"/>
                      </a:lnTo>
                      <a:lnTo>
                        <a:pt x="234" y="713"/>
                      </a:lnTo>
                      <a:lnTo>
                        <a:pt x="219" y="736"/>
                      </a:lnTo>
                      <a:lnTo>
                        <a:pt x="205" y="757"/>
                      </a:lnTo>
                      <a:lnTo>
                        <a:pt x="190" y="775"/>
                      </a:lnTo>
                      <a:lnTo>
                        <a:pt x="175" y="793"/>
                      </a:lnTo>
                      <a:lnTo>
                        <a:pt x="160" y="809"/>
                      </a:lnTo>
                      <a:lnTo>
                        <a:pt x="146" y="824"/>
                      </a:lnTo>
                      <a:lnTo>
                        <a:pt x="131" y="837"/>
                      </a:lnTo>
                      <a:lnTo>
                        <a:pt x="118" y="849"/>
                      </a:lnTo>
                      <a:lnTo>
                        <a:pt x="94" y="868"/>
                      </a:lnTo>
                      <a:lnTo>
                        <a:pt x="73" y="883"/>
                      </a:lnTo>
                      <a:lnTo>
                        <a:pt x="60" y="892"/>
                      </a:lnTo>
                      <a:lnTo>
                        <a:pt x="53" y="896"/>
                      </a:lnTo>
                      <a:lnTo>
                        <a:pt x="44" y="901"/>
                      </a:lnTo>
                      <a:lnTo>
                        <a:pt x="36" y="907"/>
                      </a:lnTo>
                      <a:lnTo>
                        <a:pt x="29" y="914"/>
                      </a:lnTo>
                      <a:lnTo>
                        <a:pt x="23" y="921"/>
                      </a:lnTo>
                      <a:lnTo>
                        <a:pt x="16" y="928"/>
                      </a:lnTo>
                      <a:lnTo>
                        <a:pt x="11" y="937"/>
                      </a:lnTo>
                      <a:lnTo>
                        <a:pt x="7" y="946"/>
                      </a:lnTo>
                      <a:lnTo>
                        <a:pt x="4" y="954"/>
                      </a:lnTo>
                      <a:lnTo>
                        <a:pt x="2" y="965"/>
                      </a:lnTo>
                      <a:lnTo>
                        <a:pt x="0" y="974"/>
                      </a:lnTo>
                      <a:lnTo>
                        <a:pt x="0" y="983"/>
                      </a:lnTo>
                      <a:lnTo>
                        <a:pt x="0" y="992"/>
                      </a:lnTo>
                      <a:lnTo>
                        <a:pt x="1" y="1003"/>
                      </a:lnTo>
                      <a:lnTo>
                        <a:pt x="4" y="1012"/>
                      </a:lnTo>
                      <a:lnTo>
                        <a:pt x="7" y="1021"/>
                      </a:lnTo>
                      <a:lnTo>
                        <a:pt x="11" y="1031"/>
                      </a:lnTo>
                      <a:lnTo>
                        <a:pt x="16" y="1040"/>
                      </a:lnTo>
                      <a:lnTo>
                        <a:pt x="23" y="1047"/>
                      </a:lnTo>
                      <a:lnTo>
                        <a:pt x="29" y="1055"/>
                      </a:lnTo>
                      <a:lnTo>
                        <a:pt x="36" y="1062"/>
                      </a:lnTo>
                      <a:lnTo>
                        <a:pt x="44" y="1067"/>
                      </a:lnTo>
                      <a:lnTo>
                        <a:pt x="53" y="1072"/>
                      </a:lnTo>
                      <a:lnTo>
                        <a:pt x="61" y="1076"/>
                      </a:lnTo>
                      <a:lnTo>
                        <a:pt x="70" y="1079"/>
                      </a:lnTo>
                      <a:lnTo>
                        <a:pt x="79" y="1082"/>
                      </a:lnTo>
                      <a:lnTo>
                        <a:pt x="89" y="1083"/>
                      </a:lnTo>
                      <a:lnTo>
                        <a:pt x="98" y="1084"/>
                      </a:lnTo>
                      <a:lnTo>
                        <a:pt x="108" y="1083"/>
                      </a:lnTo>
                      <a:lnTo>
                        <a:pt x="118" y="1082"/>
                      </a:lnTo>
                      <a:lnTo>
                        <a:pt x="127" y="1080"/>
                      </a:lnTo>
                      <a:lnTo>
                        <a:pt x="137" y="1077"/>
                      </a:lnTo>
                      <a:lnTo>
                        <a:pt x="147" y="1072"/>
                      </a:lnTo>
                      <a:lnTo>
                        <a:pt x="153" y="1068"/>
                      </a:lnTo>
                      <a:lnTo>
                        <a:pt x="170" y="1058"/>
                      </a:lnTo>
                      <a:lnTo>
                        <a:pt x="197" y="1039"/>
                      </a:lnTo>
                      <a:lnTo>
                        <a:pt x="230" y="1014"/>
                      </a:lnTo>
                      <a:lnTo>
                        <a:pt x="248" y="998"/>
                      </a:lnTo>
                      <a:lnTo>
                        <a:pt x="268" y="981"/>
                      </a:lnTo>
                      <a:lnTo>
                        <a:pt x="288" y="961"/>
                      </a:lnTo>
                      <a:lnTo>
                        <a:pt x="309" y="940"/>
                      </a:lnTo>
                      <a:lnTo>
                        <a:pt x="330" y="917"/>
                      </a:lnTo>
                      <a:lnTo>
                        <a:pt x="350" y="891"/>
                      </a:lnTo>
                      <a:lnTo>
                        <a:pt x="371" y="863"/>
                      </a:lnTo>
                      <a:lnTo>
                        <a:pt x="392" y="834"/>
                      </a:lnTo>
                      <a:lnTo>
                        <a:pt x="411" y="803"/>
                      </a:lnTo>
                      <a:lnTo>
                        <a:pt x="430" y="769"/>
                      </a:lnTo>
                      <a:lnTo>
                        <a:pt x="448" y="734"/>
                      </a:lnTo>
                      <a:lnTo>
                        <a:pt x="463" y="696"/>
                      </a:lnTo>
                      <a:lnTo>
                        <a:pt x="478" y="656"/>
                      </a:lnTo>
                      <a:lnTo>
                        <a:pt x="490" y="614"/>
                      </a:lnTo>
                      <a:lnTo>
                        <a:pt x="500" y="570"/>
                      </a:lnTo>
                      <a:lnTo>
                        <a:pt x="509" y="523"/>
                      </a:lnTo>
                      <a:lnTo>
                        <a:pt x="514" y="474"/>
                      </a:lnTo>
                      <a:lnTo>
                        <a:pt x="517" y="424"/>
                      </a:lnTo>
                      <a:lnTo>
                        <a:pt x="516" y="370"/>
                      </a:lnTo>
                      <a:lnTo>
                        <a:pt x="513" y="314"/>
                      </a:lnTo>
                      <a:lnTo>
                        <a:pt x="504" y="256"/>
                      </a:lnTo>
                      <a:lnTo>
                        <a:pt x="494" y="196"/>
                      </a:lnTo>
                      <a:lnTo>
                        <a:pt x="479" y="133"/>
                      </a:lnTo>
                      <a:lnTo>
                        <a:pt x="459" y="69"/>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2185">
                  <a:extLst>
                    <a:ext uri="{FF2B5EF4-FFF2-40B4-BE49-F238E27FC236}">
                      <a16:creationId xmlns:a16="http://schemas.microsoft.com/office/drawing/2014/main" id="{75A976A0-3338-4F19-93CE-DA7F7464EDBF}"/>
                    </a:ext>
                  </a:extLst>
                </p:cNvPr>
                <p:cNvSpPr>
                  <a:spLocks/>
                </p:cNvSpPr>
                <p:nvPr/>
              </p:nvSpPr>
              <p:spPr bwMode="auto">
                <a:xfrm>
                  <a:off x="2029" y="2534"/>
                  <a:ext cx="55" cy="23"/>
                </a:xfrm>
                <a:custGeom>
                  <a:avLst/>
                  <a:gdLst>
                    <a:gd name="T0" fmla="*/ 0 w 821"/>
                    <a:gd name="T1" fmla="*/ 0 h 346"/>
                    <a:gd name="T2" fmla="*/ 0 w 821"/>
                    <a:gd name="T3" fmla="*/ 0 h 346"/>
                    <a:gd name="T4" fmla="*/ 0 w 821"/>
                    <a:gd name="T5" fmla="*/ 0 h 346"/>
                    <a:gd name="T6" fmla="*/ 0 w 821"/>
                    <a:gd name="T7" fmla="*/ 0 h 346"/>
                    <a:gd name="T8" fmla="*/ 0 w 821"/>
                    <a:gd name="T9" fmla="*/ 0 h 346"/>
                    <a:gd name="T10" fmla="*/ 0 w 821"/>
                    <a:gd name="T11" fmla="*/ 0 h 346"/>
                    <a:gd name="T12" fmla="*/ 0 w 821"/>
                    <a:gd name="T13" fmla="*/ 0 h 346"/>
                    <a:gd name="T14" fmla="*/ 0 w 821"/>
                    <a:gd name="T15" fmla="*/ 0 h 346"/>
                    <a:gd name="T16" fmla="*/ 0 w 821"/>
                    <a:gd name="T17" fmla="*/ 0 h 346"/>
                    <a:gd name="T18" fmla="*/ 0 w 821"/>
                    <a:gd name="T19" fmla="*/ 0 h 346"/>
                    <a:gd name="T20" fmla="*/ 0 w 821"/>
                    <a:gd name="T21" fmla="*/ 0 h 346"/>
                    <a:gd name="T22" fmla="*/ 0 w 821"/>
                    <a:gd name="T23" fmla="*/ 0 h 346"/>
                    <a:gd name="T24" fmla="*/ 0 w 821"/>
                    <a:gd name="T25" fmla="*/ 0 h 346"/>
                    <a:gd name="T26" fmla="*/ 0 w 821"/>
                    <a:gd name="T27" fmla="*/ 0 h 346"/>
                    <a:gd name="T28" fmla="*/ 0 w 821"/>
                    <a:gd name="T29" fmla="*/ 0 h 346"/>
                    <a:gd name="T30" fmla="*/ 0 w 821"/>
                    <a:gd name="T31" fmla="*/ 0 h 346"/>
                    <a:gd name="T32" fmla="*/ 0 w 821"/>
                    <a:gd name="T33" fmla="*/ 0 h 346"/>
                    <a:gd name="T34" fmla="*/ 0 w 821"/>
                    <a:gd name="T35" fmla="*/ 0 h 346"/>
                    <a:gd name="T36" fmla="*/ 0 w 821"/>
                    <a:gd name="T37" fmla="*/ 0 h 346"/>
                    <a:gd name="T38" fmla="*/ 0 w 821"/>
                    <a:gd name="T39" fmla="*/ 0 h 346"/>
                    <a:gd name="T40" fmla="*/ 0 w 821"/>
                    <a:gd name="T41" fmla="*/ 0 h 346"/>
                    <a:gd name="T42" fmla="*/ 0 w 821"/>
                    <a:gd name="T43" fmla="*/ 0 h 346"/>
                    <a:gd name="T44" fmla="*/ 0 w 821"/>
                    <a:gd name="T45" fmla="*/ 0 h 346"/>
                    <a:gd name="T46" fmla="*/ 0 w 821"/>
                    <a:gd name="T47" fmla="*/ 0 h 346"/>
                    <a:gd name="T48" fmla="*/ 0 w 821"/>
                    <a:gd name="T49" fmla="*/ 0 h 346"/>
                    <a:gd name="T50" fmla="*/ 0 w 821"/>
                    <a:gd name="T51" fmla="*/ 0 h 346"/>
                    <a:gd name="T52" fmla="*/ 0 w 821"/>
                    <a:gd name="T53" fmla="*/ 0 h 346"/>
                    <a:gd name="T54" fmla="*/ 0 w 821"/>
                    <a:gd name="T55" fmla="*/ 0 h 346"/>
                    <a:gd name="T56" fmla="*/ 0 w 821"/>
                    <a:gd name="T57" fmla="*/ 0 h 346"/>
                    <a:gd name="T58" fmla="*/ 0 w 821"/>
                    <a:gd name="T59" fmla="*/ 0 h 346"/>
                    <a:gd name="T60" fmla="*/ 0 w 821"/>
                    <a:gd name="T61" fmla="*/ 0 h 346"/>
                    <a:gd name="T62" fmla="*/ 0 w 821"/>
                    <a:gd name="T63" fmla="*/ 0 h 346"/>
                    <a:gd name="T64" fmla="*/ 0 w 821"/>
                    <a:gd name="T65" fmla="*/ 0 h 346"/>
                    <a:gd name="T66" fmla="*/ 0 w 821"/>
                    <a:gd name="T67" fmla="*/ 0 h 346"/>
                    <a:gd name="T68" fmla="*/ 0 w 821"/>
                    <a:gd name="T69" fmla="*/ 0 h 346"/>
                    <a:gd name="T70" fmla="*/ 0 w 821"/>
                    <a:gd name="T71" fmla="*/ 0 h 346"/>
                    <a:gd name="T72" fmla="*/ 0 w 821"/>
                    <a:gd name="T73" fmla="*/ 0 h 346"/>
                    <a:gd name="T74" fmla="*/ 0 w 821"/>
                    <a:gd name="T75" fmla="*/ 0 h 346"/>
                    <a:gd name="T76" fmla="*/ 0 w 821"/>
                    <a:gd name="T77" fmla="*/ 0 h 346"/>
                    <a:gd name="T78" fmla="*/ 0 w 821"/>
                    <a:gd name="T79" fmla="*/ 0 h 346"/>
                    <a:gd name="T80" fmla="*/ 0 w 821"/>
                    <a:gd name="T81" fmla="*/ 0 h 346"/>
                    <a:gd name="T82" fmla="*/ 0 w 821"/>
                    <a:gd name="T83" fmla="*/ 0 h 346"/>
                    <a:gd name="T84" fmla="*/ 0 w 821"/>
                    <a:gd name="T85" fmla="*/ 0 h 346"/>
                    <a:gd name="T86" fmla="*/ 0 w 821"/>
                    <a:gd name="T87" fmla="*/ 0 h 346"/>
                    <a:gd name="T88" fmla="*/ 0 w 821"/>
                    <a:gd name="T89" fmla="*/ 0 h 346"/>
                    <a:gd name="T90" fmla="*/ 0 w 821"/>
                    <a:gd name="T91" fmla="*/ 0 h 346"/>
                    <a:gd name="T92" fmla="*/ 0 w 821"/>
                    <a:gd name="T93" fmla="*/ 0 h 346"/>
                    <a:gd name="T94" fmla="*/ 0 w 821"/>
                    <a:gd name="T95" fmla="*/ 0 h 346"/>
                    <a:gd name="T96" fmla="*/ 0 w 821"/>
                    <a:gd name="T97" fmla="*/ 0 h 346"/>
                    <a:gd name="T98" fmla="*/ 0 w 821"/>
                    <a:gd name="T99" fmla="*/ 0 h 346"/>
                    <a:gd name="T100" fmla="*/ 0 w 821"/>
                    <a:gd name="T101" fmla="*/ 0 h 346"/>
                    <a:gd name="T102" fmla="*/ 0 w 821"/>
                    <a:gd name="T103" fmla="*/ 0 h 346"/>
                    <a:gd name="T104" fmla="*/ 0 w 821"/>
                    <a:gd name="T105" fmla="*/ 0 h 346"/>
                    <a:gd name="T106" fmla="*/ 0 w 821"/>
                    <a:gd name="T107" fmla="*/ 0 h 346"/>
                    <a:gd name="T108" fmla="*/ 0 w 821"/>
                    <a:gd name="T109" fmla="*/ 0 h 346"/>
                    <a:gd name="T110" fmla="*/ 0 w 821"/>
                    <a:gd name="T111" fmla="*/ 0 h 346"/>
                    <a:gd name="T112" fmla="*/ 0 w 821"/>
                    <a:gd name="T113" fmla="*/ 0 h 346"/>
                    <a:gd name="T114" fmla="*/ 0 w 821"/>
                    <a:gd name="T115" fmla="*/ 0 h 346"/>
                    <a:gd name="T116" fmla="*/ 0 w 821"/>
                    <a:gd name="T117" fmla="*/ 0 h 346"/>
                    <a:gd name="T118" fmla="*/ 0 w 821"/>
                    <a:gd name="T119" fmla="*/ 0 h 346"/>
                    <a:gd name="T120" fmla="*/ 0 w 821"/>
                    <a:gd name="T121" fmla="*/ 0 h 346"/>
                    <a:gd name="T122" fmla="*/ 0 w 821"/>
                    <a:gd name="T123" fmla="*/ 0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21" h="346">
                      <a:moveTo>
                        <a:pt x="659" y="21"/>
                      </a:moveTo>
                      <a:lnTo>
                        <a:pt x="632" y="41"/>
                      </a:lnTo>
                      <a:lnTo>
                        <a:pt x="606" y="60"/>
                      </a:lnTo>
                      <a:lnTo>
                        <a:pt x="580" y="76"/>
                      </a:lnTo>
                      <a:lnTo>
                        <a:pt x="555" y="90"/>
                      </a:lnTo>
                      <a:lnTo>
                        <a:pt x="532" y="102"/>
                      </a:lnTo>
                      <a:lnTo>
                        <a:pt x="508" y="114"/>
                      </a:lnTo>
                      <a:lnTo>
                        <a:pt x="485" y="123"/>
                      </a:lnTo>
                      <a:lnTo>
                        <a:pt x="463" y="130"/>
                      </a:lnTo>
                      <a:lnTo>
                        <a:pt x="442" y="136"/>
                      </a:lnTo>
                      <a:lnTo>
                        <a:pt x="421" y="141"/>
                      </a:lnTo>
                      <a:lnTo>
                        <a:pt x="400" y="145"/>
                      </a:lnTo>
                      <a:lnTo>
                        <a:pt x="382" y="147"/>
                      </a:lnTo>
                      <a:lnTo>
                        <a:pt x="363" y="148"/>
                      </a:lnTo>
                      <a:lnTo>
                        <a:pt x="345" y="148"/>
                      </a:lnTo>
                      <a:lnTo>
                        <a:pt x="328" y="148"/>
                      </a:lnTo>
                      <a:lnTo>
                        <a:pt x="312" y="146"/>
                      </a:lnTo>
                      <a:lnTo>
                        <a:pt x="297" y="144"/>
                      </a:lnTo>
                      <a:lnTo>
                        <a:pt x="282" y="141"/>
                      </a:lnTo>
                      <a:lnTo>
                        <a:pt x="268" y="137"/>
                      </a:lnTo>
                      <a:lnTo>
                        <a:pt x="256" y="133"/>
                      </a:lnTo>
                      <a:lnTo>
                        <a:pt x="232" y="124"/>
                      </a:lnTo>
                      <a:lnTo>
                        <a:pt x="212" y="115"/>
                      </a:lnTo>
                      <a:lnTo>
                        <a:pt x="196" y="105"/>
                      </a:lnTo>
                      <a:lnTo>
                        <a:pt x="182" y="97"/>
                      </a:lnTo>
                      <a:lnTo>
                        <a:pt x="173" y="90"/>
                      </a:lnTo>
                      <a:lnTo>
                        <a:pt x="167" y="86"/>
                      </a:lnTo>
                      <a:lnTo>
                        <a:pt x="168" y="87"/>
                      </a:lnTo>
                      <a:lnTo>
                        <a:pt x="160" y="80"/>
                      </a:lnTo>
                      <a:lnTo>
                        <a:pt x="152" y="74"/>
                      </a:lnTo>
                      <a:lnTo>
                        <a:pt x="143" y="69"/>
                      </a:lnTo>
                      <a:lnTo>
                        <a:pt x="135" y="66"/>
                      </a:lnTo>
                      <a:lnTo>
                        <a:pt x="125" y="63"/>
                      </a:lnTo>
                      <a:lnTo>
                        <a:pt x="115" y="61"/>
                      </a:lnTo>
                      <a:lnTo>
                        <a:pt x="106" y="60"/>
                      </a:lnTo>
                      <a:lnTo>
                        <a:pt x="96" y="60"/>
                      </a:lnTo>
                      <a:lnTo>
                        <a:pt x="87" y="61"/>
                      </a:lnTo>
                      <a:lnTo>
                        <a:pt x="78" y="62"/>
                      </a:lnTo>
                      <a:lnTo>
                        <a:pt x="68" y="65"/>
                      </a:lnTo>
                      <a:lnTo>
                        <a:pt x="59" y="68"/>
                      </a:lnTo>
                      <a:lnTo>
                        <a:pt x="51" y="73"/>
                      </a:lnTo>
                      <a:lnTo>
                        <a:pt x="43" y="79"/>
                      </a:lnTo>
                      <a:lnTo>
                        <a:pt x="34" y="85"/>
                      </a:lnTo>
                      <a:lnTo>
                        <a:pt x="27" y="92"/>
                      </a:lnTo>
                      <a:lnTo>
                        <a:pt x="20" y="99"/>
                      </a:lnTo>
                      <a:lnTo>
                        <a:pt x="15" y="108"/>
                      </a:lnTo>
                      <a:lnTo>
                        <a:pt x="9" y="117"/>
                      </a:lnTo>
                      <a:lnTo>
                        <a:pt x="6" y="126"/>
                      </a:lnTo>
                      <a:lnTo>
                        <a:pt x="3" y="134"/>
                      </a:lnTo>
                      <a:lnTo>
                        <a:pt x="1" y="145"/>
                      </a:lnTo>
                      <a:lnTo>
                        <a:pt x="0" y="154"/>
                      </a:lnTo>
                      <a:lnTo>
                        <a:pt x="0" y="163"/>
                      </a:lnTo>
                      <a:lnTo>
                        <a:pt x="1" y="173"/>
                      </a:lnTo>
                      <a:lnTo>
                        <a:pt x="3" y="182"/>
                      </a:lnTo>
                      <a:lnTo>
                        <a:pt x="5" y="191"/>
                      </a:lnTo>
                      <a:lnTo>
                        <a:pt x="9" y="201"/>
                      </a:lnTo>
                      <a:lnTo>
                        <a:pt x="14" y="210"/>
                      </a:lnTo>
                      <a:lnTo>
                        <a:pt x="19" y="218"/>
                      </a:lnTo>
                      <a:lnTo>
                        <a:pt x="25" y="225"/>
                      </a:lnTo>
                      <a:lnTo>
                        <a:pt x="32" y="233"/>
                      </a:lnTo>
                      <a:lnTo>
                        <a:pt x="43" y="242"/>
                      </a:lnTo>
                      <a:lnTo>
                        <a:pt x="55" y="252"/>
                      </a:lnTo>
                      <a:lnTo>
                        <a:pt x="67" y="262"/>
                      </a:lnTo>
                      <a:lnTo>
                        <a:pt x="82" y="271"/>
                      </a:lnTo>
                      <a:lnTo>
                        <a:pt x="96" y="280"/>
                      </a:lnTo>
                      <a:lnTo>
                        <a:pt x="112" y="288"/>
                      </a:lnTo>
                      <a:lnTo>
                        <a:pt x="129" y="297"/>
                      </a:lnTo>
                      <a:lnTo>
                        <a:pt x="147" y="305"/>
                      </a:lnTo>
                      <a:lnTo>
                        <a:pt x="166" y="313"/>
                      </a:lnTo>
                      <a:lnTo>
                        <a:pt x="185" y="319"/>
                      </a:lnTo>
                      <a:lnTo>
                        <a:pt x="205" y="327"/>
                      </a:lnTo>
                      <a:lnTo>
                        <a:pt x="227" y="332"/>
                      </a:lnTo>
                      <a:lnTo>
                        <a:pt x="248" y="337"/>
                      </a:lnTo>
                      <a:lnTo>
                        <a:pt x="271" y="340"/>
                      </a:lnTo>
                      <a:lnTo>
                        <a:pt x="295" y="343"/>
                      </a:lnTo>
                      <a:lnTo>
                        <a:pt x="319" y="345"/>
                      </a:lnTo>
                      <a:lnTo>
                        <a:pt x="343" y="346"/>
                      </a:lnTo>
                      <a:lnTo>
                        <a:pt x="369" y="346"/>
                      </a:lnTo>
                      <a:lnTo>
                        <a:pt x="395" y="344"/>
                      </a:lnTo>
                      <a:lnTo>
                        <a:pt x="422" y="342"/>
                      </a:lnTo>
                      <a:lnTo>
                        <a:pt x="450" y="338"/>
                      </a:lnTo>
                      <a:lnTo>
                        <a:pt x="478" y="332"/>
                      </a:lnTo>
                      <a:lnTo>
                        <a:pt x="506" y="325"/>
                      </a:lnTo>
                      <a:lnTo>
                        <a:pt x="535" y="316"/>
                      </a:lnTo>
                      <a:lnTo>
                        <a:pt x="565" y="305"/>
                      </a:lnTo>
                      <a:lnTo>
                        <a:pt x="595" y="293"/>
                      </a:lnTo>
                      <a:lnTo>
                        <a:pt x="625" y="279"/>
                      </a:lnTo>
                      <a:lnTo>
                        <a:pt x="656" y="263"/>
                      </a:lnTo>
                      <a:lnTo>
                        <a:pt x="687" y="245"/>
                      </a:lnTo>
                      <a:lnTo>
                        <a:pt x="719" y="224"/>
                      </a:lnTo>
                      <a:lnTo>
                        <a:pt x="751" y="203"/>
                      </a:lnTo>
                      <a:lnTo>
                        <a:pt x="783" y="178"/>
                      </a:lnTo>
                      <a:lnTo>
                        <a:pt x="791" y="171"/>
                      </a:lnTo>
                      <a:lnTo>
                        <a:pt x="797" y="163"/>
                      </a:lnTo>
                      <a:lnTo>
                        <a:pt x="804" y="156"/>
                      </a:lnTo>
                      <a:lnTo>
                        <a:pt x="809" y="148"/>
                      </a:lnTo>
                      <a:lnTo>
                        <a:pt x="813" y="139"/>
                      </a:lnTo>
                      <a:lnTo>
                        <a:pt x="816" y="129"/>
                      </a:lnTo>
                      <a:lnTo>
                        <a:pt x="819" y="120"/>
                      </a:lnTo>
                      <a:lnTo>
                        <a:pt x="820" y="111"/>
                      </a:lnTo>
                      <a:lnTo>
                        <a:pt x="821" y="101"/>
                      </a:lnTo>
                      <a:lnTo>
                        <a:pt x="821" y="92"/>
                      </a:lnTo>
                      <a:lnTo>
                        <a:pt x="819" y="83"/>
                      </a:lnTo>
                      <a:lnTo>
                        <a:pt x="817" y="72"/>
                      </a:lnTo>
                      <a:lnTo>
                        <a:pt x="814" y="63"/>
                      </a:lnTo>
                      <a:lnTo>
                        <a:pt x="811" y="55"/>
                      </a:lnTo>
                      <a:lnTo>
                        <a:pt x="806" y="45"/>
                      </a:lnTo>
                      <a:lnTo>
                        <a:pt x="799" y="37"/>
                      </a:lnTo>
                      <a:lnTo>
                        <a:pt x="792" y="30"/>
                      </a:lnTo>
                      <a:lnTo>
                        <a:pt x="785" y="23"/>
                      </a:lnTo>
                      <a:lnTo>
                        <a:pt x="778" y="17"/>
                      </a:lnTo>
                      <a:lnTo>
                        <a:pt x="769" y="11"/>
                      </a:lnTo>
                      <a:lnTo>
                        <a:pt x="760" y="7"/>
                      </a:lnTo>
                      <a:lnTo>
                        <a:pt x="752" y="4"/>
                      </a:lnTo>
                      <a:lnTo>
                        <a:pt x="743" y="2"/>
                      </a:lnTo>
                      <a:lnTo>
                        <a:pt x="732" y="0"/>
                      </a:lnTo>
                      <a:lnTo>
                        <a:pt x="723" y="0"/>
                      </a:lnTo>
                      <a:lnTo>
                        <a:pt x="714" y="0"/>
                      </a:lnTo>
                      <a:lnTo>
                        <a:pt x="704" y="1"/>
                      </a:lnTo>
                      <a:lnTo>
                        <a:pt x="695" y="3"/>
                      </a:lnTo>
                      <a:lnTo>
                        <a:pt x="686" y="6"/>
                      </a:lnTo>
                      <a:lnTo>
                        <a:pt x="676" y="10"/>
                      </a:lnTo>
                      <a:lnTo>
                        <a:pt x="667" y="15"/>
                      </a:lnTo>
                      <a:lnTo>
                        <a:pt x="659" y="21"/>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9" name="Freeform 2186">
                  <a:extLst>
                    <a:ext uri="{FF2B5EF4-FFF2-40B4-BE49-F238E27FC236}">
                      <a16:creationId xmlns:a16="http://schemas.microsoft.com/office/drawing/2014/main" id="{A4289FFF-1B4B-4B2A-ACBB-58AE5149B9EB}"/>
                    </a:ext>
                  </a:extLst>
                </p:cNvPr>
                <p:cNvSpPr>
                  <a:spLocks/>
                </p:cNvSpPr>
                <p:nvPr/>
              </p:nvSpPr>
              <p:spPr bwMode="auto">
                <a:xfrm>
                  <a:off x="2033" y="2564"/>
                  <a:ext cx="46" cy="27"/>
                </a:xfrm>
                <a:custGeom>
                  <a:avLst/>
                  <a:gdLst>
                    <a:gd name="T0" fmla="*/ 0 w 696"/>
                    <a:gd name="T1" fmla="*/ 0 h 403"/>
                    <a:gd name="T2" fmla="*/ 0 w 696"/>
                    <a:gd name="T3" fmla="*/ 0 h 403"/>
                    <a:gd name="T4" fmla="*/ 0 w 696"/>
                    <a:gd name="T5" fmla="*/ 0 h 403"/>
                    <a:gd name="T6" fmla="*/ 0 w 696"/>
                    <a:gd name="T7" fmla="*/ 0 h 403"/>
                    <a:gd name="T8" fmla="*/ 0 w 696"/>
                    <a:gd name="T9" fmla="*/ 0 h 403"/>
                    <a:gd name="T10" fmla="*/ 0 w 696"/>
                    <a:gd name="T11" fmla="*/ 0 h 403"/>
                    <a:gd name="T12" fmla="*/ 0 w 696"/>
                    <a:gd name="T13" fmla="*/ 0 h 403"/>
                    <a:gd name="T14" fmla="*/ 0 w 696"/>
                    <a:gd name="T15" fmla="*/ 0 h 403"/>
                    <a:gd name="T16" fmla="*/ 0 w 696"/>
                    <a:gd name="T17" fmla="*/ 0 h 403"/>
                    <a:gd name="T18" fmla="*/ 0 w 696"/>
                    <a:gd name="T19" fmla="*/ 0 h 403"/>
                    <a:gd name="T20" fmla="*/ 0 w 696"/>
                    <a:gd name="T21" fmla="*/ 0 h 403"/>
                    <a:gd name="T22" fmla="*/ 0 w 696"/>
                    <a:gd name="T23" fmla="*/ 0 h 403"/>
                    <a:gd name="T24" fmla="*/ 0 w 696"/>
                    <a:gd name="T25" fmla="*/ 0 h 403"/>
                    <a:gd name="T26" fmla="*/ 0 w 696"/>
                    <a:gd name="T27" fmla="*/ 0 h 403"/>
                    <a:gd name="T28" fmla="*/ 0 w 696"/>
                    <a:gd name="T29" fmla="*/ 0 h 403"/>
                    <a:gd name="T30" fmla="*/ 0 w 696"/>
                    <a:gd name="T31" fmla="*/ 0 h 403"/>
                    <a:gd name="T32" fmla="*/ 0 w 696"/>
                    <a:gd name="T33" fmla="*/ 0 h 403"/>
                    <a:gd name="T34" fmla="*/ 0 w 696"/>
                    <a:gd name="T35" fmla="*/ 0 h 403"/>
                    <a:gd name="T36" fmla="*/ 0 w 696"/>
                    <a:gd name="T37" fmla="*/ 0 h 403"/>
                    <a:gd name="T38" fmla="*/ 0 w 696"/>
                    <a:gd name="T39" fmla="*/ 0 h 403"/>
                    <a:gd name="T40" fmla="*/ 0 w 696"/>
                    <a:gd name="T41" fmla="*/ 0 h 403"/>
                    <a:gd name="T42" fmla="*/ 0 w 696"/>
                    <a:gd name="T43" fmla="*/ 0 h 403"/>
                    <a:gd name="T44" fmla="*/ 0 w 696"/>
                    <a:gd name="T45" fmla="*/ 0 h 403"/>
                    <a:gd name="T46" fmla="*/ 0 w 696"/>
                    <a:gd name="T47" fmla="*/ 0 h 403"/>
                    <a:gd name="T48" fmla="*/ 0 w 696"/>
                    <a:gd name="T49" fmla="*/ 0 h 403"/>
                    <a:gd name="T50" fmla="*/ 0 w 696"/>
                    <a:gd name="T51" fmla="*/ 0 h 403"/>
                    <a:gd name="T52" fmla="*/ 0 w 696"/>
                    <a:gd name="T53" fmla="*/ 0 h 403"/>
                    <a:gd name="T54" fmla="*/ 0 w 696"/>
                    <a:gd name="T55" fmla="*/ 0 h 403"/>
                    <a:gd name="T56" fmla="*/ 0 w 696"/>
                    <a:gd name="T57" fmla="*/ 0 h 403"/>
                    <a:gd name="T58" fmla="*/ 0 w 696"/>
                    <a:gd name="T59" fmla="*/ 0 h 403"/>
                    <a:gd name="T60" fmla="*/ 0 w 696"/>
                    <a:gd name="T61" fmla="*/ 0 h 403"/>
                    <a:gd name="T62" fmla="*/ 0 w 696"/>
                    <a:gd name="T63" fmla="*/ 0 h 403"/>
                    <a:gd name="T64" fmla="*/ 0 w 696"/>
                    <a:gd name="T65" fmla="*/ 0 h 403"/>
                    <a:gd name="T66" fmla="*/ 0 w 696"/>
                    <a:gd name="T67" fmla="*/ 0 h 403"/>
                    <a:gd name="T68" fmla="*/ 0 w 696"/>
                    <a:gd name="T69" fmla="*/ 0 h 403"/>
                    <a:gd name="T70" fmla="*/ 0 w 696"/>
                    <a:gd name="T71" fmla="*/ 0 h 403"/>
                    <a:gd name="T72" fmla="*/ 0 w 696"/>
                    <a:gd name="T73" fmla="*/ 0 h 403"/>
                    <a:gd name="T74" fmla="*/ 0 w 696"/>
                    <a:gd name="T75" fmla="*/ 0 h 403"/>
                    <a:gd name="T76" fmla="*/ 0 w 696"/>
                    <a:gd name="T77" fmla="*/ 0 h 403"/>
                    <a:gd name="T78" fmla="*/ 0 w 696"/>
                    <a:gd name="T79" fmla="*/ 0 h 403"/>
                    <a:gd name="T80" fmla="*/ 0 w 696"/>
                    <a:gd name="T81" fmla="*/ 0 h 403"/>
                    <a:gd name="T82" fmla="*/ 0 w 696"/>
                    <a:gd name="T83" fmla="*/ 0 h 403"/>
                    <a:gd name="T84" fmla="*/ 0 w 696"/>
                    <a:gd name="T85" fmla="*/ 0 h 403"/>
                    <a:gd name="T86" fmla="*/ 0 w 696"/>
                    <a:gd name="T87" fmla="*/ 0 h 403"/>
                    <a:gd name="T88" fmla="*/ 0 w 696"/>
                    <a:gd name="T89" fmla="*/ 0 h 403"/>
                    <a:gd name="T90" fmla="*/ 0 w 696"/>
                    <a:gd name="T91" fmla="*/ 0 h 403"/>
                    <a:gd name="T92" fmla="*/ 0 w 696"/>
                    <a:gd name="T93" fmla="*/ 0 h 403"/>
                    <a:gd name="T94" fmla="*/ 0 w 696"/>
                    <a:gd name="T95" fmla="*/ 0 h 403"/>
                    <a:gd name="T96" fmla="*/ 0 w 696"/>
                    <a:gd name="T97" fmla="*/ 0 h 403"/>
                    <a:gd name="T98" fmla="*/ 0 w 696"/>
                    <a:gd name="T99" fmla="*/ 0 h 403"/>
                    <a:gd name="T100" fmla="*/ 0 w 696"/>
                    <a:gd name="T101" fmla="*/ 0 h 403"/>
                    <a:gd name="T102" fmla="*/ 0 w 696"/>
                    <a:gd name="T103" fmla="*/ 0 h 403"/>
                    <a:gd name="T104" fmla="*/ 0 w 696"/>
                    <a:gd name="T105" fmla="*/ 0 h 403"/>
                    <a:gd name="T106" fmla="*/ 0 w 696"/>
                    <a:gd name="T107" fmla="*/ 0 h 403"/>
                    <a:gd name="T108" fmla="*/ 0 w 696"/>
                    <a:gd name="T109" fmla="*/ 0 h 403"/>
                    <a:gd name="T110" fmla="*/ 0 w 696"/>
                    <a:gd name="T111" fmla="*/ 0 h 403"/>
                    <a:gd name="T112" fmla="*/ 0 w 696"/>
                    <a:gd name="T113" fmla="*/ 0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96" h="403">
                      <a:moveTo>
                        <a:pt x="522" y="32"/>
                      </a:moveTo>
                      <a:lnTo>
                        <a:pt x="503" y="52"/>
                      </a:lnTo>
                      <a:lnTo>
                        <a:pt x="485" y="70"/>
                      </a:lnTo>
                      <a:lnTo>
                        <a:pt x="466" y="87"/>
                      </a:lnTo>
                      <a:lnTo>
                        <a:pt x="448" y="102"/>
                      </a:lnTo>
                      <a:lnTo>
                        <a:pt x="430" y="116"/>
                      </a:lnTo>
                      <a:lnTo>
                        <a:pt x="412" y="128"/>
                      </a:lnTo>
                      <a:lnTo>
                        <a:pt x="395" y="139"/>
                      </a:lnTo>
                      <a:lnTo>
                        <a:pt x="377" y="150"/>
                      </a:lnTo>
                      <a:lnTo>
                        <a:pt x="361" y="159"/>
                      </a:lnTo>
                      <a:lnTo>
                        <a:pt x="344" y="167"/>
                      </a:lnTo>
                      <a:lnTo>
                        <a:pt x="328" y="175"/>
                      </a:lnTo>
                      <a:lnTo>
                        <a:pt x="312" y="181"/>
                      </a:lnTo>
                      <a:lnTo>
                        <a:pt x="297" y="186"/>
                      </a:lnTo>
                      <a:lnTo>
                        <a:pt x="282" y="190"/>
                      </a:lnTo>
                      <a:lnTo>
                        <a:pt x="268" y="194"/>
                      </a:lnTo>
                      <a:lnTo>
                        <a:pt x="254" y="197"/>
                      </a:lnTo>
                      <a:lnTo>
                        <a:pt x="228" y="201"/>
                      </a:lnTo>
                      <a:lnTo>
                        <a:pt x="205" y="204"/>
                      </a:lnTo>
                      <a:lnTo>
                        <a:pt x="184" y="204"/>
                      </a:lnTo>
                      <a:lnTo>
                        <a:pt x="166" y="202"/>
                      </a:lnTo>
                      <a:lnTo>
                        <a:pt x="140" y="199"/>
                      </a:lnTo>
                      <a:lnTo>
                        <a:pt x="130" y="196"/>
                      </a:lnTo>
                      <a:lnTo>
                        <a:pt x="131" y="197"/>
                      </a:lnTo>
                      <a:lnTo>
                        <a:pt x="122" y="194"/>
                      </a:lnTo>
                      <a:lnTo>
                        <a:pt x="111" y="193"/>
                      </a:lnTo>
                      <a:lnTo>
                        <a:pt x="102" y="192"/>
                      </a:lnTo>
                      <a:lnTo>
                        <a:pt x="92" y="192"/>
                      </a:lnTo>
                      <a:lnTo>
                        <a:pt x="83" y="194"/>
                      </a:lnTo>
                      <a:lnTo>
                        <a:pt x="73" y="196"/>
                      </a:lnTo>
                      <a:lnTo>
                        <a:pt x="64" y="199"/>
                      </a:lnTo>
                      <a:lnTo>
                        <a:pt x="56" y="202"/>
                      </a:lnTo>
                      <a:lnTo>
                        <a:pt x="46" y="208"/>
                      </a:lnTo>
                      <a:lnTo>
                        <a:pt x="39" y="213"/>
                      </a:lnTo>
                      <a:lnTo>
                        <a:pt x="32" y="219"/>
                      </a:lnTo>
                      <a:lnTo>
                        <a:pt x="25" y="226"/>
                      </a:lnTo>
                      <a:lnTo>
                        <a:pt x="18" y="235"/>
                      </a:lnTo>
                      <a:lnTo>
                        <a:pt x="13" y="243"/>
                      </a:lnTo>
                      <a:lnTo>
                        <a:pt x="9" y="251"/>
                      </a:lnTo>
                      <a:lnTo>
                        <a:pt x="5" y="260"/>
                      </a:lnTo>
                      <a:lnTo>
                        <a:pt x="3" y="271"/>
                      </a:lnTo>
                      <a:lnTo>
                        <a:pt x="1" y="281"/>
                      </a:lnTo>
                      <a:lnTo>
                        <a:pt x="0" y="290"/>
                      </a:lnTo>
                      <a:lnTo>
                        <a:pt x="1" y="301"/>
                      </a:lnTo>
                      <a:lnTo>
                        <a:pt x="2" y="310"/>
                      </a:lnTo>
                      <a:lnTo>
                        <a:pt x="4" y="319"/>
                      </a:lnTo>
                      <a:lnTo>
                        <a:pt x="7" y="329"/>
                      </a:lnTo>
                      <a:lnTo>
                        <a:pt x="11" y="337"/>
                      </a:lnTo>
                      <a:lnTo>
                        <a:pt x="15" y="345"/>
                      </a:lnTo>
                      <a:lnTo>
                        <a:pt x="22" y="353"/>
                      </a:lnTo>
                      <a:lnTo>
                        <a:pt x="28" y="361"/>
                      </a:lnTo>
                      <a:lnTo>
                        <a:pt x="34" y="367"/>
                      </a:lnTo>
                      <a:lnTo>
                        <a:pt x="42" y="373"/>
                      </a:lnTo>
                      <a:lnTo>
                        <a:pt x="50" y="378"/>
                      </a:lnTo>
                      <a:lnTo>
                        <a:pt x="60" y="383"/>
                      </a:lnTo>
                      <a:lnTo>
                        <a:pt x="69" y="387"/>
                      </a:lnTo>
                      <a:lnTo>
                        <a:pt x="74" y="389"/>
                      </a:lnTo>
                      <a:lnTo>
                        <a:pt x="87" y="392"/>
                      </a:lnTo>
                      <a:lnTo>
                        <a:pt x="104" y="396"/>
                      </a:lnTo>
                      <a:lnTo>
                        <a:pt x="127" y="399"/>
                      </a:lnTo>
                      <a:lnTo>
                        <a:pt x="155" y="402"/>
                      </a:lnTo>
                      <a:lnTo>
                        <a:pt x="188" y="403"/>
                      </a:lnTo>
                      <a:lnTo>
                        <a:pt x="206" y="403"/>
                      </a:lnTo>
                      <a:lnTo>
                        <a:pt x="224" y="402"/>
                      </a:lnTo>
                      <a:lnTo>
                        <a:pt x="244" y="400"/>
                      </a:lnTo>
                      <a:lnTo>
                        <a:pt x="265" y="398"/>
                      </a:lnTo>
                      <a:lnTo>
                        <a:pt x="286" y="394"/>
                      </a:lnTo>
                      <a:lnTo>
                        <a:pt x="309" y="390"/>
                      </a:lnTo>
                      <a:lnTo>
                        <a:pt x="332" y="383"/>
                      </a:lnTo>
                      <a:lnTo>
                        <a:pt x="356" y="377"/>
                      </a:lnTo>
                      <a:lnTo>
                        <a:pt x="379" y="369"/>
                      </a:lnTo>
                      <a:lnTo>
                        <a:pt x="404" y="360"/>
                      </a:lnTo>
                      <a:lnTo>
                        <a:pt x="429" y="348"/>
                      </a:lnTo>
                      <a:lnTo>
                        <a:pt x="455" y="336"/>
                      </a:lnTo>
                      <a:lnTo>
                        <a:pt x="481" y="321"/>
                      </a:lnTo>
                      <a:lnTo>
                        <a:pt x="508" y="305"/>
                      </a:lnTo>
                      <a:lnTo>
                        <a:pt x="533" y="287"/>
                      </a:lnTo>
                      <a:lnTo>
                        <a:pt x="561" y="268"/>
                      </a:lnTo>
                      <a:lnTo>
                        <a:pt x="588" y="246"/>
                      </a:lnTo>
                      <a:lnTo>
                        <a:pt x="615" y="221"/>
                      </a:lnTo>
                      <a:lnTo>
                        <a:pt x="642" y="195"/>
                      </a:lnTo>
                      <a:lnTo>
                        <a:pt x="670" y="166"/>
                      </a:lnTo>
                      <a:lnTo>
                        <a:pt x="676" y="159"/>
                      </a:lnTo>
                      <a:lnTo>
                        <a:pt x="681" y="150"/>
                      </a:lnTo>
                      <a:lnTo>
                        <a:pt x="686" y="141"/>
                      </a:lnTo>
                      <a:lnTo>
                        <a:pt x="690" y="132"/>
                      </a:lnTo>
                      <a:lnTo>
                        <a:pt x="693" y="123"/>
                      </a:lnTo>
                      <a:lnTo>
                        <a:pt x="695" y="114"/>
                      </a:lnTo>
                      <a:lnTo>
                        <a:pt x="696" y="104"/>
                      </a:lnTo>
                      <a:lnTo>
                        <a:pt x="696" y="95"/>
                      </a:lnTo>
                      <a:lnTo>
                        <a:pt x="695" y="85"/>
                      </a:lnTo>
                      <a:lnTo>
                        <a:pt x="693" y="75"/>
                      </a:lnTo>
                      <a:lnTo>
                        <a:pt x="690" y="66"/>
                      </a:lnTo>
                      <a:lnTo>
                        <a:pt x="686" y="58"/>
                      </a:lnTo>
                      <a:lnTo>
                        <a:pt x="682" y="48"/>
                      </a:lnTo>
                      <a:lnTo>
                        <a:pt x="676" y="40"/>
                      </a:lnTo>
                      <a:lnTo>
                        <a:pt x="670" y="33"/>
                      </a:lnTo>
                      <a:lnTo>
                        <a:pt x="663" y="26"/>
                      </a:lnTo>
                      <a:lnTo>
                        <a:pt x="655" y="18"/>
                      </a:lnTo>
                      <a:lnTo>
                        <a:pt x="647" y="13"/>
                      </a:lnTo>
                      <a:lnTo>
                        <a:pt x="638" y="9"/>
                      </a:lnTo>
                      <a:lnTo>
                        <a:pt x="629" y="5"/>
                      </a:lnTo>
                      <a:lnTo>
                        <a:pt x="619" y="2"/>
                      </a:lnTo>
                      <a:lnTo>
                        <a:pt x="610" y="0"/>
                      </a:lnTo>
                      <a:lnTo>
                        <a:pt x="601" y="0"/>
                      </a:lnTo>
                      <a:lnTo>
                        <a:pt x="591" y="0"/>
                      </a:lnTo>
                      <a:lnTo>
                        <a:pt x="582" y="0"/>
                      </a:lnTo>
                      <a:lnTo>
                        <a:pt x="572" y="2"/>
                      </a:lnTo>
                      <a:lnTo>
                        <a:pt x="562" y="5"/>
                      </a:lnTo>
                      <a:lnTo>
                        <a:pt x="554" y="8"/>
                      </a:lnTo>
                      <a:lnTo>
                        <a:pt x="545" y="13"/>
                      </a:lnTo>
                      <a:lnTo>
                        <a:pt x="536" y="18"/>
                      </a:lnTo>
                      <a:lnTo>
                        <a:pt x="529" y="25"/>
                      </a:lnTo>
                      <a:lnTo>
                        <a:pt x="522" y="3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0" name="Freeform 2187">
                  <a:extLst>
                    <a:ext uri="{FF2B5EF4-FFF2-40B4-BE49-F238E27FC236}">
                      <a16:creationId xmlns:a16="http://schemas.microsoft.com/office/drawing/2014/main" id="{527A8CD9-A383-4FB7-ADAE-72CA85B5CD5A}"/>
                    </a:ext>
                  </a:extLst>
                </p:cNvPr>
                <p:cNvSpPr>
                  <a:spLocks/>
                </p:cNvSpPr>
                <p:nvPr/>
              </p:nvSpPr>
              <p:spPr bwMode="auto">
                <a:xfrm>
                  <a:off x="1944" y="2424"/>
                  <a:ext cx="181" cy="270"/>
                </a:xfrm>
                <a:custGeom>
                  <a:avLst/>
                  <a:gdLst>
                    <a:gd name="T0" fmla="*/ 0 w 2714"/>
                    <a:gd name="T1" fmla="*/ 0 h 4061"/>
                    <a:gd name="T2" fmla="*/ 0 w 2714"/>
                    <a:gd name="T3" fmla="*/ 0 h 4061"/>
                    <a:gd name="T4" fmla="*/ 0 w 2714"/>
                    <a:gd name="T5" fmla="*/ 0 h 4061"/>
                    <a:gd name="T6" fmla="*/ 0 w 2714"/>
                    <a:gd name="T7" fmla="*/ 0 h 4061"/>
                    <a:gd name="T8" fmla="*/ 0 w 2714"/>
                    <a:gd name="T9" fmla="*/ 0 h 4061"/>
                    <a:gd name="T10" fmla="*/ 0 w 2714"/>
                    <a:gd name="T11" fmla="*/ 0 h 4061"/>
                    <a:gd name="T12" fmla="*/ 0 w 2714"/>
                    <a:gd name="T13" fmla="*/ 0 h 4061"/>
                    <a:gd name="T14" fmla="*/ 0 w 2714"/>
                    <a:gd name="T15" fmla="*/ 0 h 4061"/>
                    <a:gd name="T16" fmla="*/ 0 w 2714"/>
                    <a:gd name="T17" fmla="*/ 0 h 4061"/>
                    <a:gd name="T18" fmla="*/ 0 w 2714"/>
                    <a:gd name="T19" fmla="*/ 0 h 4061"/>
                    <a:gd name="T20" fmla="*/ 0 w 2714"/>
                    <a:gd name="T21" fmla="*/ 0 h 4061"/>
                    <a:gd name="T22" fmla="*/ 0 w 2714"/>
                    <a:gd name="T23" fmla="*/ 0 h 4061"/>
                    <a:gd name="T24" fmla="*/ 0 w 2714"/>
                    <a:gd name="T25" fmla="*/ 0 h 4061"/>
                    <a:gd name="T26" fmla="*/ 0 w 2714"/>
                    <a:gd name="T27" fmla="*/ 0 h 4061"/>
                    <a:gd name="T28" fmla="*/ 0 w 2714"/>
                    <a:gd name="T29" fmla="*/ 0 h 4061"/>
                    <a:gd name="T30" fmla="*/ 0 w 2714"/>
                    <a:gd name="T31" fmla="*/ 0 h 4061"/>
                    <a:gd name="T32" fmla="*/ 0 w 2714"/>
                    <a:gd name="T33" fmla="*/ 0 h 4061"/>
                    <a:gd name="T34" fmla="*/ 0 w 2714"/>
                    <a:gd name="T35" fmla="*/ 0 h 4061"/>
                    <a:gd name="T36" fmla="*/ 0 w 2714"/>
                    <a:gd name="T37" fmla="*/ 0 h 4061"/>
                    <a:gd name="T38" fmla="*/ 0 w 2714"/>
                    <a:gd name="T39" fmla="*/ 0 h 4061"/>
                    <a:gd name="T40" fmla="*/ 0 w 2714"/>
                    <a:gd name="T41" fmla="*/ 0 h 4061"/>
                    <a:gd name="T42" fmla="*/ 0 w 2714"/>
                    <a:gd name="T43" fmla="*/ 0 h 4061"/>
                    <a:gd name="T44" fmla="*/ 0 w 2714"/>
                    <a:gd name="T45" fmla="*/ 0 h 4061"/>
                    <a:gd name="T46" fmla="*/ 0 w 2714"/>
                    <a:gd name="T47" fmla="*/ 0 h 4061"/>
                    <a:gd name="T48" fmla="*/ 0 w 2714"/>
                    <a:gd name="T49" fmla="*/ 0 h 4061"/>
                    <a:gd name="T50" fmla="*/ 0 w 2714"/>
                    <a:gd name="T51" fmla="*/ 0 h 4061"/>
                    <a:gd name="T52" fmla="*/ 0 w 2714"/>
                    <a:gd name="T53" fmla="*/ 0 h 4061"/>
                    <a:gd name="T54" fmla="*/ 0 w 2714"/>
                    <a:gd name="T55" fmla="*/ 0 h 4061"/>
                    <a:gd name="T56" fmla="*/ 0 w 2714"/>
                    <a:gd name="T57" fmla="*/ 0 h 4061"/>
                    <a:gd name="T58" fmla="*/ 0 w 2714"/>
                    <a:gd name="T59" fmla="*/ 0 h 4061"/>
                    <a:gd name="T60" fmla="*/ 0 w 2714"/>
                    <a:gd name="T61" fmla="*/ 0 h 4061"/>
                    <a:gd name="T62" fmla="*/ 0 w 2714"/>
                    <a:gd name="T63" fmla="*/ 0 h 4061"/>
                    <a:gd name="T64" fmla="*/ 0 w 2714"/>
                    <a:gd name="T65" fmla="*/ 0 h 4061"/>
                    <a:gd name="T66" fmla="*/ 0 w 2714"/>
                    <a:gd name="T67" fmla="*/ 0 h 4061"/>
                    <a:gd name="T68" fmla="*/ 0 w 2714"/>
                    <a:gd name="T69" fmla="*/ 0 h 4061"/>
                    <a:gd name="T70" fmla="*/ 0 w 2714"/>
                    <a:gd name="T71" fmla="*/ 0 h 4061"/>
                    <a:gd name="T72" fmla="*/ 0 w 2714"/>
                    <a:gd name="T73" fmla="*/ 0 h 4061"/>
                    <a:gd name="T74" fmla="*/ 0 w 2714"/>
                    <a:gd name="T75" fmla="*/ 0 h 4061"/>
                    <a:gd name="T76" fmla="*/ 0 w 2714"/>
                    <a:gd name="T77" fmla="*/ 0 h 4061"/>
                    <a:gd name="T78" fmla="*/ 0 w 2714"/>
                    <a:gd name="T79" fmla="*/ 0 h 4061"/>
                    <a:gd name="T80" fmla="*/ 0 w 2714"/>
                    <a:gd name="T81" fmla="*/ 0 h 4061"/>
                    <a:gd name="T82" fmla="*/ 0 w 2714"/>
                    <a:gd name="T83" fmla="*/ 0 h 4061"/>
                    <a:gd name="T84" fmla="*/ 0 w 2714"/>
                    <a:gd name="T85" fmla="*/ 0 h 4061"/>
                    <a:gd name="T86" fmla="*/ 0 w 2714"/>
                    <a:gd name="T87" fmla="*/ 0 h 4061"/>
                    <a:gd name="T88" fmla="*/ 0 w 2714"/>
                    <a:gd name="T89" fmla="*/ 0 h 4061"/>
                    <a:gd name="T90" fmla="*/ 0 w 2714"/>
                    <a:gd name="T91" fmla="*/ 0 h 4061"/>
                    <a:gd name="T92" fmla="*/ 0 w 2714"/>
                    <a:gd name="T93" fmla="*/ 0 h 4061"/>
                    <a:gd name="T94" fmla="*/ 0 w 2714"/>
                    <a:gd name="T95" fmla="*/ 0 h 4061"/>
                    <a:gd name="T96" fmla="*/ 0 w 2714"/>
                    <a:gd name="T97" fmla="*/ 0 h 4061"/>
                    <a:gd name="T98" fmla="*/ 0 w 2714"/>
                    <a:gd name="T99" fmla="*/ 0 h 4061"/>
                    <a:gd name="T100" fmla="*/ 0 w 2714"/>
                    <a:gd name="T101" fmla="*/ 0 h 4061"/>
                    <a:gd name="T102" fmla="*/ 0 w 2714"/>
                    <a:gd name="T103" fmla="*/ 0 h 4061"/>
                    <a:gd name="T104" fmla="*/ 0 w 2714"/>
                    <a:gd name="T105" fmla="*/ 0 h 4061"/>
                    <a:gd name="T106" fmla="*/ 0 w 2714"/>
                    <a:gd name="T107" fmla="*/ 0 h 4061"/>
                    <a:gd name="T108" fmla="*/ 0 w 2714"/>
                    <a:gd name="T109" fmla="*/ 0 h 4061"/>
                    <a:gd name="T110" fmla="*/ 0 w 2714"/>
                    <a:gd name="T111" fmla="*/ 0 h 4061"/>
                    <a:gd name="T112" fmla="*/ 0 w 2714"/>
                    <a:gd name="T113" fmla="*/ 0 h 4061"/>
                    <a:gd name="T114" fmla="*/ 0 w 2714"/>
                    <a:gd name="T115" fmla="*/ 0 h 4061"/>
                    <a:gd name="T116" fmla="*/ 0 w 2714"/>
                    <a:gd name="T117" fmla="*/ 0 h 4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14" h="4061">
                      <a:moveTo>
                        <a:pt x="2604" y="212"/>
                      </a:moveTo>
                      <a:lnTo>
                        <a:pt x="2604" y="212"/>
                      </a:lnTo>
                      <a:lnTo>
                        <a:pt x="2614" y="212"/>
                      </a:lnTo>
                      <a:lnTo>
                        <a:pt x="2624" y="212"/>
                      </a:lnTo>
                      <a:lnTo>
                        <a:pt x="2634" y="210"/>
                      </a:lnTo>
                      <a:lnTo>
                        <a:pt x="2643" y="208"/>
                      </a:lnTo>
                      <a:lnTo>
                        <a:pt x="2653" y="204"/>
                      </a:lnTo>
                      <a:lnTo>
                        <a:pt x="2661" y="200"/>
                      </a:lnTo>
                      <a:lnTo>
                        <a:pt x="2669" y="195"/>
                      </a:lnTo>
                      <a:lnTo>
                        <a:pt x="2677" y="189"/>
                      </a:lnTo>
                      <a:lnTo>
                        <a:pt x="2685" y="183"/>
                      </a:lnTo>
                      <a:lnTo>
                        <a:pt x="2691" y="175"/>
                      </a:lnTo>
                      <a:lnTo>
                        <a:pt x="2697" y="168"/>
                      </a:lnTo>
                      <a:lnTo>
                        <a:pt x="2701" y="160"/>
                      </a:lnTo>
                      <a:lnTo>
                        <a:pt x="2706" y="152"/>
                      </a:lnTo>
                      <a:lnTo>
                        <a:pt x="2709" y="142"/>
                      </a:lnTo>
                      <a:lnTo>
                        <a:pt x="2712" y="132"/>
                      </a:lnTo>
                      <a:lnTo>
                        <a:pt x="2714" y="122"/>
                      </a:lnTo>
                      <a:lnTo>
                        <a:pt x="2714" y="112"/>
                      </a:lnTo>
                      <a:lnTo>
                        <a:pt x="2714" y="102"/>
                      </a:lnTo>
                      <a:lnTo>
                        <a:pt x="2712" y="92"/>
                      </a:lnTo>
                      <a:lnTo>
                        <a:pt x="2709" y="82"/>
                      </a:lnTo>
                      <a:lnTo>
                        <a:pt x="2706" y="73"/>
                      </a:lnTo>
                      <a:lnTo>
                        <a:pt x="2702" y="65"/>
                      </a:lnTo>
                      <a:lnTo>
                        <a:pt x="2697" y="57"/>
                      </a:lnTo>
                      <a:lnTo>
                        <a:pt x="2692" y="49"/>
                      </a:lnTo>
                      <a:lnTo>
                        <a:pt x="2686" y="42"/>
                      </a:lnTo>
                      <a:lnTo>
                        <a:pt x="2678" y="35"/>
                      </a:lnTo>
                      <a:lnTo>
                        <a:pt x="2670" y="30"/>
                      </a:lnTo>
                      <a:lnTo>
                        <a:pt x="2662" y="25"/>
                      </a:lnTo>
                      <a:lnTo>
                        <a:pt x="2654" y="20"/>
                      </a:lnTo>
                      <a:lnTo>
                        <a:pt x="2644" y="16"/>
                      </a:lnTo>
                      <a:lnTo>
                        <a:pt x="2634" y="14"/>
                      </a:lnTo>
                      <a:lnTo>
                        <a:pt x="2625" y="12"/>
                      </a:lnTo>
                      <a:lnTo>
                        <a:pt x="2599" y="10"/>
                      </a:lnTo>
                      <a:lnTo>
                        <a:pt x="2546" y="7"/>
                      </a:lnTo>
                      <a:lnTo>
                        <a:pt x="2469" y="3"/>
                      </a:lnTo>
                      <a:lnTo>
                        <a:pt x="2370" y="1"/>
                      </a:lnTo>
                      <a:lnTo>
                        <a:pt x="2313" y="0"/>
                      </a:lnTo>
                      <a:lnTo>
                        <a:pt x="2252" y="1"/>
                      </a:lnTo>
                      <a:lnTo>
                        <a:pt x="2187" y="3"/>
                      </a:lnTo>
                      <a:lnTo>
                        <a:pt x="2119" y="6"/>
                      </a:lnTo>
                      <a:lnTo>
                        <a:pt x="2047" y="10"/>
                      </a:lnTo>
                      <a:lnTo>
                        <a:pt x="1972" y="16"/>
                      </a:lnTo>
                      <a:lnTo>
                        <a:pt x="1895" y="23"/>
                      </a:lnTo>
                      <a:lnTo>
                        <a:pt x="1815" y="34"/>
                      </a:lnTo>
                      <a:lnTo>
                        <a:pt x="1733" y="46"/>
                      </a:lnTo>
                      <a:lnTo>
                        <a:pt x="1651" y="60"/>
                      </a:lnTo>
                      <a:lnTo>
                        <a:pt x="1566" y="77"/>
                      </a:lnTo>
                      <a:lnTo>
                        <a:pt x="1481" y="97"/>
                      </a:lnTo>
                      <a:lnTo>
                        <a:pt x="1396" y="119"/>
                      </a:lnTo>
                      <a:lnTo>
                        <a:pt x="1310" y="144"/>
                      </a:lnTo>
                      <a:lnTo>
                        <a:pt x="1226" y="173"/>
                      </a:lnTo>
                      <a:lnTo>
                        <a:pt x="1142" y="205"/>
                      </a:lnTo>
                      <a:lnTo>
                        <a:pt x="1058" y="242"/>
                      </a:lnTo>
                      <a:lnTo>
                        <a:pt x="976" y="281"/>
                      </a:lnTo>
                      <a:lnTo>
                        <a:pt x="896" y="324"/>
                      </a:lnTo>
                      <a:lnTo>
                        <a:pt x="818" y="372"/>
                      </a:lnTo>
                      <a:lnTo>
                        <a:pt x="742" y="424"/>
                      </a:lnTo>
                      <a:lnTo>
                        <a:pt x="669" y="480"/>
                      </a:lnTo>
                      <a:lnTo>
                        <a:pt x="599" y="541"/>
                      </a:lnTo>
                      <a:lnTo>
                        <a:pt x="533" y="608"/>
                      </a:lnTo>
                      <a:lnTo>
                        <a:pt x="481" y="665"/>
                      </a:lnTo>
                      <a:lnTo>
                        <a:pt x="433" y="720"/>
                      </a:lnTo>
                      <a:lnTo>
                        <a:pt x="388" y="776"/>
                      </a:lnTo>
                      <a:lnTo>
                        <a:pt x="347" y="831"/>
                      </a:lnTo>
                      <a:lnTo>
                        <a:pt x="307" y="886"/>
                      </a:lnTo>
                      <a:lnTo>
                        <a:pt x="271" y="940"/>
                      </a:lnTo>
                      <a:lnTo>
                        <a:pt x="238" y="992"/>
                      </a:lnTo>
                      <a:lnTo>
                        <a:pt x="208" y="1045"/>
                      </a:lnTo>
                      <a:lnTo>
                        <a:pt x="180" y="1097"/>
                      </a:lnTo>
                      <a:lnTo>
                        <a:pt x="155" y="1147"/>
                      </a:lnTo>
                      <a:lnTo>
                        <a:pt x="133" y="1197"/>
                      </a:lnTo>
                      <a:lnTo>
                        <a:pt x="112" y="1246"/>
                      </a:lnTo>
                      <a:lnTo>
                        <a:pt x="93" y="1294"/>
                      </a:lnTo>
                      <a:lnTo>
                        <a:pt x="78" y="1341"/>
                      </a:lnTo>
                      <a:lnTo>
                        <a:pt x="63" y="1386"/>
                      </a:lnTo>
                      <a:lnTo>
                        <a:pt x="51" y="1432"/>
                      </a:lnTo>
                      <a:lnTo>
                        <a:pt x="40" y="1475"/>
                      </a:lnTo>
                      <a:lnTo>
                        <a:pt x="30" y="1517"/>
                      </a:lnTo>
                      <a:lnTo>
                        <a:pt x="23" y="1559"/>
                      </a:lnTo>
                      <a:lnTo>
                        <a:pt x="17" y="1599"/>
                      </a:lnTo>
                      <a:lnTo>
                        <a:pt x="12" y="1638"/>
                      </a:lnTo>
                      <a:lnTo>
                        <a:pt x="7" y="1676"/>
                      </a:lnTo>
                      <a:lnTo>
                        <a:pt x="4" y="1712"/>
                      </a:lnTo>
                      <a:lnTo>
                        <a:pt x="2" y="1746"/>
                      </a:lnTo>
                      <a:lnTo>
                        <a:pt x="1" y="1779"/>
                      </a:lnTo>
                      <a:lnTo>
                        <a:pt x="0" y="1811"/>
                      </a:lnTo>
                      <a:lnTo>
                        <a:pt x="0" y="1841"/>
                      </a:lnTo>
                      <a:lnTo>
                        <a:pt x="1" y="1870"/>
                      </a:lnTo>
                      <a:lnTo>
                        <a:pt x="3" y="1923"/>
                      </a:lnTo>
                      <a:lnTo>
                        <a:pt x="5" y="1968"/>
                      </a:lnTo>
                      <a:lnTo>
                        <a:pt x="7" y="2004"/>
                      </a:lnTo>
                      <a:lnTo>
                        <a:pt x="14" y="2099"/>
                      </a:lnTo>
                      <a:lnTo>
                        <a:pt x="23" y="2192"/>
                      </a:lnTo>
                      <a:lnTo>
                        <a:pt x="35" y="2285"/>
                      </a:lnTo>
                      <a:lnTo>
                        <a:pt x="50" y="2377"/>
                      </a:lnTo>
                      <a:lnTo>
                        <a:pt x="67" y="2468"/>
                      </a:lnTo>
                      <a:lnTo>
                        <a:pt x="88" y="2559"/>
                      </a:lnTo>
                      <a:lnTo>
                        <a:pt x="110" y="2648"/>
                      </a:lnTo>
                      <a:lnTo>
                        <a:pt x="135" y="2735"/>
                      </a:lnTo>
                      <a:lnTo>
                        <a:pt x="161" y="2821"/>
                      </a:lnTo>
                      <a:lnTo>
                        <a:pt x="187" y="2906"/>
                      </a:lnTo>
                      <a:lnTo>
                        <a:pt x="216" y="2990"/>
                      </a:lnTo>
                      <a:lnTo>
                        <a:pt x="246" y="3070"/>
                      </a:lnTo>
                      <a:lnTo>
                        <a:pt x="276" y="3149"/>
                      </a:lnTo>
                      <a:lnTo>
                        <a:pt x="307" y="3226"/>
                      </a:lnTo>
                      <a:lnTo>
                        <a:pt x="339" y="3299"/>
                      </a:lnTo>
                      <a:lnTo>
                        <a:pt x="371" y="3370"/>
                      </a:lnTo>
                      <a:lnTo>
                        <a:pt x="402" y="3440"/>
                      </a:lnTo>
                      <a:lnTo>
                        <a:pt x="433" y="3505"/>
                      </a:lnTo>
                      <a:lnTo>
                        <a:pt x="465" y="3567"/>
                      </a:lnTo>
                      <a:lnTo>
                        <a:pt x="496" y="3626"/>
                      </a:lnTo>
                      <a:lnTo>
                        <a:pt x="524" y="3681"/>
                      </a:lnTo>
                      <a:lnTo>
                        <a:pt x="552" y="3733"/>
                      </a:lnTo>
                      <a:lnTo>
                        <a:pt x="579" y="3782"/>
                      </a:lnTo>
                      <a:lnTo>
                        <a:pt x="604" y="3825"/>
                      </a:lnTo>
                      <a:lnTo>
                        <a:pt x="649" y="3902"/>
                      </a:lnTo>
                      <a:lnTo>
                        <a:pt x="684" y="3960"/>
                      </a:lnTo>
                      <a:lnTo>
                        <a:pt x="709" y="3998"/>
                      </a:lnTo>
                      <a:lnTo>
                        <a:pt x="721" y="4016"/>
                      </a:lnTo>
                      <a:lnTo>
                        <a:pt x="727" y="4025"/>
                      </a:lnTo>
                      <a:lnTo>
                        <a:pt x="733" y="4032"/>
                      </a:lnTo>
                      <a:lnTo>
                        <a:pt x="741" y="4039"/>
                      </a:lnTo>
                      <a:lnTo>
                        <a:pt x="749" y="4044"/>
                      </a:lnTo>
                      <a:lnTo>
                        <a:pt x="757" y="4050"/>
                      </a:lnTo>
                      <a:lnTo>
                        <a:pt x="766" y="4054"/>
                      </a:lnTo>
                      <a:lnTo>
                        <a:pt x="775" y="4057"/>
                      </a:lnTo>
                      <a:lnTo>
                        <a:pt x="784" y="4059"/>
                      </a:lnTo>
                      <a:lnTo>
                        <a:pt x="794" y="4061"/>
                      </a:lnTo>
                      <a:lnTo>
                        <a:pt x="804" y="4061"/>
                      </a:lnTo>
                      <a:lnTo>
                        <a:pt x="813" y="4061"/>
                      </a:lnTo>
                      <a:lnTo>
                        <a:pt x="822" y="4059"/>
                      </a:lnTo>
                      <a:lnTo>
                        <a:pt x="833" y="4057"/>
                      </a:lnTo>
                      <a:lnTo>
                        <a:pt x="842" y="4054"/>
                      </a:lnTo>
                      <a:lnTo>
                        <a:pt x="850" y="4050"/>
                      </a:lnTo>
                      <a:lnTo>
                        <a:pt x="860" y="4044"/>
                      </a:lnTo>
                      <a:lnTo>
                        <a:pt x="868" y="4038"/>
                      </a:lnTo>
                      <a:lnTo>
                        <a:pt x="875" y="4031"/>
                      </a:lnTo>
                      <a:lnTo>
                        <a:pt x="881" y="4024"/>
                      </a:lnTo>
                      <a:lnTo>
                        <a:pt x="887" y="4016"/>
                      </a:lnTo>
                      <a:lnTo>
                        <a:pt x="893" y="4008"/>
                      </a:lnTo>
                      <a:lnTo>
                        <a:pt x="897" y="3999"/>
                      </a:lnTo>
                      <a:lnTo>
                        <a:pt x="900" y="3990"/>
                      </a:lnTo>
                      <a:lnTo>
                        <a:pt x="902" y="3980"/>
                      </a:lnTo>
                      <a:lnTo>
                        <a:pt x="903" y="3971"/>
                      </a:lnTo>
                      <a:lnTo>
                        <a:pt x="904" y="3962"/>
                      </a:lnTo>
                      <a:lnTo>
                        <a:pt x="903" y="3952"/>
                      </a:lnTo>
                      <a:lnTo>
                        <a:pt x="902" y="3942"/>
                      </a:lnTo>
                      <a:lnTo>
                        <a:pt x="900" y="3933"/>
                      </a:lnTo>
                      <a:lnTo>
                        <a:pt x="897" y="3923"/>
                      </a:lnTo>
                      <a:lnTo>
                        <a:pt x="893" y="3914"/>
                      </a:lnTo>
                      <a:lnTo>
                        <a:pt x="887" y="3906"/>
                      </a:lnTo>
                      <a:lnTo>
                        <a:pt x="879" y="3893"/>
                      </a:lnTo>
                      <a:lnTo>
                        <a:pt x="857" y="3859"/>
                      </a:lnTo>
                      <a:lnTo>
                        <a:pt x="825" y="3807"/>
                      </a:lnTo>
                      <a:lnTo>
                        <a:pt x="784" y="3736"/>
                      </a:lnTo>
                      <a:lnTo>
                        <a:pt x="735" y="3648"/>
                      </a:lnTo>
                      <a:lnTo>
                        <a:pt x="681" y="3546"/>
                      </a:lnTo>
                      <a:lnTo>
                        <a:pt x="652" y="3489"/>
                      </a:lnTo>
                      <a:lnTo>
                        <a:pt x="622" y="3429"/>
                      </a:lnTo>
                      <a:lnTo>
                        <a:pt x="592" y="3367"/>
                      </a:lnTo>
                      <a:lnTo>
                        <a:pt x="561" y="3301"/>
                      </a:lnTo>
                      <a:lnTo>
                        <a:pt x="530" y="3233"/>
                      </a:lnTo>
                      <a:lnTo>
                        <a:pt x="500" y="3161"/>
                      </a:lnTo>
                      <a:lnTo>
                        <a:pt x="469" y="3088"/>
                      </a:lnTo>
                      <a:lnTo>
                        <a:pt x="440" y="3013"/>
                      </a:lnTo>
                      <a:lnTo>
                        <a:pt x="411" y="2935"/>
                      </a:lnTo>
                      <a:lnTo>
                        <a:pt x="383" y="2855"/>
                      </a:lnTo>
                      <a:lnTo>
                        <a:pt x="356" y="2774"/>
                      </a:lnTo>
                      <a:lnTo>
                        <a:pt x="330" y="2691"/>
                      </a:lnTo>
                      <a:lnTo>
                        <a:pt x="306" y="2607"/>
                      </a:lnTo>
                      <a:lnTo>
                        <a:pt x="286" y="2521"/>
                      </a:lnTo>
                      <a:lnTo>
                        <a:pt x="266" y="2436"/>
                      </a:lnTo>
                      <a:lnTo>
                        <a:pt x="248" y="2349"/>
                      </a:lnTo>
                      <a:lnTo>
                        <a:pt x="234" y="2261"/>
                      </a:lnTo>
                      <a:lnTo>
                        <a:pt x="222" y="2172"/>
                      </a:lnTo>
                      <a:lnTo>
                        <a:pt x="213" y="2084"/>
                      </a:lnTo>
                      <a:lnTo>
                        <a:pt x="207" y="1995"/>
                      </a:lnTo>
                      <a:lnTo>
                        <a:pt x="205" y="1957"/>
                      </a:lnTo>
                      <a:lnTo>
                        <a:pt x="203" y="1913"/>
                      </a:lnTo>
                      <a:lnTo>
                        <a:pt x="201" y="1865"/>
                      </a:lnTo>
                      <a:lnTo>
                        <a:pt x="200" y="1839"/>
                      </a:lnTo>
                      <a:lnTo>
                        <a:pt x="200" y="1811"/>
                      </a:lnTo>
                      <a:lnTo>
                        <a:pt x="201" y="1783"/>
                      </a:lnTo>
                      <a:lnTo>
                        <a:pt x="202" y="1753"/>
                      </a:lnTo>
                      <a:lnTo>
                        <a:pt x="204" y="1722"/>
                      </a:lnTo>
                      <a:lnTo>
                        <a:pt x="206" y="1689"/>
                      </a:lnTo>
                      <a:lnTo>
                        <a:pt x="210" y="1656"/>
                      </a:lnTo>
                      <a:lnTo>
                        <a:pt x="214" y="1622"/>
                      </a:lnTo>
                      <a:lnTo>
                        <a:pt x="220" y="1587"/>
                      </a:lnTo>
                      <a:lnTo>
                        <a:pt x="227" y="1550"/>
                      </a:lnTo>
                      <a:lnTo>
                        <a:pt x="236" y="1512"/>
                      </a:lnTo>
                      <a:lnTo>
                        <a:pt x="245" y="1474"/>
                      </a:lnTo>
                      <a:lnTo>
                        <a:pt x="257" y="1435"/>
                      </a:lnTo>
                      <a:lnTo>
                        <a:pt x="269" y="1394"/>
                      </a:lnTo>
                      <a:lnTo>
                        <a:pt x="285" y="1353"/>
                      </a:lnTo>
                      <a:lnTo>
                        <a:pt x="301" y="1311"/>
                      </a:lnTo>
                      <a:lnTo>
                        <a:pt x="319" y="1267"/>
                      </a:lnTo>
                      <a:lnTo>
                        <a:pt x="339" y="1224"/>
                      </a:lnTo>
                      <a:lnTo>
                        <a:pt x="362" y="1179"/>
                      </a:lnTo>
                      <a:lnTo>
                        <a:pt x="387" y="1133"/>
                      </a:lnTo>
                      <a:lnTo>
                        <a:pt x="414" y="1087"/>
                      </a:lnTo>
                      <a:lnTo>
                        <a:pt x="444" y="1040"/>
                      </a:lnTo>
                      <a:lnTo>
                        <a:pt x="476" y="992"/>
                      </a:lnTo>
                      <a:lnTo>
                        <a:pt x="511" y="944"/>
                      </a:lnTo>
                      <a:lnTo>
                        <a:pt x="548" y="895"/>
                      </a:lnTo>
                      <a:lnTo>
                        <a:pt x="589" y="845"/>
                      </a:lnTo>
                      <a:lnTo>
                        <a:pt x="632" y="795"/>
                      </a:lnTo>
                      <a:lnTo>
                        <a:pt x="679" y="744"/>
                      </a:lnTo>
                      <a:lnTo>
                        <a:pt x="739" y="685"/>
                      </a:lnTo>
                      <a:lnTo>
                        <a:pt x="803" y="630"/>
                      </a:lnTo>
                      <a:lnTo>
                        <a:pt x="869" y="579"/>
                      </a:lnTo>
                      <a:lnTo>
                        <a:pt x="938" y="532"/>
                      </a:lnTo>
                      <a:lnTo>
                        <a:pt x="1011" y="490"/>
                      </a:lnTo>
                      <a:lnTo>
                        <a:pt x="1085" y="450"/>
                      </a:lnTo>
                      <a:lnTo>
                        <a:pt x="1161" y="415"/>
                      </a:lnTo>
                      <a:lnTo>
                        <a:pt x="1239" y="383"/>
                      </a:lnTo>
                      <a:lnTo>
                        <a:pt x="1318" y="354"/>
                      </a:lnTo>
                      <a:lnTo>
                        <a:pt x="1396" y="328"/>
                      </a:lnTo>
                      <a:lnTo>
                        <a:pt x="1477" y="306"/>
                      </a:lnTo>
                      <a:lnTo>
                        <a:pt x="1556" y="286"/>
                      </a:lnTo>
                      <a:lnTo>
                        <a:pt x="1636" y="269"/>
                      </a:lnTo>
                      <a:lnTo>
                        <a:pt x="1715" y="254"/>
                      </a:lnTo>
                      <a:lnTo>
                        <a:pt x="1792" y="241"/>
                      </a:lnTo>
                      <a:lnTo>
                        <a:pt x="1869" y="230"/>
                      </a:lnTo>
                      <a:lnTo>
                        <a:pt x="1943" y="222"/>
                      </a:lnTo>
                      <a:lnTo>
                        <a:pt x="2016" y="215"/>
                      </a:lnTo>
                      <a:lnTo>
                        <a:pt x="2085" y="210"/>
                      </a:lnTo>
                      <a:lnTo>
                        <a:pt x="2152" y="205"/>
                      </a:lnTo>
                      <a:lnTo>
                        <a:pt x="2216" y="203"/>
                      </a:lnTo>
                      <a:lnTo>
                        <a:pt x="2276" y="201"/>
                      </a:lnTo>
                      <a:lnTo>
                        <a:pt x="2332" y="201"/>
                      </a:lnTo>
                      <a:lnTo>
                        <a:pt x="2385" y="201"/>
                      </a:lnTo>
                      <a:lnTo>
                        <a:pt x="2475" y="203"/>
                      </a:lnTo>
                      <a:lnTo>
                        <a:pt x="2543" y="206"/>
                      </a:lnTo>
                      <a:lnTo>
                        <a:pt x="2586" y="210"/>
                      </a:lnTo>
                      <a:lnTo>
                        <a:pt x="2604" y="212"/>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1" name="Freeform 2188">
                  <a:extLst>
                    <a:ext uri="{FF2B5EF4-FFF2-40B4-BE49-F238E27FC236}">
                      <a16:creationId xmlns:a16="http://schemas.microsoft.com/office/drawing/2014/main" id="{7AC3AC02-0176-45F6-ADBF-4BA8E263B639}"/>
                    </a:ext>
                  </a:extLst>
                </p:cNvPr>
                <p:cNvSpPr>
                  <a:spLocks/>
                </p:cNvSpPr>
                <p:nvPr/>
              </p:nvSpPr>
              <p:spPr bwMode="auto">
                <a:xfrm>
                  <a:off x="2128" y="2407"/>
                  <a:ext cx="79" cy="94"/>
                </a:xfrm>
                <a:custGeom>
                  <a:avLst/>
                  <a:gdLst>
                    <a:gd name="T0" fmla="*/ 0 w 1185"/>
                    <a:gd name="T1" fmla="*/ 0 h 1416"/>
                    <a:gd name="T2" fmla="*/ 0 w 1185"/>
                    <a:gd name="T3" fmla="*/ 0 h 1416"/>
                    <a:gd name="T4" fmla="*/ 0 w 1185"/>
                    <a:gd name="T5" fmla="*/ 0 h 1416"/>
                    <a:gd name="T6" fmla="*/ 0 w 1185"/>
                    <a:gd name="T7" fmla="*/ 0 h 1416"/>
                    <a:gd name="T8" fmla="*/ 0 w 1185"/>
                    <a:gd name="T9" fmla="*/ 0 h 1416"/>
                    <a:gd name="T10" fmla="*/ 0 w 1185"/>
                    <a:gd name="T11" fmla="*/ 0 h 1416"/>
                    <a:gd name="T12" fmla="*/ 0 w 1185"/>
                    <a:gd name="T13" fmla="*/ 0 h 1416"/>
                    <a:gd name="T14" fmla="*/ 0 w 1185"/>
                    <a:gd name="T15" fmla="*/ 0 h 1416"/>
                    <a:gd name="T16" fmla="*/ 0 w 1185"/>
                    <a:gd name="T17" fmla="*/ 0 h 1416"/>
                    <a:gd name="T18" fmla="*/ 0 w 1185"/>
                    <a:gd name="T19" fmla="*/ 0 h 1416"/>
                    <a:gd name="T20" fmla="*/ 0 w 1185"/>
                    <a:gd name="T21" fmla="*/ 0 h 1416"/>
                    <a:gd name="T22" fmla="*/ 0 w 1185"/>
                    <a:gd name="T23" fmla="*/ 0 h 1416"/>
                    <a:gd name="T24" fmla="*/ 0 w 1185"/>
                    <a:gd name="T25" fmla="*/ 0 h 1416"/>
                    <a:gd name="T26" fmla="*/ 0 w 1185"/>
                    <a:gd name="T27" fmla="*/ 0 h 1416"/>
                    <a:gd name="T28" fmla="*/ 0 w 1185"/>
                    <a:gd name="T29" fmla="*/ 0 h 1416"/>
                    <a:gd name="T30" fmla="*/ 0 w 1185"/>
                    <a:gd name="T31" fmla="*/ 0 h 1416"/>
                    <a:gd name="T32" fmla="*/ 0 w 1185"/>
                    <a:gd name="T33" fmla="*/ 0 h 1416"/>
                    <a:gd name="T34" fmla="*/ 0 w 1185"/>
                    <a:gd name="T35" fmla="*/ 0 h 1416"/>
                    <a:gd name="T36" fmla="*/ 0 w 1185"/>
                    <a:gd name="T37" fmla="*/ 0 h 1416"/>
                    <a:gd name="T38" fmla="*/ 0 w 1185"/>
                    <a:gd name="T39" fmla="*/ 0 h 1416"/>
                    <a:gd name="T40" fmla="*/ 0 w 1185"/>
                    <a:gd name="T41" fmla="*/ 0 h 1416"/>
                    <a:gd name="T42" fmla="*/ 0 w 1185"/>
                    <a:gd name="T43" fmla="*/ 0 h 1416"/>
                    <a:gd name="T44" fmla="*/ 0 w 1185"/>
                    <a:gd name="T45" fmla="*/ 0 h 1416"/>
                    <a:gd name="T46" fmla="*/ 0 w 1185"/>
                    <a:gd name="T47" fmla="*/ 0 h 1416"/>
                    <a:gd name="T48" fmla="*/ 0 w 1185"/>
                    <a:gd name="T49" fmla="*/ 0 h 1416"/>
                    <a:gd name="T50" fmla="*/ 0 w 1185"/>
                    <a:gd name="T51" fmla="*/ 0 h 1416"/>
                    <a:gd name="T52" fmla="*/ 0 w 1185"/>
                    <a:gd name="T53" fmla="*/ 0 h 1416"/>
                    <a:gd name="T54" fmla="*/ 0 w 1185"/>
                    <a:gd name="T55" fmla="*/ 0 h 1416"/>
                    <a:gd name="T56" fmla="*/ 0 w 1185"/>
                    <a:gd name="T57" fmla="*/ 0 h 1416"/>
                    <a:gd name="T58" fmla="*/ 0 w 1185"/>
                    <a:gd name="T59" fmla="*/ 0 h 1416"/>
                    <a:gd name="T60" fmla="*/ 0 w 1185"/>
                    <a:gd name="T61" fmla="*/ 0 h 1416"/>
                    <a:gd name="T62" fmla="*/ 0 w 1185"/>
                    <a:gd name="T63" fmla="*/ 0 h 1416"/>
                    <a:gd name="T64" fmla="*/ 0 w 1185"/>
                    <a:gd name="T65" fmla="*/ 0 h 1416"/>
                    <a:gd name="T66" fmla="*/ 0 w 1185"/>
                    <a:gd name="T67" fmla="*/ 0 h 1416"/>
                    <a:gd name="T68" fmla="*/ 0 w 1185"/>
                    <a:gd name="T69" fmla="*/ 0 h 1416"/>
                    <a:gd name="T70" fmla="*/ 0 w 1185"/>
                    <a:gd name="T71" fmla="*/ 0 h 1416"/>
                    <a:gd name="T72" fmla="*/ 0 w 1185"/>
                    <a:gd name="T73" fmla="*/ 0 h 1416"/>
                    <a:gd name="T74" fmla="*/ 0 w 1185"/>
                    <a:gd name="T75" fmla="*/ 0 h 1416"/>
                    <a:gd name="T76" fmla="*/ 0 w 1185"/>
                    <a:gd name="T77" fmla="*/ 0 h 1416"/>
                    <a:gd name="T78" fmla="*/ 0 w 1185"/>
                    <a:gd name="T79" fmla="*/ 0 h 1416"/>
                    <a:gd name="T80" fmla="*/ 0 w 1185"/>
                    <a:gd name="T81" fmla="*/ 0 h 1416"/>
                    <a:gd name="T82" fmla="*/ 0 w 1185"/>
                    <a:gd name="T83" fmla="*/ 0 h 1416"/>
                    <a:gd name="T84" fmla="*/ 0 w 1185"/>
                    <a:gd name="T85" fmla="*/ 0 h 1416"/>
                    <a:gd name="T86" fmla="*/ 0 w 1185"/>
                    <a:gd name="T87" fmla="*/ 0 h 1416"/>
                    <a:gd name="T88" fmla="*/ 0 w 1185"/>
                    <a:gd name="T89" fmla="*/ 0 h 1416"/>
                    <a:gd name="T90" fmla="*/ 0 w 1185"/>
                    <a:gd name="T91" fmla="*/ 0 h 1416"/>
                    <a:gd name="T92" fmla="*/ 0 w 1185"/>
                    <a:gd name="T93" fmla="*/ 0 h 1416"/>
                    <a:gd name="T94" fmla="*/ 0 w 1185"/>
                    <a:gd name="T95" fmla="*/ 0 h 1416"/>
                    <a:gd name="T96" fmla="*/ 0 w 1185"/>
                    <a:gd name="T97" fmla="*/ 0 h 1416"/>
                    <a:gd name="T98" fmla="*/ 0 w 1185"/>
                    <a:gd name="T99" fmla="*/ 0 h 1416"/>
                    <a:gd name="T100" fmla="*/ 0 w 1185"/>
                    <a:gd name="T101" fmla="*/ 0 h 1416"/>
                    <a:gd name="T102" fmla="*/ 0 w 1185"/>
                    <a:gd name="T103" fmla="*/ 0 h 1416"/>
                    <a:gd name="T104" fmla="*/ 0 w 1185"/>
                    <a:gd name="T105" fmla="*/ 0 h 1416"/>
                    <a:gd name="T106" fmla="*/ 0 w 1185"/>
                    <a:gd name="T107" fmla="*/ 0 h 1416"/>
                    <a:gd name="T108" fmla="*/ 0 w 1185"/>
                    <a:gd name="T109" fmla="*/ 0 h 1416"/>
                    <a:gd name="T110" fmla="*/ 0 w 1185"/>
                    <a:gd name="T111" fmla="*/ 0 h 1416"/>
                    <a:gd name="T112" fmla="*/ 0 w 1185"/>
                    <a:gd name="T113" fmla="*/ 0 h 1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5" h="1416">
                      <a:moveTo>
                        <a:pt x="875" y="93"/>
                      </a:moveTo>
                      <a:lnTo>
                        <a:pt x="853" y="81"/>
                      </a:lnTo>
                      <a:lnTo>
                        <a:pt x="832" y="70"/>
                      </a:lnTo>
                      <a:lnTo>
                        <a:pt x="810" y="59"/>
                      </a:lnTo>
                      <a:lnTo>
                        <a:pt x="789" y="50"/>
                      </a:lnTo>
                      <a:lnTo>
                        <a:pt x="766" y="41"/>
                      </a:lnTo>
                      <a:lnTo>
                        <a:pt x="743" y="33"/>
                      </a:lnTo>
                      <a:lnTo>
                        <a:pt x="720" y="26"/>
                      </a:lnTo>
                      <a:lnTo>
                        <a:pt x="697" y="20"/>
                      </a:lnTo>
                      <a:lnTo>
                        <a:pt x="673" y="15"/>
                      </a:lnTo>
                      <a:lnTo>
                        <a:pt x="648" y="10"/>
                      </a:lnTo>
                      <a:lnTo>
                        <a:pt x="624" y="7"/>
                      </a:lnTo>
                      <a:lnTo>
                        <a:pt x="599" y="3"/>
                      </a:lnTo>
                      <a:lnTo>
                        <a:pt x="575" y="1"/>
                      </a:lnTo>
                      <a:lnTo>
                        <a:pt x="549" y="0"/>
                      </a:lnTo>
                      <a:lnTo>
                        <a:pt x="523" y="0"/>
                      </a:lnTo>
                      <a:lnTo>
                        <a:pt x="497" y="1"/>
                      </a:lnTo>
                      <a:lnTo>
                        <a:pt x="471" y="2"/>
                      </a:lnTo>
                      <a:lnTo>
                        <a:pt x="444" y="6"/>
                      </a:lnTo>
                      <a:lnTo>
                        <a:pt x="417" y="9"/>
                      </a:lnTo>
                      <a:lnTo>
                        <a:pt x="392" y="13"/>
                      </a:lnTo>
                      <a:lnTo>
                        <a:pt x="364" y="18"/>
                      </a:lnTo>
                      <a:lnTo>
                        <a:pt x="337" y="23"/>
                      </a:lnTo>
                      <a:lnTo>
                        <a:pt x="309" y="30"/>
                      </a:lnTo>
                      <a:lnTo>
                        <a:pt x="281" y="38"/>
                      </a:lnTo>
                      <a:lnTo>
                        <a:pt x="253" y="46"/>
                      </a:lnTo>
                      <a:lnTo>
                        <a:pt x="225" y="55"/>
                      </a:lnTo>
                      <a:lnTo>
                        <a:pt x="197" y="66"/>
                      </a:lnTo>
                      <a:lnTo>
                        <a:pt x="169" y="77"/>
                      </a:lnTo>
                      <a:lnTo>
                        <a:pt x="140" y="88"/>
                      </a:lnTo>
                      <a:lnTo>
                        <a:pt x="111" y="101"/>
                      </a:lnTo>
                      <a:lnTo>
                        <a:pt x="82" y="115"/>
                      </a:lnTo>
                      <a:lnTo>
                        <a:pt x="55" y="130"/>
                      </a:lnTo>
                      <a:lnTo>
                        <a:pt x="45" y="135"/>
                      </a:lnTo>
                      <a:lnTo>
                        <a:pt x="37" y="140"/>
                      </a:lnTo>
                      <a:lnTo>
                        <a:pt x="30" y="147"/>
                      </a:lnTo>
                      <a:lnTo>
                        <a:pt x="23" y="154"/>
                      </a:lnTo>
                      <a:lnTo>
                        <a:pt x="17" y="162"/>
                      </a:lnTo>
                      <a:lnTo>
                        <a:pt x="12" y="170"/>
                      </a:lnTo>
                      <a:lnTo>
                        <a:pt x="8" y="178"/>
                      </a:lnTo>
                      <a:lnTo>
                        <a:pt x="5" y="188"/>
                      </a:lnTo>
                      <a:lnTo>
                        <a:pt x="2" y="197"/>
                      </a:lnTo>
                      <a:lnTo>
                        <a:pt x="1" y="206"/>
                      </a:lnTo>
                      <a:lnTo>
                        <a:pt x="0" y="215"/>
                      </a:lnTo>
                      <a:lnTo>
                        <a:pt x="0" y="226"/>
                      </a:lnTo>
                      <a:lnTo>
                        <a:pt x="1" y="235"/>
                      </a:lnTo>
                      <a:lnTo>
                        <a:pt x="4" y="244"/>
                      </a:lnTo>
                      <a:lnTo>
                        <a:pt x="7" y="255"/>
                      </a:lnTo>
                      <a:lnTo>
                        <a:pt x="11" y="264"/>
                      </a:lnTo>
                      <a:lnTo>
                        <a:pt x="16" y="272"/>
                      </a:lnTo>
                      <a:lnTo>
                        <a:pt x="21" y="281"/>
                      </a:lnTo>
                      <a:lnTo>
                        <a:pt x="29" y="288"/>
                      </a:lnTo>
                      <a:lnTo>
                        <a:pt x="36" y="295"/>
                      </a:lnTo>
                      <a:lnTo>
                        <a:pt x="43" y="300"/>
                      </a:lnTo>
                      <a:lnTo>
                        <a:pt x="51" y="305"/>
                      </a:lnTo>
                      <a:lnTo>
                        <a:pt x="60" y="310"/>
                      </a:lnTo>
                      <a:lnTo>
                        <a:pt x="69" y="313"/>
                      </a:lnTo>
                      <a:lnTo>
                        <a:pt x="78" y="316"/>
                      </a:lnTo>
                      <a:lnTo>
                        <a:pt x="88" y="317"/>
                      </a:lnTo>
                      <a:lnTo>
                        <a:pt x="97" y="318"/>
                      </a:lnTo>
                      <a:lnTo>
                        <a:pt x="107" y="318"/>
                      </a:lnTo>
                      <a:lnTo>
                        <a:pt x="117" y="317"/>
                      </a:lnTo>
                      <a:lnTo>
                        <a:pt x="127" y="315"/>
                      </a:lnTo>
                      <a:lnTo>
                        <a:pt x="136" y="312"/>
                      </a:lnTo>
                      <a:lnTo>
                        <a:pt x="145" y="306"/>
                      </a:lnTo>
                      <a:lnTo>
                        <a:pt x="191" y="285"/>
                      </a:lnTo>
                      <a:lnTo>
                        <a:pt x="235" y="265"/>
                      </a:lnTo>
                      <a:lnTo>
                        <a:pt x="280" y="247"/>
                      </a:lnTo>
                      <a:lnTo>
                        <a:pt x="323" y="234"/>
                      </a:lnTo>
                      <a:lnTo>
                        <a:pt x="367" y="222"/>
                      </a:lnTo>
                      <a:lnTo>
                        <a:pt x="408" y="212"/>
                      </a:lnTo>
                      <a:lnTo>
                        <a:pt x="429" y="209"/>
                      </a:lnTo>
                      <a:lnTo>
                        <a:pt x="450" y="206"/>
                      </a:lnTo>
                      <a:lnTo>
                        <a:pt x="469" y="203"/>
                      </a:lnTo>
                      <a:lnTo>
                        <a:pt x="490" y="202"/>
                      </a:lnTo>
                      <a:lnTo>
                        <a:pt x="509" y="201"/>
                      </a:lnTo>
                      <a:lnTo>
                        <a:pt x="529" y="200"/>
                      </a:lnTo>
                      <a:lnTo>
                        <a:pt x="548" y="201"/>
                      </a:lnTo>
                      <a:lnTo>
                        <a:pt x="566" y="201"/>
                      </a:lnTo>
                      <a:lnTo>
                        <a:pt x="585" y="203"/>
                      </a:lnTo>
                      <a:lnTo>
                        <a:pt x="604" y="205"/>
                      </a:lnTo>
                      <a:lnTo>
                        <a:pt x="621" y="208"/>
                      </a:lnTo>
                      <a:lnTo>
                        <a:pt x="640" y="211"/>
                      </a:lnTo>
                      <a:lnTo>
                        <a:pt x="656" y="215"/>
                      </a:lnTo>
                      <a:lnTo>
                        <a:pt x="674" y="221"/>
                      </a:lnTo>
                      <a:lnTo>
                        <a:pt x="690" y="226"/>
                      </a:lnTo>
                      <a:lnTo>
                        <a:pt x="707" y="232"/>
                      </a:lnTo>
                      <a:lnTo>
                        <a:pt x="724" y="239"/>
                      </a:lnTo>
                      <a:lnTo>
                        <a:pt x="739" y="246"/>
                      </a:lnTo>
                      <a:lnTo>
                        <a:pt x="755" y="255"/>
                      </a:lnTo>
                      <a:lnTo>
                        <a:pt x="769" y="264"/>
                      </a:lnTo>
                      <a:lnTo>
                        <a:pt x="795" y="281"/>
                      </a:lnTo>
                      <a:lnTo>
                        <a:pt x="818" y="298"/>
                      </a:lnTo>
                      <a:lnTo>
                        <a:pt x="840" y="319"/>
                      </a:lnTo>
                      <a:lnTo>
                        <a:pt x="861" y="341"/>
                      </a:lnTo>
                      <a:lnTo>
                        <a:pt x="880" y="363"/>
                      </a:lnTo>
                      <a:lnTo>
                        <a:pt x="898" y="388"/>
                      </a:lnTo>
                      <a:lnTo>
                        <a:pt x="914" y="414"/>
                      </a:lnTo>
                      <a:lnTo>
                        <a:pt x="929" y="441"/>
                      </a:lnTo>
                      <a:lnTo>
                        <a:pt x="942" y="469"/>
                      </a:lnTo>
                      <a:lnTo>
                        <a:pt x="953" y="498"/>
                      </a:lnTo>
                      <a:lnTo>
                        <a:pt x="963" y="529"/>
                      </a:lnTo>
                      <a:lnTo>
                        <a:pt x="972" y="560"/>
                      </a:lnTo>
                      <a:lnTo>
                        <a:pt x="978" y="592"/>
                      </a:lnTo>
                      <a:lnTo>
                        <a:pt x="982" y="625"/>
                      </a:lnTo>
                      <a:lnTo>
                        <a:pt x="984" y="659"/>
                      </a:lnTo>
                      <a:lnTo>
                        <a:pt x="985" y="693"/>
                      </a:lnTo>
                      <a:lnTo>
                        <a:pt x="984" y="730"/>
                      </a:lnTo>
                      <a:lnTo>
                        <a:pt x="980" y="765"/>
                      </a:lnTo>
                      <a:lnTo>
                        <a:pt x="974" y="799"/>
                      </a:lnTo>
                      <a:lnTo>
                        <a:pt x="966" y="831"/>
                      </a:lnTo>
                      <a:lnTo>
                        <a:pt x="956" y="862"/>
                      </a:lnTo>
                      <a:lnTo>
                        <a:pt x="944" y="891"/>
                      </a:lnTo>
                      <a:lnTo>
                        <a:pt x="931" y="919"/>
                      </a:lnTo>
                      <a:lnTo>
                        <a:pt x="916" y="944"/>
                      </a:lnTo>
                      <a:lnTo>
                        <a:pt x="900" y="969"/>
                      </a:lnTo>
                      <a:lnTo>
                        <a:pt x="884" y="993"/>
                      </a:lnTo>
                      <a:lnTo>
                        <a:pt x="865" y="1015"/>
                      </a:lnTo>
                      <a:lnTo>
                        <a:pt x="847" y="1035"/>
                      </a:lnTo>
                      <a:lnTo>
                        <a:pt x="827" y="1055"/>
                      </a:lnTo>
                      <a:lnTo>
                        <a:pt x="807" y="1073"/>
                      </a:lnTo>
                      <a:lnTo>
                        <a:pt x="787" y="1090"/>
                      </a:lnTo>
                      <a:lnTo>
                        <a:pt x="767" y="1106"/>
                      </a:lnTo>
                      <a:lnTo>
                        <a:pt x="746" y="1120"/>
                      </a:lnTo>
                      <a:lnTo>
                        <a:pt x="726" y="1134"/>
                      </a:lnTo>
                      <a:lnTo>
                        <a:pt x="705" y="1146"/>
                      </a:lnTo>
                      <a:lnTo>
                        <a:pt x="685" y="1157"/>
                      </a:lnTo>
                      <a:lnTo>
                        <a:pt x="648" y="1176"/>
                      </a:lnTo>
                      <a:lnTo>
                        <a:pt x="614" y="1191"/>
                      </a:lnTo>
                      <a:lnTo>
                        <a:pt x="584" y="1204"/>
                      </a:lnTo>
                      <a:lnTo>
                        <a:pt x="561" y="1212"/>
                      </a:lnTo>
                      <a:lnTo>
                        <a:pt x="545" y="1217"/>
                      </a:lnTo>
                      <a:lnTo>
                        <a:pt x="536" y="1219"/>
                      </a:lnTo>
                      <a:lnTo>
                        <a:pt x="527" y="1222"/>
                      </a:lnTo>
                      <a:lnTo>
                        <a:pt x="518" y="1227"/>
                      </a:lnTo>
                      <a:lnTo>
                        <a:pt x="509" y="1231"/>
                      </a:lnTo>
                      <a:lnTo>
                        <a:pt x="501" y="1237"/>
                      </a:lnTo>
                      <a:lnTo>
                        <a:pt x="494" y="1243"/>
                      </a:lnTo>
                      <a:lnTo>
                        <a:pt x="487" y="1249"/>
                      </a:lnTo>
                      <a:lnTo>
                        <a:pt x="481" y="1258"/>
                      </a:lnTo>
                      <a:lnTo>
                        <a:pt x="475" y="1265"/>
                      </a:lnTo>
                      <a:lnTo>
                        <a:pt x="471" y="1274"/>
                      </a:lnTo>
                      <a:lnTo>
                        <a:pt x="468" y="1282"/>
                      </a:lnTo>
                      <a:lnTo>
                        <a:pt x="465" y="1292"/>
                      </a:lnTo>
                      <a:lnTo>
                        <a:pt x="463" y="1301"/>
                      </a:lnTo>
                      <a:lnTo>
                        <a:pt x="462" y="1311"/>
                      </a:lnTo>
                      <a:lnTo>
                        <a:pt x="462" y="1321"/>
                      </a:lnTo>
                      <a:lnTo>
                        <a:pt x="463" y="1331"/>
                      </a:lnTo>
                      <a:lnTo>
                        <a:pt x="465" y="1341"/>
                      </a:lnTo>
                      <a:lnTo>
                        <a:pt x="468" y="1351"/>
                      </a:lnTo>
                      <a:lnTo>
                        <a:pt x="472" y="1360"/>
                      </a:lnTo>
                      <a:lnTo>
                        <a:pt x="477" y="1368"/>
                      </a:lnTo>
                      <a:lnTo>
                        <a:pt x="483" y="1377"/>
                      </a:lnTo>
                      <a:lnTo>
                        <a:pt x="489" y="1384"/>
                      </a:lnTo>
                      <a:lnTo>
                        <a:pt x="496" y="1391"/>
                      </a:lnTo>
                      <a:lnTo>
                        <a:pt x="503" y="1397"/>
                      </a:lnTo>
                      <a:lnTo>
                        <a:pt x="512" y="1402"/>
                      </a:lnTo>
                      <a:lnTo>
                        <a:pt x="520" y="1407"/>
                      </a:lnTo>
                      <a:lnTo>
                        <a:pt x="529" y="1410"/>
                      </a:lnTo>
                      <a:lnTo>
                        <a:pt x="537" y="1413"/>
                      </a:lnTo>
                      <a:lnTo>
                        <a:pt x="548" y="1415"/>
                      </a:lnTo>
                      <a:lnTo>
                        <a:pt x="557" y="1416"/>
                      </a:lnTo>
                      <a:lnTo>
                        <a:pt x="567" y="1416"/>
                      </a:lnTo>
                      <a:lnTo>
                        <a:pt x="577" y="1415"/>
                      </a:lnTo>
                      <a:lnTo>
                        <a:pt x="587" y="1413"/>
                      </a:lnTo>
                      <a:lnTo>
                        <a:pt x="607" y="1408"/>
                      </a:lnTo>
                      <a:lnTo>
                        <a:pt x="627" y="1400"/>
                      </a:lnTo>
                      <a:lnTo>
                        <a:pt x="649" y="1393"/>
                      </a:lnTo>
                      <a:lnTo>
                        <a:pt x="672" y="1385"/>
                      </a:lnTo>
                      <a:lnTo>
                        <a:pt x="695" y="1376"/>
                      </a:lnTo>
                      <a:lnTo>
                        <a:pt x="718" y="1365"/>
                      </a:lnTo>
                      <a:lnTo>
                        <a:pt x="742" y="1353"/>
                      </a:lnTo>
                      <a:lnTo>
                        <a:pt x="767" y="1340"/>
                      </a:lnTo>
                      <a:lnTo>
                        <a:pt x="791" y="1327"/>
                      </a:lnTo>
                      <a:lnTo>
                        <a:pt x="816" y="1312"/>
                      </a:lnTo>
                      <a:lnTo>
                        <a:pt x="840" y="1297"/>
                      </a:lnTo>
                      <a:lnTo>
                        <a:pt x="865" y="1279"/>
                      </a:lnTo>
                      <a:lnTo>
                        <a:pt x="890" y="1262"/>
                      </a:lnTo>
                      <a:lnTo>
                        <a:pt x="915" y="1242"/>
                      </a:lnTo>
                      <a:lnTo>
                        <a:pt x="939" y="1222"/>
                      </a:lnTo>
                      <a:lnTo>
                        <a:pt x="961" y="1201"/>
                      </a:lnTo>
                      <a:lnTo>
                        <a:pt x="984" y="1178"/>
                      </a:lnTo>
                      <a:lnTo>
                        <a:pt x="1007" y="1154"/>
                      </a:lnTo>
                      <a:lnTo>
                        <a:pt x="1028" y="1129"/>
                      </a:lnTo>
                      <a:lnTo>
                        <a:pt x="1048" y="1104"/>
                      </a:lnTo>
                      <a:lnTo>
                        <a:pt x="1068" y="1077"/>
                      </a:lnTo>
                      <a:lnTo>
                        <a:pt x="1086" y="1048"/>
                      </a:lnTo>
                      <a:lnTo>
                        <a:pt x="1103" y="1019"/>
                      </a:lnTo>
                      <a:lnTo>
                        <a:pt x="1119" y="988"/>
                      </a:lnTo>
                      <a:lnTo>
                        <a:pt x="1133" y="956"/>
                      </a:lnTo>
                      <a:lnTo>
                        <a:pt x="1146" y="922"/>
                      </a:lnTo>
                      <a:lnTo>
                        <a:pt x="1157" y="887"/>
                      </a:lnTo>
                      <a:lnTo>
                        <a:pt x="1167" y="851"/>
                      </a:lnTo>
                      <a:lnTo>
                        <a:pt x="1174" y="814"/>
                      </a:lnTo>
                      <a:lnTo>
                        <a:pt x="1180" y="776"/>
                      </a:lnTo>
                      <a:lnTo>
                        <a:pt x="1184" y="736"/>
                      </a:lnTo>
                      <a:lnTo>
                        <a:pt x="1185" y="694"/>
                      </a:lnTo>
                      <a:lnTo>
                        <a:pt x="1185" y="670"/>
                      </a:lnTo>
                      <a:lnTo>
                        <a:pt x="1184" y="647"/>
                      </a:lnTo>
                      <a:lnTo>
                        <a:pt x="1183" y="624"/>
                      </a:lnTo>
                      <a:lnTo>
                        <a:pt x="1181" y="600"/>
                      </a:lnTo>
                      <a:lnTo>
                        <a:pt x="1177" y="577"/>
                      </a:lnTo>
                      <a:lnTo>
                        <a:pt x="1173" y="555"/>
                      </a:lnTo>
                      <a:lnTo>
                        <a:pt x="1169" y="532"/>
                      </a:lnTo>
                      <a:lnTo>
                        <a:pt x="1165" y="510"/>
                      </a:lnTo>
                      <a:lnTo>
                        <a:pt x="1159" y="488"/>
                      </a:lnTo>
                      <a:lnTo>
                        <a:pt x="1154" y="467"/>
                      </a:lnTo>
                      <a:lnTo>
                        <a:pt x="1146" y="445"/>
                      </a:lnTo>
                      <a:lnTo>
                        <a:pt x="1139" y="424"/>
                      </a:lnTo>
                      <a:lnTo>
                        <a:pt x="1131" y="404"/>
                      </a:lnTo>
                      <a:lnTo>
                        <a:pt x="1123" y="383"/>
                      </a:lnTo>
                      <a:lnTo>
                        <a:pt x="1113" y="363"/>
                      </a:lnTo>
                      <a:lnTo>
                        <a:pt x="1104" y="344"/>
                      </a:lnTo>
                      <a:lnTo>
                        <a:pt x="1094" y="324"/>
                      </a:lnTo>
                      <a:lnTo>
                        <a:pt x="1082" y="305"/>
                      </a:lnTo>
                      <a:lnTo>
                        <a:pt x="1071" y="288"/>
                      </a:lnTo>
                      <a:lnTo>
                        <a:pt x="1060" y="269"/>
                      </a:lnTo>
                      <a:lnTo>
                        <a:pt x="1047" y="252"/>
                      </a:lnTo>
                      <a:lnTo>
                        <a:pt x="1034" y="235"/>
                      </a:lnTo>
                      <a:lnTo>
                        <a:pt x="1020" y="219"/>
                      </a:lnTo>
                      <a:lnTo>
                        <a:pt x="1006" y="203"/>
                      </a:lnTo>
                      <a:lnTo>
                        <a:pt x="991" y="188"/>
                      </a:lnTo>
                      <a:lnTo>
                        <a:pt x="976" y="172"/>
                      </a:lnTo>
                      <a:lnTo>
                        <a:pt x="960" y="158"/>
                      </a:lnTo>
                      <a:lnTo>
                        <a:pt x="944" y="144"/>
                      </a:lnTo>
                      <a:lnTo>
                        <a:pt x="927" y="131"/>
                      </a:lnTo>
                      <a:lnTo>
                        <a:pt x="910" y="117"/>
                      </a:lnTo>
                      <a:lnTo>
                        <a:pt x="892" y="105"/>
                      </a:lnTo>
                      <a:lnTo>
                        <a:pt x="875" y="93"/>
                      </a:lnTo>
                      <a:close/>
                    </a:path>
                  </a:pathLst>
                </a:custGeom>
                <a:solidFill>
                  <a:srgbClr val="32FF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8232" name="Group 2189">
              <a:extLst>
                <a:ext uri="{FF2B5EF4-FFF2-40B4-BE49-F238E27FC236}">
                  <a16:creationId xmlns:a16="http://schemas.microsoft.com/office/drawing/2014/main" id="{DBB7673D-FBD1-43BF-9C1F-1E38AC44AFBF}"/>
                </a:ext>
              </a:extLst>
            </p:cNvPr>
            <p:cNvGrpSpPr>
              <a:grpSpLocks/>
            </p:cNvGrpSpPr>
            <p:nvPr/>
          </p:nvGrpSpPr>
          <p:grpSpPr bwMode="auto">
            <a:xfrm>
              <a:off x="1824" y="3312"/>
              <a:ext cx="528" cy="440"/>
              <a:chOff x="3189" y="2788"/>
              <a:chExt cx="698" cy="632"/>
            </a:xfrm>
          </p:grpSpPr>
          <p:sp>
            <p:nvSpPr>
              <p:cNvPr id="8233" name="Freeform 2190">
                <a:extLst>
                  <a:ext uri="{FF2B5EF4-FFF2-40B4-BE49-F238E27FC236}">
                    <a16:creationId xmlns:a16="http://schemas.microsoft.com/office/drawing/2014/main" id="{99B1A729-6485-4C79-A21B-5E987AD3FF7B}"/>
                  </a:ext>
                </a:extLst>
              </p:cNvPr>
              <p:cNvSpPr>
                <a:spLocks/>
              </p:cNvSpPr>
              <p:nvPr/>
            </p:nvSpPr>
            <p:spPr bwMode="auto">
              <a:xfrm>
                <a:off x="3189" y="2788"/>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191">
                <a:extLst>
                  <a:ext uri="{FF2B5EF4-FFF2-40B4-BE49-F238E27FC236}">
                    <a16:creationId xmlns:a16="http://schemas.microsoft.com/office/drawing/2014/main" id="{19088246-6E0A-4ABB-8270-7056189CCDF0}"/>
                  </a:ext>
                </a:extLst>
              </p:cNvPr>
              <p:cNvSpPr>
                <a:spLocks/>
              </p:cNvSpPr>
              <p:nvPr/>
            </p:nvSpPr>
            <p:spPr bwMode="auto">
              <a:xfrm>
                <a:off x="3570" y="2985"/>
                <a:ext cx="147" cy="188"/>
              </a:xfrm>
              <a:custGeom>
                <a:avLst/>
                <a:gdLst>
                  <a:gd name="T0" fmla="*/ 0 w 2206"/>
                  <a:gd name="T1" fmla="*/ 0 h 2831"/>
                  <a:gd name="T2" fmla="*/ 0 w 2206"/>
                  <a:gd name="T3" fmla="*/ 0 h 2831"/>
                  <a:gd name="T4" fmla="*/ 0 w 2206"/>
                  <a:gd name="T5" fmla="*/ 0 h 2831"/>
                  <a:gd name="T6" fmla="*/ 0 w 2206"/>
                  <a:gd name="T7" fmla="*/ 0 h 2831"/>
                  <a:gd name="T8" fmla="*/ 0 w 2206"/>
                  <a:gd name="T9" fmla="*/ 0 h 2831"/>
                  <a:gd name="T10" fmla="*/ 0 w 2206"/>
                  <a:gd name="T11" fmla="*/ 0 h 2831"/>
                  <a:gd name="T12" fmla="*/ 0 w 2206"/>
                  <a:gd name="T13" fmla="*/ 0 h 2831"/>
                  <a:gd name="T14" fmla="*/ 0 w 2206"/>
                  <a:gd name="T15" fmla="*/ 0 h 2831"/>
                  <a:gd name="T16" fmla="*/ 0 w 2206"/>
                  <a:gd name="T17" fmla="*/ 0 h 2831"/>
                  <a:gd name="T18" fmla="*/ 0 w 2206"/>
                  <a:gd name="T19" fmla="*/ 0 h 2831"/>
                  <a:gd name="T20" fmla="*/ 0 w 2206"/>
                  <a:gd name="T21" fmla="*/ 0 h 2831"/>
                  <a:gd name="T22" fmla="*/ 0 w 2206"/>
                  <a:gd name="T23" fmla="*/ 0 h 2831"/>
                  <a:gd name="T24" fmla="*/ 0 w 2206"/>
                  <a:gd name="T25" fmla="*/ 0 h 2831"/>
                  <a:gd name="T26" fmla="*/ 0 w 2206"/>
                  <a:gd name="T27" fmla="*/ 0 h 2831"/>
                  <a:gd name="T28" fmla="*/ 0 w 2206"/>
                  <a:gd name="T29" fmla="*/ 0 h 2831"/>
                  <a:gd name="T30" fmla="*/ 0 w 2206"/>
                  <a:gd name="T31" fmla="*/ 0 h 2831"/>
                  <a:gd name="T32" fmla="*/ 0 w 2206"/>
                  <a:gd name="T33" fmla="*/ 0 h 2831"/>
                  <a:gd name="T34" fmla="*/ 0 w 2206"/>
                  <a:gd name="T35" fmla="*/ 0 h 2831"/>
                  <a:gd name="T36" fmla="*/ 0 w 2206"/>
                  <a:gd name="T37" fmla="*/ 0 h 2831"/>
                  <a:gd name="T38" fmla="*/ 0 w 2206"/>
                  <a:gd name="T39" fmla="*/ 0 h 2831"/>
                  <a:gd name="T40" fmla="*/ 0 w 2206"/>
                  <a:gd name="T41" fmla="*/ 0 h 2831"/>
                  <a:gd name="T42" fmla="*/ 0 w 2206"/>
                  <a:gd name="T43" fmla="*/ 0 h 2831"/>
                  <a:gd name="T44" fmla="*/ 0 w 2206"/>
                  <a:gd name="T45" fmla="*/ 0 h 2831"/>
                  <a:gd name="T46" fmla="*/ 0 w 2206"/>
                  <a:gd name="T47" fmla="*/ 0 h 2831"/>
                  <a:gd name="T48" fmla="*/ 0 w 2206"/>
                  <a:gd name="T49" fmla="*/ 0 h 2831"/>
                  <a:gd name="T50" fmla="*/ 0 w 2206"/>
                  <a:gd name="T51" fmla="*/ 0 h 2831"/>
                  <a:gd name="T52" fmla="*/ 0 w 2206"/>
                  <a:gd name="T53" fmla="*/ 0 h 2831"/>
                  <a:gd name="T54" fmla="*/ 0 w 2206"/>
                  <a:gd name="T55" fmla="*/ 0 h 2831"/>
                  <a:gd name="T56" fmla="*/ 0 w 2206"/>
                  <a:gd name="T57" fmla="*/ 0 h 2831"/>
                  <a:gd name="T58" fmla="*/ 0 w 2206"/>
                  <a:gd name="T59" fmla="*/ 0 h 2831"/>
                  <a:gd name="T60" fmla="*/ 0 w 2206"/>
                  <a:gd name="T61" fmla="*/ 0 h 2831"/>
                  <a:gd name="T62" fmla="*/ 0 w 2206"/>
                  <a:gd name="T63" fmla="*/ 0 h 2831"/>
                  <a:gd name="T64" fmla="*/ 0 w 2206"/>
                  <a:gd name="T65" fmla="*/ 0 h 2831"/>
                  <a:gd name="T66" fmla="*/ 0 w 2206"/>
                  <a:gd name="T67" fmla="*/ 0 h 2831"/>
                  <a:gd name="T68" fmla="*/ 0 w 2206"/>
                  <a:gd name="T69" fmla="*/ 0 h 2831"/>
                  <a:gd name="T70" fmla="*/ 0 w 2206"/>
                  <a:gd name="T71" fmla="*/ 0 h 2831"/>
                  <a:gd name="T72" fmla="*/ 0 w 2206"/>
                  <a:gd name="T73" fmla="*/ 0 h 2831"/>
                  <a:gd name="T74" fmla="*/ 0 w 2206"/>
                  <a:gd name="T75" fmla="*/ 0 h 2831"/>
                  <a:gd name="T76" fmla="*/ 0 w 2206"/>
                  <a:gd name="T77" fmla="*/ 0 h 2831"/>
                  <a:gd name="T78" fmla="*/ 0 w 2206"/>
                  <a:gd name="T79" fmla="*/ 0 h 2831"/>
                  <a:gd name="T80" fmla="*/ 0 w 2206"/>
                  <a:gd name="T81" fmla="*/ 0 h 2831"/>
                  <a:gd name="T82" fmla="*/ 0 w 2206"/>
                  <a:gd name="T83" fmla="*/ 0 h 2831"/>
                  <a:gd name="T84" fmla="*/ 0 w 2206"/>
                  <a:gd name="T85" fmla="*/ 0 h 2831"/>
                  <a:gd name="T86" fmla="*/ 0 w 2206"/>
                  <a:gd name="T87" fmla="*/ 0 h 2831"/>
                  <a:gd name="T88" fmla="*/ 0 w 2206"/>
                  <a:gd name="T89" fmla="*/ 0 h 2831"/>
                  <a:gd name="T90" fmla="*/ 0 w 2206"/>
                  <a:gd name="T91" fmla="*/ 0 h 2831"/>
                  <a:gd name="T92" fmla="*/ 0 w 2206"/>
                  <a:gd name="T93" fmla="*/ 0 h 2831"/>
                  <a:gd name="T94" fmla="*/ 0 w 2206"/>
                  <a:gd name="T95" fmla="*/ 0 h 2831"/>
                  <a:gd name="T96" fmla="*/ 0 w 2206"/>
                  <a:gd name="T97" fmla="*/ 0 h 2831"/>
                  <a:gd name="T98" fmla="*/ 0 w 2206"/>
                  <a:gd name="T99" fmla="*/ 0 h 2831"/>
                  <a:gd name="T100" fmla="*/ 0 w 2206"/>
                  <a:gd name="T101" fmla="*/ 0 h 2831"/>
                  <a:gd name="T102" fmla="*/ 0 w 2206"/>
                  <a:gd name="T103" fmla="*/ 0 h 2831"/>
                  <a:gd name="T104" fmla="*/ 0 w 2206"/>
                  <a:gd name="T105" fmla="*/ 0 h 2831"/>
                  <a:gd name="T106" fmla="*/ 0 w 2206"/>
                  <a:gd name="T107" fmla="*/ 0 h 28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6" h="2831">
                    <a:moveTo>
                      <a:pt x="2093" y="2605"/>
                    </a:moveTo>
                    <a:lnTo>
                      <a:pt x="1018" y="2606"/>
                    </a:lnTo>
                    <a:lnTo>
                      <a:pt x="1007" y="2606"/>
                    </a:lnTo>
                    <a:lnTo>
                      <a:pt x="998" y="2604"/>
                    </a:lnTo>
                    <a:lnTo>
                      <a:pt x="990" y="2603"/>
                    </a:lnTo>
                    <a:lnTo>
                      <a:pt x="983" y="2600"/>
                    </a:lnTo>
                    <a:lnTo>
                      <a:pt x="977" y="2597"/>
                    </a:lnTo>
                    <a:lnTo>
                      <a:pt x="972" y="2594"/>
                    </a:lnTo>
                    <a:lnTo>
                      <a:pt x="967" y="2590"/>
                    </a:lnTo>
                    <a:lnTo>
                      <a:pt x="964" y="2586"/>
                    </a:lnTo>
                    <a:lnTo>
                      <a:pt x="958" y="2580"/>
                    </a:lnTo>
                    <a:lnTo>
                      <a:pt x="953" y="2573"/>
                    </a:lnTo>
                    <a:lnTo>
                      <a:pt x="948" y="2565"/>
                    </a:lnTo>
                    <a:lnTo>
                      <a:pt x="942" y="2555"/>
                    </a:lnTo>
                    <a:lnTo>
                      <a:pt x="937" y="2545"/>
                    </a:lnTo>
                    <a:lnTo>
                      <a:pt x="933" y="2534"/>
                    </a:lnTo>
                    <a:lnTo>
                      <a:pt x="929" y="2522"/>
                    </a:lnTo>
                    <a:lnTo>
                      <a:pt x="926" y="2510"/>
                    </a:lnTo>
                    <a:lnTo>
                      <a:pt x="920" y="2483"/>
                    </a:lnTo>
                    <a:lnTo>
                      <a:pt x="916" y="2454"/>
                    </a:lnTo>
                    <a:lnTo>
                      <a:pt x="912" y="2424"/>
                    </a:lnTo>
                    <a:lnTo>
                      <a:pt x="911" y="2391"/>
                    </a:lnTo>
                    <a:lnTo>
                      <a:pt x="910" y="2314"/>
                    </a:lnTo>
                    <a:lnTo>
                      <a:pt x="906" y="2192"/>
                    </a:lnTo>
                    <a:lnTo>
                      <a:pt x="900" y="2042"/>
                    </a:lnTo>
                    <a:lnTo>
                      <a:pt x="894" y="1879"/>
                    </a:lnTo>
                    <a:lnTo>
                      <a:pt x="887" y="1721"/>
                    </a:lnTo>
                    <a:lnTo>
                      <a:pt x="880" y="1583"/>
                    </a:lnTo>
                    <a:lnTo>
                      <a:pt x="876" y="1484"/>
                    </a:lnTo>
                    <a:lnTo>
                      <a:pt x="874" y="1439"/>
                    </a:lnTo>
                    <a:lnTo>
                      <a:pt x="873" y="1427"/>
                    </a:lnTo>
                    <a:lnTo>
                      <a:pt x="871" y="1416"/>
                    </a:lnTo>
                    <a:lnTo>
                      <a:pt x="868" y="1406"/>
                    </a:lnTo>
                    <a:lnTo>
                      <a:pt x="864" y="1396"/>
                    </a:lnTo>
                    <a:lnTo>
                      <a:pt x="859" y="1387"/>
                    </a:lnTo>
                    <a:lnTo>
                      <a:pt x="853" y="1378"/>
                    </a:lnTo>
                    <a:lnTo>
                      <a:pt x="847" y="1369"/>
                    </a:lnTo>
                    <a:lnTo>
                      <a:pt x="840" y="1362"/>
                    </a:lnTo>
                    <a:lnTo>
                      <a:pt x="832" y="1355"/>
                    </a:lnTo>
                    <a:lnTo>
                      <a:pt x="823" y="1349"/>
                    </a:lnTo>
                    <a:lnTo>
                      <a:pt x="814" y="1343"/>
                    </a:lnTo>
                    <a:lnTo>
                      <a:pt x="804" y="1339"/>
                    </a:lnTo>
                    <a:lnTo>
                      <a:pt x="795" y="1335"/>
                    </a:lnTo>
                    <a:lnTo>
                      <a:pt x="783" y="1333"/>
                    </a:lnTo>
                    <a:lnTo>
                      <a:pt x="773" y="1331"/>
                    </a:lnTo>
                    <a:lnTo>
                      <a:pt x="761" y="1330"/>
                    </a:lnTo>
                    <a:lnTo>
                      <a:pt x="712" y="1330"/>
                    </a:lnTo>
                    <a:lnTo>
                      <a:pt x="649" y="1330"/>
                    </a:lnTo>
                    <a:lnTo>
                      <a:pt x="577" y="1329"/>
                    </a:lnTo>
                    <a:lnTo>
                      <a:pt x="501" y="1327"/>
                    </a:lnTo>
                    <a:lnTo>
                      <a:pt x="425" y="1325"/>
                    </a:lnTo>
                    <a:lnTo>
                      <a:pt x="355" y="1323"/>
                    </a:lnTo>
                    <a:lnTo>
                      <a:pt x="295" y="1319"/>
                    </a:lnTo>
                    <a:lnTo>
                      <a:pt x="249" y="1314"/>
                    </a:lnTo>
                    <a:lnTo>
                      <a:pt x="245" y="1314"/>
                    </a:lnTo>
                    <a:lnTo>
                      <a:pt x="243" y="1312"/>
                    </a:lnTo>
                    <a:lnTo>
                      <a:pt x="240" y="1312"/>
                    </a:lnTo>
                    <a:lnTo>
                      <a:pt x="237" y="1311"/>
                    </a:lnTo>
                    <a:lnTo>
                      <a:pt x="235" y="1310"/>
                    </a:lnTo>
                    <a:lnTo>
                      <a:pt x="232" y="1309"/>
                    </a:lnTo>
                    <a:lnTo>
                      <a:pt x="231" y="1307"/>
                    </a:lnTo>
                    <a:lnTo>
                      <a:pt x="229" y="1305"/>
                    </a:lnTo>
                    <a:lnTo>
                      <a:pt x="228" y="1301"/>
                    </a:lnTo>
                    <a:lnTo>
                      <a:pt x="226" y="1294"/>
                    </a:lnTo>
                    <a:lnTo>
                      <a:pt x="226" y="1285"/>
                    </a:lnTo>
                    <a:lnTo>
                      <a:pt x="226" y="1274"/>
                    </a:lnTo>
                    <a:lnTo>
                      <a:pt x="228" y="1263"/>
                    </a:lnTo>
                    <a:lnTo>
                      <a:pt x="231" y="1250"/>
                    </a:lnTo>
                    <a:lnTo>
                      <a:pt x="236" y="1236"/>
                    </a:lnTo>
                    <a:lnTo>
                      <a:pt x="242" y="1221"/>
                    </a:lnTo>
                    <a:lnTo>
                      <a:pt x="788" y="165"/>
                    </a:lnTo>
                    <a:lnTo>
                      <a:pt x="792" y="154"/>
                    </a:lnTo>
                    <a:lnTo>
                      <a:pt x="797" y="144"/>
                    </a:lnTo>
                    <a:lnTo>
                      <a:pt x="799" y="133"/>
                    </a:lnTo>
                    <a:lnTo>
                      <a:pt x="801" y="122"/>
                    </a:lnTo>
                    <a:lnTo>
                      <a:pt x="801" y="111"/>
                    </a:lnTo>
                    <a:lnTo>
                      <a:pt x="800" y="101"/>
                    </a:lnTo>
                    <a:lnTo>
                      <a:pt x="798" y="89"/>
                    </a:lnTo>
                    <a:lnTo>
                      <a:pt x="796" y="79"/>
                    </a:lnTo>
                    <a:lnTo>
                      <a:pt x="791" y="69"/>
                    </a:lnTo>
                    <a:lnTo>
                      <a:pt x="787" y="59"/>
                    </a:lnTo>
                    <a:lnTo>
                      <a:pt x="781" y="50"/>
                    </a:lnTo>
                    <a:lnTo>
                      <a:pt x="775" y="41"/>
                    </a:lnTo>
                    <a:lnTo>
                      <a:pt x="767" y="32"/>
                    </a:lnTo>
                    <a:lnTo>
                      <a:pt x="758" y="25"/>
                    </a:lnTo>
                    <a:lnTo>
                      <a:pt x="750" y="19"/>
                    </a:lnTo>
                    <a:lnTo>
                      <a:pt x="740" y="13"/>
                    </a:lnTo>
                    <a:lnTo>
                      <a:pt x="729" y="8"/>
                    </a:lnTo>
                    <a:lnTo>
                      <a:pt x="718" y="5"/>
                    </a:lnTo>
                    <a:lnTo>
                      <a:pt x="708" y="2"/>
                    </a:lnTo>
                    <a:lnTo>
                      <a:pt x="696" y="0"/>
                    </a:lnTo>
                    <a:lnTo>
                      <a:pt x="686" y="0"/>
                    </a:lnTo>
                    <a:lnTo>
                      <a:pt x="675" y="1"/>
                    </a:lnTo>
                    <a:lnTo>
                      <a:pt x="664" y="2"/>
                    </a:lnTo>
                    <a:lnTo>
                      <a:pt x="654" y="6"/>
                    </a:lnTo>
                    <a:lnTo>
                      <a:pt x="644" y="10"/>
                    </a:lnTo>
                    <a:lnTo>
                      <a:pt x="633" y="14"/>
                    </a:lnTo>
                    <a:lnTo>
                      <a:pt x="624" y="20"/>
                    </a:lnTo>
                    <a:lnTo>
                      <a:pt x="616" y="26"/>
                    </a:lnTo>
                    <a:lnTo>
                      <a:pt x="607" y="34"/>
                    </a:lnTo>
                    <a:lnTo>
                      <a:pt x="600" y="42"/>
                    </a:lnTo>
                    <a:lnTo>
                      <a:pt x="593" y="51"/>
                    </a:lnTo>
                    <a:lnTo>
                      <a:pt x="588" y="61"/>
                    </a:lnTo>
                    <a:lnTo>
                      <a:pt x="41" y="1120"/>
                    </a:lnTo>
                    <a:lnTo>
                      <a:pt x="31" y="1139"/>
                    </a:lnTo>
                    <a:lnTo>
                      <a:pt x="24" y="1158"/>
                    </a:lnTo>
                    <a:lnTo>
                      <a:pt x="17" y="1177"/>
                    </a:lnTo>
                    <a:lnTo>
                      <a:pt x="12" y="1197"/>
                    </a:lnTo>
                    <a:lnTo>
                      <a:pt x="8" y="1215"/>
                    </a:lnTo>
                    <a:lnTo>
                      <a:pt x="3" y="1235"/>
                    </a:lnTo>
                    <a:lnTo>
                      <a:pt x="1" y="1254"/>
                    </a:lnTo>
                    <a:lnTo>
                      <a:pt x="0" y="1272"/>
                    </a:lnTo>
                    <a:lnTo>
                      <a:pt x="0" y="1291"/>
                    </a:lnTo>
                    <a:lnTo>
                      <a:pt x="0" y="1309"/>
                    </a:lnTo>
                    <a:lnTo>
                      <a:pt x="2" y="1327"/>
                    </a:lnTo>
                    <a:lnTo>
                      <a:pt x="6" y="1345"/>
                    </a:lnTo>
                    <a:lnTo>
                      <a:pt x="10" y="1362"/>
                    </a:lnTo>
                    <a:lnTo>
                      <a:pt x="16" y="1379"/>
                    </a:lnTo>
                    <a:lnTo>
                      <a:pt x="22" y="1395"/>
                    </a:lnTo>
                    <a:lnTo>
                      <a:pt x="29" y="1411"/>
                    </a:lnTo>
                    <a:lnTo>
                      <a:pt x="37" y="1423"/>
                    </a:lnTo>
                    <a:lnTo>
                      <a:pt x="45" y="1436"/>
                    </a:lnTo>
                    <a:lnTo>
                      <a:pt x="53" y="1447"/>
                    </a:lnTo>
                    <a:lnTo>
                      <a:pt x="62" y="1458"/>
                    </a:lnTo>
                    <a:lnTo>
                      <a:pt x="72" y="1469"/>
                    </a:lnTo>
                    <a:lnTo>
                      <a:pt x="82" y="1478"/>
                    </a:lnTo>
                    <a:lnTo>
                      <a:pt x="93" y="1487"/>
                    </a:lnTo>
                    <a:lnTo>
                      <a:pt x="105" y="1495"/>
                    </a:lnTo>
                    <a:lnTo>
                      <a:pt x="117" y="1504"/>
                    </a:lnTo>
                    <a:lnTo>
                      <a:pt x="131" y="1510"/>
                    </a:lnTo>
                    <a:lnTo>
                      <a:pt x="143" y="1517"/>
                    </a:lnTo>
                    <a:lnTo>
                      <a:pt x="158" y="1522"/>
                    </a:lnTo>
                    <a:lnTo>
                      <a:pt x="171" y="1528"/>
                    </a:lnTo>
                    <a:lnTo>
                      <a:pt x="187" y="1532"/>
                    </a:lnTo>
                    <a:lnTo>
                      <a:pt x="201" y="1535"/>
                    </a:lnTo>
                    <a:lnTo>
                      <a:pt x="218" y="1538"/>
                    </a:lnTo>
                    <a:lnTo>
                      <a:pt x="257" y="1542"/>
                    </a:lnTo>
                    <a:lnTo>
                      <a:pt x="306" y="1546"/>
                    </a:lnTo>
                    <a:lnTo>
                      <a:pt x="361" y="1549"/>
                    </a:lnTo>
                    <a:lnTo>
                      <a:pt x="421" y="1551"/>
                    </a:lnTo>
                    <a:lnTo>
                      <a:pt x="482" y="1553"/>
                    </a:lnTo>
                    <a:lnTo>
                      <a:pt x="543" y="1554"/>
                    </a:lnTo>
                    <a:lnTo>
                      <a:pt x="601" y="1555"/>
                    </a:lnTo>
                    <a:lnTo>
                      <a:pt x="654" y="1555"/>
                    </a:lnTo>
                    <a:lnTo>
                      <a:pt x="658" y="1653"/>
                    </a:lnTo>
                    <a:lnTo>
                      <a:pt x="663" y="1768"/>
                    </a:lnTo>
                    <a:lnTo>
                      <a:pt x="668" y="1895"/>
                    </a:lnTo>
                    <a:lnTo>
                      <a:pt x="674" y="2022"/>
                    </a:lnTo>
                    <a:lnTo>
                      <a:pt x="678" y="2144"/>
                    </a:lnTo>
                    <a:lnTo>
                      <a:pt x="682" y="2252"/>
                    </a:lnTo>
                    <a:lnTo>
                      <a:pt x="685" y="2337"/>
                    </a:lnTo>
                    <a:lnTo>
                      <a:pt x="686" y="2391"/>
                    </a:lnTo>
                    <a:lnTo>
                      <a:pt x="687" y="2428"/>
                    </a:lnTo>
                    <a:lnTo>
                      <a:pt x="690" y="2469"/>
                    </a:lnTo>
                    <a:lnTo>
                      <a:pt x="692" y="2492"/>
                    </a:lnTo>
                    <a:lnTo>
                      <a:pt x="696" y="2515"/>
                    </a:lnTo>
                    <a:lnTo>
                      <a:pt x="700" y="2540"/>
                    </a:lnTo>
                    <a:lnTo>
                      <a:pt x="707" y="2564"/>
                    </a:lnTo>
                    <a:lnTo>
                      <a:pt x="713" y="2588"/>
                    </a:lnTo>
                    <a:lnTo>
                      <a:pt x="721" y="2612"/>
                    </a:lnTo>
                    <a:lnTo>
                      <a:pt x="731" y="2636"/>
                    </a:lnTo>
                    <a:lnTo>
                      <a:pt x="742" y="2660"/>
                    </a:lnTo>
                    <a:lnTo>
                      <a:pt x="755" y="2683"/>
                    </a:lnTo>
                    <a:lnTo>
                      <a:pt x="770" y="2705"/>
                    </a:lnTo>
                    <a:lnTo>
                      <a:pt x="778" y="2717"/>
                    </a:lnTo>
                    <a:lnTo>
                      <a:pt x="786" y="2727"/>
                    </a:lnTo>
                    <a:lnTo>
                      <a:pt x="795" y="2736"/>
                    </a:lnTo>
                    <a:lnTo>
                      <a:pt x="804" y="2747"/>
                    </a:lnTo>
                    <a:lnTo>
                      <a:pt x="815" y="2757"/>
                    </a:lnTo>
                    <a:lnTo>
                      <a:pt x="826" y="2766"/>
                    </a:lnTo>
                    <a:lnTo>
                      <a:pt x="838" y="2775"/>
                    </a:lnTo>
                    <a:lnTo>
                      <a:pt x="849" y="2784"/>
                    </a:lnTo>
                    <a:lnTo>
                      <a:pt x="862" y="2791"/>
                    </a:lnTo>
                    <a:lnTo>
                      <a:pt x="874" y="2798"/>
                    </a:lnTo>
                    <a:lnTo>
                      <a:pt x="888" y="2804"/>
                    </a:lnTo>
                    <a:lnTo>
                      <a:pt x="901" y="2811"/>
                    </a:lnTo>
                    <a:lnTo>
                      <a:pt x="914" y="2815"/>
                    </a:lnTo>
                    <a:lnTo>
                      <a:pt x="928" y="2820"/>
                    </a:lnTo>
                    <a:lnTo>
                      <a:pt x="942" y="2823"/>
                    </a:lnTo>
                    <a:lnTo>
                      <a:pt x="957" y="2826"/>
                    </a:lnTo>
                    <a:lnTo>
                      <a:pt x="971" y="2829"/>
                    </a:lnTo>
                    <a:lnTo>
                      <a:pt x="987" y="2830"/>
                    </a:lnTo>
                    <a:lnTo>
                      <a:pt x="1002" y="2831"/>
                    </a:lnTo>
                    <a:lnTo>
                      <a:pt x="1018" y="2831"/>
                    </a:lnTo>
                    <a:lnTo>
                      <a:pt x="2093" y="2831"/>
                    </a:lnTo>
                    <a:lnTo>
                      <a:pt x="2105" y="2830"/>
                    </a:lnTo>
                    <a:lnTo>
                      <a:pt x="2116" y="2828"/>
                    </a:lnTo>
                    <a:lnTo>
                      <a:pt x="2126" y="2826"/>
                    </a:lnTo>
                    <a:lnTo>
                      <a:pt x="2137" y="2822"/>
                    </a:lnTo>
                    <a:lnTo>
                      <a:pt x="2147" y="2818"/>
                    </a:lnTo>
                    <a:lnTo>
                      <a:pt x="2156" y="2812"/>
                    </a:lnTo>
                    <a:lnTo>
                      <a:pt x="2165" y="2805"/>
                    </a:lnTo>
                    <a:lnTo>
                      <a:pt x="2173" y="2798"/>
                    </a:lnTo>
                    <a:lnTo>
                      <a:pt x="2180" y="2790"/>
                    </a:lnTo>
                    <a:lnTo>
                      <a:pt x="2186" y="2782"/>
                    </a:lnTo>
                    <a:lnTo>
                      <a:pt x="2193" y="2772"/>
                    </a:lnTo>
                    <a:lnTo>
                      <a:pt x="2197" y="2762"/>
                    </a:lnTo>
                    <a:lnTo>
                      <a:pt x="2201" y="2752"/>
                    </a:lnTo>
                    <a:lnTo>
                      <a:pt x="2204" y="2740"/>
                    </a:lnTo>
                    <a:lnTo>
                      <a:pt x="2205" y="2730"/>
                    </a:lnTo>
                    <a:lnTo>
                      <a:pt x="2206" y="2718"/>
                    </a:lnTo>
                    <a:lnTo>
                      <a:pt x="2205" y="2706"/>
                    </a:lnTo>
                    <a:lnTo>
                      <a:pt x="2204" y="2695"/>
                    </a:lnTo>
                    <a:lnTo>
                      <a:pt x="2201" y="2684"/>
                    </a:lnTo>
                    <a:lnTo>
                      <a:pt x="2197" y="2674"/>
                    </a:lnTo>
                    <a:lnTo>
                      <a:pt x="2193" y="2664"/>
                    </a:lnTo>
                    <a:lnTo>
                      <a:pt x="2186" y="2655"/>
                    </a:lnTo>
                    <a:lnTo>
                      <a:pt x="2180" y="2646"/>
                    </a:lnTo>
                    <a:lnTo>
                      <a:pt x="2173" y="2638"/>
                    </a:lnTo>
                    <a:lnTo>
                      <a:pt x="2165" y="2631"/>
                    </a:lnTo>
                    <a:lnTo>
                      <a:pt x="2156" y="2625"/>
                    </a:lnTo>
                    <a:lnTo>
                      <a:pt x="2147" y="2618"/>
                    </a:lnTo>
                    <a:lnTo>
                      <a:pt x="2137" y="2614"/>
                    </a:lnTo>
                    <a:lnTo>
                      <a:pt x="2126" y="2610"/>
                    </a:lnTo>
                    <a:lnTo>
                      <a:pt x="2116" y="2607"/>
                    </a:lnTo>
                    <a:lnTo>
                      <a:pt x="2105" y="2606"/>
                    </a:lnTo>
                    <a:lnTo>
                      <a:pt x="2093" y="2605"/>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192">
                <a:extLst>
                  <a:ext uri="{FF2B5EF4-FFF2-40B4-BE49-F238E27FC236}">
                    <a16:creationId xmlns:a16="http://schemas.microsoft.com/office/drawing/2014/main" id="{4ECDEFA4-24AE-4081-A2AA-B373CC1C9CA9}"/>
                  </a:ext>
                </a:extLst>
              </p:cNvPr>
              <p:cNvSpPr>
                <a:spLocks/>
              </p:cNvSpPr>
              <p:nvPr/>
            </p:nvSpPr>
            <p:spPr bwMode="auto">
              <a:xfrm>
                <a:off x="3589" y="2811"/>
                <a:ext cx="298" cy="294"/>
              </a:xfrm>
              <a:custGeom>
                <a:avLst/>
                <a:gdLst>
                  <a:gd name="T0" fmla="*/ 0 w 4476"/>
                  <a:gd name="T1" fmla="*/ 0 h 4406"/>
                  <a:gd name="T2" fmla="*/ 0 w 4476"/>
                  <a:gd name="T3" fmla="*/ 0 h 4406"/>
                  <a:gd name="T4" fmla="*/ 0 w 4476"/>
                  <a:gd name="T5" fmla="*/ 0 h 4406"/>
                  <a:gd name="T6" fmla="*/ 0 w 4476"/>
                  <a:gd name="T7" fmla="*/ 0 h 4406"/>
                  <a:gd name="T8" fmla="*/ 0 w 4476"/>
                  <a:gd name="T9" fmla="*/ 0 h 4406"/>
                  <a:gd name="T10" fmla="*/ 0 w 4476"/>
                  <a:gd name="T11" fmla="*/ 0 h 4406"/>
                  <a:gd name="T12" fmla="*/ 0 w 4476"/>
                  <a:gd name="T13" fmla="*/ 0 h 4406"/>
                  <a:gd name="T14" fmla="*/ 0 w 4476"/>
                  <a:gd name="T15" fmla="*/ 0 h 4406"/>
                  <a:gd name="T16" fmla="*/ 0 w 4476"/>
                  <a:gd name="T17" fmla="*/ 0 h 4406"/>
                  <a:gd name="T18" fmla="*/ 0 w 4476"/>
                  <a:gd name="T19" fmla="*/ 0 h 4406"/>
                  <a:gd name="T20" fmla="*/ 0 w 4476"/>
                  <a:gd name="T21" fmla="*/ 0 h 4406"/>
                  <a:gd name="T22" fmla="*/ 0 w 4476"/>
                  <a:gd name="T23" fmla="*/ 0 h 4406"/>
                  <a:gd name="T24" fmla="*/ 0 w 4476"/>
                  <a:gd name="T25" fmla="*/ 0 h 4406"/>
                  <a:gd name="T26" fmla="*/ 0 w 4476"/>
                  <a:gd name="T27" fmla="*/ 0 h 4406"/>
                  <a:gd name="T28" fmla="*/ 0 w 4476"/>
                  <a:gd name="T29" fmla="*/ 0 h 4406"/>
                  <a:gd name="T30" fmla="*/ 0 w 4476"/>
                  <a:gd name="T31" fmla="*/ 0 h 4406"/>
                  <a:gd name="T32" fmla="*/ 0 w 4476"/>
                  <a:gd name="T33" fmla="*/ 0 h 4406"/>
                  <a:gd name="T34" fmla="*/ 0 w 4476"/>
                  <a:gd name="T35" fmla="*/ 0 h 4406"/>
                  <a:gd name="T36" fmla="*/ 0 w 4476"/>
                  <a:gd name="T37" fmla="*/ 0 h 4406"/>
                  <a:gd name="T38" fmla="*/ 0 w 4476"/>
                  <a:gd name="T39" fmla="*/ 0 h 4406"/>
                  <a:gd name="T40" fmla="*/ 0 w 4476"/>
                  <a:gd name="T41" fmla="*/ 0 h 4406"/>
                  <a:gd name="T42" fmla="*/ 0 w 4476"/>
                  <a:gd name="T43" fmla="*/ 0 h 4406"/>
                  <a:gd name="T44" fmla="*/ 0 w 4476"/>
                  <a:gd name="T45" fmla="*/ 0 h 4406"/>
                  <a:gd name="T46" fmla="*/ 0 w 4476"/>
                  <a:gd name="T47" fmla="*/ 0 h 4406"/>
                  <a:gd name="T48" fmla="*/ 0 w 4476"/>
                  <a:gd name="T49" fmla="*/ 0 h 4406"/>
                  <a:gd name="T50" fmla="*/ 0 w 4476"/>
                  <a:gd name="T51" fmla="*/ 0 h 4406"/>
                  <a:gd name="T52" fmla="*/ 0 w 4476"/>
                  <a:gd name="T53" fmla="*/ 0 h 4406"/>
                  <a:gd name="T54" fmla="*/ 0 w 4476"/>
                  <a:gd name="T55" fmla="*/ 0 h 4406"/>
                  <a:gd name="T56" fmla="*/ 0 w 4476"/>
                  <a:gd name="T57" fmla="*/ 0 h 4406"/>
                  <a:gd name="T58" fmla="*/ 0 w 4476"/>
                  <a:gd name="T59" fmla="*/ 0 h 4406"/>
                  <a:gd name="T60" fmla="*/ 0 w 4476"/>
                  <a:gd name="T61" fmla="*/ 0 h 4406"/>
                  <a:gd name="T62" fmla="*/ 0 w 4476"/>
                  <a:gd name="T63" fmla="*/ 0 h 4406"/>
                  <a:gd name="T64" fmla="*/ 0 w 4476"/>
                  <a:gd name="T65" fmla="*/ 0 h 4406"/>
                  <a:gd name="T66" fmla="*/ 0 w 4476"/>
                  <a:gd name="T67" fmla="*/ 0 h 4406"/>
                  <a:gd name="T68" fmla="*/ 0 w 4476"/>
                  <a:gd name="T69" fmla="*/ 0 h 4406"/>
                  <a:gd name="T70" fmla="*/ 0 w 4476"/>
                  <a:gd name="T71" fmla="*/ 0 h 4406"/>
                  <a:gd name="T72" fmla="*/ 0 w 4476"/>
                  <a:gd name="T73" fmla="*/ 0 h 4406"/>
                  <a:gd name="T74" fmla="*/ 0 w 4476"/>
                  <a:gd name="T75" fmla="*/ 0 h 4406"/>
                  <a:gd name="T76" fmla="*/ 0 w 4476"/>
                  <a:gd name="T77" fmla="*/ 0 h 4406"/>
                  <a:gd name="T78" fmla="*/ 0 w 4476"/>
                  <a:gd name="T79" fmla="*/ 0 h 4406"/>
                  <a:gd name="T80" fmla="*/ 0 w 4476"/>
                  <a:gd name="T81" fmla="*/ 0 h 4406"/>
                  <a:gd name="T82" fmla="*/ 0 w 4476"/>
                  <a:gd name="T83" fmla="*/ 0 h 4406"/>
                  <a:gd name="T84" fmla="*/ 0 w 4476"/>
                  <a:gd name="T85" fmla="*/ 0 h 4406"/>
                  <a:gd name="T86" fmla="*/ 0 w 4476"/>
                  <a:gd name="T87" fmla="*/ 0 h 4406"/>
                  <a:gd name="T88" fmla="*/ 0 w 4476"/>
                  <a:gd name="T89" fmla="*/ 0 h 4406"/>
                  <a:gd name="T90" fmla="*/ 0 w 4476"/>
                  <a:gd name="T91" fmla="*/ 0 h 4406"/>
                  <a:gd name="T92" fmla="*/ 0 w 4476"/>
                  <a:gd name="T93" fmla="*/ 0 h 4406"/>
                  <a:gd name="T94" fmla="*/ 0 w 4476"/>
                  <a:gd name="T95" fmla="*/ 0 h 4406"/>
                  <a:gd name="T96" fmla="*/ 0 w 4476"/>
                  <a:gd name="T97" fmla="*/ 0 h 4406"/>
                  <a:gd name="T98" fmla="*/ 0 w 4476"/>
                  <a:gd name="T99" fmla="*/ 0 h 4406"/>
                  <a:gd name="T100" fmla="*/ 0 w 4476"/>
                  <a:gd name="T101" fmla="*/ 0 h 4406"/>
                  <a:gd name="T102" fmla="*/ 0 w 4476"/>
                  <a:gd name="T103" fmla="*/ 0 h 4406"/>
                  <a:gd name="T104" fmla="*/ 0 w 4476"/>
                  <a:gd name="T105" fmla="*/ 0 h 4406"/>
                  <a:gd name="T106" fmla="*/ 0 w 4476"/>
                  <a:gd name="T107" fmla="*/ 0 h 4406"/>
                  <a:gd name="T108" fmla="*/ 0 w 4476"/>
                  <a:gd name="T109" fmla="*/ 0 h 4406"/>
                  <a:gd name="T110" fmla="*/ 0 w 4476"/>
                  <a:gd name="T111" fmla="*/ 0 h 4406"/>
                  <a:gd name="T112" fmla="*/ 0 w 4476"/>
                  <a:gd name="T113" fmla="*/ 0 h 4406"/>
                  <a:gd name="T114" fmla="*/ 0 w 4476"/>
                  <a:gd name="T115" fmla="*/ 0 h 4406"/>
                  <a:gd name="T116" fmla="*/ 0 w 4476"/>
                  <a:gd name="T117" fmla="*/ 0 h 4406"/>
                  <a:gd name="T118" fmla="*/ 0 w 4476"/>
                  <a:gd name="T119" fmla="*/ 0 h 4406"/>
                  <a:gd name="T120" fmla="*/ 0 w 4476"/>
                  <a:gd name="T121" fmla="*/ 0 h 4406"/>
                  <a:gd name="T122" fmla="*/ 0 w 4476"/>
                  <a:gd name="T123" fmla="*/ 0 h 44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76" h="4406">
                    <a:moveTo>
                      <a:pt x="4169" y="623"/>
                    </a:moveTo>
                    <a:lnTo>
                      <a:pt x="4149" y="605"/>
                    </a:lnTo>
                    <a:lnTo>
                      <a:pt x="4130" y="589"/>
                    </a:lnTo>
                    <a:lnTo>
                      <a:pt x="4109" y="573"/>
                    </a:lnTo>
                    <a:lnTo>
                      <a:pt x="4087" y="560"/>
                    </a:lnTo>
                    <a:lnTo>
                      <a:pt x="4064" y="547"/>
                    </a:lnTo>
                    <a:lnTo>
                      <a:pt x="4042" y="537"/>
                    </a:lnTo>
                    <a:lnTo>
                      <a:pt x="4018" y="526"/>
                    </a:lnTo>
                    <a:lnTo>
                      <a:pt x="3993" y="518"/>
                    </a:lnTo>
                    <a:lnTo>
                      <a:pt x="3968" y="511"/>
                    </a:lnTo>
                    <a:lnTo>
                      <a:pt x="3943" y="504"/>
                    </a:lnTo>
                    <a:lnTo>
                      <a:pt x="3918" y="499"/>
                    </a:lnTo>
                    <a:lnTo>
                      <a:pt x="3891" y="494"/>
                    </a:lnTo>
                    <a:lnTo>
                      <a:pt x="3865" y="490"/>
                    </a:lnTo>
                    <a:lnTo>
                      <a:pt x="3838" y="488"/>
                    </a:lnTo>
                    <a:lnTo>
                      <a:pt x="3810" y="486"/>
                    </a:lnTo>
                    <a:lnTo>
                      <a:pt x="3783" y="485"/>
                    </a:lnTo>
                    <a:lnTo>
                      <a:pt x="3755" y="485"/>
                    </a:lnTo>
                    <a:lnTo>
                      <a:pt x="3727" y="485"/>
                    </a:lnTo>
                    <a:lnTo>
                      <a:pt x="3700" y="486"/>
                    </a:lnTo>
                    <a:lnTo>
                      <a:pt x="3673" y="488"/>
                    </a:lnTo>
                    <a:lnTo>
                      <a:pt x="3617" y="492"/>
                    </a:lnTo>
                    <a:lnTo>
                      <a:pt x="3562" y="499"/>
                    </a:lnTo>
                    <a:lnTo>
                      <a:pt x="3507" y="506"/>
                    </a:lnTo>
                    <a:lnTo>
                      <a:pt x="3454" y="514"/>
                    </a:lnTo>
                    <a:lnTo>
                      <a:pt x="3403" y="523"/>
                    </a:lnTo>
                    <a:lnTo>
                      <a:pt x="3353" y="532"/>
                    </a:lnTo>
                    <a:lnTo>
                      <a:pt x="3330" y="536"/>
                    </a:lnTo>
                    <a:lnTo>
                      <a:pt x="3310" y="539"/>
                    </a:lnTo>
                    <a:lnTo>
                      <a:pt x="3289" y="543"/>
                    </a:lnTo>
                    <a:lnTo>
                      <a:pt x="3270" y="546"/>
                    </a:lnTo>
                    <a:lnTo>
                      <a:pt x="3252" y="548"/>
                    </a:lnTo>
                    <a:lnTo>
                      <a:pt x="3234" y="551"/>
                    </a:lnTo>
                    <a:lnTo>
                      <a:pt x="3219" y="553"/>
                    </a:lnTo>
                    <a:lnTo>
                      <a:pt x="3203" y="554"/>
                    </a:lnTo>
                    <a:lnTo>
                      <a:pt x="3169" y="558"/>
                    </a:lnTo>
                    <a:lnTo>
                      <a:pt x="3137" y="559"/>
                    </a:lnTo>
                    <a:lnTo>
                      <a:pt x="3107" y="559"/>
                    </a:lnTo>
                    <a:lnTo>
                      <a:pt x="3080" y="558"/>
                    </a:lnTo>
                    <a:lnTo>
                      <a:pt x="3055" y="554"/>
                    </a:lnTo>
                    <a:lnTo>
                      <a:pt x="3032" y="550"/>
                    </a:lnTo>
                    <a:lnTo>
                      <a:pt x="3012" y="546"/>
                    </a:lnTo>
                    <a:lnTo>
                      <a:pt x="2992" y="540"/>
                    </a:lnTo>
                    <a:lnTo>
                      <a:pt x="2976" y="533"/>
                    </a:lnTo>
                    <a:lnTo>
                      <a:pt x="2959" y="524"/>
                    </a:lnTo>
                    <a:lnTo>
                      <a:pt x="2945" y="515"/>
                    </a:lnTo>
                    <a:lnTo>
                      <a:pt x="2931" y="505"/>
                    </a:lnTo>
                    <a:lnTo>
                      <a:pt x="2919" y="494"/>
                    </a:lnTo>
                    <a:lnTo>
                      <a:pt x="2907" y="482"/>
                    </a:lnTo>
                    <a:lnTo>
                      <a:pt x="2897" y="470"/>
                    </a:lnTo>
                    <a:lnTo>
                      <a:pt x="2887" y="456"/>
                    </a:lnTo>
                    <a:lnTo>
                      <a:pt x="2855" y="411"/>
                    </a:lnTo>
                    <a:lnTo>
                      <a:pt x="2817" y="357"/>
                    </a:lnTo>
                    <a:lnTo>
                      <a:pt x="2775" y="299"/>
                    </a:lnTo>
                    <a:lnTo>
                      <a:pt x="2751" y="269"/>
                    </a:lnTo>
                    <a:lnTo>
                      <a:pt x="2726" y="240"/>
                    </a:lnTo>
                    <a:lnTo>
                      <a:pt x="2701" y="211"/>
                    </a:lnTo>
                    <a:lnTo>
                      <a:pt x="2673" y="182"/>
                    </a:lnTo>
                    <a:lnTo>
                      <a:pt x="2643" y="154"/>
                    </a:lnTo>
                    <a:lnTo>
                      <a:pt x="2612" y="127"/>
                    </a:lnTo>
                    <a:lnTo>
                      <a:pt x="2595" y="115"/>
                    </a:lnTo>
                    <a:lnTo>
                      <a:pt x="2578" y="103"/>
                    </a:lnTo>
                    <a:lnTo>
                      <a:pt x="2561" y="91"/>
                    </a:lnTo>
                    <a:lnTo>
                      <a:pt x="2543" y="80"/>
                    </a:lnTo>
                    <a:lnTo>
                      <a:pt x="2526" y="68"/>
                    </a:lnTo>
                    <a:lnTo>
                      <a:pt x="2507" y="58"/>
                    </a:lnTo>
                    <a:lnTo>
                      <a:pt x="2487" y="49"/>
                    </a:lnTo>
                    <a:lnTo>
                      <a:pt x="2468" y="40"/>
                    </a:lnTo>
                    <a:lnTo>
                      <a:pt x="2448" y="31"/>
                    </a:lnTo>
                    <a:lnTo>
                      <a:pt x="2428" y="24"/>
                    </a:lnTo>
                    <a:lnTo>
                      <a:pt x="2406" y="18"/>
                    </a:lnTo>
                    <a:lnTo>
                      <a:pt x="2384" y="12"/>
                    </a:lnTo>
                    <a:lnTo>
                      <a:pt x="2362" y="6"/>
                    </a:lnTo>
                    <a:lnTo>
                      <a:pt x="2341" y="3"/>
                    </a:lnTo>
                    <a:lnTo>
                      <a:pt x="2318" y="1"/>
                    </a:lnTo>
                    <a:lnTo>
                      <a:pt x="2296" y="0"/>
                    </a:lnTo>
                    <a:lnTo>
                      <a:pt x="2274" y="1"/>
                    </a:lnTo>
                    <a:lnTo>
                      <a:pt x="2252" y="2"/>
                    </a:lnTo>
                    <a:lnTo>
                      <a:pt x="2230" y="5"/>
                    </a:lnTo>
                    <a:lnTo>
                      <a:pt x="2207" y="8"/>
                    </a:lnTo>
                    <a:lnTo>
                      <a:pt x="2185" y="14"/>
                    </a:lnTo>
                    <a:lnTo>
                      <a:pt x="2163" y="19"/>
                    </a:lnTo>
                    <a:lnTo>
                      <a:pt x="2140" y="26"/>
                    </a:lnTo>
                    <a:lnTo>
                      <a:pt x="2118" y="33"/>
                    </a:lnTo>
                    <a:lnTo>
                      <a:pt x="2097" y="42"/>
                    </a:lnTo>
                    <a:lnTo>
                      <a:pt x="2074" y="50"/>
                    </a:lnTo>
                    <a:lnTo>
                      <a:pt x="2052" y="60"/>
                    </a:lnTo>
                    <a:lnTo>
                      <a:pt x="2030" y="69"/>
                    </a:lnTo>
                    <a:lnTo>
                      <a:pt x="1987" y="92"/>
                    </a:lnTo>
                    <a:lnTo>
                      <a:pt x="1945" y="116"/>
                    </a:lnTo>
                    <a:lnTo>
                      <a:pt x="1903" y="141"/>
                    </a:lnTo>
                    <a:lnTo>
                      <a:pt x="1863" y="167"/>
                    </a:lnTo>
                    <a:lnTo>
                      <a:pt x="1784" y="220"/>
                    </a:lnTo>
                    <a:lnTo>
                      <a:pt x="1712" y="272"/>
                    </a:lnTo>
                    <a:lnTo>
                      <a:pt x="1700" y="281"/>
                    </a:lnTo>
                    <a:lnTo>
                      <a:pt x="1687" y="291"/>
                    </a:lnTo>
                    <a:lnTo>
                      <a:pt x="1675" y="299"/>
                    </a:lnTo>
                    <a:lnTo>
                      <a:pt x="1663" y="307"/>
                    </a:lnTo>
                    <a:lnTo>
                      <a:pt x="1652" y="316"/>
                    </a:lnTo>
                    <a:lnTo>
                      <a:pt x="1641" y="323"/>
                    </a:lnTo>
                    <a:lnTo>
                      <a:pt x="1630" y="330"/>
                    </a:lnTo>
                    <a:lnTo>
                      <a:pt x="1620" y="337"/>
                    </a:lnTo>
                    <a:lnTo>
                      <a:pt x="1609" y="345"/>
                    </a:lnTo>
                    <a:lnTo>
                      <a:pt x="1596" y="351"/>
                    </a:lnTo>
                    <a:lnTo>
                      <a:pt x="1584" y="357"/>
                    </a:lnTo>
                    <a:lnTo>
                      <a:pt x="1570" y="362"/>
                    </a:lnTo>
                    <a:lnTo>
                      <a:pt x="1557" y="366"/>
                    </a:lnTo>
                    <a:lnTo>
                      <a:pt x="1542" y="370"/>
                    </a:lnTo>
                    <a:lnTo>
                      <a:pt x="1527" y="373"/>
                    </a:lnTo>
                    <a:lnTo>
                      <a:pt x="1512" y="377"/>
                    </a:lnTo>
                    <a:lnTo>
                      <a:pt x="1497" y="379"/>
                    </a:lnTo>
                    <a:lnTo>
                      <a:pt x="1480" y="381"/>
                    </a:lnTo>
                    <a:lnTo>
                      <a:pt x="1465" y="382"/>
                    </a:lnTo>
                    <a:lnTo>
                      <a:pt x="1448" y="383"/>
                    </a:lnTo>
                    <a:lnTo>
                      <a:pt x="1432" y="383"/>
                    </a:lnTo>
                    <a:lnTo>
                      <a:pt x="1415" y="382"/>
                    </a:lnTo>
                    <a:lnTo>
                      <a:pt x="1399" y="381"/>
                    </a:lnTo>
                    <a:lnTo>
                      <a:pt x="1383" y="379"/>
                    </a:lnTo>
                    <a:lnTo>
                      <a:pt x="1350" y="374"/>
                    </a:lnTo>
                    <a:lnTo>
                      <a:pt x="1318" y="367"/>
                    </a:lnTo>
                    <a:lnTo>
                      <a:pt x="1302" y="363"/>
                    </a:lnTo>
                    <a:lnTo>
                      <a:pt x="1288" y="358"/>
                    </a:lnTo>
                    <a:lnTo>
                      <a:pt x="1272" y="353"/>
                    </a:lnTo>
                    <a:lnTo>
                      <a:pt x="1259" y="348"/>
                    </a:lnTo>
                    <a:lnTo>
                      <a:pt x="1245" y="341"/>
                    </a:lnTo>
                    <a:lnTo>
                      <a:pt x="1231" y="334"/>
                    </a:lnTo>
                    <a:lnTo>
                      <a:pt x="1219" y="327"/>
                    </a:lnTo>
                    <a:lnTo>
                      <a:pt x="1206" y="320"/>
                    </a:lnTo>
                    <a:lnTo>
                      <a:pt x="1195" y="311"/>
                    </a:lnTo>
                    <a:lnTo>
                      <a:pt x="1185" y="303"/>
                    </a:lnTo>
                    <a:lnTo>
                      <a:pt x="1175" y="294"/>
                    </a:lnTo>
                    <a:lnTo>
                      <a:pt x="1166" y="285"/>
                    </a:lnTo>
                    <a:lnTo>
                      <a:pt x="1149" y="266"/>
                    </a:lnTo>
                    <a:lnTo>
                      <a:pt x="1131" y="248"/>
                    </a:lnTo>
                    <a:lnTo>
                      <a:pt x="1110" y="230"/>
                    </a:lnTo>
                    <a:lnTo>
                      <a:pt x="1087" y="211"/>
                    </a:lnTo>
                    <a:lnTo>
                      <a:pt x="1064" y="194"/>
                    </a:lnTo>
                    <a:lnTo>
                      <a:pt x="1039" y="176"/>
                    </a:lnTo>
                    <a:lnTo>
                      <a:pt x="1012" y="158"/>
                    </a:lnTo>
                    <a:lnTo>
                      <a:pt x="984" y="142"/>
                    </a:lnTo>
                    <a:lnTo>
                      <a:pt x="955" y="126"/>
                    </a:lnTo>
                    <a:lnTo>
                      <a:pt x="925" y="111"/>
                    </a:lnTo>
                    <a:lnTo>
                      <a:pt x="893" y="96"/>
                    </a:lnTo>
                    <a:lnTo>
                      <a:pt x="861" y="82"/>
                    </a:lnTo>
                    <a:lnTo>
                      <a:pt x="828" y="69"/>
                    </a:lnTo>
                    <a:lnTo>
                      <a:pt x="794" y="58"/>
                    </a:lnTo>
                    <a:lnTo>
                      <a:pt x="760" y="48"/>
                    </a:lnTo>
                    <a:lnTo>
                      <a:pt x="724" y="38"/>
                    </a:lnTo>
                    <a:lnTo>
                      <a:pt x="689" y="30"/>
                    </a:lnTo>
                    <a:lnTo>
                      <a:pt x="653" y="24"/>
                    </a:lnTo>
                    <a:lnTo>
                      <a:pt x="617" y="20"/>
                    </a:lnTo>
                    <a:lnTo>
                      <a:pt x="581" y="17"/>
                    </a:lnTo>
                    <a:lnTo>
                      <a:pt x="544" y="15"/>
                    </a:lnTo>
                    <a:lnTo>
                      <a:pt x="508" y="16"/>
                    </a:lnTo>
                    <a:lnTo>
                      <a:pt x="472" y="19"/>
                    </a:lnTo>
                    <a:lnTo>
                      <a:pt x="437" y="23"/>
                    </a:lnTo>
                    <a:lnTo>
                      <a:pt x="401" y="30"/>
                    </a:lnTo>
                    <a:lnTo>
                      <a:pt x="366" y="38"/>
                    </a:lnTo>
                    <a:lnTo>
                      <a:pt x="331" y="51"/>
                    </a:lnTo>
                    <a:lnTo>
                      <a:pt x="297" y="64"/>
                    </a:lnTo>
                    <a:lnTo>
                      <a:pt x="263" y="81"/>
                    </a:lnTo>
                    <a:lnTo>
                      <a:pt x="231" y="101"/>
                    </a:lnTo>
                    <a:lnTo>
                      <a:pt x="199" y="122"/>
                    </a:lnTo>
                    <a:lnTo>
                      <a:pt x="169" y="147"/>
                    </a:lnTo>
                    <a:lnTo>
                      <a:pt x="148" y="166"/>
                    </a:lnTo>
                    <a:lnTo>
                      <a:pt x="129" y="185"/>
                    </a:lnTo>
                    <a:lnTo>
                      <a:pt x="110" y="206"/>
                    </a:lnTo>
                    <a:lnTo>
                      <a:pt x="94" y="228"/>
                    </a:lnTo>
                    <a:lnTo>
                      <a:pt x="78" y="250"/>
                    </a:lnTo>
                    <a:lnTo>
                      <a:pt x="65" y="273"/>
                    </a:lnTo>
                    <a:lnTo>
                      <a:pt x="51" y="298"/>
                    </a:lnTo>
                    <a:lnTo>
                      <a:pt x="40" y="322"/>
                    </a:lnTo>
                    <a:lnTo>
                      <a:pt x="31" y="348"/>
                    </a:lnTo>
                    <a:lnTo>
                      <a:pt x="21" y="374"/>
                    </a:lnTo>
                    <a:lnTo>
                      <a:pt x="14" y="401"/>
                    </a:lnTo>
                    <a:lnTo>
                      <a:pt x="9" y="428"/>
                    </a:lnTo>
                    <a:lnTo>
                      <a:pt x="5" y="457"/>
                    </a:lnTo>
                    <a:lnTo>
                      <a:pt x="2" y="486"/>
                    </a:lnTo>
                    <a:lnTo>
                      <a:pt x="0" y="515"/>
                    </a:lnTo>
                    <a:lnTo>
                      <a:pt x="0" y="545"/>
                    </a:lnTo>
                    <a:lnTo>
                      <a:pt x="1" y="569"/>
                    </a:lnTo>
                    <a:lnTo>
                      <a:pt x="3" y="592"/>
                    </a:lnTo>
                    <a:lnTo>
                      <a:pt x="5" y="615"/>
                    </a:lnTo>
                    <a:lnTo>
                      <a:pt x="8" y="639"/>
                    </a:lnTo>
                    <a:lnTo>
                      <a:pt x="12" y="663"/>
                    </a:lnTo>
                    <a:lnTo>
                      <a:pt x="17" y="687"/>
                    </a:lnTo>
                    <a:lnTo>
                      <a:pt x="23" y="711"/>
                    </a:lnTo>
                    <a:lnTo>
                      <a:pt x="30" y="735"/>
                    </a:lnTo>
                    <a:lnTo>
                      <a:pt x="37" y="759"/>
                    </a:lnTo>
                    <a:lnTo>
                      <a:pt x="45" y="783"/>
                    </a:lnTo>
                    <a:lnTo>
                      <a:pt x="53" y="807"/>
                    </a:lnTo>
                    <a:lnTo>
                      <a:pt x="63" y="830"/>
                    </a:lnTo>
                    <a:lnTo>
                      <a:pt x="73" y="854"/>
                    </a:lnTo>
                    <a:lnTo>
                      <a:pt x="83" y="878"/>
                    </a:lnTo>
                    <a:lnTo>
                      <a:pt x="95" y="902"/>
                    </a:lnTo>
                    <a:lnTo>
                      <a:pt x="107" y="925"/>
                    </a:lnTo>
                    <a:lnTo>
                      <a:pt x="119" y="947"/>
                    </a:lnTo>
                    <a:lnTo>
                      <a:pt x="132" y="970"/>
                    </a:lnTo>
                    <a:lnTo>
                      <a:pt x="146" y="993"/>
                    </a:lnTo>
                    <a:lnTo>
                      <a:pt x="161" y="1016"/>
                    </a:lnTo>
                    <a:lnTo>
                      <a:pt x="175" y="1037"/>
                    </a:lnTo>
                    <a:lnTo>
                      <a:pt x="191" y="1059"/>
                    </a:lnTo>
                    <a:lnTo>
                      <a:pt x="207" y="1080"/>
                    </a:lnTo>
                    <a:lnTo>
                      <a:pt x="224" y="1100"/>
                    </a:lnTo>
                    <a:lnTo>
                      <a:pt x="240" y="1121"/>
                    </a:lnTo>
                    <a:lnTo>
                      <a:pt x="258" y="1141"/>
                    </a:lnTo>
                    <a:lnTo>
                      <a:pt x="277" y="1160"/>
                    </a:lnTo>
                    <a:lnTo>
                      <a:pt x="295" y="1179"/>
                    </a:lnTo>
                    <a:lnTo>
                      <a:pt x="314" y="1197"/>
                    </a:lnTo>
                    <a:lnTo>
                      <a:pt x="334" y="1215"/>
                    </a:lnTo>
                    <a:lnTo>
                      <a:pt x="353" y="1233"/>
                    </a:lnTo>
                    <a:lnTo>
                      <a:pt x="374" y="1249"/>
                    </a:lnTo>
                    <a:lnTo>
                      <a:pt x="383" y="1256"/>
                    </a:lnTo>
                    <a:lnTo>
                      <a:pt x="392" y="1262"/>
                    </a:lnTo>
                    <a:lnTo>
                      <a:pt x="403" y="1267"/>
                    </a:lnTo>
                    <a:lnTo>
                      <a:pt x="413" y="1270"/>
                    </a:lnTo>
                    <a:lnTo>
                      <a:pt x="424" y="1272"/>
                    </a:lnTo>
                    <a:lnTo>
                      <a:pt x="435" y="1274"/>
                    </a:lnTo>
                    <a:lnTo>
                      <a:pt x="445" y="1274"/>
                    </a:lnTo>
                    <a:lnTo>
                      <a:pt x="457" y="1273"/>
                    </a:lnTo>
                    <a:lnTo>
                      <a:pt x="467" y="1272"/>
                    </a:lnTo>
                    <a:lnTo>
                      <a:pt x="477" y="1269"/>
                    </a:lnTo>
                    <a:lnTo>
                      <a:pt x="488" y="1266"/>
                    </a:lnTo>
                    <a:lnTo>
                      <a:pt x="498" y="1261"/>
                    </a:lnTo>
                    <a:lnTo>
                      <a:pt x="507" y="1254"/>
                    </a:lnTo>
                    <a:lnTo>
                      <a:pt x="517" y="1248"/>
                    </a:lnTo>
                    <a:lnTo>
                      <a:pt x="525" y="1240"/>
                    </a:lnTo>
                    <a:lnTo>
                      <a:pt x="532" y="1232"/>
                    </a:lnTo>
                    <a:lnTo>
                      <a:pt x="539" y="1222"/>
                    </a:lnTo>
                    <a:lnTo>
                      <a:pt x="544" y="1212"/>
                    </a:lnTo>
                    <a:lnTo>
                      <a:pt x="549" y="1203"/>
                    </a:lnTo>
                    <a:lnTo>
                      <a:pt x="553" y="1191"/>
                    </a:lnTo>
                    <a:lnTo>
                      <a:pt x="555" y="1181"/>
                    </a:lnTo>
                    <a:lnTo>
                      <a:pt x="557" y="1171"/>
                    </a:lnTo>
                    <a:lnTo>
                      <a:pt x="557" y="1159"/>
                    </a:lnTo>
                    <a:lnTo>
                      <a:pt x="556" y="1149"/>
                    </a:lnTo>
                    <a:lnTo>
                      <a:pt x="555" y="1138"/>
                    </a:lnTo>
                    <a:lnTo>
                      <a:pt x="552" y="1127"/>
                    </a:lnTo>
                    <a:lnTo>
                      <a:pt x="548" y="1117"/>
                    </a:lnTo>
                    <a:lnTo>
                      <a:pt x="543" y="1108"/>
                    </a:lnTo>
                    <a:lnTo>
                      <a:pt x="537" y="1098"/>
                    </a:lnTo>
                    <a:lnTo>
                      <a:pt x="531" y="1089"/>
                    </a:lnTo>
                    <a:lnTo>
                      <a:pt x="523" y="1081"/>
                    </a:lnTo>
                    <a:lnTo>
                      <a:pt x="515" y="1072"/>
                    </a:lnTo>
                    <a:lnTo>
                      <a:pt x="499" y="1060"/>
                    </a:lnTo>
                    <a:lnTo>
                      <a:pt x="485" y="1048"/>
                    </a:lnTo>
                    <a:lnTo>
                      <a:pt x="469" y="1034"/>
                    </a:lnTo>
                    <a:lnTo>
                      <a:pt x="456" y="1020"/>
                    </a:lnTo>
                    <a:lnTo>
                      <a:pt x="428" y="991"/>
                    </a:lnTo>
                    <a:lnTo>
                      <a:pt x="401" y="960"/>
                    </a:lnTo>
                    <a:lnTo>
                      <a:pt x="376" y="928"/>
                    </a:lnTo>
                    <a:lnTo>
                      <a:pt x="352" y="894"/>
                    </a:lnTo>
                    <a:lnTo>
                      <a:pt x="330" y="859"/>
                    </a:lnTo>
                    <a:lnTo>
                      <a:pt x="310" y="824"/>
                    </a:lnTo>
                    <a:lnTo>
                      <a:pt x="292" y="789"/>
                    </a:lnTo>
                    <a:lnTo>
                      <a:pt x="276" y="753"/>
                    </a:lnTo>
                    <a:lnTo>
                      <a:pt x="261" y="717"/>
                    </a:lnTo>
                    <a:lnTo>
                      <a:pt x="250" y="681"/>
                    </a:lnTo>
                    <a:lnTo>
                      <a:pt x="244" y="663"/>
                    </a:lnTo>
                    <a:lnTo>
                      <a:pt x="239" y="644"/>
                    </a:lnTo>
                    <a:lnTo>
                      <a:pt x="235" y="627"/>
                    </a:lnTo>
                    <a:lnTo>
                      <a:pt x="232" y="609"/>
                    </a:lnTo>
                    <a:lnTo>
                      <a:pt x="230" y="592"/>
                    </a:lnTo>
                    <a:lnTo>
                      <a:pt x="228" y="574"/>
                    </a:lnTo>
                    <a:lnTo>
                      <a:pt x="226" y="558"/>
                    </a:lnTo>
                    <a:lnTo>
                      <a:pt x="226" y="541"/>
                    </a:lnTo>
                    <a:lnTo>
                      <a:pt x="226" y="523"/>
                    </a:lnTo>
                    <a:lnTo>
                      <a:pt x="226" y="506"/>
                    </a:lnTo>
                    <a:lnTo>
                      <a:pt x="228" y="489"/>
                    </a:lnTo>
                    <a:lnTo>
                      <a:pt x="230" y="474"/>
                    </a:lnTo>
                    <a:lnTo>
                      <a:pt x="233" y="458"/>
                    </a:lnTo>
                    <a:lnTo>
                      <a:pt x="237" y="443"/>
                    </a:lnTo>
                    <a:lnTo>
                      <a:pt x="242" y="428"/>
                    </a:lnTo>
                    <a:lnTo>
                      <a:pt x="247" y="414"/>
                    </a:lnTo>
                    <a:lnTo>
                      <a:pt x="253" y="400"/>
                    </a:lnTo>
                    <a:lnTo>
                      <a:pt x="260" y="387"/>
                    </a:lnTo>
                    <a:lnTo>
                      <a:pt x="267" y="374"/>
                    </a:lnTo>
                    <a:lnTo>
                      <a:pt x="276" y="362"/>
                    </a:lnTo>
                    <a:lnTo>
                      <a:pt x="285" y="350"/>
                    </a:lnTo>
                    <a:lnTo>
                      <a:pt x="295" y="338"/>
                    </a:lnTo>
                    <a:lnTo>
                      <a:pt x="306" y="328"/>
                    </a:lnTo>
                    <a:lnTo>
                      <a:pt x="317" y="318"/>
                    </a:lnTo>
                    <a:lnTo>
                      <a:pt x="338" y="301"/>
                    </a:lnTo>
                    <a:lnTo>
                      <a:pt x="358" y="287"/>
                    </a:lnTo>
                    <a:lnTo>
                      <a:pt x="381" y="274"/>
                    </a:lnTo>
                    <a:lnTo>
                      <a:pt x="404" y="265"/>
                    </a:lnTo>
                    <a:lnTo>
                      <a:pt x="428" y="257"/>
                    </a:lnTo>
                    <a:lnTo>
                      <a:pt x="451" y="249"/>
                    </a:lnTo>
                    <a:lnTo>
                      <a:pt x="476" y="245"/>
                    </a:lnTo>
                    <a:lnTo>
                      <a:pt x="501" y="242"/>
                    </a:lnTo>
                    <a:lnTo>
                      <a:pt x="526" y="241"/>
                    </a:lnTo>
                    <a:lnTo>
                      <a:pt x="552" y="241"/>
                    </a:lnTo>
                    <a:lnTo>
                      <a:pt x="577" y="242"/>
                    </a:lnTo>
                    <a:lnTo>
                      <a:pt x="602" y="245"/>
                    </a:lnTo>
                    <a:lnTo>
                      <a:pt x="628" y="248"/>
                    </a:lnTo>
                    <a:lnTo>
                      <a:pt x="653" y="254"/>
                    </a:lnTo>
                    <a:lnTo>
                      <a:pt x="679" y="260"/>
                    </a:lnTo>
                    <a:lnTo>
                      <a:pt x="704" y="267"/>
                    </a:lnTo>
                    <a:lnTo>
                      <a:pt x="728" y="274"/>
                    </a:lnTo>
                    <a:lnTo>
                      <a:pt x="752" y="284"/>
                    </a:lnTo>
                    <a:lnTo>
                      <a:pt x="775" y="292"/>
                    </a:lnTo>
                    <a:lnTo>
                      <a:pt x="798" y="302"/>
                    </a:lnTo>
                    <a:lnTo>
                      <a:pt x="821" y="312"/>
                    </a:lnTo>
                    <a:lnTo>
                      <a:pt x="842" y="323"/>
                    </a:lnTo>
                    <a:lnTo>
                      <a:pt x="863" y="334"/>
                    </a:lnTo>
                    <a:lnTo>
                      <a:pt x="883" y="346"/>
                    </a:lnTo>
                    <a:lnTo>
                      <a:pt x="901" y="357"/>
                    </a:lnTo>
                    <a:lnTo>
                      <a:pt x="919" y="368"/>
                    </a:lnTo>
                    <a:lnTo>
                      <a:pt x="934" y="380"/>
                    </a:lnTo>
                    <a:lnTo>
                      <a:pt x="950" y="391"/>
                    </a:lnTo>
                    <a:lnTo>
                      <a:pt x="963" y="402"/>
                    </a:lnTo>
                    <a:lnTo>
                      <a:pt x="976" y="413"/>
                    </a:lnTo>
                    <a:lnTo>
                      <a:pt x="987" y="423"/>
                    </a:lnTo>
                    <a:lnTo>
                      <a:pt x="996" y="433"/>
                    </a:lnTo>
                    <a:lnTo>
                      <a:pt x="1012" y="451"/>
                    </a:lnTo>
                    <a:lnTo>
                      <a:pt x="1029" y="467"/>
                    </a:lnTo>
                    <a:lnTo>
                      <a:pt x="1048" y="483"/>
                    </a:lnTo>
                    <a:lnTo>
                      <a:pt x="1067" y="498"/>
                    </a:lnTo>
                    <a:lnTo>
                      <a:pt x="1087" y="511"/>
                    </a:lnTo>
                    <a:lnTo>
                      <a:pt x="1108" y="524"/>
                    </a:lnTo>
                    <a:lnTo>
                      <a:pt x="1131" y="536"/>
                    </a:lnTo>
                    <a:lnTo>
                      <a:pt x="1154" y="547"/>
                    </a:lnTo>
                    <a:lnTo>
                      <a:pt x="1176" y="558"/>
                    </a:lnTo>
                    <a:lnTo>
                      <a:pt x="1200" y="567"/>
                    </a:lnTo>
                    <a:lnTo>
                      <a:pt x="1225" y="575"/>
                    </a:lnTo>
                    <a:lnTo>
                      <a:pt x="1250" y="582"/>
                    </a:lnTo>
                    <a:lnTo>
                      <a:pt x="1276" y="590"/>
                    </a:lnTo>
                    <a:lnTo>
                      <a:pt x="1300" y="595"/>
                    </a:lnTo>
                    <a:lnTo>
                      <a:pt x="1326" y="600"/>
                    </a:lnTo>
                    <a:lnTo>
                      <a:pt x="1353" y="603"/>
                    </a:lnTo>
                    <a:lnTo>
                      <a:pt x="1379" y="606"/>
                    </a:lnTo>
                    <a:lnTo>
                      <a:pt x="1406" y="608"/>
                    </a:lnTo>
                    <a:lnTo>
                      <a:pt x="1432" y="608"/>
                    </a:lnTo>
                    <a:lnTo>
                      <a:pt x="1459" y="608"/>
                    </a:lnTo>
                    <a:lnTo>
                      <a:pt x="1484" y="607"/>
                    </a:lnTo>
                    <a:lnTo>
                      <a:pt x="1510" y="605"/>
                    </a:lnTo>
                    <a:lnTo>
                      <a:pt x="1536" y="602"/>
                    </a:lnTo>
                    <a:lnTo>
                      <a:pt x="1562" y="598"/>
                    </a:lnTo>
                    <a:lnTo>
                      <a:pt x="1587" y="592"/>
                    </a:lnTo>
                    <a:lnTo>
                      <a:pt x="1612" y="585"/>
                    </a:lnTo>
                    <a:lnTo>
                      <a:pt x="1635" y="578"/>
                    </a:lnTo>
                    <a:lnTo>
                      <a:pt x="1659" y="570"/>
                    </a:lnTo>
                    <a:lnTo>
                      <a:pt x="1682" y="561"/>
                    </a:lnTo>
                    <a:lnTo>
                      <a:pt x="1704" y="549"/>
                    </a:lnTo>
                    <a:lnTo>
                      <a:pt x="1725" y="538"/>
                    </a:lnTo>
                    <a:lnTo>
                      <a:pt x="1745" y="525"/>
                    </a:lnTo>
                    <a:lnTo>
                      <a:pt x="1756" y="517"/>
                    </a:lnTo>
                    <a:lnTo>
                      <a:pt x="1769" y="510"/>
                    </a:lnTo>
                    <a:lnTo>
                      <a:pt x="1780" y="501"/>
                    </a:lnTo>
                    <a:lnTo>
                      <a:pt x="1793" y="492"/>
                    </a:lnTo>
                    <a:lnTo>
                      <a:pt x="1805" y="483"/>
                    </a:lnTo>
                    <a:lnTo>
                      <a:pt x="1818" y="475"/>
                    </a:lnTo>
                    <a:lnTo>
                      <a:pt x="1831" y="465"/>
                    </a:lnTo>
                    <a:lnTo>
                      <a:pt x="1844" y="455"/>
                    </a:lnTo>
                    <a:lnTo>
                      <a:pt x="1900" y="415"/>
                    </a:lnTo>
                    <a:lnTo>
                      <a:pt x="1961" y="372"/>
                    </a:lnTo>
                    <a:lnTo>
                      <a:pt x="1993" y="352"/>
                    </a:lnTo>
                    <a:lnTo>
                      <a:pt x="2025" y="331"/>
                    </a:lnTo>
                    <a:lnTo>
                      <a:pt x="2058" y="311"/>
                    </a:lnTo>
                    <a:lnTo>
                      <a:pt x="2091" y="293"/>
                    </a:lnTo>
                    <a:lnTo>
                      <a:pt x="2124" y="275"/>
                    </a:lnTo>
                    <a:lnTo>
                      <a:pt x="2156" y="261"/>
                    </a:lnTo>
                    <a:lnTo>
                      <a:pt x="2188" y="247"/>
                    </a:lnTo>
                    <a:lnTo>
                      <a:pt x="2219" y="238"/>
                    </a:lnTo>
                    <a:lnTo>
                      <a:pt x="2234" y="234"/>
                    </a:lnTo>
                    <a:lnTo>
                      <a:pt x="2249" y="231"/>
                    </a:lnTo>
                    <a:lnTo>
                      <a:pt x="2263" y="229"/>
                    </a:lnTo>
                    <a:lnTo>
                      <a:pt x="2278" y="227"/>
                    </a:lnTo>
                    <a:lnTo>
                      <a:pt x="2291" y="227"/>
                    </a:lnTo>
                    <a:lnTo>
                      <a:pt x="2304" y="227"/>
                    </a:lnTo>
                    <a:lnTo>
                      <a:pt x="2317" y="228"/>
                    </a:lnTo>
                    <a:lnTo>
                      <a:pt x="2329" y="231"/>
                    </a:lnTo>
                    <a:lnTo>
                      <a:pt x="2344" y="235"/>
                    </a:lnTo>
                    <a:lnTo>
                      <a:pt x="2357" y="239"/>
                    </a:lnTo>
                    <a:lnTo>
                      <a:pt x="2371" y="244"/>
                    </a:lnTo>
                    <a:lnTo>
                      <a:pt x="2384" y="249"/>
                    </a:lnTo>
                    <a:lnTo>
                      <a:pt x="2410" y="263"/>
                    </a:lnTo>
                    <a:lnTo>
                      <a:pt x="2435" y="277"/>
                    </a:lnTo>
                    <a:lnTo>
                      <a:pt x="2459" y="295"/>
                    </a:lnTo>
                    <a:lnTo>
                      <a:pt x="2481" y="313"/>
                    </a:lnTo>
                    <a:lnTo>
                      <a:pt x="2504" y="333"/>
                    </a:lnTo>
                    <a:lnTo>
                      <a:pt x="2525" y="354"/>
                    </a:lnTo>
                    <a:lnTo>
                      <a:pt x="2545" y="376"/>
                    </a:lnTo>
                    <a:lnTo>
                      <a:pt x="2565" y="398"/>
                    </a:lnTo>
                    <a:lnTo>
                      <a:pt x="2584" y="422"/>
                    </a:lnTo>
                    <a:lnTo>
                      <a:pt x="2602" y="445"/>
                    </a:lnTo>
                    <a:lnTo>
                      <a:pt x="2636" y="492"/>
                    </a:lnTo>
                    <a:lnTo>
                      <a:pt x="2668" y="539"/>
                    </a:lnTo>
                    <a:lnTo>
                      <a:pt x="2703" y="587"/>
                    </a:lnTo>
                    <a:lnTo>
                      <a:pt x="2716" y="605"/>
                    </a:lnTo>
                    <a:lnTo>
                      <a:pt x="2731" y="623"/>
                    </a:lnTo>
                    <a:lnTo>
                      <a:pt x="2745" y="638"/>
                    </a:lnTo>
                    <a:lnTo>
                      <a:pt x="2759" y="654"/>
                    </a:lnTo>
                    <a:lnTo>
                      <a:pt x="2774" y="667"/>
                    </a:lnTo>
                    <a:lnTo>
                      <a:pt x="2789" y="681"/>
                    </a:lnTo>
                    <a:lnTo>
                      <a:pt x="2805" y="693"/>
                    </a:lnTo>
                    <a:lnTo>
                      <a:pt x="2820" y="703"/>
                    </a:lnTo>
                    <a:lnTo>
                      <a:pt x="2837" y="714"/>
                    </a:lnTo>
                    <a:lnTo>
                      <a:pt x="2854" y="724"/>
                    </a:lnTo>
                    <a:lnTo>
                      <a:pt x="2869" y="732"/>
                    </a:lnTo>
                    <a:lnTo>
                      <a:pt x="2887" y="739"/>
                    </a:lnTo>
                    <a:lnTo>
                      <a:pt x="2903" y="747"/>
                    </a:lnTo>
                    <a:lnTo>
                      <a:pt x="2920" y="753"/>
                    </a:lnTo>
                    <a:lnTo>
                      <a:pt x="2937" y="759"/>
                    </a:lnTo>
                    <a:lnTo>
                      <a:pt x="2954" y="764"/>
                    </a:lnTo>
                    <a:lnTo>
                      <a:pt x="2971" y="768"/>
                    </a:lnTo>
                    <a:lnTo>
                      <a:pt x="2988" y="773"/>
                    </a:lnTo>
                    <a:lnTo>
                      <a:pt x="3006" y="776"/>
                    </a:lnTo>
                    <a:lnTo>
                      <a:pt x="3023" y="778"/>
                    </a:lnTo>
                    <a:lnTo>
                      <a:pt x="3057" y="782"/>
                    </a:lnTo>
                    <a:lnTo>
                      <a:pt x="3092" y="784"/>
                    </a:lnTo>
                    <a:lnTo>
                      <a:pt x="3126" y="785"/>
                    </a:lnTo>
                    <a:lnTo>
                      <a:pt x="3160" y="784"/>
                    </a:lnTo>
                    <a:lnTo>
                      <a:pt x="3193" y="782"/>
                    </a:lnTo>
                    <a:lnTo>
                      <a:pt x="3224" y="780"/>
                    </a:lnTo>
                    <a:lnTo>
                      <a:pt x="3242" y="778"/>
                    </a:lnTo>
                    <a:lnTo>
                      <a:pt x="3261" y="776"/>
                    </a:lnTo>
                    <a:lnTo>
                      <a:pt x="3281" y="773"/>
                    </a:lnTo>
                    <a:lnTo>
                      <a:pt x="3301" y="769"/>
                    </a:lnTo>
                    <a:lnTo>
                      <a:pt x="3323" y="766"/>
                    </a:lnTo>
                    <a:lnTo>
                      <a:pt x="3345" y="762"/>
                    </a:lnTo>
                    <a:lnTo>
                      <a:pt x="3367" y="758"/>
                    </a:lnTo>
                    <a:lnTo>
                      <a:pt x="3391" y="754"/>
                    </a:lnTo>
                    <a:lnTo>
                      <a:pt x="3471" y="741"/>
                    </a:lnTo>
                    <a:lnTo>
                      <a:pt x="3556" y="727"/>
                    </a:lnTo>
                    <a:lnTo>
                      <a:pt x="3599" y="722"/>
                    </a:lnTo>
                    <a:lnTo>
                      <a:pt x="3644" y="717"/>
                    </a:lnTo>
                    <a:lnTo>
                      <a:pt x="3688" y="714"/>
                    </a:lnTo>
                    <a:lnTo>
                      <a:pt x="3731" y="712"/>
                    </a:lnTo>
                    <a:lnTo>
                      <a:pt x="3774" y="712"/>
                    </a:lnTo>
                    <a:lnTo>
                      <a:pt x="3815" y="714"/>
                    </a:lnTo>
                    <a:lnTo>
                      <a:pt x="3835" y="715"/>
                    </a:lnTo>
                    <a:lnTo>
                      <a:pt x="3855" y="718"/>
                    </a:lnTo>
                    <a:lnTo>
                      <a:pt x="3873" y="721"/>
                    </a:lnTo>
                    <a:lnTo>
                      <a:pt x="3891" y="724"/>
                    </a:lnTo>
                    <a:lnTo>
                      <a:pt x="3908" y="729"/>
                    </a:lnTo>
                    <a:lnTo>
                      <a:pt x="3926" y="734"/>
                    </a:lnTo>
                    <a:lnTo>
                      <a:pt x="3941" y="739"/>
                    </a:lnTo>
                    <a:lnTo>
                      <a:pt x="3957" y="747"/>
                    </a:lnTo>
                    <a:lnTo>
                      <a:pt x="3971" y="754"/>
                    </a:lnTo>
                    <a:lnTo>
                      <a:pt x="3985" y="763"/>
                    </a:lnTo>
                    <a:lnTo>
                      <a:pt x="3997" y="773"/>
                    </a:lnTo>
                    <a:lnTo>
                      <a:pt x="4009" y="783"/>
                    </a:lnTo>
                    <a:lnTo>
                      <a:pt x="4024" y="798"/>
                    </a:lnTo>
                    <a:lnTo>
                      <a:pt x="4039" y="814"/>
                    </a:lnTo>
                    <a:lnTo>
                      <a:pt x="4052" y="830"/>
                    </a:lnTo>
                    <a:lnTo>
                      <a:pt x="4065" y="847"/>
                    </a:lnTo>
                    <a:lnTo>
                      <a:pt x="4079" y="864"/>
                    </a:lnTo>
                    <a:lnTo>
                      <a:pt x="4091" y="881"/>
                    </a:lnTo>
                    <a:lnTo>
                      <a:pt x="4103" y="899"/>
                    </a:lnTo>
                    <a:lnTo>
                      <a:pt x="4115" y="917"/>
                    </a:lnTo>
                    <a:lnTo>
                      <a:pt x="4125" y="936"/>
                    </a:lnTo>
                    <a:lnTo>
                      <a:pt x="4137" y="955"/>
                    </a:lnTo>
                    <a:lnTo>
                      <a:pt x="4146" y="974"/>
                    </a:lnTo>
                    <a:lnTo>
                      <a:pt x="4156" y="994"/>
                    </a:lnTo>
                    <a:lnTo>
                      <a:pt x="4166" y="1014"/>
                    </a:lnTo>
                    <a:lnTo>
                      <a:pt x="4174" y="1035"/>
                    </a:lnTo>
                    <a:lnTo>
                      <a:pt x="4182" y="1057"/>
                    </a:lnTo>
                    <a:lnTo>
                      <a:pt x="4190" y="1079"/>
                    </a:lnTo>
                    <a:lnTo>
                      <a:pt x="4204" y="1123"/>
                    </a:lnTo>
                    <a:lnTo>
                      <a:pt x="4216" y="1170"/>
                    </a:lnTo>
                    <a:lnTo>
                      <a:pt x="4227" y="1217"/>
                    </a:lnTo>
                    <a:lnTo>
                      <a:pt x="4235" y="1268"/>
                    </a:lnTo>
                    <a:lnTo>
                      <a:pt x="4241" y="1320"/>
                    </a:lnTo>
                    <a:lnTo>
                      <a:pt x="4246" y="1373"/>
                    </a:lnTo>
                    <a:lnTo>
                      <a:pt x="4249" y="1429"/>
                    </a:lnTo>
                    <a:lnTo>
                      <a:pt x="4250" y="1486"/>
                    </a:lnTo>
                    <a:lnTo>
                      <a:pt x="4249" y="1521"/>
                    </a:lnTo>
                    <a:lnTo>
                      <a:pt x="4246" y="1567"/>
                    </a:lnTo>
                    <a:lnTo>
                      <a:pt x="4243" y="1625"/>
                    </a:lnTo>
                    <a:lnTo>
                      <a:pt x="4238" y="1692"/>
                    </a:lnTo>
                    <a:lnTo>
                      <a:pt x="4225" y="1853"/>
                    </a:lnTo>
                    <a:lnTo>
                      <a:pt x="4207" y="2046"/>
                    </a:lnTo>
                    <a:lnTo>
                      <a:pt x="4186" y="2262"/>
                    </a:lnTo>
                    <a:lnTo>
                      <a:pt x="4163" y="2496"/>
                    </a:lnTo>
                    <a:lnTo>
                      <a:pt x="4138" y="2739"/>
                    </a:lnTo>
                    <a:lnTo>
                      <a:pt x="4112" y="2986"/>
                    </a:lnTo>
                    <a:lnTo>
                      <a:pt x="4061" y="3465"/>
                    </a:lnTo>
                    <a:lnTo>
                      <a:pt x="4017" y="3875"/>
                    </a:lnTo>
                    <a:lnTo>
                      <a:pt x="3985" y="4166"/>
                    </a:lnTo>
                    <a:lnTo>
                      <a:pt x="3972" y="4281"/>
                    </a:lnTo>
                    <a:lnTo>
                      <a:pt x="3971" y="4292"/>
                    </a:lnTo>
                    <a:lnTo>
                      <a:pt x="3971" y="4303"/>
                    </a:lnTo>
                    <a:lnTo>
                      <a:pt x="3973" y="4315"/>
                    </a:lnTo>
                    <a:lnTo>
                      <a:pt x="3976" y="4325"/>
                    </a:lnTo>
                    <a:lnTo>
                      <a:pt x="3980" y="4335"/>
                    </a:lnTo>
                    <a:lnTo>
                      <a:pt x="3984" y="4345"/>
                    </a:lnTo>
                    <a:lnTo>
                      <a:pt x="3990" y="4354"/>
                    </a:lnTo>
                    <a:lnTo>
                      <a:pt x="3996" y="4363"/>
                    </a:lnTo>
                    <a:lnTo>
                      <a:pt x="4003" y="4372"/>
                    </a:lnTo>
                    <a:lnTo>
                      <a:pt x="4011" y="4379"/>
                    </a:lnTo>
                    <a:lnTo>
                      <a:pt x="4020" y="4385"/>
                    </a:lnTo>
                    <a:lnTo>
                      <a:pt x="4029" y="4391"/>
                    </a:lnTo>
                    <a:lnTo>
                      <a:pt x="4039" y="4396"/>
                    </a:lnTo>
                    <a:lnTo>
                      <a:pt x="4049" y="4401"/>
                    </a:lnTo>
                    <a:lnTo>
                      <a:pt x="4060" y="4404"/>
                    </a:lnTo>
                    <a:lnTo>
                      <a:pt x="4072" y="4405"/>
                    </a:lnTo>
                    <a:lnTo>
                      <a:pt x="4083" y="4406"/>
                    </a:lnTo>
                    <a:lnTo>
                      <a:pt x="4094" y="4406"/>
                    </a:lnTo>
                    <a:lnTo>
                      <a:pt x="4106" y="4404"/>
                    </a:lnTo>
                    <a:lnTo>
                      <a:pt x="4116" y="4402"/>
                    </a:lnTo>
                    <a:lnTo>
                      <a:pt x="4126" y="4397"/>
                    </a:lnTo>
                    <a:lnTo>
                      <a:pt x="4137" y="4393"/>
                    </a:lnTo>
                    <a:lnTo>
                      <a:pt x="4146" y="4387"/>
                    </a:lnTo>
                    <a:lnTo>
                      <a:pt x="4154" y="4381"/>
                    </a:lnTo>
                    <a:lnTo>
                      <a:pt x="4163" y="4374"/>
                    </a:lnTo>
                    <a:lnTo>
                      <a:pt x="4170" y="4366"/>
                    </a:lnTo>
                    <a:lnTo>
                      <a:pt x="4177" y="4357"/>
                    </a:lnTo>
                    <a:lnTo>
                      <a:pt x="4182" y="4348"/>
                    </a:lnTo>
                    <a:lnTo>
                      <a:pt x="4187" y="4339"/>
                    </a:lnTo>
                    <a:lnTo>
                      <a:pt x="4192" y="4328"/>
                    </a:lnTo>
                    <a:lnTo>
                      <a:pt x="4195" y="4317"/>
                    </a:lnTo>
                    <a:lnTo>
                      <a:pt x="4197" y="4305"/>
                    </a:lnTo>
                    <a:lnTo>
                      <a:pt x="4211" y="4168"/>
                    </a:lnTo>
                    <a:lnTo>
                      <a:pt x="4245" y="3866"/>
                    </a:lnTo>
                    <a:lnTo>
                      <a:pt x="4290" y="3450"/>
                    </a:lnTo>
                    <a:lnTo>
                      <a:pt x="4341" y="2975"/>
                    </a:lnTo>
                    <a:lnTo>
                      <a:pt x="4366" y="2730"/>
                    </a:lnTo>
                    <a:lnTo>
                      <a:pt x="4390" y="2489"/>
                    </a:lnTo>
                    <a:lnTo>
                      <a:pt x="4413" y="2258"/>
                    </a:lnTo>
                    <a:lnTo>
                      <a:pt x="4434" y="2044"/>
                    </a:lnTo>
                    <a:lnTo>
                      <a:pt x="4451" y="1854"/>
                    </a:lnTo>
                    <a:lnTo>
                      <a:pt x="4465" y="1693"/>
                    </a:lnTo>
                    <a:lnTo>
                      <a:pt x="4469" y="1626"/>
                    </a:lnTo>
                    <a:lnTo>
                      <a:pt x="4473" y="1569"/>
                    </a:lnTo>
                    <a:lnTo>
                      <a:pt x="4475" y="1521"/>
                    </a:lnTo>
                    <a:lnTo>
                      <a:pt x="4476" y="1486"/>
                    </a:lnTo>
                    <a:lnTo>
                      <a:pt x="4475" y="1451"/>
                    </a:lnTo>
                    <a:lnTo>
                      <a:pt x="4475" y="1417"/>
                    </a:lnTo>
                    <a:lnTo>
                      <a:pt x="4473" y="1384"/>
                    </a:lnTo>
                    <a:lnTo>
                      <a:pt x="4471" y="1349"/>
                    </a:lnTo>
                    <a:lnTo>
                      <a:pt x="4468" y="1317"/>
                    </a:lnTo>
                    <a:lnTo>
                      <a:pt x="4465" y="1285"/>
                    </a:lnTo>
                    <a:lnTo>
                      <a:pt x="4462" y="1253"/>
                    </a:lnTo>
                    <a:lnTo>
                      <a:pt x="4456" y="1222"/>
                    </a:lnTo>
                    <a:lnTo>
                      <a:pt x="4451" y="1191"/>
                    </a:lnTo>
                    <a:lnTo>
                      <a:pt x="4446" y="1161"/>
                    </a:lnTo>
                    <a:lnTo>
                      <a:pt x="4440" y="1131"/>
                    </a:lnTo>
                    <a:lnTo>
                      <a:pt x="4433" y="1102"/>
                    </a:lnTo>
                    <a:lnTo>
                      <a:pt x="4425" y="1074"/>
                    </a:lnTo>
                    <a:lnTo>
                      <a:pt x="4417" y="1046"/>
                    </a:lnTo>
                    <a:lnTo>
                      <a:pt x="4409" y="1019"/>
                    </a:lnTo>
                    <a:lnTo>
                      <a:pt x="4399" y="991"/>
                    </a:lnTo>
                    <a:lnTo>
                      <a:pt x="4389" y="965"/>
                    </a:lnTo>
                    <a:lnTo>
                      <a:pt x="4379" y="939"/>
                    </a:lnTo>
                    <a:lnTo>
                      <a:pt x="4368" y="913"/>
                    </a:lnTo>
                    <a:lnTo>
                      <a:pt x="4356" y="887"/>
                    </a:lnTo>
                    <a:lnTo>
                      <a:pt x="4344" y="864"/>
                    </a:lnTo>
                    <a:lnTo>
                      <a:pt x="4331" y="839"/>
                    </a:lnTo>
                    <a:lnTo>
                      <a:pt x="4318" y="815"/>
                    </a:lnTo>
                    <a:lnTo>
                      <a:pt x="4303" y="792"/>
                    </a:lnTo>
                    <a:lnTo>
                      <a:pt x="4289" y="769"/>
                    </a:lnTo>
                    <a:lnTo>
                      <a:pt x="4273" y="747"/>
                    </a:lnTo>
                    <a:lnTo>
                      <a:pt x="4258" y="725"/>
                    </a:lnTo>
                    <a:lnTo>
                      <a:pt x="4241" y="703"/>
                    </a:lnTo>
                    <a:lnTo>
                      <a:pt x="4224" y="683"/>
                    </a:lnTo>
                    <a:lnTo>
                      <a:pt x="4206" y="662"/>
                    </a:lnTo>
                    <a:lnTo>
                      <a:pt x="4187" y="642"/>
                    </a:lnTo>
                    <a:lnTo>
                      <a:pt x="4169" y="62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193">
                <a:extLst>
                  <a:ext uri="{FF2B5EF4-FFF2-40B4-BE49-F238E27FC236}">
                    <a16:creationId xmlns:a16="http://schemas.microsoft.com/office/drawing/2014/main" id="{BE2C7D83-F2CE-4BA0-81B5-59DFF92A3319}"/>
                  </a:ext>
                </a:extLst>
              </p:cNvPr>
              <p:cNvSpPr>
                <a:spLocks/>
              </p:cNvSpPr>
              <p:nvPr/>
            </p:nvSpPr>
            <p:spPr bwMode="auto">
              <a:xfrm>
                <a:off x="3636" y="2938"/>
                <a:ext cx="76" cy="35"/>
              </a:xfrm>
              <a:custGeom>
                <a:avLst/>
                <a:gdLst>
                  <a:gd name="T0" fmla="*/ 0 w 1138"/>
                  <a:gd name="T1" fmla="*/ 0 h 518"/>
                  <a:gd name="T2" fmla="*/ 0 w 1138"/>
                  <a:gd name="T3" fmla="*/ 0 h 518"/>
                  <a:gd name="T4" fmla="*/ 0 w 1138"/>
                  <a:gd name="T5" fmla="*/ 0 h 518"/>
                  <a:gd name="T6" fmla="*/ 0 w 1138"/>
                  <a:gd name="T7" fmla="*/ 0 h 518"/>
                  <a:gd name="T8" fmla="*/ 0 w 1138"/>
                  <a:gd name="T9" fmla="*/ 0 h 518"/>
                  <a:gd name="T10" fmla="*/ 0 w 1138"/>
                  <a:gd name="T11" fmla="*/ 0 h 518"/>
                  <a:gd name="T12" fmla="*/ 0 w 1138"/>
                  <a:gd name="T13" fmla="*/ 0 h 518"/>
                  <a:gd name="T14" fmla="*/ 0 w 1138"/>
                  <a:gd name="T15" fmla="*/ 0 h 518"/>
                  <a:gd name="T16" fmla="*/ 0 w 1138"/>
                  <a:gd name="T17" fmla="*/ 0 h 518"/>
                  <a:gd name="T18" fmla="*/ 0 w 1138"/>
                  <a:gd name="T19" fmla="*/ 0 h 518"/>
                  <a:gd name="T20" fmla="*/ 0 w 1138"/>
                  <a:gd name="T21" fmla="*/ 0 h 518"/>
                  <a:gd name="T22" fmla="*/ 0 w 1138"/>
                  <a:gd name="T23" fmla="*/ 0 h 518"/>
                  <a:gd name="T24" fmla="*/ 0 w 1138"/>
                  <a:gd name="T25" fmla="*/ 0 h 518"/>
                  <a:gd name="T26" fmla="*/ 0 w 1138"/>
                  <a:gd name="T27" fmla="*/ 0 h 518"/>
                  <a:gd name="T28" fmla="*/ 0 w 1138"/>
                  <a:gd name="T29" fmla="*/ 0 h 518"/>
                  <a:gd name="T30" fmla="*/ 0 w 1138"/>
                  <a:gd name="T31" fmla="*/ 0 h 518"/>
                  <a:gd name="T32" fmla="*/ 0 w 1138"/>
                  <a:gd name="T33" fmla="*/ 0 h 518"/>
                  <a:gd name="T34" fmla="*/ 0 w 1138"/>
                  <a:gd name="T35" fmla="*/ 0 h 518"/>
                  <a:gd name="T36" fmla="*/ 0 w 1138"/>
                  <a:gd name="T37" fmla="*/ 0 h 518"/>
                  <a:gd name="T38" fmla="*/ 0 w 1138"/>
                  <a:gd name="T39" fmla="*/ 0 h 518"/>
                  <a:gd name="T40" fmla="*/ 0 w 1138"/>
                  <a:gd name="T41" fmla="*/ 0 h 518"/>
                  <a:gd name="T42" fmla="*/ 0 w 1138"/>
                  <a:gd name="T43" fmla="*/ 0 h 518"/>
                  <a:gd name="T44" fmla="*/ 0 w 1138"/>
                  <a:gd name="T45" fmla="*/ 0 h 518"/>
                  <a:gd name="T46" fmla="*/ 0 w 1138"/>
                  <a:gd name="T47" fmla="*/ 0 h 518"/>
                  <a:gd name="T48" fmla="*/ 0 w 1138"/>
                  <a:gd name="T49" fmla="*/ 0 h 518"/>
                  <a:gd name="T50" fmla="*/ 0 w 1138"/>
                  <a:gd name="T51" fmla="*/ 0 h 518"/>
                  <a:gd name="T52" fmla="*/ 0 w 1138"/>
                  <a:gd name="T53" fmla="*/ 0 h 518"/>
                  <a:gd name="T54" fmla="*/ 0 w 1138"/>
                  <a:gd name="T55" fmla="*/ 0 h 518"/>
                  <a:gd name="T56" fmla="*/ 0 w 1138"/>
                  <a:gd name="T57" fmla="*/ 0 h 518"/>
                  <a:gd name="T58" fmla="*/ 0 w 1138"/>
                  <a:gd name="T59" fmla="*/ 0 h 518"/>
                  <a:gd name="T60" fmla="*/ 0 w 1138"/>
                  <a:gd name="T61" fmla="*/ 0 h 518"/>
                  <a:gd name="T62" fmla="*/ 0 w 1138"/>
                  <a:gd name="T63" fmla="*/ 0 h 518"/>
                  <a:gd name="T64" fmla="*/ 0 w 1138"/>
                  <a:gd name="T65" fmla="*/ 0 h 518"/>
                  <a:gd name="T66" fmla="*/ 0 w 1138"/>
                  <a:gd name="T67" fmla="*/ 0 h 518"/>
                  <a:gd name="T68" fmla="*/ 0 w 1138"/>
                  <a:gd name="T69" fmla="*/ 0 h 518"/>
                  <a:gd name="T70" fmla="*/ 0 w 1138"/>
                  <a:gd name="T71" fmla="*/ 0 h 518"/>
                  <a:gd name="T72" fmla="*/ 0 w 1138"/>
                  <a:gd name="T73" fmla="*/ 0 h 518"/>
                  <a:gd name="T74" fmla="*/ 0 w 1138"/>
                  <a:gd name="T75" fmla="*/ 0 h 518"/>
                  <a:gd name="T76" fmla="*/ 0 w 1138"/>
                  <a:gd name="T77" fmla="*/ 0 h 518"/>
                  <a:gd name="T78" fmla="*/ 0 w 1138"/>
                  <a:gd name="T79" fmla="*/ 0 h 518"/>
                  <a:gd name="T80" fmla="*/ 0 w 1138"/>
                  <a:gd name="T81" fmla="*/ 0 h 518"/>
                  <a:gd name="T82" fmla="*/ 0 w 1138"/>
                  <a:gd name="T83" fmla="*/ 0 h 518"/>
                  <a:gd name="T84" fmla="*/ 0 w 1138"/>
                  <a:gd name="T85" fmla="*/ 0 h 518"/>
                  <a:gd name="T86" fmla="*/ 0 w 1138"/>
                  <a:gd name="T87" fmla="*/ 0 h 518"/>
                  <a:gd name="T88" fmla="*/ 0 w 1138"/>
                  <a:gd name="T89" fmla="*/ 0 h 518"/>
                  <a:gd name="T90" fmla="*/ 0 w 1138"/>
                  <a:gd name="T91" fmla="*/ 0 h 518"/>
                  <a:gd name="T92" fmla="*/ 0 w 1138"/>
                  <a:gd name="T93" fmla="*/ 0 h 518"/>
                  <a:gd name="T94" fmla="*/ 0 w 1138"/>
                  <a:gd name="T95" fmla="*/ 0 h 5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8" h="518">
                    <a:moveTo>
                      <a:pt x="188" y="416"/>
                    </a:moveTo>
                    <a:lnTo>
                      <a:pt x="218" y="390"/>
                    </a:lnTo>
                    <a:lnTo>
                      <a:pt x="247" y="366"/>
                    </a:lnTo>
                    <a:lnTo>
                      <a:pt x="274" y="344"/>
                    </a:lnTo>
                    <a:lnTo>
                      <a:pt x="299" y="324"/>
                    </a:lnTo>
                    <a:lnTo>
                      <a:pt x="323" y="307"/>
                    </a:lnTo>
                    <a:lnTo>
                      <a:pt x="345" y="291"/>
                    </a:lnTo>
                    <a:lnTo>
                      <a:pt x="367" y="278"/>
                    </a:lnTo>
                    <a:lnTo>
                      <a:pt x="389" y="265"/>
                    </a:lnTo>
                    <a:lnTo>
                      <a:pt x="410" y="256"/>
                    </a:lnTo>
                    <a:lnTo>
                      <a:pt x="429" y="248"/>
                    </a:lnTo>
                    <a:lnTo>
                      <a:pt x="449" y="241"/>
                    </a:lnTo>
                    <a:lnTo>
                      <a:pt x="469" y="235"/>
                    </a:lnTo>
                    <a:lnTo>
                      <a:pt x="489" y="231"/>
                    </a:lnTo>
                    <a:lnTo>
                      <a:pt x="509" y="228"/>
                    </a:lnTo>
                    <a:lnTo>
                      <a:pt x="530" y="226"/>
                    </a:lnTo>
                    <a:lnTo>
                      <a:pt x="551" y="226"/>
                    </a:lnTo>
                    <a:lnTo>
                      <a:pt x="563" y="226"/>
                    </a:lnTo>
                    <a:lnTo>
                      <a:pt x="574" y="227"/>
                    </a:lnTo>
                    <a:lnTo>
                      <a:pt x="586" y="229"/>
                    </a:lnTo>
                    <a:lnTo>
                      <a:pt x="599" y="231"/>
                    </a:lnTo>
                    <a:lnTo>
                      <a:pt x="624" y="236"/>
                    </a:lnTo>
                    <a:lnTo>
                      <a:pt x="649" y="245"/>
                    </a:lnTo>
                    <a:lnTo>
                      <a:pt x="675" y="255"/>
                    </a:lnTo>
                    <a:lnTo>
                      <a:pt x="701" y="266"/>
                    </a:lnTo>
                    <a:lnTo>
                      <a:pt x="727" y="280"/>
                    </a:lnTo>
                    <a:lnTo>
                      <a:pt x="753" y="295"/>
                    </a:lnTo>
                    <a:lnTo>
                      <a:pt x="779" y="313"/>
                    </a:lnTo>
                    <a:lnTo>
                      <a:pt x="804" y="332"/>
                    </a:lnTo>
                    <a:lnTo>
                      <a:pt x="827" y="351"/>
                    </a:lnTo>
                    <a:lnTo>
                      <a:pt x="851" y="372"/>
                    </a:lnTo>
                    <a:lnTo>
                      <a:pt x="873" y="395"/>
                    </a:lnTo>
                    <a:lnTo>
                      <a:pt x="894" y="417"/>
                    </a:lnTo>
                    <a:lnTo>
                      <a:pt x="913" y="442"/>
                    </a:lnTo>
                    <a:lnTo>
                      <a:pt x="931" y="467"/>
                    </a:lnTo>
                    <a:lnTo>
                      <a:pt x="938" y="476"/>
                    </a:lnTo>
                    <a:lnTo>
                      <a:pt x="945" y="485"/>
                    </a:lnTo>
                    <a:lnTo>
                      <a:pt x="953" y="492"/>
                    </a:lnTo>
                    <a:lnTo>
                      <a:pt x="963" y="499"/>
                    </a:lnTo>
                    <a:lnTo>
                      <a:pt x="972" y="504"/>
                    </a:lnTo>
                    <a:lnTo>
                      <a:pt x="982" y="508"/>
                    </a:lnTo>
                    <a:lnTo>
                      <a:pt x="992" y="512"/>
                    </a:lnTo>
                    <a:lnTo>
                      <a:pt x="1003" y="515"/>
                    </a:lnTo>
                    <a:lnTo>
                      <a:pt x="1013" y="517"/>
                    </a:lnTo>
                    <a:lnTo>
                      <a:pt x="1024" y="518"/>
                    </a:lnTo>
                    <a:lnTo>
                      <a:pt x="1035" y="517"/>
                    </a:lnTo>
                    <a:lnTo>
                      <a:pt x="1047" y="516"/>
                    </a:lnTo>
                    <a:lnTo>
                      <a:pt x="1057" y="512"/>
                    </a:lnTo>
                    <a:lnTo>
                      <a:pt x="1067" y="509"/>
                    </a:lnTo>
                    <a:lnTo>
                      <a:pt x="1078" y="504"/>
                    </a:lnTo>
                    <a:lnTo>
                      <a:pt x="1088" y="498"/>
                    </a:lnTo>
                    <a:lnTo>
                      <a:pt x="1097" y="492"/>
                    </a:lnTo>
                    <a:lnTo>
                      <a:pt x="1105" y="484"/>
                    </a:lnTo>
                    <a:lnTo>
                      <a:pt x="1113" y="475"/>
                    </a:lnTo>
                    <a:lnTo>
                      <a:pt x="1119" y="466"/>
                    </a:lnTo>
                    <a:lnTo>
                      <a:pt x="1125" y="457"/>
                    </a:lnTo>
                    <a:lnTo>
                      <a:pt x="1129" y="447"/>
                    </a:lnTo>
                    <a:lnTo>
                      <a:pt x="1133" y="437"/>
                    </a:lnTo>
                    <a:lnTo>
                      <a:pt x="1135" y="427"/>
                    </a:lnTo>
                    <a:lnTo>
                      <a:pt x="1138" y="415"/>
                    </a:lnTo>
                    <a:lnTo>
                      <a:pt x="1138" y="405"/>
                    </a:lnTo>
                    <a:lnTo>
                      <a:pt x="1138" y="394"/>
                    </a:lnTo>
                    <a:lnTo>
                      <a:pt x="1135" y="383"/>
                    </a:lnTo>
                    <a:lnTo>
                      <a:pt x="1133" y="372"/>
                    </a:lnTo>
                    <a:lnTo>
                      <a:pt x="1129" y="362"/>
                    </a:lnTo>
                    <a:lnTo>
                      <a:pt x="1125" y="351"/>
                    </a:lnTo>
                    <a:lnTo>
                      <a:pt x="1119" y="342"/>
                    </a:lnTo>
                    <a:lnTo>
                      <a:pt x="1105" y="323"/>
                    </a:lnTo>
                    <a:lnTo>
                      <a:pt x="1092" y="305"/>
                    </a:lnTo>
                    <a:lnTo>
                      <a:pt x="1079" y="287"/>
                    </a:lnTo>
                    <a:lnTo>
                      <a:pt x="1064" y="270"/>
                    </a:lnTo>
                    <a:lnTo>
                      <a:pt x="1049" y="252"/>
                    </a:lnTo>
                    <a:lnTo>
                      <a:pt x="1033" y="235"/>
                    </a:lnTo>
                    <a:lnTo>
                      <a:pt x="1018" y="219"/>
                    </a:lnTo>
                    <a:lnTo>
                      <a:pt x="1001" y="203"/>
                    </a:lnTo>
                    <a:lnTo>
                      <a:pt x="985" y="188"/>
                    </a:lnTo>
                    <a:lnTo>
                      <a:pt x="968" y="173"/>
                    </a:lnTo>
                    <a:lnTo>
                      <a:pt x="950" y="159"/>
                    </a:lnTo>
                    <a:lnTo>
                      <a:pt x="933" y="145"/>
                    </a:lnTo>
                    <a:lnTo>
                      <a:pt x="897" y="120"/>
                    </a:lnTo>
                    <a:lnTo>
                      <a:pt x="859" y="96"/>
                    </a:lnTo>
                    <a:lnTo>
                      <a:pt x="841" y="84"/>
                    </a:lnTo>
                    <a:lnTo>
                      <a:pt x="821" y="74"/>
                    </a:lnTo>
                    <a:lnTo>
                      <a:pt x="803" y="64"/>
                    </a:lnTo>
                    <a:lnTo>
                      <a:pt x="783" y="55"/>
                    </a:lnTo>
                    <a:lnTo>
                      <a:pt x="763" y="46"/>
                    </a:lnTo>
                    <a:lnTo>
                      <a:pt x="744" y="39"/>
                    </a:lnTo>
                    <a:lnTo>
                      <a:pt x="725" y="32"/>
                    </a:lnTo>
                    <a:lnTo>
                      <a:pt x="705" y="26"/>
                    </a:lnTo>
                    <a:lnTo>
                      <a:pt x="686" y="19"/>
                    </a:lnTo>
                    <a:lnTo>
                      <a:pt x="666" y="14"/>
                    </a:lnTo>
                    <a:lnTo>
                      <a:pt x="646" y="10"/>
                    </a:lnTo>
                    <a:lnTo>
                      <a:pt x="627" y="7"/>
                    </a:lnTo>
                    <a:lnTo>
                      <a:pt x="608" y="4"/>
                    </a:lnTo>
                    <a:lnTo>
                      <a:pt x="588" y="2"/>
                    </a:lnTo>
                    <a:lnTo>
                      <a:pt x="570" y="1"/>
                    </a:lnTo>
                    <a:lnTo>
                      <a:pt x="550" y="0"/>
                    </a:lnTo>
                    <a:lnTo>
                      <a:pt x="514" y="1"/>
                    </a:lnTo>
                    <a:lnTo>
                      <a:pt x="479" y="4"/>
                    </a:lnTo>
                    <a:lnTo>
                      <a:pt x="446" y="9"/>
                    </a:lnTo>
                    <a:lnTo>
                      <a:pt x="413" y="16"/>
                    </a:lnTo>
                    <a:lnTo>
                      <a:pt x="382" y="24"/>
                    </a:lnTo>
                    <a:lnTo>
                      <a:pt x="350" y="35"/>
                    </a:lnTo>
                    <a:lnTo>
                      <a:pt x="320" y="48"/>
                    </a:lnTo>
                    <a:lnTo>
                      <a:pt x="290" y="63"/>
                    </a:lnTo>
                    <a:lnTo>
                      <a:pt x="260" y="79"/>
                    </a:lnTo>
                    <a:lnTo>
                      <a:pt x="230" y="97"/>
                    </a:lnTo>
                    <a:lnTo>
                      <a:pt x="199" y="118"/>
                    </a:lnTo>
                    <a:lnTo>
                      <a:pt x="169" y="140"/>
                    </a:lnTo>
                    <a:lnTo>
                      <a:pt x="137" y="164"/>
                    </a:lnTo>
                    <a:lnTo>
                      <a:pt x="106" y="190"/>
                    </a:lnTo>
                    <a:lnTo>
                      <a:pt x="72" y="218"/>
                    </a:lnTo>
                    <a:lnTo>
                      <a:pt x="38" y="248"/>
                    </a:lnTo>
                    <a:lnTo>
                      <a:pt x="30" y="256"/>
                    </a:lnTo>
                    <a:lnTo>
                      <a:pt x="23" y="264"/>
                    </a:lnTo>
                    <a:lnTo>
                      <a:pt x="17" y="274"/>
                    </a:lnTo>
                    <a:lnTo>
                      <a:pt x="11" y="284"/>
                    </a:lnTo>
                    <a:lnTo>
                      <a:pt x="7" y="293"/>
                    </a:lnTo>
                    <a:lnTo>
                      <a:pt x="4" y="304"/>
                    </a:lnTo>
                    <a:lnTo>
                      <a:pt x="2" y="315"/>
                    </a:lnTo>
                    <a:lnTo>
                      <a:pt x="1" y="325"/>
                    </a:lnTo>
                    <a:lnTo>
                      <a:pt x="0" y="337"/>
                    </a:lnTo>
                    <a:lnTo>
                      <a:pt x="1" y="347"/>
                    </a:lnTo>
                    <a:lnTo>
                      <a:pt x="3" y="358"/>
                    </a:lnTo>
                    <a:lnTo>
                      <a:pt x="6" y="369"/>
                    </a:lnTo>
                    <a:lnTo>
                      <a:pt x="10" y="379"/>
                    </a:lnTo>
                    <a:lnTo>
                      <a:pt x="16" y="388"/>
                    </a:lnTo>
                    <a:lnTo>
                      <a:pt x="22" y="398"/>
                    </a:lnTo>
                    <a:lnTo>
                      <a:pt x="29" y="407"/>
                    </a:lnTo>
                    <a:lnTo>
                      <a:pt x="37" y="415"/>
                    </a:lnTo>
                    <a:lnTo>
                      <a:pt x="46" y="423"/>
                    </a:lnTo>
                    <a:lnTo>
                      <a:pt x="55" y="429"/>
                    </a:lnTo>
                    <a:lnTo>
                      <a:pt x="65" y="434"/>
                    </a:lnTo>
                    <a:lnTo>
                      <a:pt x="75" y="438"/>
                    </a:lnTo>
                    <a:lnTo>
                      <a:pt x="86" y="441"/>
                    </a:lnTo>
                    <a:lnTo>
                      <a:pt x="96" y="443"/>
                    </a:lnTo>
                    <a:lnTo>
                      <a:pt x="107" y="445"/>
                    </a:lnTo>
                    <a:lnTo>
                      <a:pt x="118" y="445"/>
                    </a:lnTo>
                    <a:lnTo>
                      <a:pt x="128" y="444"/>
                    </a:lnTo>
                    <a:lnTo>
                      <a:pt x="140" y="442"/>
                    </a:lnTo>
                    <a:lnTo>
                      <a:pt x="150" y="439"/>
                    </a:lnTo>
                    <a:lnTo>
                      <a:pt x="160" y="435"/>
                    </a:lnTo>
                    <a:lnTo>
                      <a:pt x="170" y="430"/>
                    </a:lnTo>
                    <a:lnTo>
                      <a:pt x="180" y="424"/>
                    </a:lnTo>
                    <a:lnTo>
                      <a:pt x="188" y="41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194">
                <a:extLst>
                  <a:ext uri="{FF2B5EF4-FFF2-40B4-BE49-F238E27FC236}">
                    <a16:creationId xmlns:a16="http://schemas.microsoft.com/office/drawing/2014/main" id="{FF2FA92D-00A0-4E36-8938-F4543837E4E6}"/>
                  </a:ext>
                </a:extLst>
              </p:cNvPr>
              <p:cNvSpPr>
                <a:spLocks/>
              </p:cNvSpPr>
              <p:nvPr/>
            </p:nvSpPr>
            <p:spPr bwMode="auto">
              <a:xfrm>
                <a:off x="3659" y="2975"/>
                <a:ext cx="15" cy="48"/>
              </a:xfrm>
              <a:custGeom>
                <a:avLst/>
                <a:gdLst>
                  <a:gd name="T0" fmla="*/ 0 w 225"/>
                  <a:gd name="T1" fmla="*/ 0 h 718"/>
                  <a:gd name="T2" fmla="*/ 0 w 225"/>
                  <a:gd name="T3" fmla="*/ 0 h 718"/>
                  <a:gd name="T4" fmla="*/ 0 w 225"/>
                  <a:gd name="T5" fmla="*/ 0 h 718"/>
                  <a:gd name="T6" fmla="*/ 0 w 225"/>
                  <a:gd name="T7" fmla="*/ 0 h 718"/>
                  <a:gd name="T8" fmla="*/ 0 w 225"/>
                  <a:gd name="T9" fmla="*/ 0 h 718"/>
                  <a:gd name="T10" fmla="*/ 0 w 225"/>
                  <a:gd name="T11" fmla="*/ 0 h 718"/>
                  <a:gd name="T12" fmla="*/ 0 w 225"/>
                  <a:gd name="T13" fmla="*/ 0 h 718"/>
                  <a:gd name="T14" fmla="*/ 0 w 225"/>
                  <a:gd name="T15" fmla="*/ 0 h 718"/>
                  <a:gd name="T16" fmla="*/ 0 w 225"/>
                  <a:gd name="T17" fmla="*/ 0 h 718"/>
                  <a:gd name="T18" fmla="*/ 0 w 225"/>
                  <a:gd name="T19" fmla="*/ 0 h 718"/>
                  <a:gd name="T20" fmla="*/ 0 w 225"/>
                  <a:gd name="T21" fmla="*/ 0 h 718"/>
                  <a:gd name="T22" fmla="*/ 0 w 225"/>
                  <a:gd name="T23" fmla="*/ 0 h 718"/>
                  <a:gd name="T24" fmla="*/ 0 w 225"/>
                  <a:gd name="T25" fmla="*/ 0 h 718"/>
                  <a:gd name="T26" fmla="*/ 0 w 225"/>
                  <a:gd name="T27" fmla="*/ 0 h 718"/>
                  <a:gd name="T28" fmla="*/ 0 w 225"/>
                  <a:gd name="T29" fmla="*/ 0 h 718"/>
                  <a:gd name="T30" fmla="*/ 0 w 225"/>
                  <a:gd name="T31" fmla="*/ 0 h 718"/>
                  <a:gd name="T32" fmla="*/ 0 w 225"/>
                  <a:gd name="T33" fmla="*/ 0 h 718"/>
                  <a:gd name="T34" fmla="*/ 0 w 225"/>
                  <a:gd name="T35" fmla="*/ 0 h 718"/>
                  <a:gd name="T36" fmla="*/ 0 w 225"/>
                  <a:gd name="T37" fmla="*/ 0 h 718"/>
                  <a:gd name="T38" fmla="*/ 0 w 225"/>
                  <a:gd name="T39" fmla="*/ 0 h 718"/>
                  <a:gd name="T40" fmla="*/ 0 w 225"/>
                  <a:gd name="T41" fmla="*/ 0 h 718"/>
                  <a:gd name="T42" fmla="*/ 0 w 225"/>
                  <a:gd name="T43" fmla="*/ 0 h 718"/>
                  <a:gd name="T44" fmla="*/ 0 w 225"/>
                  <a:gd name="T45" fmla="*/ 0 h 718"/>
                  <a:gd name="T46" fmla="*/ 0 w 225"/>
                  <a:gd name="T47" fmla="*/ 0 h 718"/>
                  <a:gd name="T48" fmla="*/ 0 w 225"/>
                  <a:gd name="T49" fmla="*/ 0 h 718"/>
                  <a:gd name="T50" fmla="*/ 0 w 225"/>
                  <a:gd name="T51" fmla="*/ 0 h 718"/>
                  <a:gd name="T52" fmla="*/ 0 w 225"/>
                  <a:gd name="T53" fmla="*/ 0 h 718"/>
                  <a:gd name="T54" fmla="*/ 0 w 225"/>
                  <a:gd name="T55" fmla="*/ 0 h 718"/>
                  <a:gd name="T56" fmla="*/ 0 w 225"/>
                  <a:gd name="T57" fmla="*/ 0 h 718"/>
                  <a:gd name="T58" fmla="*/ 0 w 225"/>
                  <a:gd name="T59" fmla="*/ 0 h 718"/>
                  <a:gd name="T60" fmla="*/ 0 w 225"/>
                  <a:gd name="T61" fmla="*/ 0 h 718"/>
                  <a:gd name="T62" fmla="*/ 0 w 225"/>
                  <a:gd name="T63" fmla="*/ 0 h 718"/>
                  <a:gd name="T64" fmla="*/ 0 w 225"/>
                  <a:gd name="T65" fmla="*/ 0 h 7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718">
                    <a:moveTo>
                      <a:pt x="0" y="113"/>
                    </a:moveTo>
                    <a:lnTo>
                      <a:pt x="0" y="604"/>
                    </a:lnTo>
                    <a:lnTo>
                      <a:pt x="0" y="617"/>
                    </a:lnTo>
                    <a:lnTo>
                      <a:pt x="2" y="627"/>
                    </a:lnTo>
                    <a:lnTo>
                      <a:pt x="5" y="639"/>
                    </a:lnTo>
                    <a:lnTo>
                      <a:pt x="9" y="649"/>
                    </a:lnTo>
                    <a:lnTo>
                      <a:pt x="13" y="659"/>
                    </a:lnTo>
                    <a:lnTo>
                      <a:pt x="19" y="669"/>
                    </a:lnTo>
                    <a:lnTo>
                      <a:pt x="25" y="677"/>
                    </a:lnTo>
                    <a:lnTo>
                      <a:pt x="33" y="685"/>
                    </a:lnTo>
                    <a:lnTo>
                      <a:pt x="41" y="692"/>
                    </a:lnTo>
                    <a:lnTo>
                      <a:pt x="49" y="699"/>
                    </a:lnTo>
                    <a:lnTo>
                      <a:pt x="58" y="705"/>
                    </a:lnTo>
                    <a:lnTo>
                      <a:pt x="69" y="709"/>
                    </a:lnTo>
                    <a:lnTo>
                      <a:pt x="79" y="713"/>
                    </a:lnTo>
                    <a:lnTo>
                      <a:pt x="89" y="715"/>
                    </a:lnTo>
                    <a:lnTo>
                      <a:pt x="101" y="717"/>
                    </a:lnTo>
                    <a:lnTo>
                      <a:pt x="112" y="718"/>
                    </a:lnTo>
                    <a:lnTo>
                      <a:pt x="124" y="717"/>
                    </a:lnTo>
                    <a:lnTo>
                      <a:pt x="135" y="715"/>
                    </a:lnTo>
                    <a:lnTo>
                      <a:pt x="146" y="713"/>
                    </a:lnTo>
                    <a:lnTo>
                      <a:pt x="157" y="709"/>
                    </a:lnTo>
                    <a:lnTo>
                      <a:pt x="166" y="704"/>
                    </a:lnTo>
                    <a:lnTo>
                      <a:pt x="175" y="699"/>
                    </a:lnTo>
                    <a:lnTo>
                      <a:pt x="185" y="692"/>
                    </a:lnTo>
                    <a:lnTo>
                      <a:pt x="192" y="685"/>
                    </a:lnTo>
                    <a:lnTo>
                      <a:pt x="199" y="677"/>
                    </a:lnTo>
                    <a:lnTo>
                      <a:pt x="206" y="668"/>
                    </a:lnTo>
                    <a:lnTo>
                      <a:pt x="212" y="658"/>
                    </a:lnTo>
                    <a:lnTo>
                      <a:pt x="217" y="649"/>
                    </a:lnTo>
                    <a:lnTo>
                      <a:pt x="220" y="639"/>
                    </a:lnTo>
                    <a:lnTo>
                      <a:pt x="223" y="627"/>
                    </a:lnTo>
                    <a:lnTo>
                      <a:pt x="225" y="616"/>
                    </a:lnTo>
                    <a:lnTo>
                      <a:pt x="225" y="604"/>
                    </a:lnTo>
                    <a:lnTo>
                      <a:pt x="225" y="112"/>
                    </a:lnTo>
                    <a:lnTo>
                      <a:pt x="224" y="101"/>
                    </a:lnTo>
                    <a:lnTo>
                      <a:pt x="223" y="90"/>
                    </a:lnTo>
                    <a:lnTo>
                      <a:pt x="220" y="79"/>
                    </a:lnTo>
                    <a:lnTo>
                      <a:pt x="216" y="69"/>
                    </a:lnTo>
                    <a:lnTo>
                      <a:pt x="212" y="59"/>
                    </a:lnTo>
                    <a:lnTo>
                      <a:pt x="205" y="49"/>
                    </a:lnTo>
                    <a:lnTo>
                      <a:pt x="199" y="41"/>
                    </a:lnTo>
                    <a:lnTo>
                      <a:pt x="192" y="33"/>
                    </a:lnTo>
                    <a:lnTo>
                      <a:pt x="184" y="25"/>
                    </a:lnTo>
                    <a:lnTo>
                      <a:pt x="175" y="19"/>
                    </a:lnTo>
                    <a:lnTo>
                      <a:pt x="166" y="13"/>
                    </a:lnTo>
                    <a:lnTo>
                      <a:pt x="156" y="9"/>
                    </a:lnTo>
                    <a:lnTo>
                      <a:pt x="145" y="5"/>
                    </a:lnTo>
                    <a:lnTo>
                      <a:pt x="135" y="2"/>
                    </a:lnTo>
                    <a:lnTo>
                      <a:pt x="124" y="1"/>
                    </a:lnTo>
                    <a:lnTo>
                      <a:pt x="112" y="0"/>
                    </a:lnTo>
                    <a:lnTo>
                      <a:pt x="100" y="1"/>
                    </a:lnTo>
                    <a:lnTo>
                      <a:pt x="89" y="3"/>
                    </a:lnTo>
                    <a:lnTo>
                      <a:pt x="78" y="5"/>
                    </a:lnTo>
                    <a:lnTo>
                      <a:pt x="68" y="9"/>
                    </a:lnTo>
                    <a:lnTo>
                      <a:pt x="58" y="14"/>
                    </a:lnTo>
                    <a:lnTo>
                      <a:pt x="49" y="19"/>
                    </a:lnTo>
                    <a:lnTo>
                      <a:pt x="40" y="25"/>
                    </a:lnTo>
                    <a:lnTo>
                      <a:pt x="32" y="33"/>
                    </a:lnTo>
                    <a:lnTo>
                      <a:pt x="24" y="41"/>
                    </a:lnTo>
                    <a:lnTo>
                      <a:pt x="18" y="49"/>
                    </a:lnTo>
                    <a:lnTo>
                      <a:pt x="13" y="60"/>
                    </a:lnTo>
                    <a:lnTo>
                      <a:pt x="8" y="69"/>
                    </a:lnTo>
                    <a:lnTo>
                      <a:pt x="4" y="79"/>
                    </a:lnTo>
                    <a:lnTo>
                      <a:pt x="2" y="91"/>
                    </a:lnTo>
                    <a:lnTo>
                      <a:pt x="0" y="101"/>
                    </a:lnTo>
                    <a:lnTo>
                      <a:pt x="0" y="1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195">
                <a:extLst>
                  <a:ext uri="{FF2B5EF4-FFF2-40B4-BE49-F238E27FC236}">
                    <a16:creationId xmlns:a16="http://schemas.microsoft.com/office/drawing/2014/main" id="{B7CC67A1-9B94-40DA-A23D-23CC0235C155}"/>
                  </a:ext>
                </a:extLst>
              </p:cNvPr>
              <p:cNvSpPr>
                <a:spLocks/>
              </p:cNvSpPr>
              <p:nvPr/>
            </p:nvSpPr>
            <p:spPr bwMode="auto">
              <a:xfrm>
                <a:off x="3495" y="3310"/>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3" y="30"/>
                    </a:lnTo>
                    <a:lnTo>
                      <a:pt x="211" y="22"/>
                    </a:lnTo>
                    <a:lnTo>
                      <a:pt x="200" y="16"/>
                    </a:lnTo>
                    <a:lnTo>
                      <a:pt x="188" y="10"/>
                    </a:lnTo>
                    <a:lnTo>
                      <a:pt x="175" y="6"/>
                    </a:lnTo>
                    <a:lnTo>
                      <a:pt x="163" y="2"/>
                    </a:lnTo>
                    <a:lnTo>
                      <a:pt x="149" y="0"/>
                    </a:lnTo>
                    <a:lnTo>
                      <a:pt x="137" y="0"/>
                    </a:lnTo>
                    <a:lnTo>
                      <a:pt x="124" y="0"/>
                    </a:lnTo>
                    <a:lnTo>
                      <a:pt x="110" y="2"/>
                    </a:lnTo>
                    <a:lnTo>
                      <a:pt x="98" y="6"/>
                    </a:lnTo>
                    <a:lnTo>
                      <a:pt x="85" y="10"/>
                    </a:lnTo>
                    <a:lnTo>
                      <a:pt x="73" y="16"/>
                    </a:lnTo>
                    <a:lnTo>
                      <a:pt x="61" y="22"/>
                    </a:lnTo>
                    <a:lnTo>
                      <a:pt x="50" y="30"/>
                    </a:lnTo>
                    <a:lnTo>
                      <a:pt x="41" y="40"/>
                    </a:lnTo>
                    <a:lnTo>
                      <a:pt x="30" y="50"/>
                    </a:lnTo>
                    <a:lnTo>
                      <a:pt x="23" y="61"/>
                    </a:lnTo>
                    <a:lnTo>
                      <a:pt x="16" y="73"/>
                    </a:lnTo>
                    <a:lnTo>
                      <a:pt x="11" y="85"/>
                    </a:lnTo>
                    <a:lnTo>
                      <a:pt x="6" y="98"/>
                    </a:lnTo>
                    <a:lnTo>
                      <a:pt x="3" y="110"/>
                    </a:lnTo>
                    <a:lnTo>
                      <a:pt x="0" y="123"/>
                    </a:lnTo>
                    <a:lnTo>
                      <a:pt x="0" y="136"/>
                    </a:lnTo>
                    <a:lnTo>
                      <a:pt x="0" y="149"/>
                    </a:lnTo>
                    <a:lnTo>
                      <a:pt x="3" y="163"/>
                    </a:lnTo>
                    <a:lnTo>
                      <a:pt x="6" y="175"/>
                    </a:lnTo>
                    <a:lnTo>
                      <a:pt x="11" y="188"/>
                    </a:lnTo>
                    <a:lnTo>
                      <a:pt x="16" y="200"/>
                    </a:lnTo>
                    <a:lnTo>
                      <a:pt x="23" y="211"/>
                    </a:lnTo>
                    <a:lnTo>
                      <a:pt x="30" y="223"/>
                    </a:lnTo>
                    <a:lnTo>
                      <a:pt x="41" y="233"/>
                    </a:lnTo>
                    <a:lnTo>
                      <a:pt x="586" y="778"/>
                    </a:lnTo>
                    <a:lnTo>
                      <a:pt x="596" y="787"/>
                    </a:lnTo>
                    <a:lnTo>
                      <a:pt x="606" y="796"/>
                    </a:lnTo>
                    <a:lnTo>
                      <a:pt x="618" y="802"/>
                    </a:lnTo>
                    <a:lnTo>
                      <a:pt x="630" y="808"/>
                    </a:lnTo>
                    <a:lnTo>
                      <a:pt x="643" y="812"/>
                    </a:lnTo>
                    <a:lnTo>
                      <a:pt x="656" y="815"/>
                    </a:lnTo>
                    <a:lnTo>
                      <a:pt x="668" y="817"/>
                    </a:lnTo>
                    <a:lnTo>
                      <a:pt x="682" y="817"/>
                    </a:lnTo>
                    <a:lnTo>
                      <a:pt x="694" y="817"/>
                    </a:lnTo>
                    <a:lnTo>
                      <a:pt x="708" y="815"/>
                    </a:lnTo>
                    <a:lnTo>
                      <a:pt x="720" y="812"/>
                    </a:lnTo>
                    <a:lnTo>
                      <a:pt x="733" y="808"/>
                    </a:lnTo>
                    <a:lnTo>
                      <a:pt x="745" y="802"/>
                    </a:lnTo>
                    <a:lnTo>
                      <a:pt x="756" y="796"/>
                    </a:lnTo>
                    <a:lnTo>
                      <a:pt x="768" y="787"/>
                    </a:lnTo>
                    <a:lnTo>
                      <a:pt x="778" y="778"/>
                    </a:lnTo>
                    <a:lnTo>
                      <a:pt x="787" y="768"/>
                    </a:lnTo>
                    <a:lnTo>
                      <a:pt x="796" y="756"/>
                    </a:lnTo>
                    <a:lnTo>
                      <a:pt x="802" y="745"/>
                    </a:lnTo>
                    <a:lnTo>
                      <a:pt x="808" y="732"/>
                    </a:lnTo>
                    <a:lnTo>
                      <a:pt x="812" y="720"/>
                    </a:lnTo>
                    <a:lnTo>
                      <a:pt x="815" y="708"/>
                    </a:lnTo>
                    <a:lnTo>
                      <a:pt x="817" y="694"/>
                    </a:lnTo>
                    <a:lnTo>
                      <a:pt x="818" y="682"/>
                    </a:lnTo>
                    <a:lnTo>
                      <a:pt x="817" y="668"/>
                    </a:lnTo>
                    <a:lnTo>
                      <a:pt x="815" y="655"/>
                    </a:lnTo>
                    <a:lnTo>
                      <a:pt x="812" y="642"/>
                    </a:lnTo>
                    <a:lnTo>
                      <a:pt x="808" y="630"/>
                    </a:lnTo>
                    <a:lnTo>
                      <a:pt x="802" y="618"/>
                    </a:lnTo>
                    <a:lnTo>
                      <a:pt x="796" y="606"/>
                    </a:lnTo>
                    <a:lnTo>
                      <a:pt x="787" y="595"/>
                    </a:lnTo>
                    <a:lnTo>
                      <a:pt x="778" y="585"/>
                    </a:lnTo>
                    <a:lnTo>
                      <a:pt x="233" y="4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196">
                <a:extLst>
                  <a:ext uri="{FF2B5EF4-FFF2-40B4-BE49-F238E27FC236}">
                    <a16:creationId xmlns:a16="http://schemas.microsoft.com/office/drawing/2014/main" id="{43CE21CC-2E1C-4BC9-90E0-3BFC916EC739}"/>
                  </a:ext>
                </a:extLst>
              </p:cNvPr>
              <p:cNvSpPr>
                <a:spLocks/>
              </p:cNvSpPr>
              <p:nvPr/>
            </p:nvSpPr>
            <p:spPr bwMode="auto">
              <a:xfrm>
                <a:off x="3518" y="3287"/>
                <a:ext cx="55" cy="54"/>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40" y="39"/>
                    </a:moveTo>
                    <a:lnTo>
                      <a:pt x="31" y="50"/>
                    </a:lnTo>
                    <a:lnTo>
                      <a:pt x="22" y="61"/>
                    </a:lnTo>
                    <a:lnTo>
                      <a:pt x="15" y="72"/>
                    </a:lnTo>
                    <a:lnTo>
                      <a:pt x="10" y="85"/>
                    </a:lnTo>
                    <a:lnTo>
                      <a:pt x="5" y="97"/>
                    </a:lnTo>
                    <a:lnTo>
                      <a:pt x="2" y="110"/>
                    </a:lnTo>
                    <a:lnTo>
                      <a:pt x="1" y="123"/>
                    </a:lnTo>
                    <a:lnTo>
                      <a:pt x="0" y="137"/>
                    </a:lnTo>
                    <a:lnTo>
                      <a:pt x="1" y="149"/>
                    </a:lnTo>
                    <a:lnTo>
                      <a:pt x="2" y="162"/>
                    </a:lnTo>
                    <a:lnTo>
                      <a:pt x="5" y="175"/>
                    </a:lnTo>
                    <a:lnTo>
                      <a:pt x="10" y="187"/>
                    </a:lnTo>
                    <a:lnTo>
                      <a:pt x="15" y="200"/>
                    </a:lnTo>
                    <a:lnTo>
                      <a:pt x="22" y="211"/>
                    </a:lnTo>
                    <a:lnTo>
                      <a:pt x="31" y="222"/>
                    </a:lnTo>
                    <a:lnTo>
                      <a:pt x="40" y="233"/>
                    </a:lnTo>
                    <a:lnTo>
                      <a:pt x="585" y="778"/>
                    </a:lnTo>
                    <a:lnTo>
                      <a:pt x="595" y="787"/>
                    </a:lnTo>
                    <a:lnTo>
                      <a:pt x="606" y="795"/>
                    </a:lnTo>
                    <a:lnTo>
                      <a:pt x="617" y="801"/>
                    </a:lnTo>
                    <a:lnTo>
                      <a:pt x="629" y="808"/>
                    </a:lnTo>
                    <a:lnTo>
                      <a:pt x="642" y="812"/>
                    </a:lnTo>
                    <a:lnTo>
                      <a:pt x="655" y="815"/>
                    </a:lnTo>
                    <a:lnTo>
                      <a:pt x="668" y="817"/>
                    </a:lnTo>
                    <a:lnTo>
                      <a:pt x="681" y="817"/>
                    </a:lnTo>
                    <a:lnTo>
                      <a:pt x="694" y="817"/>
                    </a:lnTo>
                    <a:lnTo>
                      <a:pt x="707" y="815"/>
                    </a:lnTo>
                    <a:lnTo>
                      <a:pt x="719" y="812"/>
                    </a:lnTo>
                    <a:lnTo>
                      <a:pt x="732" y="808"/>
                    </a:lnTo>
                    <a:lnTo>
                      <a:pt x="744" y="801"/>
                    </a:lnTo>
                    <a:lnTo>
                      <a:pt x="756" y="795"/>
                    </a:lnTo>
                    <a:lnTo>
                      <a:pt x="767" y="787"/>
                    </a:lnTo>
                    <a:lnTo>
                      <a:pt x="777" y="778"/>
                    </a:lnTo>
                    <a:lnTo>
                      <a:pt x="787" y="767"/>
                    </a:lnTo>
                    <a:lnTo>
                      <a:pt x="795" y="756"/>
                    </a:lnTo>
                    <a:lnTo>
                      <a:pt x="802" y="744"/>
                    </a:lnTo>
                    <a:lnTo>
                      <a:pt x="807" y="732"/>
                    </a:lnTo>
                    <a:lnTo>
                      <a:pt x="811" y="720"/>
                    </a:lnTo>
                    <a:lnTo>
                      <a:pt x="815" y="707"/>
                    </a:lnTo>
                    <a:lnTo>
                      <a:pt x="817" y="694"/>
                    </a:lnTo>
                    <a:lnTo>
                      <a:pt x="818" y="681"/>
                    </a:lnTo>
                    <a:lnTo>
                      <a:pt x="817" y="668"/>
                    </a:lnTo>
                    <a:lnTo>
                      <a:pt x="815" y="655"/>
                    </a:lnTo>
                    <a:lnTo>
                      <a:pt x="811" y="642"/>
                    </a:lnTo>
                    <a:lnTo>
                      <a:pt x="807" y="630"/>
                    </a:lnTo>
                    <a:lnTo>
                      <a:pt x="802" y="617"/>
                    </a:lnTo>
                    <a:lnTo>
                      <a:pt x="795" y="606"/>
                    </a:lnTo>
                    <a:lnTo>
                      <a:pt x="787" y="595"/>
                    </a:lnTo>
                    <a:lnTo>
                      <a:pt x="777" y="584"/>
                    </a:lnTo>
                    <a:lnTo>
                      <a:pt x="232" y="39"/>
                    </a:lnTo>
                    <a:lnTo>
                      <a:pt x="222" y="30"/>
                    </a:lnTo>
                    <a:lnTo>
                      <a:pt x="211" y="22"/>
                    </a:lnTo>
                    <a:lnTo>
                      <a:pt x="199" y="16"/>
                    </a:lnTo>
                    <a:lnTo>
                      <a:pt x="187" y="9"/>
                    </a:lnTo>
                    <a:lnTo>
                      <a:pt x="174" y="5"/>
                    </a:lnTo>
                    <a:lnTo>
                      <a:pt x="162" y="2"/>
                    </a:lnTo>
                    <a:lnTo>
                      <a:pt x="149" y="0"/>
                    </a:lnTo>
                    <a:lnTo>
                      <a:pt x="136" y="0"/>
                    </a:lnTo>
                    <a:lnTo>
                      <a:pt x="123" y="0"/>
                    </a:lnTo>
                    <a:lnTo>
                      <a:pt x="110" y="2"/>
                    </a:lnTo>
                    <a:lnTo>
                      <a:pt x="97" y="5"/>
                    </a:lnTo>
                    <a:lnTo>
                      <a:pt x="85" y="9"/>
                    </a:lnTo>
                    <a:lnTo>
                      <a:pt x="72" y="16"/>
                    </a:lnTo>
                    <a:lnTo>
                      <a:pt x="61" y="22"/>
                    </a:lnTo>
                    <a:lnTo>
                      <a:pt x="50" y="30"/>
                    </a:lnTo>
                    <a:lnTo>
                      <a:pt x="40" y="39"/>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197">
                <a:extLst>
                  <a:ext uri="{FF2B5EF4-FFF2-40B4-BE49-F238E27FC236}">
                    <a16:creationId xmlns:a16="http://schemas.microsoft.com/office/drawing/2014/main" id="{9E7C3CFA-C4A9-4EEA-BFE3-20F0C55323E9}"/>
                  </a:ext>
                </a:extLst>
              </p:cNvPr>
              <p:cNvSpPr>
                <a:spLocks/>
              </p:cNvSpPr>
              <p:nvPr/>
            </p:nvSpPr>
            <p:spPr bwMode="auto">
              <a:xfrm>
                <a:off x="3542" y="3263"/>
                <a:ext cx="55" cy="54"/>
              </a:xfrm>
              <a:custGeom>
                <a:avLst/>
                <a:gdLst>
                  <a:gd name="T0" fmla="*/ 0 w 816"/>
                  <a:gd name="T1" fmla="*/ 0 h 818"/>
                  <a:gd name="T2" fmla="*/ 0 w 816"/>
                  <a:gd name="T3" fmla="*/ 0 h 818"/>
                  <a:gd name="T4" fmla="*/ 0 w 816"/>
                  <a:gd name="T5" fmla="*/ 0 h 818"/>
                  <a:gd name="T6" fmla="*/ 0 w 816"/>
                  <a:gd name="T7" fmla="*/ 0 h 818"/>
                  <a:gd name="T8" fmla="*/ 0 w 816"/>
                  <a:gd name="T9" fmla="*/ 0 h 818"/>
                  <a:gd name="T10" fmla="*/ 0 w 816"/>
                  <a:gd name="T11" fmla="*/ 0 h 818"/>
                  <a:gd name="T12" fmla="*/ 0 w 816"/>
                  <a:gd name="T13" fmla="*/ 0 h 818"/>
                  <a:gd name="T14" fmla="*/ 0 w 816"/>
                  <a:gd name="T15" fmla="*/ 0 h 818"/>
                  <a:gd name="T16" fmla="*/ 0 w 816"/>
                  <a:gd name="T17" fmla="*/ 0 h 818"/>
                  <a:gd name="T18" fmla="*/ 0 w 816"/>
                  <a:gd name="T19" fmla="*/ 0 h 818"/>
                  <a:gd name="T20" fmla="*/ 0 w 816"/>
                  <a:gd name="T21" fmla="*/ 0 h 818"/>
                  <a:gd name="T22" fmla="*/ 0 w 816"/>
                  <a:gd name="T23" fmla="*/ 0 h 818"/>
                  <a:gd name="T24" fmla="*/ 0 w 816"/>
                  <a:gd name="T25" fmla="*/ 0 h 818"/>
                  <a:gd name="T26" fmla="*/ 0 w 816"/>
                  <a:gd name="T27" fmla="*/ 0 h 818"/>
                  <a:gd name="T28" fmla="*/ 0 w 816"/>
                  <a:gd name="T29" fmla="*/ 0 h 818"/>
                  <a:gd name="T30" fmla="*/ 0 w 816"/>
                  <a:gd name="T31" fmla="*/ 0 h 818"/>
                  <a:gd name="T32" fmla="*/ 0 w 816"/>
                  <a:gd name="T33" fmla="*/ 0 h 818"/>
                  <a:gd name="T34" fmla="*/ 0 w 816"/>
                  <a:gd name="T35" fmla="*/ 0 h 818"/>
                  <a:gd name="T36" fmla="*/ 0 w 816"/>
                  <a:gd name="T37" fmla="*/ 0 h 818"/>
                  <a:gd name="T38" fmla="*/ 0 w 816"/>
                  <a:gd name="T39" fmla="*/ 0 h 818"/>
                  <a:gd name="T40" fmla="*/ 0 w 816"/>
                  <a:gd name="T41" fmla="*/ 0 h 818"/>
                  <a:gd name="T42" fmla="*/ 0 w 816"/>
                  <a:gd name="T43" fmla="*/ 0 h 818"/>
                  <a:gd name="T44" fmla="*/ 0 w 816"/>
                  <a:gd name="T45" fmla="*/ 0 h 818"/>
                  <a:gd name="T46" fmla="*/ 0 w 816"/>
                  <a:gd name="T47" fmla="*/ 0 h 818"/>
                  <a:gd name="T48" fmla="*/ 0 w 816"/>
                  <a:gd name="T49" fmla="*/ 0 h 818"/>
                  <a:gd name="T50" fmla="*/ 0 w 816"/>
                  <a:gd name="T51" fmla="*/ 0 h 818"/>
                  <a:gd name="T52" fmla="*/ 0 w 816"/>
                  <a:gd name="T53" fmla="*/ 0 h 818"/>
                  <a:gd name="T54" fmla="*/ 0 w 816"/>
                  <a:gd name="T55" fmla="*/ 0 h 818"/>
                  <a:gd name="T56" fmla="*/ 0 w 816"/>
                  <a:gd name="T57" fmla="*/ 0 h 818"/>
                  <a:gd name="T58" fmla="*/ 0 w 816"/>
                  <a:gd name="T59" fmla="*/ 0 h 818"/>
                  <a:gd name="T60" fmla="*/ 0 w 816"/>
                  <a:gd name="T61" fmla="*/ 0 h 818"/>
                  <a:gd name="T62" fmla="*/ 0 w 816"/>
                  <a:gd name="T63" fmla="*/ 0 h 818"/>
                  <a:gd name="T64" fmla="*/ 0 w 816"/>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6" h="818">
                    <a:moveTo>
                      <a:pt x="232" y="41"/>
                    </a:moveTo>
                    <a:lnTo>
                      <a:pt x="222" y="31"/>
                    </a:lnTo>
                    <a:lnTo>
                      <a:pt x="211" y="23"/>
                    </a:lnTo>
                    <a:lnTo>
                      <a:pt x="199" y="16"/>
                    </a:lnTo>
                    <a:lnTo>
                      <a:pt x="187" y="11"/>
                    </a:lnTo>
                    <a:lnTo>
                      <a:pt x="174" y="6"/>
                    </a:lnTo>
                    <a:lnTo>
                      <a:pt x="161" y="3"/>
                    </a:lnTo>
                    <a:lnTo>
                      <a:pt x="148" y="1"/>
                    </a:lnTo>
                    <a:lnTo>
                      <a:pt x="135" y="0"/>
                    </a:lnTo>
                    <a:lnTo>
                      <a:pt x="123" y="1"/>
                    </a:lnTo>
                    <a:lnTo>
                      <a:pt x="109" y="3"/>
                    </a:lnTo>
                    <a:lnTo>
                      <a:pt x="97" y="6"/>
                    </a:lnTo>
                    <a:lnTo>
                      <a:pt x="84" y="11"/>
                    </a:lnTo>
                    <a:lnTo>
                      <a:pt x="72" y="16"/>
                    </a:lnTo>
                    <a:lnTo>
                      <a:pt x="61" y="23"/>
                    </a:lnTo>
                    <a:lnTo>
                      <a:pt x="49" y="31"/>
                    </a:lnTo>
                    <a:lnTo>
                      <a:pt x="39" y="41"/>
                    </a:lnTo>
                    <a:lnTo>
                      <a:pt x="30" y="51"/>
                    </a:lnTo>
                    <a:lnTo>
                      <a:pt x="21" y="61"/>
                    </a:lnTo>
                    <a:lnTo>
                      <a:pt x="15" y="74"/>
                    </a:lnTo>
                    <a:lnTo>
                      <a:pt x="9" y="85"/>
                    </a:lnTo>
                    <a:lnTo>
                      <a:pt x="5" y="98"/>
                    </a:lnTo>
                    <a:lnTo>
                      <a:pt x="2" y="111"/>
                    </a:lnTo>
                    <a:lnTo>
                      <a:pt x="0" y="123"/>
                    </a:lnTo>
                    <a:lnTo>
                      <a:pt x="0" y="137"/>
                    </a:lnTo>
                    <a:lnTo>
                      <a:pt x="0" y="150"/>
                    </a:lnTo>
                    <a:lnTo>
                      <a:pt x="2" y="163"/>
                    </a:lnTo>
                    <a:lnTo>
                      <a:pt x="5" y="176"/>
                    </a:lnTo>
                    <a:lnTo>
                      <a:pt x="9" y="188"/>
                    </a:lnTo>
                    <a:lnTo>
                      <a:pt x="15" y="200"/>
                    </a:lnTo>
                    <a:lnTo>
                      <a:pt x="21" y="212"/>
                    </a:lnTo>
                    <a:lnTo>
                      <a:pt x="30" y="223"/>
                    </a:lnTo>
                    <a:lnTo>
                      <a:pt x="39" y="233"/>
                    </a:lnTo>
                    <a:lnTo>
                      <a:pt x="584" y="778"/>
                    </a:lnTo>
                    <a:lnTo>
                      <a:pt x="594" y="787"/>
                    </a:lnTo>
                    <a:lnTo>
                      <a:pt x="606" y="795"/>
                    </a:lnTo>
                    <a:lnTo>
                      <a:pt x="617" y="803"/>
                    </a:lnTo>
                    <a:lnTo>
                      <a:pt x="629" y="808"/>
                    </a:lnTo>
                    <a:lnTo>
                      <a:pt x="642" y="812"/>
                    </a:lnTo>
                    <a:lnTo>
                      <a:pt x="654" y="815"/>
                    </a:lnTo>
                    <a:lnTo>
                      <a:pt x="668" y="817"/>
                    </a:lnTo>
                    <a:lnTo>
                      <a:pt x="680" y="818"/>
                    </a:lnTo>
                    <a:lnTo>
                      <a:pt x="693" y="817"/>
                    </a:lnTo>
                    <a:lnTo>
                      <a:pt x="707" y="815"/>
                    </a:lnTo>
                    <a:lnTo>
                      <a:pt x="719" y="812"/>
                    </a:lnTo>
                    <a:lnTo>
                      <a:pt x="732" y="808"/>
                    </a:lnTo>
                    <a:lnTo>
                      <a:pt x="744" y="803"/>
                    </a:lnTo>
                    <a:lnTo>
                      <a:pt x="755" y="795"/>
                    </a:lnTo>
                    <a:lnTo>
                      <a:pt x="767" y="787"/>
                    </a:lnTo>
                    <a:lnTo>
                      <a:pt x="777" y="778"/>
                    </a:lnTo>
                    <a:lnTo>
                      <a:pt x="787" y="767"/>
                    </a:lnTo>
                    <a:lnTo>
                      <a:pt x="795" y="757"/>
                    </a:lnTo>
                    <a:lnTo>
                      <a:pt x="801" y="745"/>
                    </a:lnTo>
                    <a:lnTo>
                      <a:pt x="807" y="733"/>
                    </a:lnTo>
                    <a:lnTo>
                      <a:pt x="811" y="721"/>
                    </a:lnTo>
                    <a:lnTo>
                      <a:pt x="814" y="707"/>
                    </a:lnTo>
                    <a:lnTo>
                      <a:pt x="816" y="695"/>
                    </a:lnTo>
                    <a:lnTo>
                      <a:pt x="816" y="682"/>
                    </a:lnTo>
                    <a:lnTo>
                      <a:pt x="816" y="668"/>
                    </a:lnTo>
                    <a:lnTo>
                      <a:pt x="814" y="656"/>
                    </a:lnTo>
                    <a:lnTo>
                      <a:pt x="811" y="643"/>
                    </a:lnTo>
                    <a:lnTo>
                      <a:pt x="807" y="630"/>
                    </a:lnTo>
                    <a:lnTo>
                      <a:pt x="801" y="619"/>
                    </a:lnTo>
                    <a:lnTo>
                      <a:pt x="795" y="607"/>
                    </a:lnTo>
                    <a:lnTo>
                      <a:pt x="787" y="596"/>
                    </a:lnTo>
                    <a:lnTo>
                      <a:pt x="777" y="585"/>
                    </a:lnTo>
                    <a:lnTo>
                      <a:pt x="232" y="4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198">
                <a:extLst>
                  <a:ext uri="{FF2B5EF4-FFF2-40B4-BE49-F238E27FC236}">
                    <a16:creationId xmlns:a16="http://schemas.microsoft.com/office/drawing/2014/main" id="{3F5A0840-668C-4A1F-8C02-AA335E133DE7}"/>
                  </a:ext>
                </a:extLst>
              </p:cNvPr>
              <p:cNvSpPr>
                <a:spLocks/>
              </p:cNvSpPr>
              <p:nvPr/>
            </p:nvSpPr>
            <p:spPr bwMode="auto">
              <a:xfrm>
                <a:off x="3556" y="3362"/>
                <a:ext cx="75" cy="58"/>
              </a:xfrm>
              <a:custGeom>
                <a:avLst/>
                <a:gdLst>
                  <a:gd name="T0" fmla="*/ 0 w 1127"/>
                  <a:gd name="T1" fmla="*/ 0 h 869"/>
                  <a:gd name="T2" fmla="*/ 0 w 1127"/>
                  <a:gd name="T3" fmla="*/ 0 h 869"/>
                  <a:gd name="T4" fmla="*/ 0 w 1127"/>
                  <a:gd name="T5" fmla="*/ 0 h 869"/>
                  <a:gd name="T6" fmla="*/ 0 w 1127"/>
                  <a:gd name="T7" fmla="*/ 0 h 869"/>
                  <a:gd name="T8" fmla="*/ 0 w 1127"/>
                  <a:gd name="T9" fmla="*/ 0 h 869"/>
                  <a:gd name="T10" fmla="*/ 0 w 1127"/>
                  <a:gd name="T11" fmla="*/ 0 h 869"/>
                  <a:gd name="T12" fmla="*/ 0 w 1127"/>
                  <a:gd name="T13" fmla="*/ 0 h 869"/>
                  <a:gd name="T14" fmla="*/ 0 w 1127"/>
                  <a:gd name="T15" fmla="*/ 0 h 869"/>
                  <a:gd name="T16" fmla="*/ 0 w 1127"/>
                  <a:gd name="T17" fmla="*/ 0 h 869"/>
                  <a:gd name="T18" fmla="*/ 0 w 1127"/>
                  <a:gd name="T19" fmla="*/ 0 h 869"/>
                  <a:gd name="T20" fmla="*/ 0 w 1127"/>
                  <a:gd name="T21" fmla="*/ 0 h 869"/>
                  <a:gd name="T22" fmla="*/ 0 w 1127"/>
                  <a:gd name="T23" fmla="*/ 0 h 869"/>
                  <a:gd name="T24" fmla="*/ 0 w 1127"/>
                  <a:gd name="T25" fmla="*/ 0 h 869"/>
                  <a:gd name="T26" fmla="*/ 0 w 1127"/>
                  <a:gd name="T27" fmla="*/ 0 h 869"/>
                  <a:gd name="T28" fmla="*/ 0 w 1127"/>
                  <a:gd name="T29" fmla="*/ 0 h 869"/>
                  <a:gd name="T30" fmla="*/ 0 w 1127"/>
                  <a:gd name="T31" fmla="*/ 0 h 869"/>
                  <a:gd name="T32" fmla="*/ 0 w 1127"/>
                  <a:gd name="T33" fmla="*/ 0 h 869"/>
                  <a:gd name="T34" fmla="*/ 0 w 1127"/>
                  <a:gd name="T35" fmla="*/ 0 h 869"/>
                  <a:gd name="T36" fmla="*/ 0 w 1127"/>
                  <a:gd name="T37" fmla="*/ 0 h 869"/>
                  <a:gd name="T38" fmla="*/ 0 w 1127"/>
                  <a:gd name="T39" fmla="*/ 0 h 869"/>
                  <a:gd name="T40" fmla="*/ 0 w 1127"/>
                  <a:gd name="T41" fmla="*/ 0 h 869"/>
                  <a:gd name="T42" fmla="*/ 0 w 1127"/>
                  <a:gd name="T43" fmla="*/ 0 h 869"/>
                  <a:gd name="T44" fmla="*/ 0 w 1127"/>
                  <a:gd name="T45" fmla="*/ 0 h 869"/>
                  <a:gd name="T46" fmla="*/ 0 w 1127"/>
                  <a:gd name="T47" fmla="*/ 0 h 869"/>
                  <a:gd name="T48" fmla="*/ 0 w 1127"/>
                  <a:gd name="T49" fmla="*/ 0 h 869"/>
                  <a:gd name="T50" fmla="*/ 0 w 1127"/>
                  <a:gd name="T51" fmla="*/ 0 h 869"/>
                  <a:gd name="T52" fmla="*/ 0 w 1127"/>
                  <a:gd name="T53" fmla="*/ 0 h 869"/>
                  <a:gd name="T54" fmla="*/ 0 w 1127"/>
                  <a:gd name="T55" fmla="*/ 0 h 869"/>
                  <a:gd name="T56" fmla="*/ 0 w 1127"/>
                  <a:gd name="T57" fmla="*/ 0 h 869"/>
                  <a:gd name="T58" fmla="*/ 0 w 1127"/>
                  <a:gd name="T59" fmla="*/ 0 h 869"/>
                  <a:gd name="T60" fmla="*/ 0 w 1127"/>
                  <a:gd name="T61" fmla="*/ 0 h 869"/>
                  <a:gd name="T62" fmla="*/ 0 w 1127"/>
                  <a:gd name="T63" fmla="*/ 0 h 869"/>
                  <a:gd name="T64" fmla="*/ 0 w 1127"/>
                  <a:gd name="T65" fmla="*/ 0 h 869"/>
                  <a:gd name="T66" fmla="*/ 0 w 1127"/>
                  <a:gd name="T67" fmla="*/ 0 h 869"/>
                  <a:gd name="T68" fmla="*/ 0 w 1127"/>
                  <a:gd name="T69" fmla="*/ 0 h 869"/>
                  <a:gd name="T70" fmla="*/ 0 w 1127"/>
                  <a:gd name="T71" fmla="*/ 0 h 869"/>
                  <a:gd name="T72" fmla="*/ 0 w 1127"/>
                  <a:gd name="T73" fmla="*/ 0 h 869"/>
                  <a:gd name="T74" fmla="*/ 0 w 1127"/>
                  <a:gd name="T75" fmla="*/ 0 h 869"/>
                  <a:gd name="T76" fmla="*/ 0 w 1127"/>
                  <a:gd name="T77" fmla="*/ 0 h 869"/>
                  <a:gd name="T78" fmla="*/ 0 w 1127"/>
                  <a:gd name="T79" fmla="*/ 0 h 869"/>
                  <a:gd name="T80" fmla="*/ 0 w 1127"/>
                  <a:gd name="T81" fmla="*/ 0 h 869"/>
                  <a:gd name="T82" fmla="*/ 0 w 1127"/>
                  <a:gd name="T83" fmla="*/ 0 h 869"/>
                  <a:gd name="T84" fmla="*/ 0 w 1127"/>
                  <a:gd name="T85" fmla="*/ 0 h 869"/>
                  <a:gd name="T86" fmla="*/ 0 w 1127"/>
                  <a:gd name="T87" fmla="*/ 0 h 869"/>
                  <a:gd name="T88" fmla="*/ 0 w 1127"/>
                  <a:gd name="T89" fmla="*/ 0 h 869"/>
                  <a:gd name="T90" fmla="*/ 0 w 1127"/>
                  <a:gd name="T91" fmla="*/ 0 h 869"/>
                  <a:gd name="T92" fmla="*/ 0 w 1127"/>
                  <a:gd name="T93" fmla="*/ 0 h 869"/>
                  <a:gd name="T94" fmla="*/ 0 w 1127"/>
                  <a:gd name="T95" fmla="*/ 0 h 869"/>
                  <a:gd name="T96" fmla="*/ 0 w 1127"/>
                  <a:gd name="T97" fmla="*/ 0 h 869"/>
                  <a:gd name="T98" fmla="*/ 0 w 1127"/>
                  <a:gd name="T99" fmla="*/ 0 h 869"/>
                  <a:gd name="T100" fmla="*/ 0 w 1127"/>
                  <a:gd name="T101" fmla="*/ 0 h 869"/>
                  <a:gd name="T102" fmla="*/ 0 w 1127"/>
                  <a:gd name="T103" fmla="*/ 0 h 869"/>
                  <a:gd name="T104" fmla="*/ 0 w 1127"/>
                  <a:gd name="T105" fmla="*/ 0 h 869"/>
                  <a:gd name="T106" fmla="*/ 0 w 1127"/>
                  <a:gd name="T107" fmla="*/ 0 h 869"/>
                  <a:gd name="T108" fmla="*/ 0 w 1127"/>
                  <a:gd name="T109" fmla="*/ 0 h 869"/>
                  <a:gd name="T110" fmla="*/ 0 w 1127"/>
                  <a:gd name="T111" fmla="*/ 0 h 869"/>
                  <a:gd name="T112" fmla="*/ 0 w 1127"/>
                  <a:gd name="T113" fmla="*/ 0 h 869"/>
                  <a:gd name="T114" fmla="*/ 0 w 1127"/>
                  <a:gd name="T115" fmla="*/ 0 h 869"/>
                  <a:gd name="T116" fmla="*/ 0 w 1127"/>
                  <a:gd name="T117" fmla="*/ 0 h 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9">
                    <a:moveTo>
                      <a:pt x="945" y="592"/>
                    </a:moveTo>
                    <a:lnTo>
                      <a:pt x="948" y="591"/>
                    </a:lnTo>
                    <a:lnTo>
                      <a:pt x="938" y="593"/>
                    </a:lnTo>
                    <a:lnTo>
                      <a:pt x="920" y="596"/>
                    </a:lnTo>
                    <a:lnTo>
                      <a:pt x="907" y="596"/>
                    </a:lnTo>
                    <a:lnTo>
                      <a:pt x="894" y="596"/>
                    </a:lnTo>
                    <a:lnTo>
                      <a:pt x="877" y="595"/>
                    </a:lnTo>
                    <a:lnTo>
                      <a:pt x="861" y="593"/>
                    </a:lnTo>
                    <a:lnTo>
                      <a:pt x="842" y="589"/>
                    </a:lnTo>
                    <a:lnTo>
                      <a:pt x="821" y="583"/>
                    </a:lnTo>
                    <a:lnTo>
                      <a:pt x="801" y="574"/>
                    </a:lnTo>
                    <a:lnTo>
                      <a:pt x="778" y="563"/>
                    </a:lnTo>
                    <a:lnTo>
                      <a:pt x="755" y="549"/>
                    </a:lnTo>
                    <a:lnTo>
                      <a:pt x="730" y="533"/>
                    </a:lnTo>
                    <a:lnTo>
                      <a:pt x="719" y="524"/>
                    </a:lnTo>
                    <a:lnTo>
                      <a:pt x="707" y="512"/>
                    </a:lnTo>
                    <a:lnTo>
                      <a:pt x="694" y="501"/>
                    </a:lnTo>
                    <a:lnTo>
                      <a:pt x="682" y="488"/>
                    </a:lnTo>
                    <a:lnTo>
                      <a:pt x="662" y="470"/>
                    </a:lnTo>
                    <a:lnTo>
                      <a:pt x="611" y="419"/>
                    </a:lnTo>
                    <a:lnTo>
                      <a:pt x="539" y="347"/>
                    </a:lnTo>
                    <a:lnTo>
                      <a:pt x="457" y="265"/>
                    </a:lnTo>
                    <a:lnTo>
                      <a:pt x="375" y="182"/>
                    </a:lnTo>
                    <a:lnTo>
                      <a:pt x="302" y="110"/>
                    </a:lnTo>
                    <a:lnTo>
                      <a:pt x="252" y="59"/>
                    </a:lnTo>
                    <a:lnTo>
                      <a:pt x="233" y="41"/>
                    </a:lnTo>
                    <a:lnTo>
                      <a:pt x="223" y="31"/>
                    </a:lnTo>
                    <a:lnTo>
                      <a:pt x="211" y="23"/>
                    </a:lnTo>
                    <a:lnTo>
                      <a:pt x="200" y="16"/>
                    </a:lnTo>
                    <a:lnTo>
                      <a:pt x="187" y="11"/>
                    </a:lnTo>
                    <a:lnTo>
                      <a:pt x="175" y="7"/>
                    </a:lnTo>
                    <a:lnTo>
                      <a:pt x="162" y="4"/>
                    </a:lnTo>
                    <a:lnTo>
                      <a:pt x="149" y="1"/>
                    </a:lnTo>
                    <a:lnTo>
                      <a:pt x="136" y="0"/>
                    </a:lnTo>
                    <a:lnTo>
                      <a:pt x="123" y="1"/>
                    </a:lnTo>
                    <a:lnTo>
                      <a:pt x="110" y="4"/>
                    </a:lnTo>
                    <a:lnTo>
                      <a:pt x="97" y="7"/>
                    </a:lnTo>
                    <a:lnTo>
                      <a:pt x="85" y="11"/>
                    </a:lnTo>
                    <a:lnTo>
                      <a:pt x="73" y="17"/>
                    </a:lnTo>
                    <a:lnTo>
                      <a:pt x="61" y="23"/>
                    </a:lnTo>
                    <a:lnTo>
                      <a:pt x="50" y="31"/>
                    </a:lnTo>
                    <a:lnTo>
                      <a:pt x="40" y="41"/>
                    </a:lnTo>
                    <a:lnTo>
                      <a:pt x="30" y="51"/>
                    </a:lnTo>
                    <a:lnTo>
                      <a:pt x="22" y="62"/>
                    </a:lnTo>
                    <a:lnTo>
                      <a:pt x="16" y="74"/>
                    </a:lnTo>
                    <a:lnTo>
                      <a:pt x="10" y="86"/>
                    </a:lnTo>
                    <a:lnTo>
                      <a:pt x="5" y="99"/>
                    </a:lnTo>
                    <a:lnTo>
                      <a:pt x="2" y="111"/>
                    </a:lnTo>
                    <a:lnTo>
                      <a:pt x="0" y="124"/>
                    </a:lnTo>
                    <a:lnTo>
                      <a:pt x="0" y="137"/>
                    </a:lnTo>
                    <a:lnTo>
                      <a:pt x="0" y="150"/>
                    </a:lnTo>
                    <a:lnTo>
                      <a:pt x="2" y="164"/>
                    </a:lnTo>
                    <a:lnTo>
                      <a:pt x="5" y="176"/>
                    </a:lnTo>
                    <a:lnTo>
                      <a:pt x="11" y="189"/>
                    </a:lnTo>
                    <a:lnTo>
                      <a:pt x="16" y="201"/>
                    </a:lnTo>
                    <a:lnTo>
                      <a:pt x="23" y="212"/>
                    </a:lnTo>
                    <a:lnTo>
                      <a:pt x="31" y="224"/>
                    </a:lnTo>
                    <a:lnTo>
                      <a:pt x="41" y="234"/>
                    </a:lnTo>
                    <a:lnTo>
                      <a:pt x="487" y="681"/>
                    </a:lnTo>
                    <a:lnTo>
                      <a:pt x="507" y="699"/>
                    </a:lnTo>
                    <a:lnTo>
                      <a:pt x="527" y="718"/>
                    </a:lnTo>
                    <a:lnTo>
                      <a:pt x="546" y="734"/>
                    </a:lnTo>
                    <a:lnTo>
                      <a:pt x="567" y="750"/>
                    </a:lnTo>
                    <a:lnTo>
                      <a:pt x="587" y="764"/>
                    </a:lnTo>
                    <a:lnTo>
                      <a:pt x="606" y="778"/>
                    </a:lnTo>
                    <a:lnTo>
                      <a:pt x="627" y="790"/>
                    </a:lnTo>
                    <a:lnTo>
                      <a:pt x="647" y="802"/>
                    </a:lnTo>
                    <a:lnTo>
                      <a:pt x="666" y="812"/>
                    </a:lnTo>
                    <a:lnTo>
                      <a:pt x="686" y="821"/>
                    </a:lnTo>
                    <a:lnTo>
                      <a:pt x="705" y="830"/>
                    </a:lnTo>
                    <a:lnTo>
                      <a:pt x="725" y="837"/>
                    </a:lnTo>
                    <a:lnTo>
                      <a:pt x="745" y="843"/>
                    </a:lnTo>
                    <a:lnTo>
                      <a:pt x="763" y="849"/>
                    </a:lnTo>
                    <a:lnTo>
                      <a:pt x="782" y="854"/>
                    </a:lnTo>
                    <a:lnTo>
                      <a:pt x="801" y="859"/>
                    </a:lnTo>
                    <a:lnTo>
                      <a:pt x="819" y="862"/>
                    </a:lnTo>
                    <a:lnTo>
                      <a:pt x="837" y="865"/>
                    </a:lnTo>
                    <a:lnTo>
                      <a:pt x="854" y="867"/>
                    </a:lnTo>
                    <a:lnTo>
                      <a:pt x="872" y="868"/>
                    </a:lnTo>
                    <a:lnTo>
                      <a:pt x="889" y="869"/>
                    </a:lnTo>
                    <a:lnTo>
                      <a:pt x="904" y="869"/>
                    </a:lnTo>
                    <a:lnTo>
                      <a:pt x="921" y="869"/>
                    </a:lnTo>
                    <a:lnTo>
                      <a:pt x="935" y="868"/>
                    </a:lnTo>
                    <a:lnTo>
                      <a:pt x="964" y="865"/>
                    </a:lnTo>
                    <a:lnTo>
                      <a:pt x="991" y="861"/>
                    </a:lnTo>
                    <a:lnTo>
                      <a:pt x="1015" y="855"/>
                    </a:lnTo>
                    <a:lnTo>
                      <a:pt x="1036" y="848"/>
                    </a:lnTo>
                    <a:lnTo>
                      <a:pt x="1049" y="843"/>
                    </a:lnTo>
                    <a:lnTo>
                      <a:pt x="1061" y="837"/>
                    </a:lnTo>
                    <a:lnTo>
                      <a:pt x="1073" y="830"/>
                    </a:lnTo>
                    <a:lnTo>
                      <a:pt x="1083" y="821"/>
                    </a:lnTo>
                    <a:lnTo>
                      <a:pt x="1092" y="812"/>
                    </a:lnTo>
                    <a:lnTo>
                      <a:pt x="1101" y="802"/>
                    </a:lnTo>
                    <a:lnTo>
                      <a:pt x="1108" y="790"/>
                    </a:lnTo>
                    <a:lnTo>
                      <a:pt x="1114" y="779"/>
                    </a:lnTo>
                    <a:lnTo>
                      <a:pt x="1119" y="767"/>
                    </a:lnTo>
                    <a:lnTo>
                      <a:pt x="1123" y="754"/>
                    </a:lnTo>
                    <a:lnTo>
                      <a:pt x="1125" y="742"/>
                    </a:lnTo>
                    <a:lnTo>
                      <a:pt x="1127" y="728"/>
                    </a:lnTo>
                    <a:lnTo>
                      <a:pt x="1127" y="715"/>
                    </a:lnTo>
                    <a:lnTo>
                      <a:pt x="1126" y="701"/>
                    </a:lnTo>
                    <a:lnTo>
                      <a:pt x="1123" y="688"/>
                    </a:lnTo>
                    <a:lnTo>
                      <a:pt x="1119" y="675"/>
                    </a:lnTo>
                    <a:lnTo>
                      <a:pt x="1114" y="662"/>
                    </a:lnTo>
                    <a:lnTo>
                      <a:pt x="1108" y="650"/>
                    </a:lnTo>
                    <a:lnTo>
                      <a:pt x="1101" y="638"/>
                    </a:lnTo>
                    <a:lnTo>
                      <a:pt x="1091" y="628"/>
                    </a:lnTo>
                    <a:lnTo>
                      <a:pt x="1082" y="619"/>
                    </a:lnTo>
                    <a:lnTo>
                      <a:pt x="1072" y="610"/>
                    </a:lnTo>
                    <a:lnTo>
                      <a:pt x="1061" y="603"/>
                    </a:lnTo>
                    <a:lnTo>
                      <a:pt x="1050" y="597"/>
                    </a:lnTo>
                    <a:lnTo>
                      <a:pt x="1037" y="592"/>
                    </a:lnTo>
                    <a:lnTo>
                      <a:pt x="1025" y="589"/>
                    </a:lnTo>
                    <a:lnTo>
                      <a:pt x="1012" y="586"/>
                    </a:lnTo>
                    <a:lnTo>
                      <a:pt x="999" y="585"/>
                    </a:lnTo>
                    <a:lnTo>
                      <a:pt x="986" y="584"/>
                    </a:lnTo>
                    <a:lnTo>
                      <a:pt x="972" y="586"/>
                    </a:lnTo>
                    <a:lnTo>
                      <a:pt x="959" y="588"/>
                    </a:lnTo>
                    <a:lnTo>
                      <a:pt x="945" y="59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2199">
                <a:extLst>
                  <a:ext uri="{FF2B5EF4-FFF2-40B4-BE49-F238E27FC236}">
                    <a16:creationId xmlns:a16="http://schemas.microsoft.com/office/drawing/2014/main" id="{6EE3EC49-1242-483B-A265-2C531F99DFFD}"/>
                  </a:ext>
                </a:extLst>
              </p:cNvPr>
              <p:cNvSpPr>
                <a:spLocks/>
              </p:cNvSpPr>
              <p:nvPr/>
            </p:nvSpPr>
            <p:spPr bwMode="auto">
              <a:xfrm>
                <a:off x="3520" y="3188"/>
                <a:ext cx="166" cy="175"/>
              </a:xfrm>
              <a:custGeom>
                <a:avLst/>
                <a:gdLst>
                  <a:gd name="T0" fmla="*/ 0 w 2502"/>
                  <a:gd name="T1" fmla="*/ 0 h 2634"/>
                  <a:gd name="T2" fmla="*/ 0 w 2502"/>
                  <a:gd name="T3" fmla="*/ 0 h 2634"/>
                  <a:gd name="T4" fmla="*/ 0 w 2502"/>
                  <a:gd name="T5" fmla="*/ 0 h 2634"/>
                  <a:gd name="T6" fmla="*/ 0 w 2502"/>
                  <a:gd name="T7" fmla="*/ 0 h 2634"/>
                  <a:gd name="T8" fmla="*/ 0 w 2502"/>
                  <a:gd name="T9" fmla="*/ 0 h 2634"/>
                  <a:gd name="T10" fmla="*/ 0 w 2502"/>
                  <a:gd name="T11" fmla="*/ 0 h 2634"/>
                  <a:gd name="T12" fmla="*/ 0 w 2502"/>
                  <a:gd name="T13" fmla="*/ 0 h 2634"/>
                  <a:gd name="T14" fmla="*/ 0 w 2502"/>
                  <a:gd name="T15" fmla="*/ 0 h 2634"/>
                  <a:gd name="T16" fmla="*/ 0 w 2502"/>
                  <a:gd name="T17" fmla="*/ 0 h 2634"/>
                  <a:gd name="T18" fmla="*/ 0 w 2502"/>
                  <a:gd name="T19" fmla="*/ 0 h 2634"/>
                  <a:gd name="T20" fmla="*/ 0 w 2502"/>
                  <a:gd name="T21" fmla="*/ 0 h 2634"/>
                  <a:gd name="T22" fmla="*/ 0 w 2502"/>
                  <a:gd name="T23" fmla="*/ 0 h 2634"/>
                  <a:gd name="T24" fmla="*/ 0 w 2502"/>
                  <a:gd name="T25" fmla="*/ 0 h 2634"/>
                  <a:gd name="T26" fmla="*/ 0 w 2502"/>
                  <a:gd name="T27" fmla="*/ 0 h 2634"/>
                  <a:gd name="T28" fmla="*/ 0 w 2502"/>
                  <a:gd name="T29" fmla="*/ 0 h 2634"/>
                  <a:gd name="T30" fmla="*/ 0 w 2502"/>
                  <a:gd name="T31" fmla="*/ 0 h 2634"/>
                  <a:gd name="T32" fmla="*/ 0 w 2502"/>
                  <a:gd name="T33" fmla="*/ 0 h 2634"/>
                  <a:gd name="T34" fmla="*/ 0 w 2502"/>
                  <a:gd name="T35" fmla="*/ 0 h 2634"/>
                  <a:gd name="T36" fmla="*/ 0 w 2502"/>
                  <a:gd name="T37" fmla="*/ 0 h 2634"/>
                  <a:gd name="T38" fmla="*/ 0 w 2502"/>
                  <a:gd name="T39" fmla="*/ 0 h 2634"/>
                  <a:gd name="T40" fmla="*/ 0 w 2502"/>
                  <a:gd name="T41" fmla="*/ 0 h 2634"/>
                  <a:gd name="T42" fmla="*/ 0 w 2502"/>
                  <a:gd name="T43" fmla="*/ 0 h 2634"/>
                  <a:gd name="T44" fmla="*/ 0 w 2502"/>
                  <a:gd name="T45" fmla="*/ 0 h 2634"/>
                  <a:gd name="T46" fmla="*/ 0 w 2502"/>
                  <a:gd name="T47" fmla="*/ 0 h 2634"/>
                  <a:gd name="T48" fmla="*/ 0 w 2502"/>
                  <a:gd name="T49" fmla="*/ 0 h 2634"/>
                  <a:gd name="T50" fmla="*/ 0 w 2502"/>
                  <a:gd name="T51" fmla="*/ 0 h 2634"/>
                  <a:gd name="T52" fmla="*/ 0 w 2502"/>
                  <a:gd name="T53" fmla="*/ 0 h 2634"/>
                  <a:gd name="T54" fmla="*/ 0 w 2502"/>
                  <a:gd name="T55" fmla="*/ 0 h 2634"/>
                  <a:gd name="T56" fmla="*/ 0 w 2502"/>
                  <a:gd name="T57" fmla="*/ 0 h 2634"/>
                  <a:gd name="T58" fmla="*/ 0 w 2502"/>
                  <a:gd name="T59" fmla="*/ 0 h 2634"/>
                  <a:gd name="T60" fmla="*/ 0 w 2502"/>
                  <a:gd name="T61" fmla="*/ 0 h 2634"/>
                  <a:gd name="T62" fmla="*/ 0 w 2502"/>
                  <a:gd name="T63" fmla="*/ 0 h 2634"/>
                  <a:gd name="T64" fmla="*/ 0 w 2502"/>
                  <a:gd name="T65" fmla="*/ 0 h 2634"/>
                  <a:gd name="T66" fmla="*/ 0 w 2502"/>
                  <a:gd name="T67" fmla="*/ 0 h 2634"/>
                  <a:gd name="T68" fmla="*/ 0 w 2502"/>
                  <a:gd name="T69" fmla="*/ 0 h 2634"/>
                  <a:gd name="T70" fmla="*/ 0 w 2502"/>
                  <a:gd name="T71" fmla="*/ 0 h 2634"/>
                  <a:gd name="T72" fmla="*/ 0 w 2502"/>
                  <a:gd name="T73" fmla="*/ 0 h 2634"/>
                  <a:gd name="T74" fmla="*/ 0 w 2502"/>
                  <a:gd name="T75" fmla="*/ 0 h 2634"/>
                  <a:gd name="T76" fmla="*/ 0 w 2502"/>
                  <a:gd name="T77" fmla="*/ 0 h 2634"/>
                  <a:gd name="T78" fmla="*/ 0 w 2502"/>
                  <a:gd name="T79" fmla="*/ 0 h 2634"/>
                  <a:gd name="T80" fmla="*/ 0 w 2502"/>
                  <a:gd name="T81" fmla="*/ 0 h 2634"/>
                  <a:gd name="T82" fmla="*/ 0 w 2502"/>
                  <a:gd name="T83" fmla="*/ 0 h 2634"/>
                  <a:gd name="T84" fmla="*/ 0 w 2502"/>
                  <a:gd name="T85" fmla="*/ 0 h 2634"/>
                  <a:gd name="T86" fmla="*/ 0 w 2502"/>
                  <a:gd name="T87" fmla="*/ 0 h 2634"/>
                  <a:gd name="T88" fmla="*/ 0 w 2502"/>
                  <a:gd name="T89" fmla="*/ 0 h 2634"/>
                  <a:gd name="T90" fmla="*/ 0 w 2502"/>
                  <a:gd name="T91" fmla="*/ 0 h 2634"/>
                  <a:gd name="T92" fmla="*/ 0 w 2502"/>
                  <a:gd name="T93" fmla="*/ 0 h 2634"/>
                  <a:gd name="T94" fmla="*/ 0 w 2502"/>
                  <a:gd name="T95" fmla="*/ 0 h 2634"/>
                  <a:gd name="T96" fmla="*/ 0 w 2502"/>
                  <a:gd name="T97" fmla="*/ 0 h 26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2" h="2634">
                    <a:moveTo>
                      <a:pt x="2462" y="2401"/>
                    </a:moveTo>
                    <a:lnTo>
                      <a:pt x="2119" y="2058"/>
                    </a:lnTo>
                    <a:lnTo>
                      <a:pt x="2117" y="2018"/>
                    </a:lnTo>
                    <a:lnTo>
                      <a:pt x="2115" y="1969"/>
                    </a:lnTo>
                    <a:lnTo>
                      <a:pt x="2112" y="1913"/>
                    </a:lnTo>
                    <a:lnTo>
                      <a:pt x="2108" y="1850"/>
                    </a:lnTo>
                    <a:lnTo>
                      <a:pt x="2104" y="1784"/>
                    </a:lnTo>
                    <a:lnTo>
                      <a:pt x="2098" y="1714"/>
                    </a:lnTo>
                    <a:lnTo>
                      <a:pt x="2090" y="1641"/>
                    </a:lnTo>
                    <a:lnTo>
                      <a:pt x="2082" y="1568"/>
                    </a:lnTo>
                    <a:lnTo>
                      <a:pt x="2078" y="1538"/>
                    </a:lnTo>
                    <a:lnTo>
                      <a:pt x="2074" y="1509"/>
                    </a:lnTo>
                    <a:lnTo>
                      <a:pt x="2068" y="1481"/>
                    </a:lnTo>
                    <a:lnTo>
                      <a:pt x="2061" y="1454"/>
                    </a:lnTo>
                    <a:lnTo>
                      <a:pt x="2054" y="1429"/>
                    </a:lnTo>
                    <a:lnTo>
                      <a:pt x="2047" y="1406"/>
                    </a:lnTo>
                    <a:lnTo>
                      <a:pt x="2039" y="1383"/>
                    </a:lnTo>
                    <a:lnTo>
                      <a:pt x="2030" y="1361"/>
                    </a:lnTo>
                    <a:lnTo>
                      <a:pt x="2021" y="1340"/>
                    </a:lnTo>
                    <a:lnTo>
                      <a:pt x="2011" y="1321"/>
                    </a:lnTo>
                    <a:lnTo>
                      <a:pt x="2000" y="1302"/>
                    </a:lnTo>
                    <a:lnTo>
                      <a:pt x="1990" y="1285"/>
                    </a:lnTo>
                    <a:lnTo>
                      <a:pt x="1979" y="1267"/>
                    </a:lnTo>
                    <a:lnTo>
                      <a:pt x="1966" y="1252"/>
                    </a:lnTo>
                    <a:lnTo>
                      <a:pt x="1955" y="1236"/>
                    </a:lnTo>
                    <a:lnTo>
                      <a:pt x="1942" y="1223"/>
                    </a:lnTo>
                    <a:lnTo>
                      <a:pt x="1929" y="1209"/>
                    </a:lnTo>
                    <a:lnTo>
                      <a:pt x="1917" y="1196"/>
                    </a:lnTo>
                    <a:lnTo>
                      <a:pt x="1903" y="1184"/>
                    </a:lnTo>
                    <a:lnTo>
                      <a:pt x="1890" y="1173"/>
                    </a:lnTo>
                    <a:lnTo>
                      <a:pt x="1862" y="1152"/>
                    </a:lnTo>
                    <a:lnTo>
                      <a:pt x="1833" y="1133"/>
                    </a:lnTo>
                    <a:lnTo>
                      <a:pt x="1804" y="1116"/>
                    </a:lnTo>
                    <a:lnTo>
                      <a:pt x="1774" y="1102"/>
                    </a:lnTo>
                    <a:lnTo>
                      <a:pt x="1745" y="1087"/>
                    </a:lnTo>
                    <a:lnTo>
                      <a:pt x="1715" y="1075"/>
                    </a:lnTo>
                    <a:lnTo>
                      <a:pt x="1696" y="1067"/>
                    </a:lnTo>
                    <a:lnTo>
                      <a:pt x="1675" y="1061"/>
                    </a:lnTo>
                    <a:lnTo>
                      <a:pt x="1651" y="1057"/>
                    </a:lnTo>
                    <a:lnTo>
                      <a:pt x="1626" y="1053"/>
                    </a:lnTo>
                    <a:lnTo>
                      <a:pt x="1600" y="1049"/>
                    </a:lnTo>
                    <a:lnTo>
                      <a:pt x="1572" y="1047"/>
                    </a:lnTo>
                    <a:lnTo>
                      <a:pt x="1542" y="1046"/>
                    </a:lnTo>
                    <a:lnTo>
                      <a:pt x="1512" y="1045"/>
                    </a:lnTo>
                    <a:lnTo>
                      <a:pt x="1481" y="1045"/>
                    </a:lnTo>
                    <a:lnTo>
                      <a:pt x="1449" y="1045"/>
                    </a:lnTo>
                    <a:lnTo>
                      <a:pt x="1417" y="1046"/>
                    </a:lnTo>
                    <a:lnTo>
                      <a:pt x="1384" y="1048"/>
                    </a:lnTo>
                    <a:lnTo>
                      <a:pt x="1318" y="1052"/>
                    </a:lnTo>
                    <a:lnTo>
                      <a:pt x="1252" y="1058"/>
                    </a:lnTo>
                    <a:lnTo>
                      <a:pt x="233" y="40"/>
                    </a:lnTo>
                    <a:lnTo>
                      <a:pt x="223" y="30"/>
                    </a:lnTo>
                    <a:lnTo>
                      <a:pt x="212" y="22"/>
                    </a:lnTo>
                    <a:lnTo>
                      <a:pt x="200" y="16"/>
                    </a:lnTo>
                    <a:lnTo>
                      <a:pt x="189" y="10"/>
                    </a:lnTo>
                    <a:lnTo>
                      <a:pt x="176" y="6"/>
                    </a:lnTo>
                    <a:lnTo>
                      <a:pt x="163" y="3"/>
                    </a:lnTo>
                    <a:lnTo>
                      <a:pt x="150" y="0"/>
                    </a:lnTo>
                    <a:lnTo>
                      <a:pt x="137" y="0"/>
                    </a:lnTo>
                    <a:lnTo>
                      <a:pt x="124" y="0"/>
                    </a:lnTo>
                    <a:lnTo>
                      <a:pt x="111" y="3"/>
                    </a:lnTo>
                    <a:lnTo>
                      <a:pt x="99" y="6"/>
                    </a:lnTo>
                    <a:lnTo>
                      <a:pt x="86" y="10"/>
                    </a:lnTo>
                    <a:lnTo>
                      <a:pt x="74" y="16"/>
                    </a:lnTo>
                    <a:lnTo>
                      <a:pt x="62" y="22"/>
                    </a:lnTo>
                    <a:lnTo>
                      <a:pt x="51" y="30"/>
                    </a:lnTo>
                    <a:lnTo>
                      <a:pt x="41" y="40"/>
                    </a:lnTo>
                    <a:lnTo>
                      <a:pt x="31" y="50"/>
                    </a:lnTo>
                    <a:lnTo>
                      <a:pt x="23" y="61"/>
                    </a:lnTo>
                    <a:lnTo>
                      <a:pt x="16" y="73"/>
                    </a:lnTo>
                    <a:lnTo>
                      <a:pt x="11" y="85"/>
                    </a:lnTo>
                    <a:lnTo>
                      <a:pt x="7" y="98"/>
                    </a:lnTo>
                    <a:lnTo>
                      <a:pt x="4" y="110"/>
                    </a:lnTo>
                    <a:lnTo>
                      <a:pt x="1" y="124"/>
                    </a:lnTo>
                    <a:lnTo>
                      <a:pt x="0" y="136"/>
                    </a:lnTo>
                    <a:lnTo>
                      <a:pt x="1" y="149"/>
                    </a:lnTo>
                    <a:lnTo>
                      <a:pt x="4" y="163"/>
                    </a:lnTo>
                    <a:lnTo>
                      <a:pt x="7" y="175"/>
                    </a:lnTo>
                    <a:lnTo>
                      <a:pt x="11" y="188"/>
                    </a:lnTo>
                    <a:lnTo>
                      <a:pt x="16" y="200"/>
                    </a:lnTo>
                    <a:lnTo>
                      <a:pt x="23" y="211"/>
                    </a:lnTo>
                    <a:lnTo>
                      <a:pt x="31" y="223"/>
                    </a:lnTo>
                    <a:lnTo>
                      <a:pt x="41" y="233"/>
                    </a:lnTo>
                    <a:lnTo>
                      <a:pt x="922" y="1113"/>
                    </a:lnTo>
                    <a:lnTo>
                      <a:pt x="912" y="1119"/>
                    </a:lnTo>
                    <a:lnTo>
                      <a:pt x="904" y="1125"/>
                    </a:lnTo>
                    <a:lnTo>
                      <a:pt x="897" y="1132"/>
                    </a:lnTo>
                    <a:lnTo>
                      <a:pt x="890" y="1139"/>
                    </a:lnTo>
                    <a:lnTo>
                      <a:pt x="884" y="1146"/>
                    </a:lnTo>
                    <a:lnTo>
                      <a:pt x="877" y="1154"/>
                    </a:lnTo>
                    <a:lnTo>
                      <a:pt x="872" y="1164"/>
                    </a:lnTo>
                    <a:lnTo>
                      <a:pt x="867" y="1172"/>
                    </a:lnTo>
                    <a:lnTo>
                      <a:pt x="863" y="1181"/>
                    </a:lnTo>
                    <a:lnTo>
                      <a:pt x="860" y="1192"/>
                    </a:lnTo>
                    <a:lnTo>
                      <a:pt x="857" y="1201"/>
                    </a:lnTo>
                    <a:lnTo>
                      <a:pt x="856" y="1211"/>
                    </a:lnTo>
                    <a:lnTo>
                      <a:pt x="855" y="1222"/>
                    </a:lnTo>
                    <a:lnTo>
                      <a:pt x="854" y="1232"/>
                    </a:lnTo>
                    <a:lnTo>
                      <a:pt x="855" y="1242"/>
                    </a:lnTo>
                    <a:lnTo>
                      <a:pt x="856" y="1254"/>
                    </a:lnTo>
                    <a:lnTo>
                      <a:pt x="859" y="1267"/>
                    </a:lnTo>
                    <a:lnTo>
                      <a:pt x="863" y="1279"/>
                    </a:lnTo>
                    <a:lnTo>
                      <a:pt x="868" y="1292"/>
                    </a:lnTo>
                    <a:lnTo>
                      <a:pt x="875" y="1303"/>
                    </a:lnTo>
                    <a:lnTo>
                      <a:pt x="883" y="1315"/>
                    </a:lnTo>
                    <a:lnTo>
                      <a:pt x="891" y="1325"/>
                    </a:lnTo>
                    <a:lnTo>
                      <a:pt x="901" y="1333"/>
                    </a:lnTo>
                    <a:lnTo>
                      <a:pt x="911" y="1341"/>
                    </a:lnTo>
                    <a:lnTo>
                      <a:pt x="922" y="1349"/>
                    </a:lnTo>
                    <a:lnTo>
                      <a:pt x="933" y="1355"/>
                    </a:lnTo>
                    <a:lnTo>
                      <a:pt x="946" y="1360"/>
                    </a:lnTo>
                    <a:lnTo>
                      <a:pt x="959" y="1363"/>
                    </a:lnTo>
                    <a:lnTo>
                      <a:pt x="971" y="1365"/>
                    </a:lnTo>
                    <a:lnTo>
                      <a:pt x="985" y="1367"/>
                    </a:lnTo>
                    <a:lnTo>
                      <a:pt x="998" y="1366"/>
                    </a:lnTo>
                    <a:lnTo>
                      <a:pt x="1013" y="1365"/>
                    </a:lnTo>
                    <a:lnTo>
                      <a:pt x="1061" y="1357"/>
                    </a:lnTo>
                    <a:lnTo>
                      <a:pt x="1110" y="1350"/>
                    </a:lnTo>
                    <a:lnTo>
                      <a:pt x="1159" y="1344"/>
                    </a:lnTo>
                    <a:lnTo>
                      <a:pt x="1207" y="1337"/>
                    </a:lnTo>
                    <a:lnTo>
                      <a:pt x="1254" y="1332"/>
                    </a:lnTo>
                    <a:lnTo>
                      <a:pt x="1300" y="1328"/>
                    </a:lnTo>
                    <a:lnTo>
                      <a:pt x="1344" y="1324"/>
                    </a:lnTo>
                    <a:lnTo>
                      <a:pt x="1386" y="1321"/>
                    </a:lnTo>
                    <a:lnTo>
                      <a:pt x="1426" y="1319"/>
                    </a:lnTo>
                    <a:lnTo>
                      <a:pt x="1464" y="1318"/>
                    </a:lnTo>
                    <a:lnTo>
                      <a:pt x="1498" y="1317"/>
                    </a:lnTo>
                    <a:lnTo>
                      <a:pt x="1528" y="1317"/>
                    </a:lnTo>
                    <a:lnTo>
                      <a:pt x="1555" y="1318"/>
                    </a:lnTo>
                    <a:lnTo>
                      <a:pt x="1578" y="1320"/>
                    </a:lnTo>
                    <a:lnTo>
                      <a:pt x="1596" y="1323"/>
                    </a:lnTo>
                    <a:lnTo>
                      <a:pt x="1610" y="1326"/>
                    </a:lnTo>
                    <a:lnTo>
                      <a:pt x="1630" y="1335"/>
                    </a:lnTo>
                    <a:lnTo>
                      <a:pt x="1650" y="1344"/>
                    </a:lnTo>
                    <a:lnTo>
                      <a:pt x="1668" y="1353"/>
                    </a:lnTo>
                    <a:lnTo>
                      <a:pt x="1686" y="1362"/>
                    </a:lnTo>
                    <a:lnTo>
                      <a:pt x="1703" y="1373"/>
                    </a:lnTo>
                    <a:lnTo>
                      <a:pt x="1717" y="1384"/>
                    </a:lnTo>
                    <a:lnTo>
                      <a:pt x="1731" y="1396"/>
                    </a:lnTo>
                    <a:lnTo>
                      <a:pt x="1745" y="1410"/>
                    </a:lnTo>
                    <a:lnTo>
                      <a:pt x="1756" y="1425"/>
                    </a:lnTo>
                    <a:lnTo>
                      <a:pt x="1768" y="1443"/>
                    </a:lnTo>
                    <a:lnTo>
                      <a:pt x="1777" y="1462"/>
                    </a:lnTo>
                    <a:lnTo>
                      <a:pt x="1786" y="1484"/>
                    </a:lnTo>
                    <a:lnTo>
                      <a:pt x="1795" y="1509"/>
                    </a:lnTo>
                    <a:lnTo>
                      <a:pt x="1801" y="1536"/>
                    </a:lnTo>
                    <a:lnTo>
                      <a:pt x="1807" y="1567"/>
                    </a:lnTo>
                    <a:lnTo>
                      <a:pt x="1812" y="1601"/>
                    </a:lnTo>
                    <a:lnTo>
                      <a:pt x="1822" y="1694"/>
                    </a:lnTo>
                    <a:lnTo>
                      <a:pt x="1831" y="1786"/>
                    </a:lnTo>
                    <a:lnTo>
                      <a:pt x="1837" y="1873"/>
                    </a:lnTo>
                    <a:lnTo>
                      <a:pt x="1841" y="1952"/>
                    </a:lnTo>
                    <a:lnTo>
                      <a:pt x="1844" y="2020"/>
                    </a:lnTo>
                    <a:lnTo>
                      <a:pt x="1846" y="2071"/>
                    </a:lnTo>
                    <a:lnTo>
                      <a:pt x="1847" y="2107"/>
                    </a:lnTo>
                    <a:lnTo>
                      <a:pt x="1848" y="2119"/>
                    </a:lnTo>
                    <a:lnTo>
                      <a:pt x="1849" y="2174"/>
                    </a:lnTo>
                    <a:lnTo>
                      <a:pt x="1850" y="2176"/>
                    </a:lnTo>
                    <a:lnTo>
                      <a:pt x="1855" y="2180"/>
                    </a:lnTo>
                    <a:lnTo>
                      <a:pt x="1861" y="2186"/>
                    </a:lnTo>
                    <a:lnTo>
                      <a:pt x="1868" y="2193"/>
                    </a:lnTo>
                    <a:lnTo>
                      <a:pt x="1875" y="2201"/>
                    </a:lnTo>
                    <a:lnTo>
                      <a:pt x="1881" y="2207"/>
                    </a:lnTo>
                    <a:lnTo>
                      <a:pt x="1887" y="2211"/>
                    </a:lnTo>
                    <a:lnTo>
                      <a:pt x="1888" y="2213"/>
                    </a:lnTo>
                    <a:lnTo>
                      <a:pt x="2269" y="2594"/>
                    </a:lnTo>
                    <a:lnTo>
                      <a:pt x="2280" y="2603"/>
                    </a:lnTo>
                    <a:lnTo>
                      <a:pt x="2290" y="2611"/>
                    </a:lnTo>
                    <a:lnTo>
                      <a:pt x="2301" y="2618"/>
                    </a:lnTo>
                    <a:lnTo>
                      <a:pt x="2314" y="2624"/>
                    </a:lnTo>
                    <a:lnTo>
                      <a:pt x="2326" y="2628"/>
                    </a:lnTo>
                    <a:lnTo>
                      <a:pt x="2339" y="2631"/>
                    </a:lnTo>
                    <a:lnTo>
                      <a:pt x="2352" y="2633"/>
                    </a:lnTo>
                    <a:lnTo>
                      <a:pt x="2365" y="2634"/>
                    </a:lnTo>
                    <a:lnTo>
                      <a:pt x="2378" y="2633"/>
                    </a:lnTo>
                    <a:lnTo>
                      <a:pt x="2391" y="2631"/>
                    </a:lnTo>
                    <a:lnTo>
                      <a:pt x="2404" y="2628"/>
                    </a:lnTo>
                    <a:lnTo>
                      <a:pt x="2416" y="2624"/>
                    </a:lnTo>
                    <a:lnTo>
                      <a:pt x="2428" y="2618"/>
                    </a:lnTo>
                    <a:lnTo>
                      <a:pt x="2440" y="2611"/>
                    </a:lnTo>
                    <a:lnTo>
                      <a:pt x="2451" y="2603"/>
                    </a:lnTo>
                    <a:lnTo>
                      <a:pt x="2462" y="2594"/>
                    </a:lnTo>
                    <a:lnTo>
                      <a:pt x="2471" y="2583"/>
                    </a:lnTo>
                    <a:lnTo>
                      <a:pt x="2479" y="2573"/>
                    </a:lnTo>
                    <a:lnTo>
                      <a:pt x="2486" y="2560"/>
                    </a:lnTo>
                    <a:lnTo>
                      <a:pt x="2492" y="2549"/>
                    </a:lnTo>
                    <a:lnTo>
                      <a:pt x="2496" y="2537"/>
                    </a:lnTo>
                    <a:lnTo>
                      <a:pt x="2499" y="2523"/>
                    </a:lnTo>
                    <a:lnTo>
                      <a:pt x="2501" y="2511"/>
                    </a:lnTo>
                    <a:lnTo>
                      <a:pt x="2502" y="2497"/>
                    </a:lnTo>
                    <a:lnTo>
                      <a:pt x="2501" y="2484"/>
                    </a:lnTo>
                    <a:lnTo>
                      <a:pt x="2499" y="2472"/>
                    </a:lnTo>
                    <a:lnTo>
                      <a:pt x="2496" y="2459"/>
                    </a:lnTo>
                    <a:lnTo>
                      <a:pt x="2492" y="2446"/>
                    </a:lnTo>
                    <a:lnTo>
                      <a:pt x="2486" y="2434"/>
                    </a:lnTo>
                    <a:lnTo>
                      <a:pt x="2479" y="2423"/>
                    </a:lnTo>
                    <a:lnTo>
                      <a:pt x="2471" y="2412"/>
                    </a:lnTo>
                    <a:lnTo>
                      <a:pt x="2462" y="2401"/>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2200">
                <a:extLst>
                  <a:ext uri="{FF2B5EF4-FFF2-40B4-BE49-F238E27FC236}">
                    <a16:creationId xmlns:a16="http://schemas.microsoft.com/office/drawing/2014/main" id="{964AEDF1-1097-4C01-8C51-7FF4AB1E8DD9}"/>
                  </a:ext>
                </a:extLst>
              </p:cNvPr>
              <p:cNvSpPr>
                <a:spLocks/>
              </p:cNvSpPr>
              <p:nvPr/>
            </p:nvSpPr>
            <p:spPr bwMode="auto">
              <a:xfrm>
                <a:off x="3561" y="2972"/>
                <a:ext cx="147" cy="189"/>
              </a:xfrm>
              <a:custGeom>
                <a:avLst/>
                <a:gdLst>
                  <a:gd name="T0" fmla="*/ 0 w 2207"/>
                  <a:gd name="T1" fmla="*/ 0 h 2832"/>
                  <a:gd name="T2" fmla="*/ 0 w 2207"/>
                  <a:gd name="T3" fmla="*/ 0 h 2832"/>
                  <a:gd name="T4" fmla="*/ 0 w 2207"/>
                  <a:gd name="T5" fmla="*/ 0 h 2832"/>
                  <a:gd name="T6" fmla="*/ 0 w 2207"/>
                  <a:gd name="T7" fmla="*/ 0 h 2832"/>
                  <a:gd name="T8" fmla="*/ 0 w 2207"/>
                  <a:gd name="T9" fmla="*/ 0 h 2832"/>
                  <a:gd name="T10" fmla="*/ 0 w 2207"/>
                  <a:gd name="T11" fmla="*/ 0 h 2832"/>
                  <a:gd name="T12" fmla="*/ 0 w 2207"/>
                  <a:gd name="T13" fmla="*/ 0 h 2832"/>
                  <a:gd name="T14" fmla="*/ 0 w 2207"/>
                  <a:gd name="T15" fmla="*/ 0 h 2832"/>
                  <a:gd name="T16" fmla="*/ 0 w 2207"/>
                  <a:gd name="T17" fmla="*/ 0 h 2832"/>
                  <a:gd name="T18" fmla="*/ 0 w 2207"/>
                  <a:gd name="T19" fmla="*/ 0 h 2832"/>
                  <a:gd name="T20" fmla="*/ 0 w 2207"/>
                  <a:gd name="T21" fmla="*/ 0 h 2832"/>
                  <a:gd name="T22" fmla="*/ 0 w 2207"/>
                  <a:gd name="T23" fmla="*/ 0 h 2832"/>
                  <a:gd name="T24" fmla="*/ 0 w 2207"/>
                  <a:gd name="T25" fmla="*/ 0 h 2832"/>
                  <a:gd name="T26" fmla="*/ 0 w 2207"/>
                  <a:gd name="T27" fmla="*/ 0 h 2832"/>
                  <a:gd name="T28" fmla="*/ 0 w 2207"/>
                  <a:gd name="T29" fmla="*/ 0 h 2832"/>
                  <a:gd name="T30" fmla="*/ 0 w 2207"/>
                  <a:gd name="T31" fmla="*/ 0 h 2832"/>
                  <a:gd name="T32" fmla="*/ 0 w 2207"/>
                  <a:gd name="T33" fmla="*/ 0 h 2832"/>
                  <a:gd name="T34" fmla="*/ 0 w 2207"/>
                  <a:gd name="T35" fmla="*/ 0 h 2832"/>
                  <a:gd name="T36" fmla="*/ 0 w 2207"/>
                  <a:gd name="T37" fmla="*/ 0 h 2832"/>
                  <a:gd name="T38" fmla="*/ 0 w 2207"/>
                  <a:gd name="T39" fmla="*/ 0 h 2832"/>
                  <a:gd name="T40" fmla="*/ 0 w 2207"/>
                  <a:gd name="T41" fmla="*/ 0 h 2832"/>
                  <a:gd name="T42" fmla="*/ 0 w 2207"/>
                  <a:gd name="T43" fmla="*/ 0 h 2832"/>
                  <a:gd name="T44" fmla="*/ 0 w 2207"/>
                  <a:gd name="T45" fmla="*/ 0 h 2832"/>
                  <a:gd name="T46" fmla="*/ 0 w 2207"/>
                  <a:gd name="T47" fmla="*/ 0 h 2832"/>
                  <a:gd name="T48" fmla="*/ 0 w 2207"/>
                  <a:gd name="T49" fmla="*/ 0 h 2832"/>
                  <a:gd name="T50" fmla="*/ 0 w 2207"/>
                  <a:gd name="T51" fmla="*/ 0 h 2832"/>
                  <a:gd name="T52" fmla="*/ 0 w 2207"/>
                  <a:gd name="T53" fmla="*/ 0 h 2832"/>
                  <a:gd name="T54" fmla="*/ 0 w 2207"/>
                  <a:gd name="T55" fmla="*/ 0 h 2832"/>
                  <a:gd name="T56" fmla="*/ 0 w 2207"/>
                  <a:gd name="T57" fmla="*/ 0 h 2832"/>
                  <a:gd name="T58" fmla="*/ 0 w 2207"/>
                  <a:gd name="T59" fmla="*/ 0 h 2832"/>
                  <a:gd name="T60" fmla="*/ 0 w 2207"/>
                  <a:gd name="T61" fmla="*/ 0 h 2832"/>
                  <a:gd name="T62" fmla="*/ 0 w 2207"/>
                  <a:gd name="T63" fmla="*/ 0 h 2832"/>
                  <a:gd name="T64" fmla="*/ 0 w 2207"/>
                  <a:gd name="T65" fmla="*/ 0 h 2832"/>
                  <a:gd name="T66" fmla="*/ 0 w 2207"/>
                  <a:gd name="T67" fmla="*/ 0 h 2832"/>
                  <a:gd name="T68" fmla="*/ 0 w 2207"/>
                  <a:gd name="T69" fmla="*/ 0 h 2832"/>
                  <a:gd name="T70" fmla="*/ 0 w 2207"/>
                  <a:gd name="T71" fmla="*/ 0 h 2832"/>
                  <a:gd name="T72" fmla="*/ 0 w 2207"/>
                  <a:gd name="T73" fmla="*/ 0 h 2832"/>
                  <a:gd name="T74" fmla="*/ 0 w 2207"/>
                  <a:gd name="T75" fmla="*/ 0 h 2832"/>
                  <a:gd name="T76" fmla="*/ 0 w 2207"/>
                  <a:gd name="T77" fmla="*/ 0 h 2832"/>
                  <a:gd name="T78" fmla="*/ 0 w 2207"/>
                  <a:gd name="T79" fmla="*/ 0 h 2832"/>
                  <a:gd name="T80" fmla="*/ 0 w 2207"/>
                  <a:gd name="T81" fmla="*/ 0 h 2832"/>
                  <a:gd name="T82" fmla="*/ 0 w 2207"/>
                  <a:gd name="T83" fmla="*/ 0 h 2832"/>
                  <a:gd name="T84" fmla="*/ 0 w 2207"/>
                  <a:gd name="T85" fmla="*/ 0 h 2832"/>
                  <a:gd name="T86" fmla="*/ 0 w 2207"/>
                  <a:gd name="T87" fmla="*/ 0 h 2832"/>
                  <a:gd name="T88" fmla="*/ 0 w 2207"/>
                  <a:gd name="T89" fmla="*/ 0 h 2832"/>
                  <a:gd name="T90" fmla="*/ 0 w 2207"/>
                  <a:gd name="T91" fmla="*/ 0 h 2832"/>
                  <a:gd name="T92" fmla="*/ 0 w 2207"/>
                  <a:gd name="T93" fmla="*/ 0 h 2832"/>
                  <a:gd name="T94" fmla="*/ 0 w 2207"/>
                  <a:gd name="T95" fmla="*/ 0 h 2832"/>
                  <a:gd name="T96" fmla="*/ 0 w 2207"/>
                  <a:gd name="T97" fmla="*/ 0 h 2832"/>
                  <a:gd name="T98" fmla="*/ 0 w 2207"/>
                  <a:gd name="T99" fmla="*/ 0 h 2832"/>
                  <a:gd name="T100" fmla="*/ 0 w 2207"/>
                  <a:gd name="T101" fmla="*/ 0 h 2832"/>
                  <a:gd name="T102" fmla="*/ 0 w 2207"/>
                  <a:gd name="T103" fmla="*/ 0 h 2832"/>
                  <a:gd name="T104" fmla="*/ 0 w 2207"/>
                  <a:gd name="T105" fmla="*/ 0 h 2832"/>
                  <a:gd name="T106" fmla="*/ 0 w 2207"/>
                  <a:gd name="T107" fmla="*/ 0 h 28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07" h="2832">
                    <a:moveTo>
                      <a:pt x="2094" y="2606"/>
                    </a:moveTo>
                    <a:lnTo>
                      <a:pt x="1018" y="2606"/>
                    </a:lnTo>
                    <a:lnTo>
                      <a:pt x="1007" y="2606"/>
                    </a:lnTo>
                    <a:lnTo>
                      <a:pt x="998" y="2605"/>
                    </a:lnTo>
                    <a:lnTo>
                      <a:pt x="990" y="2603"/>
                    </a:lnTo>
                    <a:lnTo>
                      <a:pt x="983" y="2601"/>
                    </a:lnTo>
                    <a:lnTo>
                      <a:pt x="977" y="2598"/>
                    </a:lnTo>
                    <a:lnTo>
                      <a:pt x="972" y="2595"/>
                    </a:lnTo>
                    <a:lnTo>
                      <a:pt x="968" y="2590"/>
                    </a:lnTo>
                    <a:lnTo>
                      <a:pt x="965" y="2587"/>
                    </a:lnTo>
                    <a:lnTo>
                      <a:pt x="958" y="2580"/>
                    </a:lnTo>
                    <a:lnTo>
                      <a:pt x="952" y="2573"/>
                    </a:lnTo>
                    <a:lnTo>
                      <a:pt x="947" y="2565"/>
                    </a:lnTo>
                    <a:lnTo>
                      <a:pt x="943" y="2555"/>
                    </a:lnTo>
                    <a:lnTo>
                      <a:pt x="938" y="2545"/>
                    </a:lnTo>
                    <a:lnTo>
                      <a:pt x="934" y="2535"/>
                    </a:lnTo>
                    <a:lnTo>
                      <a:pt x="929" y="2523"/>
                    </a:lnTo>
                    <a:lnTo>
                      <a:pt x="926" y="2511"/>
                    </a:lnTo>
                    <a:lnTo>
                      <a:pt x="920" y="2484"/>
                    </a:lnTo>
                    <a:lnTo>
                      <a:pt x="916" y="2455"/>
                    </a:lnTo>
                    <a:lnTo>
                      <a:pt x="913" y="2424"/>
                    </a:lnTo>
                    <a:lnTo>
                      <a:pt x="912" y="2391"/>
                    </a:lnTo>
                    <a:lnTo>
                      <a:pt x="911" y="2315"/>
                    </a:lnTo>
                    <a:lnTo>
                      <a:pt x="907" y="2193"/>
                    </a:lnTo>
                    <a:lnTo>
                      <a:pt x="900" y="2042"/>
                    </a:lnTo>
                    <a:lnTo>
                      <a:pt x="894" y="1879"/>
                    </a:lnTo>
                    <a:lnTo>
                      <a:pt x="887" y="1721"/>
                    </a:lnTo>
                    <a:lnTo>
                      <a:pt x="881" y="1583"/>
                    </a:lnTo>
                    <a:lnTo>
                      <a:pt x="877" y="1484"/>
                    </a:lnTo>
                    <a:lnTo>
                      <a:pt x="875" y="1439"/>
                    </a:lnTo>
                    <a:lnTo>
                      <a:pt x="874" y="1427"/>
                    </a:lnTo>
                    <a:lnTo>
                      <a:pt x="872" y="1417"/>
                    </a:lnTo>
                    <a:lnTo>
                      <a:pt x="868" y="1407"/>
                    </a:lnTo>
                    <a:lnTo>
                      <a:pt x="864" y="1396"/>
                    </a:lnTo>
                    <a:lnTo>
                      <a:pt x="859" y="1387"/>
                    </a:lnTo>
                    <a:lnTo>
                      <a:pt x="854" y="1378"/>
                    </a:lnTo>
                    <a:lnTo>
                      <a:pt x="847" y="1369"/>
                    </a:lnTo>
                    <a:lnTo>
                      <a:pt x="839" y="1362"/>
                    </a:lnTo>
                    <a:lnTo>
                      <a:pt x="832" y="1355"/>
                    </a:lnTo>
                    <a:lnTo>
                      <a:pt x="823" y="1349"/>
                    </a:lnTo>
                    <a:lnTo>
                      <a:pt x="814" y="1344"/>
                    </a:lnTo>
                    <a:lnTo>
                      <a:pt x="804" y="1339"/>
                    </a:lnTo>
                    <a:lnTo>
                      <a:pt x="794" y="1335"/>
                    </a:lnTo>
                    <a:lnTo>
                      <a:pt x="784" y="1333"/>
                    </a:lnTo>
                    <a:lnTo>
                      <a:pt x="773" y="1331"/>
                    </a:lnTo>
                    <a:lnTo>
                      <a:pt x="762" y="1331"/>
                    </a:lnTo>
                    <a:lnTo>
                      <a:pt x="712" y="1331"/>
                    </a:lnTo>
                    <a:lnTo>
                      <a:pt x="649" y="1330"/>
                    </a:lnTo>
                    <a:lnTo>
                      <a:pt x="578" y="1329"/>
                    </a:lnTo>
                    <a:lnTo>
                      <a:pt x="501" y="1328"/>
                    </a:lnTo>
                    <a:lnTo>
                      <a:pt x="426" y="1326"/>
                    </a:lnTo>
                    <a:lnTo>
                      <a:pt x="356" y="1323"/>
                    </a:lnTo>
                    <a:lnTo>
                      <a:pt x="295" y="1319"/>
                    </a:lnTo>
                    <a:lnTo>
                      <a:pt x="249" y="1315"/>
                    </a:lnTo>
                    <a:lnTo>
                      <a:pt x="246" y="1314"/>
                    </a:lnTo>
                    <a:lnTo>
                      <a:pt x="243" y="1314"/>
                    </a:lnTo>
                    <a:lnTo>
                      <a:pt x="241" y="1313"/>
                    </a:lnTo>
                    <a:lnTo>
                      <a:pt x="238" y="1311"/>
                    </a:lnTo>
                    <a:lnTo>
                      <a:pt x="235" y="1310"/>
                    </a:lnTo>
                    <a:lnTo>
                      <a:pt x="232" y="1309"/>
                    </a:lnTo>
                    <a:lnTo>
                      <a:pt x="230" y="1308"/>
                    </a:lnTo>
                    <a:lnTo>
                      <a:pt x="229" y="1306"/>
                    </a:lnTo>
                    <a:lnTo>
                      <a:pt x="227" y="1301"/>
                    </a:lnTo>
                    <a:lnTo>
                      <a:pt x="226" y="1294"/>
                    </a:lnTo>
                    <a:lnTo>
                      <a:pt x="226" y="1286"/>
                    </a:lnTo>
                    <a:lnTo>
                      <a:pt x="226" y="1275"/>
                    </a:lnTo>
                    <a:lnTo>
                      <a:pt x="228" y="1264"/>
                    </a:lnTo>
                    <a:lnTo>
                      <a:pt x="231" y="1250"/>
                    </a:lnTo>
                    <a:lnTo>
                      <a:pt x="237" y="1236"/>
                    </a:lnTo>
                    <a:lnTo>
                      <a:pt x="243" y="1222"/>
                    </a:lnTo>
                    <a:lnTo>
                      <a:pt x="788" y="166"/>
                    </a:lnTo>
                    <a:lnTo>
                      <a:pt x="793" y="156"/>
                    </a:lnTo>
                    <a:lnTo>
                      <a:pt x="797" y="144"/>
                    </a:lnTo>
                    <a:lnTo>
                      <a:pt x="799" y="134"/>
                    </a:lnTo>
                    <a:lnTo>
                      <a:pt x="800" y="122"/>
                    </a:lnTo>
                    <a:lnTo>
                      <a:pt x="801" y="111"/>
                    </a:lnTo>
                    <a:lnTo>
                      <a:pt x="800" y="101"/>
                    </a:lnTo>
                    <a:lnTo>
                      <a:pt x="798" y="90"/>
                    </a:lnTo>
                    <a:lnTo>
                      <a:pt x="796" y="79"/>
                    </a:lnTo>
                    <a:lnTo>
                      <a:pt x="792" y="70"/>
                    </a:lnTo>
                    <a:lnTo>
                      <a:pt x="787" y="59"/>
                    </a:lnTo>
                    <a:lnTo>
                      <a:pt x="782" y="50"/>
                    </a:lnTo>
                    <a:lnTo>
                      <a:pt x="775" y="42"/>
                    </a:lnTo>
                    <a:lnTo>
                      <a:pt x="767" y="34"/>
                    </a:lnTo>
                    <a:lnTo>
                      <a:pt x="759" y="26"/>
                    </a:lnTo>
                    <a:lnTo>
                      <a:pt x="750" y="19"/>
                    </a:lnTo>
                    <a:lnTo>
                      <a:pt x="740" y="13"/>
                    </a:lnTo>
                    <a:lnTo>
                      <a:pt x="730" y="9"/>
                    </a:lnTo>
                    <a:lnTo>
                      <a:pt x="718" y="5"/>
                    </a:lnTo>
                    <a:lnTo>
                      <a:pt x="708" y="3"/>
                    </a:lnTo>
                    <a:lnTo>
                      <a:pt x="697" y="1"/>
                    </a:lnTo>
                    <a:lnTo>
                      <a:pt x="685" y="0"/>
                    </a:lnTo>
                    <a:lnTo>
                      <a:pt x="675" y="1"/>
                    </a:lnTo>
                    <a:lnTo>
                      <a:pt x="665" y="4"/>
                    </a:lnTo>
                    <a:lnTo>
                      <a:pt x="653" y="6"/>
                    </a:lnTo>
                    <a:lnTo>
                      <a:pt x="644" y="10"/>
                    </a:lnTo>
                    <a:lnTo>
                      <a:pt x="634" y="15"/>
                    </a:lnTo>
                    <a:lnTo>
                      <a:pt x="624" y="20"/>
                    </a:lnTo>
                    <a:lnTo>
                      <a:pt x="616" y="26"/>
                    </a:lnTo>
                    <a:lnTo>
                      <a:pt x="608" y="35"/>
                    </a:lnTo>
                    <a:lnTo>
                      <a:pt x="601" y="43"/>
                    </a:lnTo>
                    <a:lnTo>
                      <a:pt x="593" y="52"/>
                    </a:lnTo>
                    <a:lnTo>
                      <a:pt x="588" y="61"/>
                    </a:lnTo>
                    <a:lnTo>
                      <a:pt x="41" y="1120"/>
                    </a:lnTo>
                    <a:lnTo>
                      <a:pt x="32" y="1140"/>
                    </a:lnTo>
                    <a:lnTo>
                      <a:pt x="25" y="1158"/>
                    </a:lnTo>
                    <a:lnTo>
                      <a:pt x="17" y="1178"/>
                    </a:lnTo>
                    <a:lnTo>
                      <a:pt x="12" y="1197"/>
                    </a:lnTo>
                    <a:lnTo>
                      <a:pt x="7" y="1216"/>
                    </a:lnTo>
                    <a:lnTo>
                      <a:pt x="4" y="1235"/>
                    </a:lnTo>
                    <a:lnTo>
                      <a:pt x="2" y="1254"/>
                    </a:lnTo>
                    <a:lnTo>
                      <a:pt x="1" y="1273"/>
                    </a:lnTo>
                    <a:lnTo>
                      <a:pt x="0" y="1292"/>
                    </a:lnTo>
                    <a:lnTo>
                      <a:pt x="1" y="1309"/>
                    </a:lnTo>
                    <a:lnTo>
                      <a:pt x="3" y="1328"/>
                    </a:lnTo>
                    <a:lnTo>
                      <a:pt x="6" y="1346"/>
                    </a:lnTo>
                    <a:lnTo>
                      <a:pt x="10" y="1362"/>
                    </a:lnTo>
                    <a:lnTo>
                      <a:pt x="15" y="1380"/>
                    </a:lnTo>
                    <a:lnTo>
                      <a:pt x="23" y="1395"/>
                    </a:lnTo>
                    <a:lnTo>
                      <a:pt x="30" y="1411"/>
                    </a:lnTo>
                    <a:lnTo>
                      <a:pt x="37" y="1424"/>
                    </a:lnTo>
                    <a:lnTo>
                      <a:pt x="44" y="1437"/>
                    </a:lnTo>
                    <a:lnTo>
                      <a:pt x="54" y="1448"/>
                    </a:lnTo>
                    <a:lnTo>
                      <a:pt x="63" y="1458"/>
                    </a:lnTo>
                    <a:lnTo>
                      <a:pt x="72" y="1469"/>
                    </a:lnTo>
                    <a:lnTo>
                      <a:pt x="83" y="1479"/>
                    </a:lnTo>
                    <a:lnTo>
                      <a:pt x="94" y="1488"/>
                    </a:lnTo>
                    <a:lnTo>
                      <a:pt x="105" y="1497"/>
                    </a:lnTo>
                    <a:lnTo>
                      <a:pt x="118" y="1504"/>
                    </a:lnTo>
                    <a:lnTo>
                      <a:pt x="130" y="1511"/>
                    </a:lnTo>
                    <a:lnTo>
                      <a:pt x="144" y="1517"/>
                    </a:lnTo>
                    <a:lnTo>
                      <a:pt x="158" y="1522"/>
                    </a:lnTo>
                    <a:lnTo>
                      <a:pt x="171" y="1528"/>
                    </a:lnTo>
                    <a:lnTo>
                      <a:pt x="187" y="1532"/>
                    </a:lnTo>
                    <a:lnTo>
                      <a:pt x="201" y="1535"/>
                    </a:lnTo>
                    <a:lnTo>
                      <a:pt x="217" y="1538"/>
                    </a:lnTo>
                    <a:lnTo>
                      <a:pt x="257" y="1542"/>
                    </a:lnTo>
                    <a:lnTo>
                      <a:pt x="306" y="1546"/>
                    </a:lnTo>
                    <a:lnTo>
                      <a:pt x="362" y="1549"/>
                    </a:lnTo>
                    <a:lnTo>
                      <a:pt x="422" y="1551"/>
                    </a:lnTo>
                    <a:lnTo>
                      <a:pt x="483" y="1553"/>
                    </a:lnTo>
                    <a:lnTo>
                      <a:pt x="544" y="1554"/>
                    </a:lnTo>
                    <a:lnTo>
                      <a:pt x="602" y="1555"/>
                    </a:lnTo>
                    <a:lnTo>
                      <a:pt x="653" y="1557"/>
                    </a:lnTo>
                    <a:lnTo>
                      <a:pt x="659" y="1654"/>
                    </a:lnTo>
                    <a:lnTo>
                      <a:pt x="663" y="1768"/>
                    </a:lnTo>
                    <a:lnTo>
                      <a:pt x="669" y="1895"/>
                    </a:lnTo>
                    <a:lnTo>
                      <a:pt x="674" y="2023"/>
                    </a:lnTo>
                    <a:lnTo>
                      <a:pt x="678" y="2145"/>
                    </a:lnTo>
                    <a:lnTo>
                      <a:pt x="682" y="2252"/>
                    </a:lnTo>
                    <a:lnTo>
                      <a:pt x="685" y="2337"/>
                    </a:lnTo>
                    <a:lnTo>
                      <a:pt x="686" y="2392"/>
                    </a:lnTo>
                    <a:lnTo>
                      <a:pt x="687" y="2428"/>
                    </a:lnTo>
                    <a:lnTo>
                      <a:pt x="691" y="2470"/>
                    </a:lnTo>
                    <a:lnTo>
                      <a:pt x="693" y="2492"/>
                    </a:lnTo>
                    <a:lnTo>
                      <a:pt x="697" y="2516"/>
                    </a:lnTo>
                    <a:lnTo>
                      <a:pt x="701" y="2540"/>
                    </a:lnTo>
                    <a:lnTo>
                      <a:pt x="707" y="2564"/>
                    </a:lnTo>
                    <a:lnTo>
                      <a:pt x="713" y="2588"/>
                    </a:lnTo>
                    <a:lnTo>
                      <a:pt x="722" y="2613"/>
                    </a:lnTo>
                    <a:lnTo>
                      <a:pt x="731" y="2637"/>
                    </a:lnTo>
                    <a:lnTo>
                      <a:pt x="742" y="2661"/>
                    </a:lnTo>
                    <a:lnTo>
                      <a:pt x="756" y="2683"/>
                    </a:lnTo>
                    <a:lnTo>
                      <a:pt x="770" y="2706"/>
                    </a:lnTo>
                    <a:lnTo>
                      <a:pt x="777" y="2717"/>
                    </a:lnTo>
                    <a:lnTo>
                      <a:pt x="786" y="2727"/>
                    </a:lnTo>
                    <a:lnTo>
                      <a:pt x="795" y="2737"/>
                    </a:lnTo>
                    <a:lnTo>
                      <a:pt x="804" y="2747"/>
                    </a:lnTo>
                    <a:lnTo>
                      <a:pt x="816" y="2757"/>
                    </a:lnTo>
                    <a:lnTo>
                      <a:pt x="826" y="2766"/>
                    </a:lnTo>
                    <a:lnTo>
                      <a:pt x="837" y="2776"/>
                    </a:lnTo>
                    <a:lnTo>
                      <a:pt x="850" y="2784"/>
                    </a:lnTo>
                    <a:lnTo>
                      <a:pt x="862" y="2791"/>
                    </a:lnTo>
                    <a:lnTo>
                      <a:pt x="875" y="2798"/>
                    </a:lnTo>
                    <a:lnTo>
                      <a:pt x="888" y="2804"/>
                    </a:lnTo>
                    <a:lnTo>
                      <a:pt x="900" y="2811"/>
                    </a:lnTo>
                    <a:lnTo>
                      <a:pt x="915" y="2816"/>
                    </a:lnTo>
                    <a:lnTo>
                      <a:pt x="928" y="2820"/>
                    </a:lnTo>
                    <a:lnTo>
                      <a:pt x="943" y="2824"/>
                    </a:lnTo>
                    <a:lnTo>
                      <a:pt x="957" y="2827"/>
                    </a:lnTo>
                    <a:lnTo>
                      <a:pt x="972" y="2829"/>
                    </a:lnTo>
                    <a:lnTo>
                      <a:pt x="987" y="2831"/>
                    </a:lnTo>
                    <a:lnTo>
                      <a:pt x="1003" y="2832"/>
                    </a:lnTo>
                    <a:lnTo>
                      <a:pt x="1018" y="2832"/>
                    </a:lnTo>
                    <a:lnTo>
                      <a:pt x="2094" y="2831"/>
                    </a:lnTo>
                    <a:lnTo>
                      <a:pt x="2105" y="2831"/>
                    </a:lnTo>
                    <a:lnTo>
                      <a:pt x="2117" y="2829"/>
                    </a:lnTo>
                    <a:lnTo>
                      <a:pt x="2127" y="2826"/>
                    </a:lnTo>
                    <a:lnTo>
                      <a:pt x="2137" y="2823"/>
                    </a:lnTo>
                    <a:lnTo>
                      <a:pt x="2148" y="2818"/>
                    </a:lnTo>
                    <a:lnTo>
                      <a:pt x="2157" y="2812"/>
                    </a:lnTo>
                    <a:lnTo>
                      <a:pt x="2165" y="2805"/>
                    </a:lnTo>
                    <a:lnTo>
                      <a:pt x="2173" y="2798"/>
                    </a:lnTo>
                    <a:lnTo>
                      <a:pt x="2181" y="2790"/>
                    </a:lnTo>
                    <a:lnTo>
                      <a:pt x="2187" y="2782"/>
                    </a:lnTo>
                    <a:lnTo>
                      <a:pt x="2193" y="2772"/>
                    </a:lnTo>
                    <a:lnTo>
                      <a:pt x="2197" y="2762"/>
                    </a:lnTo>
                    <a:lnTo>
                      <a:pt x="2201" y="2752"/>
                    </a:lnTo>
                    <a:lnTo>
                      <a:pt x="2204" y="2741"/>
                    </a:lnTo>
                    <a:lnTo>
                      <a:pt x="2205" y="2730"/>
                    </a:lnTo>
                    <a:lnTo>
                      <a:pt x="2207" y="2719"/>
                    </a:lnTo>
                    <a:lnTo>
                      <a:pt x="2205" y="2707"/>
                    </a:lnTo>
                    <a:lnTo>
                      <a:pt x="2204" y="2696"/>
                    </a:lnTo>
                    <a:lnTo>
                      <a:pt x="2201" y="2685"/>
                    </a:lnTo>
                    <a:lnTo>
                      <a:pt x="2197" y="2674"/>
                    </a:lnTo>
                    <a:lnTo>
                      <a:pt x="2193" y="2665"/>
                    </a:lnTo>
                    <a:lnTo>
                      <a:pt x="2187" y="2656"/>
                    </a:lnTo>
                    <a:lnTo>
                      <a:pt x="2181" y="2646"/>
                    </a:lnTo>
                    <a:lnTo>
                      <a:pt x="2173" y="2639"/>
                    </a:lnTo>
                    <a:lnTo>
                      <a:pt x="2165" y="2632"/>
                    </a:lnTo>
                    <a:lnTo>
                      <a:pt x="2157" y="2625"/>
                    </a:lnTo>
                    <a:lnTo>
                      <a:pt x="2148" y="2619"/>
                    </a:lnTo>
                    <a:lnTo>
                      <a:pt x="2137" y="2614"/>
                    </a:lnTo>
                    <a:lnTo>
                      <a:pt x="2127" y="2611"/>
                    </a:lnTo>
                    <a:lnTo>
                      <a:pt x="2117" y="2608"/>
                    </a:lnTo>
                    <a:lnTo>
                      <a:pt x="2105" y="2606"/>
                    </a:lnTo>
                    <a:lnTo>
                      <a:pt x="2094" y="2606"/>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2201">
                <a:extLst>
                  <a:ext uri="{FF2B5EF4-FFF2-40B4-BE49-F238E27FC236}">
                    <a16:creationId xmlns:a16="http://schemas.microsoft.com/office/drawing/2014/main" id="{C0AB7052-2DAA-4E2F-9BBC-C3FF96BC56AC}"/>
                  </a:ext>
                </a:extLst>
              </p:cNvPr>
              <p:cNvSpPr>
                <a:spLocks/>
              </p:cNvSpPr>
              <p:nvPr/>
            </p:nvSpPr>
            <p:spPr bwMode="auto">
              <a:xfrm>
                <a:off x="3579" y="2799"/>
                <a:ext cx="299" cy="294"/>
              </a:xfrm>
              <a:custGeom>
                <a:avLst/>
                <a:gdLst>
                  <a:gd name="T0" fmla="*/ 0 w 4476"/>
                  <a:gd name="T1" fmla="*/ 0 h 4405"/>
                  <a:gd name="T2" fmla="*/ 0 w 4476"/>
                  <a:gd name="T3" fmla="*/ 0 h 4405"/>
                  <a:gd name="T4" fmla="*/ 0 w 4476"/>
                  <a:gd name="T5" fmla="*/ 0 h 4405"/>
                  <a:gd name="T6" fmla="*/ 0 w 4476"/>
                  <a:gd name="T7" fmla="*/ 0 h 4405"/>
                  <a:gd name="T8" fmla="*/ 0 w 4476"/>
                  <a:gd name="T9" fmla="*/ 0 h 4405"/>
                  <a:gd name="T10" fmla="*/ 0 w 4476"/>
                  <a:gd name="T11" fmla="*/ 0 h 4405"/>
                  <a:gd name="T12" fmla="*/ 0 w 4476"/>
                  <a:gd name="T13" fmla="*/ 0 h 4405"/>
                  <a:gd name="T14" fmla="*/ 0 w 4476"/>
                  <a:gd name="T15" fmla="*/ 0 h 4405"/>
                  <a:gd name="T16" fmla="*/ 0 w 4476"/>
                  <a:gd name="T17" fmla="*/ 0 h 4405"/>
                  <a:gd name="T18" fmla="*/ 0 w 4476"/>
                  <a:gd name="T19" fmla="*/ 0 h 4405"/>
                  <a:gd name="T20" fmla="*/ 0 w 4476"/>
                  <a:gd name="T21" fmla="*/ 0 h 4405"/>
                  <a:gd name="T22" fmla="*/ 0 w 4476"/>
                  <a:gd name="T23" fmla="*/ 0 h 4405"/>
                  <a:gd name="T24" fmla="*/ 0 w 4476"/>
                  <a:gd name="T25" fmla="*/ 0 h 4405"/>
                  <a:gd name="T26" fmla="*/ 0 w 4476"/>
                  <a:gd name="T27" fmla="*/ 0 h 4405"/>
                  <a:gd name="T28" fmla="*/ 0 w 4476"/>
                  <a:gd name="T29" fmla="*/ 0 h 4405"/>
                  <a:gd name="T30" fmla="*/ 0 w 4476"/>
                  <a:gd name="T31" fmla="*/ 0 h 4405"/>
                  <a:gd name="T32" fmla="*/ 0 w 4476"/>
                  <a:gd name="T33" fmla="*/ 0 h 4405"/>
                  <a:gd name="T34" fmla="*/ 0 w 4476"/>
                  <a:gd name="T35" fmla="*/ 0 h 4405"/>
                  <a:gd name="T36" fmla="*/ 0 w 4476"/>
                  <a:gd name="T37" fmla="*/ 0 h 4405"/>
                  <a:gd name="T38" fmla="*/ 0 w 4476"/>
                  <a:gd name="T39" fmla="*/ 0 h 4405"/>
                  <a:gd name="T40" fmla="*/ 0 w 4476"/>
                  <a:gd name="T41" fmla="*/ 0 h 4405"/>
                  <a:gd name="T42" fmla="*/ 0 w 4476"/>
                  <a:gd name="T43" fmla="*/ 0 h 4405"/>
                  <a:gd name="T44" fmla="*/ 0 w 4476"/>
                  <a:gd name="T45" fmla="*/ 0 h 4405"/>
                  <a:gd name="T46" fmla="*/ 0 w 4476"/>
                  <a:gd name="T47" fmla="*/ 0 h 4405"/>
                  <a:gd name="T48" fmla="*/ 0 w 4476"/>
                  <a:gd name="T49" fmla="*/ 0 h 4405"/>
                  <a:gd name="T50" fmla="*/ 0 w 4476"/>
                  <a:gd name="T51" fmla="*/ 0 h 4405"/>
                  <a:gd name="T52" fmla="*/ 0 w 4476"/>
                  <a:gd name="T53" fmla="*/ 0 h 4405"/>
                  <a:gd name="T54" fmla="*/ 0 w 4476"/>
                  <a:gd name="T55" fmla="*/ 0 h 4405"/>
                  <a:gd name="T56" fmla="*/ 0 w 4476"/>
                  <a:gd name="T57" fmla="*/ 0 h 4405"/>
                  <a:gd name="T58" fmla="*/ 0 w 4476"/>
                  <a:gd name="T59" fmla="*/ 0 h 4405"/>
                  <a:gd name="T60" fmla="*/ 0 w 4476"/>
                  <a:gd name="T61" fmla="*/ 0 h 4405"/>
                  <a:gd name="T62" fmla="*/ 0 w 4476"/>
                  <a:gd name="T63" fmla="*/ 0 h 4405"/>
                  <a:gd name="T64" fmla="*/ 0 w 4476"/>
                  <a:gd name="T65" fmla="*/ 0 h 4405"/>
                  <a:gd name="T66" fmla="*/ 0 w 4476"/>
                  <a:gd name="T67" fmla="*/ 0 h 4405"/>
                  <a:gd name="T68" fmla="*/ 0 w 4476"/>
                  <a:gd name="T69" fmla="*/ 0 h 4405"/>
                  <a:gd name="T70" fmla="*/ 0 w 4476"/>
                  <a:gd name="T71" fmla="*/ 0 h 4405"/>
                  <a:gd name="T72" fmla="*/ 0 w 4476"/>
                  <a:gd name="T73" fmla="*/ 0 h 4405"/>
                  <a:gd name="T74" fmla="*/ 0 w 4476"/>
                  <a:gd name="T75" fmla="*/ 0 h 4405"/>
                  <a:gd name="T76" fmla="*/ 0 w 4476"/>
                  <a:gd name="T77" fmla="*/ 0 h 4405"/>
                  <a:gd name="T78" fmla="*/ 0 w 4476"/>
                  <a:gd name="T79" fmla="*/ 0 h 4405"/>
                  <a:gd name="T80" fmla="*/ 0 w 4476"/>
                  <a:gd name="T81" fmla="*/ 0 h 4405"/>
                  <a:gd name="T82" fmla="*/ 0 w 4476"/>
                  <a:gd name="T83" fmla="*/ 0 h 4405"/>
                  <a:gd name="T84" fmla="*/ 0 w 4476"/>
                  <a:gd name="T85" fmla="*/ 0 h 4405"/>
                  <a:gd name="T86" fmla="*/ 0 w 4476"/>
                  <a:gd name="T87" fmla="*/ 0 h 4405"/>
                  <a:gd name="T88" fmla="*/ 0 w 4476"/>
                  <a:gd name="T89" fmla="*/ 0 h 4405"/>
                  <a:gd name="T90" fmla="*/ 0 w 4476"/>
                  <a:gd name="T91" fmla="*/ 0 h 4405"/>
                  <a:gd name="T92" fmla="*/ 0 w 4476"/>
                  <a:gd name="T93" fmla="*/ 0 h 4405"/>
                  <a:gd name="T94" fmla="*/ 0 w 4476"/>
                  <a:gd name="T95" fmla="*/ 0 h 4405"/>
                  <a:gd name="T96" fmla="*/ 0 w 4476"/>
                  <a:gd name="T97" fmla="*/ 0 h 4405"/>
                  <a:gd name="T98" fmla="*/ 0 w 4476"/>
                  <a:gd name="T99" fmla="*/ 0 h 4405"/>
                  <a:gd name="T100" fmla="*/ 0 w 4476"/>
                  <a:gd name="T101" fmla="*/ 0 h 4405"/>
                  <a:gd name="T102" fmla="*/ 0 w 4476"/>
                  <a:gd name="T103" fmla="*/ 0 h 4405"/>
                  <a:gd name="T104" fmla="*/ 0 w 4476"/>
                  <a:gd name="T105" fmla="*/ 0 h 4405"/>
                  <a:gd name="T106" fmla="*/ 0 w 4476"/>
                  <a:gd name="T107" fmla="*/ 0 h 4405"/>
                  <a:gd name="T108" fmla="*/ 0 w 4476"/>
                  <a:gd name="T109" fmla="*/ 0 h 4405"/>
                  <a:gd name="T110" fmla="*/ 0 w 4476"/>
                  <a:gd name="T111" fmla="*/ 0 h 4405"/>
                  <a:gd name="T112" fmla="*/ 0 w 4476"/>
                  <a:gd name="T113" fmla="*/ 0 h 4405"/>
                  <a:gd name="T114" fmla="*/ 0 w 4476"/>
                  <a:gd name="T115" fmla="*/ 0 h 4405"/>
                  <a:gd name="T116" fmla="*/ 0 w 4476"/>
                  <a:gd name="T117" fmla="*/ 0 h 4405"/>
                  <a:gd name="T118" fmla="*/ 0 w 4476"/>
                  <a:gd name="T119" fmla="*/ 0 h 4405"/>
                  <a:gd name="T120" fmla="*/ 0 w 4476"/>
                  <a:gd name="T121" fmla="*/ 0 h 44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76" h="4405">
                    <a:moveTo>
                      <a:pt x="4169" y="623"/>
                    </a:moveTo>
                    <a:lnTo>
                      <a:pt x="4150" y="604"/>
                    </a:lnTo>
                    <a:lnTo>
                      <a:pt x="4130" y="588"/>
                    </a:lnTo>
                    <a:lnTo>
                      <a:pt x="4108" y="573"/>
                    </a:lnTo>
                    <a:lnTo>
                      <a:pt x="4087" y="560"/>
                    </a:lnTo>
                    <a:lnTo>
                      <a:pt x="4065" y="547"/>
                    </a:lnTo>
                    <a:lnTo>
                      <a:pt x="4041" y="536"/>
                    </a:lnTo>
                    <a:lnTo>
                      <a:pt x="4017" y="527"/>
                    </a:lnTo>
                    <a:lnTo>
                      <a:pt x="3994" y="517"/>
                    </a:lnTo>
                    <a:lnTo>
                      <a:pt x="3969" y="510"/>
                    </a:lnTo>
                    <a:lnTo>
                      <a:pt x="3943" y="504"/>
                    </a:lnTo>
                    <a:lnTo>
                      <a:pt x="3917" y="499"/>
                    </a:lnTo>
                    <a:lnTo>
                      <a:pt x="3891" y="493"/>
                    </a:lnTo>
                    <a:lnTo>
                      <a:pt x="3864" y="490"/>
                    </a:lnTo>
                    <a:lnTo>
                      <a:pt x="3837" y="487"/>
                    </a:lnTo>
                    <a:lnTo>
                      <a:pt x="3811" y="486"/>
                    </a:lnTo>
                    <a:lnTo>
                      <a:pt x="3784" y="485"/>
                    </a:lnTo>
                    <a:lnTo>
                      <a:pt x="3756" y="484"/>
                    </a:lnTo>
                    <a:lnTo>
                      <a:pt x="3728" y="485"/>
                    </a:lnTo>
                    <a:lnTo>
                      <a:pt x="3700" y="486"/>
                    </a:lnTo>
                    <a:lnTo>
                      <a:pt x="3673" y="487"/>
                    </a:lnTo>
                    <a:lnTo>
                      <a:pt x="3617" y="491"/>
                    </a:lnTo>
                    <a:lnTo>
                      <a:pt x="3562" y="498"/>
                    </a:lnTo>
                    <a:lnTo>
                      <a:pt x="3508" y="506"/>
                    </a:lnTo>
                    <a:lnTo>
                      <a:pt x="3455" y="514"/>
                    </a:lnTo>
                    <a:lnTo>
                      <a:pt x="3403" y="522"/>
                    </a:lnTo>
                    <a:lnTo>
                      <a:pt x="3352" y="531"/>
                    </a:lnTo>
                    <a:lnTo>
                      <a:pt x="3331" y="535"/>
                    </a:lnTo>
                    <a:lnTo>
                      <a:pt x="3310" y="539"/>
                    </a:lnTo>
                    <a:lnTo>
                      <a:pt x="3289" y="542"/>
                    </a:lnTo>
                    <a:lnTo>
                      <a:pt x="3270" y="545"/>
                    </a:lnTo>
                    <a:lnTo>
                      <a:pt x="3252" y="548"/>
                    </a:lnTo>
                    <a:lnTo>
                      <a:pt x="3235" y="550"/>
                    </a:lnTo>
                    <a:lnTo>
                      <a:pt x="3219" y="552"/>
                    </a:lnTo>
                    <a:lnTo>
                      <a:pt x="3204" y="554"/>
                    </a:lnTo>
                    <a:lnTo>
                      <a:pt x="3169" y="557"/>
                    </a:lnTo>
                    <a:lnTo>
                      <a:pt x="3137" y="558"/>
                    </a:lnTo>
                    <a:lnTo>
                      <a:pt x="3107" y="558"/>
                    </a:lnTo>
                    <a:lnTo>
                      <a:pt x="3080" y="557"/>
                    </a:lnTo>
                    <a:lnTo>
                      <a:pt x="3056" y="553"/>
                    </a:lnTo>
                    <a:lnTo>
                      <a:pt x="3033" y="550"/>
                    </a:lnTo>
                    <a:lnTo>
                      <a:pt x="3012" y="545"/>
                    </a:lnTo>
                    <a:lnTo>
                      <a:pt x="2993" y="539"/>
                    </a:lnTo>
                    <a:lnTo>
                      <a:pt x="2975" y="532"/>
                    </a:lnTo>
                    <a:lnTo>
                      <a:pt x="2960" y="523"/>
                    </a:lnTo>
                    <a:lnTo>
                      <a:pt x="2945" y="514"/>
                    </a:lnTo>
                    <a:lnTo>
                      <a:pt x="2932" y="505"/>
                    </a:lnTo>
                    <a:lnTo>
                      <a:pt x="2919" y="493"/>
                    </a:lnTo>
                    <a:lnTo>
                      <a:pt x="2908" y="481"/>
                    </a:lnTo>
                    <a:lnTo>
                      <a:pt x="2896" y="469"/>
                    </a:lnTo>
                    <a:lnTo>
                      <a:pt x="2887" y="455"/>
                    </a:lnTo>
                    <a:lnTo>
                      <a:pt x="2855" y="410"/>
                    </a:lnTo>
                    <a:lnTo>
                      <a:pt x="2818" y="356"/>
                    </a:lnTo>
                    <a:lnTo>
                      <a:pt x="2774" y="298"/>
                    </a:lnTo>
                    <a:lnTo>
                      <a:pt x="2752" y="269"/>
                    </a:lnTo>
                    <a:lnTo>
                      <a:pt x="2727" y="239"/>
                    </a:lnTo>
                    <a:lnTo>
                      <a:pt x="2701" y="210"/>
                    </a:lnTo>
                    <a:lnTo>
                      <a:pt x="2673" y="181"/>
                    </a:lnTo>
                    <a:lnTo>
                      <a:pt x="2643" y="153"/>
                    </a:lnTo>
                    <a:lnTo>
                      <a:pt x="2612" y="127"/>
                    </a:lnTo>
                    <a:lnTo>
                      <a:pt x="2596" y="114"/>
                    </a:lnTo>
                    <a:lnTo>
                      <a:pt x="2579" y="102"/>
                    </a:lnTo>
                    <a:lnTo>
                      <a:pt x="2561" y="90"/>
                    </a:lnTo>
                    <a:lnTo>
                      <a:pt x="2544" y="79"/>
                    </a:lnTo>
                    <a:lnTo>
                      <a:pt x="2526" y="69"/>
                    </a:lnTo>
                    <a:lnTo>
                      <a:pt x="2507" y="58"/>
                    </a:lnTo>
                    <a:lnTo>
                      <a:pt x="2488" y="48"/>
                    </a:lnTo>
                    <a:lnTo>
                      <a:pt x="2468" y="40"/>
                    </a:lnTo>
                    <a:lnTo>
                      <a:pt x="2448" y="31"/>
                    </a:lnTo>
                    <a:lnTo>
                      <a:pt x="2427" y="23"/>
                    </a:lnTo>
                    <a:lnTo>
                      <a:pt x="2406" y="17"/>
                    </a:lnTo>
                    <a:lnTo>
                      <a:pt x="2385" y="11"/>
                    </a:lnTo>
                    <a:lnTo>
                      <a:pt x="2363" y="6"/>
                    </a:lnTo>
                    <a:lnTo>
                      <a:pt x="2341" y="2"/>
                    </a:lnTo>
                    <a:lnTo>
                      <a:pt x="2318" y="0"/>
                    </a:lnTo>
                    <a:lnTo>
                      <a:pt x="2297" y="0"/>
                    </a:lnTo>
                    <a:lnTo>
                      <a:pt x="2274" y="0"/>
                    </a:lnTo>
                    <a:lnTo>
                      <a:pt x="2252" y="2"/>
                    </a:lnTo>
                    <a:lnTo>
                      <a:pt x="2229" y="4"/>
                    </a:lnTo>
                    <a:lnTo>
                      <a:pt x="2208" y="9"/>
                    </a:lnTo>
                    <a:lnTo>
                      <a:pt x="2185" y="13"/>
                    </a:lnTo>
                    <a:lnTo>
                      <a:pt x="2163" y="19"/>
                    </a:lnTo>
                    <a:lnTo>
                      <a:pt x="2141" y="25"/>
                    </a:lnTo>
                    <a:lnTo>
                      <a:pt x="2119" y="32"/>
                    </a:lnTo>
                    <a:lnTo>
                      <a:pt x="2096" y="41"/>
                    </a:lnTo>
                    <a:lnTo>
                      <a:pt x="2074" y="50"/>
                    </a:lnTo>
                    <a:lnTo>
                      <a:pt x="2053" y="59"/>
                    </a:lnTo>
                    <a:lnTo>
                      <a:pt x="2031" y="70"/>
                    </a:lnTo>
                    <a:lnTo>
                      <a:pt x="1987" y="91"/>
                    </a:lnTo>
                    <a:lnTo>
                      <a:pt x="1945" y="115"/>
                    </a:lnTo>
                    <a:lnTo>
                      <a:pt x="1904" y="140"/>
                    </a:lnTo>
                    <a:lnTo>
                      <a:pt x="1862" y="167"/>
                    </a:lnTo>
                    <a:lnTo>
                      <a:pt x="1785" y="219"/>
                    </a:lnTo>
                    <a:lnTo>
                      <a:pt x="1712" y="272"/>
                    </a:lnTo>
                    <a:lnTo>
                      <a:pt x="1699" y="282"/>
                    </a:lnTo>
                    <a:lnTo>
                      <a:pt x="1688" y="290"/>
                    </a:lnTo>
                    <a:lnTo>
                      <a:pt x="1675" y="298"/>
                    </a:lnTo>
                    <a:lnTo>
                      <a:pt x="1664" y="307"/>
                    </a:lnTo>
                    <a:lnTo>
                      <a:pt x="1652" y="315"/>
                    </a:lnTo>
                    <a:lnTo>
                      <a:pt x="1641" y="323"/>
                    </a:lnTo>
                    <a:lnTo>
                      <a:pt x="1631" y="330"/>
                    </a:lnTo>
                    <a:lnTo>
                      <a:pt x="1620" y="336"/>
                    </a:lnTo>
                    <a:lnTo>
                      <a:pt x="1609" y="344"/>
                    </a:lnTo>
                    <a:lnTo>
                      <a:pt x="1597" y="351"/>
                    </a:lnTo>
                    <a:lnTo>
                      <a:pt x="1584" y="356"/>
                    </a:lnTo>
                    <a:lnTo>
                      <a:pt x="1571" y="361"/>
                    </a:lnTo>
                    <a:lnTo>
                      <a:pt x="1556" y="366"/>
                    </a:lnTo>
                    <a:lnTo>
                      <a:pt x="1543" y="370"/>
                    </a:lnTo>
                    <a:lnTo>
                      <a:pt x="1527" y="374"/>
                    </a:lnTo>
                    <a:lnTo>
                      <a:pt x="1513" y="377"/>
                    </a:lnTo>
                    <a:lnTo>
                      <a:pt x="1496" y="379"/>
                    </a:lnTo>
                    <a:lnTo>
                      <a:pt x="1481" y="380"/>
                    </a:lnTo>
                    <a:lnTo>
                      <a:pt x="1465" y="381"/>
                    </a:lnTo>
                    <a:lnTo>
                      <a:pt x="1449" y="382"/>
                    </a:lnTo>
                    <a:lnTo>
                      <a:pt x="1432" y="382"/>
                    </a:lnTo>
                    <a:lnTo>
                      <a:pt x="1416" y="381"/>
                    </a:lnTo>
                    <a:lnTo>
                      <a:pt x="1399" y="380"/>
                    </a:lnTo>
                    <a:lnTo>
                      <a:pt x="1383" y="379"/>
                    </a:lnTo>
                    <a:lnTo>
                      <a:pt x="1350" y="374"/>
                    </a:lnTo>
                    <a:lnTo>
                      <a:pt x="1318" y="366"/>
                    </a:lnTo>
                    <a:lnTo>
                      <a:pt x="1303" y="362"/>
                    </a:lnTo>
                    <a:lnTo>
                      <a:pt x="1287" y="358"/>
                    </a:lnTo>
                    <a:lnTo>
                      <a:pt x="1273" y="353"/>
                    </a:lnTo>
                    <a:lnTo>
                      <a:pt x="1258" y="347"/>
                    </a:lnTo>
                    <a:lnTo>
                      <a:pt x="1245" y="340"/>
                    </a:lnTo>
                    <a:lnTo>
                      <a:pt x="1232" y="333"/>
                    </a:lnTo>
                    <a:lnTo>
                      <a:pt x="1219" y="327"/>
                    </a:lnTo>
                    <a:lnTo>
                      <a:pt x="1207" y="319"/>
                    </a:lnTo>
                    <a:lnTo>
                      <a:pt x="1195" y="310"/>
                    </a:lnTo>
                    <a:lnTo>
                      <a:pt x="1185" y="302"/>
                    </a:lnTo>
                    <a:lnTo>
                      <a:pt x="1176" y="293"/>
                    </a:lnTo>
                    <a:lnTo>
                      <a:pt x="1166" y="284"/>
                    </a:lnTo>
                    <a:lnTo>
                      <a:pt x="1150" y="266"/>
                    </a:lnTo>
                    <a:lnTo>
                      <a:pt x="1131" y="247"/>
                    </a:lnTo>
                    <a:lnTo>
                      <a:pt x="1111" y="229"/>
                    </a:lnTo>
                    <a:lnTo>
                      <a:pt x="1088" y="211"/>
                    </a:lnTo>
                    <a:lnTo>
                      <a:pt x="1064" y="193"/>
                    </a:lnTo>
                    <a:lnTo>
                      <a:pt x="1039" y="175"/>
                    </a:lnTo>
                    <a:lnTo>
                      <a:pt x="1012" y="158"/>
                    </a:lnTo>
                    <a:lnTo>
                      <a:pt x="984" y="142"/>
                    </a:lnTo>
                    <a:lnTo>
                      <a:pt x="955" y="125"/>
                    </a:lnTo>
                    <a:lnTo>
                      <a:pt x="924" y="110"/>
                    </a:lnTo>
                    <a:lnTo>
                      <a:pt x="893" y="95"/>
                    </a:lnTo>
                    <a:lnTo>
                      <a:pt x="861" y="82"/>
                    </a:lnTo>
                    <a:lnTo>
                      <a:pt x="828" y="69"/>
                    </a:lnTo>
                    <a:lnTo>
                      <a:pt x="794" y="57"/>
                    </a:lnTo>
                    <a:lnTo>
                      <a:pt x="760" y="47"/>
                    </a:lnTo>
                    <a:lnTo>
                      <a:pt x="725" y="38"/>
                    </a:lnTo>
                    <a:lnTo>
                      <a:pt x="690" y="30"/>
                    </a:lnTo>
                    <a:lnTo>
                      <a:pt x="654" y="24"/>
                    </a:lnTo>
                    <a:lnTo>
                      <a:pt x="617" y="19"/>
                    </a:lnTo>
                    <a:lnTo>
                      <a:pt x="581" y="16"/>
                    </a:lnTo>
                    <a:lnTo>
                      <a:pt x="545" y="15"/>
                    </a:lnTo>
                    <a:lnTo>
                      <a:pt x="509" y="15"/>
                    </a:lnTo>
                    <a:lnTo>
                      <a:pt x="473" y="18"/>
                    </a:lnTo>
                    <a:lnTo>
                      <a:pt x="436" y="22"/>
                    </a:lnTo>
                    <a:lnTo>
                      <a:pt x="401" y="29"/>
                    </a:lnTo>
                    <a:lnTo>
                      <a:pt x="366" y="39"/>
                    </a:lnTo>
                    <a:lnTo>
                      <a:pt x="331" y="50"/>
                    </a:lnTo>
                    <a:lnTo>
                      <a:pt x="298" y="63"/>
                    </a:lnTo>
                    <a:lnTo>
                      <a:pt x="264" y="80"/>
                    </a:lnTo>
                    <a:lnTo>
                      <a:pt x="232" y="100"/>
                    </a:lnTo>
                    <a:lnTo>
                      <a:pt x="200" y="121"/>
                    </a:lnTo>
                    <a:lnTo>
                      <a:pt x="169" y="146"/>
                    </a:lnTo>
                    <a:lnTo>
                      <a:pt x="148" y="165"/>
                    </a:lnTo>
                    <a:lnTo>
                      <a:pt x="129" y="185"/>
                    </a:lnTo>
                    <a:lnTo>
                      <a:pt x="111" y="206"/>
                    </a:lnTo>
                    <a:lnTo>
                      <a:pt x="94" y="228"/>
                    </a:lnTo>
                    <a:lnTo>
                      <a:pt x="79" y="249"/>
                    </a:lnTo>
                    <a:lnTo>
                      <a:pt x="64" y="273"/>
                    </a:lnTo>
                    <a:lnTo>
                      <a:pt x="52" y="297"/>
                    </a:lnTo>
                    <a:lnTo>
                      <a:pt x="40" y="322"/>
                    </a:lnTo>
                    <a:lnTo>
                      <a:pt x="31" y="348"/>
                    </a:lnTo>
                    <a:lnTo>
                      <a:pt x="22" y="374"/>
                    </a:lnTo>
                    <a:lnTo>
                      <a:pt x="14" y="400"/>
                    </a:lnTo>
                    <a:lnTo>
                      <a:pt x="9" y="428"/>
                    </a:lnTo>
                    <a:lnTo>
                      <a:pt x="5" y="456"/>
                    </a:lnTo>
                    <a:lnTo>
                      <a:pt x="2" y="485"/>
                    </a:lnTo>
                    <a:lnTo>
                      <a:pt x="0" y="514"/>
                    </a:lnTo>
                    <a:lnTo>
                      <a:pt x="0" y="545"/>
                    </a:lnTo>
                    <a:lnTo>
                      <a:pt x="1" y="568"/>
                    </a:lnTo>
                    <a:lnTo>
                      <a:pt x="3" y="592"/>
                    </a:lnTo>
                    <a:lnTo>
                      <a:pt x="5" y="615"/>
                    </a:lnTo>
                    <a:lnTo>
                      <a:pt x="8" y="638"/>
                    </a:lnTo>
                    <a:lnTo>
                      <a:pt x="12" y="663"/>
                    </a:lnTo>
                    <a:lnTo>
                      <a:pt x="18" y="687"/>
                    </a:lnTo>
                    <a:lnTo>
                      <a:pt x="24" y="711"/>
                    </a:lnTo>
                    <a:lnTo>
                      <a:pt x="30" y="734"/>
                    </a:lnTo>
                    <a:lnTo>
                      <a:pt x="37" y="758"/>
                    </a:lnTo>
                    <a:lnTo>
                      <a:pt x="44" y="782"/>
                    </a:lnTo>
                    <a:lnTo>
                      <a:pt x="54" y="807"/>
                    </a:lnTo>
                    <a:lnTo>
                      <a:pt x="63" y="831"/>
                    </a:lnTo>
                    <a:lnTo>
                      <a:pt x="72" y="854"/>
                    </a:lnTo>
                    <a:lnTo>
                      <a:pt x="84" y="877"/>
                    </a:lnTo>
                    <a:lnTo>
                      <a:pt x="95" y="901"/>
                    </a:lnTo>
                    <a:lnTo>
                      <a:pt x="107" y="924"/>
                    </a:lnTo>
                    <a:lnTo>
                      <a:pt x="119" y="947"/>
                    </a:lnTo>
                    <a:lnTo>
                      <a:pt x="132" y="970"/>
                    </a:lnTo>
                    <a:lnTo>
                      <a:pt x="147" y="993"/>
                    </a:lnTo>
                    <a:lnTo>
                      <a:pt x="161" y="1015"/>
                    </a:lnTo>
                    <a:lnTo>
                      <a:pt x="176" y="1036"/>
                    </a:lnTo>
                    <a:lnTo>
                      <a:pt x="191" y="1058"/>
                    </a:lnTo>
                    <a:lnTo>
                      <a:pt x="207" y="1080"/>
                    </a:lnTo>
                    <a:lnTo>
                      <a:pt x="224" y="1100"/>
                    </a:lnTo>
                    <a:lnTo>
                      <a:pt x="241" y="1120"/>
                    </a:lnTo>
                    <a:lnTo>
                      <a:pt x="259" y="1141"/>
                    </a:lnTo>
                    <a:lnTo>
                      <a:pt x="276" y="1159"/>
                    </a:lnTo>
                    <a:lnTo>
                      <a:pt x="295" y="1179"/>
                    </a:lnTo>
                    <a:lnTo>
                      <a:pt x="314" y="1198"/>
                    </a:lnTo>
                    <a:lnTo>
                      <a:pt x="334" y="1215"/>
                    </a:lnTo>
                    <a:lnTo>
                      <a:pt x="354" y="1233"/>
                    </a:lnTo>
                    <a:lnTo>
                      <a:pt x="373" y="1249"/>
                    </a:lnTo>
                    <a:lnTo>
                      <a:pt x="383" y="1255"/>
                    </a:lnTo>
                    <a:lnTo>
                      <a:pt x="393" y="1262"/>
                    </a:lnTo>
                    <a:lnTo>
                      <a:pt x="403" y="1266"/>
                    </a:lnTo>
                    <a:lnTo>
                      <a:pt x="414" y="1269"/>
                    </a:lnTo>
                    <a:lnTo>
                      <a:pt x="424" y="1272"/>
                    </a:lnTo>
                    <a:lnTo>
                      <a:pt x="435" y="1273"/>
                    </a:lnTo>
                    <a:lnTo>
                      <a:pt x="446" y="1274"/>
                    </a:lnTo>
                    <a:lnTo>
                      <a:pt x="457" y="1273"/>
                    </a:lnTo>
                    <a:lnTo>
                      <a:pt x="467" y="1271"/>
                    </a:lnTo>
                    <a:lnTo>
                      <a:pt x="478" y="1269"/>
                    </a:lnTo>
                    <a:lnTo>
                      <a:pt x="488" y="1265"/>
                    </a:lnTo>
                    <a:lnTo>
                      <a:pt x="498" y="1260"/>
                    </a:lnTo>
                    <a:lnTo>
                      <a:pt x="508" y="1254"/>
                    </a:lnTo>
                    <a:lnTo>
                      <a:pt x="516" y="1247"/>
                    </a:lnTo>
                    <a:lnTo>
                      <a:pt x="524" y="1240"/>
                    </a:lnTo>
                    <a:lnTo>
                      <a:pt x="533" y="1231"/>
                    </a:lnTo>
                    <a:lnTo>
                      <a:pt x="539" y="1221"/>
                    </a:lnTo>
                    <a:lnTo>
                      <a:pt x="545" y="1212"/>
                    </a:lnTo>
                    <a:lnTo>
                      <a:pt x="549" y="1202"/>
                    </a:lnTo>
                    <a:lnTo>
                      <a:pt x="553" y="1191"/>
                    </a:lnTo>
                    <a:lnTo>
                      <a:pt x="555" y="1181"/>
                    </a:lnTo>
                    <a:lnTo>
                      <a:pt x="556" y="1170"/>
                    </a:lnTo>
                    <a:lnTo>
                      <a:pt x="557" y="1159"/>
                    </a:lnTo>
                    <a:lnTo>
                      <a:pt x="556" y="1148"/>
                    </a:lnTo>
                    <a:lnTo>
                      <a:pt x="554" y="1138"/>
                    </a:lnTo>
                    <a:lnTo>
                      <a:pt x="552" y="1127"/>
                    </a:lnTo>
                    <a:lnTo>
                      <a:pt x="548" y="1117"/>
                    </a:lnTo>
                    <a:lnTo>
                      <a:pt x="544" y="1107"/>
                    </a:lnTo>
                    <a:lnTo>
                      <a:pt x="538" y="1097"/>
                    </a:lnTo>
                    <a:lnTo>
                      <a:pt x="532" y="1088"/>
                    </a:lnTo>
                    <a:lnTo>
                      <a:pt x="523" y="1080"/>
                    </a:lnTo>
                    <a:lnTo>
                      <a:pt x="515" y="1072"/>
                    </a:lnTo>
                    <a:lnTo>
                      <a:pt x="499" y="1060"/>
                    </a:lnTo>
                    <a:lnTo>
                      <a:pt x="485" y="1047"/>
                    </a:lnTo>
                    <a:lnTo>
                      <a:pt x="469" y="1033"/>
                    </a:lnTo>
                    <a:lnTo>
                      <a:pt x="455" y="1020"/>
                    </a:lnTo>
                    <a:lnTo>
                      <a:pt x="427" y="990"/>
                    </a:lnTo>
                    <a:lnTo>
                      <a:pt x="401" y="959"/>
                    </a:lnTo>
                    <a:lnTo>
                      <a:pt x="376" y="927"/>
                    </a:lnTo>
                    <a:lnTo>
                      <a:pt x="353" y="894"/>
                    </a:lnTo>
                    <a:lnTo>
                      <a:pt x="331" y="859"/>
                    </a:lnTo>
                    <a:lnTo>
                      <a:pt x="310" y="824"/>
                    </a:lnTo>
                    <a:lnTo>
                      <a:pt x="292" y="788"/>
                    </a:lnTo>
                    <a:lnTo>
                      <a:pt x="276" y="752"/>
                    </a:lnTo>
                    <a:lnTo>
                      <a:pt x="262" y="716"/>
                    </a:lnTo>
                    <a:lnTo>
                      <a:pt x="249" y="680"/>
                    </a:lnTo>
                    <a:lnTo>
                      <a:pt x="240" y="644"/>
                    </a:lnTo>
                    <a:lnTo>
                      <a:pt x="233" y="608"/>
                    </a:lnTo>
                    <a:lnTo>
                      <a:pt x="230" y="592"/>
                    </a:lnTo>
                    <a:lnTo>
                      <a:pt x="229" y="574"/>
                    </a:lnTo>
                    <a:lnTo>
                      <a:pt x="226" y="557"/>
                    </a:lnTo>
                    <a:lnTo>
                      <a:pt x="226" y="540"/>
                    </a:lnTo>
                    <a:lnTo>
                      <a:pt x="226" y="522"/>
                    </a:lnTo>
                    <a:lnTo>
                      <a:pt x="226" y="506"/>
                    </a:lnTo>
                    <a:lnTo>
                      <a:pt x="229" y="489"/>
                    </a:lnTo>
                    <a:lnTo>
                      <a:pt x="231" y="473"/>
                    </a:lnTo>
                    <a:lnTo>
                      <a:pt x="234" y="457"/>
                    </a:lnTo>
                    <a:lnTo>
                      <a:pt x="238" y="443"/>
                    </a:lnTo>
                    <a:lnTo>
                      <a:pt x="242" y="427"/>
                    </a:lnTo>
                    <a:lnTo>
                      <a:pt x="247" y="414"/>
                    </a:lnTo>
                    <a:lnTo>
                      <a:pt x="253" y="399"/>
                    </a:lnTo>
                    <a:lnTo>
                      <a:pt x="261" y="386"/>
                    </a:lnTo>
                    <a:lnTo>
                      <a:pt x="268" y="374"/>
                    </a:lnTo>
                    <a:lnTo>
                      <a:pt x="276" y="361"/>
                    </a:lnTo>
                    <a:lnTo>
                      <a:pt x="285" y="350"/>
                    </a:lnTo>
                    <a:lnTo>
                      <a:pt x="295" y="338"/>
                    </a:lnTo>
                    <a:lnTo>
                      <a:pt x="306" y="327"/>
                    </a:lnTo>
                    <a:lnTo>
                      <a:pt x="317" y="317"/>
                    </a:lnTo>
                    <a:lnTo>
                      <a:pt x="338" y="300"/>
                    </a:lnTo>
                    <a:lnTo>
                      <a:pt x="359" y="286"/>
                    </a:lnTo>
                    <a:lnTo>
                      <a:pt x="382" y="274"/>
                    </a:lnTo>
                    <a:lnTo>
                      <a:pt x="404" y="264"/>
                    </a:lnTo>
                    <a:lnTo>
                      <a:pt x="428" y="256"/>
                    </a:lnTo>
                    <a:lnTo>
                      <a:pt x="452" y="249"/>
                    </a:lnTo>
                    <a:lnTo>
                      <a:pt x="477" y="244"/>
                    </a:lnTo>
                    <a:lnTo>
                      <a:pt x="502" y="241"/>
                    </a:lnTo>
                    <a:lnTo>
                      <a:pt x="526" y="240"/>
                    </a:lnTo>
                    <a:lnTo>
                      <a:pt x="552" y="240"/>
                    </a:lnTo>
                    <a:lnTo>
                      <a:pt x="577" y="241"/>
                    </a:lnTo>
                    <a:lnTo>
                      <a:pt x="603" y="244"/>
                    </a:lnTo>
                    <a:lnTo>
                      <a:pt x="629" y="248"/>
                    </a:lnTo>
                    <a:lnTo>
                      <a:pt x="654" y="253"/>
                    </a:lnTo>
                    <a:lnTo>
                      <a:pt x="678" y="259"/>
                    </a:lnTo>
                    <a:lnTo>
                      <a:pt x="703" y="266"/>
                    </a:lnTo>
                    <a:lnTo>
                      <a:pt x="728" y="274"/>
                    </a:lnTo>
                    <a:lnTo>
                      <a:pt x="752" y="283"/>
                    </a:lnTo>
                    <a:lnTo>
                      <a:pt x="776" y="292"/>
                    </a:lnTo>
                    <a:lnTo>
                      <a:pt x="798" y="301"/>
                    </a:lnTo>
                    <a:lnTo>
                      <a:pt x="821" y="311"/>
                    </a:lnTo>
                    <a:lnTo>
                      <a:pt x="842" y="323"/>
                    </a:lnTo>
                    <a:lnTo>
                      <a:pt x="862" y="333"/>
                    </a:lnTo>
                    <a:lnTo>
                      <a:pt x="882" y="345"/>
                    </a:lnTo>
                    <a:lnTo>
                      <a:pt x="901" y="356"/>
                    </a:lnTo>
                    <a:lnTo>
                      <a:pt x="918" y="367"/>
                    </a:lnTo>
                    <a:lnTo>
                      <a:pt x="935" y="380"/>
                    </a:lnTo>
                    <a:lnTo>
                      <a:pt x="950" y="390"/>
                    </a:lnTo>
                    <a:lnTo>
                      <a:pt x="964" y="401"/>
                    </a:lnTo>
                    <a:lnTo>
                      <a:pt x="976" y="413"/>
                    </a:lnTo>
                    <a:lnTo>
                      <a:pt x="988" y="423"/>
                    </a:lnTo>
                    <a:lnTo>
                      <a:pt x="997" y="432"/>
                    </a:lnTo>
                    <a:lnTo>
                      <a:pt x="1012" y="450"/>
                    </a:lnTo>
                    <a:lnTo>
                      <a:pt x="1030" y="467"/>
                    </a:lnTo>
                    <a:lnTo>
                      <a:pt x="1049" y="482"/>
                    </a:lnTo>
                    <a:lnTo>
                      <a:pt x="1067" y="497"/>
                    </a:lnTo>
                    <a:lnTo>
                      <a:pt x="1088" y="511"/>
                    </a:lnTo>
                    <a:lnTo>
                      <a:pt x="1109" y="523"/>
                    </a:lnTo>
                    <a:lnTo>
                      <a:pt x="1130" y="536"/>
                    </a:lnTo>
                    <a:lnTo>
                      <a:pt x="1153" y="546"/>
                    </a:lnTo>
                    <a:lnTo>
                      <a:pt x="1177" y="557"/>
                    </a:lnTo>
                    <a:lnTo>
                      <a:pt x="1201" y="566"/>
                    </a:lnTo>
                    <a:lnTo>
                      <a:pt x="1225" y="575"/>
                    </a:lnTo>
                    <a:lnTo>
                      <a:pt x="1250" y="582"/>
                    </a:lnTo>
                    <a:lnTo>
                      <a:pt x="1275" y="589"/>
                    </a:lnTo>
                    <a:lnTo>
                      <a:pt x="1301" y="595"/>
                    </a:lnTo>
                    <a:lnTo>
                      <a:pt x="1327" y="599"/>
                    </a:lnTo>
                    <a:lnTo>
                      <a:pt x="1354" y="603"/>
                    </a:lnTo>
                    <a:lnTo>
                      <a:pt x="1379" y="605"/>
                    </a:lnTo>
                    <a:lnTo>
                      <a:pt x="1406" y="607"/>
                    </a:lnTo>
                    <a:lnTo>
                      <a:pt x="1432" y="608"/>
                    </a:lnTo>
                    <a:lnTo>
                      <a:pt x="1459" y="608"/>
                    </a:lnTo>
                    <a:lnTo>
                      <a:pt x="1485" y="606"/>
                    </a:lnTo>
                    <a:lnTo>
                      <a:pt x="1511" y="604"/>
                    </a:lnTo>
                    <a:lnTo>
                      <a:pt x="1537" y="601"/>
                    </a:lnTo>
                    <a:lnTo>
                      <a:pt x="1562" y="597"/>
                    </a:lnTo>
                    <a:lnTo>
                      <a:pt x="1587" y="592"/>
                    </a:lnTo>
                    <a:lnTo>
                      <a:pt x="1612" y="585"/>
                    </a:lnTo>
                    <a:lnTo>
                      <a:pt x="1636" y="578"/>
                    </a:lnTo>
                    <a:lnTo>
                      <a:pt x="1660" y="569"/>
                    </a:lnTo>
                    <a:lnTo>
                      <a:pt x="1682" y="560"/>
                    </a:lnTo>
                    <a:lnTo>
                      <a:pt x="1704" y="549"/>
                    </a:lnTo>
                    <a:lnTo>
                      <a:pt x="1725" y="538"/>
                    </a:lnTo>
                    <a:lnTo>
                      <a:pt x="1746" y="524"/>
                    </a:lnTo>
                    <a:lnTo>
                      <a:pt x="1757" y="517"/>
                    </a:lnTo>
                    <a:lnTo>
                      <a:pt x="1769" y="509"/>
                    </a:lnTo>
                    <a:lnTo>
                      <a:pt x="1781" y="501"/>
                    </a:lnTo>
                    <a:lnTo>
                      <a:pt x="1793" y="491"/>
                    </a:lnTo>
                    <a:lnTo>
                      <a:pt x="1805" y="483"/>
                    </a:lnTo>
                    <a:lnTo>
                      <a:pt x="1818" y="474"/>
                    </a:lnTo>
                    <a:lnTo>
                      <a:pt x="1831" y="465"/>
                    </a:lnTo>
                    <a:lnTo>
                      <a:pt x="1845" y="455"/>
                    </a:lnTo>
                    <a:lnTo>
                      <a:pt x="1901" y="415"/>
                    </a:lnTo>
                    <a:lnTo>
                      <a:pt x="1962" y="372"/>
                    </a:lnTo>
                    <a:lnTo>
                      <a:pt x="1994" y="351"/>
                    </a:lnTo>
                    <a:lnTo>
                      <a:pt x="2026" y="330"/>
                    </a:lnTo>
                    <a:lnTo>
                      <a:pt x="2059" y="310"/>
                    </a:lnTo>
                    <a:lnTo>
                      <a:pt x="2092" y="292"/>
                    </a:lnTo>
                    <a:lnTo>
                      <a:pt x="2124" y="275"/>
                    </a:lnTo>
                    <a:lnTo>
                      <a:pt x="2156" y="260"/>
                    </a:lnTo>
                    <a:lnTo>
                      <a:pt x="2188" y="247"/>
                    </a:lnTo>
                    <a:lnTo>
                      <a:pt x="2219" y="237"/>
                    </a:lnTo>
                    <a:lnTo>
                      <a:pt x="2234" y="233"/>
                    </a:lnTo>
                    <a:lnTo>
                      <a:pt x="2249" y="230"/>
                    </a:lnTo>
                    <a:lnTo>
                      <a:pt x="2264" y="228"/>
                    </a:lnTo>
                    <a:lnTo>
                      <a:pt x="2277" y="227"/>
                    </a:lnTo>
                    <a:lnTo>
                      <a:pt x="2291" y="226"/>
                    </a:lnTo>
                    <a:lnTo>
                      <a:pt x="2305" y="226"/>
                    </a:lnTo>
                    <a:lnTo>
                      <a:pt x="2317" y="228"/>
                    </a:lnTo>
                    <a:lnTo>
                      <a:pt x="2330" y="230"/>
                    </a:lnTo>
                    <a:lnTo>
                      <a:pt x="2344" y="234"/>
                    </a:lnTo>
                    <a:lnTo>
                      <a:pt x="2358" y="238"/>
                    </a:lnTo>
                    <a:lnTo>
                      <a:pt x="2371" y="243"/>
                    </a:lnTo>
                    <a:lnTo>
                      <a:pt x="2385" y="249"/>
                    </a:lnTo>
                    <a:lnTo>
                      <a:pt x="2410" y="262"/>
                    </a:lnTo>
                    <a:lnTo>
                      <a:pt x="2435" y="277"/>
                    </a:lnTo>
                    <a:lnTo>
                      <a:pt x="2459" y="294"/>
                    </a:lnTo>
                    <a:lnTo>
                      <a:pt x="2482" y="313"/>
                    </a:lnTo>
                    <a:lnTo>
                      <a:pt x="2505" y="332"/>
                    </a:lnTo>
                    <a:lnTo>
                      <a:pt x="2525" y="353"/>
                    </a:lnTo>
                    <a:lnTo>
                      <a:pt x="2546" y="376"/>
                    </a:lnTo>
                    <a:lnTo>
                      <a:pt x="2566" y="398"/>
                    </a:lnTo>
                    <a:lnTo>
                      <a:pt x="2584" y="421"/>
                    </a:lnTo>
                    <a:lnTo>
                      <a:pt x="2603" y="445"/>
                    </a:lnTo>
                    <a:lnTo>
                      <a:pt x="2637" y="492"/>
                    </a:lnTo>
                    <a:lnTo>
                      <a:pt x="2669" y="538"/>
                    </a:lnTo>
                    <a:lnTo>
                      <a:pt x="2703" y="587"/>
                    </a:lnTo>
                    <a:lnTo>
                      <a:pt x="2716" y="605"/>
                    </a:lnTo>
                    <a:lnTo>
                      <a:pt x="2731" y="622"/>
                    </a:lnTo>
                    <a:lnTo>
                      <a:pt x="2744" y="638"/>
                    </a:lnTo>
                    <a:lnTo>
                      <a:pt x="2760" y="653"/>
                    </a:lnTo>
                    <a:lnTo>
                      <a:pt x="2774" y="667"/>
                    </a:lnTo>
                    <a:lnTo>
                      <a:pt x="2790" y="680"/>
                    </a:lnTo>
                    <a:lnTo>
                      <a:pt x="2805" y="692"/>
                    </a:lnTo>
                    <a:lnTo>
                      <a:pt x="2821" y="703"/>
                    </a:lnTo>
                    <a:lnTo>
                      <a:pt x="2837" y="714"/>
                    </a:lnTo>
                    <a:lnTo>
                      <a:pt x="2853" y="723"/>
                    </a:lnTo>
                    <a:lnTo>
                      <a:pt x="2870" y="731"/>
                    </a:lnTo>
                    <a:lnTo>
                      <a:pt x="2886" y="740"/>
                    </a:lnTo>
                    <a:lnTo>
                      <a:pt x="2904" y="747"/>
                    </a:lnTo>
                    <a:lnTo>
                      <a:pt x="2920" y="753"/>
                    </a:lnTo>
                    <a:lnTo>
                      <a:pt x="2937" y="758"/>
                    </a:lnTo>
                    <a:lnTo>
                      <a:pt x="2954" y="763"/>
                    </a:lnTo>
                    <a:lnTo>
                      <a:pt x="2972" y="767"/>
                    </a:lnTo>
                    <a:lnTo>
                      <a:pt x="2988" y="772"/>
                    </a:lnTo>
                    <a:lnTo>
                      <a:pt x="3006" y="775"/>
                    </a:lnTo>
                    <a:lnTo>
                      <a:pt x="3024" y="778"/>
                    </a:lnTo>
                    <a:lnTo>
                      <a:pt x="3058" y="782"/>
                    </a:lnTo>
                    <a:lnTo>
                      <a:pt x="3092" y="784"/>
                    </a:lnTo>
                    <a:lnTo>
                      <a:pt x="3126" y="784"/>
                    </a:lnTo>
                    <a:lnTo>
                      <a:pt x="3160" y="783"/>
                    </a:lnTo>
                    <a:lnTo>
                      <a:pt x="3192" y="782"/>
                    </a:lnTo>
                    <a:lnTo>
                      <a:pt x="3224" y="779"/>
                    </a:lnTo>
                    <a:lnTo>
                      <a:pt x="3243" y="777"/>
                    </a:lnTo>
                    <a:lnTo>
                      <a:pt x="3261" y="775"/>
                    </a:lnTo>
                    <a:lnTo>
                      <a:pt x="3281" y="772"/>
                    </a:lnTo>
                    <a:lnTo>
                      <a:pt x="3302" y="768"/>
                    </a:lnTo>
                    <a:lnTo>
                      <a:pt x="3322" y="765"/>
                    </a:lnTo>
                    <a:lnTo>
                      <a:pt x="3345" y="761"/>
                    </a:lnTo>
                    <a:lnTo>
                      <a:pt x="3368" y="758"/>
                    </a:lnTo>
                    <a:lnTo>
                      <a:pt x="3392" y="753"/>
                    </a:lnTo>
                    <a:lnTo>
                      <a:pt x="3471" y="740"/>
                    </a:lnTo>
                    <a:lnTo>
                      <a:pt x="3556" y="727"/>
                    </a:lnTo>
                    <a:lnTo>
                      <a:pt x="3600" y="721"/>
                    </a:lnTo>
                    <a:lnTo>
                      <a:pt x="3644" y="717"/>
                    </a:lnTo>
                    <a:lnTo>
                      <a:pt x="3689" y="713"/>
                    </a:lnTo>
                    <a:lnTo>
                      <a:pt x="3732" y="711"/>
                    </a:lnTo>
                    <a:lnTo>
                      <a:pt x="3774" y="711"/>
                    </a:lnTo>
                    <a:lnTo>
                      <a:pt x="3815" y="713"/>
                    </a:lnTo>
                    <a:lnTo>
                      <a:pt x="3835" y="715"/>
                    </a:lnTo>
                    <a:lnTo>
                      <a:pt x="3854" y="717"/>
                    </a:lnTo>
                    <a:lnTo>
                      <a:pt x="3874" y="720"/>
                    </a:lnTo>
                    <a:lnTo>
                      <a:pt x="3891" y="724"/>
                    </a:lnTo>
                    <a:lnTo>
                      <a:pt x="3909" y="728"/>
                    </a:lnTo>
                    <a:lnTo>
                      <a:pt x="3926" y="733"/>
                    </a:lnTo>
                    <a:lnTo>
                      <a:pt x="3942" y="740"/>
                    </a:lnTo>
                    <a:lnTo>
                      <a:pt x="3957" y="746"/>
                    </a:lnTo>
                    <a:lnTo>
                      <a:pt x="3972" y="754"/>
                    </a:lnTo>
                    <a:lnTo>
                      <a:pt x="3985" y="762"/>
                    </a:lnTo>
                    <a:lnTo>
                      <a:pt x="3998" y="772"/>
                    </a:lnTo>
                    <a:lnTo>
                      <a:pt x="4009" y="782"/>
                    </a:lnTo>
                    <a:lnTo>
                      <a:pt x="4025" y="797"/>
                    </a:lnTo>
                    <a:lnTo>
                      <a:pt x="4039" y="813"/>
                    </a:lnTo>
                    <a:lnTo>
                      <a:pt x="4053" y="829"/>
                    </a:lnTo>
                    <a:lnTo>
                      <a:pt x="4066" y="846"/>
                    </a:lnTo>
                    <a:lnTo>
                      <a:pt x="4079" y="863"/>
                    </a:lnTo>
                    <a:lnTo>
                      <a:pt x="4092" y="880"/>
                    </a:lnTo>
                    <a:lnTo>
                      <a:pt x="4103" y="899"/>
                    </a:lnTo>
                    <a:lnTo>
                      <a:pt x="4116" y="916"/>
                    </a:lnTo>
                    <a:lnTo>
                      <a:pt x="4126" y="935"/>
                    </a:lnTo>
                    <a:lnTo>
                      <a:pt x="4136" y="955"/>
                    </a:lnTo>
                    <a:lnTo>
                      <a:pt x="4147" y="974"/>
                    </a:lnTo>
                    <a:lnTo>
                      <a:pt x="4157" y="994"/>
                    </a:lnTo>
                    <a:lnTo>
                      <a:pt x="4165" y="1014"/>
                    </a:lnTo>
                    <a:lnTo>
                      <a:pt x="4175" y="1035"/>
                    </a:lnTo>
                    <a:lnTo>
                      <a:pt x="4183" y="1056"/>
                    </a:lnTo>
                    <a:lnTo>
                      <a:pt x="4190" y="1078"/>
                    </a:lnTo>
                    <a:lnTo>
                      <a:pt x="4205" y="1122"/>
                    </a:lnTo>
                    <a:lnTo>
                      <a:pt x="4217" y="1169"/>
                    </a:lnTo>
                    <a:lnTo>
                      <a:pt x="4226" y="1217"/>
                    </a:lnTo>
                    <a:lnTo>
                      <a:pt x="4236" y="1267"/>
                    </a:lnTo>
                    <a:lnTo>
                      <a:pt x="4242" y="1319"/>
                    </a:lnTo>
                    <a:lnTo>
                      <a:pt x="4246" y="1372"/>
                    </a:lnTo>
                    <a:lnTo>
                      <a:pt x="4249" y="1428"/>
                    </a:lnTo>
                    <a:lnTo>
                      <a:pt x="4250" y="1486"/>
                    </a:lnTo>
                    <a:lnTo>
                      <a:pt x="4249" y="1520"/>
                    </a:lnTo>
                    <a:lnTo>
                      <a:pt x="4247" y="1567"/>
                    </a:lnTo>
                    <a:lnTo>
                      <a:pt x="4243" y="1624"/>
                    </a:lnTo>
                    <a:lnTo>
                      <a:pt x="4239" y="1691"/>
                    </a:lnTo>
                    <a:lnTo>
                      <a:pt x="4225" y="1853"/>
                    </a:lnTo>
                    <a:lnTo>
                      <a:pt x="4208" y="2045"/>
                    </a:lnTo>
                    <a:lnTo>
                      <a:pt x="4186" y="2261"/>
                    </a:lnTo>
                    <a:lnTo>
                      <a:pt x="4163" y="2495"/>
                    </a:lnTo>
                    <a:lnTo>
                      <a:pt x="4138" y="2739"/>
                    </a:lnTo>
                    <a:lnTo>
                      <a:pt x="4112" y="2986"/>
                    </a:lnTo>
                    <a:lnTo>
                      <a:pt x="4062" y="3464"/>
                    </a:lnTo>
                    <a:lnTo>
                      <a:pt x="4017" y="3874"/>
                    </a:lnTo>
                    <a:lnTo>
                      <a:pt x="3985" y="4165"/>
                    </a:lnTo>
                    <a:lnTo>
                      <a:pt x="3972" y="4280"/>
                    </a:lnTo>
                    <a:lnTo>
                      <a:pt x="3972" y="4291"/>
                    </a:lnTo>
                    <a:lnTo>
                      <a:pt x="3972" y="4302"/>
                    </a:lnTo>
                    <a:lnTo>
                      <a:pt x="3974" y="4314"/>
                    </a:lnTo>
                    <a:lnTo>
                      <a:pt x="3976" y="4324"/>
                    </a:lnTo>
                    <a:lnTo>
                      <a:pt x="3980" y="4334"/>
                    </a:lnTo>
                    <a:lnTo>
                      <a:pt x="3984" y="4345"/>
                    </a:lnTo>
                    <a:lnTo>
                      <a:pt x="3989" y="4354"/>
                    </a:lnTo>
                    <a:lnTo>
                      <a:pt x="3997" y="4362"/>
                    </a:lnTo>
                    <a:lnTo>
                      <a:pt x="4003" y="4371"/>
                    </a:lnTo>
                    <a:lnTo>
                      <a:pt x="4011" y="4378"/>
                    </a:lnTo>
                    <a:lnTo>
                      <a:pt x="4019" y="4385"/>
                    </a:lnTo>
                    <a:lnTo>
                      <a:pt x="4030" y="4390"/>
                    </a:lnTo>
                    <a:lnTo>
                      <a:pt x="4039" y="4395"/>
                    </a:lnTo>
                    <a:lnTo>
                      <a:pt x="4049" y="4400"/>
                    </a:lnTo>
                    <a:lnTo>
                      <a:pt x="4061" y="4403"/>
                    </a:lnTo>
                    <a:lnTo>
                      <a:pt x="4072" y="4405"/>
                    </a:lnTo>
                    <a:lnTo>
                      <a:pt x="4084" y="4405"/>
                    </a:lnTo>
                    <a:lnTo>
                      <a:pt x="4095" y="4405"/>
                    </a:lnTo>
                    <a:lnTo>
                      <a:pt x="4106" y="4403"/>
                    </a:lnTo>
                    <a:lnTo>
                      <a:pt x="4117" y="4401"/>
                    </a:lnTo>
                    <a:lnTo>
                      <a:pt x="4127" y="4397"/>
                    </a:lnTo>
                    <a:lnTo>
                      <a:pt x="4137" y="4392"/>
                    </a:lnTo>
                    <a:lnTo>
                      <a:pt x="4147" y="4387"/>
                    </a:lnTo>
                    <a:lnTo>
                      <a:pt x="4155" y="4380"/>
                    </a:lnTo>
                    <a:lnTo>
                      <a:pt x="4163" y="4374"/>
                    </a:lnTo>
                    <a:lnTo>
                      <a:pt x="4170" y="4365"/>
                    </a:lnTo>
                    <a:lnTo>
                      <a:pt x="4178" y="4357"/>
                    </a:lnTo>
                    <a:lnTo>
                      <a:pt x="4183" y="4348"/>
                    </a:lnTo>
                    <a:lnTo>
                      <a:pt x="4188" y="4338"/>
                    </a:lnTo>
                    <a:lnTo>
                      <a:pt x="4192" y="4327"/>
                    </a:lnTo>
                    <a:lnTo>
                      <a:pt x="4195" y="4316"/>
                    </a:lnTo>
                    <a:lnTo>
                      <a:pt x="4197" y="4304"/>
                    </a:lnTo>
                    <a:lnTo>
                      <a:pt x="4212" y="4167"/>
                    </a:lnTo>
                    <a:lnTo>
                      <a:pt x="4245" y="3865"/>
                    </a:lnTo>
                    <a:lnTo>
                      <a:pt x="4290" y="3450"/>
                    </a:lnTo>
                    <a:lnTo>
                      <a:pt x="4341" y="2974"/>
                    </a:lnTo>
                    <a:lnTo>
                      <a:pt x="4366" y="2729"/>
                    </a:lnTo>
                    <a:lnTo>
                      <a:pt x="4391" y="2488"/>
                    </a:lnTo>
                    <a:lnTo>
                      <a:pt x="4413" y="2257"/>
                    </a:lnTo>
                    <a:lnTo>
                      <a:pt x="4434" y="2043"/>
                    </a:lnTo>
                    <a:lnTo>
                      <a:pt x="4452" y="1853"/>
                    </a:lnTo>
                    <a:lnTo>
                      <a:pt x="4464" y="1692"/>
                    </a:lnTo>
                    <a:lnTo>
                      <a:pt x="4469" y="1625"/>
                    </a:lnTo>
                    <a:lnTo>
                      <a:pt x="4473" y="1568"/>
                    </a:lnTo>
                    <a:lnTo>
                      <a:pt x="4475" y="1521"/>
                    </a:lnTo>
                    <a:lnTo>
                      <a:pt x="4476" y="1486"/>
                    </a:lnTo>
                    <a:lnTo>
                      <a:pt x="4475" y="1451"/>
                    </a:lnTo>
                    <a:lnTo>
                      <a:pt x="4474" y="1417"/>
                    </a:lnTo>
                    <a:lnTo>
                      <a:pt x="4473" y="1383"/>
                    </a:lnTo>
                    <a:lnTo>
                      <a:pt x="4471" y="1350"/>
                    </a:lnTo>
                    <a:lnTo>
                      <a:pt x="4468" y="1316"/>
                    </a:lnTo>
                    <a:lnTo>
                      <a:pt x="4465" y="1284"/>
                    </a:lnTo>
                    <a:lnTo>
                      <a:pt x="4461" y="1252"/>
                    </a:lnTo>
                    <a:lnTo>
                      <a:pt x="4457" y="1221"/>
                    </a:lnTo>
                    <a:lnTo>
                      <a:pt x="4452" y="1191"/>
                    </a:lnTo>
                    <a:lnTo>
                      <a:pt x="4446" y="1160"/>
                    </a:lnTo>
                    <a:lnTo>
                      <a:pt x="4440" y="1131"/>
                    </a:lnTo>
                    <a:lnTo>
                      <a:pt x="4433" y="1102"/>
                    </a:lnTo>
                    <a:lnTo>
                      <a:pt x="4426" y="1073"/>
                    </a:lnTo>
                    <a:lnTo>
                      <a:pt x="4418" y="1046"/>
                    </a:lnTo>
                    <a:lnTo>
                      <a:pt x="4409" y="1018"/>
                    </a:lnTo>
                    <a:lnTo>
                      <a:pt x="4400" y="991"/>
                    </a:lnTo>
                    <a:lnTo>
                      <a:pt x="4390" y="964"/>
                    </a:lnTo>
                    <a:lnTo>
                      <a:pt x="4379" y="938"/>
                    </a:lnTo>
                    <a:lnTo>
                      <a:pt x="4368" y="912"/>
                    </a:lnTo>
                    <a:lnTo>
                      <a:pt x="4357" y="887"/>
                    </a:lnTo>
                    <a:lnTo>
                      <a:pt x="4344" y="863"/>
                    </a:lnTo>
                    <a:lnTo>
                      <a:pt x="4332" y="839"/>
                    </a:lnTo>
                    <a:lnTo>
                      <a:pt x="4318" y="815"/>
                    </a:lnTo>
                    <a:lnTo>
                      <a:pt x="4304" y="791"/>
                    </a:lnTo>
                    <a:lnTo>
                      <a:pt x="4289" y="768"/>
                    </a:lnTo>
                    <a:lnTo>
                      <a:pt x="4274" y="747"/>
                    </a:lnTo>
                    <a:lnTo>
                      <a:pt x="4258" y="725"/>
                    </a:lnTo>
                    <a:lnTo>
                      <a:pt x="4242" y="703"/>
                    </a:lnTo>
                    <a:lnTo>
                      <a:pt x="4224" y="683"/>
                    </a:lnTo>
                    <a:lnTo>
                      <a:pt x="4207" y="662"/>
                    </a:lnTo>
                    <a:lnTo>
                      <a:pt x="4188" y="642"/>
                    </a:lnTo>
                    <a:lnTo>
                      <a:pt x="4169" y="623"/>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2202">
                <a:extLst>
                  <a:ext uri="{FF2B5EF4-FFF2-40B4-BE49-F238E27FC236}">
                    <a16:creationId xmlns:a16="http://schemas.microsoft.com/office/drawing/2014/main" id="{58CF4CA4-79FA-461C-B20A-1F04288A2E8F}"/>
                  </a:ext>
                </a:extLst>
              </p:cNvPr>
              <p:cNvSpPr>
                <a:spLocks/>
              </p:cNvSpPr>
              <p:nvPr/>
            </p:nvSpPr>
            <p:spPr bwMode="auto">
              <a:xfrm>
                <a:off x="3627" y="2926"/>
                <a:ext cx="76" cy="35"/>
              </a:xfrm>
              <a:custGeom>
                <a:avLst/>
                <a:gdLst>
                  <a:gd name="T0" fmla="*/ 0 w 1137"/>
                  <a:gd name="T1" fmla="*/ 0 h 517"/>
                  <a:gd name="T2" fmla="*/ 0 w 1137"/>
                  <a:gd name="T3" fmla="*/ 0 h 517"/>
                  <a:gd name="T4" fmla="*/ 0 w 1137"/>
                  <a:gd name="T5" fmla="*/ 0 h 517"/>
                  <a:gd name="T6" fmla="*/ 0 w 1137"/>
                  <a:gd name="T7" fmla="*/ 0 h 517"/>
                  <a:gd name="T8" fmla="*/ 0 w 1137"/>
                  <a:gd name="T9" fmla="*/ 0 h 517"/>
                  <a:gd name="T10" fmla="*/ 0 w 1137"/>
                  <a:gd name="T11" fmla="*/ 0 h 517"/>
                  <a:gd name="T12" fmla="*/ 0 w 1137"/>
                  <a:gd name="T13" fmla="*/ 0 h 517"/>
                  <a:gd name="T14" fmla="*/ 0 w 1137"/>
                  <a:gd name="T15" fmla="*/ 0 h 517"/>
                  <a:gd name="T16" fmla="*/ 0 w 1137"/>
                  <a:gd name="T17" fmla="*/ 0 h 517"/>
                  <a:gd name="T18" fmla="*/ 0 w 1137"/>
                  <a:gd name="T19" fmla="*/ 0 h 517"/>
                  <a:gd name="T20" fmla="*/ 0 w 1137"/>
                  <a:gd name="T21" fmla="*/ 0 h 517"/>
                  <a:gd name="T22" fmla="*/ 0 w 1137"/>
                  <a:gd name="T23" fmla="*/ 0 h 517"/>
                  <a:gd name="T24" fmla="*/ 0 w 1137"/>
                  <a:gd name="T25" fmla="*/ 0 h 517"/>
                  <a:gd name="T26" fmla="*/ 0 w 1137"/>
                  <a:gd name="T27" fmla="*/ 0 h 517"/>
                  <a:gd name="T28" fmla="*/ 0 w 1137"/>
                  <a:gd name="T29" fmla="*/ 0 h 517"/>
                  <a:gd name="T30" fmla="*/ 0 w 1137"/>
                  <a:gd name="T31" fmla="*/ 0 h 517"/>
                  <a:gd name="T32" fmla="*/ 0 w 1137"/>
                  <a:gd name="T33" fmla="*/ 0 h 517"/>
                  <a:gd name="T34" fmla="*/ 0 w 1137"/>
                  <a:gd name="T35" fmla="*/ 0 h 517"/>
                  <a:gd name="T36" fmla="*/ 0 w 1137"/>
                  <a:gd name="T37" fmla="*/ 0 h 517"/>
                  <a:gd name="T38" fmla="*/ 0 w 1137"/>
                  <a:gd name="T39" fmla="*/ 0 h 517"/>
                  <a:gd name="T40" fmla="*/ 0 w 1137"/>
                  <a:gd name="T41" fmla="*/ 0 h 517"/>
                  <a:gd name="T42" fmla="*/ 0 w 1137"/>
                  <a:gd name="T43" fmla="*/ 0 h 517"/>
                  <a:gd name="T44" fmla="*/ 0 w 1137"/>
                  <a:gd name="T45" fmla="*/ 0 h 517"/>
                  <a:gd name="T46" fmla="*/ 0 w 1137"/>
                  <a:gd name="T47" fmla="*/ 0 h 517"/>
                  <a:gd name="T48" fmla="*/ 0 w 1137"/>
                  <a:gd name="T49" fmla="*/ 0 h 517"/>
                  <a:gd name="T50" fmla="*/ 0 w 1137"/>
                  <a:gd name="T51" fmla="*/ 0 h 517"/>
                  <a:gd name="T52" fmla="*/ 0 w 1137"/>
                  <a:gd name="T53" fmla="*/ 0 h 517"/>
                  <a:gd name="T54" fmla="*/ 0 w 1137"/>
                  <a:gd name="T55" fmla="*/ 0 h 517"/>
                  <a:gd name="T56" fmla="*/ 0 w 1137"/>
                  <a:gd name="T57" fmla="*/ 0 h 517"/>
                  <a:gd name="T58" fmla="*/ 0 w 1137"/>
                  <a:gd name="T59" fmla="*/ 0 h 517"/>
                  <a:gd name="T60" fmla="*/ 0 w 1137"/>
                  <a:gd name="T61" fmla="*/ 0 h 517"/>
                  <a:gd name="T62" fmla="*/ 0 w 1137"/>
                  <a:gd name="T63" fmla="*/ 0 h 517"/>
                  <a:gd name="T64" fmla="*/ 0 w 1137"/>
                  <a:gd name="T65" fmla="*/ 0 h 517"/>
                  <a:gd name="T66" fmla="*/ 0 w 1137"/>
                  <a:gd name="T67" fmla="*/ 0 h 517"/>
                  <a:gd name="T68" fmla="*/ 0 w 1137"/>
                  <a:gd name="T69" fmla="*/ 0 h 517"/>
                  <a:gd name="T70" fmla="*/ 0 w 1137"/>
                  <a:gd name="T71" fmla="*/ 0 h 517"/>
                  <a:gd name="T72" fmla="*/ 0 w 1137"/>
                  <a:gd name="T73" fmla="*/ 0 h 517"/>
                  <a:gd name="T74" fmla="*/ 0 w 1137"/>
                  <a:gd name="T75" fmla="*/ 0 h 517"/>
                  <a:gd name="T76" fmla="*/ 0 w 1137"/>
                  <a:gd name="T77" fmla="*/ 0 h 517"/>
                  <a:gd name="T78" fmla="*/ 0 w 1137"/>
                  <a:gd name="T79" fmla="*/ 0 h 517"/>
                  <a:gd name="T80" fmla="*/ 0 w 1137"/>
                  <a:gd name="T81" fmla="*/ 0 h 517"/>
                  <a:gd name="T82" fmla="*/ 0 w 1137"/>
                  <a:gd name="T83" fmla="*/ 0 h 517"/>
                  <a:gd name="T84" fmla="*/ 0 w 1137"/>
                  <a:gd name="T85" fmla="*/ 0 h 517"/>
                  <a:gd name="T86" fmla="*/ 0 w 1137"/>
                  <a:gd name="T87" fmla="*/ 0 h 517"/>
                  <a:gd name="T88" fmla="*/ 0 w 1137"/>
                  <a:gd name="T89" fmla="*/ 0 h 517"/>
                  <a:gd name="T90" fmla="*/ 0 w 1137"/>
                  <a:gd name="T91" fmla="*/ 0 h 517"/>
                  <a:gd name="T92" fmla="*/ 0 w 1137"/>
                  <a:gd name="T93" fmla="*/ 0 h 517"/>
                  <a:gd name="T94" fmla="*/ 0 w 1137"/>
                  <a:gd name="T95" fmla="*/ 0 h 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137" h="517">
                    <a:moveTo>
                      <a:pt x="188" y="415"/>
                    </a:moveTo>
                    <a:lnTo>
                      <a:pt x="218" y="390"/>
                    </a:lnTo>
                    <a:lnTo>
                      <a:pt x="247" y="366"/>
                    </a:lnTo>
                    <a:lnTo>
                      <a:pt x="273" y="344"/>
                    </a:lnTo>
                    <a:lnTo>
                      <a:pt x="298" y="324"/>
                    </a:lnTo>
                    <a:lnTo>
                      <a:pt x="322" y="307"/>
                    </a:lnTo>
                    <a:lnTo>
                      <a:pt x="345" y="291"/>
                    </a:lnTo>
                    <a:lnTo>
                      <a:pt x="367" y="277"/>
                    </a:lnTo>
                    <a:lnTo>
                      <a:pt x="388" y="265"/>
                    </a:lnTo>
                    <a:lnTo>
                      <a:pt x="408" y="255"/>
                    </a:lnTo>
                    <a:lnTo>
                      <a:pt x="429" y="247"/>
                    </a:lnTo>
                    <a:lnTo>
                      <a:pt x="448" y="240"/>
                    </a:lnTo>
                    <a:lnTo>
                      <a:pt x="468" y="234"/>
                    </a:lnTo>
                    <a:lnTo>
                      <a:pt x="488" y="230"/>
                    </a:lnTo>
                    <a:lnTo>
                      <a:pt x="508" y="227"/>
                    </a:lnTo>
                    <a:lnTo>
                      <a:pt x="529" y="226"/>
                    </a:lnTo>
                    <a:lnTo>
                      <a:pt x="550" y="225"/>
                    </a:lnTo>
                    <a:lnTo>
                      <a:pt x="562" y="226"/>
                    </a:lnTo>
                    <a:lnTo>
                      <a:pt x="573" y="227"/>
                    </a:lnTo>
                    <a:lnTo>
                      <a:pt x="586" y="228"/>
                    </a:lnTo>
                    <a:lnTo>
                      <a:pt x="598" y="230"/>
                    </a:lnTo>
                    <a:lnTo>
                      <a:pt x="623" y="236"/>
                    </a:lnTo>
                    <a:lnTo>
                      <a:pt x="649" y="244"/>
                    </a:lnTo>
                    <a:lnTo>
                      <a:pt x="675" y="254"/>
                    </a:lnTo>
                    <a:lnTo>
                      <a:pt x="701" y="266"/>
                    </a:lnTo>
                    <a:lnTo>
                      <a:pt x="726" y="280"/>
                    </a:lnTo>
                    <a:lnTo>
                      <a:pt x="752" y="295"/>
                    </a:lnTo>
                    <a:lnTo>
                      <a:pt x="778" y="312"/>
                    </a:lnTo>
                    <a:lnTo>
                      <a:pt x="803" y="331"/>
                    </a:lnTo>
                    <a:lnTo>
                      <a:pt x="827" y="350"/>
                    </a:lnTo>
                    <a:lnTo>
                      <a:pt x="850" y="372"/>
                    </a:lnTo>
                    <a:lnTo>
                      <a:pt x="872" y="394"/>
                    </a:lnTo>
                    <a:lnTo>
                      <a:pt x="893" y="417"/>
                    </a:lnTo>
                    <a:lnTo>
                      <a:pt x="913" y="441"/>
                    </a:lnTo>
                    <a:lnTo>
                      <a:pt x="930" y="466"/>
                    </a:lnTo>
                    <a:lnTo>
                      <a:pt x="937" y="475"/>
                    </a:lnTo>
                    <a:lnTo>
                      <a:pt x="945" y="484"/>
                    </a:lnTo>
                    <a:lnTo>
                      <a:pt x="953" y="492"/>
                    </a:lnTo>
                    <a:lnTo>
                      <a:pt x="962" y="498"/>
                    </a:lnTo>
                    <a:lnTo>
                      <a:pt x="972" y="503"/>
                    </a:lnTo>
                    <a:lnTo>
                      <a:pt x="981" y="508"/>
                    </a:lnTo>
                    <a:lnTo>
                      <a:pt x="991" y="512"/>
                    </a:lnTo>
                    <a:lnTo>
                      <a:pt x="1002" y="515"/>
                    </a:lnTo>
                    <a:lnTo>
                      <a:pt x="1013" y="516"/>
                    </a:lnTo>
                    <a:lnTo>
                      <a:pt x="1023" y="517"/>
                    </a:lnTo>
                    <a:lnTo>
                      <a:pt x="1035" y="517"/>
                    </a:lnTo>
                    <a:lnTo>
                      <a:pt x="1045" y="515"/>
                    </a:lnTo>
                    <a:lnTo>
                      <a:pt x="1056" y="513"/>
                    </a:lnTo>
                    <a:lnTo>
                      <a:pt x="1067" y="508"/>
                    </a:lnTo>
                    <a:lnTo>
                      <a:pt x="1077" y="503"/>
                    </a:lnTo>
                    <a:lnTo>
                      <a:pt x="1087" y="498"/>
                    </a:lnTo>
                    <a:lnTo>
                      <a:pt x="1096" y="491"/>
                    </a:lnTo>
                    <a:lnTo>
                      <a:pt x="1105" y="484"/>
                    </a:lnTo>
                    <a:lnTo>
                      <a:pt x="1112" y="474"/>
                    </a:lnTo>
                    <a:lnTo>
                      <a:pt x="1118" y="466"/>
                    </a:lnTo>
                    <a:lnTo>
                      <a:pt x="1124" y="457"/>
                    </a:lnTo>
                    <a:lnTo>
                      <a:pt x="1129" y="446"/>
                    </a:lnTo>
                    <a:lnTo>
                      <a:pt x="1132" y="436"/>
                    </a:lnTo>
                    <a:lnTo>
                      <a:pt x="1135" y="426"/>
                    </a:lnTo>
                    <a:lnTo>
                      <a:pt x="1136" y="415"/>
                    </a:lnTo>
                    <a:lnTo>
                      <a:pt x="1137" y="404"/>
                    </a:lnTo>
                    <a:lnTo>
                      <a:pt x="1137" y="394"/>
                    </a:lnTo>
                    <a:lnTo>
                      <a:pt x="1135" y="382"/>
                    </a:lnTo>
                    <a:lnTo>
                      <a:pt x="1133" y="372"/>
                    </a:lnTo>
                    <a:lnTo>
                      <a:pt x="1129" y="362"/>
                    </a:lnTo>
                    <a:lnTo>
                      <a:pt x="1124" y="351"/>
                    </a:lnTo>
                    <a:lnTo>
                      <a:pt x="1118" y="341"/>
                    </a:lnTo>
                    <a:lnTo>
                      <a:pt x="1105" y="322"/>
                    </a:lnTo>
                    <a:lnTo>
                      <a:pt x="1092" y="304"/>
                    </a:lnTo>
                    <a:lnTo>
                      <a:pt x="1078" y="286"/>
                    </a:lnTo>
                    <a:lnTo>
                      <a:pt x="1064" y="269"/>
                    </a:lnTo>
                    <a:lnTo>
                      <a:pt x="1048" y="252"/>
                    </a:lnTo>
                    <a:lnTo>
                      <a:pt x="1033" y="234"/>
                    </a:lnTo>
                    <a:lnTo>
                      <a:pt x="1017" y="219"/>
                    </a:lnTo>
                    <a:lnTo>
                      <a:pt x="1001" y="202"/>
                    </a:lnTo>
                    <a:lnTo>
                      <a:pt x="984" y="188"/>
                    </a:lnTo>
                    <a:lnTo>
                      <a:pt x="967" y="172"/>
                    </a:lnTo>
                    <a:lnTo>
                      <a:pt x="950" y="158"/>
                    </a:lnTo>
                    <a:lnTo>
                      <a:pt x="932" y="144"/>
                    </a:lnTo>
                    <a:lnTo>
                      <a:pt x="896" y="119"/>
                    </a:lnTo>
                    <a:lnTo>
                      <a:pt x="859" y="95"/>
                    </a:lnTo>
                    <a:lnTo>
                      <a:pt x="840" y="83"/>
                    </a:lnTo>
                    <a:lnTo>
                      <a:pt x="821" y="73"/>
                    </a:lnTo>
                    <a:lnTo>
                      <a:pt x="802" y="64"/>
                    </a:lnTo>
                    <a:lnTo>
                      <a:pt x="782" y="55"/>
                    </a:lnTo>
                    <a:lnTo>
                      <a:pt x="763" y="46"/>
                    </a:lnTo>
                    <a:lnTo>
                      <a:pt x="743" y="38"/>
                    </a:lnTo>
                    <a:lnTo>
                      <a:pt x="723" y="31"/>
                    </a:lnTo>
                    <a:lnTo>
                      <a:pt x="704" y="25"/>
                    </a:lnTo>
                    <a:lnTo>
                      <a:pt x="685" y="18"/>
                    </a:lnTo>
                    <a:lnTo>
                      <a:pt x="665" y="14"/>
                    </a:lnTo>
                    <a:lnTo>
                      <a:pt x="646" y="9"/>
                    </a:lnTo>
                    <a:lnTo>
                      <a:pt x="626" y="6"/>
                    </a:lnTo>
                    <a:lnTo>
                      <a:pt x="607" y="3"/>
                    </a:lnTo>
                    <a:lnTo>
                      <a:pt x="588" y="1"/>
                    </a:lnTo>
                    <a:lnTo>
                      <a:pt x="568" y="0"/>
                    </a:lnTo>
                    <a:lnTo>
                      <a:pt x="550" y="0"/>
                    </a:lnTo>
                    <a:lnTo>
                      <a:pt x="513" y="1"/>
                    </a:lnTo>
                    <a:lnTo>
                      <a:pt x="478" y="4"/>
                    </a:lnTo>
                    <a:lnTo>
                      <a:pt x="445" y="8"/>
                    </a:lnTo>
                    <a:lnTo>
                      <a:pt x="412" y="15"/>
                    </a:lnTo>
                    <a:lnTo>
                      <a:pt x="380" y="25"/>
                    </a:lnTo>
                    <a:lnTo>
                      <a:pt x="349" y="35"/>
                    </a:lnTo>
                    <a:lnTo>
                      <a:pt x="319" y="47"/>
                    </a:lnTo>
                    <a:lnTo>
                      <a:pt x="289" y="62"/>
                    </a:lnTo>
                    <a:lnTo>
                      <a:pt x="258" y="78"/>
                    </a:lnTo>
                    <a:lnTo>
                      <a:pt x="228" y="97"/>
                    </a:lnTo>
                    <a:lnTo>
                      <a:pt x="198" y="118"/>
                    </a:lnTo>
                    <a:lnTo>
                      <a:pt x="168" y="139"/>
                    </a:lnTo>
                    <a:lnTo>
                      <a:pt x="136" y="163"/>
                    </a:lnTo>
                    <a:lnTo>
                      <a:pt x="104" y="189"/>
                    </a:lnTo>
                    <a:lnTo>
                      <a:pt x="72" y="217"/>
                    </a:lnTo>
                    <a:lnTo>
                      <a:pt x="38" y="247"/>
                    </a:lnTo>
                    <a:lnTo>
                      <a:pt x="30" y="255"/>
                    </a:lnTo>
                    <a:lnTo>
                      <a:pt x="22" y="264"/>
                    </a:lnTo>
                    <a:lnTo>
                      <a:pt x="16" y="274"/>
                    </a:lnTo>
                    <a:lnTo>
                      <a:pt x="11" y="283"/>
                    </a:lnTo>
                    <a:lnTo>
                      <a:pt x="7" y="293"/>
                    </a:lnTo>
                    <a:lnTo>
                      <a:pt x="4" y="304"/>
                    </a:lnTo>
                    <a:lnTo>
                      <a:pt x="2" y="314"/>
                    </a:lnTo>
                    <a:lnTo>
                      <a:pt x="0" y="325"/>
                    </a:lnTo>
                    <a:lnTo>
                      <a:pt x="0" y="336"/>
                    </a:lnTo>
                    <a:lnTo>
                      <a:pt x="1" y="347"/>
                    </a:lnTo>
                    <a:lnTo>
                      <a:pt x="3" y="357"/>
                    </a:lnTo>
                    <a:lnTo>
                      <a:pt x="6" y="368"/>
                    </a:lnTo>
                    <a:lnTo>
                      <a:pt x="10" y="378"/>
                    </a:lnTo>
                    <a:lnTo>
                      <a:pt x="15" y="388"/>
                    </a:lnTo>
                    <a:lnTo>
                      <a:pt x="21" y="398"/>
                    </a:lnTo>
                    <a:lnTo>
                      <a:pt x="29" y="407"/>
                    </a:lnTo>
                    <a:lnTo>
                      <a:pt x="37" y="415"/>
                    </a:lnTo>
                    <a:lnTo>
                      <a:pt x="45" y="423"/>
                    </a:lnTo>
                    <a:lnTo>
                      <a:pt x="54" y="429"/>
                    </a:lnTo>
                    <a:lnTo>
                      <a:pt x="65" y="434"/>
                    </a:lnTo>
                    <a:lnTo>
                      <a:pt x="74" y="438"/>
                    </a:lnTo>
                    <a:lnTo>
                      <a:pt x="84" y="441"/>
                    </a:lnTo>
                    <a:lnTo>
                      <a:pt x="96" y="443"/>
                    </a:lnTo>
                    <a:lnTo>
                      <a:pt x="106" y="444"/>
                    </a:lnTo>
                    <a:lnTo>
                      <a:pt x="117" y="444"/>
                    </a:lnTo>
                    <a:lnTo>
                      <a:pt x="128" y="443"/>
                    </a:lnTo>
                    <a:lnTo>
                      <a:pt x="138" y="441"/>
                    </a:lnTo>
                    <a:lnTo>
                      <a:pt x="149" y="438"/>
                    </a:lnTo>
                    <a:lnTo>
                      <a:pt x="160" y="434"/>
                    </a:lnTo>
                    <a:lnTo>
                      <a:pt x="169" y="430"/>
                    </a:lnTo>
                    <a:lnTo>
                      <a:pt x="178" y="424"/>
                    </a:lnTo>
                    <a:lnTo>
                      <a:pt x="188" y="415"/>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2203">
                <a:extLst>
                  <a:ext uri="{FF2B5EF4-FFF2-40B4-BE49-F238E27FC236}">
                    <a16:creationId xmlns:a16="http://schemas.microsoft.com/office/drawing/2014/main" id="{3D704451-D4BF-4FEF-B0BD-2556C61DAA21}"/>
                  </a:ext>
                </a:extLst>
              </p:cNvPr>
              <p:cNvSpPr>
                <a:spLocks/>
              </p:cNvSpPr>
              <p:nvPr/>
            </p:nvSpPr>
            <p:spPr bwMode="auto">
              <a:xfrm>
                <a:off x="3650" y="2963"/>
                <a:ext cx="15" cy="48"/>
              </a:xfrm>
              <a:custGeom>
                <a:avLst/>
                <a:gdLst>
                  <a:gd name="T0" fmla="*/ 0 w 226"/>
                  <a:gd name="T1" fmla="*/ 0 h 717"/>
                  <a:gd name="T2" fmla="*/ 0 w 226"/>
                  <a:gd name="T3" fmla="*/ 0 h 717"/>
                  <a:gd name="T4" fmla="*/ 0 w 226"/>
                  <a:gd name="T5" fmla="*/ 0 h 717"/>
                  <a:gd name="T6" fmla="*/ 0 w 226"/>
                  <a:gd name="T7" fmla="*/ 0 h 717"/>
                  <a:gd name="T8" fmla="*/ 0 w 226"/>
                  <a:gd name="T9" fmla="*/ 0 h 717"/>
                  <a:gd name="T10" fmla="*/ 0 w 226"/>
                  <a:gd name="T11" fmla="*/ 0 h 717"/>
                  <a:gd name="T12" fmla="*/ 0 w 226"/>
                  <a:gd name="T13" fmla="*/ 0 h 717"/>
                  <a:gd name="T14" fmla="*/ 0 w 226"/>
                  <a:gd name="T15" fmla="*/ 0 h 717"/>
                  <a:gd name="T16" fmla="*/ 0 w 226"/>
                  <a:gd name="T17" fmla="*/ 0 h 717"/>
                  <a:gd name="T18" fmla="*/ 0 w 226"/>
                  <a:gd name="T19" fmla="*/ 0 h 717"/>
                  <a:gd name="T20" fmla="*/ 0 w 226"/>
                  <a:gd name="T21" fmla="*/ 0 h 717"/>
                  <a:gd name="T22" fmla="*/ 0 w 226"/>
                  <a:gd name="T23" fmla="*/ 0 h 717"/>
                  <a:gd name="T24" fmla="*/ 0 w 226"/>
                  <a:gd name="T25" fmla="*/ 0 h 717"/>
                  <a:gd name="T26" fmla="*/ 0 w 226"/>
                  <a:gd name="T27" fmla="*/ 0 h 717"/>
                  <a:gd name="T28" fmla="*/ 0 w 226"/>
                  <a:gd name="T29" fmla="*/ 0 h 717"/>
                  <a:gd name="T30" fmla="*/ 0 w 226"/>
                  <a:gd name="T31" fmla="*/ 0 h 717"/>
                  <a:gd name="T32" fmla="*/ 0 w 226"/>
                  <a:gd name="T33" fmla="*/ 0 h 717"/>
                  <a:gd name="T34" fmla="*/ 0 w 226"/>
                  <a:gd name="T35" fmla="*/ 0 h 717"/>
                  <a:gd name="T36" fmla="*/ 0 w 226"/>
                  <a:gd name="T37" fmla="*/ 0 h 717"/>
                  <a:gd name="T38" fmla="*/ 0 w 226"/>
                  <a:gd name="T39" fmla="*/ 0 h 717"/>
                  <a:gd name="T40" fmla="*/ 0 w 226"/>
                  <a:gd name="T41" fmla="*/ 0 h 717"/>
                  <a:gd name="T42" fmla="*/ 0 w 226"/>
                  <a:gd name="T43" fmla="*/ 0 h 717"/>
                  <a:gd name="T44" fmla="*/ 0 w 226"/>
                  <a:gd name="T45" fmla="*/ 0 h 717"/>
                  <a:gd name="T46" fmla="*/ 0 w 226"/>
                  <a:gd name="T47" fmla="*/ 0 h 717"/>
                  <a:gd name="T48" fmla="*/ 0 w 226"/>
                  <a:gd name="T49" fmla="*/ 0 h 717"/>
                  <a:gd name="T50" fmla="*/ 0 w 226"/>
                  <a:gd name="T51" fmla="*/ 0 h 717"/>
                  <a:gd name="T52" fmla="*/ 0 w 226"/>
                  <a:gd name="T53" fmla="*/ 0 h 717"/>
                  <a:gd name="T54" fmla="*/ 0 w 226"/>
                  <a:gd name="T55" fmla="*/ 0 h 717"/>
                  <a:gd name="T56" fmla="*/ 0 w 226"/>
                  <a:gd name="T57" fmla="*/ 0 h 717"/>
                  <a:gd name="T58" fmla="*/ 0 w 226"/>
                  <a:gd name="T59" fmla="*/ 0 h 717"/>
                  <a:gd name="T60" fmla="*/ 0 w 226"/>
                  <a:gd name="T61" fmla="*/ 0 h 717"/>
                  <a:gd name="T62" fmla="*/ 0 w 226"/>
                  <a:gd name="T63" fmla="*/ 0 h 717"/>
                  <a:gd name="T64" fmla="*/ 0 w 226"/>
                  <a:gd name="T65" fmla="*/ 0 h 7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6" h="717">
                    <a:moveTo>
                      <a:pt x="0" y="112"/>
                    </a:moveTo>
                    <a:lnTo>
                      <a:pt x="1" y="605"/>
                    </a:lnTo>
                    <a:lnTo>
                      <a:pt x="1" y="616"/>
                    </a:lnTo>
                    <a:lnTo>
                      <a:pt x="3" y="627"/>
                    </a:lnTo>
                    <a:lnTo>
                      <a:pt x="6" y="638"/>
                    </a:lnTo>
                    <a:lnTo>
                      <a:pt x="9" y="648"/>
                    </a:lnTo>
                    <a:lnTo>
                      <a:pt x="14" y="658"/>
                    </a:lnTo>
                    <a:lnTo>
                      <a:pt x="20" y="668"/>
                    </a:lnTo>
                    <a:lnTo>
                      <a:pt x="27" y="676"/>
                    </a:lnTo>
                    <a:lnTo>
                      <a:pt x="34" y="684"/>
                    </a:lnTo>
                    <a:lnTo>
                      <a:pt x="42" y="691"/>
                    </a:lnTo>
                    <a:lnTo>
                      <a:pt x="51" y="698"/>
                    </a:lnTo>
                    <a:lnTo>
                      <a:pt x="60" y="704"/>
                    </a:lnTo>
                    <a:lnTo>
                      <a:pt x="70" y="708"/>
                    </a:lnTo>
                    <a:lnTo>
                      <a:pt x="81" y="712"/>
                    </a:lnTo>
                    <a:lnTo>
                      <a:pt x="91" y="715"/>
                    </a:lnTo>
                    <a:lnTo>
                      <a:pt x="102" y="717"/>
                    </a:lnTo>
                    <a:lnTo>
                      <a:pt x="114" y="717"/>
                    </a:lnTo>
                    <a:lnTo>
                      <a:pt x="125" y="716"/>
                    </a:lnTo>
                    <a:lnTo>
                      <a:pt x="136" y="715"/>
                    </a:lnTo>
                    <a:lnTo>
                      <a:pt x="148" y="712"/>
                    </a:lnTo>
                    <a:lnTo>
                      <a:pt x="158" y="708"/>
                    </a:lnTo>
                    <a:lnTo>
                      <a:pt x="167" y="704"/>
                    </a:lnTo>
                    <a:lnTo>
                      <a:pt x="177" y="698"/>
                    </a:lnTo>
                    <a:lnTo>
                      <a:pt x="185" y="691"/>
                    </a:lnTo>
                    <a:lnTo>
                      <a:pt x="193" y="684"/>
                    </a:lnTo>
                    <a:lnTo>
                      <a:pt x="201" y="676"/>
                    </a:lnTo>
                    <a:lnTo>
                      <a:pt x="208" y="668"/>
                    </a:lnTo>
                    <a:lnTo>
                      <a:pt x="213" y="658"/>
                    </a:lnTo>
                    <a:lnTo>
                      <a:pt x="218" y="648"/>
                    </a:lnTo>
                    <a:lnTo>
                      <a:pt x="221" y="638"/>
                    </a:lnTo>
                    <a:lnTo>
                      <a:pt x="224" y="627"/>
                    </a:lnTo>
                    <a:lnTo>
                      <a:pt x="226" y="616"/>
                    </a:lnTo>
                    <a:lnTo>
                      <a:pt x="226" y="605"/>
                    </a:lnTo>
                    <a:lnTo>
                      <a:pt x="226" y="112"/>
                    </a:lnTo>
                    <a:lnTo>
                      <a:pt x="225" y="101"/>
                    </a:lnTo>
                    <a:lnTo>
                      <a:pt x="224" y="90"/>
                    </a:lnTo>
                    <a:lnTo>
                      <a:pt x="221" y="78"/>
                    </a:lnTo>
                    <a:lnTo>
                      <a:pt x="217" y="68"/>
                    </a:lnTo>
                    <a:lnTo>
                      <a:pt x="213" y="59"/>
                    </a:lnTo>
                    <a:lnTo>
                      <a:pt x="207" y="49"/>
                    </a:lnTo>
                    <a:lnTo>
                      <a:pt x="201" y="40"/>
                    </a:lnTo>
                    <a:lnTo>
                      <a:pt x="193" y="33"/>
                    </a:lnTo>
                    <a:lnTo>
                      <a:pt x="185" y="26"/>
                    </a:lnTo>
                    <a:lnTo>
                      <a:pt x="177" y="18"/>
                    </a:lnTo>
                    <a:lnTo>
                      <a:pt x="167" y="13"/>
                    </a:lnTo>
                    <a:lnTo>
                      <a:pt x="157" y="8"/>
                    </a:lnTo>
                    <a:lnTo>
                      <a:pt x="147" y="5"/>
                    </a:lnTo>
                    <a:lnTo>
                      <a:pt x="136" y="2"/>
                    </a:lnTo>
                    <a:lnTo>
                      <a:pt x="125" y="0"/>
                    </a:lnTo>
                    <a:lnTo>
                      <a:pt x="114" y="0"/>
                    </a:lnTo>
                    <a:lnTo>
                      <a:pt x="101" y="0"/>
                    </a:lnTo>
                    <a:lnTo>
                      <a:pt x="90" y="2"/>
                    </a:lnTo>
                    <a:lnTo>
                      <a:pt x="80" y="5"/>
                    </a:lnTo>
                    <a:lnTo>
                      <a:pt x="69" y="8"/>
                    </a:lnTo>
                    <a:lnTo>
                      <a:pt x="59" y="13"/>
                    </a:lnTo>
                    <a:lnTo>
                      <a:pt x="50" y="18"/>
                    </a:lnTo>
                    <a:lnTo>
                      <a:pt x="41" y="26"/>
                    </a:lnTo>
                    <a:lnTo>
                      <a:pt x="33" y="33"/>
                    </a:lnTo>
                    <a:lnTo>
                      <a:pt x="26" y="41"/>
                    </a:lnTo>
                    <a:lnTo>
                      <a:pt x="20" y="49"/>
                    </a:lnTo>
                    <a:lnTo>
                      <a:pt x="13" y="59"/>
                    </a:lnTo>
                    <a:lnTo>
                      <a:pt x="9" y="68"/>
                    </a:lnTo>
                    <a:lnTo>
                      <a:pt x="5" y="79"/>
                    </a:lnTo>
                    <a:lnTo>
                      <a:pt x="3" y="90"/>
                    </a:lnTo>
                    <a:lnTo>
                      <a:pt x="1" y="101"/>
                    </a:lnTo>
                    <a:lnTo>
                      <a:pt x="0" y="112"/>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2204">
                <a:extLst>
                  <a:ext uri="{FF2B5EF4-FFF2-40B4-BE49-F238E27FC236}">
                    <a16:creationId xmlns:a16="http://schemas.microsoft.com/office/drawing/2014/main" id="{F44F82E1-A66D-4176-B3B7-B7BACE5B1ED7}"/>
                  </a:ext>
                </a:extLst>
              </p:cNvPr>
              <p:cNvSpPr>
                <a:spLocks/>
              </p:cNvSpPr>
              <p:nvPr/>
            </p:nvSpPr>
            <p:spPr bwMode="auto">
              <a:xfrm>
                <a:off x="3486" y="3298"/>
                <a:ext cx="55" cy="54"/>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233" y="41"/>
                    </a:moveTo>
                    <a:lnTo>
                      <a:pt x="222" y="31"/>
                    </a:lnTo>
                    <a:lnTo>
                      <a:pt x="211" y="23"/>
                    </a:lnTo>
                    <a:lnTo>
                      <a:pt x="200" y="16"/>
                    </a:lnTo>
                    <a:lnTo>
                      <a:pt x="187" y="11"/>
                    </a:lnTo>
                    <a:lnTo>
                      <a:pt x="175" y="7"/>
                    </a:lnTo>
                    <a:lnTo>
                      <a:pt x="162" y="3"/>
                    </a:lnTo>
                    <a:lnTo>
                      <a:pt x="149" y="1"/>
                    </a:lnTo>
                    <a:lnTo>
                      <a:pt x="136" y="0"/>
                    </a:lnTo>
                    <a:lnTo>
                      <a:pt x="123" y="1"/>
                    </a:lnTo>
                    <a:lnTo>
                      <a:pt x="110" y="3"/>
                    </a:lnTo>
                    <a:lnTo>
                      <a:pt x="97" y="7"/>
                    </a:lnTo>
                    <a:lnTo>
                      <a:pt x="85" y="11"/>
                    </a:lnTo>
                    <a:lnTo>
                      <a:pt x="72" y="16"/>
                    </a:lnTo>
                    <a:lnTo>
                      <a:pt x="61" y="23"/>
                    </a:lnTo>
                    <a:lnTo>
                      <a:pt x="50" y="31"/>
                    </a:lnTo>
                    <a:lnTo>
                      <a:pt x="39" y="41"/>
                    </a:lnTo>
                    <a:lnTo>
                      <a:pt x="30" y="51"/>
                    </a:lnTo>
                    <a:lnTo>
                      <a:pt x="22" y="61"/>
                    </a:lnTo>
                    <a:lnTo>
                      <a:pt x="15" y="74"/>
                    </a:lnTo>
                    <a:lnTo>
                      <a:pt x="9" y="85"/>
                    </a:lnTo>
                    <a:lnTo>
                      <a:pt x="5" y="98"/>
                    </a:lnTo>
                    <a:lnTo>
                      <a:pt x="2" y="111"/>
                    </a:lnTo>
                    <a:lnTo>
                      <a:pt x="0" y="123"/>
                    </a:lnTo>
                    <a:lnTo>
                      <a:pt x="0" y="137"/>
                    </a:lnTo>
                    <a:lnTo>
                      <a:pt x="0" y="150"/>
                    </a:lnTo>
                    <a:lnTo>
                      <a:pt x="2" y="163"/>
                    </a:lnTo>
                    <a:lnTo>
                      <a:pt x="5" y="175"/>
                    </a:lnTo>
                    <a:lnTo>
                      <a:pt x="9" y="188"/>
                    </a:lnTo>
                    <a:lnTo>
                      <a:pt x="15" y="200"/>
                    </a:lnTo>
                    <a:lnTo>
                      <a:pt x="22" y="211"/>
                    </a:lnTo>
                    <a:lnTo>
                      <a:pt x="30" y="223"/>
                    </a:lnTo>
                    <a:lnTo>
                      <a:pt x="39" y="233"/>
                    </a:lnTo>
                    <a:lnTo>
                      <a:pt x="584" y="778"/>
                    </a:lnTo>
                    <a:lnTo>
                      <a:pt x="595" y="787"/>
                    </a:lnTo>
                    <a:lnTo>
                      <a:pt x="606" y="796"/>
                    </a:lnTo>
                    <a:lnTo>
                      <a:pt x="617" y="803"/>
                    </a:lnTo>
                    <a:lnTo>
                      <a:pt x="630" y="808"/>
                    </a:lnTo>
                    <a:lnTo>
                      <a:pt x="642" y="812"/>
                    </a:lnTo>
                    <a:lnTo>
                      <a:pt x="654" y="815"/>
                    </a:lnTo>
                    <a:lnTo>
                      <a:pt x="668" y="817"/>
                    </a:lnTo>
                    <a:lnTo>
                      <a:pt x="681" y="818"/>
                    </a:lnTo>
                    <a:lnTo>
                      <a:pt x="694" y="817"/>
                    </a:lnTo>
                    <a:lnTo>
                      <a:pt x="707" y="815"/>
                    </a:lnTo>
                    <a:lnTo>
                      <a:pt x="720" y="812"/>
                    </a:lnTo>
                    <a:lnTo>
                      <a:pt x="732" y="808"/>
                    </a:lnTo>
                    <a:lnTo>
                      <a:pt x="744" y="803"/>
                    </a:lnTo>
                    <a:lnTo>
                      <a:pt x="756" y="796"/>
                    </a:lnTo>
                    <a:lnTo>
                      <a:pt x="767" y="787"/>
                    </a:lnTo>
                    <a:lnTo>
                      <a:pt x="778" y="778"/>
                    </a:lnTo>
                    <a:lnTo>
                      <a:pt x="787" y="768"/>
                    </a:lnTo>
                    <a:lnTo>
                      <a:pt x="795" y="756"/>
                    </a:lnTo>
                    <a:lnTo>
                      <a:pt x="801" y="745"/>
                    </a:lnTo>
                    <a:lnTo>
                      <a:pt x="808" y="734"/>
                    </a:lnTo>
                    <a:lnTo>
                      <a:pt x="812" y="721"/>
                    </a:lnTo>
                    <a:lnTo>
                      <a:pt x="815" y="708"/>
                    </a:lnTo>
                    <a:lnTo>
                      <a:pt x="817" y="695"/>
                    </a:lnTo>
                    <a:lnTo>
                      <a:pt x="817" y="682"/>
                    </a:lnTo>
                    <a:lnTo>
                      <a:pt x="817" y="668"/>
                    </a:lnTo>
                    <a:lnTo>
                      <a:pt x="815" y="656"/>
                    </a:lnTo>
                    <a:lnTo>
                      <a:pt x="812" y="643"/>
                    </a:lnTo>
                    <a:lnTo>
                      <a:pt x="808" y="630"/>
                    </a:lnTo>
                    <a:lnTo>
                      <a:pt x="801" y="619"/>
                    </a:lnTo>
                    <a:lnTo>
                      <a:pt x="795" y="606"/>
                    </a:lnTo>
                    <a:lnTo>
                      <a:pt x="787" y="596"/>
                    </a:lnTo>
                    <a:lnTo>
                      <a:pt x="778" y="586"/>
                    </a:lnTo>
                    <a:lnTo>
                      <a:pt x="233" y="4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2205">
                <a:extLst>
                  <a:ext uri="{FF2B5EF4-FFF2-40B4-BE49-F238E27FC236}">
                    <a16:creationId xmlns:a16="http://schemas.microsoft.com/office/drawing/2014/main" id="{3DB99985-47C5-4087-9731-AD2C8A9BA18B}"/>
                  </a:ext>
                </a:extLst>
              </p:cNvPr>
              <p:cNvSpPr>
                <a:spLocks/>
              </p:cNvSpPr>
              <p:nvPr/>
            </p:nvSpPr>
            <p:spPr bwMode="auto">
              <a:xfrm>
                <a:off x="3509" y="3274"/>
                <a:ext cx="54" cy="55"/>
              </a:xfrm>
              <a:custGeom>
                <a:avLst/>
                <a:gdLst>
                  <a:gd name="T0" fmla="*/ 0 w 817"/>
                  <a:gd name="T1" fmla="*/ 0 h 818"/>
                  <a:gd name="T2" fmla="*/ 0 w 817"/>
                  <a:gd name="T3" fmla="*/ 0 h 818"/>
                  <a:gd name="T4" fmla="*/ 0 w 817"/>
                  <a:gd name="T5" fmla="*/ 0 h 818"/>
                  <a:gd name="T6" fmla="*/ 0 w 817"/>
                  <a:gd name="T7" fmla="*/ 0 h 818"/>
                  <a:gd name="T8" fmla="*/ 0 w 817"/>
                  <a:gd name="T9" fmla="*/ 0 h 818"/>
                  <a:gd name="T10" fmla="*/ 0 w 817"/>
                  <a:gd name="T11" fmla="*/ 0 h 818"/>
                  <a:gd name="T12" fmla="*/ 0 w 817"/>
                  <a:gd name="T13" fmla="*/ 0 h 818"/>
                  <a:gd name="T14" fmla="*/ 0 w 817"/>
                  <a:gd name="T15" fmla="*/ 0 h 818"/>
                  <a:gd name="T16" fmla="*/ 0 w 817"/>
                  <a:gd name="T17" fmla="*/ 0 h 818"/>
                  <a:gd name="T18" fmla="*/ 0 w 817"/>
                  <a:gd name="T19" fmla="*/ 0 h 818"/>
                  <a:gd name="T20" fmla="*/ 0 w 817"/>
                  <a:gd name="T21" fmla="*/ 0 h 818"/>
                  <a:gd name="T22" fmla="*/ 0 w 817"/>
                  <a:gd name="T23" fmla="*/ 0 h 818"/>
                  <a:gd name="T24" fmla="*/ 0 w 817"/>
                  <a:gd name="T25" fmla="*/ 0 h 818"/>
                  <a:gd name="T26" fmla="*/ 0 w 817"/>
                  <a:gd name="T27" fmla="*/ 0 h 818"/>
                  <a:gd name="T28" fmla="*/ 0 w 817"/>
                  <a:gd name="T29" fmla="*/ 0 h 818"/>
                  <a:gd name="T30" fmla="*/ 0 w 817"/>
                  <a:gd name="T31" fmla="*/ 0 h 818"/>
                  <a:gd name="T32" fmla="*/ 0 w 817"/>
                  <a:gd name="T33" fmla="*/ 0 h 818"/>
                  <a:gd name="T34" fmla="*/ 0 w 817"/>
                  <a:gd name="T35" fmla="*/ 0 h 818"/>
                  <a:gd name="T36" fmla="*/ 0 w 817"/>
                  <a:gd name="T37" fmla="*/ 0 h 818"/>
                  <a:gd name="T38" fmla="*/ 0 w 817"/>
                  <a:gd name="T39" fmla="*/ 0 h 818"/>
                  <a:gd name="T40" fmla="*/ 0 w 817"/>
                  <a:gd name="T41" fmla="*/ 0 h 818"/>
                  <a:gd name="T42" fmla="*/ 0 w 817"/>
                  <a:gd name="T43" fmla="*/ 0 h 818"/>
                  <a:gd name="T44" fmla="*/ 0 w 817"/>
                  <a:gd name="T45" fmla="*/ 0 h 818"/>
                  <a:gd name="T46" fmla="*/ 0 w 817"/>
                  <a:gd name="T47" fmla="*/ 0 h 818"/>
                  <a:gd name="T48" fmla="*/ 0 w 817"/>
                  <a:gd name="T49" fmla="*/ 0 h 818"/>
                  <a:gd name="T50" fmla="*/ 0 w 817"/>
                  <a:gd name="T51" fmla="*/ 0 h 818"/>
                  <a:gd name="T52" fmla="*/ 0 w 817"/>
                  <a:gd name="T53" fmla="*/ 0 h 818"/>
                  <a:gd name="T54" fmla="*/ 0 w 817"/>
                  <a:gd name="T55" fmla="*/ 0 h 818"/>
                  <a:gd name="T56" fmla="*/ 0 w 817"/>
                  <a:gd name="T57" fmla="*/ 0 h 818"/>
                  <a:gd name="T58" fmla="*/ 0 w 817"/>
                  <a:gd name="T59" fmla="*/ 0 h 818"/>
                  <a:gd name="T60" fmla="*/ 0 w 817"/>
                  <a:gd name="T61" fmla="*/ 0 h 818"/>
                  <a:gd name="T62" fmla="*/ 0 w 817"/>
                  <a:gd name="T63" fmla="*/ 0 h 818"/>
                  <a:gd name="T64" fmla="*/ 0 w 817"/>
                  <a:gd name="T65" fmla="*/ 0 h 8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7" h="818">
                    <a:moveTo>
                      <a:pt x="39" y="40"/>
                    </a:moveTo>
                    <a:lnTo>
                      <a:pt x="30" y="51"/>
                    </a:lnTo>
                    <a:lnTo>
                      <a:pt x="23" y="61"/>
                    </a:lnTo>
                    <a:lnTo>
                      <a:pt x="16" y="73"/>
                    </a:lnTo>
                    <a:lnTo>
                      <a:pt x="10" y="85"/>
                    </a:lnTo>
                    <a:lnTo>
                      <a:pt x="5" y="97"/>
                    </a:lnTo>
                    <a:lnTo>
                      <a:pt x="2" y="111"/>
                    </a:lnTo>
                    <a:lnTo>
                      <a:pt x="0" y="123"/>
                    </a:lnTo>
                    <a:lnTo>
                      <a:pt x="0" y="137"/>
                    </a:lnTo>
                    <a:lnTo>
                      <a:pt x="0" y="150"/>
                    </a:lnTo>
                    <a:lnTo>
                      <a:pt x="2" y="162"/>
                    </a:lnTo>
                    <a:lnTo>
                      <a:pt x="5" y="176"/>
                    </a:lnTo>
                    <a:lnTo>
                      <a:pt x="10" y="188"/>
                    </a:lnTo>
                    <a:lnTo>
                      <a:pt x="16" y="200"/>
                    </a:lnTo>
                    <a:lnTo>
                      <a:pt x="23" y="212"/>
                    </a:lnTo>
                    <a:lnTo>
                      <a:pt x="30" y="222"/>
                    </a:lnTo>
                    <a:lnTo>
                      <a:pt x="39" y="233"/>
                    </a:lnTo>
                    <a:lnTo>
                      <a:pt x="584" y="778"/>
                    </a:lnTo>
                    <a:lnTo>
                      <a:pt x="595" y="787"/>
                    </a:lnTo>
                    <a:lnTo>
                      <a:pt x="606" y="795"/>
                    </a:lnTo>
                    <a:lnTo>
                      <a:pt x="618" y="802"/>
                    </a:lnTo>
                    <a:lnTo>
                      <a:pt x="630" y="808"/>
                    </a:lnTo>
                    <a:lnTo>
                      <a:pt x="642" y="812"/>
                    </a:lnTo>
                    <a:lnTo>
                      <a:pt x="655" y="815"/>
                    </a:lnTo>
                    <a:lnTo>
                      <a:pt x="668" y="817"/>
                    </a:lnTo>
                    <a:lnTo>
                      <a:pt x="682" y="818"/>
                    </a:lnTo>
                    <a:lnTo>
                      <a:pt x="694" y="817"/>
                    </a:lnTo>
                    <a:lnTo>
                      <a:pt x="708" y="815"/>
                    </a:lnTo>
                    <a:lnTo>
                      <a:pt x="720" y="812"/>
                    </a:lnTo>
                    <a:lnTo>
                      <a:pt x="732" y="808"/>
                    </a:lnTo>
                    <a:lnTo>
                      <a:pt x="745" y="802"/>
                    </a:lnTo>
                    <a:lnTo>
                      <a:pt x="756" y="795"/>
                    </a:lnTo>
                    <a:lnTo>
                      <a:pt x="767" y="787"/>
                    </a:lnTo>
                    <a:lnTo>
                      <a:pt x="778" y="778"/>
                    </a:lnTo>
                    <a:lnTo>
                      <a:pt x="787" y="767"/>
                    </a:lnTo>
                    <a:lnTo>
                      <a:pt x="795" y="757"/>
                    </a:lnTo>
                    <a:lnTo>
                      <a:pt x="802" y="744"/>
                    </a:lnTo>
                    <a:lnTo>
                      <a:pt x="808" y="733"/>
                    </a:lnTo>
                    <a:lnTo>
                      <a:pt x="812" y="721"/>
                    </a:lnTo>
                    <a:lnTo>
                      <a:pt x="815" y="707"/>
                    </a:lnTo>
                    <a:lnTo>
                      <a:pt x="817" y="695"/>
                    </a:lnTo>
                    <a:lnTo>
                      <a:pt x="817" y="681"/>
                    </a:lnTo>
                    <a:lnTo>
                      <a:pt x="817" y="668"/>
                    </a:lnTo>
                    <a:lnTo>
                      <a:pt x="815" y="656"/>
                    </a:lnTo>
                    <a:lnTo>
                      <a:pt x="812" y="643"/>
                    </a:lnTo>
                    <a:lnTo>
                      <a:pt x="808" y="630"/>
                    </a:lnTo>
                    <a:lnTo>
                      <a:pt x="802" y="618"/>
                    </a:lnTo>
                    <a:lnTo>
                      <a:pt x="795" y="606"/>
                    </a:lnTo>
                    <a:lnTo>
                      <a:pt x="787" y="596"/>
                    </a:lnTo>
                    <a:lnTo>
                      <a:pt x="778" y="585"/>
                    </a:lnTo>
                    <a:lnTo>
                      <a:pt x="233" y="40"/>
                    </a:lnTo>
                    <a:lnTo>
                      <a:pt x="223" y="31"/>
                    </a:lnTo>
                    <a:lnTo>
                      <a:pt x="211" y="23"/>
                    </a:lnTo>
                    <a:lnTo>
                      <a:pt x="200" y="16"/>
                    </a:lnTo>
                    <a:lnTo>
                      <a:pt x="187" y="10"/>
                    </a:lnTo>
                    <a:lnTo>
                      <a:pt x="175" y="6"/>
                    </a:lnTo>
                    <a:lnTo>
                      <a:pt x="163" y="3"/>
                    </a:lnTo>
                    <a:lnTo>
                      <a:pt x="149" y="1"/>
                    </a:lnTo>
                    <a:lnTo>
                      <a:pt x="137" y="0"/>
                    </a:lnTo>
                    <a:lnTo>
                      <a:pt x="123" y="1"/>
                    </a:lnTo>
                    <a:lnTo>
                      <a:pt x="110" y="3"/>
                    </a:lnTo>
                    <a:lnTo>
                      <a:pt x="97" y="6"/>
                    </a:lnTo>
                    <a:lnTo>
                      <a:pt x="85" y="10"/>
                    </a:lnTo>
                    <a:lnTo>
                      <a:pt x="73" y="16"/>
                    </a:lnTo>
                    <a:lnTo>
                      <a:pt x="61" y="23"/>
                    </a:lnTo>
                    <a:lnTo>
                      <a:pt x="50" y="31"/>
                    </a:lnTo>
                    <a:lnTo>
                      <a:pt x="39"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2206">
                <a:extLst>
                  <a:ext uri="{FF2B5EF4-FFF2-40B4-BE49-F238E27FC236}">
                    <a16:creationId xmlns:a16="http://schemas.microsoft.com/office/drawing/2014/main" id="{971FC8DC-FA71-4A09-9FB5-A7733FE418A8}"/>
                  </a:ext>
                </a:extLst>
              </p:cNvPr>
              <p:cNvSpPr>
                <a:spLocks/>
              </p:cNvSpPr>
              <p:nvPr/>
            </p:nvSpPr>
            <p:spPr bwMode="auto">
              <a:xfrm>
                <a:off x="3533" y="3250"/>
                <a:ext cx="54" cy="55"/>
              </a:xfrm>
              <a:custGeom>
                <a:avLst/>
                <a:gdLst>
                  <a:gd name="T0" fmla="*/ 0 w 818"/>
                  <a:gd name="T1" fmla="*/ 0 h 817"/>
                  <a:gd name="T2" fmla="*/ 0 w 818"/>
                  <a:gd name="T3" fmla="*/ 0 h 817"/>
                  <a:gd name="T4" fmla="*/ 0 w 818"/>
                  <a:gd name="T5" fmla="*/ 0 h 817"/>
                  <a:gd name="T6" fmla="*/ 0 w 818"/>
                  <a:gd name="T7" fmla="*/ 0 h 817"/>
                  <a:gd name="T8" fmla="*/ 0 w 818"/>
                  <a:gd name="T9" fmla="*/ 0 h 817"/>
                  <a:gd name="T10" fmla="*/ 0 w 818"/>
                  <a:gd name="T11" fmla="*/ 0 h 817"/>
                  <a:gd name="T12" fmla="*/ 0 w 818"/>
                  <a:gd name="T13" fmla="*/ 0 h 817"/>
                  <a:gd name="T14" fmla="*/ 0 w 818"/>
                  <a:gd name="T15" fmla="*/ 0 h 817"/>
                  <a:gd name="T16" fmla="*/ 0 w 818"/>
                  <a:gd name="T17" fmla="*/ 0 h 817"/>
                  <a:gd name="T18" fmla="*/ 0 w 818"/>
                  <a:gd name="T19" fmla="*/ 0 h 817"/>
                  <a:gd name="T20" fmla="*/ 0 w 818"/>
                  <a:gd name="T21" fmla="*/ 0 h 817"/>
                  <a:gd name="T22" fmla="*/ 0 w 818"/>
                  <a:gd name="T23" fmla="*/ 0 h 817"/>
                  <a:gd name="T24" fmla="*/ 0 w 818"/>
                  <a:gd name="T25" fmla="*/ 0 h 817"/>
                  <a:gd name="T26" fmla="*/ 0 w 818"/>
                  <a:gd name="T27" fmla="*/ 0 h 817"/>
                  <a:gd name="T28" fmla="*/ 0 w 818"/>
                  <a:gd name="T29" fmla="*/ 0 h 817"/>
                  <a:gd name="T30" fmla="*/ 0 w 818"/>
                  <a:gd name="T31" fmla="*/ 0 h 817"/>
                  <a:gd name="T32" fmla="*/ 0 w 818"/>
                  <a:gd name="T33" fmla="*/ 0 h 817"/>
                  <a:gd name="T34" fmla="*/ 0 w 818"/>
                  <a:gd name="T35" fmla="*/ 0 h 817"/>
                  <a:gd name="T36" fmla="*/ 0 w 818"/>
                  <a:gd name="T37" fmla="*/ 0 h 817"/>
                  <a:gd name="T38" fmla="*/ 0 w 818"/>
                  <a:gd name="T39" fmla="*/ 0 h 817"/>
                  <a:gd name="T40" fmla="*/ 0 w 818"/>
                  <a:gd name="T41" fmla="*/ 0 h 817"/>
                  <a:gd name="T42" fmla="*/ 0 w 818"/>
                  <a:gd name="T43" fmla="*/ 0 h 817"/>
                  <a:gd name="T44" fmla="*/ 0 w 818"/>
                  <a:gd name="T45" fmla="*/ 0 h 817"/>
                  <a:gd name="T46" fmla="*/ 0 w 818"/>
                  <a:gd name="T47" fmla="*/ 0 h 817"/>
                  <a:gd name="T48" fmla="*/ 0 w 818"/>
                  <a:gd name="T49" fmla="*/ 0 h 817"/>
                  <a:gd name="T50" fmla="*/ 0 w 818"/>
                  <a:gd name="T51" fmla="*/ 0 h 817"/>
                  <a:gd name="T52" fmla="*/ 0 w 818"/>
                  <a:gd name="T53" fmla="*/ 0 h 817"/>
                  <a:gd name="T54" fmla="*/ 0 w 818"/>
                  <a:gd name="T55" fmla="*/ 0 h 817"/>
                  <a:gd name="T56" fmla="*/ 0 w 818"/>
                  <a:gd name="T57" fmla="*/ 0 h 817"/>
                  <a:gd name="T58" fmla="*/ 0 w 818"/>
                  <a:gd name="T59" fmla="*/ 0 h 817"/>
                  <a:gd name="T60" fmla="*/ 0 w 818"/>
                  <a:gd name="T61" fmla="*/ 0 h 817"/>
                  <a:gd name="T62" fmla="*/ 0 w 818"/>
                  <a:gd name="T63" fmla="*/ 0 h 817"/>
                  <a:gd name="T64" fmla="*/ 0 w 818"/>
                  <a:gd name="T65" fmla="*/ 0 h 8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8" h="817">
                    <a:moveTo>
                      <a:pt x="233" y="40"/>
                    </a:moveTo>
                    <a:lnTo>
                      <a:pt x="222" y="30"/>
                    </a:lnTo>
                    <a:lnTo>
                      <a:pt x="212" y="22"/>
                    </a:lnTo>
                    <a:lnTo>
                      <a:pt x="200" y="16"/>
                    </a:lnTo>
                    <a:lnTo>
                      <a:pt x="188" y="10"/>
                    </a:lnTo>
                    <a:lnTo>
                      <a:pt x="176" y="5"/>
                    </a:lnTo>
                    <a:lnTo>
                      <a:pt x="162" y="2"/>
                    </a:lnTo>
                    <a:lnTo>
                      <a:pt x="150" y="0"/>
                    </a:lnTo>
                    <a:lnTo>
                      <a:pt x="137" y="0"/>
                    </a:lnTo>
                    <a:lnTo>
                      <a:pt x="124" y="0"/>
                    </a:lnTo>
                    <a:lnTo>
                      <a:pt x="111" y="2"/>
                    </a:lnTo>
                    <a:lnTo>
                      <a:pt x="98" y="5"/>
                    </a:lnTo>
                    <a:lnTo>
                      <a:pt x="86" y="10"/>
                    </a:lnTo>
                    <a:lnTo>
                      <a:pt x="73" y="16"/>
                    </a:lnTo>
                    <a:lnTo>
                      <a:pt x="62" y="22"/>
                    </a:lnTo>
                    <a:lnTo>
                      <a:pt x="51" y="30"/>
                    </a:lnTo>
                    <a:lnTo>
                      <a:pt x="40" y="40"/>
                    </a:lnTo>
                    <a:lnTo>
                      <a:pt x="31" y="50"/>
                    </a:lnTo>
                    <a:lnTo>
                      <a:pt x="23" y="61"/>
                    </a:lnTo>
                    <a:lnTo>
                      <a:pt x="16" y="73"/>
                    </a:lnTo>
                    <a:lnTo>
                      <a:pt x="10" y="85"/>
                    </a:lnTo>
                    <a:lnTo>
                      <a:pt x="6" y="97"/>
                    </a:lnTo>
                    <a:lnTo>
                      <a:pt x="3" y="110"/>
                    </a:lnTo>
                    <a:lnTo>
                      <a:pt x="1" y="123"/>
                    </a:lnTo>
                    <a:lnTo>
                      <a:pt x="0" y="136"/>
                    </a:lnTo>
                    <a:lnTo>
                      <a:pt x="1" y="149"/>
                    </a:lnTo>
                    <a:lnTo>
                      <a:pt x="3" y="163"/>
                    </a:lnTo>
                    <a:lnTo>
                      <a:pt x="6" y="175"/>
                    </a:lnTo>
                    <a:lnTo>
                      <a:pt x="10" y="187"/>
                    </a:lnTo>
                    <a:lnTo>
                      <a:pt x="16" y="200"/>
                    </a:lnTo>
                    <a:lnTo>
                      <a:pt x="23" y="211"/>
                    </a:lnTo>
                    <a:lnTo>
                      <a:pt x="31" y="223"/>
                    </a:lnTo>
                    <a:lnTo>
                      <a:pt x="40" y="233"/>
                    </a:lnTo>
                    <a:lnTo>
                      <a:pt x="585" y="778"/>
                    </a:lnTo>
                    <a:lnTo>
                      <a:pt x="596" y="787"/>
                    </a:lnTo>
                    <a:lnTo>
                      <a:pt x="607" y="795"/>
                    </a:lnTo>
                    <a:lnTo>
                      <a:pt x="618" y="802"/>
                    </a:lnTo>
                    <a:lnTo>
                      <a:pt x="631" y="808"/>
                    </a:lnTo>
                    <a:lnTo>
                      <a:pt x="643" y="812"/>
                    </a:lnTo>
                    <a:lnTo>
                      <a:pt x="656" y="815"/>
                    </a:lnTo>
                    <a:lnTo>
                      <a:pt x="669" y="817"/>
                    </a:lnTo>
                    <a:lnTo>
                      <a:pt x="681" y="817"/>
                    </a:lnTo>
                    <a:lnTo>
                      <a:pt x="695" y="817"/>
                    </a:lnTo>
                    <a:lnTo>
                      <a:pt x="707" y="815"/>
                    </a:lnTo>
                    <a:lnTo>
                      <a:pt x="721" y="812"/>
                    </a:lnTo>
                    <a:lnTo>
                      <a:pt x="733" y="808"/>
                    </a:lnTo>
                    <a:lnTo>
                      <a:pt x="746" y="802"/>
                    </a:lnTo>
                    <a:lnTo>
                      <a:pt x="757" y="795"/>
                    </a:lnTo>
                    <a:lnTo>
                      <a:pt x="767" y="787"/>
                    </a:lnTo>
                    <a:lnTo>
                      <a:pt x="778" y="778"/>
                    </a:lnTo>
                    <a:lnTo>
                      <a:pt x="787" y="767"/>
                    </a:lnTo>
                    <a:lnTo>
                      <a:pt x="795" y="756"/>
                    </a:lnTo>
                    <a:lnTo>
                      <a:pt x="802" y="745"/>
                    </a:lnTo>
                    <a:lnTo>
                      <a:pt x="808" y="732"/>
                    </a:lnTo>
                    <a:lnTo>
                      <a:pt x="813" y="720"/>
                    </a:lnTo>
                    <a:lnTo>
                      <a:pt x="816" y="707"/>
                    </a:lnTo>
                    <a:lnTo>
                      <a:pt x="817" y="694"/>
                    </a:lnTo>
                    <a:lnTo>
                      <a:pt x="818" y="681"/>
                    </a:lnTo>
                    <a:lnTo>
                      <a:pt x="817" y="668"/>
                    </a:lnTo>
                    <a:lnTo>
                      <a:pt x="816" y="655"/>
                    </a:lnTo>
                    <a:lnTo>
                      <a:pt x="813" y="642"/>
                    </a:lnTo>
                    <a:lnTo>
                      <a:pt x="808" y="630"/>
                    </a:lnTo>
                    <a:lnTo>
                      <a:pt x="802" y="618"/>
                    </a:lnTo>
                    <a:lnTo>
                      <a:pt x="795" y="606"/>
                    </a:lnTo>
                    <a:lnTo>
                      <a:pt x="787" y="595"/>
                    </a:lnTo>
                    <a:lnTo>
                      <a:pt x="778" y="584"/>
                    </a:lnTo>
                    <a:lnTo>
                      <a:pt x="233" y="4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2207">
                <a:extLst>
                  <a:ext uri="{FF2B5EF4-FFF2-40B4-BE49-F238E27FC236}">
                    <a16:creationId xmlns:a16="http://schemas.microsoft.com/office/drawing/2014/main" id="{1F902734-4BFF-4130-8FF8-47F1C3A729DF}"/>
                  </a:ext>
                </a:extLst>
              </p:cNvPr>
              <p:cNvSpPr>
                <a:spLocks/>
              </p:cNvSpPr>
              <p:nvPr/>
            </p:nvSpPr>
            <p:spPr bwMode="auto">
              <a:xfrm>
                <a:off x="3546" y="3350"/>
                <a:ext cx="76" cy="58"/>
              </a:xfrm>
              <a:custGeom>
                <a:avLst/>
                <a:gdLst>
                  <a:gd name="T0" fmla="*/ 0 w 1127"/>
                  <a:gd name="T1" fmla="*/ 0 h 868"/>
                  <a:gd name="T2" fmla="*/ 0 w 1127"/>
                  <a:gd name="T3" fmla="*/ 0 h 868"/>
                  <a:gd name="T4" fmla="*/ 0 w 1127"/>
                  <a:gd name="T5" fmla="*/ 0 h 868"/>
                  <a:gd name="T6" fmla="*/ 0 w 1127"/>
                  <a:gd name="T7" fmla="*/ 0 h 868"/>
                  <a:gd name="T8" fmla="*/ 0 w 1127"/>
                  <a:gd name="T9" fmla="*/ 0 h 868"/>
                  <a:gd name="T10" fmla="*/ 0 w 1127"/>
                  <a:gd name="T11" fmla="*/ 0 h 868"/>
                  <a:gd name="T12" fmla="*/ 0 w 1127"/>
                  <a:gd name="T13" fmla="*/ 0 h 868"/>
                  <a:gd name="T14" fmla="*/ 0 w 1127"/>
                  <a:gd name="T15" fmla="*/ 0 h 868"/>
                  <a:gd name="T16" fmla="*/ 0 w 1127"/>
                  <a:gd name="T17" fmla="*/ 0 h 868"/>
                  <a:gd name="T18" fmla="*/ 0 w 1127"/>
                  <a:gd name="T19" fmla="*/ 0 h 868"/>
                  <a:gd name="T20" fmla="*/ 0 w 1127"/>
                  <a:gd name="T21" fmla="*/ 0 h 868"/>
                  <a:gd name="T22" fmla="*/ 0 w 1127"/>
                  <a:gd name="T23" fmla="*/ 0 h 868"/>
                  <a:gd name="T24" fmla="*/ 0 w 1127"/>
                  <a:gd name="T25" fmla="*/ 0 h 868"/>
                  <a:gd name="T26" fmla="*/ 0 w 1127"/>
                  <a:gd name="T27" fmla="*/ 0 h 868"/>
                  <a:gd name="T28" fmla="*/ 0 w 1127"/>
                  <a:gd name="T29" fmla="*/ 0 h 868"/>
                  <a:gd name="T30" fmla="*/ 0 w 1127"/>
                  <a:gd name="T31" fmla="*/ 0 h 868"/>
                  <a:gd name="T32" fmla="*/ 0 w 1127"/>
                  <a:gd name="T33" fmla="*/ 0 h 868"/>
                  <a:gd name="T34" fmla="*/ 0 w 1127"/>
                  <a:gd name="T35" fmla="*/ 0 h 868"/>
                  <a:gd name="T36" fmla="*/ 0 w 1127"/>
                  <a:gd name="T37" fmla="*/ 0 h 868"/>
                  <a:gd name="T38" fmla="*/ 0 w 1127"/>
                  <a:gd name="T39" fmla="*/ 0 h 868"/>
                  <a:gd name="T40" fmla="*/ 0 w 1127"/>
                  <a:gd name="T41" fmla="*/ 0 h 868"/>
                  <a:gd name="T42" fmla="*/ 0 w 1127"/>
                  <a:gd name="T43" fmla="*/ 0 h 868"/>
                  <a:gd name="T44" fmla="*/ 0 w 1127"/>
                  <a:gd name="T45" fmla="*/ 0 h 868"/>
                  <a:gd name="T46" fmla="*/ 0 w 1127"/>
                  <a:gd name="T47" fmla="*/ 0 h 868"/>
                  <a:gd name="T48" fmla="*/ 0 w 1127"/>
                  <a:gd name="T49" fmla="*/ 0 h 868"/>
                  <a:gd name="T50" fmla="*/ 0 w 1127"/>
                  <a:gd name="T51" fmla="*/ 0 h 868"/>
                  <a:gd name="T52" fmla="*/ 0 w 1127"/>
                  <a:gd name="T53" fmla="*/ 0 h 868"/>
                  <a:gd name="T54" fmla="*/ 0 w 1127"/>
                  <a:gd name="T55" fmla="*/ 0 h 868"/>
                  <a:gd name="T56" fmla="*/ 0 w 1127"/>
                  <a:gd name="T57" fmla="*/ 0 h 868"/>
                  <a:gd name="T58" fmla="*/ 0 w 1127"/>
                  <a:gd name="T59" fmla="*/ 0 h 868"/>
                  <a:gd name="T60" fmla="*/ 0 w 1127"/>
                  <a:gd name="T61" fmla="*/ 0 h 868"/>
                  <a:gd name="T62" fmla="*/ 0 w 1127"/>
                  <a:gd name="T63" fmla="*/ 0 h 868"/>
                  <a:gd name="T64" fmla="*/ 0 w 1127"/>
                  <a:gd name="T65" fmla="*/ 0 h 868"/>
                  <a:gd name="T66" fmla="*/ 0 w 1127"/>
                  <a:gd name="T67" fmla="*/ 0 h 868"/>
                  <a:gd name="T68" fmla="*/ 0 w 1127"/>
                  <a:gd name="T69" fmla="*/ 0 h 868"/>
                  <a:gd name="T70" fmla="*/ 0 w 1127"/>
                  <a:gd name="T71" fmla="*/ 0 h 868"/>
                  <a:gd name="T72" fmla="*/ 0 w 1127"/>
                  <a:gd name="T73" fmla="*/ 0 h 868"/>
                  <a:gd name="T74" fmla="*/ 0 w 1127"/>
                  <a:gd name="T75" fmla="*/ 0 h 868"/>
                  <a:gd name="T76" fmla="*/ 0 w 1127"/>
                  <a:gd name="T77" fmla="*/ 0 h 868"/>
                  <a:gd name="T78" fmla="*/ 0 w 1127"/>
                  <a:gd name="T79" fmla="*/ 0 h 868"/>
                  <a:gd name="T80" fmla="*/ 0 w 1127"/>
                  <a:gd name="T81" fmla="*/ 0 h 868"/>
                  <a:gd name="T82" fmla="*/ 0 w 1127"/>
                  <a:gd name="T83" fmla="*/ 0 h 868"/>
                  <a:gd name="T84" fmla="*/ 0 w 1127"/>
                  <a:gd name="T85" fmla="*/ 0 h 868"/>
                  <a:gd name="T86" fmla="*/ 0 w 1127"/>
                  <a:gd name="T87" fmla="*/ 0 h 868"/>
                  <a:gd name="T88" fmla="*/ 0 w 1127"/>
                  <a:gd name="T89" fmla="*/ 0 h 868"/>
                  <a:gd name="T90" fmla="*/ 0 w 1127"/>
                  <a:gd name="T91" fmla="*/ 0 h 868"/>
                  <a:gd name="T92" fmla="*/ 0 w 1127"/>
                  <a:gd name="T93" fmla="*/ 0 h 868"/>
                  <a:gd name="T94" fmla="*/ 0 w 1127"/>
                  <a:gd name="T95" fmla="*/ 0 h 868"/>
                  <a:gd name="T96" fmla="*/ 0 w 1127"/>
                  <a:gd name="T97" fmla="*/ 0 h 868"/>
                  <a:gd name="T98" fmla="*/ 0 w 1127"/>
                  <a:gd name="T99" fmla="*/ 0 h 868"/>
                  <a:gd name="T100" fmla="*/ 0 w 1127"/>
                  <a:gd name="T101" fmla="*/ 0 h 868"/>
                  <a:gd name="T102" fmla="*/ 0 w 1127"/>
                  <a:gd name="T103" fmla="*/ 0 h 868"/>
                  <a:gd name="T104" fmla="*/ 0 w 1127"/>
                  <a:gd name="T105" fmla="*/ 0 h 868"/>
                  <a:gd name="T106" fmla="*/ 0 w 1127"/>
                  <a:gd name="T107" fmla="*/ 0 h 868"/>
                  <a:gd name="T108" fmla="*/ 0 w 1127"/>
                  <a:gd name="T109" fmla="*/ 0 h 868"/>
                  <a:gd name="T110" fmla="*/ 0 w 1127"/>
                  <a:gd name="T111" fmla="*/ 0 h 868"/>
                  <a:gd name="T112" fmla="*/ 0 w 1127"/>
                  <a:gd name="T113" fmla="*/ 0 h 868"/>
                  <a:gd name="T114" fmla="*/ 0 w 1127"/>
                  <a:gd name="T115" fmla="*/ 0 h 868"/>
                  <a:gd name="T116" fmla="*/ 0 w 1127"/>
                  <a:gd name="T117" fmla="*/ 0 h 8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27" h="868">
                    <a:moveTo>
                      <a:pt x="945" y="591"/>
                    </a:moveTo>
                    <a:lnTo>
                      <a:pt x="948" y="590"/>
                    </a:lnTo>
                    <a:lnTo>
                      <a:pt x="938" y="593"/>
                    </a:lnTo>
                    <a:lnTo>
                      <a:pt x="919" y="595"/>
                    </a:lnTo>
                    <a:lnTo>
                      <a:pt x="907" y="596"/>
                    </a:lnTo>
                    <a:lnTo>
                      <a:pt x="893" y="596"/>
                    </a:lnTo>
                    <a:lnTo>
                      <a:pt x="877" y="594"/>
                    </a:lnTo>
                    <a:lnTo>
                      <a:pt x="860" y="592"/>
                    </a:lnTo>
                    <a:lnTo>
                      <a:pt x="840" y="588"/>
                    </a:lnTo>
                    <a:lnTo>
                      <a:pt x="821" y="582"/>
                    </a:lnTo>
                    <a:lnTo>
                      <a:pt x="799" y="573"/>
                    </a:lnTo>
                    <a:lnTo>
                      <a:pt x="777" y="562"/>
                    </a:lnTo>
                    <a:lnTo>
                      <a:pt x="754" y="548"/>
                    </a:lnTo>
                    <a:lnTo>
                      <a:pt x="730" y="532"/>
                    </a:lnTo>
                    <a:lnTo>
                      <a:pt x="717" y="523"/>
                    </a:lnTo>
                    <a:lnTo>
                      <a:pt x="706" y="512"/>
                    </a:lnTo>
                    <a:lnTo>
                      <a:pt x="693" y="501"/>
                    </a:lnTo>
                    <a:lnTo>
                      <a:pt x="680" y="488"/>
                    </a:lnTo>
                    <a:lnTo>
                      <a:pt x="662" y="469"/>
                    </a:lnTo>
                    <a:lnTo>
                      <a:pt x="611" y="418"/>
                    </a:lnTo>
                    <a:lnTo>
                      <a:pt x="538" y="347"/>
                    </a:lnTo>
                    <a:lnTo>
                      <a:pt x="456" y="264"/>
                    </a:lnTo>
                    <a:lnTo>
                      <a:pt x="374" y="181"/>
                    </a:lnTo>
                    <a:lnTo>
                      <a:pt x="302" y="110"/>
                    </a:lnTo>
                    <a:lnTo>
                      <a:pt x="251" y="59"/>
                    </a:lnTo>
                    <a:lnTo>
                      <a:pt x="231" y="40"/>
                    </a:lnTo>
                    <a:lnTo>
                      <a:pt x="221" y="30"/>
                    </a:lnTo>
                    <a:lnTo>
                      <a:pt x="211" y="22"/>
                    </a:lnTo>
                    <a:lnTo>
                      <a:pt x="198" y="16"/>
                    </a:lnTo>
                    <a:lnTo>
                      <a:pt x="187" y="10"/>
                    </a:lnTo>
                    <a:lnTo>
                      <a:pt x="174" y="6"/>
                    </a:lnTo>
                    <a:lnTo>
                      <a:pt x="161" y="3"/>
                    </a:lnTo>
                    <a:lnTo>
                      <a:pt x="149" y="0"/>
                    </a:lnTo>
                    <a:lnTo>
                      <a:pt x="135" y="0"/>
                    </a:lnTo>
                    <a:lnTo>
                      <a:pt x="122" y="0"/>
                    </a:lnTo>
                    <a:lnTo>
                      <a:pt x="109" y="3"/>
                    </a:lnTo>
                    <a:lnTo>
                      <a:pt x="97" y="6"/>
                    </a:lnTo>
                    <a:lnTo>
                      <a:pt x="83" y="10"/>
                    </a:lnTo>
                    <a:lnTo>
                      <a:pt x="72" y="16"/>
                    </a:lnTo>
                    <a:lnTo>
                      <a:pt x="61" y="23"/>
                    </a:lnTo>
                    <a:lnTo>
                      <a:pt x="49" y="30"/>
                    </a:lnTo>
                    <a:lnTo>
                      <a:pt x="39" y="41"/>
                    </a:lnTo>
                    <a:lnTo>
                      <a:pt x="30" y="51"/>
                    </a:lnTo>
                    <a:lnTo>
                      <a:pt x="21" y="61"/>
                    </a:lnTo>
                    <a:lnTo>
                      <a:pt x="15" y="74"/>
                    </a:lnTo>
                    <a:lnTo>
                      <a:pt x="9" y="85"/>
                    </a:lnTo>
                    <a:lnTo>
                      <a:pt x="5" y="98"/>
                    </a:lnTo>
                    <a:lnTo>
                      <a:pt x="2" y="111"/>
                    </a:lnTo>
                    <a:lnTo>
                      <a:pt x="0" y="124"/>
                    </a:lnTo>
                    <a:lnTo>
                      <a:pt x="0" y="137"/>
                    </a:lnTo>
                    <a:lnTo>
                      <a:pt x="0" y="150"/>
                    </a:lnTo>
                    <a:lnTo>
                      <a:pt x="2" y="163"/>
                    </a:lnTo>
                    <a:lnTo>
                      <a:pt x="5" y="175"/>
                    </a:lnTo>
                    <a:lnTo>
                      <a:pt x="9" y="188"/>
                    </a:lnTo>
                    <a:lnTo>
                      <a:pt x="15" y="200"/>
                    </a:lnTo>
                    <a:lnTo>
                      <a:pt x="22" y="211"/>
                    </a:lnTo>
                    <a:lnTo>
                      <a:pt x="30" y="223"/>
                    </a:lnTo>
                    <a:lnTo>
                      <a:pt x="40" y="233"/>
                    </a:lnTo>
                    <a:lnTo>
                      <a:pt x="487" y="680"/>
                    </a:lnTo>
                    <a:lnTo>
                      <a:pt x="506" y="699"/>
                    </a:lnTo>
                    <a:lnTo>
                      <a:pt x="526" y="717"/>
                    </a:lnTo>
                    <a:lnTo>
                      <a:pt x="546" y="734"/>
                    </a:lnTo>
                    <a:lnTo>
                      <a:pt x="566" y="750"/>
                    </a:lnTo>
                    <a:lnTo>
                      <a:pt x="586" y="765"/>
                    </a:lnTo>
                    <a:lnTo>
                      <a:pt x="606" y="777"/>
                    </a:lnTo>
                    <a:lnTo>
                      <a:pt x="626" y="789"/>
                    </a:lnTo>
                    <a:lnTo>
                      <a:pt x="646" y="801"/>
                    </a:lnTo>
                    <a:lnTo>
                      <a:pt x="666" y="811"/>
                    </a:lnTo>
                    <a:lnTo>
                      <a:pt x="685" y="820"/>
                    </a:lnTo>
                    <a:lnTo>
                      <a:pt x="705" y="829"/>
                    </a:lnTo>
                    <a:lnTo>
                      <a:pt x="725" y="836"/>
                    </a:lnTo>
                    <a:lnTo>
                      <a:pt x="744" y="843"/>
                    </a:lnTo>
                    <a:lnTo>
                      <a:pt x="763" y="848"/>
                    </a:lnTo>
                    <a:lnTo>
                      <a:pt x="781" y="853"/>
                    </a:lnTo>
                    <a:lnTo>
                      <a:pt x="800" y="858"/>
                    </a:lnTo>
                    <a:lnTo>
                      <a:pt x="819" y="861"/>
                    </a:lnTo>
                    <a:lnTo>
                      <a:pt x="836" y="864"/>
                    </a:lnTo>
                    <a:lnTo>
                      <a:pt x="854" y="866"/>
                    </a:lnTo>
                    <a:lnTo>
                      <a:pt x="870" y="867"/>
                    </a:lnTo>
                    <a:lnTo>
                      <a:pt x="887" y="868"/>
                    </a:lnTo>
                    <a:lnTo>
                      <a:pt x="904" y="868"/>
                    </a:lnTo>
                    <a:lnTo>
                      <a:pt x="920" y="868"/>
                    </a:lnTo>
                    <a:lnTo>
                      <a:pt x="935" y="868"/>
                    </a:lnTo>
                    <a:lnTo>
                      <a:pt x="963" y="865"/>
                    </a:lnTo>
                    <a:lnTo>
                      <a:pt x="990" y="861"/>
                    </a:lnTo>
                    <a:lnTo>
                      <a:pt x="1014" y="854"/>
                    </a:lnTo>
                    <a:lnTo>
                      <a:pt x="1036" y="848"/>
                    </a:lnTo>
                    <a:lnTo>
                      <a:pt x="1048" y="843"/>
                    </a:lnTo>
                    <a:lnTo>
                      <a:pt x="1061" y="836"/>
                    </a:lnTo>
                    <a:lnTo>
                      <a:pt x="1072" y="829"/>
                    </a:lnTo>
                    <a:lnTo>
                      <a:pt x="1082" y="820"/>
                    </a:lnTo>
                    <a:lnTo>
                      <a:pt x="1092" y="811"/>
                    </a:lnTo>
                    <a:lnTo>
                      <a:pt x="1100" y="801"/>
                    </a:lnTo>
                    <a:lnTo>
                      <a:pt x="1107" y="790"/>
                    </a:lnTo>
                    <a:lnTo>
                      <a:pt x="1113" y="778"/>
                    </a:lnTo>
                    <a:lnTo>
                      <a:pt x="1119" y="767"/>
                    </a:lnTo>
                    <a:lnTo>
                      <a:pt x="1122" y="754"/>
                    </a:lnTo>
                    <a:lnTo>
                      <a:pt x="1125" y="741"/>
                    </a:lnTo>
                    <a:lnTo>
                      <a:pt x="1126" y="727"/>
                    </a:lnTo>
                    <a:lnTo>
                      <a:pt x="1127" y="715"/>
                    </a:lnTo>
                    <a:lnTo>
                      <a:pt x="1125" y="701"/>
                    </a:lnTo>
                    <a:lnTo>
                      <a:pt x="1123" y="688"/>
                    </a:lnTo>
                    <a:lnTo>
                      <a:pt x="1119" y="675"/>
                    </a:lnTo>
                    <a:lnTo>
                      <a:pt x="1113" y="661"/>
                    </a:lnTo>
                    <a:lnTo>
                      <a:pt x="1107" y="649"/>
                    </a:lnTo>
                    <a:lnTo>
                      <a:pt x="1099" y="638"/>
                    </a:lnTo>
                    <a:lnTo>
                      <a:pt x="1091" y="628"/>
                    </a:lnTo>
                    <a:lnTo>
                      <a:pt x="1081" y="619"/>
                    </a:lnTo>
                    <a:lnTo>
                      <a:pt x="1071" y="610"/>
                    </a:lnTo>
                    <a:lnTo>
                      <a:pt x="1061" y="603"/>
                    </a:lnTo>
                    <a:lnTo>
                      <a:pt x="1049" y="597"/>
                    </a:lnTo>
                    <a:lnTo>
                      <a:pt x="1037" y="592"/>
                    </a:lnTo>
                    <a:lnTo>
                      <a:pt x="1024" y="588"/>
                    </a:lnTo>
                    <a:lnTo>
                      <a:pt x="1011" y="585"/>
                    </a:lnTo>
                    <a:lnTo>
                      <a:pt x="999" y="584"/>
                    </a:lnTo>
                    <a:lnTo>
                      <a:pt x="985" y="584"/>
                    </a:lnTo>
                    <a:lnTo>
                      <a:pt x="972" y="585"/>
                    </a:lnTo>
                    <a:lnTo>
                      <a:pt x="958" y="588"/>
                    </a:lnTo>
                    <a:lnTo>
                      <a:pt x="945" y="591"/>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2208">
                <a:extLst>
                  <a:ext uri="{FF2B5EF4-FFF2-40B4-BE49-F238E27FC236}">
                    <a16:creationId xmlns:a16="http://schemas.microsoft.com/office/drawing/2014/main" id="{A5E81B32-EC62-4688-96AE-3969CA87DD2B}"/>
                  </a:ext>
                </a:extLst>
              </p:cNvPr>
              <p:cNvSpPr>
                <a:spLocks/>
              </p:cNvSpPr>
              <p:nvPr/>
            </p:nvSpPr>
            <p:spPr bwMode="auto">
              <a:xfrm>
                <a:off x="3510" y="3176"/>
                <a:ext cx="167" cy="175"/>
              </a:xfrm>
              <a:custGeom>
                <a:avLst/>
                <a:gdLst>
                  <a:gd name="T0" fmla="*/ 0 w 2501"/>
                  <a:gd name="T1" fmla="*/ 0 h 2633"/>
                  <a:gd name="T2" fmla="*/ 0 w 2501"/>
                  <a:gd name="T3" fmla="*/ 0 h 2633"/>
                  <a:gd name="T4" fmla="*/ 0 w 2501"/>
                  <a:gd name="T5" fmla="*/ 0 h 2633"/>
                  <a:gd name="T6" fmla="*/ 0 w 2501"/>
                  <a:gd name="T7" fmla="*/ 0 h 2633"/>
                  <a:gd name="T8" fmla="*/ 0 w 2501"/>
                  <a:gd name="T9" fmla="*/ 0 h 2633"/>
                  <a:gd name="T10" fmla="*/ 0 w 2501"/>
                  <a:gd name="T11" fmla="*/ 0 h 2633"/>
                  <a:gd name="T12" fmla="*/ 0 w 2501"/>
                  <a:gd name="T13" fmla="*/ 0 h 2633"/>
                  <a:gd name="T14" fmla="*/ 0 w 2501"/>
                  <a:gd name="T15" fmla="*/ 0 h 2633"/>
                  <a:gd name="T16" fmla="*/ 0 w 2501"/>
                  <a:gd name="T17" fmla="*/ 0 h 2633"/>
                  <a:gd name="T18" fmla="*/ 0 w 2501"/>
                  <a:gd name="T19" fmla="*/ 0 h 2633"/>
                  <a:gd name="T20" fmla="*/ 0 w 2501"/>
                  <a:gd name="T21" fmla="*/ 0 h 2633"/>
                  <a:gd name="T22" fmla="*/ 0 w 2501"/>
                  <a:gd name="T23" fmla="*/ 0 h 2633"/>
                  <a:gd name="T24" fmla="*/ 0 w 2501"/>
                  <a:gd name="T25" fmla="*/ 0 h 2633"/>
                  <a:gd name="T26" fmla="*/ 0 w 2501"/>
                  <a:gd name="T27" fmla="*/ 0 h 2633"/>
                  <a:gd name="T28" fmla="*/ 0 w 2501"/>
                  <a:gd name="T29" fmla="*/ 0 h 2633"/>
                  <a:gd name="T30" fmla="*/ 0 w 2501"/>
                  <a:gd name="T31" fmla="*/ 0 h 2633"/>
                  <a:gd name="T32" fmla="*/ 0 w 2501"/>
                  <a:gd name="T33" fmla="*/ 0 h 2633"/>
                  <a:gd name="T34" fmla="*/ 0 w 2501"/>
                  <a:gd name="T35" fmla="*/ 0 h 2633"/>
                  <a:gd name="T36" fmla="*/ 0 w 2501"/>
                  <a:gd name="T37" fmla="*/ 0 h 2633"/>
                  <a:gd name="T38" fmla="*/ 0 w 2501"/>
                  <a:gd name="T39" fmla="*/ 0 h 2633"/>
                  <a:gd name="T40" fmla="*/ 0 w 2501"/>
                  <a:gd name="T41" fmla="*/ 0 h 2633"/>
                  <a:gd name="T42" fmla="*/ 0 w 2501"/>
                  <a:gd name="T43" fmla="*/ 0 h 2633"/>
                  <a:gd name="T44" fmla="*/ 0 w 2501"/>
                  <a:gd name="T45" fmla="*/ 0 h 2633"/>
                  <a:gd name="T46" fmla="*/ 0 w 2501"/>
                  <a:gd name="T47" fmla="*/ 0 h 2633"/>
                  <a:gd name="T48" fmla="*/ 0 w 2501"/>
                  <a:gd name="T49" fmla="*/ 0 h 2633"/>
                  <a:gd name="T50" fmla="*/ 0 w 2501"/>
                  <a:gd name="T51" fmla="*/ 0 h 2633"/>
                  <a:gd name="T52" fmla="*/ 0 w 2501"/>
                  <a:gd name="T53" fmla="*/ 0 h 2633"/>
                  <a:gd name="T54" fmla="*/ 0 w 2501"/>
                  <a:gd name="T55" fmla="*/ 0 h 2633"/>
                  <a:gd name="T56" fmla="*/ 0 w 2501"/>
                  <a:gd name="T57" fmla="*/ 0 h 2633"/>
                  <a:gd name="T58" fmla="*/ 0 w 2501"/>
                  <a:gd name="T59" fmla="*/ 0 h 2633"/>
                  <a:gd name="T60" fmla="*/ 0 w 2501"/>
                  <a:gd name="T61" fmla="*/ 0 h 2633"/>
                  <a:gd name="T62" fmla="*/ 0 w 2501"/>
                  <a:gd name="T63" fmla="*/ 0 h 2633"/>
                  <a:gd name="T64" fmla="*/ 0 w 2501"/>
                  <a:gd name="T65" fmla="*/ 0 h 2633"/>
                  <a:gd name="T66" fmla="*/ 0 w 2501"/>
                  <a:gd name="T67" fmla="*/ 0 h 2633"/>
                  <a:gd name="T68" fmla="*/ 0 w 2501"/>
                  <a:gd name="T69" fmla="*/ 0 h 2633"/>
                  <a:gd name="T70" fmla="*/ 0 w 2501"/>
                  <a:gd name="T71" fmla="*/ 0 h 2633"/>
                  <a:gd name="T72" fmla="*/ 0 w 2501"/>
                  <a:gd name="T73" fmla="*/ 0 h 2633"/>
                  <a:gd name="T74" fmla="*/ 0 w 2501"/>
                  <a:gd name="T75" fmla="*/ 0 h 2633"/>
                  <a:gd name="T76" fmla="*/ 0 w 2501"/>
                  <a:gd name="T77" fmla="*/ 0 h 2633"/>
                  <a:gd name="T78" fmla="*/ 0 w 2501"/>
                  <a:gd name="T79" fmla="*/ 0 h 2633"/>
                  <a:gd name="T80" fmla="*/ 0 w 2501"/>
                  <a:gd name="T81" fmla="*/ 0 h 2633"/>
                  <a:gd name="T82" fmla="*/ 0 w 2501"/>
                  <a:gd name="T83" fmla="*/ 0 h 2633"/>
                  <a:gd name="T84" fmla="*/ 0 w 2501"/>
                  <a:gd name="T85" fmla="*/ 0 h 2633"/>
                  <a:gd name="T86" fmla="*/ 0 w 2501"/>
                  <a:gd name="T87" fmla="*/ 0 h 2633"/>
                  <a:gd name="T88" fmla="*/ 0 w 2501"/>
                  <a:gd name="T89" fmla="*/ 0 h 2633"/>
                  <a:gd name="T90" fmla="*/ 0 w 2501"/>
                  <a:gd name="T91" fmla="*/ 0 h 2633"/>
                  <a:gd name="T92" fmla="*/ 0 w 2501"/>
                  <a:gd name="T93" fmla="*/ 0 h 2633"/>
                  <a:gd name="T94" fmla="*/ 0 w 2501"/>
                  <a:gd name="T95" fmla="*/ 0 h 2633"/>
                  <a:gd name="T96" fmla="*/ 0 w 2501"/>
                  <a:gd name="T97" fmla="*/ 0 h 26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01" h="2633">
                    <a:moveTo>
                      <a:pt x="2461" y="2400"/>
                    </a:moveTo>
                    <a:lnTo>
                      <a:pt x="2118" y="2058"/>
                    </a:lnTo>
                    <a:lnTo>
                      <a:pt x="2117" y="2018"/>
                    </a:lnTo>
                    <a:lnTo>
                      <a:pt x="2115" y="1969"/>
                    </a:lnTo>
                    <a:lnTo>
                      <a:pt x="2111" y="1912"/>
                    </a:lnTo>
                    <a:lnTo>
                      <a:pt x="2107" y="1850"/>
                    </a:lnTo>
                    <a:lnTo>
                      <a:pt x="2103" y="1783"/>
                    </a:lnTo>
                    <a:lnTo>
                      <a:pt x="2097" y="1713"/>
                    </a:lnTo>
                    <a:lnTo>
                      <a:pt x="2090" y="1640"/>
                    </a:lnTo>
                    <a:lnTo>
                      <a:pt x="2081" y="1567"/>
                    </a:lnTo>
                    <a:lnTo>
                      <a:pt x="2077" y="1537"/>
                    </a:lnTo>
                    <a:lnTo>
                      <a:pt x="2072" y="1508"/>
                    </a:lnTo>
                    <a:lnTo>
                      <a:pt x="2067" y="1480"/>
                    </a:lnTo>
                    <a:lnTo>
                      <a:pt x="2061" y="1454"/>
                    </a:lnTo>
                    <a:lnTo>
                      <a:pt x="2054" y="1428"/>
                    </a:lnTo>
                    <a:lnTo>
                      <a:pt x="2046" y="1405"/>
                    </a:lnTo>
                    <a:lnTo>
                      <a:pt x="2038" y="1382"/>
                    </a:lnTo>
                    <a:lnTo>
                      <a:pt x="2029" y="1360"/>
                    </a:lnTo>
                    <a:lnTo>
                      <a:pt x="2019" y="1339"/>
                    </a:lnTo>
                    <a:lnTo>
                      <a:pt x="2010" y="1320"/>
                    </a:lnTo>
                    <a:lnTo>
                      <a:pt x="2000" y="1301"/>
                    </a:lnTo>
                    <a:lnTo>
                      <a:pt x="1989" y="1284"/>
                    </a:lnTo>
                    <a:lnTo>
                      <a:pt x="1978" y="1267"/>
                    </a:lnTo>
                    <a:lnTo>
                      <a:pt x="1966" y="1251"/>
                    </a:lnTo>
                    <a:lnTo>
                      <a:pt x="1954" y="1236"/>
                    </a:lnTo>
                    <a:lnTo>
                      <a:pt x="1942" y="1222"/>
                    </a:lnTo>
                    <a:lnTo>
                      <a:pt x="1928" y="1208"/>
                    </a:lnTo>
                    <a:lnTo>
                      <a:pt x="1916" y="1196"/>
                    </a:lnTo>
                    <a:lnTo>
                      <a:pt x="1903" y="1183"/>
                    </a:lnTo>
                    <a:lnTo>
                      <a:pt x="1889" y="1172"/>
                    </a:lnTo>
                    <a:lnTo>
                      <a:pt x="1861" y="1151"/>
                    </a:lnTo>
                    <a:lnTo>
                      <a:pt x="1832" y="1133"/>
                    </a:lnTo>
                    <a:lnTo>
                      <a:pt x="1803" y="1116"/>
                    </a:lnTo>
                    <a:lnTo>
                      <a:pt x="1773" y="1101"/>
                    </a:lnTo>
                    <a:lnTo>
                      <a:pt x="1744" y="1087"/>
                    </a:lnTo>
                    <a:lnTo>
                      <a:pt x="1714" y="1074"/>
                    </a:lnTo>
                    <a:lnTo>
                      <a:pt x="1695" y="1068"/>
                    </a:lnTo>
                    <a:lnTo>
                      <a:pt x="1674" y="1061"/>
                    </a:lnTo>
                    <a:lnTo>
                      <a:pt x="1650" y="1056"/>
                    </a:lnTo>
                    <a:lnTo>
                      <a:pt x="1625" y="1052"/>
                    </a:lnTo>
                    <a:lnTo>
                      <a:pt x="1599" y="1049"/>
                    </a:lnTo>
                    <a:lnTo>
                      <a:pt x="1571" y="1047"/>
                    </a:lnTo>
                    <a:lnTo>
                      <a:pt x="1542" y="1045"/>
                    </a:lnTo>
                    <a:lnTo>
                      <a:pt x="1512" y="1044"/>
                    </a:lnTo>
                    <a:lnTo>
                      <a:pt x="1481" y="1044"/>
                    </a:lnTo>
                    <a:lnTo>
                      <a:pt x="1449" y="1044"/>
                    </a:lnTo>
                    <a:lnTo>
                      <a:pt x="1416" y="1045"/>
                    </a:lnTo>
                    <a:lnTo>
                      <a:pt x="1383" y="1047"/>
                    </a:lnTo>
                    <a:lnTo>
                      <a:pt x="1317" y="1051"/>
                    </a:lnTo>
                    <a:lnTo>
                      <a:pt x="1251" y="1057"/>
                    </a:lnTo>
                    <a:lnTo>
                      <a:pt x="233" y="40"/>
                    </a:lnTo>
                    <a:lnTo>
                      <a:pt x="222" y="31"/>
                    </a:lnTo>
                    <a:lnTo>
                      <a:pt x="211" y="22"/>
                    </a:lnTo>
                    <a:lnTo>
                      <a:pt x="199" y="15"/>
                    </a:lnTo>
                    <a:lnTo>
                      <a:pt x="188" y="10"/>
                    </a:lnTo>
                    <a:lnTo>
                      <a:pt x="175" y="5"/>
                    </a:lnTo>
                    <a:lnTo>
                      <a:pt x="162" y="2"/>
                    </a:lnTo>
                    <a:lnTo>
                      <a:pt x="150" y="1"/>
                    </a:lnTo>
                    <a:lnTo>
                      <a:pt x="136" y="0"/>
                    </a:lnTo>
                    <a:lnTo>
                      <a:pt x="123" y="1"/>
                    </a:lnTo>
                    <a:lnTo>
                      <a:pt x="111" y="2"/>
                    </a:lnTo>
                    <a:lnTo>
                      <a:pt x="97" y="5"/>
                    </a:lnTo>
                    <a:lnTo>
                      <a:pt x="85" y="10"/>
                    </a:lnTo>
                    <a:lnTo>
                      <a:pt x="73" y="15"/>
                    </a:lnTo>
                    <a:lnTo>
                      <a:pt x="61" y="22"/>
                    </a:lnTo>
                    <a:lnTo>
                      <a:pt x="51" y="31"/>
                    </a:lnTo>
                    <a:lnTo>
                      <a:pt x="40" y="40"/>
                    </a:lnTo>
                    <a:lnTo>
                      <a:pt x="31" y="50"/>
                    </a:lnTo>
                    <a:lnTo>
                      <a:pt x="23" y="61"/>
                    </a:lnTo>
                    <a:lnTo>
                      <a:pt x="15" y="73"/>
                    </a:lnTo>
                    <a:lnTo>
                      <a:pt x="10" y="84"/>
                    </a:lnTo>
                    <a:lnTo>
                      <a:pt x="6" y="97"/>
                    </a:lnTo>
                    <a:lnTo>
                      <a:pt x="3" y="110"/>
                    </a:lnTo>
                    <a:lnTo>
                      <a:pt x="1" y="123"/>
                    </a:lnTo>
                    <a:lnTo>
                      <a:pt x="0" y="136"/>
                    </a:lnTo>
                    <a:lnTo>
                      <a:pt x="1" y="149"/>
                    </a:lnTo>
                    <a:lnTo>
                      <a:pt x="3" y="162"/>
                    </a:lnTo>
                    <a:lnTo>
                      <a:pt x="6" y="174"/>
                    </a:lnTo>
                    <a:lnTo>
                      <a:pt x="10" y="187"/>
                    </a:lnTo>
                    <a:lnTo>
                      <a:pt x="15" y="199"/>
                    </a:lnTo>
                    <a:lnTo>
                      <a:pt x="23" y="210"/>
                    </a:lnTo>
                    <a:lnTo>
                      <a:pt x="31" y="222"/>
                    </a:lnTo>
                    <a:lnTo>
                      <a:pt x="40" y="232"/>
                    </a:lnTo>
                    <a:lnTo>
                      <a:pt x="920" y="1113"/>
                    </a:lnTo>
                    <a:lnTo>
                      <a:pt x="912" y="1118"/>
                    </a:lnTo>
                    <a:lnTo>
                      <a:pt x="904" y="1124"/>
                    </a:lnTo>
                    <a:lnTo>
                      <a:pt x="896" y="1132"/>
                    </a:lnTo>
                    <a:lnTo>
                      <a:pt x="889" y="1138"/>
                    </a:lnTo>
                    <a:lnTo>
                      <a:pt x="883" y="1146"/>
                    </a:lnTo>
                    <a:lnTo>
                      <a:pt x="877" y="1154"/>
                    </a:lnTo>
                    <a:lnTo>
                      <a:pt x="872" y="1163"/>
                    </a:lnTo>
                    <a:lnTo>
                      <a:pt x="866" y="1172"/>
                    </a:lnTo>
                    <a:lnTo>
                      <a:pt x="862" y="1181"/>
                    </a:lnTo>
                    <a:lnTo>
                      <a:pt x="859" y="1191"/>
                    </a:lnTo>
                    <a:lnTo>
                      <a:pt x="856" y="1200"/>
                    </a:lnTo>
                    <a:lnTo>
                      <a:pt x="855" y="1210"/>
                    </a:lnTo>
                    <a:lnTo>
                      <a:pt x="853" y="1221"/>
                    </a:lnTo>
                    <a:lnTo>
                      <a:pt x="853" y="1231"/>
                    </a:lnTo>
                    <a:lnTo>
                      <a:pt x="854" y="1242"/>
                    </a:lnTo>
                    <a:lnTo>
                      <a:pt x="855" y="1253"/>
                    </a:lnTo>
                    <a:lnTo>
                      <a:pt x="858" y="1266"/>
                    </a:lnTo>
                    <a:lnTo>
                      <a:pt x="862" y="1280"/>
                    </a:lnTo>
                    <a:lnTo>
                      <a:pt x="867" y="1292"/>
                    </a:lnTo>
                    <a:lnTo>
                      <a:pt x="875" y="1303"/>
                    </a:lnTo>
                    <a:lnTo>
                      <a:pt x="882" y="1314"/>
                    </a:lnTo>
                    <a:lnTo>
                      <a:pt x="890" y="1324"/>
                    </a:lnTo>
                    <a:lnTo>
                      <a:pt x="900" y="1333"/>
                    </a:lnTo>
                    <a:lnTo>
                      <a:pt x="910" y="1342"/>
                    </a:lnTo>
                    <a:lnTo>
                      <a:pt x="921" y="1348"/>
                    </a:lnTo>
                    <a:lnTo>
                      <a:pt x="933" y="1354"/>
                    </a:lnTo>
                    <a:lnTo>
                      <a:pt x="945" y="1359"/>
                    </a:lnTo>
                    <a:lnTo>
                      <a:pt x="957" y="1362"/>
                    </a:lnTo>
                    <a:lnTo>
                      <a:pt x="971" y="1365"/>
                    </a:lnTo>
                    <a:lnTo>
                      <a:pt x="984" y="1366"/>
                    </a:lnTo>
                    <a:lnTo>
                      <a:pt x="998" y="1366"/>
                    </a:lnTo>
                    <a:lnTo>
                      <a:pt x="1012" y="1364"/>
                    </a:lnTo>
                    <a:lnTo>
                      <a:pt x="1061" y="1357"/>
                    </a:lnTo>
                    <a:lnTo>
                      <a:pt x="1109" y="1350"/>
                    </a:lnTo>
                    <a:lnTo>
                      <a:pt x="1158" y="1343"/>
                    </a:lnTo>
                    <a:lnTo>
                      <a:pt x="1207" y="1337"/>
                    </a:lnTo>
                    <a:lnTo>
                      <a:pt x="1253" y="1332"/>
                    </a:lnTo>
                    <a:lnTo>
                      <a:pt x="1299" y="1327"/>
                    </a:lnTo>
                    <a:lnTo>
                      <a:pt x="1343" y="1324"/>
                    </a:lnTo>
                    <a:lnTo>
                      <a:pt x="1386" y="1321"/>
                    </a:lnTo>
                    <a:lnTo>
                      <a:pt x="1426" y="1318"/>
                    </a:lnTo>
                    <a:lnTo>
                      <a:pt x="1463" y="1317"/>
                    </a:lnTo>
                    <a:lnTo>
                      <a:pt x="1496" y="1316"/>
                    </a:lnTo>
                    <a:lnTo>
                      <a:pt x="1527" y="1316"/>
                    </a:lnTo>
                    <a:lnTo>
                      <a:pt x="1554" y="1317"/>
                    </a:lnTo>
                    <a:lnTo>
                      <a:pt x="1577" y="1319"/>
                    </a:lnTo>
                    <a:lnTo>
                      <a:pt x="1595" y="1322"/>
                    </a:lnTo>
                    <a:lnTo>
                      <a:pt x="1609" y="1326"/>
                    </a:lnTo>
                    <a:lnTo>
                      <a:pt x="1630" y="1334"/>
                    </a:lnTo>
                    <a:lnTo>
                      <a:pt x="1649" y="1344"/>
                    </a:lnTo>
                    <a:lnTo>
                      <a:pt x="1668" y="1352"/>
                    </a:lnTo>
                    <a:lnTo>
                      <a:pt x="1685" y="1362"/>
                    </a:lnTo>
                    <a:lnTo>
                      <a:pt x="1701" y="1372"/>
                    </a:lnTo>
                    <a:lnTo>
                      <a:pt x="1716" y="1383"/>
                    </a:lnTo>
                    <a:lnTo>
                      <a:pt x="1731" y="1395"/>
                    </a:lnTo>
                    <a:lnTo>
                      <a:pt x="1743" y="1409"/>
                    </a:lnTo>
                    <a:lnTo>
                      <a:pt x="1756" y="1424"/>
                    </a:lnTo>
                    <a:lnTo>
                      <a:pt x="1767" y="1442"/>
                    </a:lnTo>
                    <a:lnTo>
                      <a:pt x="1776" y="1461"/>
                    </a:lnTo>
                    <a:lnTo>
                      <a:pt x="1786" y="1483"/>
                    </a:lnTo>
                    <a:lnTo>
                      <a:pt x="1793" y="1508"/>
                    </a:lnTo>
                    <a:lnTo>
                      <a:pt x="1800" y="1536"/>
                    </a:lnTo>
                    <a:lnTo>
                      <a:pt x="1806" y="1566"/>
                    </a:lnTo>
                    <a:lnTo>
                      <a:pt x="1812" y="1600"/>
                    </a:lnTo>
                    <a:lnTo>
                      <a:pt x="1821" y="1693"/>
                    </a:lnTo>
                    <a:lnTo>
                      <a:pt x="1829" y="1785"/>
                    </a:lnTo>
                    <a:lnTo>
                      <a:pt x="1835" y="1872"/>
                    </a:lnTo>
                    <a:lnTo>
                      <a:pt x="1841" y="1952"/>
                    </a:lnTo>
                    <a:lnTo>
                      <a:pt x="1844" y="2019"/>
                    </a:lnTo>
                    <a:lnTo>
                      <a:pt x="1846" y="2071"/>
                    </a:lnTo>
                    <a:lnTo>
                      <a:pt x="1847" y="2106"/>
                    </a:lnTo>
                    <a:lnTo>
                      <a:pt x="1847" y="2119"/>
                    </a:lnTo>
                    <a:lnTo>
                      <a:pt x="1849" y="2174"/>
                    </a:lnTo>
                    <a:lnTo>
                      <a:pt x="1850" y="2175"/>
                    </a:lnTo>
                    <a:lnTo>
                      <a:pt x="1854" y="2180"/>
                    </a:lnTo>
                    <a:lnTo>
                      <a:pt x="1860" y="2186"/>
                    </a:lnTo>
                    <a:lnTo>
                      <a:pt x="1867" y="2192"/>
                    </a:lnTo>
                    <a:lnTo>
                      <a:pt x="1875" y="2200"/>
                    </a:lnTo>
                    <a:lnTo>
                      <a:pt x="1881" y="2206"/>
                    </a:lnTo>
                    <a:lnTo>
                      <a:pt x="1885" y="2211"/>
                    </a:lnTo>
                    <a:lnTo>
                      <a:pt x="1887" y="2212"/>
                    </a:lnTo>
                    <a:lnTo>
                      <a:pt x="2269" y="2594"/>
                    </a:lnTo>
                    <a:lnTo>
                      <a:pt x="2278" y="2603"/>
                    </a:lnTo>
                    <a:lnTo>
                      <a:pt x="2289" y="2611"/>
                    </a:lnTo>
                    <a:lnTo>
                      <a:pt x="2301" y="2617"/>
                    </a:lnTo>
                    <a:lnTo>
                      <a:pt x="2313" y="2624"/>
                    </a:lnTo>
                    <a:lnTo>
                      <a:pt x="2326" y="2628"/>
                    </a:lnTo>
                    <a:lnTo>
                      <a:pt x="2338" y="2631"/>
                    </a:lnTo>
                    <a:lnTo>
                      <a:pt x="2351" y="2633"/>
                    </a:lnTo>
                    <a:lnTo>
                      <a:pt x="2365" y="2633"/>
                    </a:lnTo>
                    <a:lnTo>
                      <a:pt x="2377" y="2633"/>
                    </a:lnTo>
                    <a:lnTo>
                      <a:pt x="2391" y="2631"/>
                    </a:lnTo>
                    <a:lnTo>
                      <a:pt x="2403" y="2628"/>
                    </a:lnTo>
                    <a:lnTo>
                      <a:pt x="2415" y="2624"/>
                    </a:lnTo>
                    <a:lnTo>
                      <a:pt x="2428" y="2617"/>
                    </a:lnTo>
                    <a:lnTo>
                      <a:pt x="2439" y="2611"/>
                    </a:lnTo>
                    <a:lnTo>
                      <a:pt x="2451" y="2603"/>
                    </a:lnTo>
                    <a:lnTo>
                      <a:pt x="2461" y="2594"/>
                    </a:lnTo>
                    <a:lnTo>
                      <a:pt x="2470" y="2583"/>
                    </a:lnTo>
                    <a:lnTo>
                      <a:pt x="2479" y="2572"/>
                    </a:lnTo>
                    <a:lnTo>
                      <a:pt x="2485" y="2561"/>
                    </a:lnTo>
                    <a:lnTo>
                      <a:pt x="2491" y="2548"/>
                    </a:lnTo>
                    <a:lnTo>
                      <a:pt x="2495" y="2536"/>
                    </a:lnTo>
                    <a:lnTo>
                      <a:pt x="2498" y="2523"/>
                    </a:lnTo>
                    <a:lnTo>
                      <a:pt x="2500" y="2510"/>
                    </a:lnTo>
                    <a:lnTo>
                      <a:pt x="2501" y="2496"/>
                    </a:lnTo>
                    <a:lnTo>
                      <a:pt x="2500" y="2484"/>
                    </a:lnTo>
                    <a:lnTo>
                      <a:pt x="2498" y="2471"/>
                    </a:lnTo>
                    <a:lnTo>
                      <a:pt x="2495" y="2458"/>
                    </a:lnTo>
                    <a:lnTo>
                      <a:pt x="2491" y="2446"/>
                    </a:lnTo>
                    <a:lnTo>
                      <a:pt x="2485" y="2433"/>
                    </a:lnTo>
                    <a:lnTo>
                      <a:pt x="2479" y="2422"/>
                    </a:lnTo>
                    <a:lnTo>
                      <a:pt x="2470" y="2411"/>
                    </a:lnTo>
                    <a:lnTo>
                      <a:pt x="2461" y="2400"/>
                    </a:lnTo>
                    <a:close/>
                  </a:path>
                </a:pathLst>
              </a:custGeom>
              <a:solidFill>
                <a:srgbClr val="3F9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199" name="Text Box 2209">
            <a:extLst>
              <a:ext uri="{FF2B5EF4-FFF2-40B4-BE49-F238E27FC236}">
                <a16:creationId xmlns:a16="http://schemas.microsoft.com/office/drawing/2014/main" id="{8E80BCAC-B086-4D50-9721-5ACB9E29818C}"/>
              </a:ext>
            </a:extLst>
          </p:cNvPr>
          <p:cNvSpPr txBox="1">
            <a:spLocks noChangeArrowheads="1"/>
          </p:cNvSpPr>
          <p:nvPr/>
        </p:nvSpPr>
        <p:spPr bwMode="auto">
          <a:xfrm>
            <a:off x="1377950" y="1504950"/>
            <a:ext cx="2705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Imprima todas las páginas del instructivo.</a:t>
            </a:r>
          </a:p>
        </p:txBody>
      </p:sp>
      <p:sp>
        <p:nvSpPr>
          <p:cNvPr id="8200" name="Line 2210">
            <a:extLst>
              <a:ext uri="{FF2B5EF4-FFF2-40B4-BE49-F238E27FC236}">
                <a16:creationId xmlns:a16="http://schemas.microsoft.com/office/drawing/2014/main" id="{20F4C3C4-23C7-4702-BB89-049CDFE7D293}"/>
              </a:ext>
            </a:extLst>
          </p:cNvPr>
          <p:cNvSpPr>
            <a:spLocks noChangeShapeType="1"/>
          </p:cNvSpPr>
          <p:nvPr/>
        </p:nvSpPr>
        <p:spPr bwMode="auto">
          <a:xfrm>
            <a:off x="152400" y="251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2211">
            <a:extLst>
              <a:ext uri="{FF2B5EF4-FFF2-40B4-BE49-F238E27FC236}">
                <a16:creationId xmlns:a16="http://schemas.microsoft.com/office/drawing/2014/main" id="{F4584E9C-7AD7-4A72-9752-2959C4D86A3F}"/>
              </a:ext>
            </a:extLst>
          </p:cNvPr>
          <p:cNvSpPr txBox="1">
            <a:spLocks noChangeArrowheads="1"/>
          </p:cNvSpPr>
          <p:nvPr/>
        </p:nvSpPr>
        <p:spPr bwMode="auto">
          <a:xfrm>
            <a:off x="1377950" y="2889250"/>
            <a:ext cx="296545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a:t>Fotocopie el instructivo entero copiando por los dos lados de cada página.  Las páginas pares (2, 4, 6, etc.), deben estar en inglés.  Las páginas nones (3, 5, 7, etc.), deben estar en español.</a:t>
            </a:r>
          </a:p>
        </p:txBody>
      </p:sp>
      <p:sp>
        <p:nvSpPr>
          <p:cNvPr id="8202" name="Text Box 2212">
            <a:extLst>
              <a:ext uri="{FF2B5EF4-FFF2-40B4-BE49-F238E27FC236}">
                <a16:creationId xmlns:a16="http://schemas.microsoft.com/office/drawing/2014/main" id="{4D7D6256-9178-4D73-A672-8648E12A4FF7}"/>
              </a:ext>
            </a:extLst>
          </p:cNvPr>
          <p:cNvSpPr txBox="1">
            <a:spLocks noChangeArrowheads="1"/>
          </p:cNvSpPr>
          <p:nvPr/>
        </p:nvSpPr>
        <p:spPr bwMode="auto">
          <a:xfrm>
            <a:off x="1416050" y="4879975"/>
            <a:ext cx="27495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n-US" sz="1400"/>
              <a:t>Engrape o encuaderne cada instructivo.  Asegúrese que las páginas en inglés estén del lado izquierdo y las páginas en español del lado derecho.</a:t>
            </a:r>
          </a:p>
        </p:txBody>
      </p:sp>
      <p:sp>
        <p:nvSpPr>
          <p:cNvPr id="8203" name="Text Box 2213">
            <a:extLst>
              <a:ext uri="{FF2B5EF4-FFF2-40B4-BE49-F238E27FC236}">
                <a16:creationId xmlns:a16="http://schemas.microsoft.com/office/drawing/2014/main" id="{EC0DB55E-356A-4033-84EF-8CC41A6227A2}"/>
              </a:ext>
            </a:extLst>
          </p:cNvPr>
          <p:cNvSpPr txBox="1">
            <a:spLocks noChangeArrowheads="1"/>
          </p:cNvSpPr>
          <p:nvPr/>
        </p:nvSpPr>
        <p:spPr bwMode="auto">
          <a:xfrm>
            <a:off x="1377950" y="7010400"/>
            <a:ext cx="28162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s-ES" altLang="en-US" sz="1400"/>
              <a:t>Proporcione la capacitación</a:t>
            </a:r>
          </a:p>
        </p:txBody>
      </p:sp>
      <p:sp>
        <p:nvSpPr>
          <p:cNvPr id="8204" name="Line 2214">
            <a:extLst>
              <a:ext uri="{FF2B5EF4-FFF2-40B4-BE49-F238E27FC236}">
                <a16:creationId xmlns:a16="http://schemas.microsoft.com/office/drawing/2014/main" id="{65C615F5-BAAD-4688-88F5-3AFB5AE247B3}"/>
              </a:ext>
            </a:extLst>
          </p:cNvPr>
          <p:cNvSpPr>
            <a:spLocks noChangeShapeType="1"/>
          </p:cNvSpPr>
          <p:nvPr/>
        </p:nvSpPr>
        <p:spPr bwMode="auto">
          <a:xfrm>
            <a:off x="152400" y="4391025"/>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Line 2215">
            <a:extLst>
              <a:ext uri="{FF2B5EF4-FFF2-40B4-BE49-F238E27FC236}">
                <a16:creationId xmlns:a16="http://schemas.microsoft.com/office/drawing/2014/main" id="{D929B318-FFA0-4EEA-B332-91CA00DEFD3A}"/>
              </a:ext>
            </a:extLst>
          </p:cNvPr>
          <p:cNvSpPr>
            <a:spLocks noChangeShapeType="1"/>
          </p:cNvSpPr>
          <p:nvPr/>
        </p:nvSpPr>
        <p:spPr bwMode="auto">
          <a:xfrm>
            <a:off x="152400" y="6324600"/>
            <a:ext cx="18288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206" name="Group 2216">
            <a:extLst>
              <a:ext uri="{FF2B5EF4-FFF2-40B4-BE49-F238E27FC236}">
                <a16:creationId xmlns:a16="http://schemas.microsoft.com/office/drawing/2014/main" id="{4497D11A-2FE1-467D-8DB3-07BA879AAA87}"/>
              </a:ext>
            </a:extLst>
          </p:cNvPr>
          <p:cNvGrpSpPr>
            <a:grpSpLocks/>
          </p:cNvGrpSpPr>
          <p:nvPr/>
        </p:nvGrpSpPr>
        <p:grpSpPr bwMode="auto">
          <a:xfrm>
            <a:off x="4010025" y="4381500"/>
            <a:ext cx="2743200" cy="2209800"/>
            <a:chOff x="1776" y="3216"/>
            <a:chExt cx="1728" cy="1392"/>
          </a:xfrm>
        </p:grpSpPr>
        <p:sp>
          <p:nvSpPr>
            <p:cNvPr id="8207" name="Freeform 2217">
              <a:extLst>
                <a:ext uri="{FF2B5EF4-FFF2-40B4-BE49-F238E27FC236}">
                  <a16:creationId xmlns:a16="http://schemas.microsoft.com/office/drawing/2014/main" id="{FA3ED88A-FDEE-4B41-8536-FA88FC087ACB}"/>
                </a:ext>
              </a:extLst>
            </p:cNvPr>
            <p:cNvSpPr>
              <a:spLocks/>
            </p:cNvSpPr>
            <p:nvPr/>
          </p:nvSpPr>
          <p:spPr bwMode="auto">
            <a:xfrm>
              <a:off x="2464" y="3216"/>
              <a:ext cx="1040" cy="1055"/>
            </a:xfrm>
            <a:custGeom>
              <a:avLst/>
              <a:gdLst>
                <a:gd name="T0" fmla="*/ 87 w 1118"/>
                <a:gd name="T1" fmla="*/ 0 h 1355"/>
                <a:gd name="T2" fmla="*/ 0 w 1118"/>
                <a:gd name="T3" fmla="*/ 2 h 1355"/>
                <a:gd name="T4" fmla="*/ 60 w 1118"/>
                <a:gd name="T5" fmla="*/ 3 h 1355"/>
                <a:gd name="T6" fmla="*/ 197 w 1118"/>
                <a:gd name="T7" fmla="*/ 2 h 1355"/>
                <a:gd name="T8" fmla="*/ 87 w 1118"/>
                <a:gd name="T9" fmla="*/ 0 h 1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8" h="1355">
                  <a:moveTo>
                    <a:pt x="489" y="0"/>
                  </a:moveTo>
                  <a:lnTo>
                    <a:pt x="0" y="414"/>
                  </a:lnTo>
                  <a:lnTo>
                    <a:pt x="342" y="1355"/>
                  </a:lnTo>
                  <a:lnTo>
                    <a:pt x="1118" y="1057"/>
                  </a:lnTo>
                  <a:lnTo>
                    <a:pt x="489"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218">
              <a:extLst>
                <a:ext uri="{FF2B5EF4-FFF2-40B4-BE49-F238E27FC236}">
                  <a16:creationId xmlns:a16="http://schemas.microsoft.com/office/drawing/2014/main" id="{DBA2B2D3-53B7-4F1E-A734-F41BECF0550A}"/>
                </a:ext>
              </a:extLst>
            </p:cNvPr>
            <p:cNvSpPr>
              <a:spLocks/>
            </p:cNvSpPr>
            <p:nvPr/>
          </p:nvSpPr>
          <p:spPr bwMode="auto">
            <a:xfrm>
              <a:off x="2459" y="3240"/>
              <a:ext cx="974" cy="990"/>
            </a:xfrm>
            <a:custGeom>
              <a:avLst/>
              <a:gdLst>
                <a:gd name="T0" fmla="*/ 0 w 1049"/>
                <a:gd name="T1" fmla="*/ 2 h 1270"/>
                <a:gd name="T2" fmla="*/ 0 w 1049"/>
                <a:gd name="T3" fmla="*/ 2 h 1270"/>
                <a:gd name="T4" fmla="*/ 83 w 1049"/>
                <a:gd name="T5" fmla="*/ 0 h 1270"/>
                <a:gd name="T6" fmla="*/ 175 w 1049"/>
                <a:gd name="T7" fmla="*/ 2 h 1270"/>
                <a:gd name="T8" fmla="*/ 56 w 1049"/>
                <a:gd name="T9" fmla="*/ 3 h 1270"/>
                <a:gd name="T10" fmla="*/ 0 w 1049"/>
                <a:gd name="T11" fmla="*/ 2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1270">
                  <a:moveTo>
                    <a:pt x="0" y="436"/>
                  </a:moveTo>
                  <a:lnTo>
                    <a:pt x="0" y="436"/>
                  </a:lnTo>
                  <a:lnTo>
                    <a:pt x="488" y="0"/>
                  </a:lnTo>
                  <a:lnTo>
                    <a:pt x="1049" y="997"/>
                  </a:lnTo>
                  <a:lnTo>
                    <a:pt x="329" y="1270"/>
                  </a:lnTo>
                  <a:lnTo>
                    <a:pt x="0" y="436"/>
                  </a:lnTo>
                  <a:close/>
                </a:path>
              </a:pathLst>
            </a:custGeom>
            <a:solidFill>
              <a:srgbClr val="3F9E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219">
              <a:extLst>
                <a:ext uri="{FF2B5EF4-FFF2-40B4-BE49-F238E27FC236}">
                  <a16:creationId xmlns:a16="http://schemas.microsoft.com/office/drawing/2014/main" id="{CE9D27EF-ED57-4FE1-99B6-1141A00E98E5}"/>
                </a:ext>
              </a:extLst>
            </p:cNvPr>
            <p:cNvSpPr>
              <a:spLocks/>
            </p:cNvSpPr>
            <p:nvPr/>
          </p:nvSpPr>
          <p:spPr bwMode="auto">
            <a:xfrm>
              <a:off x="2459" y="3267"/>
              <a:ext cx="929" cy="963"/>
            </a:xfrm>
            <a:custGeom>
              <a:avLst/>
              <a:gdLst>
                <a:gd name="T0" fmla="*/ 0 w 1000"/>
                <a:gd name="T1" fmla="*/ 2 h 1237"/>
                <a:gd name="T2" fmla="*/ 0 w 1000"/>
                <a:gd name="T3" fmla="*/ 2 h 1237"/>
                <a:gd name="T4" fmla="*/ 83 w 1000"/>
                <a:gd name="T5" fmla="*/ 0 h 1237"/>
                <a:gd name="T6" fmla="*/ 171 w 1000"/>
                <a:gd name="T7" fmla="*/ 2 h 1237"/>
                <a:gd name="T8" fmla="*/ 57 w 1000"/>
                <a:gd name="T9" fmla="*/ 3 h 1237"/>
                <a:gd name="T10" fmla="*/ 0 w 1000"/>
                <a:gd name="T11" fmla="*/ 2 h 12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237">
                  <a:moveTo>
                    <a:pt x="0" y="403"/>
                  </a:moveTo>
                  <a:lnTo>
                    <a:pt x="0" y="403"/>
                  </a:lnTo>
                  <a:lnTo>
                    <a:pt x="488" y="0"/>
                  </a:lnTo>
                  <a:lnTo>
                    <a:pt x="1000" y="931"/>
                  </a:lnTo>
                  <a:lnTo>
                    <a:pt x="329" y="1237"/>
                  </a:lnTo>
                  <a:lnTo>
                    <a:pt x="0" y="40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220">
              <a:extLst>
                <a:ext uri="{FF2B5EF4-FFF2-40B4-BE49-F238E27FC236}">
                  <a16:creationId xmlns:a16="http://schemas.microsoft.com/office/drawing/2014/main" id="{96341B0D-EB99-4B5C-8DFC-54387F0E674B}"/>
                </a:ext>
              </a:extLst>
            </p:cNvPr>
            <p:cNvSpPr>
              <a:spLocks/>
            </p:cNvSpPr>
            <p:nvPr/>
          </p:nvSpPr>
          <p:spPr bwMode="auto">
            <a:xfrm>
              <a:off x="1776" y="3536"/>
              <a:ext cx="1012" cy="1072"/>
            </a:xfrm>
            <a:custGeom>
              <a:avLst/>
              <a:gdLst>
                <a:gd name="T0" fmla="*/ 133 w 1088"/>
                <a:gd name="T1" fmla="*/ 0 h 1377"/>
                <a:gd name="T2" fmla="*/ 0 w 1088"/>
                <a:gd name="T3" fmla="*/ 2 h 1377"/>
                <a:gd name="T4" fmla="*/ 87 w 1088"/>
                <a:gd name="T5" fmla="*/ 3 h 1377"/>
                <a:gd name="T6" fmla="*/ 191 w 1088"/>
                <a:gd name="T7" fmla="*/ 2 h 1377"/>
                <a:gd name="T8" fmla="*/ 133 w 1088"/>
                <a:gd name="T9" fmla="*/ 0 h 1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8" h="1377">
                  <a:moveTo>
                    <a:pt x="754" y="0"/>
                  </a:moveTo>
                  <a:lnTo>
                    <a:pt x="0" y="105"/>
                  </a:lnTo>
                  <a:lnTo>
                    <a:pt x="493" y="1377"/>
                  </a:lnTo>
                  <a:lnTo>
                    <a:pt x="1088" y="938"/>
                  </a:lnTo>
                  <a:lnTo>
                    <a:pt x="754" y="0"/>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221">
              <a:extLst>
                <a:ext uri="{FF2B5EF4-FFF2-40B4-BE49-F238E27FC236}">
                  <a16:creationId xmlns:a16="http://schemas.microsoft.com/office/drawing/2014/main" id="{49BA9EC5-0BEF-4744-B3BB-756947BFE73C}"/>
                </a:ext>
              </a:extLst>
            </p:cNvPr>
            <p:cNvSpPr>
              <a:spLocks/>
            </p:cNvSpPr>
            <p:nvPr/>
          </p:nvSpPr>
          <p:spPr bwMode="auto">
            <a:xfrm>
              <a:off x="1834" y="3569"/>
              <a:ext cx="931" cy="968"/>
            </a:xfrm>
            <a:custGeom>
              <a:avLst/>
              <a:gdLst>
                <a:gd name="T0" fmla="*/ 116 w 1001"/>
                <a:gd name="T1" fmla="*/ 0 h 1242"/>
                <a:gd name="T2" fmla="*/ 0 w 1001"/>
                <a:gd name="T3" fmla="*/ 2 h 1242"/>
                <a:gd name="T4" fmla="*/ 80 w 1001"/>
                <a:gd name="T5" fmla="*/ 3 h 1242"/>
                <a:gd name="T6" fmla="*/ 177 w 1001"/>
                <a:gd name="T7" fmla="*/ 2 h 1242"/>
                <a:gd name="T8" fmla="*/ 116 w 1001"/>
                <a:gd name="T9" fmla="*/ 0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1" h="1242">
                  <a:moveTo>
                    <a:pt x="662" y="0"/>
                  </a:moveTo>
                  <a:lnTo>
                    <a:pt x="0" y="93"/>
                  </a:lnTo>
                  <a:lnTo>
                    <a:pt x="459" y="1242"/>
                  </a:lnTo>
                  <a:lnTo>
                    <a:pt x="1001" y="834"/>
                  </a:lnTo>
                  <a:lnTo>
                    <a:pt x="662"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222">
              <a:extLst>
                <a:ext uri="{FF2B5EF4-FFF2-40B4-BE49-F238E27FC236}">
                  <a16:creationId xmlns:a16="http://schemas.microsoft.com/office/drawing/2014/main" id="{AD92BF6A-4F71-4CF4-A111-61FEC70F4304}"/>
                </a:ext>
              </a:extLst>
            </p:cNvPr>
            <p:cNvSpPr>
              <a:spLocks/>
            </p:cNvSpPr>
            <p:nvPr/>
          </p:nvSpPr>
          <p:spPr bwMode="auto">
            <a:xfrm>
              <a:off x="2459" y="3297"/>
              <a:ext cx="887" cy="933"/>
            </a:xfrm>
            <a:custGeom>
              <a:avLst/>
              <a:gdLst>
                <a:gd name="T0" fmla="*/ 0 w 953"/>
                <a:gd name="T1" fmla="*/ 2 h 1199"/>
                <a:gd name="T2" fmla="*/ 0 w 953"/>
                <a:gd name="T3" fmla="*/ 2 h 1199"/>
                <a:gd name="T4" fmla="*/ 87 w 953"/>
                <a:gd name="T5" fmla="*/ 0 h 1199"/>
                <a:gd name="T6" fmla="*/ 169 w 953"/>
                <a:gd name="T7" fmla="*/ 2 h 1199"/>
                <a:gd name="T8" fmla="*/ 59 w 953"/>
                <a:gd name="T9" fmla="*/ 2 h 1199"/>
                <a:gd name="T10" fmla="*/ 0 w 953"/>
                <a:gd name="T11" fmla="*/ 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53" h="1199">
                  <a:moveTo>
                    <a:pt x="0" y="365"/>
                  </a:moveTo>
                  <a:lnTo>
                    <a:pt x="0" y="365"/>
                  </a:lnTo>
                  <a:lnTo>
                    <a:pt x="482" y="0"/>
                  </a:lnTo>
                  <a:lnTo>
                    <a:pt x="953" y="874"/>
                  </a:lnTo>
                  <a:lnTo>
                    <a:pt x="329" y="1199"/>
                  </a:lnTo>
                  <a:lnTo>
                    <a:pt x="0" y="36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223">
              <a:extLst>
                <a:ext uri="{FF2B5EF4-FFF2-40B4-BE49-F238E27FC236}">
                  <a16:creationId xmlns:a16="http://schemas.microsoft.com/office/drawing/2014/main" id="{A90CF3F7-95B7-405E-B693-9DBCE0D52862}"/>
                </a:ext>
              </a:extLst>
            </p:cNvPr>
            <p:cNvSpPr>
              <a:spLocks/>
            </p:cNvSpPr>
            <p:nvPr/>
          </p:nvSpPr>
          <p:spPr bwMode="auto">
            <a:xfrm>
              <a:off x="2442" y="3548"/>
              <a:ext cx="346" cy="699"/>
            </a:xfrm>
            <a:custGeom>
              <a:avLst/>
              <a:gdLst>
                <a:gd name="T0" fmla="*/ 0 w 373"/>
                <a:gd name="T1" fmla="*/ 2 h 899"/>
                <a:gd name="T2" fmla="*/ 6 w 373"/>
                <a:gd name="T3" fmla="*/ 0 h 899"/>
                <a:gd name="T4" fmla="*/ 61 w 373"/>
                <a:gd name="T5" fmla="*/ 2 h 899"/>
                <a:gd name="T6" fmla="*/ 58 w 373"/>
                <a:gd name="T7" fmla="*/ 2 h 899"/>
                <a:gd name="T8" fmla="*/ 0 w 373"/>
                <a:gd name="T9" fmla="*/ 2 h 8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3" h="899">
                  <a:moveTo>
                    <a:pt x="0" y="15"/>
                  </a:moveTo>
                  <a:lnTo>
                    <a:pt x="39" y="0"/>
                  </a:lnTo>
                  <a:lnTo>
                    <a:pt x="373" y="887"/>
                  </a:lnTo>
                  <a:lnTo>
                    <a:pt x="351" y="899"/>
                  </a:lnTo>
                  <a:lnTo>
                    <a:pt x="0" y="15"/>
                  </a:lnTo>
                  <a:close/>
                </a:path>
              </a:pathLst>
            </a:custGeom>
            <a:solidFill>
              <a:srgbClr val="7FB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14" name="Group 2224">
              <a:extLst>
                <a:ext uri="{FF2B5EF4-FFF2-40B4-BE49-F238E27FC236}">
                  <a16:creationId xmlns:a16="http://schemas.microsoft.com/office/drawing/2014/main" id="{359D2D67-0EBF-4087-830B-2EBB0C82B183}"/>
                </a:ext>
              </a:extLst>
            </p:cNvPr>
            <p:cNvGrpSpPr>
              <a:grpSpLocks/>
            </p:cNvGrpSpPr>
            <p:nvPr/>
          </p:nvGrpSpPr>
          <p:grpSpPr bwMode="auto">
            <a:xfrm>
              <a:off x="2434" y="3596"/>
              <a:ext cx="401" cy="595"/>
              <a:chOff x="2056" y="1496"/>
              <a:chExt cx="468" cy="751"/>
            </a:xfrm>
          </p:grpSpPr>
          <p:grpSp>
            <p:nvGrpSpPr>
              <p:cNvPr id="8219" name="Group 2225">
                <a:extLst>
                  <a:ext uri="{FF2B5EF4-FFF2-40B4-BE49-F238E27FC236}">
                    <a16:creationId xmlns:a16="http://schemas.microsoft.com/office/drawing/2014/main" id="{801CAE45-09C6-4C8D-AE5F-A417E984E564}"/>
                  </a:ext>
                </a:extLst>
              </p:cNvPr>
              <p:cNvGrpSpPr>
                <a:grpSpLocks/>
              </p:cNvGrpSpPr>
              <p:nvPr/>
            </p:nvGrpSpPr>
            <p:grpSpPr bwMode="auto">
              <a:xfrm>
                <a:off x="2056" y="1496"/>
                <a:ext cx="206" cy="139"/>
                <a:chOff x="2056" y="1496"/>
                <a:chExt cx="206" cy="139"/>
              </a:xfrm>
            </p:grpSpPr>
            <p:sp>
              <p:nvSpPr>
                <p:cNvPr id="8228" name="Freeform 2226">
                  <a:extLst>
                    <a:ext uri="{FF2B5EF4-FFF2-40B4-BE49-F238E27FC236}">
                      <a16:creationId xmlns:a16="http://schemas.microsoft.com/office/drawing/2014/main" id="{CA865C68-64BB-47DF-9EC4-2EE564F3C6BB}"/>
                    </a:ext>
                  </a:extLst>
                </p:cNvPr>
                <p:cNvSpPr>
                  <a:spLocks/>
                </p:cNvSpPr>
                <p:nvPr/>
              </p:nvSpPr>
              <p:spPr bwMode="auto">
                <a:xfrm>
                  <a:off x="2056" y="1596"/>
                  <a:ext cx="45" cy="39"/>
                </a:xfrm>
                <a:custGeom>
                  <a:avLst/>
                  <a:gdLst>
                    <a:gd name="T0" fmla="*/ 181 w 41"/>
                    <a:gd name="T1" fmla="*/ 11 h 41"/>
                    <a:gd name="T2" fmla="*/ 261 w 41"/>
                    <a:gd name="T3" fmla="*/ 10 h 41"/>
                    <a:gd name="T4" fmla="*/ 316 w 41"/>
                    <a:gd name="T5" fmla="*/ 10 h 41"/>
                    <a:gd name="T6" fmla="*/ 374 w 41"/>
                    <a:gd name="T7" fmla="*/ 10 h 41"/>
                    <a:gd name="T8" fmla="*/ 379 w 41"/>
                    <a:gd name="T9" fmla="*/ 10 h 41"/>
                    <a:gd name="T10" fmla="*/ 374 w 41"/>
                    <a:gd name="T11" fmla="*/ 10 h 41"/>
                    <a:gd name="T12" fmla="*/ 316 w 41"/>
                    <a:gd name="T13" fmla="*/ 6 h 41"/>
                    <a:gd name="T14" fmla="*/ 261 w 41"/>
                    <a:gd name="T15" fmla="*/ 1 h 41"/>
                    <a:gd name="T16" fmla="*/ 181 w 41"/>
                    <a:gd name="T17" fmla="*/ 0 h 41"/>
                    <a:gd name="T18" fmla="*/ 104 w 41"/>
                    <a:gd name="T19" fmla="*/ 1 h 41"/>
                    <a:gd name="T20" fmla="*/ 5 w 41"/>
                    <a:gd name="T21" fmla="*/ 6 h 41"/>
                    <a:gd name="T22" fmla="*/ 1 w 41"/>
                    <a:gd name="T23" fmla="*/ 10 h 41"/>
                    <a:gd name="T24" fmla="*/ 0 w 41"/>
                    <a:gd name="T25" fmla="*/ 10 h 41"/>
                    <a:gd name="T26" fmla="*/ 1 w 41"/>
                    <a:gd name="T27" fmla="*/ 10 h 41"/>
                    <a:gd name="T28" fmla="*/ 5 w 41"/>
                    <a:gd name="T29" fmla="*/ 10 h 41"/>
                    <a:gd name="T30" fmla="*/ 104 w 41"/>
                    <a:gd name="T31" fmla="*/ 10 h 41"/>
                    <a:gd name="T32" fmla="*/ 181 w 41"/>
                    <a:gd name="T33" fmla="*/ 1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39"/>
                      </a:lnTo>
                      <a:lnTo>
                        <a:pt x="35" y="35"/>
                      </a:lnTo>
                      <a:lnTo>
                        <a:pt x="40" y="28"/>
                      </a:lnTo>
                      <a:lnTo>
                        <a:pt x="41" y="21"/>
                      </a:lnTo>
                      <a:lnTo>
                        <a:pt x="40" y="13"/>
                      </a:lnTo>
                      <a:lnTo>
                        <a:pt x="35" y="6"/>
                      </a:lnTo>
                      <a:lnTo>
                        <a:pt x="28" y="1"/>
                      </a:lnTo>
                      <a:lnTo>
                        <a:pt x="20" y="0"/>
                      </a:lnTo>
                      <a:lnTo>
                        <a:pt x="12" y="1"/>
                      </a:lnTo>
                      <a:lnTo>
                        <a:pt x="5" y="6"/>
                      </a:lnTo>
                      <a:lnTo>
                        <a:pt x="1" y="13"/>
                      </a:lnTo>
                      <a:lnTo>
                        <a:pt x="0" y="21"/>
                      </a:lnTo>
                      <a:lnTo>
                        <a:pt x="1" y="28"/>
                      </a:lnTo>
                      <a:lnTo>
                        <a:pt x="5" y="35"/>
                      </a:lnTo>
                      <a:lnTo>
                        <a:pt x="12" y="39"/>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2227">
                  <a:extLst>
                    <a:ext uri="{FF2B5EF4-FFF2-40B4-BE49-F238E27FC236}">
                      <a16:creationId xmlns:a16="http://schemas.microsoft.com/office/drawing/2014/main" id="{4BF691C8-B2AA-44DB-8731-91E1C766B854}"/>
                    </a:ext>
                  </a:extLst>
                </p:cNvPr>
                <p:cNvSpPr>
                  <a:spLocks/>
                </p:cNvSpPr>
                <p:nvPr/>
              </p:nvSpPr>
              <p:spPr bwMode="auto">
                <a:xfrm>
                  <a:off x="2216" y="1533"/>
                  <a:ext cx="46" cy="41"/>
                </a:xfrm>
                <a:custGeom>
                  <a:avLst/>
                  <a:gdLst>
                    <a:gd name="T0" fmla="*/ 338 w 41"/>
                    <a:gd name="T1" fmla="*/ 67 h 40"/>
                    <a:gd name="T2" fmla="*/ 464 w 41"/>
                    <a:gd name="T3" fmla="*/ 65 h 40"/>
                    <a:gd name="T4" fmla="*/ 563 w 41"/>
                    <a:gd name="T5" fmla="*/ 59 h 40"/>
                    <a:gd name="T6" fmla="*/ 632 w 41"/>
                    <a:gd name="T7" fmla="*/ 52 h 40"/>
                    <a:gd name="T8" fmla="*/ 651 w 41"/>
                    <a:gd name="T9" fmla="*/ 44 h 40"/>
                    <a:gd name="T10" fmla="*/ 632 w 41"/>
                    <a:gd name="T11" fmla="*/ 13 h 40"/>
                    <a:gd name="T12" fmla="*/ 563 w 41"/>
                    <a:gd name="T13" fmla="*/ 6 h 40"/>
                    <a:gd name="T14" fmla="*/ 464 w 41"/>
                    <a:gd name="T15" fmla="*/ 1 h 40"/>
                    <a:gd name="T16" fmla="*/ 338 w 41"/>
                    <a:gd name="T17" fmla="*/ 0 h 40"/>
                    <a:gd name="T18" fmla="*/ 213 w 41"/>
                    <a:gd name="T19" fmla="*/ 1 h 40"/>
                    <a:gd name="T20" fmla="*/ 95 w 41"/>
                    <a:gd name="T21" fmla="*/ 6 h 40"/>
                    <a:gd name="T22" fmla="*/ 1 w 41"/>
                    <a:gd name="T23" fmla="*/ 13 h 40"/>
                    <a:gd name="T24" fmla="*/ 0 w 41"/>
                    <a:gd name="T25" fmla="*/ 44 h 40"/>
                    <a:gd name="T26" fmla="*/ 1 w 41"/>
                    <a:gd name="T27" fmla="*/ 52 h 40"/>
                    <a:gd name="T28" fmla="*/ 95 w 41"/>
                    <a:gd name="T29" fmla="*/ 59 h 40"/>
                    <a:gd name="T30" fmla="*/ 213 w 41"/>
                    <a:gd name="T31" fmla="*/ 65 h 40"/>
                    <a:gd name="T32" fmla="*/ 338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1" y="40"/>
                      </a:moveTo>
                      <a:lnTo>
                        <a:pt x="29" y="39"/>
                      </a:lnTo>
                      <a:lnTo>
                        <a:pt x="36" y="35"/>
                      </a:lnTo>
                      <a:lnTo>
                        <a:pt x="40" y="28"/>
                      </a:lnTo>
                      <a:lnTo>
                        <a:pt x="41" y="20"/>
                      </a:lnTo>
                      <a:lnTo>
                        <a:pt x="40" y="13"/>
                      </a:lnTo>
                      <a:lnTo>
                        <a:pt x="36" y="6"/>
                      </a:lnTo>
                      <a:lnTo>
                        <a:pt x="29" y="1"/>
                      </a:lnTo>
                      <a:lnTo>
                        <a:pt x="21" y="0"/>
                      </a:lnTo>
                      <a:lnTo>
                        <a:pt x="13" y="1"/>
                      </a:lnTo>
                      <a:lnTo>
                        <a:pt x="6" y="6"/>
                      </a:lnTo>
                      <a:lnTo>
                        <a:pt x="1" y="13"/>
                      </a:lnTo>
                      <a:lnTo>
                        <a:pt x="0" y="20"/>
                      </a:lnTo>
                      <a:lnTo>
                        <a:pt x="1" y="28"/>
                      </a:lnTo>
                      <a:lnTo>
                        <a:pt x="6" y="35"/>
                      </a:lnTo>
                      <a:lnTo>
                        <a:pt x="13" y="39"/>
                      </a:lnTo>
                      <a:lnTo>
                        <a:pt x="21"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2228">
                  <a:extLst>
                    <a:ext uri="{FF2B5EF4-FFF2-40B4-BE49-F238E27FC236}">
                      <a16:creationId xmlns:a16="http://schemas.microsoft.com/office/drawing/2014/main" id="{FA71EF6E-349D-49B3-8395-2F07E01F506E}"/>
                    </a:ext>
                  </a:extLst>
                </p:cNvPr>
                <p:cNvSpPr>
                  <a:spLocks/>
                </p:cNvSpPr>
                <p:nvPr/>
              </p:nvSpPr>
              <p:spPr bwMode="auto">
                <a:xfrm>
                  <a:off x="2060" y="1496"/>
                  <a:ext cx="195" cy="126"/>
                </a:xfrm>
                <a:custGeom>
                  <a:avLst/>
                  <a:gdLst>
                    <a:gd name="T0" fmla="*/ 919 w 181"/>
                    <a:gd name="T1" fmla="*/ 42 h 129"/>
                    <a:gd name="T2" fmla="*/ 1081 w 181"/>
                    <a:gd name="T3" fmla="*/ 33 h 129"/>
                    <a:gd name="T4" fmla="*/ 1070 w 181"/>
                    <a:gd name="T5" fmla="*/ 31 h 129"/>
                    <a:gd name="T6" fmla="*/ 1057 w 181"/>
                    <a:gd name="T7" fmla="*/ 27 h 129"/>
                    <a:gd name="T8" fmla="*/ 1033 w 181"/>
                    <a:gd name="T9" fmla="*/ 21 h 129"/>
                    <a:gd name="T10" fmla="*/ 1003 w 181"/>
                    <a:gd name="T11" fmla="*/ 21 h 129"/>
                    <a:gd name="T12" fmla="*/ 955 w 181"/>
                    <a:gd name="T13" fmla="*/ 21 h 129"/>
                    <a:gd name="T14" fmla="*/ 918 w 181"/>
                    <a:gd name="T15" fmla="*/ 19 h 129"/>
                    <a:gd name="T16" fmla="*/ 853 w 181"/>
                    <a:gd name="T17" fmla="*/ 11 h 129"/>
                    <a:gd name="T18" fmla="*/ 783 w 181"/>
                    <a:gd name="T19" fmla="*/ 6 h 129"/>
                    <a:gd name="T20" fmla="*/ 729 w 181"/>
                    <a:gd name="T21" fmla="*/ 2 h 129"/>
                    <a:gd name="T22" fmla="*/ 677 w 181"/>
                    <a:gd name="T23" fmla="*/ 1 h 129"/>
                    <a:gd name="T24" fmla="*/ 628 w 181"/>
                    <a:gd name="T25" fmla="*/ 0 h 129"/>
                    <a:gd name="T26" fmla="*/ 581 w 181"/>
                    <a:gd name="T27" fmla="*/ 0 h 129"/>
                    <a:gd name="T28" fmla="*/ 512 w 181"/>
                    <a:gd name="T29" fmla="*/ 1 h 129"/>
                    <a:gd name="T30" fmla="*/ 464 w 181"/>
                    <a:gd name="T31" fmla="*/ 3 h 129"/>
                    <a:gd name="T32" fmla="*/ 407 w 181"/>
                    <a:gd name="T33" fmla="*/ 7 h 129"/>
                    <a:gd name="T34" fmla="*/ 346 w 181"/>
                    <a:gd name="T35" fmla="*/ 10 h 129"/>
                    <a:gd name="T36" fmla="*/ 222 w 181"/>
                    <a:gd name="T37" fmla="*/ 21 h 129"/>
                    <a:gd name="T38" fmla="*/ 126 w 181"/>
                    <a:gd name="T39" fmla="*/ 21 h 129"/>
                    <a:gd name="T40" fmla="*/ 54 w 181"/>
                    <a:gd name="T41" fmla="*/ 30 h 129"/>
                    <a:gd name="T42" fmla="*/ 3 w 181"/>
                    <a:gd name="T43" fmla="*/ 43 h 129"/>
                    <a:gd name="T44" fmla="*/ 0 w 181"/>
                    <a:gd name="T45" fmla="*/ 51 h 129"/>
                    <a:gd name="T46" fmla="*/ 0 w 181"/>
                    <a:gd name="T47" fmla="*/ 59 h 129"/>
                    <a:gd name="T48" fmla="*/ 1 w 181"/>
                    <a:gd name="T49" fmla="*/ 65 h 129"/>
                    <a:gd name="T50" fmla="*/ 5 w 181"/>
                    <a:gd name="T51" fmla="*/ 73 h 129"/>
                    <a:gd name="T52" fmla="*/ 191 w 181"/>
                    <a:gd name="T53" fmla="*/ 67 h 129"/>
                    <a:gd name="T54" fmla="*/ 191 w 181"/>
                    <a:gd name="T55" fmla="*/ 67 h 129"/>
                    <a:gd name="T56" fmla="*/ 183 w 181"/>
                    <a:gd name="T57" fmla="*/ 64 h 129"/>
                    <a:gd name="T58" fmla="*/ 170 w 181"/>
                    <a:gd name="T59" fmla="*/ 61 h 129"/>
                    <a:gd name="T60" fmla="*/ 170 w 181"/>
                    <a:gd name="T61" fmla="*/ 57 h 129"/>
                    <a:gd name="T62" fmla="*/ 170 w 181"/>
                    <a:gd name="T63" fmla="*/ 50 h 129"/>
                    <a:gd name="T64" fmla="*/ 191 w 181"/>
                    <a:gd name="T65" fmla="*/ 44 h 129"/>
                    <a:gd name="T66" fmla="*/ 239 w 181"/>
                    <a:gd name="T67" fmla="*/ 36 h 129"/>
                    <a:gd name="T68" fmla="*/ 307 w 181"/>
                    <a:gd name="T69" fmla="*/ 23 h 129"/>
                    <a:gd name="T70" fmla="*/ 415 w 181"/>
                    <a:gd name="T71" fmla="*/ 21 h 129"/>
                    <a:gd name="T72" fmla="*/ 464 w 181"/>
                    <a:gd name="T73" fmla="*/ 21 h 129"/>
                    <a:gd name="T74" fmla="*/ 502 w 181"/>
                    <a:gd name="T75" fmla="*/ 21 h 129"/>
                    <a:gd name="T76" fmla="*/ 541 w 181"/>
                    <a:gd name="T77" fmla="*/ 21 h 129"/>
                    <a:gd name="T78" fmla="*/ 583 w 181"/>
                    <a:gd name="T79" fmla="*/ 21 h 129"/>
                    <a:gd name="T80" fmla="*/ 610 w 181"/>
                    <a:gd name="T81" fmla="*/ 21 h 129"/>
                    <a:gd name="T82" fmla="*/ 641 w 181"/>
                    <a:gd name="T83" fmla="*/ 21 h 129"/>
                    <a:gd name="T84" fmla="*/ 682 w 181"/>
                    <a:gd name="T85" fmla="*/ 21 h 129"/>
                    <a:gd name="T86" fmla="*/ 726 w 181"/>
                    <a:gd name="T87" fmla="*/ 21 h 129"/>
                    <a:gd name="T88" fmla="*/ 763 w 181"/>
                    <a:gd name="T89" fmla="*/ 21 h 129"/>
                    <a:gd name="T90" fmla="*/ 802 w 181"/>
                    <a:gd name="T91" fmla="*/ 21 h 129"/>
                    <a:gd name="T92" fmla="*/ 844 w 181"/>
                    <a:gd name="T93" fmla="*/ 23 h 129"/>
                    <a:gd name="T94" fmla="*/ 864 w 181"/>
                    <a:gd name="T95" fmla="*/ 29 h 129"/>
                    <a:gd name="T96" fmla="*/ 886 w 181"/>
                    <a:gd name="T97" fmla="*/ 35 h 129"/>
                    <a:gd name="T98" fmla="*/ 911 w 181"/>
                    <a:gd name="T99" fmla="*/ 39 h 129"/>
                    <a:gd name="T100" fmla="*/ 918 w 181"/>
                    <a:gd name="T101" fmla="*/ 41 h 129"/>
                    <a:gd name="T102" fmla="*/ 919 w 181"/>
                    <a:gd name="T103" fmla="*/ 42 h 12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1" h="129">
                      <a:moveTo>
                        <a:pt x="154" y="68"/>
                      </a:moveTo>
                      <a:lnTo>
                        <a:pt x="181" y="57"/>
                      </a:lnTo>
                      <a:lnTo>
                        <a:pt x="180" y="55"/>
                      </a:lnTo>
                      <a:lnTo>
                        <a:pt x="177" y="51"/>
                      </a:lnTo>
                      <a:lnTo>
                        <a:pt x="174" y="44"/>
                      </a:lnTo>
                      <a:lnTo>
                        <a:pt x="168" y="36"/>
                      </a:lnTo>
                      <a:lnTo>
                        <a:pt x="161" y="27"/>
                      </a:lnTo>
                      <a:lnTo>
                        <a:pt x="153" y="19"/>
                      </a:lnTo>
                      <a:lnTo>
                        <a:pt x="143" y="11"/>
                      </a:lnTo>
                      <a:lnTo>
                        <a:pt x="130" y="6"/>
                      </a:lnTo>
                      <a:lnTo>
                        <a:pt x="122" y="2"/>
                      </a:lnTo>
                      <a:lnTo>
                        <a:pt x="113" y="1"/>
                      </a:lnTo>
                      <a:lnTo>
                        <a:pt x="105" y="0"/>
                      </a:lnTo>
                      <a:lnTo>
                        <a:pt x="96" y="0"/>
                      </a:lnTo>
                      <a:lnTo>
                        <a:pt x="86" y="1"/>
                      </a:lnTo>
                      <a:lnTo>
                        <a:pt x="77" y="3"/>
                      </a:lnTo>
                      <a:lnTo>
                        <a:pt x="68" y="7"/>
                      </a:lnTo>
                      <a:lnTo>
                        <a:pt x="58" y="10"/>
                      </a:lnTo>
                      <a:lnTo>
                        <a:pt x="37" y="23"/>
                      </a:lnTo>
                      <a:lnTo>
                        <a:pt x="21" y="38"/>
                      </a:lnTo>
                      <a:lnTo>
                        <a:pt x="9" y="54"/>
                      </a:lnTo>
                      <a:lnTo>
                        <a:pt x="3" y="70"/>
                      </a:lnTo>
                      <a:lnTo>
                        <a:pt x="0" y="87"/>
                      </a:lnTo>
                      <a:lnTo>
                        <a:pt x="0" y="102"/>
                      </a:lnTo>
                      <a:lnTo>
                        <a:pt x="1" y="117"/>
                      </a:lnTo>
                      <a:lnTo>
                        <a:pt x="5" y="129"/>
                      </a:lnTo>
                      <a:lnTo>
                        <a:pt x="32" y="120"/>
                      </a:lnTo>
                      <a:lnTo>
                        <a:pt x="31" y="115"/>
                      </a:lnTo>
                      <a:lnTo>
                        <a:pt x="29" y="108"/>
                      </a:lnTo>
                      <a:lnTo>
                        <a:pt x="29" y="98"/>
                      </a:lnTo>
                      <a:lnTo>
                        <a:pt x="29" y="85"/>
                      </a:lnTo>
                      <a:lnTo>
                        <a:pt x="32" y="72"/>
                      </a:lnTo>
                      <a:lnTo>
                        <a:pt x="40" y="60"/>
                      </a:lnTo>
                      <a:lnTo>
                        <a:pt x="52" y="47"/>
                      </a:lnTo>
                      <a:lnTo>
                        <a:pt x="70" y="37"/>
                      </a:lnTo>
                      <a:lnTo>
                        <a:pt x="77" y="33"/>
                      </a:lnTo>
                      <a:lnTo>
                        <a:pt x="84" y="31"/>
                      </a:lnTo>
                      <a:lnTo>
                        <a:pt x="90" y="30"/>
                      </a:lnTo>
                      <a:lnTo>
                        <a:pt x="97" y="29"/>
                      </a:lnTo>
                      <a:lnTo>
                        <a:pt x="102" y="29"/>
                      </a:lnTo>
                      <a:lnTo>
                        <a:pt x="108" y="29"/>
                      </a:lnTo>
                      <a:lnTo>
                        <a:pt x="114" y="30"/>
                      </a:lnTo>
                      <a:lnTo>
                        <a:pt x="120" y="32"/>
                      </a:lnTo>
                      <a:lnTo>
                        <a:pt x="128" y="37"/>
                      </a:lnTo>
                      <a:lnTo>
                        <a:pt x="135" y="41"/>
                      </a:lnTo>
                      <a:lnTo>
                        <a:pt x="140" y="47"/>
                      </a:lnTo>
                      <a:lnTo>
                        <a:pt x="145" y="53"/>
                      </a:lnTo>
                      <a:lnTo>
                        <a:pt x="149" y="59"/>
                      </a:lnTo>
                      <a:lnTo>
                        <a:pt x="152" y="63"/>
                      </a:lnTo>
                      <a:lnTo>
                        <a:pt x="153" y="67"/>
                      </a:lnTo>
                      <a:lnTo>
                        <a:pt x="154"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0" name="Group 2229">
                <a:extLst>
                  <a:ext uri="{FF2B5EF4-FFF2-40B4-BE49-F238E27FC236}">
                    <a16:creationId xmlns:a16="http://schemas.microsoft.com/office/drawing/2014/main" id="{252083C4-E339-4366-B155-7C4C598085F7}"/>
                  </a:ext>
                </a:extLst>
              </p:cNvPr>
              <p:cNvGrpSpPr>
                <a:grpSpLocks/>
              </p:cNvGrpSpPr>
              <p:nvPr/>
            </p:nvGrpSpPr>
            <p:grpSpPr bwMode="auto">
              <a:xfrm>
                <a:off x="2188" y="1789"/>
                <a:ext cx="204" cy="139"/>
                <a:chOff x="2188" y="1789"/>
                <a:chExt cx="204" cy="139"/>
              </a:xfrm>
            </p:grpSpPr>
            <p:sp>
              <p:nvSpPr>
                <p:cNvPr id="8225" name="Freeform 2230">
                  <a:extLst>
                    <a:ext uri="{FF2B5EF4-FFF2-40B4-BE49-F238E27FC236}">
                      <a16:creationId xmlns:a16="http://schemas.microsoft.com/office/drawing/2014/main" id="{8C0EFD78-3D1C-44D4-9AC4-AA4B780A2414}"/>
                    </a:ext>
                  </a:extLst>
                </p:cNvPr>
                <p:cNvSpPr>
                  <a:spLocks/>
                </p:cNvSpPr>
                <p:nvPr/>
              </p:nvSpPr>
              <p:spPr bwMode="auto">
                <a:xfrm>
                  <a:off x="2188" y="1889"/>
                  <a:ext cx="43" cy="39"/>
                </a:xfrm>
                <a:custGeom>
                  <a:avLst/>
                  <a:gdLst>
                    <a:gd name="T0" fmla="*/ 45 w 42"/>
                    <a:gd name="T1" fmla="*/ 7 h 42"/>
                    <a:gd name="T2" fmla="*/ 53 w 42"/>
                    <a:gd name="T3" fmla="*/ 7 h 42"/>
                    <a:gd name="T4" fmla="*/ 60 w 42"/>
                    <a:gd name="T5" fmla="*/ 7 h 42"/>
                    <a:gd name="T6" fmla="*/ 67 w 42"/>
                    <a:gd name="T7" fmla="*/ 7 h 42"/>
                    <a:gd name="T8" fmla="*/ 69 w 42"/>
                    <a:gd name="T9" fmla="*/ 7 h 42"/>
                    <a:gd name="T10" fmla="*/ 67 w 42"/>
                    <a:gd name="T11" fmla="*/ 7 h 42"/>
                    <a:gd name="T12" fmla="*/ 60 w 42"/>
                    <a:gd name="T13" fmla="*/ 6 h 42"/>
                    <a:gd name="T14" fmla="*/ 53 w 42"/>
                    <a:gd name="T15" fmla="*/ 2 h 42"/>
                    <a:gd name="T16" fmla="*/ 45 w 42"/>
                    <a:gd name="T17" fmla="*/ 0 h 42"/>
                    <a:gd name="T18" fmla="*/ 13 w 42"/>
                    <a:gd name="T19" fmla="*/ 2 h 42"/>
                    <a:gd name="T20" fmla="*/ 6 w 42"/>
                    <a:gd name="T21" fmla="*/ 6 h 42"/>
                    <a:gd name="T22" fmla="*/ 2 w 42"/>
                    <a:gd name="T23" fmla="*/ 7 h 42"/>
                    <a:gd name="T24" fmla="*/ 0 w 42"/>
                    <a:gd name="T25" fmla="*/ 7 h 42"/>
                    <a:gd name="T26" fmla="*/ 2 w 42"/>
                    <a:gd name="T27" fmla="*/ 7 h 42"/>
                    <a:gd name="T28" fmla="*/ 6 w 42"/>
                    <a:gd name="T29" fmla="*/ 7 h 42"/>
                    <a:gd name="T30" fmla="*/ 13 w 42"/>
                    <a:gd name="T31" fmla="*/ 7 h 42"/>
                    <a:gd name="T32" fmla="*/ 45 w 42"/>
                    <a:gd name="T33" fmla="*/ 7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42">
                      <a:moveTo>
                        <a:pt x="21" y="42"/>
                      </a:moveTo>
                      <a:lnTo>
                        <a:pt x="29" y="41"/>
                      </a:lnTo>
                      <a:lnTo>
                        <a:pt x="36" y="36"/>
                      </a:lnTo>
                      <a:lnTo>
                        <a:pt x="41" y="29"/>
                      </a:lnTo>
                      <a:lnTo>
                        <a:pt x="42" y="21"/>
                      </a:lnTo>
                      <a:lnTo>
                        <a:pt x="41" y="13"/>
                      </a:lnTo>
                      <a:lnTo>
                        <a:pt x="36" y="6"/>
                      </a:lnTo>
                      <a:lnTo>
                        <a:pt x="29" y="2"/>
                      </a:lnTo>
                      <a:lnTo>
                        <a:pt x="21" y="0"/>
                      </a:lnTo>
                      <a:lnTo>
                        <a:pt x="13" y="2"/>
                      </a:lnTo>
                      <a:lnTo>
                        <a:pt x="6" y="6"/>
                      </a:lnTo>
                      <a:lnTo>
                        <a:pt x="2" y="13"/>
                      </a:lnTo>
                      <a:lnTo>
                        <a:pt x="0" y="21"/>
                      </a:lnTo>
                      <a:lnTo>
                        <a:pt x="2" y="29"/>
                      </a:lnTo>
                      <a:lnTo>
                        <a:pt x="6" y="36"/>
                      </a:lnTo>
                      <a:lnTo>
                        <a:pt x="13" y="41"/>
                      </a:lnTo>
                      <a:lnTo>
                        <a:pt x="21" y="4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2231">
                  <a:extLst>
                    <a:ext uri="{FF2B5EF4-FFF2-40B4-BE49-F238E27FC236}">
                      <a16:creationId xmlns:a16="http://schemas.microsoft.com/office/drawing/2014/main" id="{A09A0B98-8576-4884-A05A-4BE980EB1983}"/>
                    </a:ext>
                  </a:extLst>
                </p:cNvPr>
                <p:cNvSpPr>
                  <a:spLocks/>
                </p:cNvSpPr>
                <p:nvPr/>
              </p:nvSpPr>
              <p:spPr bwMode="auto">
                <a:xfrm>
                  <a:off x="2346" y="1826"/>
                  <a:ext cx="46" cy="41"/>
                </a:xfrm>
                <a:custGeom>
                  <a:avLst/>
                  <a:gdLst>
                    <a:gd name="T0" fmla="*/ 314 w 41"/>
                    <a:gd name="T1" fmla="*/ 41 h 41"/>
                    <a:gd name="T2" fmla="*/ 443 w 41"/>
                    <a:gd name="T3" fmla="*/ 40 h 41"/>
                    <a:gd name="T4" fmla="*/ 558 w 41"/>
                    <a:gd name="T5" fmla="*/ 36 h 41"/>
                    <a:gd name="T6" fmla="*/ 632 w 41"/>
                    <a:gd name="T7" fmla="*/ 29 h 41"/>
                    <a:gd name="T8" fmla="*/ 651 w 41"/>
                    <a:gd name="T9" fmla="*/ 21 h 41"/>
                    <a:gd name="T10" fmla="*/ 632 w 41"/>
                    <a:gd name="T11" fmla="*/ 13 h 41"/>
                    <a:gd name="T12" fmla="*/ 558 w 41"/>
                    <a:gd name="T13" fmla="*/ 6 h 41"/>
                    <a:gd name="T14" fmla="*/ 443 w 41"/>
                    <a:gd name="T15" fmla="*/ 1 h 41"/>
                    <a:gd name="T16" fmla="*/ 314 w 41"/>
                    <a:gd name="T17" fmla="*/ 0 h 41"/>
                    <a:gd name="T18" fmla="*/ 190 w 41"/>
                    <a:gd name="T19" fmla="*/ 1 h 41"/>
                    <a:gd name="T20" fmla="*/ 85 w 41"/>
                    <a:gd name="T21" fmla="*/ 6 h 41"/>
                    <a:gd name="T22" fmla="*/ 1 w 41"/>
                    <a:gd name="T23" fmla="*/ 13 h 41"/>
                    <a:gd name="T24" fmla="*/ 0 w 41"/>
                    <a:gd name="T25" fmla="*/ 21 h 41"/>
                    <a:gd name="T26" fmla="*/ 1 w 41"/>
                    <a:gd name="T27" fmla="*/ 29 h 41"/>
                    <a:gd name="T28" fmla="*/ 85 w 41"/>
                    <a:gd name="T29" fmla="*/ 36 h 41"/>
                    <a:gd name="T30" fmla="*/ 190 w 41"/>
                    <a:gd name="T31" fmla="*/ 40 h 41"/>
                    <a:gd name="T32" fmla="*/ 314 w 41"/>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1">
                      <a:moveTo>
                        <a:pt x="20" y="41"/>
                      </a:moveTo>
                      <a:lnTo>
                        <a:pt x="28" y="40"/>
                      </a:lnTo>
                      <a:lnTo>
                        <a:pt x="35" y="36"/>
                      </a:lnTo>
                      <a:lnTo>
                        <a:pt x="40" y="29"/>
                      </a:lnTo>
                      <a:lnTo>
                        <a:pt x="41" y="21"/>
                      </a:lnTo>
                      <a:lnTo>
                        <a:pt x="40" y="13"/>
                      </a:lnTo>
                      <a:lnTo>
                        <a:pt x="35" y="6"/>
                      </a:lnTo>
                      <a:lnTo>
                        <a:pt x="28" y="1"/>
                      </a:lnTo>
                      <a:lnTo>
                        <a:pt x="20" y="0"/>
                      </a:lnTo>
                      <a:lnTo>
                        <a:pt x="12" y="1"/>
                      </a:lnTo>
                      <a:lnTo>
                        <a:pt x="5" y="6"/>
                      </a:lnTo>
                      <a:lnTo>
                        <a:pt x="1" y="13"/>
                      </a:lnTo>
                      <a:lnTo>
                        <a:pt x="0" y="21"/>
                      </a:lnTo>
                      <a:lnTo>
                        <a:pt x="1" y="29"/>
                      </a:lnTo>
                      <a:lnTo>
                        <a:pt x="5" y="36"/>
                      </a:lnTo>
                      <a:lnTo>
                        <a:pt x="12" y="40"/>
                      </a:lnTo>
                      <a:lnTo>
                        <a:pt x="20" y="4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2232">
                  <a:extLst>
                    <a:ext uri="{FF2B5EF4-FFF2-40B4-BE49-F238E27FC236}">
                      <a16:creationId xmlns:a16="http://schemas.microsoft.com/office/drawing/2014/main" id="{9B8814EA-A300-4BBC-8E52-D76EBC95A880}"/>
                    </a:ext>
                  </a:extLst>
                </p:cNvPr>
                <p:cNvSpPr>
                  <a:spLocks/>
                </p:cNvSpPr>
                <p:nvPr/>
              </p:nvSpPr>
              <p:spPr bwMode="auto">
                <a:xfrm>
                  <a:off x="2190" y="1789"/>
                  <a:ext cx="195" cy="127"/>
                </a:xfrm>
                <a:custGeom>
                  <a:avLst/>
                  <a:gdLst>
                    <a:gd name="T0" fmla="*/ 1196 w 179"/>
                    <a:gd name="T1" fmla="*/ 43 h 129"/>
                    <a:gd name="T2" fmla="*/ 1403 w 179"/>
                    <a:gd name="T3" fmla="*/ 32 h 129"/>
                    <a:gd name="T4" fmla="*/ 1386 w 179"/>
                    <a:gd name="T5" fmla="*/ 32 h 129"/>
                    <a:gd name="T6" fmla="*/ 1373 w 179"/>
                    <a:gd name="T7" fmla="*/ 32 h 129"/>
                    <a:gd name="T8" fmla="*/ 1345 w 179"/>
                    <a:gd name="T9" fmla="*/ 32 h 129"/>
                    <a:gd name="T10" fmla="*/ 1305 w 179"/>
                    <a:gd name="T11" fmla="*/ 32 h 129"/>
                    <a:gd name="T12" fmla="*/ 1258 w 179"/>
                    <a:gd name="T13" fmla="*/ 28 h 129"/>
                    <a:gd name="T14" fmla="*/ 1196 w 179"/>
                    <a:gd name="T15" fmla="*/ 18 h 129"/>
                    <a:gd name="T16" fmla="*/ 1117 w 179"/>
                    <a:gd name="T17" fmla="*/ 12 h 129"/>
                    <a:gd name="T18" fmla="*/ 1025 w 179"/>
                    <a:gd name="T19" fmla="*/ 5 h 129"/>
                    <a:gd name="T20" fmla="*/ 958 w 179"/>
                    <a:gd name="T21" fmla="*/ 2 h 129"/>
                    <a:gd name="T22" fmla="*/ 889 w 179"/>
                    <a:gd name="T23" fmla="*/ 0 h 129"/>
                    <a:gd name="T24" fmla="*/ 820 w 179"/>
                    <a:gd name="T25" fmla="*/ 0 h 129"/>
                    <a:gd name="T26" fmla="*/ 749 w 179"/>
                    <a:gd name="T27" fmla="*/ 0 h 129"/>
                    <a:gd name="T28" fmla="*/ 679 w 179"/>
                    <a:gd name="T29" fmla="*/ 1 h 129"/>
                    <a:gd name="T30" fmla="*/ 613 w 179"/>
                    <a:gd name="T31" fmla="*/ 4 h 129"/>
                    <a:gd name="T32" fmla="*/ 534 w 179"/>
                    <a:gd name="T33" fmla="*/ 6 h 129"/>
                    <a:gd name="T34" fmla="*/ 450 w 179"/>
                    <a:gd name="T35" fmla="*/ 10 h 129"/>
                    <a:gd name="T36" fmla="*/ 292 w 179"/>
                    <a:gd name="T37" fmla="*/ 23 h 129"/>
                    <a:gd name="T38" fmla="*/ 174 w 179"/>
                    <a:gd name="T39" fmla="*/ 32 h 129"/>
                    <a:gd name="T40" fmla="*/ 75 w 179"/>
                    <a:gd name="T41" fmla="*/ 32 h 129"/>
                    <a:gd name="T42" fmla="*/ 3 w 179"/>
                    <a:gd name="T43" fmla="*/ 46 h 129"/>
                    <a:gd name="T44" fmla="*/ 1 w 179"/>
                    <a:gd name="T45" fmla="*/ 64 h 129"/>
                    <a:gd name="T46" fmla="*/ 0 w 179"/>
                    <a:gd name="T47" fmla="*/ 75 h 129"/>
                    <a:gd name="T48" fmla="*/ 2 w 179"/>
                    <a:gd name="T49" fmla="*/ 82 h 129"/>
                    <a:gd name="T50" fmla="*/ 53 w 179"/>
                    <a:gd name="T51" fmla="*/ 88 h 129"/>
                    <a:gd name="T52" fmla="*/ 247 w 179"/>
                    <a:gd name="T53" fmla="*/ 83 h 129"/>
                    <a:gd name="T54" fmla="*/ 247 w 179"/>
                    <a:gd name="T55" fmla="*/ 83 h 129"/>
                    <a:gd name="T56" fmla="*/ 246 w 179"/>
                    <a:gd name="T57" fmla="*/ 81 h 129"/>
                    <a:gd name="T58" fmla="*/ 230 w 179"/>
                    <a:gd name="T59" fmla="*/ 77 h 129"/>
                    <a:gd name="T60" fmla="*/ 227 w 179"/>
                    <a:gd name="T61" fmla="*/ 72 h 129"/>
                    <a:gd name="T62" fmla="*/ 230 w 179"/>
                    <a:gd name="T63" fmla="*/ 61 h 129"/>
                    <a:gd name="T64" fmla="*/ 251 w 179"/>
                    <a:gd name="T65" fmla="*/ 49 h 129"/>
                    <a:gd name="T66" fmla="*/ 318 w 179"/>
                    <a:gd name="T67" fmla="*/ 35 h 129"/>
                    <a:gd name="T68" fmla="*/ 413 w 179"/>
                    <a:gd name="T69" fmla="*/ 32 h 129"/>
                    <a:gd name="T70" fmla="*/ 541 w 179"/>
                    <a:gd name="T71" fmla="*/ 32 h 129"/>
                    <a:gd name="T72" fmla="*/ 606 w 179"/>
                    <a:gd name="T73" fmla="*/ 32 h 129"/>
                    <a:gd name="T74" fmla="*/ 660 w 179"/>
                    <a:gd name="T75" fmla="*/ 31 h 129"/>
                    <a:gd name="T76" fmla="*/ 699 w 179"/>
                    <a:gd name="T77" fmla="*/ 30 h 129"/>
                    <a:gd name="T78" fmla="*/ 749 w 179"/>
                    <a:gd name="T79" fmla="*/ 29 h 129"/>
                    <a:gd name="T80" fmla="*/ 801 w 179"/>
                    <a:gd name="T81" fmla="*/ 29 h 129"/>
                    <a:gd name="T82" fmla="*/ 851 w 179"/>
                    <a:gd name="T83" fmla="*/ 29 h 129"/>
                    <a:gd name="T84" fmla="*/ 889 w 179"/>
                    <a:gd name="T85" fmla="*/ 30 h 129"/>
                    <a:gd name="T86" fmla="*/ 941 w 179"/>
                    <a:gd name="T87" fmla="*/ 32 h 129"/>
                    <a:gd name="T88" fmla="*/ 1044 w 179"/>
                    <a:gd name="T89" fmla="*/ 32 h 129"/>
                    <a:gd name="T90" fmla="*/ 1134 w 179"/>
                    <a:gd name="T91" fmla="*/ 32 h 129"/>
                    <a:gd name="T92" fmla="*/ 1182 w 179"/>
                    <a:gd name="T93" fmla="*/ 38 h 129"/>
                    <a:gd name="T94" fmla="*/ 1196 w 179"/>
                    <a:gd name="T95" fmla="*/ 43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9" h="129">
                      <a:moveTo>
                        <a:pt x="153" y="67"/>
                      </a:moveTo>
                      <a:lnTo>
                        <a:pt x="179" y="56"/>
                      </a:lnTo>
                      <a:lnTo>
                        <a:pt x="178" y="54"/>
                      </a:lnTo>
                      <a:lnTo>
                        <a:pt x="177" y="50"/>
                      </a:lnTo>
                      <a:lnTo>
                        <a:pt x="172" y="44"/>
                      </a:lnTo>
                      <a:lnTo>
                        <a:pt x="168" y="36"/>
                      </a:lnTo>
                      <a:lnTo>
                        <a:pt x="161" y="28"/>
                      </a:lnTo>
                      <a:lnTo>
                        <a:pt x="153" y="18"/>
                      </a:lnTo>
                      <a:lnTo>
                        <a:pt x="143" y="12"/>
                      </a:lnTo>
                      <a:lnTo>
                        <a:pt x="131" y="5"/>
                      </a:lnTo>
                      <a:lnTo>
                        <a:pt x="123" y="2"/>
                      </a:lnTo>
                      <a:lnTo>
                        <a:pt x="114" y="0"/>
                      </a:lnTo>
                      <a:lnTo>
                        <a:pt x="106" y="0"/>
                      </a:lnTo>
                      <a:lnTo>
                        <a:pt x="96" y="0"/>
                      </a:lnTo>
                      <a:lnTo>
                        <a:pt x="87" y="1"/>
                      </a:lnTo>
                      <a:lnTo>
                        <a:pt x="78" y="4"/>
                      </a:lnTo>
                      <a:lnTo>
                        <a:pt x="69" y="6"/>
                      </a:lnTo>
                      <a:lnTo>
                        <a:pt x="58" y="10"/>
                      </a:lnTo>
                      <a:lnTo>
                        <a:pt x="37" y="23"/>
                      </a:lnTo>
                      <a:lnTo>
                        <a:pt x="22" y="38"/>
                      </a:lnTo>
                      <a:lnTo>
                        <a:pt x="10" y="54"/>
                      </a:lnTo>
                      <a:lnTo>
                        <a:pt x="3" y="70"/>
                      </a:lnTo>
                      <a:lnTo>
                        <a:pt x="1" y="88"/>
                      </a:lnTo>
                      <a:lnTo>
                        <a:pt x="0" y="103"/>
                      </a:lnTo>
                      <a:lnTo>
                        <a:pt x="2" y="117"/>
                      </a:lnTo>
                      <a:lnTo>
                        <a:pt x="6" y="129"/>
                      </a:lnTo>
                      <a:lnTo>
                        <a:pt x="32" y="119"/>
                      </a:lnTo>
                      <a:lnTo>
                        <a:pt x="31" y="114"/>
                      </a:lnTo>
                      <a:lnTo>
                        <a:pt x="30" y="107"/>
                      </a:lnTo>
                      <a:lnTo>
                        <a:pt x="29" y="97"/>
                      </a:lnTo>
                      <a:lnTo>
                        <a:pt x="30" y="85"/>
                      </a:lnTo>
                      <a:lnTo>
                        <a:pt x="33" y="73"/>
                      </a:lnTo>
                      <a:lnTo>
                        <a:pt x="40" y="59"/>
                      </a:lnTo>
                      <a:lnTo>
                        <a:pt x="53" y="46"/>
                      </a:lnTo>
                      <a:lnTo>
                        <a:pt x="70" y="36"/>
                      </a:lnTo>
                      <a:lnTo>
                        <a:pt x="77" y="33"/>
                      </a:lnTo>
                      <a:lnTo>
                        <a:pt x="84" y="31"/>
                      </a:lnTo>
                      <a:lnTo>
                        <a:pt x="90" y="30"/>
                      </a:lnTo>
                      <a:lnTo>
                        <a:pt x="96" y="29"/>
                      </a:lnTo>
                      <a:lnTo>
                        <a:pt x="102" y="29"/>
                      </a:lnTo>
                      <a:lnTo>
                        <a:pt x="108" y="29"/>
                      </a:lnTo>
                      <a:lnTo>
                        <a:pt x="114" y="30"/>
                      </a:lnTo>
                      <a:lnTo>
                        <a:pt x="120" y="32"/>
                      </a:lnTo>
                      <a:lnTo>
                        <a:pt x="134" y="41"/>
                      </a:lnTo>
                      <a:lnTo>
                        <a:pt x="145" y="53"/>
                      </a:lnTo>
                      <a:lnTo>
                        <a:pt x="151" y="62"/>
                      </a:lnTo>
                      <a:lnTo>
                        <a:pt x="153" y="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21" name="Group 2233">
                <a:extLst>
                  <a:ext uri="{FF2B5EF4-FFF2-40B4-BE49-F238E27FC236}">
                    <a16:creationId xmlns:a16="http://schemas.microsoft.com/office/drawing/2014/main" id="{59936B9A-5760-4AD9-BDCB-B5301E790410}"/>
                  </a:ext>
                </a:extLst>
              </p:cNvPr>
              <p:cNvGrpSpPr>
                <a:grpSpLocks/>
              </p:cNvGrpSpPr>
              <p:nvPr/>
            </p:nvGrpSpPr>
            <p:grpSpPr bwMode="auto">
              <a:xfrm>
                <a:off x="2320" y="2107"/>
                <a:ext cx="204" cy="140"/>
                <a:chOff x="2320" y="2107"/>
                <a:chExt cx="204" cy="140"/>
              </a:xfrm>
            </p:grpSpPr>
            <p:sp>
              <p:nvSpPr>
                <p:cNvPr id="8222" name="Freeform 2234">
                  <a:extLst>
                    <a:ext uri="{FF2B5EF4-FFF2-40B4-BE49-F238E27FC236}">
                      <a16:creationId xmlns:a16="http://schemas.microsoft.com/office/drawing/2014/main" id="{4C7834B8-714D-44B2-AD8F-DBB2946B5289}"/>
                    </a:ext>
                  </a:extLst>
                </p:cNvPr>
                <p:cNvSpPr>
                  <a:spLocks/>
                </p:cNvSpPr>
                <p:nvPr/>
              </p:nvSpPr>
              <p:spPr bwMode="auto">
                <a:xfrm>
                  <a:off x="2320" y="2208"/>
                  <a:ext cx="44" cy="39"/>
                </a:xfrm>
                <a:custGeom>
                  <a:avLst/>
                  <a:gdLst>
                    <a:gd name="T0" fmla="*/ 191 w 40"/>
                    <a:gd name="T1" fmla="*/ 20 h 40"/>
                    <a:gd name="T2" fmla="*/ 266 w 40"/>
                    <a:gd name="T3" fmla="*/ 20 h 40"/>
                    <a:gd name="T4" fmla="*/ 338 w 40"/>
                    <a:gd name="T5" fmla="*/ 20 h 40"/>
                    <a:gd name="T6" fmla="*/ 384 w 40"/>
                    <a:gd name="T7" fmla="*/ 20 h 40"/>
                    <a:gd name="T8" fmla="*/ 389 w 40"/>
                    <a:gd name="T9" fmla="*/ 20 h 40"/>
                    <a:gd name="T10" fmla="*/ 384 w 40"/>
                    <a:gd name="T11" fmla="*/ 13 h 40"/>
                    <a:gd name="T12" fmla="*/ 338 w 40"/>
                    <a:gd name="T13" fmla="*/ 6 h 40"/>
                    <a:gd name="T14" fmla="*/ 266 w 40"/>
                    <a:gd name="T15" fmla="*/ 1 h 40"/>
                    <a:gd name="T16" fmla="*/ 191 w 40"/>
                    <a:gd name="T17" fmla="*/ 0 h 40"/>
                    <a:gd name="T18" fmla="*/ 119 w 40"/>
                    <a:gd name="T19" fmla="*/ 1 h 40"/>
                    <a:gd name="T20" fmla="*/ 61 w 40"/>
                    <a:gd name="T21" fmla="*/ 6 h 40"/>
                    <a:gd name="T22" fmla="*/ 1 w 40"/>
                    <a:gd name="T23" fmla="*/ 13 h 40"/>
                    <a:gd name="T24" fmla="*/ 0 w 40"/>
                    <a:gd name="T25" fmla="*/ 20 h 40"/>
                    <a:gd name="T26" fmla="*/ 1 w 40"/>
                    <a:gd name="T27" fmla="*/ 20 h 40"/>
                    <a:gd name="T28" fmla="*/ 61 w 40"/>
                    <a:gd name="T29" fmla="*/ 20 h 40"/>
                    <a:gd name="T30" fmla="*/ 119 w 40"/>
                    <a:gd name="T31" fmla="*/ 20 h 40"/>
                    <a:gd name="T32" fmla="*/ 191 w 40"/>
                    <a:gd name="T33" fmla="*/ 2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0">
                      <a:moveTo>
                        <a:pt x="19" y="40"/>
                      </a:moveTo>
                      <a:lnTo>
                        <a:pt x="27" y="39"/>
                      </a:lnTo>
                      <a:lnTo>
                        <a:pt x="34" y="35"/>
                      </a:lnTo>
                      <a:lnTo>
                        <a:pt x="39" y="28"/>
                      </a:lnTo>
                      <a:lnTo>
                        <a:pt x="40" y="21"/>
                      </a:lnTo>
                      <a:lnTo>
                        <a:pt x="39" y="13"/>
                      </a:lnTo>
                      <a:lnTo>
                        <a:pt x="34" y="6"/>
                      </a:lnTo>
                      <a:lnTo>
                        <a:pt x="27" y="1"/>
                      </a:lnTo>
                      <a:lnTo>
                        <a:pt x="19" y="0"/>
                      </a:lnTo>
                      <a:lnTo>
                        <a:pt x="12" y="1"/>
                      </a:lnTo>
                      <a:lnTo>
                        <a:pt x="5" y="6"/>
                      </a:lnTo>
                      <a:lnTo>
                        <a:pt x="1" y="13"/>
                      </a:lnTo>
                      <a:lnTo>
                        <a:pt x="0" y="21"/>
                      </a:lnTo>
                      <a:lnTo>
                        <a:pt x="1" y="28"/>
                      </a:lnTo>
                      <a:lnTo>
                        <a:pt x="5" y="35"/>
                      </a:lnTo>
                      <a:lnTo>
                        <a:pt x="12" y="39"/>
                      </a:lnTo>
                      <a:lnTo>
                        <a:pt x="19"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2235">
                  <a:extLst>
                    <a:ext uri="{FF2B5EF4-FFF2-40B4-BE49-F238E27FC236}">
                      <a16:creationId xmlns:a16="http://schemas.microsoft.com/office/drawing/2014/main" id="{58342C38-0F64-4E6D-8A1D-2EE4FD5EF085}"/>
                    </a:ext>
                  </a:extLst>
                </p:cNvPr>
                <p:cNvSpPr>
                  <a:spLocks/>
                </p:cNvSpPr>
                <p:nvPr/>
              </p:nvSpPr>
              <p:spPr bwMode="auto">
                <a:xfrm>
                  <a:off x="2479" y="2145"/>
                  <a:ext cx="45" cy="41"/>
                </a:xfrm>
                <a:custGeom>
                  <a:avLst/>
                  <a:gdLst>
                    <a:gd name="T0" fmla="*/ 181 w 41"/>
                    <a:gd name="T1" fmla="*/ 67 h 40"/>
                    <a:gd name="T2" fmla="*/ 262 w 41"/>
                    <a:gd name="T3" fmla="*/ 65 h 40"/>
                    <a:gd name="T4" fmla="*/ 316 w 41"/>
                    <a:gd name="T5" fmla="*/ 58 h 40"/>
                    <a:gd name="T6" fmla="*/ 374 w 41"/>
                    <a:gd name="T7" fmla="*/ 51 h 40"/>
                    <a:gd name="T8" fmla="*/ 379 w 41"/>
                    <a:gd name="T9" fmla="*/ 19 h 40"/>
                    <a:gd name="T10" fmla="*/ 374 w 41"/>
                    <a:gd name="T11" fmla="*/ 12 h 40"/>
                    <a:gd name="T12" fmla="*/ 316 w 41"/>
                    <a:gd name="T13" fmla="*/ 5 h 40"/>
                    <a:gd name="T14" fmla="*/ 262 w 41"/>
                    <a:gd name="T15" fmla="*/ 1 h 40"/>
                    <a:gd name="T16" fmla="*/ 181 w 41"/>
                    <a:gd name="T17" fmla="*/ 0 h 40"/>
                    <a:gd name="T18" fmla="*/ 104 w 41"/>
                    <a:gd name="T19" fmla="*/ 1 h 40"/>
                    <a:gd name="T20" fmla="*/ 5 w 41"/>
                    <a:gd name="T21" fmla="*/ 5 h 40"/>
                    <a:gd name="T22" fmla="*/ 1 w 41"/>
                    <a:gd name="T23" fmla="*/ 12 h 40"/>
                    <a:gd name="T24" fmla="*/ 0 w 41"/>
                    <a:gd name="T25" fmla="*/ 19 h 40"/>
                    <a:gd name="T26" fmla="*/ 1 w 41"/>
                    <a:gd name="T27" fmla="*/ 51 h 40"/>
                    <a:gd name="T28" fmla="*/ 5 w 41"/>
                    <a:gd name="T29" fmla="*/ 58 h 40"/>
                    <a:gd name="T30" fmla="*/ 104 w 41"/>
                    <a:gd name="T31" fmla="*/ 65 h 40"/>
                    <a:gd name="T32" fmla="*/ 181 w 41"/>
                    <a:gd name="T33" fmla="*/ 67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40">
                      <a:moveTo>
                        <a:pt x="20" y="40"/>
                      </a:moveTo>
                      <a:lnTo>
                        <a:pt x="29" y="39"/>
                      </a:lnTo>
                      <a:lnTo>
                        <a:pt x="35" y="34"/>
                      </a:lnTo>
                      <a:lnTo>
                        <a:pt x="40" y="27"/>
                      </a:lnTo>
                      <a:lnTo>
                        <a:pt x="41" y="19"/>
                      </a:lnTo>
                      <a:lnTo>
                        <a:pt x="40" y="12"/>
                      </a:lnTo>
                      <a:lnTo>
                        <a:pt x="35" y="5"/>
                      </a:lnTo>
                      <a:lnTo>
                        <a:pt x="29" y="1"/>
                      </a:lnTo>
                      <a:lnTo>
                        <a:pt x="20" y="0"/>
                      </a:lnTo>
                      <a:lnTo>
                        <a:pt x="12" y="1"/>
                      </a:lnTo>
                      <a:lnTo>
                        <a:pt x="5" y="5"/>
                      </a:lnTo>
                      <a:lnTo>
                        <a:pt x="1" y="12"/>
                      </a:lnTo>
                      <a:lnTo>
                        <a:pt x="0" y="19"/>
                      </a:lnTo>
                      <a:lnTo>
                        <a:pt x="1" y="27"/>
                      </a:lnTo>
                      <a:lnTo>
                        <a:pt x="5" y="34"/>
                      </a:lnTo>
                      <a:lnTo>
                        <a:pt x="12" y="39"/>
                      </a:lnTo>
                      <a:lnTo>
                        <a:pt x="20" y="4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2236">
                  <a:extLst>
                    <a:ext uri="{FF2B5EF4-FFF2-40B4-BE49-F238E27FC236}">
                      <a16:creationId xmlns:a16="http://schemas.microsoft.com/office/drawing/2014/main" id="{01E5972A-8E9B-413E-A25E-82CC1F85A7EB}"/>
                    </a:ext>
                  </a:extLst>
                </p:cNvPr>
                <p:cNvSpPr>
                  <a:spLocks/>
                </p:cNvSpPr>
                <p:nvPr/>
              </p:nvSpPr>
              <p:spPr bwMode="auto">
                <a:xfrm>
                  <a:off x="2322" y="2107"/>
                  <a:ext cx="196" cy="126"/>
                </a:xfrm>
                <a:custGeom>
                  <a:avLst/>
                  <a:gdLst>
                    <a:gd name="T0" fmla="*/ 999 w 180"/>
                    <a:gd name="T1" fmla="*/ 5 h 129"/>
                    <a:gd name="T2" fmla="*/ 940 w 180"/>
                    <a:gd name="T3" fmla="*/ 2 h 129"/>
                    <a:gd name="T4" fmla="*/ 869 w 180"/>
                    <a:gd name="T5" fmla="*/ 1 h 129"/>
                    <a:gd name="T6" fmla="*/ 803 w 180"/>
                    <a:gd name="T7" fmla="*/ 0 h 129"/>
                    <a:gd name="T8" fmla="*/ 728 w 180"/>
                    <a:gd name="T9" fmla="*/ 0 h 129"/>
                    <a:gd name="T10" fmla="*/ 659 w 180"/>
                    <a:gd name="T11" fmla="*/ 1 h 129"/>
                    <a:gd name="T12" fmla="*/ 584 w 180"/>
                    <a:gd name="T13" fmla="*/ 3 h 129"/>
                    <a:gd name="T14" fmla="*/ 518 w 180"/>
                    <a:gd name="T15" fmla="*/ 6 h 129"/>
                    <a:gd name="T16" fmla="*/ 431 w 180"/>
                    <a:gd name="T17" fmla="*/ 10 h 129"/>
                    <a:gd name="T18" fmla="*/ 271 w 180"/>
                    <a:gd name="T19" fmla="*/ 21 h 129"/>
                    <a:gd name="T20" fmla="*/ 161 w 180"/>
                    <a:gd name="T21" fmla="*/ 21 h 129"/>
                    <a:gd name="T22" fmla="*/ 69 w 180"/>
                    <a:gd name="T23" fmla="*/ 30 h 129"/>
                    <a:gd name="T24" fmla="*/ 3 w 180"/>
                    <a:gd name="T25" fmla="*/ 43 h 129"/>
                    <a:gd name="T26" fmla="*/ 0 w 180"/>
                    <a:gd name="T27" fmla="*/ 51 h 129"/>
                    <a:gd name="T28" fmla="*/ 0 w 180"/>
                    <a:gd name="T29" fmla="*/ 59 h 129"/>
                    <a:gd name="T30" fmla="*/ 1 w 180"/>
                    <a:gd name="T31" fmla="*/ 65 h 129"/>
                    <a:gd name="T32" fmla="*/ 5 w 180"/>
                    <a:gd name="T33" fmla="*/ 73 h 129"/>
                    <a:gd name="T34" fmla="*/ 244 w 180"/>
                    <a:gd name="T35" fmla="*/ 67 h 129"/>
                    <a:gd name="T36" fmla="*/ 244 w 180"/>
                    <a:gd name="T37" fmla="*/ 67 h 129"/>
                    <a:gd name="T38" fmla="*/ 229 w 180"/>
                    <a:gd name="T39" fmla="*/ 64 h 129"/>
                    <a:gd name="T40" fmla="*/ 226 w 180"/>
                    <a:gd name="T41" fmla="*/ 61 h 129"/>
                    <a:gd name="T42" fmla="*/ 210 w 180"/>
                    <a:gd name="T43" fmla="*/ 56 h 129"/>
                    <a:gd name="T44" fmla="*/ 226 w 180"/>
                    <a:gd name="T45" fmla="*/ 50 h 129"/>
                    <a:gd name="T46" fmla="*/ 246 w 180"/>
                    <a:gd name="T47" fmla="*/ 44 h 129"/>
                    <a:gd name="T48" fmla="*/ 295 w 180"/>
                    <a:gd name="T49" fmla="*/ 35 h 129"/>
                    <a:gd name="T50" fmla="*/ 396 w 180"/>
                    <a:gd name="T51" fmla="*/ 23 h 129"/>
                    <a:gd name="T52" fmla="*/ 526 w 180"/>
                    <a:gd name="T53" fmla="*/ 21 h 129"/>
                    <a:gd name="T54" fmla="*/ 578 w 180"/>
                    <a:gd name="T55" fmla="*/ 21 h 129"/>
                    <a:gd name="T56" fmla="*/ 629 w 180"/>
                    <a:gd name="T57" fmla="*/ 21 h 129"/>
                    <a:gd name="T58" fmla="*/ 685 w 180"/>
                    <a:gd name="T59" fmla="*/ 21 h 129"/>
                    <a:gd name="T60" fmla="*/ 739 w 180"/>
                    <a:gd name="T61" fmla="*/ 21 h 129"/>
                    <a:gd name="T62" fmla="*/ 782 w 180"/>
                    <a:gd name="T63" fmla="*/ 21 h 129"/>
                    <a:gd name="T64" fmla="*/ 822 w 180"/>
                    <a:gd name="T65" fmla="*/ 21 h 129"/>
                    <a:gd name="T66" fmla="*/ 874 w 180"/>
                    <a:gd name="T67" fmla="*/ 21 h 129"/>
                    <a:gd name="T68" fmla="*/ 924 w 180"/>
                    <a:gd name="T69" fmla="*/ 21 h 129"/>
                    <a:gd name="T70" fmla="*/ 1037 w 180"/>
                    <a:gd name="T71" fmla="*/ 21 h 129"/>
                    <a:gd name="T72" fmla="*/ 1115 w 180"/>
                    <a:gd name="T73" fmla="*/ 29 h 129"/>
                    <a:gd name="T74" fmla="*/ 1156 w 180"/>
                    <a:gd name="T75" fmla="*/ 39 h 129"/>
                    <a:gd name="T76" fmla="*/ 1185 w 180"/>
                    <a:gd name="T77" fmla="*/ 42 h 129"/>
                    <a:gd name="T78" fmla="*/ 1385 w 180"/>
                    <a:gd name="T79" fmla="*/ 33 h 129"/>
                    <a:gd name="T80" fmla="*/ 1372 w 180"/>
                    <a:gd name="T81" fmla="*/ 31 h 129"/>
                    <a:gd name="T82" fmla="*/ 1362 w 180"/>
                    <a:gd name="T83" fmla="*/ 26 h 129"/>
                    <a:gd name="T84" fmla="*/ 1338 w 180"/>
                    <a:gd name="T85" fmla="*/ 21 h 129"/>
                    <a:gd name="T86" fmla="*/ 1291 w 180"/>
                    <a:gd name="T87" fmla="*/ 21 h 129"/>
                    <a:gd name="T88" fmla="*/ 1233 w 180"/>
                    <a:gd name="T89" fmla="*/ 21 h 129"/>
                    <a:gd name="T90" fmla="*/ 1160 w 180"/>
                    <a:gd name="T91" fmla="*/ 19 h 129"/>
                    <a:gd name="T92" fmla="*/ 1088 w 180"/>
                    <a:gd name="T93" fmla="*/ 11 h 129"/>
                    <a:gd name="T94" fmla="*/ 999 w 180"/>
                    <a:gd name="T95" fmla="*/ 5 h 12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 h="129">
                      <a:moveTo>
                        <a:pt x="129" y="5"/>
                      </a:moveTo>
                      <a:lnTo>
                        <a:pt x="121" y="2"/>
                      </a:lnTo>
                      <a:lnTo>
                        <a:pt x="112" y="1"/>
                      </a:lnTo>
                      <a:lnTo>
                        <a:pt x="104" y="0"/>
                      </a:lnTo>
                      <a:lnTo>
                        <a:pt x="94" y="0"/>
                      </a:lnTo>
                      <a:lnTo>
                        <a:pt x="85" y="1"/>
                      </a:lnTo>
                      <a:lnTo>
                        <a:pt x="76" y="3"/>
                      </a:lnTo>
                      <a:lnTo>
                        <a:pt x="67" y="6"/>
                      </a:lnTo>
                      <a:lnTo>
                        <a:pt x="56" y="10"/>
                      </a:lnTo>
                      <a:lnTo>
                        <a:pt x="36" y="23"/>
                      </a:lnTo>
                      <a:lnTo>
                        <a:pt x="21" y="38"/>
                      </a:lnTo>
                      <a:lnTo>
                        <a:pt x="9" y="54"/>
                      </a:lnTo>
                      <a:lnTo>
                        <a:pt x="3" y="70"/>
                      </a:lnTo>
                      <a:lnTo>
                        <a:pt x="0" y="87"/>
                      </a:lnTo>
                      <a:lnTo>
                        <a:pt x="0" y="102"/>
                      </a:lnTo>
                      <a:lnTo>
                        <a:pt x="1" y="117"/>
                      </a:lnTo>
                      <a:lnTo>
                        <a:pt x="5" y="129"/>
                      </a:lnTo>
                      <a:lnTo>
                        <a:pt x="31" y="119"/>
                      </a:lnTo>
                      <a:lnTo>
                        <a:pt x="30" y="115"/>
                      </a:lnTo>
                      <a:lnTo>
                        <a:pt x="29" y="108"/>
                      </a:lnTo>
                      <a:lnTo>
                        <a:pt x="28" y="97"/>
                      </a:lnTo>
                      <a:lnTo>
                        <a:pt x="29" y="85"/>
                      </a:lnTo>
                      <a:lnTo>
                        <a:pt x="32" y="72"/>
                      </a:lnTo>
                      <a:lnTo>
                        <a:pt x="39" y="59"/>
                      </a:lnTo>
                      <a:lnTo>
                        <a:pt x="51" y="47"/>
                      </a:lnTo>
                      <a:lnTo>
                        <a:pt x="68" y="36"/>
                      </a:lnTo>
                      <a:lnTo>
                        <a:pt x="75" y="33"/>
                      </a:lnTo>
                      <a:lnTo>
                        <a:pt x="82" y="31"/>
                      </a:lnTo>
                      <a:lnTo>
                        <a:pt x="89" y="30"/>
                      </a:lnTo>
                      <a:lnTo>
                        <a:pt x="96" y="28"/>
                      </a:lnTo>
                      <a:lnTo>
                        <a:pt x="101" y="28"/>
                      </a:lnTo>
                      <a:lnTo>
                        <a:pt x="107" y="28"/>
                      </a:lnTo>
                      <a:lnTo>
                        <a:pt x="113" y="30"/>
                      </a:lnTo>
                      <a:lnTo>
                        <a:pt x="119" y="32"/>
                      </a:lnTo>
                      <a:lnTo>
                        <a:pt x="134" y="41"/>
                      </a:lnTo>
                      <a:lnTo>
                        <a:pt x="144" y="53"/>
                      </a:lnTo>
                      <a:lnTo>
                        <a:pt x="150" y="63"/>
                      </a:lnTo>
                      <a:lnTo>
                        <a:pt x="152" y="68"/>
                      </a:lnTo>
                      <a:lnTo>
                        <a:pt x="180" y="57"/>
                      </a:lnTo>
                      <a:lnTo>
                        <a:pt x="178" y="55"/>
                      </a:lnTo>
                      <a:lnTo>
                        <a:pt x="176" y="50"/>
                      </a:lnTo>
                      <a:lnTo>
                        <a:pt x="173" y="43"/>
                      </a:lnTo>
                      <a:lnTo>
                        <a:pt x="167" y="35"/>
                      </a:lnTo>
                      <a:lnTo>
                        <a:pt x="160" y="27"/>
                      </a:lnTo>
                      <a:lnTo>
                        <a:pt x="151" y="19"/>
                      </a:lnTo>
                      <a:lnTo>
                        <a:pt x="140" y="11"/>
                      </a:lnTo>
                      <a:lnTo>
                        <a:pt x="129" y="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8215" name="Text Box 2237">
              <a:extLst>
                <a:ext uri="{FF2B5EF4-FFF2-40B4-BE49-F238E27FC236}">
                  <a16:creationId xmlns:a16="http://schemas.microsoft.com/office/drawing/2014/main" id="{7065FE6E-B267-4EC0-8CF2-9E8AD8AB2B62}"/>
                </a:ext>
              </a:extLst>
            </p:cNvPr>
            <p:cNvSpPr txBox="1">
              <a:spLocks noChangeArrowheads="1"/>
            </p:cNvSpPr>
            <p:nvPr/>
          </p:nvSpPr>
          <p:spPr bwMode="auto">
            <a:xfrm rot="-724297">
              <a:off x="1956" y="3651"/>
              <a:ext cx="51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Inglés</a:t>
              </a:r>
              <a:endParaRPr lang="en-US" altLang="en-US" sz="1400">
                <a:latin typeface="Tahoma" panose="020B0604030504040204" pitchFamily="34" charset="0"/>
              </a:endParaRPr>
            </a:p>
          </p:txBody>
        </p:sp>
        <p:sp>
          <p:nvSpPr>
            <p:cNvPr id="8216" name="Text Box 2238">
              <a:extLst>
                <a:ext uri="{FF2B5EF4-FFF2-40B4-BE49-F238E27FC236}">
                  <a16:creationId xmlns:a16="http://schemas.microsoft.com/office/drawing/2014/main" id="{4F0E52AB-670A-4BEE-B05C-712185D93A5A}"/>
                </a:ext>
              </a:extLst>
            </p:cNvPr>
            <p:cNvSpPr txBox="1">
              <a:spLocks noChangeArrowheads="1"/>
            </p:cNvSpPr>
            <p:nvPr/>
          </p:nvSpPr>
          <p:spPr bwMode="auto">
            <a:xfrm rot="-1872930">
              <a:off x="2550" y="3424"/>
              <a:ext cx="6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200" b="1">
                  <a:latin typeface="Tahoma" panose="020B0604030504040204" pitchFamily="34" charset="0"/>
                </a:rPr>
                <a:t>Español</a:t>
              </a:r>
              <a:endParaRPr lang="en-US" altLang="en-US" sz="1200"/>
            </a:p>
          </p:txBody>
        </p:sp>
        <p:graphicFrame>
          <p:nvGraphicFramePr>
            <p:cNvPr id="8217" name="Object 2239">
              <a:extLst>
                <a:ext uri="{FF2B5EF4-FFF2-40B4-BE49-F238E27FC236}">
                  <a16:creationId xmlns:a16="http://schemas.microsoft.com/office/drawing/2014/main" id="{4B85BD49-ADD0-4F87-A3E8-D139671D6FCF}"/>
                </a:ext>
              </a:extLst>
            </p:cNvPr>
            <p:cNvGraphicFramePr>
              <a:graphicFrameLocks noChangeAspect="1"/>
            </p:cNvGraphicFramePr>
            <p:nvPr/>
          </p:nvGraphicFramePr>
          <p:xfrm>
            <a:off x="2772" y="3583"/>
            <a:ext cx="357" cy="514"/>
          </p:xfrm>
          <a:graphic>
            <a:graphicData uri="http://schemas.openxmlformats.org/presentationml/2006/ole">
              <mc:AlternateContent xmlns:mc="http://schemas.openxmlformats.org/markup-compatibility/2006">
                <mc:Choice xmlns:v="urn:schemas-microsoft-com:vml" Requires="v">
                  <p:oleObj spid="_x0000_s5132" name="Clip" r:id="rId6" imgW="1160352" imgH="1786550" progId="MS_ClipArt_Gallery.2">
                    <p:embed/>
                  </p:oleObj>
                </mc:Choice>
                <mc:Fallback>
                  <p:oleObj name="Clip" r:id="rId6" imgW="1160352" imgH="1786550" progId="MS_ClipArt_Gallery.2">
                    <p:embed/>
                    <p:pic>
                      <p:nvPicPr>
                        <p:cNvPr id="8217" name="Object 2239">
                          <a:extLst>
                            <a:ext uri="{FF2B5EF4-FFF2-40B4-BE49-F238E27FC236}">
                              <a16:creationId xmlns:a16="http://schemas.microsoft.com/office/drawing/2014/main" id="{4B85BD49-ADD0-4F87-A3E8-D139671D6F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2" y="3583"/>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8" name="Object 2240">
              <a:extLst>
                <a:ext uri="{FF2B5EF4-FFF2-40B4-BE49-F238E27FC236}">
                  <a16:creationId xmlns:a16="http://schemas.microsoft.com/office/drawing/2014/main" id="{F837DDF5-B829-4334-8542-715F0F4DC77E}"/>
                </a:ext>
              </a:extLst>
            </p:cNvPr>
            <p:cNvGraphicFramePr>
              <a:graphicFrameLocks noChangeAspect="1"/>
            </p:cNvGraphicFramePr>
            <p:nvPr/>
          </p:nvGraphicFramePr>
          <p:xfrm>
            <a:off x="2160" y="3846"/>
            <a:ext cx="357" cy="514"/>
          </p:xfrm>
          <a:graphic>
            <a:graphicData uri="http://schemas.openxmlformats.org/presentationml/2006/ole">
              <mc:AlternateContent xmlns:mc="http://schemas.openxmlformats.org/markup-compatibility/2006">
                <mc:Choice xmlns:v="urn:schemas-microsoft-com:vml" Requires="v">
                  <p:oleObj spid="_x0000_s5133" name="Clip" r:id="rId8" imgW="1160352" imgH="1786550" progId="MS_ClipArt_Gallery.2">
                    <p:embed/>
                  </p:oleObj>
                </mc:Choice>
                <mc:Fallback>
                  <p:oleObj name="Clip" r:id="rId8" imgW="1160352" imgH="1786550" progId="MS_ClipArt_Gallery.2">
                    <p:embed/>
                    <p:pic>
                      <p:nvPicPr>
                        <p:cNvPr id="8218" name="Object 2240">
                          <a:extLst>
                            <a:ext uri="{FF2B5EF4-FFF2-40B4-BE49-F238E27FC236}">
                              <a16:creationId xmlns:a16="http://schemas.microsoft.com/office/drawing/2014/main" id="{F837DDF5-B829-4334-8542-715F0F4DC7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3846"/>
                          <a:ext cx="357" cy="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96660A4F-FCFB-4574-9427-8E716C379016}"/>
              </a:ext>
            </a:extLst>
          </p:cNvPr>
          <p:cNvSpPr txBox="1">
            <a:spLocks noChangeArrowheads="1"/>
          </p:cNvSpPr>
          <p:nvPr/>
        </p:nvSpPr>
        <p:spPr bwMode="auto">
          <a:xfrm>
            <a:off x="441325" y="358775"/>
            <a:ext cx="6227763" cy="75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685800" indent="-4572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injuries from</a:t>
            </a:r>
          </a:p>
          <a:p>
            <a:r>
              <a:rPr lang="en-US" altLang="en-US" sz="2000"/>
              <a:t>ergonomic hazards</a:t>
            </a:r>
          </a:p>
          <a:p>
            <a:endParaRPr lang="en-US" altLang="en-US" u="sng"/>
          </a:p>
          <a:p>
            <a:endParaRPr lang="en-US" altLang="en-US" u="sng"/>
          </a:p>
          <a:p>
            <a:endParaRPr lang="en-US" altLang="en-US" u="sng"/>
          </a:p>
          <a:p>
            <a:endParaRPr lang="en-US" altLang="en-US" u="sng"/>
          </a:p>
          <a:p>
            <a:endParaRPr lang="en-US" altLang="en-US" u="sng"/>
          </a:p>
          <a:p>
            <a:endParaRPr lang="en-US" altLang="en-US" u="sng"/>
          </a:p>
          <a:p>
            <a:endParaRPr lang="en-US" altLang="en-US" u="sng"/>
          </a:p>
          <a:p>
            <a:endParaRPr lang="en-US" altLang="en-US" u="sng"/>
          </a:p>
          <a:p>
            <a:endParaRPr lang="en-US" altLang="en-US" u="sng"/>
          </a:p>
          <a:p>
            <a:endParaRPr lang="en-US" altLang="en-US" u="sng"/>
          </a:p>
          <a:p>
            <a:endParaRPr lang="en-US" altLang="en-US" u="sng"/>
          </a:p>
          <a:p>
            <a:endParaRPr lang="en-US" altLang="en-US" u="sng"/>
          </a:p>
          <a:p>
            <a:r>
              <a:rPr lang="en-US" altLang="en-US" sz="1600" u="sng"/>
              <a:t>Repetitive Movements</a:t>
            </a:r>
          </a:p>
          <a:p>
            <a:endParaRPr lang="en-US" altLang="en-US"/>
          </a:p>
          <a:p>
            <a:r>
              <a:rPr lang="en-US" altLang="en-US"/>
              <a:t>Make the workplace safer</a:t>
            </a:r>
          </a:p>
          <a:p>
            <a:pPr lvl="2">
              <a:buFont typeface="Wingdings" panose="05000000000000000000" pitchFamily="2" charset="2"/>
              <a:buChar char="q"/>
            </a:pPr>
            <a:r>
              <a:rPr lang="en-US" altLang="en-US" b="0">
                <a:solidFill>
                  <a:srgbClr val="000000"/>
                </a:solidFill>
              </a:rPr>
              <a:t>Install tables and chairs permanently so they don’t have to be set up and taken down daily. </a:t>
            </a:r>
          </a:p>
          <a:p>
            <a:pPr lvl="2">
              <a:buFont typeface="Wingdings" panose="05000000000000000000" pitchFamily="2" charset="2"/>
              <a:buChar char="q"/>
            </a:pPr>
            <a:r>
              <a:rPr lang="en-US" altLang="en-US" b="0">
                <a:solidFill>
                  <a:srgbClr val="000000"/>
                </a:solidFill>
              </a:rPr>
              <a:t>Provide floor mats to protect against constant impact with hard surfaces. </a:t>
            </a:r>
          </a:p>
          <a:p>
            <a:pPr lvl="2">
              <a:buFont typeface="Wingdings" panose="05000000000000000000" pitchFamily="2" charset="2"/>
              <a:buChar char="q"/>
            </a:pPr>
            <a:r>
              <a:rPr lang="en-US" altLang="en-US" b="0">
                <a:solidFill>
                  <a:srgbClr val="000000"/>
                </a:solidFill>
              </a:rPr>
              <a:t>Rotate tasks, especially those that require using the same motion over and over. </a:t>
            </a:r>
          </a:p>
          <a:p>
            <a:pPr lvl="2">
              <a:buFont typeface="Wingdings" panose="05000000000000000000" pitchFamily="2" charset="2"/>
              <a:buChar char="q"/>
            </a:pPr>
            <a:r>
              <a:rPr lang="en-US" altLang="en-US" b="0">
                <a:solidFill>
                  <a:srgbClr val="000000"/>
                </a:solidFill>
              </a:rPr>
              <a:t>Provide mechanical equipment to do repetitive tasks where possible.</a:t>
            </a:r>
          </a:p>
          <a:p>
            <a:pPr lvl="2">
              <a:buFont typeface="Wingdings" panose="05000000000000000000" pitchFamily="2" charset="2"/>
              <a:buChar char="q"/>
            </a:pPr>
            <a:endParaRPr lang="en-US" altLang="en-US" b="0"/>
          </a:p>
          <a:p>
            <a:endParaRPr lang="en-US" altLang="en-US"/>
          </a:p>
          <a:p>
            <a:endParaRPr lang="en-US" altLang="en-US"/>
          </a:p>
          <a:p>
            <a:r>
              <a:rPr lang="en-US" altLang="en-US"/>
              <a:t>Follow safe work practices</a:t>
            </a:r>
          </a:p>
          <a:p>
            <a:pPr lvl="2">
              <a:buFont typeface="Wingdings" panose="05000000000000000000" pitchFamily="2" charset="2"/>
              <a:buChar char="q"/>
            </a:pPr>
            <a:r>
              <a:rPr lang="en-US" altLang="en-US" b="0"/>
              <a:t>Take a few moments to stretch, especially if you spend a lot of time carrying loads, bending, reaching, or repeating the same motion. </a:t>
            </a:r>
          </a:p>
          <a:p>
            <a:pPr lvl="2">
              <a:buFont typeface="Wingdings" panose="05000000000000000000" pitchFamily="2" charset="2"/>
              <a:buChar char="q"/>
            </a:pPr>
            <a:r>
              <a:rPr lang="en-US" altLang="en-US" b="0"/>
              <a:t>Use good posture. </a:t>
            </a:r>
          </a:p>
          <a:p>
            <a:pPr lvl="2">
              <a:buFont typeface="Wingdings" panose="05000000000000000000" pitchFamily="2" charset="2"/>
              <a:buChar char="q"/>
            </a:pPr>
            <a:r>
              <a:rPr lang="en-US" altLang="en-US" b="0"/>
              <a:t>When walking or standing for long periods, use floor mats, take breaks, and rotate tasks if possible. </a:t>
            </a:r>
          </a:p>
          <a:p>
            <a:pPr lvl="2">
              <a:buFont typeface="Wingdings" panose="05000000000000000000" pitchFamily="2" charset="2"/>
              <a:buChar char="q"/>
            </a:pPr>
            <a:r>
              <a:rPr lang="en-US" altLang="en-US" b="0"/>
              <a:t>When sitting for long periods, make sure your lower back is supported, take breaks, and rotate tasks if possible.</a:t>
            </a:r>
          </a:p>
        </p:txBody>
      </p:sp>
      <p:pic>
        <p:nvPicPr>
          <p:cNvPr id="59395" name="Picture 39">
            <a:extLst>
              <a:ext uri="{FF2B5EF4-FFF2-40B4-BE49-F238E27FC236}">
                <a16:creationId xmlns:a16="http://schemas.microsoft.com/office/drawing/2014/main" id="{85E2BB72-9D2A-47EE-9967-D759B7F19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889000"/>
            <a:ext cx="1598612" cy="22764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DA2DA898-6D73-4B09-8404-BCA7B415A218}"/>
              </a:ext>
            </a:extLst>
          </p:cNvPr>
          <p:cNvSpPr txBox="1">
            <a:spLocks noChangeArrowheads="1"/>
          </p:cNvSpPr>
          <p:nvPr/>
        </p:nvSpPr>
        <p:spPr bwMode="auto">
          <a:xfrm>
            <a:off x="441325" y="358775"/>
            <a:ext cx="6227763" cy="797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685800" indent="-4572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las lesiones causadas por los</a:t>
            </a:r>
          </a:p>
          <a:p>
            <a:r>
              <a:rPr lang="es-ES_tradnl" altLang="en-US" sz="2000"/>
              <a:t>peligros ergonómicos</a:t>
            </a:r>
          </a:p>
          <a:p>
            <a:endParaRPr lang="es-ES_tradnl" altLang="en-US" sz="2000" u="sng"/>
          </a:p>
          <a:p>
            <a:endParaRPr lang="es-ES_tradnl" altLang="en-US" sz="2000" u="sng"/>
          </a:p>
          <a:p>
            <a:endParaRPr lang="es-ES_tradnl" altLang="en-US" sz="2000" u="sng"/>
          </a:p>
          <a:p>
            <a:endParaRPr lang="es-ES_tradnl" altLang="en-US" sz="2000" u="sng"/>
          </a:p>
          <a:p>
            <a:endParaRPr lang="es-ES_tradnl" altLang="en-US" sz="2000" u="sng"/>
          </a:p>
          <a:p>
            <a:endParaRPr lang="es-ES_tradnl" altLang="en-US" sz="2000" u="sng"/>
          </a:p>
          <a:p>
            <a:endParaRPr lang="es-ES_tradnl" altLang="en-US" sz="2000" u="sng"/>
          </a:p>
          <a:p>
            <a:r>
              <a:rPr lang="es-ES_tradnl" altLang="en-US" sz="1600" u="sng"/>
              <a:t>Movimientos repetitivos</a:t>
            </a:r>
          </a:p>
          <a:p>
            <a:endParaRPr lang="es-ES_tradnl" altLang="en-US"/>
          </a:p>
          <a:p>
            <a:r>
              <a:rPr lang="es-ES_tradnl" altLang="en-US"/>
              <a:t>Aumente la seguridad en el lugar de trabajo</a:t>
            </a:r>
          </a:p>
          <a:p>
            <a:pPr lvl="2">
              <a:buFont typeface="Wingdings" panose="05000000000000000000" pitchFamily="2" charset="2"/>
              <a:buChar char="q"/>
            </a:pPr>
            <a:r>
              <a:rPr lang="es-ES_tradnl" altLang="en-US" b="0"/>
              <a:t>Instale las mesas y las sillas permanentemente, para que no sea necesario sacarlas y guardarlas todos los días. </a:t>
            </a:r>
          </a:p>
          <a:p>
            <a:pPr lvl="2">
              <a:buFont typeface="Wingdings" panose="05000000000000000000" pitchFamily="2" charset="2"/>
              <a:buChar char="q"/>
            </a:pPr>
            <a:r>
              <a:rPr lang="es-ES_tradnl" altLang="en-US" b="0"/>
              <a:t>Consiga tapetes para el piso, para proteger a los trabajadores contra el impacto constante con las superficies duras. </a:t>
            </a:r>
          </a:p>
          <a:p>
            <a:pPr lvl="2">
              <a:buFont typeface="Wingdings" panose="05000000000000000000" pitchFamily="2" charset="2"/>
              <a:buChar char="q"/>
            </a:pPr>
            <a:r>
              <a:rPr lang="es-ES_tradnl" altLang="en-US" b="0"/>
              <a:t>Alterne las tareas, sobre todo las que necesiten hacerse con el mismo movimiento una y otra vez. </a:t>
            </a:r>
          </a:p>
          <a:p>
            <a:pPr lvl="2">
              <a:buFont typeface="Wingdings" panose="05000000000000000000" pitchFamily="2" charset="2"/>
              <a:buChar char="q"/>
            </a:pPr>
            <a:r>
              <a:rPr lang="es-ES_tradnl" altLang="en-US" b="0"/>
              <a:t>Cuando sea posible, consiga equipo mecánico para hacer las tareas repetitivas.</a:t>
            </a:r>
          </a:p>
          <a:p>
            <a:endParaRPr lang="es-ES_tradnl" altLang="en-US"/>
          </a:p>
          <a:p>
            <a:endParaRPr lang="es-ES_tradnl" altLang="en-US"/>
          </a:p>
          <a:p>
            <a:endParaRPr lang="es-ES_tradnl" altLang="en-US"/>
          </a:p>
          <a:p>
            <a:r>
              <a:rPr lang="es-ES_tradnl" altLang="en-US"/>
              <a:t>Use procedimientos de trabajo seguros</a:t>
            </a:r>
          </a:p>
          <a:p>
            <a:pPr lvl="2">
              <a:buFont typeface="Wingdings" panose="05000000000000000000" pitchFamily="2" charset="2"/>
              <a:buChar char="q"/>
            </a:pPr>
            <a:r>
              <a:rPr lang="es-ES_tradnl" altLang="en-US" b="0"/>
              <a:t>Tome pausas frecuentes para estirarse, sobre todo si pasa mucho tiempo cargando cosas, agachándose, alcanzando cosas o repitiendo el mismo movimiento. </a:t>
            </a:r>
          </a:p>
          <a:p>
            <a:pPr lvl="2">
              <a:buFont typeface="Wingdings" panose="05000000000000000000" pitchFamily="2" charset="2"/>
              <a:buChar char="q"/>
            </a:pPr>
            <a:r>
              <a:rPr lang="es-ES_tradnl" altLang="en-US" b="0"/>
              <a:t>Tenga buena postura. </a:t>
            </a:r>
          </a:p>
          <a:p>
            <a:pPr lvl="2">
              <a:buFont typeface="Wingdings" panose="05000000000000000000" pitchFamily="2" charset="2"/>
              <a:buChar char="q"/>
            </a:pPr>
            <a:r>
              <a:rPr lang="es-ES_tradnl" altLang="en-US" b="0"/>
              <a:t>Cuando tenga que caminar o estar de pie mucho tiempo, use tapetes para el piso, tome pausas y, si puede, alterne sus tareas. </a:t>
            </a:r>
          </a:p>
          <a:p>
            <a:pPr lvl="2">
              <a:buFont typeface="Wingdings" panose="05000000000000000000" pitchFamily="2" charset="2"/>
              <a:buChar char="q"/>
            </a:pPr>
            <a:r>
              <a:rPr lang="es-ES_tradnl" altLang="en-US" b="0"/>
              <a:t>Cuando necesite estar sentado mucho tiempo, asegúrese de que tenga la parte baja de la espalda bien apoyada, tome pausas y, si puede, alterne sus tareas.</a:t>
            </a:r>
          </a:p>
        </p:txBody>
      </p:sp>
      <p:pic>
        <p:nvPicPr>
          <p:cNvPr id="61443" name="Picture 40">
            <a:extLst>
              <a:ext uri="{FF2B5EF4-FFF2-40B4-BE49-F238E27FC236}">
                <a16:creationId xmlns:a16="http://schemas.microsoft.com/office/drawing/2014/main" id="{2F0054B0-1DA3-4E89-AEB7-AD47E78B1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163" y="889000"/>
            <a:ext cx="1598612" cy="22764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E4BAB9D0-CF74-4FCC-A019-5E85B9E64D77}"/>
              </a:ext>
            </a:extLst>
          </p:cNvPr>
          <p:cNvSpPr txBox="1">
            <a:spLocks noChangeArrowheads="1"/>
          </p:cNvSpPr>
          <p:nvPr/>
        </p:nvSpPr>
        <p:spPr bwMode="auto">
          <a:xfrm>
            <a:off x="441325" y="358775"/>
            <a:ext cx="5867400" cy="781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injuries from robberies and assaults</a:t>
            </a:r>
          </a:p>
          <a:p>
            <a:endParaRPr lang="en-US" altLang="en-US" sz="2000"/>
          </a:p>
          <a:p>
            <a:endParaRPr lang="en-US" altLang="en-US" sz="2000"/>
          </a:p>
          <a:p>
            <a:endParaRPr lang="en-US" altLang="en-US" sz="2000"/>
          </a:p>
          <a:p>
            <a:endParaRPr lang="en-US" altLang="en-US" sz="2000"/>
          </a:p>
          <a:p>
            <a:r>
              <a:rPr lang="en-US" altLang="en-US" sz="1600" u="sng"/>
              <a:t>Basic security measures</a:t>
            </a:r>
          </a:p>
          <a:p>
            <a:endParaRPr lang="en-US" altLang="en-US"/>
          </a:p>
          <a:p>
            <a:endParaRPr lang="en-US" altLang="en-US"/>
          </a:p>
          <a:p>
            <a:r>
              <a:rPr lang="en-US" altLang="en-US"/>
              <a:t>Make the workplace safer</a:t>
            </a:r>
          </a:p>
          <a:p>
            <a:pPr lvl="2">
              <a:spcBef>
                <a:spcPct val="50000"/>
              </a:spcBef>
              <a:buFont typeface="Wingdings" panose="05000000000000000000" pitchFamily="2" charset="2"/>
              <a:buChar char="q"/>
            </a:pPr>
            <a:r>
              <a:rPr lang="en-US" altLang="en-US" b="0"/>
              <a:t>Post emergency telephone numbers.</a:t>
            </a:r>
          </a:p>
          <a:p>
            <a:pPr lvl="2">
              <a:spcBef>
                <a:spcPct val="50000"/>
              </a:spcBef>
              <a:buFont typeface="Wingdings" panose="05000000000000000000" pitchFamily="2" charset="2"/>
              <a:buChar char="q"/>
            </a:pPr>
            <a:r>
              <a:rPr lang="en-US" altLang="en-US" b="0"/>
              <a:t>Post laws against assault, stalking, and violent acts. </a:t>
            </a:r>
          </a:p>
          <a:p>
            <a:pPr lvl="2">
              <a:spcBef>
                <a:spcPct val="50000"/>
              </a:spcBef>
              <a:buFont typeface="Wingdings" panose="05000000000000000000" pitchFamily="2" charset="2"/>
              <a:buChar char="q"/>
            </a:pPr>
            <a:r>
              <a:rPr lang="en-US" altLang="en-US" b="0"/>
              <a:t>Train workers on what to do in case of robbery, crime, or a potentially violent situation. </a:t>
            </a:r>
          </a:p>
          <a:p>
            <a:pPr lvl="2">
              <a:spcBef>
                <a:spcPct val="50000"/>
              </a:spcBef>
              <a:buFont typeface="Wingdings" panose="05000000000000000000" pitchFamily="2" charset="2"/>
              <a:buChar char="q"/>
            </a:pPr>
            <a:r>
              <a:rPr lang="en-US" altLang="en-US" b="0"/>
              <a:t>Have good lighting in the workplace. </a:t>
            </a:r>
          </a:p>
          <a:p>
            <a:pPr lvl="2">
              <a:spcBef>
                <a:spcPct val="50000"/>
              </a:spcBef>
              <a:buFont typeface="Wingdings" panose="05000000000000000000" pitchFamily="2" charset="2"/>
              <a:buChar char="q"/>
            </a:pPr>
            <a:r>
              <a:rPr lang="en-US" altLang="en-US" b="0"/>
              <a:t>Have good lighting and security in parking lots and other areas where people walk alone at night. </a:t>
            </a:r>
          </a:p>
          <a:p>
            <a:pPr lvl="2">
              <a:spcBef>
                <a:spcPct val="50000"/>
              </a:spcBef>
              <a:buFont typeface="Wingdings" panose="05000000000000000000" pitchFamily="2" charset="2"/>
              <a:buChar char="q"/>
            </a:pPr>
            <a:r>
              <a:rPr lang="en-US" altLang="en-US" b="0"/>
              <a:t>Have more than one exit workers can reach in case of emergency. </a:t>
            </a:r>
          </a:p>
          <a:p>
            <a:pPr lvl="2">
              <a:spcBef>
                <a:spcPct val="50000"/>
              </a:spcBef>
              <a:buFont typeface="Wingdings" panose="05000000000000000000" pitchFamily="2" charset="2"/>
              <a:buChar char="q"/>
            </a:pPr>
            <a:r>
              <a:rPr lang="en-US" altLang="en-US" b="0"/>
              <a:t>Schedule at least two people per shift, especially at night. </a:t>
            </a:r>
          </a:p>
          <a:p>
            <a:pPr lvl="2">
              <a:spcBef>
                <a:spcPct val="50000"/>
              </a:spcBef>
              <a:buFont typeface="Wingdings" panose="05000000000000000000" pitchFamily="2" charset="2"/>
              <a:buChar char="q"/>
            </a:pPr>
            <a:r>
              <a:rPr lang="en-US" altLang="en-US" b="0"/>
              <a:t>Set up a reporting process for violent incidents and threats. </a:t>
            </a:r>
          </a:p>
          <a:p>
            <a:pPr lvl="2">
              <a:spcBef>
                <a:spcPct val="50000"/>
              </a:spcBef>
              <a:buFont typeface="Wingdings" panose="05000000000000000000" pitchFamily="2" charset="2"/>
              <a:buChar char="q"/>
            </a:pPr>
            <a:r>
              <a:rPr lang="en-US" altLang="en-US" b="0"/>
              <a:t>Don’t require servers to wear revealing or revealing uniforms.</a:t>
            </a:r>
          </a:p>
          <a:p>
            <a:pPr lvl="2">
              <a:spcBef>
                <a:spcPct val="50000"/>
              </a:spcBef>
              <a:buFont typeface="Wingdings" panose="05000000000000000000" pitchFamily="2" charset="2"/>
              <a:buChar char="q"/>
            </a:pPr>
            <a:endParaRPr lang="en-US" altLang="en-US" b="0"/>
          </a:p>
          <a:p>
            <a:pPr>
              <a:spcBef>
                <a:spcPct val="50000"/>
              </a:spcBef>
            </a:pPr>
            <a:r>
              <a:rPr lang="en-US" altLang="en-US"/>
              <a:t>Follow safe work practices</a:t>
            </a:r>
          </a:p>
          <a:p>
            <a:pPr lvl="2">
              <a:spcBef>
                <a:spcPct val="50000"/>
              </a:spcBef>
              <a:buFont typeface="Wingdings" panose="05000000000000000000" pitchFamily="2" charset="2"/>
              <a:buChar char="q"/>
            </a:pPr>
            <a:r>
              <a:rPr lang="en-US" altLang="en-US" b="0"/>
              <a:t>Keep background noise down so people will be aware of any problem. </a:t>
            </a:r>
          </a:p>
          <a:p>
            <a:pPr lvl="2">
              <a:spcBef>
                <a:spcPct val="50000"/>
              </a:spcBef>
              <a:buFont typeface="Wingdings" panose="05000000000000000000" pitchFamily="2" charset="2"/>
              <a:buChar char="q"/>
            </a:pPr>
            <a:r>
              <a:rPr lang="en-US" altLang="en-US" b="0"/>
              <a:t>Use the “buddy system” when walking to public transportation and parking areas. </a:t>
            </a:r>
          </a:p>
          <a:p>
            <a:pPr lvl="2">
              <a:spcBef>
                <a:spcPct val="50000"/>
              </a:spcBef>
              <a:buFont typeface="Wingdings" panose="05000000000000000000" pitchFamily="2" charset="2"/>
              <a:buChar char="q"/>
            </a:pPr>
            <a:r>
              <a:rPr lang="en-US" altLang="en-US" b="0"/>
              <a:t>Make sure back doors are locked at night. Workers should still be able to exit easily.</a:t>
            </a:r>
          </a:p>
        </p:txBody>
      </p:sp>
      <p:pic>
        <p:nvPicPr>
          <p:cNvPr id="63491" name="Picture 6" descr="Holdup">
            <a:extLst>
              <a:ext uri="{FF2B5EF4-FFF2-40B4-BE49-F238E27FC236}">
                <a16:creationId xmlns:a16="http://schemas.microsoft.com/office/drawing/2014/main" id="{3FFE561A-2259-4D31-8026-647745AA1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1003300"/>
            <a:ext cx="1574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ACDE3F83-4D40-4E27-A7D6-15AD47C03025}"/>
              </a:ext>
            </a:extLst>
          </p:cNvPr>
          <p:cNvSpPr txBox="1">
            <a:spLocks noChangeArrowheads="1"/>
          </p:cNvSpPr>
          <p:nvPr/>
        </p:nvSpPr>
        <p:spPr bwMode="auto">
          <a:xfrm>
            <a:off x="441325" y="358775"/>
            <a:ext cx="6011863" cy="845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que haya heridos en los robos o los asaltos</a:t>
            </a:r>
          </a:p>
          <a:p>
            <a:endParaRPr lang="es-ES_tradnl" altLang="en-US" sz="1600" u="sng"/>
          </a:p>
          <a:p>
            <a:endParaRPr lang="es-ES_tradnl" altLang="en-US" sz="1600" u="sng"/>
          </a:p>
          <a:p>
            <a:endParaRPr lang="es-ES_tradnl" altLang="en-US" sz="1600" u="sng"/>
          </a:p>
          <a:p>
            <a:endParaRPr lang="es-ES_tradnl" altLang="en-US" sz="1600" u="sng"/>
          </a:p>
          <a:p>
            <a:r>
              <a:rPr lang="es-ES_tradnl" altLang="en-US" sz="1600" u="sng"/>
              <a:t>Medidas básicas de seguridad</a:t>
            </a:r>
          </a:p>
          <a:p>
            <a:endParaRPr lang="es-ES_tradnl" altLang="en-US" sz="1600" u="sng"/>
          </a:p>
          <a:p>
            <a:endParaRPr lang="es-ES_tradnl" altLang="en-US"/>
          </a:p>
          <a:p>
            <a:r>
              <a:rPr lang="es-ES_tradnl" altLang="en-US"/>
              <a:t>Aumente la seguridad en el lugar de trabajo</a:t>
            </a:r>
          </a:p>
          <a:p>
            <a:pPr lvl="2">
              <a:spcBef>
                <a:spcPct val="50000"/>
              </a:spcBef>
              <a:buFont typeface="Wingdings" panose="05000000000000000000" pitchFamily="2" charset="2"/>
              <a:buChar char="q"/>
            </a:pPr>
            <a:r>
              <a:rPr lang="es-ES_tradnl" altLang="en-US" b="0"/>
              <a:t>Cuelgue a la vista los números telefónicos de emergencia. </a:t>
            </a:r>
          </a:p>
          <a:p>
            <a:pPr lvl="2">
              <a:spcBef>
                <a:spcPct val="50000"/>
              </a:spcBef>
              <a:buFont typeface="Wingdings" panose="05000000000000000000" pitchFamily="2" charset="2"/>
              <a:buChar char="q"/>
            </a:pPr>
            <a:r>
              <a:rPr lang="es-ES_tradnl" altLang="en-US" b="0"/>
              <a:t>Cuelgue a la vista las leyes contra el asalto, el acecho y los actos de violencia. </a:t>
            </a:r>
          </a:p>
          <a:p>
            <a:pPr lvl="2">
              <a:spcBef>
                <a:spcPct val="50000"/>
              </a:spcBef>
              <a:buFont typeface="Wingdings" panose="05000000000000000000" pitchFamily="2" charset="2"/>
              <a:buChar char="q"/>
            </a:pPr>
            <a:r>
              <a:rPr lang="es-ES_tradnl" altLang="en-US" b="0"/>
              <a:t>Asegúrese de que el lugar de trabajo esté bien iluminado. </a:t>
            </a:r>
          </a:p>
          <a:p>
            <a:pPr lvl="2">
              <a:spcBef>
                <a:spcPct val="50000"/>
              </a:spcBef>
              <a:buFont typeface="Wingdings" panose="05000000000000000000" pitchFamily="2" charset="2"/>
              <a:buChar char="q"/>
            </a:pPr>
            <a:r>
              <a:rPr lang="es-ES_tradnl" altLang="en-US" b="0"/>
              <a:t>Asegúrese de que haya buen alumbrado y sistemas de seguridad en los estacionamientos y otros lugares a donde las personas vayan solas de noche. </a:t>
            </a:r>
          </a:p>
          <a:p>
            <a:pPr lvl="2">
              <a:spcBef>
                <a:spcPct val="50000"/>
              </a:spcBef>
              <a:buFont typeface="Wingdings" panose="05000000000000000000" pitchFamily="2" charset="2"/>
              <a:buChar char="q"/>
            </a:pPr>
            <a:r>
              <a:rPr lang="es-ES_tradnl" altLang="en-US" b="0"/>
              <a:t>Asegúrese de que haya más de una salida que los trabajadores puedan usar en caso de una emergencia. </a:t>
            </a:r>
          </a:p>
          <a:p>
            <a:pPr lvl="2">
              <a:spcBef>
                <a:spcPct val="50000"/>
              </a:spcBef>
              <a:buFont typeface="Wingdings" panose="05000000000000000000" pitchFamily="2" charset="2"/>
              <a:buChar char="q"/>
            </a:pPr>
            <a:r>
              <a:rPr lang="es-ES_tradnl" altLang="en-US" b="0"/>
              <a:t>Por lo menos 2 personas deben trabajar cada turno, sobre todo de noche.</a:t>
            </a:r>
          </a:p>
          <a:p>
            <a:pPr lvl="2">
              <a:spcBef>
                <a:spcPct val="50000"/>
              </a:spcBef>
              <a:buFont typeface="Wingdings" panose="05000000000000000000" pitchFamily="2" charset="2"/>
              <a:buChar char="q"/>
            </a:pPr>
            <a:r>
              <a:rPr lang="es-ES_tradnl" altLang="en-US" b="0"/>
              <a:t>Adiestre a los trabajadores para que sepan qué hacer en caso de un robo, un crimen o una situación que podría volverse violenta. </a:t>
            </a:r>
          </a:p>
          <a:p>
            <a:pPr lvl="2">
              <a:spcBef>
                <a:spcPct val="50000"/>
              </a:spcBef>
              <a:buFont typeface="Wingdings" panose="05000000000000000000" pitchFamily="2" charset="2"/>
              <a:buChar char="q"/>
            </a:pPr>
            <a:r>
              <a:rPr lang="es-ES_tradnl" altLang="en-US" b="0"/>
              <a:t>Cree un proceso para reportar las amenazas y los incidentes violentos.</a:t>
            </a:r>
          </a:p>
          <a:p>
            <a:pPr lvl="2">
              <a:spcBef>
                <a:spcPct val="50000"/>
              </a:spcBef>
              <a:buFont typeface="Wingdings" panose="05000000000000000000" pitchFamily="2" charset="2"/>
              <a:buChar char="q"/>
            </a:pPr>
            <a:r>
              <a:rPr lang="es-ES_tradnl" altLang="en-US" b="0"/>
              <a:t>No exija que los(as) meseros(as) usen uniformes sugestivos o “sexys”.</a:t>
            </a:r>
          </a:p>
          <a:p>
            <a:pPr lvl="2">
              <a:spcBef>
                <a:spcPct val="50000"/>
              </a:spcBef>
              <a:buFont typeface="Wingdings" panose="05000000000000000000" pitchFamily="2" charset="2"/>
              <a:buChar char="q"/>
            </a:pPr>
            <a:endParaRPr lang="es-ES_tradnl" altLang="en-US" b="0"/>
          </a:p>
          <a:p>
            <a:pPr>
              <a:spcBef>
                <a:spcPct val="50000"/>
              </a:spcBef>
            </a:pPr>
            <a:r>
              <a:rPr lang="es-ES_tradnl" altLang="en-US"/>
              <a:t>Use procedimientos de trabajo seguros </a:t>
            </a:r>
          </a:p>
          <a:p>
            <a:pPr lvl="2">
              <a:spcBef>
                <a:spcPct val="50000"/>
              </a:spcBef>
              <a:buFont typeface="Wingdings" panose="05000000000000000000" pitchFamily="2" charset="2"/>
              <a:buChar char="q"/>
            </a:pPr>
            <a:r>
              <a:rPr lang="es-ES_tradnl" altLang="en-US" b="0"/>
              <a:t>Disminuya el ruido de fondo para que los trabajadores se den cuenta si hay un problema. </a:t>
            </a:r>
          </a:p>
          <a:p>
            <a:pPr lvl="2">
              <a:spcBef>
                <a:spcPct val="50000"/>
              </a:spcBef>
              <a:buFont typeface="Wingdings" panose="05000000000000000000" pitchFamily="2" charset="2"/>
              <a:buChar char="q"/>
            </a:pPr>
            <a:r>
              <a:rPr lang="es-ES_tradnl" altLang="en-US" b="0"/>
              <a:t>Los trabajadores deben acompañarse cuando salgan a los estacionamientos o a usar el transporte público. </a:t>
            </a:r>
          </a:p>
          <a:p>
            <a:pPr lvl="2">
              <a:spcBef>
                <a:spcPct val="50000"/>
              </a:spcBef>
              <a:buFont typeface="Wingdings" panose="05000000000000000000" pitchFamily="2" charset="2"/>
              <a:buChar char="q"/>
            </a:pPr>
            <a:r>
              <a:rPr lang="es-ES_tradnl" altLang="en-US" b="0"/>
              <a:t>Las puertas traseras deben estar cerradas con llave por la noche, pero los trabajadores deben poder salir fácilmente.</a:t>
            </a:r>
          </a:p>
        </p:txBody>
      </p:sp>
      <p:pic>
        <p:nvPicPr>
          <p:cNvPr id="65539" name="Picture 6" descr="Holdup">
            <a:extLst>
              <a:ext uri="{FF2B5EF4-FFF2-40B4-BE49-F238E27FC236}">
                <a16:creationId xmlns:a16="http://schemas.microsoft.com/office/drawing/2014/main" id="{0A1E77E2-E2F3-4890-AF95-A74D3ED2D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0" y="1003300"/>
            <a:ext cx="1574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D7E7D8A4-1D8C-4D25-9973-BE04F646BD9F}"/>
              </a:ext>
            </a:extLst>
          </p:cNvPr>
          <p:cNvSpPr txBox="1">
            <a:spLocks noChangeArrowheads="1"/>
          </p:cNvSpPr>
          <p:nvPr/>
        </p:nvSpPr>
        <p:spPr bwMode="auto">
          <a:xfrm>
            <a:off x="441325" y="358775"/>
            <a:ext cx="5867400" cy="806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injuries from robberies and assaults</a:t>
            </a:r>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a:p>
            <a:r>
              <a:rPr lang="en-US" altLang="en-US" sz="1600" u="sng"/>
              <a:t>Handling cash</a:t>
            </a:r>
          </a:p>
          <a:p>
            <a:endParaRPr lang="en-US" altLang="en-US"/>
          </a:p>
          <a:p>
            <a:r>
              <a:rPr lang="en-US" altLang="en-US"/>
              <a:t>Make the workplace safer</a:t>
            </a:r>
          </a:p>
          <a:p>
            <a:pPr lvl="2">
              <a:spcBef>
                <a:spcPct val="50000"/>
              </a:spcBef>
              <a:buFont typeface="Wingdings" panose="05000000000000000000" pitchFamily="2" charset="2"/>
              <a:buChar char="q"/>
            </a:pPr>
            <a:r>
              <a:rPr lang="en-US" altLang="en-US" b="0"/>
              <a:t>Leave a clear, unobstructed view of the cash register area from the street. </a:t>
            </a:r>
          </a:p>
          <a:p>
            <a:pPr lvl="2">
              <a:spcBef>
                <a:spcPct val="50000"/>
              </a:spcBef>
              <a:buFont typeface="Wingdings" panose="05000000000000000000" pitchFamily="2" charset="2"/>
              <a:buChar char="q"/>
            </a:pPr>
            <a:r>
              <a:rPr lang="en-US" altLang="en-US" b="0"/>
              <a:t>Post signs that the cash register only contains a small amount of cash. </a:t>
            </a:r>
          </a:p>
          <a:p>
            <a:pPr lvl="2">
              <a:spcBef>
                <a:spcPct val="50000"/>
              </a:spcBef>
              <a:buFont typeface="Wingdings" panose="05000000000000000000" pitchFamily="2" charset="2"/>
              <a:buChar char="q"/>
            </a:pPr>
            <a:r>
              <a:rPr lang="en-US" altLang="en-US" b="0"/>
              <a:t>Store larger amounts of cash in a drop safe.</a:t>
            </a:r>
          </a:p>
          <a:p>
            <a:pPr lvl="2">
              <a:spcBef>
                <a:spcPct val="50000"/>
              </a:spcBef>
              <a:buFont typeface="Wingdings" panose="05000000000000000000" pitchFamily="2" charset="2"/>
              <a:buChar char="q"/>
            </a:pPr>
            <a:endParaRPr lang="en-US" altLang="en-US" b="0"/>
          </a:p>
          <a:p>
            <a:pPr>
              <a:spcBef>
                <a:spcPct val="50000"/>
              </a:spcBef>
            </a:pPr>
            <a:r>
              <a:rPr lang="en-US" altLang="en-US"/>
              <a:t>Follow safe work practices</a:t>
            </a:r>
          </a:p>
          <a:p>
            <a:pPr lvl="2">
              <a:spcBef>
                <a:spcPct val="50000"/>
              </a:spcBef>
              <a:buFont typeface="Wingdings" panose="05000000000000000000" pitchFamily="2" charset="2"/>
              <a:buChar char="q"/>
            </a:pPr>
            <a:r>
              <a:rPr lang="en-US" altLang="en-US" b="0"/>
              <a:t>Don’t count cash in front of customers. </a:t>
            </a:r>
          </a:p>
          <a:p>
            <a:pPr lvl="2">
              <a:spcBef>
                <a:spcPct val="50000"/>
              </a:spcBef>
              <a:buFont typeface="Wingdings" panose="05000000000000000000" pitchFamily="2" charset="2"/>
              <a:buChar char="q"/>
            </a:pPr>
            <a:r>
              <a:rPr lang="en-US" altLang="en-US" b="0"/>
              <a:t>Use the “buddy system” during cash drops.</a:t>
            </a:r>
          </a:p>
          <a:p>
            <a:pPr lvl="2">
              <a:spcBef>
                <a:spcPct val="50000"/>
              </a:spcBef>
              <a:buFont typeface="Wingdings" panose="05000000000000000000" pitchFamily="2" charset="2"/>
              <a:buChar char="q"/>
            </a:pPr>
            <a:endParaRPr lang="en-US" altLang="en-US" b="0"/>
          </a:p>
          <a:p>
            <a:r>
              <a:rPr lang="en-US" altLang="en-US" sz="1600" u="sng"/>
              <a:t>Security systems</a:t>
            </a:r>
          </a:p>
          <a:p>
            <a:endParaRPr lang="en-US" altLang="en-US" sz="1600" u="sng"/>
          </a:p>
          <a:p>
            <a:r>
              <a:rPr lang="en-US" altLang="en-US"/>
              <a:t>Make the workplace safer</a:t>
            </a:r>
            <a:endParaRPr lang="en-US" altLang="en-US" sz="1600" u="sng"/>
          </a:p>
          <a:p>
            <a:pPr lvl="2">
              <a:spcBef>
                <a:spcPct val="50000"/>
              </a:spcBef>
              <a:buFont typeface="Wingdings" panose="05000000000000000000" pitchFamily="2" charset="2"/>
              <a:buChar char="q"/>
            </a:pPr>
            <a:r>
              <a:rPr lang="en-US" altLang="en-US" b="0"/>
              <a:t>Have working locks and alarms kept in good condition. </a:t>
            </a:r>
          </a:p>
          <a:p>
            <a:pPr lvl="2">
              <a:spcBef>
                <a:spcPct val="50000"/>
              </a:spcBef>
              <a:buFont typeface="Wingdings" panose="05000000000000000000" pitchFamily="2" charset="2"/>
              <a:buChar char="q"/>
            </a:pPr>
            <a:r>
              <a:rPr lang="en-US" altLang="en-US" b="0"/>
              <a:t>Have a way to communicate with the police or security personnel, like a “panic” button or silent alarm. </a:t>
            </a:r>
          </a:p>
          <a:p>
            <a:pPr lvl="2">
              <a:spcBef>
                <a:spcPct val="50000"/>
              </a:spcBef>
              <a:buFont typeface="Wingdings" panose="05000000000000000000" pitchFamily="2" charset="2"/>
              <a:buChar char="q"/>
            </a:pPr>
            <a:r>
              <a:rPr lang="en-US" altLang="en-US" b="0"/>
              <a:t>Provide surveillance cameras and/or mirrors.</a:t>
            </a:r>
          </a:p>
          <a:p>
            <a:pPr lvl="2">
              <a:spcBef>
                <a:spcPct val="50000"/>
              </a:spcBef>
              <a:buFont typeface="Wingdings" panose="05000000000000000000" pitchFamily="2" charset="2"/>
              <a:buChar char="q"/>
            </a:pPr>
            <a:endParaRPr lang="en-US" altLang="en-US" b="0"/>
          </a:p>
          <a:p>
            <a:endParaRPr lang="en-US" altLang="en-US" b="0"/>
          </a:p>
        </p:txBody>
      </p:sp>
      <p:sp>
        <p:nvSpPr>
          <p:cNvPr id="67587" name="Text Box 4">
            <a:extLst>
              <a:ext uri="{FF2B5EF4-FFF2-40B4-BE49-F238E27FC236}">
                <a16:creationId xmlns:a16="http://schemas.microsoft.com/office/drawing/2014/main" id="{AA787978-3B77-4D81-BAE4-0CE07F62AB67}"/>
              </a:ext>
            </a:extLst>
          </p:cNvPr>
          <p:cNvSpPr txBox="1">
            <a:spLocks noChangeArrowheads="1"/>
          </p:cNvSpPr>
          <p:nvPr/>
        </p:nvSpPr>
        <p:spPr bwMode="auto">
          <a:xfrm>
            <a:off x="4760913" y="5940425"/>
            <a:ext cx="22320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ts val="2200"/>
              </a:spcBef>
              <a:spcAft>
                <a:spcPts val="400"/>
              </a:spcAft>
            </a:pPr>
            <a:endParaRPr lang="en-US" altLang="en-US" b="0"/>
          </a:p>
          <a:p>
            <a:pPr>
              <a:spcBef>
                <a:spcPct val="50000"/>
              </a:spcBef>
            </a:pPr>
            <a:endParaRPr lang="en-US" altLang="en-US"/>
          </a:p>
        </p:txBody>
      </p:sp>
      <p:pic>
        <p:nvPicPr>
          <p:cNvPr id="67588" name="Picture 6" descr="Holdup">
            <a:extLst>
              <a:ext uri="{FF2B5EF4-FFF2-40B4-BE49-F238E27FC236}">
                <a16:creationId xmlns:a16="http://schemas.microsoft.com/office/drawing/2014/main" id="{7BCF772B-6E2E-481D-B3E7-3677E82B9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177925"/>
            <a:ext cx="24765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CA0923F0-82A3-4C1F-947D-A7F94812693A}"/>
              </a:ext>
            </a:extLst>
          </p:cNvPr>
          <p:cNvSpPr txBox="1">
            <a:spLocks noChangeArrowheads="1"/>
          </p:cNvSpPr>
          <p:nvPr/>
        </p:nvSpPr>
        <p:spPr bwMode="auto">
          <a:xfrm>
            <a:off x="441325" y="358775"/>
            <a:ext cx="6011863" cy="802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que haya heridos en los robos o los asaltos</a:t>
            </a:r>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r>
              <a:rPr lang="es-ES_tradnl" altLang="en-US" sz="1600" u="sng"/>
              <a:t>Cómo manejar el dinero en efectivo</a:t>
            </a:r>
          </a:p>
          <a:p>
            <a:endParaRPr lang="es-ES_tradnl" altLang="en-US"/>
          </a:p>
          <a:p>
            <a:r>
              <a:rPr lang="es-ES_tradnl" altLang="en-US"/>
              <a:t>Aumente la seguridad en el lugar de trabajo</a:t>
            </a:r>
          </a:p>
          <a:p>
            <a:pPr lvl="2">
              <a:spcBef>
                <a:spcPct val="50000"/>
              </a:spcBef>
              <a:buFont typeface="Wingdings" panose="05000000000000000000" pitchFamily="2" charset="2"/>
              <a:buChar char="q"/>
            </a:pPr>
            <a:r>
              <a:rPr lang="es-ES_tradnl" altLang="en-US" b="0"/>
              <a:t>Deje despejada la zona alrededor de la caja registradora para que se pueda ver bien desde la calle. </a:t>
            </a:r>
          </a:p>
          <a:p>
            <a:pPr lvl="2">
              <a:spcBef>
                <a:spcPct val="50000"/>
              </a:spcBef>
              <a:buFont typeface="Wingdings" panose="05000000000000000000" pitchFamily="2" charset="2"/>
              <a:buChar char="q"/>
            </a:pPr>
            <a:r>
              <a:rPr lang="es-ES_tradnl" altLang="en-US" b="0"/>
              <a:t>Cuelgue avisos que indiquen que sólo hay un poco de dinero en efectivo en la caja registradora. </a:t>
            </a:r>
          </a:p>
          <a:p>
            <a:pPr lvl="2">
              <a:spcBef>
                <a:spcPct val="50000"/>
              </a:spcBef>
              <a:buFont typeface="Wingdings" panose="05000000000000000000" pitchFamily="2" charset="2"/>
              <a:buChar char="q"/>
            </a:pPr>
            <a:r>
              <a:rPr lang="es-ES_tradnl" altLang="en-US" b="0"/>
              <a:t>Guarde las cantidades más grandes de dinero en efectivo en una caja fuerte con buzón.</a:t>
            </a:r>
          </a:p>
          <a:p>
            <a:pPr lvl="2">
              <a:spcBef>
                <a:spcPct val="50000"/>
              </a:spcBef>
              <a:buFont typeface="Wingdings" panose="05000000000000000000" pitchFamily="2" charset="2"/>
              <a:buChar char="q"/>
            </a:pPr>
            <a:endParaRPr lang="es-ES_tradnl" altLang="en-US" b="0"/>
          </a:p>
          <a:p>
            <a:pPr>
              <a:spcBef>
                <a:spcPct val="50000"/>
              </a:spcBef>
            </a:pPr>
            <a:r>
              <a:rPr lang="es-ES_tradnl" altLang="en-US"/>
              <a:t>Use procedimientos de trabajo seguros </a:t>
            </a:r>
          </a:p>
          <a:p>
            <a:pPr lvl="2">
              <a:spcBef>
                <a:spcPct val="50000"/>
              </a:spcBef>
              <a:buFont typeface="Wingdings" panose="05000000000000000000" pitchFamily="2" charset="2"/>
              <a:buChar char="q"/>
            </a:pPr>
            <a:r>
              <a:rPr lang="es-ES_tradnl" altLang="en-US" b="0"/>
              <a:t>No cuente el dinero en efectivo en frente de los clientes. </a:t>
            </a:r>
          </a:p>
          <a:p>
            <a:pPr lvl="2">
              <a:spcBef>
                <a:spcPct val="50000"/>
              </a:spcBef>
              <a:buFont typeface="Wingdings" panose="05000000000000000000" pitchFamily="2" charset="2"/>
              <a:buChar char="q"/>
            </a:pPr>
            <a:r>
              <a:rPr lang="es-ES_tradnl" altLang="en-US" b="0"/>
              <a:t>Dos compañeros deben hacer juntos los depósitos de dinero en efectivo.</a:t>
            </a:r>
          </a:p>
          <a:p>
            <a:pPr lvl="2">
              <a:spcBef>
                <a:spcPct val="50000"/>
              </a:spcBef>
              <a:buFont typeface="Wingdings" panose="05000000000000000000" pitchFamily="2" charset="2"/>
              <a:buChar char="q"/>
            </a:pPr>
            <a:endParaRPr lang="es-ES_tradnl" altLang="en-US" b="0"/>
          </a:p>
          <a:p>
            <a:r>
              <a:rPr lang="es-ES_tradnl" altLang="en-US" sz="1600" u="sng"/>
              <a:t>Sistemas de seguridad</a:t>
            </a:r>
          </a:p>
          <a:p>
            <a:endParaRPr lang="es-ES_tradnl" altLang="en-US"/>
          </a:p>
          <a:p>
            <a:r>
              <a:rPr lang="es-ES_tradnl" altLang="en-US"/>
              <a:t>Aumente la seguridad en el lugar de trabajo</a:t>
            </a:r>
          </a:p>
          <a:p>
            <a:pPr lvl="2">
              <a:spcBef>
                <a:spcPct val="50000"/>
              </a:spcBef>
              <a:buFont typeface="Wingdings" panose="05000000000000000000" pitchFamily="2" charset="2"/>
              <a:buChar char="q"/>
            </a:pPr>
            <a:r>
              <a:rPr lang="es-ES_tradnl" altLang="en-US" b="0"/>
              <a:t>Asegúrese de que los cerrojos funcionen bien y mantenga las alarmas en buen estado. </a:t>
            </a:r>
          </a:p>
          <a:p>
            <a:pPr lvl="2">
              <a:spcBef>
                <a:spcPct val="50000"/>
              </a:spcBef>
              <a:buFont typeface="Wingdings" panose="05000000000000000000" pitchFamily="2" charset="2"/>
              <a:buChar char="q"/>
            </a:pPr>
            <a:r>
              <a:rPr lang="es-ES_tradnl" altLang="en-US" b="0"/>
              <a:t>Tenga alguna forma de comunicarse con la policía o el personal de seguridad, como por ejemplo, un botón de alarma o una alarma silenciosa.</a:t>
            </a:r>
          </a:p>
          <a:p>
            <a:pPr lvl="2">
              <a:spcBef>
                <a:spcPct val="50000"/>
              </a:spcBef>
              <a:buFont typeface="Wingdings" panose="05000000000000000000" pitchFamily="2" charset="2"/>
              <a:buChar char="q"/>
            </a:pPr>
            <a:r>
              <a:rPr lang="es-ES_tradnl" altLang="en-US" b="0"/>
              <a:t>Instale espejos o cámaras de vigilancia.</a:t>
            </a:r>
          </a:p>
        </p:txBody>
      </p:sp>
      <p:pic>
        <p:nvPicPr>
          <p:cNvPr id="69635" name="Picture 6" descr="Holdup">
            <a:extLst>
              <a:ext uri="{FF2B5EF4-FFF2-40B4-BE49-F238E27FC236}">
                <a16:creationId xmlns:a16="http://schemas.microsoft.com/office/drawing/2014/main" id="{393C4CB0-34DA-484B-9A6D-ED7E1B2C8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1177925"/>
            <a:ext cx="24765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627DF643-CC26-4828-A0DA-867024F80362}"/>
              </a:ext>
            </a:extLst>
          </p:cNvPr>
          <p:cNvSpPr txBox="1">
            <a:spLocks noChangeArrowheads="1"/>
          </p:cNvSpPr>
          <p:nvPr/>
        </p:nvSpPr>
        <p:spPr bwMode="auto">
          <a:xfrm>
            <a:off x="441325" y="358775"/>
            <a:ext cx="6011863"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Planning for emergencies on the job</a:t>
            </a:r>
          </a:p>
          <a:p>
            <a:endParaRPr lang="en-US" altLang="en-US" sz="1600" u="sng"/>
          </a:p>
          <a:p>
            <a:r>
              <a:rPr lang="en-US" altLang="en-US" sz="1600"/>
              <a:t>Every workplace should have a plan for</a:t>
            </a:r>
          </a:p>
          <a:p>
            <a:r>
              <a:rPr lang="en-US" altLang="en-US" sz="1600"/>
              <a:t>dealing with different kinds of emergencies.</a:t>
            </a:r>
          </a:p>
          <a:p>
            <a:r>
              <a:rPr lang="en-US" altLang="en-US" sz="1600"/>
              <a:t>All workers should be trained on what’s in the</a:t>
            </a:r>
          </a:p>
          <a:p>
            <a:r>
              <a:rPr lang="en-US" altLang="en-US" sz="1600"/>
              <a:t>plan, and what they should do. A plan</a:t>
            </a:r>
          </a:p>
          <a:p>
            <a:r>
              <a:rPr lang="en-US" altLang="en-US" sz="1600"/>
              <a:t>should answer all the questions below.</a:t>
            </a:r>
          </a:p>
          <a:p>
            <a:endParaRPr lang="en-US" altLang="en-US" sz="1600"/>
          </a:p>
          <a:p>
            <a:endParaRPr lang="en-US" altLang="en-US" sz="1600"/>
          </a:p>
          <a:p>
            <a:endParaRPr lang="en-US" altLang="en-US" sz="1600"/>
          </a:p>
          <a:p>
            <a:r>
              <a:rPr lang="en-US" altLang="en-US" u="sng"/>
              <a:t>Exit and escape plans</a:t>
            </a:r>
            <a:r>
              <a:rPr lang="en-US" altLang="en-US" b="0"/>
              <a:t> </a:t>
            </a:r>
          </a:p>
          <a:p>
            <a:pPr lvl="2">
              <a:buFont typeface="Wingdings" panose="05000000000000000000" pitchFamily="2" charset="2"/>
              <a:buChar char="q"/>
            </a:pPr>
            <a:r>
              <a:rPr lang="en-US" altLang="en-US" b="0"/>
              <a:t>What is the escape plan for fires, floods, earthquakes, and chemical spills?</a:t>
            </a:r>
          </a:p>
          <a:p>
            <a:pPr lvl="2">
              <a:buFont typeface="Wingdings" panose="05000000000000000000" pitchFamily="2" charset="2"/>
              <a:buChar char="q"/>
            </a:pPr>
            <a:r>
              <a:rPr lang="en-US" altLang="en-US" b="0"/>
              <a:t>Where are emergency exits located and how do you open them? </a:t>
            </a:r>
          </a:p>
          <a:p>
            <a:pPr lvl="2">
              <a:buFont typeface="Wingdings" panose="05000000000000000000" pitchFamily="2" charset="2"/>
              <a:buChar char="q"/>
            </a:pPr>
            <a:r>
              <a:rPr lang="en-US" altLang="en-US" b="0"/>
              <a:t>Where should you go if there is an evacuation? Is there a designated meeting area?</a:t>
            </a:r>
          </a:p>
          <a:p>
            <a:pPr lvl="2">
              <a:buFont typeface="Wingdings" panose="05000000000000000000" pitchFamily="2" charset="2"/>
              <a:buChar char="q"/>
            </a:pPr>
            <a:endParaRPr lang="en-US" altLang="en-US" b="0"/>
          </a:p>
          <a:p>
            <a:r>
              <a:rPr lang="en-US" altLang="en-US" u="sng"/>
              <a:t>Fire extinguishers</a:t>
            </a:r>
            <a:r>
              <a:rPr lang="en-US" altLang="en-US" b="0"/>
              <a:t> </a:t>
            </a:r>
          </a:p>
          <a:p>
            <a:pPr lvl="2">
              <a:buFont typeface="Wingdings" panose="05000000000000000000" pitchFamily="2" charset="2"/>
              <a:buChar char="q"/>
            </a:pPr>
            <a:r>
              <a:rPr lang="en-US" altLang="en-US" b="0"/>
              <a:t>How does the fire alarm system work, and how should you respond? </a:t>
            </a:r>
          </a:p>
          <a:p>
            <a:pPr lvl="2">
              <a:buFont typeface="Wingdings" panose="05000000000000000000" pitchFamily="2" charset="2"/>
              <a:buChar char="q"/>
            </a:pPr>
            <a:r>
              <a:rPr lang="en-US" altLang="en-US" b="0"/>
              <a:t>Where are fire extinguishers located? </a:t>
            </a:r>
          </a:p>
          <a:p>
            <a:pPr lvl="2">
              <a:buFont typeface="Wingdings" panose="05000000000000000000" pitchFamily="2" charset="2"/>
              <a:buChar char="q"/>
            </a:pPr>
            <a:r>
              <a:rPr lang="en-US" altLang="en-US" b="0"/>
              <a:t>How do you operate fire extinguishers properly? Everyone who is expected to use a fire extinguisher must be trained.</a:t>
            </a:r>
          </a:p>
          <a:p>
            <a:pPr lvl="2">
              <a:buFont typeface="Wingdings" panose="05000000000000000000" pitchFamily="2" charset="2"/>
              <a:buChar char="q"/>
            </a:pPr>
            <a:endParaRPr lang="en-US" altLang="en-US" b="0"/>
          </a:p>
          <a:p>
            <a:r>
              <a:rPr lang="en-US" altLang="en-US" u="sng"/>
              <a:t>Other emergency equipment</a:t>
            </a:r>
            <a:r>
              <a:rPr lang="en-US" altLang="en-US" b="0"/>
              <a:t> </a:t>
            </a:r>
          </a:p>
          <a:p>
            <a:pPr lvl="2">
              <a:buFont typeface="Wingdings" panose="05000000000000000000" pitchFamily="2" charset="2"/>
              <a:buChar char="q"/>
            </a:pPr>
            <a:r>
              <a:rPr lang="en-US" altLang="en-US" b="0"/>
              <a:t>Where are emergency eye wash stations and safety showers located (if any)? </a:t>
            </a:r>
          </a:p>
          <a:p>
            <a:pPr lvl="2">
              <a:buFont typeface="Wingdings" panose="05000000000000000000" pitchFamily="2" charset="2"/>
              <a:buChar char="q"/>
            </a:pPr>
            <a:r>
              <a:rPr lang="en-US" altLang="en-US" b="0"/>
              <a:t>Where are first aid kits located? </a:t>
            </a:r>
          </a:p>
          <a:p>
            <a:pPr lvl="2">
              <a:buFont typeface="Wingdings" panose="05000000000000000000" pitchFamily="2" charset="2"/>
              <a:buChar char="q"/>
            </a:pPr>
            <a:r>
              <a:rPr lang="en-US" altLang="en-US" b="0"/>
              <a:t>Which workers on each shift are trained in first aid? Unless a hospital is nearby, at least two trained people should be available.</a:t>
            </a:r>
          </a:p>
          <a:p>
            <a:pPr lvl="2">
              <a:buFont typeface="Wingdings" panose="05000000000000000000" pitchFamily="2" charset="2"/>
              <a:buChar char="q"/>
            </a:pPr>
            <a:endParaRPr lang="en-US" altLang="en-US" b="0"/>
          </a:p>
          <a:p>
            <a:r>
              <a:rPr lang="en-US" altLang="en-US" u="sng"/>
              <a:t>If someone is injured</a:t>
            </a:r>
            <a:r>
              <a:rPr lang="en-US" altLang="en-US" b="0"/>
              <a:t> </a:t>
            </a:r>
          </a:p>
          <a:p>
            <a:pPr lvl="2">
              <a:buFont typeface="Wingdings" panose="05000000000000000000" pitchFamily="2" charset="2"/>
              <a:buChar char="q"/>
            </a:pPr>
            <a:r>
              <a:rPr lang="en-US" altLang="en-US" b="0"/>
              <a:t>Who should be notified of an injury? </a:t>
            </a:r>
          </a:p>
          <a:p>
            <a:pPr lvl="2">
              <a:buFont typeface="Wingdings" panose="05000000000000000000" pitchFamily="2" charset="2"/>
              <a:buChar char="q"/>
            </a:pPr>
            <a:r>
              <a:rPr lang="en-US" altLang="en-US" b="0"/>
              <a:t>Who is designated to provide first aid? </a:t>
            </a:r>
          </a:p>
          <a:p>
            <a:pPr lvl="2">
              <a:buFont typeface="Wingdings" panose="05000000000000000000" pitchFamily="2" charset="2"/>
              <a:buChar char="q"/>
            </a:pPr>
            <a:r>
              <a:rPr lang="en-US" altLang="en-US" b="0"/>
              <a:t>What procedures should be followed to get medical care?</a:t>
            </a:r>
          </a:p>
        </p:txBody>
      </p:sp>
      <p:pic>
        <p:nvPicPr>
          <p:cNvPr id="71683" name="Picture 4">
            <a:extLst>
              <a:ext uri="{FF2B5EF4-FFF2-40B4-BE49-F238E27FC236}">
                <a16:creationId xmlns:a16="http://schemas.microsoft.com/office/drawing/2014/main" id="{0871DD9B-1262-4873-83B0-44DFF884C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676275"/>
            <a:ext cx="1620837"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23E2042F-3079-44E9-9744-329ED63A30D0}"/>
              </a:ext>
            </a:extLst>
          </p:cNvPr>
          <p:cNvSpPr txBox="1">
            <a:spLocks noChangeArrowheads="1"/>
          </p:cNvSpPr>
          <p:nvPr/>
        </p:nvSpPr>
        <p:spPr bwMode="auto">
          <a:xfrm>
            <a:off x="441325" y="358775"/>
            <a:ext cx="6011863" cy="809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Haga planes para las emergencias en el trabajo</a:t>
            </a:r>
          </a:p>
          <a:p>
            <a:endParaRPr lang="es-ES_tradnl" altLang="en-US" sz="1600" u="sng"/>
          </a:p>
          <a:p>
            <a:r>
              <a:rPr lang="es-ES_tradnl" altLang="en-US" sz="1600"/>
              <a:t>Todos los lugares de trabajo deben tener un</a:t>
            </a:r>
          </a:p>
          <a:p>
            <a:r>
              <a:rPr lang="es-ES_tradnl" altLang="en-US" sz="1600"/>
              <a:t>plan para afrontar diferentes tipos de</a:t>
            </a:r>
          </a:p>
          <a:p>
            <a:r>
              <a:rPr lang="es-ES_tradnl" altLang="en-US" sz="1600"/>
              <a:t>emergencias. Todos los trabajadores deben</a:t>
            </a:r>
          </a:p>
          <a:p>
            <a:r>
              <a:rPr lang="es-ES_tradnl" altLang="en-US" sz="1600"/>
              <a:t>recibir capacitación para que conozcan el plan</a:t>
            </a:r>
          </a:p>
          <a:p>
            <a:r>
              <a:rPr lang="es-ES_tradnl" altLang="en-US" sz="1600"/>
              <a:t>y para que sepan lo que deben hacer. El plan</a:t>
            </a:r>
          </a:p>
          <a:p>
            <a:r>
              <a:rPr lang="es-ES_tradnl" altLang="en-US" sz="1600"/>
              <a:t>debe responder a todas las preguntas siguientes.</a:t>
            </a:r>
          </a:p>
          <a:p>
            <a:endParaRPr lang="es-ES_tradnl" altLang="en-US" sz="1600"/>
          </a:p>
          <a:p>
            <a:r>
              <a:rPr lang="es-ES_tradnl" altLang="en-US" u="sng"/>
              <a:t>Planes de salida y de escape</a:t>
            </a:r>
            <a:r>
              <a:rPr lang="es-ES_tradnl" altLang="en-US" b="0"/>
              <a:t> </a:t>
            </a:r>
          </a:p>
          <a:p>
            <a:pPr lvl="2">
              <a:buFont typeface="Wingdings" panose="05000000000000000000" pitchFamily="2" charset="2"/>
              <a:buChar char="q"/>
            </a:pPr>
            <a:r>
              <a:rPr lang="es-ES_tradnl" altLang="en-US" b="0"/>
              <a:t>¿Cuál es el plan de escape para los incendios, inundaciones, temblores y derrames de sustancias químicas?</a:t>
            </a:r>
          </a:p>
          <a:p>
            <a:pPr lvl="2">
              <a:buFont typeface="Wingdings" panose="05000000000000000000" pitchFamily="2" charset="2"/>
              <a:buChar char="q"/>
            </a:pPr>
            <a:r>
              <a:rPr lang="es-ES_tradnl" altLang="en-US" b="0"/>
              <a:t>¿Dónde están y cómo se abren las salidas de emergencia? </a:t>
            </a:r>
          </a:p>
          <a:p>
            <a:pPr lvl="2">
              <a:buFont typeface="Wingdings" panose="05000000000000000000" pitchFamily="2" charset="2"/>
              <a:buChar char="q"/>
            </a:pPr>
            <a:r>
              <a:rPr lang="es-ES_tradnl" altLang="en-US" b="0"/>
              <a:t>¿Adónde debe ir usted si es necesaria una evacuación? ¿Hay un lugar acordado para reunirse en esa situación?</a:t>
            </a:r>
          </a:p>
          <a:p>
            <a:pPr lvl="2">
              <a:buFont typeface="Wingdings" panose="05000000000000000000" pitchFamily="2" charset="2"/>
              <a:buChar char="q"/>
            </a:pPr>
            <a:endParaRPr lang="es-ES_tradnl" altLang="en-US" b="0"/>
          </a:p>
          <a:p>
            <a:r>
              <a:rPr lang="es-ES_tradnl" altLang="en-US" u="sng"/>
              <a:t>Extinguidores de incendios</a:t>
            </a:r>
            <a:r>
              <a:rPr lang="es-ES_tradnl" altLang="en-US" b="0"/>
              <a:t> </a:t>
            </a:r>
          </a:p>
          <a:p>
            <a:pPr lvl="2">
              <a:buFont typeface="Wingdings" panose="05000000000000000000" pitchFamily="2" charset="2"/>
              <a:buChar char="q"/>
            </a:pPr>
            <a:r>
              <a:rPr lang="es-ES_tradnl" altLang="en-US" b="0"/>
              <a:t>¿Cómo funciona el sistema de alarma de incendios y cómo debe usted reaccionar? </a:t>
            </a:r>
          </a:p>
          <a:p>
            <a:pPr lvl="2">
              <a:buFont typeface="Wingdings" panose="05000000000000000000" pitchFamily="2" charset="2"/>
              <a:buChar char="q"/>
            </a:pPr>
            <a:r>
              <a:rPr lang="es-ES_tradnl" altLang="en-US" b="0"/>
              <a:t>¿Dónde están los extinguidores de incendios? </a:t>
            </a:r>
          </a:p>
          <a:p>
            <a:pPr lvl="2">
              <a:buFont typeface="Wingdings" panose="05000000000000000000" pitchFamily="2" charset="2"/>
              <a:buChar char="q"/>
            </a:pPr>
            <a:r>
              <a:rPr lang="es-ES_tradnl" altLang="en-US" b="0"/>
              <a:t>¿Cuál es la manera adecuada de manejar los extinguidores? Todas las personas que quizás necesiten usar un extinguidor de incendios deben tener capacitación para que sepan cómo hacerlo.</a:t>
            </a:r>
          </a:p>
          <a:p>
            <a:pPr lvl="2">
              <a:buFont typeface="Wingdings" panose="05000000000000000000" pitchFamily="2" charset="2"/>
              <a:buChar char="q"/>
            </a:pPr>
            <a:endParaRPr lang="es-ES_tradnl" altLang="en-US" b="0"/>
          </a:p>
          <a:p>
            <a:r>
              <a:rPr lang="es-ES_tradnl" altLang="en-US" u="sng"/>
              <a:t>Otras partes del equipo de emergencia </a:t>
            </a:r>
            <a:r>
              <a:rPr lang="es-ES_tradnl" altLang="en-US" b="0"/>
              <a:t> </a:t>
            </a:r>
          </a:p>
          <a:p>
            <a:pPr lvl="2">
              <a:buFont typeface="Wingdings" panose="05000000000000000000" pitchFamily="2" charset="2"/>
              <a:buChar char="q"/>
            </a:pPr>
            <a:r>
              <a:rPr lang="es-ES_tradnl" altLang="en-US" b="0"/>
              <a:t>¿Dónde se encuentran los lavaojos y las regaderas de emergencia (si es que los hay)? </a:t>
            </a:r>
          </a:p>
          <a:p>
            <a:pPr lvl="2">
              <a:buFont typeface="Wingdings" panose="05000000000000000000" pitchFamily="2" charset="2"/>
              <a:buChar char="q"/>
            </a:pPr>
            <a:r>
              <a:rPr lang="es-ES_tradnl" altLang="en-US" b="0"/>
              <a:t>¿Dónde están los botiquines de primeros auxilios? </a:t>
            </a:r>
          </a:p>
          <a:p>
            <a:pPr lvl="2">
              <a:buFont typeface="Wingdings" panose="05000000000000000000" pitchFamily="2" charset="2"/>
              <a:buChar char="q"/>
            </a:pPr>
            <a:r>
              <a:rPr lang="es-ES_tradnl" altLang="en-US" b="0"/>
              <a:t>¿Cuáles de los trabajadores de cada turno tienen capacitación en primeros auxilios? A menos que haya un hospital cerca de allí, deben estar disponibles por lo menos dos personas capacitadas. </a:t>
            </a:r>
          </a:p>
          <a:p>
            <a:pPr lvl="2">
              <a:buFont typeface="Wingdings" panose="05000000000000000000" pitchFamily="2" charset="2"/>
              <a:buChar char="q"/>
            </a:pPr>
            <a:endParaRPr lang="es-ES_tradnl" altLang="en-US" b="0"/>
          </a:p>
          <a:p>
            <a:r>
              <a:rPr lang="es-ES_tradnl" altLang="en-US" u="sng"/>
              <a:t>Si alguien queda herido</a:t>
            </a:r>
            <a:r>
              <a:rPr lang="es-ES_tradnl" altLang="en-US" b="0"/>
              <a:t> </a:t>
            </a:r>
          </a:p>
          <a:p>
            <a:pPr lvl="2">
              <a:buFont typeface="Wingdings" panose="05000000000000000000" pitchFamily="2" charset="2"/>
              <a:buChar char="q"/>
            </a:pPr>
            <a:r>
              <a:rPr lang="es-ES_tradnl" altLang="en-US" b="0"/>
              <a:t>¿A quién hay que avisarle si alguien queda herido? </a:t>
            </a:r>
          </a:p>
          <a:p>
            <a:pPr lvl="2">
              <a:buFont typeface="Wingdings" panose="05000000000000000000" pitchFamily="2" charset="2"/>
              <a:buChar char="q"/>
            </a:pPr>
            <a:r>
              <a:rPr lang="es-ES_tradnl" altLang="en-US" b="0"/>
              <a:t>¿Quién es la persona encargada de dar primeros auxilios? </a:t>
            </a:r>
          </a:p>
          <a:p>
            <a:pPr lvl="2">
              <a:buFont typeface="Wingdings" panose="05000000000000000000" pitchFamily="2" charset="2"/>
              <a:buChar char="q"/>
            </a:pPr>
            <a:r>
              <a:rPr lang="es-ES_tradnl" altLang="en-US" b="0"/>
              <a:t>¿Cuándo y cómo hay que obtener atención médica?</a:t>
            </a:r>
          </a:p>
        </p:txBody>
      </p:sp>
      <p:pic>
        <p:nvPicPr>
          <p:cNvPr id="73731" name="Picture 5">
            <a:extLst>
              <a:ext uri="{FF2B5EF4-FFF2-40B4-BE49-F238E27FC236}">
                <a16:creationId xmlns:a16="http://schemas.microsoft.com/office/drawing/2014/main" id="{21605A7B-DD01-4A14-ADB8-47475121F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676275"/>
            <a:ext cx="1620837"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026">
            <a:extLst>
              <a:ext uri="{FF2B5EF4-FFF2-40B4-BE49-F238E27FC236}">
                <a16:creationId xmlns:a16="http://schemas.microsoft.com/office/drawing/2014/main" id="{744D525B-9CCA-4D14-A8B9-0A27E0245172}"/>
              </a:ext>
            </a:extLst>
          </p:cNvPr>
          <p:cNvSpPr txBox="1">
            <a:spLocks noChangeArrowheads="1"/>
          </p:cNvSpPr>
          <p:nvPr/>
        </p:nvSpPr>
        <p:spPr bwMode="auto">
          <a:xfrm>
            <a:off x="441325" y="358775"/>
            <a:ext cx="6011863" cy="758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Dealing with injuries on the job</a:t>
            </a:r>
          </a:p>
          <a:p>
            <a:endParaRPr lang="en-US" altLang="en-US" sz="1600" u="sng"/>
          </a:p>
          <a:p>
            <a:r>
              <a:rPr lang="en-US" altLang="en-US" sz="1600"/>
              <a:t>Every workplace should have a plan for handling</a:t>
            </a:r>
          </a:p>
          <a:p>
            <a:r>
              <a:rPr lang="en-US" altLang="en-US" sz="1600"/>
              <a:t>injuries. The plan should spell out how workers</a:t>
            </a:r>
          </a:p>
          <a:p>
            <a:r>
              <a:rPr lang="en-US" altLang="en-US" sz="1600"/>
              <a:t>should report injuries, and how to get help</a:t>
            </a:r>
          </a:p>
          <a:p>
            <a:r>
              <a:rPr lang="en-US" altLang="en-US" sz="1600"/>
              <a:t>promptly. It should designate staff to provide</a:t>
            </a:r>
          </a:p>
          <a:p>
            <a:r>
              <a:rPr lang="en-US" altLang="en-US" sz="1600"/>
              <a:t>first aid, and explain how to contact medical</a:t>
            </a:r>
          </a:p>
          <a:p>
            <a:r>
              <a:rPr lang="en-US" altLang="en-US" sz="1600"/>
              <a:t>personnel if needed.</a:t>
            </a:r>
          </a:p>
          <a:p>
            <a:endParaRPr lang="en-US" altLang="en-US" sz="1600"/>
          </a:p>
          <a:p>
            <a:endParaRPr lang="en-US" altLang="en-US" sz="1600"/>
          </a:p>
          <a:p>
            <a:endParaRPr lang="en-US" altLang="en-US" sz="1600"/>
          </a:p>
          <a:p>
            <a:r>
              <a:rPr lang="en-US" altLang="en-US" sz="1600" u="sng"/>
              <a:t>Cuts</a:t>
            </a:r>
            <a:endParaRPr lang="en-US" altLang="en-US" sz="1600" b="0"/>
          </a:p>
          <a:p>
            <a:r>
              <a:rPr lang="en-US" altLang="en-US"/>
              <a:t>Make the workplace safer</a:t>
            </a:r>
          </a:p>
          <a:p>
            <a:pPr lvl="2">
              <a:buFont typeface="Wingdings" panose="05000000000000000000" pitchFamily="2" charset="2"/>
              <a:buChar char="q"/>
            </a:pPr>
            <a:r>
              <a:rPr lang="en-US" altLang="en-US" b="0"/>
              <a:t>Train designated staff on each shift to provide first aid for cuts. </a:t>
            </a:r>
          </a:p>
          <a:p>
            <a:pPr lvl="2">
              <a:buFont typeface="Wingdings" panose="05000000000000000000" pitchFamily="2" charset="2"/>
              <a:buChar char="q"/>
            </a:pPr>
            <a:r>
              <a:rPr lang="en-US" altLang="en-US" b="0"/>
              <a:t>Make sure everyone knows who is designated to provide first aid. </a:t>
            </a:r>
          </a:p>
          <a:p>
            <a:pPr lvl="2">
              <a:buFont typeface="Wingdings" panose="05000000000000000000" pitchFamily="2" charset="2"/>
              <a:buChar char="q"/>
            </a:pPr>
            <a:r>
              <a:rPr lang="en-US" altLang="en-US" b="0"/>
              <a:t>Know the dangers of contact with another person’s blood, and take appropriate precautions. Blood can carry organisms that cause diseases like Hepatitis B, or AIDS.</a:t>
            </a:r>
          </a:p>
          <a:p>
            <a:pPr lvl="2">
              <a:buFont typeface="Wingdings" panose="05000000000000000000" pitchFamily="2" charset="2"/>
              <a:buChar char="q"/>
            </a:pPr>
            <a:endParaRPr lang="en-US" altLang="en-US" b="0"/>
          </a:p>
          <a:p>
            <a:r>
              <a:rPr lang="en-US" altLang="en-US" sz="1600" u="sng"/>
              <a:t>Exposure to blood</a:t>
            </a:r>
            <a:endParaRPr lang="en-US" altLang="en-US" sz="1600" b="0"/>
          </a:p>
          <a:p>
            <a:r>
              <a:rPr lang="en-US" altLang="en-US"/>
              <a:t>Make the workplace safer</a:t>
            </a:r>
          </a:p>
          <a:p>
            <a:pPr lvl="2">
              <a:buFont typeface="Wingdings" panose="05000000000000000000" pitchFamily="2" charset="2"/>
              <a:buChar char="q"/>
            </a:pPr>
            <a:r>
              <a:rPr lang="en-US" altLang="en-US" b="0"/>
              <a:t>Make sure only designated, trained staff provide first aid. </a:t>
            </a:r>
          </a:p>
          <a:p>
            <a:pPr lvl="2">
              <a:buFont typeface="Wingdings" panose="05000000000000000000" pitchFamily="2" charset="2"/>
              <a:buChar char="q"/>
            </a:pPr>
            <a:r>
              <a:rPr lang="en-US" altLang="en-US" b="0"/>
              <a:t>If trained staff are not available, keep away from blood. Hand the victim a towel or bandage to apply to the wound. </a:t>
            </a:r>
          </a:p>
          <a:p>
            <a:pPr lvl="2">
              <a:buFont typeface="Wingdings" panose="05000000000000000000" pitchFamily="2" charset="2"/>
              <a:buChar char="q"/>
            </a:pPr>
            <a:r>
              <a:rPr lang="en-US" altLang="en-US" b="0"/>
              <a:t>Make sure workers know how to report an incident where there is exposure to blood. They should also know how to get a medical evaluation, and how to get a Hepatitis B vaccination if they want one. </a:t>
            </a:r>
          </a:p>
          <a:p>
            <a:pPr lvl="2">
              <a:buFont typeface="Wingdings" panose="05000000000000000000" pitchFamily="2" charset="2"/>
              <a:buChar char="q"/>
            </a:pPr>
            <a:r>
              <a:rPr lang="en-US" altLang="en-US" b="0"/>
              <a:t>Have a system to record and evaluate incidents where there was exposure to blood.</a:t>
            </a:r>
          </a:p>
          <a:p>
            <a:pPr lvl="2">
              <a:buFont typeface="Wingdings" panose="05000000000000000000" pitchFamily="2" charset="2"/>
              <a:buChar char="q"/>
            </a:pPr>
            <a:endParaRPr lang="en-US" altLang="en-US" b="0"/>
          </a:p>
          <a:p>
            <a:r>
              <a:rPr lang="en-US" altLang="en-US"/>
              <a:t>Use protective clothing and equipment</a:t>
            </a:r>
          </a:p>
          <a:p>
            <a:pPr lvl="2">
              <a:buFont typeface="Wingdings" panose="05000000000000000000" pitchFamily="2" charset="2"/>
              <a:buChar char="q"/>
            </a:pPr>
            <a:r>
              <a:rPr lang="en-US" altLang="en-US" b="0"/>
              <a:t>Have first-aid kits, gloves, and other protective equipment available for staff designated to provide first aid.</a:t>
            </a:r>
          </a:p>
        </p:txBody>
      </p:sp>
      <p:pic>
        <p:nvPicPr>
          <p:cNvPr id="75779" name="Picture 1028">
            <a:extLst>
              <a:ext uri="{FF2B5EF4-FFF2-40B4-BE49-F238E27FC236}">
                <a16:creationId xmlns:a16="http://schemas.microsoft.com/office/drawing/2014/main" id="{78B03421-C12A-4BC3-8E48-9FE7213A2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993775"/>
            <a:ext cx="14732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1E7882EB-8F80-447F-BD5E-AB4A0503078E}"/>
              </a:ext>
            </a:extLst>
          </p:cNvPr>
          <p:cNvSpPr txBox="1">
            <a:spLocks noChangeArrowheads="1"/>
          </p:cNvSpPr>
          <p:nvPr/>
        </p:nvSpPr>
        <p:spPr bwMode="auto">
          <a:xfrm>
            <a:off x="441325" y="358775"/>
            <a:ext cx="6011863" cy="840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Qué hacer cuando ocurren lesiones en el trabajo</a:t>
            </a:r>
          </a:p>
          <a:p>
            <a:endParaRPr lang="es-ES_tradnl" altLang="en-US" sz="1600" u="sng"/>
          </a:p>
          <a:p>
            <a:r>
              <a:rPr lang="es-ES_tradnl" altLang="en-US" sz="1600"/>
              <a:t>Todos los lugares de trabajo deben tener un plan</a:t>
            </a:r>
          </a:p>
          <a:p>
            <a:r>
              <a:rPr lang="es-ES_tradnl" altLang="en-US" sz="1600"/>
              <a:t>para afrontar las lesiones. El plan necesita indicar</a:t>
            </a:r>
          </a:p>
          <a:p>
            <a:r>
              <a:rPr lang="es-ES_tradnl" altLang="en-US" sz="1600"/>
              <a:t>la manera en que los trabajadores deben reportar</a:t>
            </a:r>
          </a:p>
          <a:p>
            <a:r>
              <a:rPr lang="es-ES_tradnl" altLang="en-US" sz="1600"/>
              <a:t>las lesiones y conseguir ayuda sin demorarse.</a:t>
            </a:r>
          </a:p>
          <a:p>
            <a:r>
              <a:rPr lang="es-ES_tradnl" altLang="en-US" sz="1600"/>
              <a:t>Debe designar al personal encargado de dar</a:t>
            </a:r>
          </a:p>
          <a:p>
            <a:r>
              <a:rPr lang="es-ES_tradnl" altLang="en-US" sz="1600"/>
              <a:t>primeros auxilios y explicar cómo comunicarse</a:t>
            </a:r>
          </a:p>
          <a:p>
            <a:r>
              <a:rPr lang="es-ES_tradnl" altLang="en-US" sz="1600"/>
              <a:t>con el personal médico, cuando eso sea necesario.</a:t>
            </a:r>
          </a:p>
          <a:p>
            <a:endParaRPr lang="es-ES_tradnl" altLang="en-US" sz="1600"/>
          </a:p>
          <a:p>
            <a:r>
              <a:rPr lang="es-ES_tradnl" altLang="en-US" sz="1600" u="sng"/>
              <a:t>Cortaduras</a:t>
            </a:r>
            <a:endParaRPr lang="es-ES_tradnl" altLang="en-US" sz="1600" b="0"/>
          </a:p>
          <a:p>
            <a:r>
              <a:rPr lang="es-ES_tradnl" altLang="en-US"/>
              <a:t>Use procedimientos de trabajo seguros</a:t>
            </a:r>
          </a:p>
          <a:p>
            <a:pPr lvl="2">
              <a:buFont typeface="Wingdings" panose="05000000000000000000" pitchFamily="2" charset="2"/>
              <a:buChar char="q"/>
            </a:pPr>
            <a:r>
              <a:rPr lang="es-ES_tradnl" altLang="en-US" b="0"/>
              <a:t>Enséñele al personal designado de cada turno a dar primeros auxilios para las cortaduras. Los primeros auxilios evitan que la herida empeore y ayudan a proteger a los demás trabajadores. </a:t>
            </a:r>
          </a:p>
          <a:p>
            <a:pPr lvl="2">
              <a:buFont typeface="Wingdings" panose="05000000000000000000" pitchFamily="2" charset="2"/>
              <a:buChar char="q"/>
            </a:pPr>
            <a:r>
              <a:rPr lang="es-ES_tradnl" altLang="en-US" b="0"/>
              <a:t>Asegúrese de que todos sepan quiénes son las personas encargada de dar primeros auxilios. </a:t>
            </a:r>
          </a:p>
          <a:p>
            <a:pPr lvl="2">
              <a:buFont typeface="Wingdings" panose="05000000000000000000" pitchFamily="2" charset="2"/>
              <a:buChar char="q"/>
            </a:pPr>
            <a:r>
              <a:rPr lang="es-ES_tradnl" altLang="en-US" b="0"/>
              <a:t>Entienda cuáles son los peligros del contacto con la sangre de otra persona y tome las precauciones debidas. La sangre puede portar organismos que causan enfermedades, como la hepatitis B o el SIDA.</a:t>
            </a:r>
          </a:p>
          <a:p>
            <a:pPr lvl="2">
              <a:buFont typeface="Wingdings" panose="05000000000000000000" pitchFamily="2" charset="2"/>
              <a:buChar char="q"/>
            </a:pPr>
            <a:endParaRPr lang="es-ES_tradnl" altLang="en-US" b="0"/>
          </a:p>
          <a:p>
            <a:r>
              <a:rPr lang="es-ES_tradnl" altLang="en-US" sz="1600" u="sng"/>
              <a:t>Exposición a la sangre</a:t>
            </a:r>
            <a:endParaRPr lang="es-ES_tradnl" altLang="en-US" sz="1600" b="0"/>
          </a:p>
          <a:p>
            <a:r>
              <a:rPr lang="es-ES_tradnl" altLang="en-US"/>
              <a:t>Use procedimientos de trabajo seguros</a:t>
            </a:r>
          </a:p>
          <a:p>
            <a:pPr lvl="2">
              <a:buFont typeface="Wingdings" panose="05000000000000000000" pitchFamily="2" charset="2"/>
              <a:buChar char="q"/>
            </a:pPr>
            <a:r>
              <a:rPr lang="es-ES_tradnl" altLang="en-US" b="0"/>
              <a:t>Asegúrese de que sólo dé primeros auxilios el personal debidamente preparado y encargado de hacerlo. </a:t>
            </a:r>
          </a:p>
          <a:p>
            <a:pPr lvl="2">
              <a:buFont typeface="Wingdings" panose="05000000000000000000" pitchFamily="2" charset="2"/>
              <a:buChar char="q"/>
            </a:pPr>
            <a:r>
              <a:rPr lang="es-ES_tradnl" altLang="en-US" b="0"/>
              <a:t>Si no está disponible ningún trabajador debidamente preparado, manténgase alejado de la sangre. Pásele gasas o una toalla a la víctima para que se comprima la herida. </a:t>
            </a:r>
          </a:p>
          <a:p>
            <a:pPr lvl="2">
              <a:buFont typeface="Wingdings" panose="05000000000000000000" pitchFamily="2" charset="2"/>
              <a:buChar char="q"/>
            </a:pPr>
            <a:r>
              <a:rPr lang="es-ES_tradnl" altLang="en-US" b="0"/>
              <a:t>Asegúrese de que los trabajadores sepan cómo reportar un incidente en que haya habido exposición a la sangre. También deben saber cómo recibir valoración médica y una vacuna contra la hepatitis B, si la desean. </a:t>
            </a:r>
          </a:p>
          <a:p>
            <a:pPr lvl="2">
              <a:buFont typeface="Wingdings" panose="05000000000000000000" pitchFamily="2" charset="2"/>
              <a:buChar char="q"/>
            </a:pPr>
            <a:r>
              <a:rPr lang="es-ES_tradnl" altLang="en-US" b="0"/>
              <a:t>Tenga un sistema para registrar y analizar los incidentes en que haya habido exposición a la sangre.</a:t>
            </a:r>
          </a:p>
          <a:p>
            <a:pPr lvl="2">
              <a:buFont typeface="Wingdings" panose="05000000000000000000" pitchFamily="2" charset="2"/>
              <a:buChar char="q"/>
            </a:pPr>
            <a:endParaRPr lang="es-ES_tradnl" altLang="en-US" b="0"/>
          </a:p>
          <a:p>
            <a:r>
              <a:rPr lang="es-ES_tradnl" altLang="en-US"/>
              <a:t>Use ropa y equipo de protección</a:t>
            </a:r>
          </a:p>
          <a:p>
            <a:pPr lvl="2">
              <a:buFont typeface="Wingdings" panose="05000000000000000000" pitchFamily="2" charset="2"/>
              <a:buChar char="q"/>
            </a:pPr>
            <a:r>
              <a:rPr lang="es-ES_tradnl" altLang="en-US" b="0"/>
              <a:t>Tenga a la mano botiquines de primeros auxilios, guantes y otro equipo de protección para el personal encargado de dar primeros auxilios.</a:t>
            </a:r>
          </a:p>
        </p:txBody>
      </p:sp>
      <p:pic>
        <p:nvPicPr>
          <p:cNvPr id="77827" name="Picture 4">
            <a:extLst>
              <a:ext uri="{FF2B5EF4-FFF2-40B4-BE49-F238E27FC236}">
                <a16:creationId xmlns:a16="http://schemas.microsoft.com/office/drawing/2014/main" id="{F989B994-F657-4698-844C-DECB493D8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993775"/>
            <a:ext cx="14732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C17E6B4F-757D-48C2-B790-90CF32E15279}"/>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2400">
                <a:solidFill>
                  <a:schemeClr val="tx1"/>
                </a:solidFill>
                <a:latin typeface="Times New Roman" panose="02020603050405020304" pitchFamily="18" charset="0"/>
              </a:defRPr>
            </a:lvl1pPr>
            <a:lvl2pPr marL="742950" indent="-285750" defTabSz="692150">
              <a:defRPr sz="2400">
                <a:solidFill>
                  <a:schemeClr val="tx1"/>
                </a:solidFill>
                <a:latin typeface="Times New Roman" panose="02020603050405020304" pitchFamily="18" charset="0"/>
              </a:defRPr>
            </a:lvl2pPr>
            <a:lvl3pPr marL="1143000" indent="-228600" defTabSz="692150">
              <a:defRPr sz="2400">
                <a:solidFill>
                  <a:schemeClr val="tx1"/>
                </a:solidFill>
                <a:latin typeface="Times New Roman" panose="02020603050405020304" pitchFamily="18" charset="0"/>
              </a:defRPr>
            </a:lvl3pPr>
            <a:lvl4pPr marL="1600200" indent="-228600" defTabSz="692150">
              <a:defRPr sz="2400">
                <a:solidFill>
                  <a:schemeClr val="tx1"/>
                </a:solidFill>
                <a:latin typeface="Times New Roman" panose="02020603050405020304" pitchFamily="18" charset="0"/>
              </a:defRPr>
            </a:lvl4pPr>
            <a:lvl5pPr marL="2057400" indent="-228600" defTabSz="692150">
              <a:defRPr sz="2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a:t>Oregon OSHA Occupational Safety and Health Program in Spanish </a:t>
            </a:r>
          </a:p>
        </p:txBody>
      </p:sp>
      <p:sp>
        <p:nvSpPr>
          <p:cNvPr id="10243" name="Text Box 32">
            <a:extLst>
              <a:ext uri="{FF2B5EF4-FFF2-40B4-BE49-F238E27FC236}">
                <a16:creationId xmlns:a16="http://schemas.microsoft.com/office/drawing/2014/main" id="{21B99DCD-6E4C-4982-9448-151172E32887}"/>
              </a:ext>
            </a:extLst>
          </p:cNvPr>
          <p:cNvSpPr txBox="1">
            <a:spLocks noChangeArrowheads="1"/>
          </p:cNvSpPr>
          <p:nvPr/>
        </p:nvSpPr>
        <p:spPr bwMode="auto">
          <a:xfrm>
            <a:off x="2486025" y="4840288"/>
            <a:ext cx="1828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These modules are designed to be taught in 30 to 60 minutes.</a:t>
            </a:r>
            <a:endParaRPr lang="en-US" altLang="en-US" sz="1400" b="1"/>
          </a:p>
        </p:txBody>
      </p:sp>
      <p:grpSp>
        <p:nvGrpSpPr>
          <p:cNvPr id="10244" name="Group 35">
            <a:extLst>
              <a:ext uri="{FF2B5EF4-FFF2-40B4-BE49-F238E27FC236}">
                <a16:creationId xmlns:a16="http://schemas.microsoft.com/office/drawing/2014/main" id="{AD8DD527-315F-484F-BED1-43D09932800B}"/>
              </a:ext>
            </a:extLst>
          </p:cNvPr>
          <p:cNvGrpSpPr>
            <a:grpSpLocks/>
          </p:cNvGrpSpPr>
          <p:nvPr/>
        </p:nvGrpSpPr>
        <p:grpSpPr bwMode="auto">
          <a:xfrm>
            <a:off x="2811463" y="3660775"/>
            <a:ext cx="1176337" cy="1152525"/>
            <a:chOff x="1886" y="3493"/>
            <a:chExt cx="721" cy="706"/>
          </a:xfrm>
        </p:grpSpPr>
        <p:sp>
          <p:nvSpPr>
            <p:cNvPr id="10247" name="Freeform 36">
              <a:extLst>
                <a:ext uri="{FF2B5EF4-FFF2-40B4-BE49-F238E27FC236}">
                  <a16:creationId xmlns:a16="http://schemas.microsoft.com/office/drawing/2014/main" id="{A750D84C-9295-4B21-9E8B-A1F4DD19589C}"/>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8" name="Freeform 37">
              <a:extLst>
                <a:ext uri="{FF2B5EF4-FFF2-40B4-BE49-F238E27FC236}">
                  <a16:creationId xmlns:a16="http://schemas.microsoft.com/office/drawing/2014/main" id="{A6981F49-2A89-4789-B679-912D36214844}"/>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38">
              <a:extLst>
                <a:ext uri="{FF2B5EF4-FFF2-40B4-BE49-F238E27FC236}">
                  <a16:creationId xmlns:a16="http://schemas.microsoft.com/office/drawing/2014/main" id="{0DF8CFEF-71D8-4C5F-B42F-54B14C5E417B}"/>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39">
              <a:extLst>
                <a:ext uri="{FF2B5EF4-FFF2-40B4-BE49-F238E27FC236}">
                  <a16:creationId xmlns:a16="http://schemas.microsoft.com/office/drawing/2014/main" id="{4E46B12F-ABF4-466B-9978-66AC22C4A76D}"/>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40">
              <a:extLst>
                <a:ext uri="{FF2B5EF4-FFF2-40B4-BE49-F238E27FC236}">
                  <a16:creationId xmlns:a16="http://schemas.microsoft.com/office/drawing/2014/main" id="{8BAC3738-C28A-448C-8135-AA45960F0C2C}"/>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41">
              <a:extLst>
                <a:ext uri="{FF2B5EF4-FFF2-40B4-BE49-F238E27FC236}">
                  <a16:creationId xmlns:a16="http://schemas.microsoft.com/office/drawing/2014/main" id="{D6E011FA-8D93-4E9A-B4D0-375CC1041710}"/>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42">
              <a:extLst>
                <a:ext uri="{FF2B5EF4-FFF2-40B4-BE49-F238E27FC236}">
                  <a16:creationId xmlns:a16="http://schemas.microsoft.com/office/drawing/2014/main" id="{5459C56A-DBCD-402A-BBDF-5BFF77ECCA8E}"/>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43">
              <a:extLst>
                <a:ext uri="{FF2B5EF4-FFF2-40B4-BE49-F238E27FC236}">
                  <a16:creationId xmlns:a16="http://schemas.microsoft.com/office/drawing/2014/main" id="{4E133337-B641-41B0-9698-86E4CE09E76A}"/>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44">
              <a:extLst>
                <a:ext uri="{FF2B5EF4-FFF2-40B4-BE49-F238E27FC236}">
                  <a16:creationId xmlns:a16="http://schemas.microsoft.com/office/drawing/2014/main" id="{3CAAF1A3-E799-4D75-AB65-FEDD9EC0EC9A}"/>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45">
              <a:extLst>
                <a:ext uri="{FF2B5EF4-FFF2-40B4-BE49-F238E27FC236}">
                  <a16:creationId xmlns:a16="http://schemas.microsoft.com/office/drawing/2014/main" id="{5E7189EA-56DC-4B43-8EEF-AD73ACC5B08A}"/>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46">
              <a:extLst>
                <a:ext uri="{FF2B5EF4-FFF2-40B4-BE49-F238E27FC236}">
                  <a16:creationId xmlns:a16="http://schemas.microsoft.com/office/drawing/2014/main" id="{CE32562D-CE2C-42A3-AA66-57960B56E8E5}"/>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47">
              <a:extLst>
                <a:ext uri="{FF2B5EF4-FFF2-40B4-BE49-F238E27FC236}">
                  <a16:creationId xmlns:a16="http://schemas.microsoft.com/office/drawing/2014/main" id="{B4073687-0892-40D1-BB73-08B72D679B55}"/>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8">
              <a:extLst>
                <a:ext uri="{FF2B5EF4-FFF2-40B4-BE49-F238E27FC236}">
                  <a16:creationId xmlns:a16="http://schemas.microsoft.com/office/drawing/2014/main" id="{64BC3319-4A63-4FAA-ABE2-CB5E20745579}"/>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49">
              <a:extLst>
                <a:ext uri="{FF2B5EF4-FFF2-40B4-BE49-F238E27FC236}">
                  <a16:creationId xmlns:a16="http://schemas.microsoft.com/office/drawing/2014/main" id="{69A598C5-E819-47DC-B151-E4359350EB74}"/>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50">
              <a:extLst>
                <a:ext uri="{FF2B5EF4-FFF2-40B4-BE49-F238E27FC236}">
                  <a16:creationId xmlns:a16="http://schemas.microsoft.com/office/drawing/2014/main" id="{5598FB06-EDBB-4637-984B-00363D92809E}"/>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2" name="Freeform 51">
              <a:extLst>
                <a:ext uri="{FF2B5EF4-FFF2-40B4-BE49-F238E27FC236}">
                  <a16:creationId xmlns:a16="http://schemas.microsoft.com/office/drawing/2014/main" id="{0E9AD6AE-B610-498A-BB58-FE5AB51299A5}"/>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52">
              <a:extLst>
                <a:ext uri="{FF2B5EF4-FFF2-40B4-BE49-F238E27FC236}">
                  <a16:creationId xmlns:a16="http://schemas.microsoft.com/office/drawing/2014/main" id="{8B6FC589-1635-4671-B1C5-E44092F28BF9}"/>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4" name="Freeform 53">
              <a:extLst>
                <a:ext uri="{FF2B5EF4-FFF2-40B4-BE49-F238E27FC236}">
                  <a16:creationId xmlns:a16="http://schemas.microsoft.com/office/drawing/2014/main" id="{E6650DF1-A60B-4BDC-AB67-211C7CD7ED9E}"/>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5" name="Freeform 54">
              <a:extLst>
                <a:ext uri="{FF2B5EF4-FFF2-40B4-BE49-F238E27FC236}">
                  <a16:creationId xmlns:a16="http://schemas.microsoft.com/office/drawing/2014/main" id="{3FF1F317-ABC2-4D57-B772-CD68B51655F9}"/>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6" name="Freeform 55">
              <a:extLst>
                <a:ext uri="{FF2B5EF4-FFF2-40B4-BE49-F238E27FC236}">
                  <a16:creationId xmlns:a16="http://schemas.microsoft.com/office/drawing/2014/main" id="{5EB59B50-62ED-464F-B78F-409603C011B1}"/>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7" name="Freeform 56">
              <a:extLst>
                <a:ext uri="{FF2B5EF4-FFF2-40B4-BE49-F238E27FC236}">
                  <a16:creationId xmlns:a16="http://schemas.microsoft.com/office/drawing/2014/main" id="{3A1FCD3F-E579-432C-BF50-99BB1BD45E40}"/>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8" name="Freeform 57">
              <a:extLst>
                <a:ext uri="{FF2B5EF4-FFF2-40B4-BE49-F238E27FC236}">
                  <a16:creationId xmlns:a16="http://schemas.microsoft.com/office/drawing/2014/main" id="{6891D7AF-CD8A-4795-BB2F-4DE9825265FA}"/>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9" name="Freeform 58">
              <a:extLst>
                <a:ext uri="{FF2B5EF4-FFF2-40B4-BE49-F238E27FC236}">
                  <a16:creationId xmlns:a16="http://schemas.microsoft.com/office/drawing/2014/main" id="{47E0DC9C-75DA-43E9-9172-699DEAD85CD4}"/>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70" name="Freeform 59">
              <a:extLst>
                <a:ext uri="{FF2B5EF4-FFF2-40B4-BE49-F238E27FC236}">
                  <a16:creationId xmlns:a16="http://schemas.microsoft.com/office/drawing/2014/main" id="{425B1718-03D7-4659-9847-8A168A777B65}"/>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45" name="Picture 21" descr="C:\WINDOWS\Desktop\PESO logo2c.jpg">
            <a:extLst>
              <a:ext uri="{FF2B5EF4-FFF2-40B4-BE49-F238E27FC236}">
                <a16:creationId xmlns:a16="http://schemas.microsoft.com/office/drawing/2014/main" id="{20311C89-C508-44B7-867C-C17AF6A4B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2">
            <a:extLst>
              <a:ext uri="{FF2B5EF4-FFF2-40B4-BE49-F238E27FC236}">
                <a16:creationId xmlns:a16="http://schemas.microsoft.com/office/drawing/2014/main" id="{8945E02F-395E-4BAE-879A-4063BD91A860}"/>
              </a:ext>
            </a:extLst>
          </p:cNvPr>
          <p:cNvSpPr txBox="1">
            <a:spLocks noChangeArrowheads="1"/>
          </p:cNvSpPr>
          <p:nvPr/>
        </p:nvSpPr>
        <p:spPr bwMode="auto">
          <a:xfrm>
            <a:off x="796925" y="7502525"/>
            <a:ext cx="5251450"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200" b="1"/>
              <a:t>Note:</a:t>
            </a:r>
            <a:r>
              <a:rPr lang="en-US" altLang="en-US" sz="1200"/>
              <a:t>  This educational material or any other material used to inform employers and workers of compliance requirements of Oregon OSHA standards through simplification of the regulations should not be considered a substitute for any provisions of the Oregon Safe Employment Act or for any standards issued by Oregon OSHA.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220BD268-7EA7-4ACE-B7D2-486DABCD61EE}"/>
              </a:ext>
            </a:extLst>
          </p:cNvPr>
          <p:cNvSpPr txBox="1">
            <a:spLocks noChangeArrowheads="1"/>
          </p:cNvSpPr>
          <p:nvPr/>
        </p:nvSpPr>
        <p:spPr bwMode="auto">
          <a:xfrm>
            <a:off x="441325" y="358775"/>
            <a:ext cx="6011863"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Dealing with injuries on the job</a:t>
            </a:r>
          </a:p>
          <a:p>
            <a:endParaRPr lang="en-US" altLang="en-US" sz="1600" u="sng"/>
          </a:p>
          <a:p>
            <a:endParaRPr lang="en-US" altLang="en-US" sz="1600" u="sng"/>
          </a:p>
          <a:p>
            <a:endParaRPr lang="en-US" altLang="en-US" sz="1600" u="sng"/>
          </a:p>
          <a:p>
            <a:endParaRPr lang="en-US" altLang="en-US" sz="1600" u="sng"/>
          </a:p>
          <a:p>
            <a:endParaRPr lang="en-US" altLang="en-US" sz="1600" u="sng"/>
          </a:p>
          <a:p>
            <a:endParaRPr lang="en-US" altLang="en-US" sz="1600" u="sng"/>
          </a:p>
          <a:p>
            <a:endParaRPr lang="en-US" altLang="en-US" sz="1600" u="sng"/>
          </a:p>
          <a:p>
            <a:endParaRPr lang="en-US" altLang="en-US" sz="1600" u="sng"/>
          </a:p>
          <a:p>
            <a:endParaRPr lang="en-US" altLang="en-US" sz="1600" u="sng"/>
          </a:p>
          <a:p>
            <a:r>
              <a:rPr lang="en-US" altLang="en-US" sz="1600" u="sng"/>
              <a:t>Burns</a:t>
            </a:r>
          </a:p>
          <a:p>
            <a:endParaRPr lang="en-US" altLang="en-US" sz="1600" b="0"/>
          </a:p>
          <a:p>
            <a:r>
              <a:rPr lang="en-US" altLang="en-US"/>
              <a:t>Follow safe work procedures</a:t>
            </a:r>
          </a:p>
          <a:p>
            <a:pPr lvl="2">
              <a:buFont typeface="Wingdings" panose="05000000000000000000" pitchFamily="2" charset="2"/>
              <a:buChar char="q"/>
            </a:pPr>
            <a:r>
              <a:rPr lang="en-US" altLang="en-US" b="0"/>
              <a:t>Train designated staff on each shift to provide first aid for burns. First aid is the best way to minimize the damage caused by a burn. </a:t>
            </a:r>
          </a:p>
          <a:p>
            <a:pPr lvl="2">
              <a:buFont typeface="Wingdings" panose="05000000000000000000" pitchFamily="2" charset="2"/>
              <a:buChar char="q"/>
            </a:pPr>
            <a:r>
              <a:rPr lang="en-US" altLang="en-US" b="0"/>
              <a:t>Make sure everyone knows who is designated to provide first aid. </a:t>
            </a:r>
          </a:p>
          <a:p>
            <a:pPr lvl="2">
              <a:buFont typeface="Wingdings" panose="05000000000000000000" pitchFamily="2" charset="2"/>
              <a:buChar char="q"/>
            </a:pPr>
            <a:r>
              <a:rPr lang="en-US" altLang="en-US" b="0"/>
              <a:t>Do not apply ointments, sprays, antiseptics, home remedies, butter, or grease to burns. </a:t>
            </a:r>
          </a:p>
          <a:p>
            <a:pPr lvl="2">
              <a:buFont typeface="Wingdings" panose="05000000000000000000" pitchFamily="2" charset="2"/>
              <a:buChar char="q"/>
            </a:pPr>
            <a:r>
              <a:rPr lang="en-US" altLang="en-US" b="0"/>
              <a:t>If more that 15 percent of the body is burned, give appropriate first aid. Call 911, or follow the restaurant’s procedures to get the person to a doctor or hospital immediately.</a:t>
            </a:r>
          </a:p>
          <a:p>
            <a:pPr lvl="2">
              <a:buFont typeface="Wingdings" panose="05000000000000000000" pitchFamily="2" charset="2"/>
              <a:buChar char="q"/>
            </a:pPr>
            <a:endParaRPr lang="en-US" altLang="en-US" b="0"/>
          </a:p>
          <a:p>
            <a:pPr lvl="2">
              <a:buFont typeface="Wingdings" panose="05000000000000000000" pitchFamily="2" charset="2"/>
              <a:buChar char="q"/>
            </a:pPr>
            <a:endParaRPr lang="en-US" altLang="en-US" b="0"/>
          </a:p>
          <a:p>
            <a:pPr lvl="2">
              <a:buFont typeface="Wingdings" panose="05000000000000000000" pitchFamily="2" charset="2"/>
              <a:buChar char="q"/>
            </a:pPr>
            <a:endParaRPr lang="en-US" altLang="en-US" b="0"/>
          </a:p>
          <a:p>
            <a:r>
              <a:rPr lang="en-US" altLang="en-US"/>
              <a:t>Use Protective clothing and equipment</a:t>
            </a:r>
          </a:p>
          <a:p>
            <a:pPr lvl="2">
              <a:buFont typeface="Wingdings" panose="05000000000000000000" pitchFamily="2" charset="2"/>
              <a:buChar char="q"/>
            </a:pPr>
            <a:r>
              <a:rPr lang="en-US" altLang="en-US" b="0"/>
              <a:t>Have first-aid kits, gloves, and other protective equipment available for staff designated to provide first aid.</a:t>
            </a:r>
          </a:p>
        </p:txBody>
      </p:sp>
      <p:pic>
        <p:nvPicPr>
          <p:cNvPr id="79875" name="Picture 7">
            <a:extLst>
              <a:ext uri="{FF2B5EF4-FFF2-40B4-BE49-F238E27FC236}">
                <a16:creationId xmlns:a16="http://schemas.microsoft.com/office/drawing/2014/main" id="{F1EC51BA-2BCB-4318-8557-8A0471EE2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3" y="1004888"/>
            <a:ext cx="24765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D9448466-6659-487D-A09D-2758BA8CA125}"/>
              </a:ext>
            </a:extLst>
          </p:cNvPr>
          <p:cNvSpPr txBox="1">
            <a:spLocks noChangeArrowheads="1"/>
          </p:cNvSpPr>
          <p:nvPr/>
        </p:nvSpPr>
        <p:spPr bwMode="auto">
          <a:xfrm>
            <a:off x="441325" y="358775"/>
            <a:ext cx="6011863" cy="715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Qué hacer cuando ocurren lesiones en el trabajo</a:t>
            </a:r>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endParaRPr lang="es-ES_tradnl" altLang="en-US" sz="1600" u="sng"/>
          </a:p>
          <a:p>
            <a:r>
              <a:rPr lang="es-ES_tradnl" altLang="en-US" sz="1600" u="sng"/>
              <a:t>Quemaduras</a:t>
            </a:r>
          </a:p>
          <a:p>
            <a:endParaRPr lang="es-ES_tradnl" altLang="en-US" sz="1600" b="0"/>
          </a:p>
          <a:p>
            <a:r>
              <a:rPr lang="es-ES_tradnl" altLang="en-US"/>
              <a:t>Use procedimientos de trabajo seguros</a:t>
            </a:r>
          </a:p>
          <a:p>
            <a:pPr lvl="2">
              <a:buFont typeface="Wingdings" panose="05000000000000000000" pitchFamily="2" charset="2"/>
              <a:buChar char="q"/>
            </a:pPr>
            <a:r>
              <a:rPr lang="es-ES_tradnl" altLang="en-US" b="0"/>
              <a:t>Enséñele al personal designado de cada turno a dar primeros auxilios para las quemaduras. Los primeros auxilios son la mejor manera de disminuir el daño causado por las quemaduras. </a:t>
            </a:r>
          </a:p>
          <a:p>
            <a:pPr lvl="2">
              <a:buFont typeface="Wingdings" panose="05000000000000000000" pitchFamily="2" charset="2"/>
              <a:buChar char="q"/>
            </a:pPr>
            <a:r>
              <a:rPr lang="es-ES_tradnl" altLang="en-US" b="0"/>
              <a:t>Asegúrese de que todos sepan quiénes son las personas encargadas de dar primeros auxilios. </a:t>
            </a:r>
          </a:p>
          <a:p>
            <a:pPr lvl="2">
              <a:buFont typeface="Wingdings" panose="05000000000000000000" pitchFamily="2" charset="2"/>
              <a:buChar char="q"/>
            </a:pPr>
            <a:r>
              <a:rPr lang="es-ES_tradnl" altLang="en-US" b="0"/>
              <a:t>No trate las quemaduras con ungüentos, aerosoles, antisépticos, remedios caseros, mantequilla o grasa. </a:t>
            </a:r>
          </a:p>
          <a:p>
            <a:pPr lvl="2">
              <a:buFont typeface="Wingdings" panose="05000000000000000000" pitchFamily="2" charset="2"/>
              <a:buChar char="q"/>
            </a:pPr>
            <a:r>
              <a:rPr lang="es-ES_tradnl" altLang="en-US" b="0"/>
              <a:t>Si la persona se quema más del 15 por ciento del cuerpo, déle primeros auxilios adecuados a su estado. Llame al 911 o siga las normas del restaurante para llevar a la persona a un médico o a un hospital de inmediato.</a:t>
            </a:r>
          </a:p>
          <a:p>
            <a:pPr lvl="2">
              <a:buFont typeface="Wingdings" panose="05000000000000000000" pitchFamily="2" charset="2"/>
              <a:buChar char="q"/>
            </a:pPr>
            <a:endParaRPr lang="es-ES_tradnl" altLang="en-US" b="0"/>
          </a:p>
          <a:p>
            <a:pPr lvl="2">
              <a:buFont typeface="Wingdings" panose="05000000000000000000" pitchFamily="2" charset="2"/>
              <a:buChar char="q"/>
            </a:pPr>
            <a:endParaRPr lang="es-ES_tradnl" altLang="en-US" b="0"/>
          </a:p>
          <a:p>
            <a:pPr lvl="2">
              <a:buFont typeface="Wingdings" panose="05000000000000000000" pitchFamily="2" charset="2"/>
              <a:buChar char="q"/>
            </a:pPr>
            <a:endParaRPr lang="es-ES_tradnl" altLang="en-US" b="0"/>
          </a:p>
          <a:p>
            <a:r>
              <a:rPr lang="es-ES_tradnl" altLang="en-US"/>
              <a:t>Use ropa y equipo de protección</a:t>
            </a:r>
          </a:p>
          <a:p>
            <a:pPr lvl="2">
              <a:buFont typeface="Wingdings" panose="05000000000000000000" pitchFamily="2" charset="2"/>
              <a:buChar char="q"/>
            </a:pPr>
            <a:r>
              <a:rPr lang="es-ES_tradnl" altLang="en-US" b="0"/>
              <a:t>Tenga a la mano botiquines de primeros auxilios, guantes y otro equipo de protección para el personal encargado de dar primeros auxilios.</a:t>
            </a:r>
          </a:p>
        </p:txBody>
      </p:sp>
      <p:pic>
        <p:nvPicPr>
          <p:cNvPr id="81923" name="Picture 4">
            <a:extLst>
              <a:ext uri="{FF2B5EF4-FFF2-40B4-BE49-F238E27FC236}">
                <a16:creationId xmlns:a16="http://schemas.microsoft.com/office/drawing/2014/main" id="{CE34F238-1D1B-4C8F-B78F-7F7D2A3A4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3" y="1004888"/>
            <a:ext cx="24765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04C95985-6539-4C28-91E2-C70E6178C947}"/>
              </a:ext>
            </a:extLst>
          </p:cNvPr>
          <p:cNvSpPr txBox="1">
            <a:spLocks noChangeArrowheads="1"/>
          </p:cNvSpPr>
          <p:nvPr/>
        </p:nvSpPr>
        <p:spPr bwMode="auto">
          <a:xfrm>
            <a:off x="228600" y="373063"/>
            <a:ext cx="6248400" cy="833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400" b="1">
                <a:solidFill>
                  <a:schemeClr val="tx1"/>
                </a:solidFill>
                <a:latin typeface="Times New Roman" panose="02020603050405020304" pitchFamily="18" charset="0"/>
              </a:defRPr>
            </a:lvl1pPr>
            <a:lvl2pPr marL="914400" indent="-4572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Dealing with injuries on the job</a:t>
            </a:r>
          </a:p>
          <a:p>
            <a:endParaRPr lang="en-US" altLang="en-US" sz="1600"/>
          </a:p>
          <a:p>
            <a:r>
              <a:rPr lang="en-US" altLang="en-US" sz="1600"/>
              <a:t>First aid for buns and shock</a:t>
            </a:r>
          </a:p>
          <a:p>
            <a:endParaRPr lang="en-US" altLang="en-US"/>
          </a:p>
          <a:p>
            <a:r>
              <a:rPr lang="en-US" altLang="en-US"/>
              <a:t>First degree burn:</a:t>
            </a:r>
          </a:p>
          <a:p>
            <a:r>
              <a:rPr lang="en-US" altLang="en-US" b="0"/>
              <a:t>A burn injuring only the outside layer of skin.</a:t>
            </a:r>
          </a:p>
          <a:p>
            <a:r>
              <a:rPr lang="en-US" altLang="en-US"/>
              <a:t>Treatment:</a:t>
            </a:r>
            <a:r>
              <a:rPr lang="en-US" altLang="en-US" b="0"/>
              <a:t> </a:t>
            </a:r>
          </a:p>
          <a:p>
            <a:pPr lvl="1"/>
            <a:r>
              <a:rPr lang="en-US" altLang="en-US" b="0"/>
              <a:t>Apply cold water to the burned area.</a:t>
            </a:r>
          </a:p>
          <a:p>
            <a:endParaRPr lang="en-US" altLang="en-US" b="0"/>
          </a:p>
          <a:p>
            <a:r>
              <a:rPr lang="en-US" altLang="en-US"/>
              <a:t>Second degree burn: </a:t>
            </a:r>
          </a:p>
          <a:p>
            <a:r>
              <a:rPr lang="en-US" altLang="en-US" b="0"/>
              <a:t>A burn that injures the layer of skin beneath the surface. Blisters usually form.</a:t>
            </a:r>
          </a:p>
          <a:p>
            <a:r>
              <a:rPr lang="en-US" altLang="en-US"/>
              <a:t>Treatment:</a:t>
            </a:r>
          </a:p>
          <a:p>
            <a:pPr lvl="1"/>
            <a:r>
              <a:rPr lang="en-US" altLang="en-US" b="0"/>
              <a:t>1. Immerse the burned area in cold water or apply a clean cloth soaked in ice water until pain subsides.</a:t>
            </a:r>
          </a:p>
          <a:p>
            <a:pPr lvl="1"/>
            <a:r>
              <a:rPr lang="en-US" altLang="en-US" b="0"/>
              <a:t>2. Blot dry and apply a clean dry cloth or bandage. Send to a doctor if necessary.</a:t>
            </a:r>
          </a:p>
          <a:p>
            <a:endParaRPr lang="en-US" altLang="en-US" b="0"/>
          </a:p>
          <a:p>
            <a:r>
              <a:rPr lang="en-US" altLang="en-US"/>
              <a:t>Third degree burn: </a:t>
            </a:r>
          </a:p>
          <a:p>
            <a:r>
              <a:rPr lang="en-US" altLang="en-US" b="0"/>
              <a:t>A burn that destroys all layers of skin.</a:t>
            </a:r>
          </a:p>
          <a:p>
            <a:r>
              <a:rPr lang="en-US" altLang="en-US"/>
              <a:t>Treatment:</a:t>
            </a:r>
          </a:p>
          <a:p>
            <a:r>
              <a:rPr lang="en-US" altLang="en-US" b="0"/>
              <a:t>Do not put ice or ice water on the burn. Do not remove clothes that are stuck to the</a:t>
            </a:r>
          </a:p>
          <a:p>
            <a:r>
              <a:rPr lang="en-US" altLang="en-US" b="0"/>
              <a:t>burn. Follow the steps below.</a:t>
            </a:r>
          </a:p>
          <a:p>
            <a:pPr lvl="1">
              <a:buFontTx/>
              <a:buAutoNum type="arabicPeriod"/>
            </a:pPr>
            <a:r>
              <a:rPr lang="en-US" altLang="en-US" b="0"/>
              <a:t>Call 911.</a:t>
            </a:r>
          </a:p>
          <a:p>
            <a:pPr lvl="1">
              <a:buFontTx/>
              <a:buAutoNum type="arabicPeriod"/>
            </a:pPr>
            <a:r>
              <a:rPr lang="en-US" altLang="en-US" b="0"/>
              <a:t>Make sure the person’s airway is open. Restore breathing and circulation, if necessary. </a:t>
            </a:r>
          </a:p>
          <a:p>
            <a:pPr lvl="1">
              <a:buFontTx/>
              <a:buAutoNum type="arabicPeriod"/>
            </a:pPr>
            <a:r>
              <a:rPr lang="en-US" altLang="en-US" b="0"/>
              <a:t>Protect the burned area by covering with a clean cloth.</a:t>
            </a:r>
          </a:p>
          <a:p>
            <a:pPr lvl="1">
              <a:buFontTx/>
              <a:buAutoNum type="arabicPeriod"/>
            </a:pPr>
            <a:r>
              <a:rPr lang="en-US" altLang="en-US" b="0"/>
              <a:t>Treat for shock.</a:t>
            </a:r>
          </a:p>
          <a:p>
            <a:endParaRPr lang="en-US" altLang="en-US" b="0"/>
          </a:p>
          <a:p>
            <a:r>
              <a:rPr lang="en-US" altLang="en-US"/>
              <a:t>Shock: </a:t>
            </a:r>
          </a:p>
          <a:p>
            <a:r>
              <a:rPr lang="en-US" altLang="en-US" b="0"/>
              <a:t>A person in shock will be cold, pale, sweating, and may pass out.</a:t>
            </a:r>
          </a:p>
          <a:p>
            <a:r>
              <a:rPr lang="en-US" altLang="en-US"/>
              <a:t>Treatment: </a:t>
            </a:r>
          </a:p>
          <a:p>
            <a:r>
              <a:rPr lang="en-US" altLang="en-US" b="0"/>
              <a:t>Do not give any fluid or drugs. Follow the steps below.</a:t>
            </a:r>
          </a:p>
          <a:p>
            <a:pPr lvl="1">
              <a:buFontTx/>
              <a:buAutoNum type="arabicPeriod"/>
            </a:pPr>
            <a:r>
              <a:rPr lang="en-US" altLang="en-US" b="0"/>
              <a:t>Call 911.</a:t>
            </a:r>
          </a:p>
          <a:p>
            <a:pPr lvl="1">
              <a:buFontTx/>
              <a:buAutoNum type="arabicPeriod"/>
            </a:pPr>
            <a:r>
              <a:rPr lang="en-US" altLang="en-US" b="0"/>
              <a:t>Maintain an open airway. Restore breathing and circulation, if necessary.</a:t>
            </a:r>
          </a:p>
          <a:p>
            <a:pPr lvl="1">
              <a:buFontTx/>
              <a:buAutoNum type="arabicPeriod"/>
            </a:pPr>
            <a:r>
              <a:rPr lang="en-US" altLang="en-US" b="0"/>
              <a:t>Have the victim lie down with feet elevated, unless this would hurt them more.</a:t>
            </a:r>
          </a:p>
          <a:p>
            <a:pPr lvl="1">
              <a:buFontTx/>
              <a:buAutoNum type="arabicPeriod"/>
            </a:pPr>
            <a:r>
              <a:rPr lang="en-US" altLang="en-US" b="0"/>
              <a:t>Cover the person to keep them warm.</a:t>
            </a:r>
          </a:p>
        </p:txBody>
      </p:sp>
      <p:pic>
        <p:nvPicPr>
          <p:cNvPr id="83971" name="Picture 3">
            <a:extLst>
              <a:ext uri="{FF2B5EF4-FFF2-40B4-BE49-F238E27FC236}">
                <a16:creationId xmlns:a16="http://schemas.microsoft.com/office/drawing/2014/main" id="{D95CCB9D-9630-4593-AB63-E2F713523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274638"/>
            <a:ext cx="209232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026">
            <a:extLst>
              <a:ext uri="{FF2B5EF4-FFF2-40B4-BE49-F238E27FC236}">
                <a16:creationId xmlns:a16="http://schemas.microsoft.com/office/drawing/2014/main" id="{A280BFDF-B3D6-4D27-A8D2-2F8009FC3BCA}"/>
              </a:ext>
            </a:extLst>
          </p:cNvPr>
          <p:cNvSpPr txBox="1">
            <a:spLocks noChangeArrowheads="1"/>
          </p:cNvSpPr>
          <p:nvPr/>
        </p:nvSpPr>
        <p:spPr bwMode="auto">
          <a:xfrm>
            <a:off x="228600" y="373063"/>
            <a:ext cx="6248400" cy="783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1400" b="1">
                <a:solidFill>
                  <a:schemeClr val="tx1"/>
                </a:solidFill>
                <a:latin typeface="Times New Roman" panose="02020603050405020304" pitchFamily="18" charset="0"/>
              </a:defRPr>
            </a:lvl1pPr>
            <a:lvl2pPr marL="914400" indent="-45720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1300"/>
              <a:t>Qué hacer cuando ocurren lesiones en el trabajo</a:t>
            </a:r>
          </a:p>
          <a:p>
            <a:endParaRPr lang="es-ES_tradnl" altLang="en-US" sz="1300"/>
          </a:p>
          <a:p>
            <a:r>
              <a:rPr lang="es-ES_tradnl" altLang="en-US" sz="1300" u="sng"/>
              <a:t>Primeros auxilios para las quemaduras y el choque</a:t>
            </a:r>
            <a:endParaRPr lang="es-ES_tradnl" altLang="en-US" sz="1300"/>
          </a:p>
          <a:p>
            <a:endParaRPr lang="es-ES_tradnl" altLang="en-US" sz="1300"/>
          </a:p>
          <a:p>
            <a:r>
              <a:rPr lang="es-ES_tradnl" altLang="en-US" sz="1300"/>
              <a:t>Quemadura de primer grado:</a:t>
            </a:r>
          </a:p>
          <a:p>
            <a:r>
              <a:rPr lang="es-ES_tradnl" altLang="en-US" sz="1300" b="0"/>
              <a:t>Una quemadura que sólo daña la capa exterior de la piel.</a:t>
            </a:r>
          </a:p>
          <a:p>
            <a:r>
              <a:rPr lang="es-ES_tradnl" altLang="en-US" sz="1300"/>
              <a:t>Tratamiento: </a:t>
            </a:r>
          </a:p>
          <a:p>
            <a:pPr lvl="1"/>
            <a:r>
              <a:rPr lang="es-ES_tradnl" altLang="en-US" sz="1300" b="0"/>
              <a:t>Enjuague la zona quemada con agua fría.</a:t>
            </a:r>
          </a:p>
          <a:p>
            <a:endParaRPr lang="es-ES_tradnl" altLang="en-US" sz="1300" b="0"/>
          </a:p>
          <a:p>
            <a:r>
              <a:rPr lang="es-ES_tradnl" altLang="en-US" sz="1300"/>
              <a:t>Quemadura de segundo grado: </a:t>
            </a:r>
          </a:p>
          <a:p>
            <a:r>
              <a:rPr lang="es-ES_tradnl" altLang="en-US" sz="1300" b="0"/>
              <a:t>Una quemadura que daña la capa de la piel debajo de la superficie. Generalmente aparecen ampollas.</a:t>
            </a:r>
          </a:p>
          <a:p>
            <a:r>
              <a:rPr lang="es-ES_tradnl" altLang="en-US" sz="1300"/>
              <a:t>Tratamiento:</a:t>
            </a:r>
          </a:p>
          <a:p>
            <a:pPr lvl="1"/>
            <a:r>
              <a:rPr lang="es-ES_tradnl" altLang="en-US" sz="1300" b="0"/>
              <a:t>1. Sumerja la zona quemada en agua fría o cúbrala con un paño limpio remojado en agua helada, hasta que se quite el dolor.</a:t>
            </a:r>
          </a:p>
          <a:p>
            <a:pPr lvl="1"/>
            <a:r>
              <a:rPr lang="es-ES_tradnl" altLang="en-US" sz="1300" b="0"/>
              <a:t>2. Seque la zona sin tallarla y póngale un paño seco y limpio o un vendaje. Si es necesario, mande a la persona al médico.</a:t>
            </a:r>
          </a:p>
          <a:p>
            <a:pPr lvl="1"/>
            <a:endParaRPr lang="es-ES_tradnl" altLang="en-US" sz="1300" b="0"/>
          </a:p>
          <a:p>
            <a:r>
              <a:rPr lang="es-ES_tradnl" altLang="en-US" sz="1300"/>
              <a:t>Quemadura de 3er grado: </a:t>
            </a:r>
          </a:p>
          <a:p>
            <a:r>
              <a:rPr lang="es-ES_tradnl" altLang="en-US" sz="1300" b="0"/>
              <a:t>Una quemadura que destruye todas las capas de la piel.</a:t>
            </a:r>
          </a:p>
          <a:p>
            <a:r>
              <a:rPr lang="es-ES_tradnl" altLang="en-US" sz="1300"/>
              <a:t>Tratamiento:</a:t>
            </a:r>
          </a:p>
          <a:p>
            <a:r>
              <a:rPr lang="es-ES_tradnl" altLang="en-US" sz="1300" b="0"/>
              <a:t>No le ponga hielo ni agua helada a la quemadura. No quite la ropa que esté pegada a la quemadura. Tome las siguientes medidas:</a:t>
            </a:r>
          </a:p>
          <a:p>
            <a:pPr lvl="1">
              <a:buFontTx/>
              <a:buAutoNum type="arabicPeriod"/>
            </a:pPr>
            <a:r>
              <a:rPr lang="es-ES_tradnl" altLang="en-US" sz="1300" b="0"/>
              <a:t>Llame al 911.</a:t>
            </a:r>
          </a:p>
          <a:p>
            <a:pPr lvl="1">
              <a:buFontTx/>
              <a:buAutoNum type="arabicPeriod"/>
            </a:pPr>
            <a:r>
              <a:rPr lang="es-ES_tradnl" altLang="en-US" sz="1300" b="0"/>
              <a:t>Mantenga abiertas las vías respiratorias. Si es necesario, restablezca la respiración y la circulación.</a:t>
            </a:r>
          </a:p>
          <a:p>
            <a:pPr lvl="1">
              <a:buFontTx/>
              <a:buAutoNum type="arabicPeriod"/>
            </a:pPr>
            <a:r>
              <a:rPr lang="es-ES_tradnl" altLang="en-US" sz="1300" b="0"/>
              <a:t>Tape la zona quemada con un paño limpio para protegerla.</a:t>
            </a:r>
          </a:p>
          <a:p>
            <a:pPr lvl="1">
              <a:buFontTx/>
              <a:buAutoNum type="arabicPeriod"/>
            </a:pPr>
            <a:r>
              <a:rPr lang="es-ES_tradnl" altLang="en-US" sz="1300" b="0"/>
              <a:t>Dé tratamiento para el choque.</a:t>
            </a:r>
          </a:p>
          <a:p>
            <a:endParaRPr lang="es-ES_tradnl" altLang="en-US" sz="1300" b="0"/>
          </a:p>
          <a:p>
            <a:r>
              <a:rPr lang="es-ES_tradnl" altLang="en-US" sz="1300"/>
              <a:t>Choque:</a:t>
            </a:r>
          </a:p>
          <a:p>
            <a:r>
              <a:rPr lang="es-ES_tradnl" altLang="en-US" sz="1300" b="0"/>
              <a:t>Una persona en estado de choque estará fría, pálida y sudorosa; es posible que se desmaye.</a:t>
            </a:r>
          </a:p>
          <a:p>
            <a:r>
              <a:rPr lang="es-ES_tradnl" altLang="en-US" sz="1300"/>
              <a:t>Tratamiento: </a:t>
            </a:r>
          </a:p>
          <a:p>
            <a:r>
              <a:rPr lang="es-ES_tradnl" altLang="en-US" sz="1300" b="0"/>
              <a:t>No dé líquidos ni medicinas. Tome las siguientes medidas:</a:t>
            </a:r>
          </a:p>
          <a:p>
            <a:pPr lvl="1">
              <a:buFontTx/>
              <a:buAutoNum type="arabicPeriod"/>
            </a:pPr>
            <a:r>
              <a:rPr lang="es-ES_tradnl" altLang="en-US" sz="1300" b="0"/>
              <a:t>Llame al 911.</a:t>
            </a:r>
          </a:p>
          <a:p>
            <a:pPr lvl="1">
              <a:buFontTx/>
              <a:buAutoNum type="arabicPeriod"/>
            </a:pPr>
            <a:r>
              <a:rPr lang="es-ES_tradnl" altLang="en-US" sz="1300" b="0"/>
              <a:t>Mantenga abiertas las vías respiratorias. Si es necesario, restablezca la respiración y la circulación.</a:t>
            </a:r>
          </a:p>
          <a:p>
            <a:pPr lvl="1">
              <a:buFontTx/>
              <a:buAutoNum type="arabicPeriod"/>
            </a:pPr>
            <a:r>
              <a:rPr lang="es-ES_tradnl" altLang="en-US" sz="1300" b="0"/>
              <a:t>Pídale a la víctima que se acueste con los pies en alto, a menos que eso vaya a lesionarla aun más.</a:t>
            </a:r>
          </a:p>
          <a:p>
            <a:pPr lvl="1">
              <a:buFontTx/>
              <a:buAutoNum type="arabicPeriod"/>
            </a:pPr>
            <a:r>
              <a:rPr lang="es-ES_tradnl" altLang="en-US" sz="1300" b="0"/>
              <a:t>Tape a la persona para que no se enfríe.</a:t>
            </a:r>
          </a:p>
        </p:txBody>
      </p:sp>
      <p:pic>
        <p:nvPicPr>
          <p:cNvPr id="86019" name="Picture 1027">
            <a:extLst>
              <a:ext uri="{FF2B5EF4-FFF2-40B4-BE49-F238E27FC236}">
                <a16:creationId xmlns:a16="http://schemas.microsoft.com/office/drawing/2014/main" id="{76C19B52-F5E2-4F14-BE26-D0904A06F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275" y="274638"/>
            <a:ext cx="2092325"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4">
            <a:extLst>
              <a:ext uri="{FF2B5EF4-FFF2-40B4-BE49-F238E27FC236}">
                <a16:creationId xmlns:a16="http://schemas.microsoft.com/office/drawing/2014/main" id="{CE6AF1D5-3D51-49CC-A178-3A3BC4E25550}"/>
              </a:ext>
            </a:extLst>
          </p:cNvPr>
          <p:cNvSpPr txBox="1">
            <a:spLocks noChangeArrowheads="1"/>
          </p:cNvSpPr>
          <p:nvPr/>
        </p:nvSpPr>
        <p:spPr bwMode="auto">
          <a:xfrm>
            <a:off x="533400" y="2462213"/>
            <a:ext cx="5949950" cy="356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457200" algn="l"/>
                <a:tab pos="2971800" algn="l"/>
                <a:tab pos="3771900" algn="l"/>
              </a:tabLst>
              <a:defRPr sz="2400">
                <a:solidFill>
                  <a:schemeClr val="tx1"/>
                </a:solidFill>
                <a:latin typeface="Times New Roman" panose="02020603050405020304" pitchFamily="18" charset="0"/>
              </a:defRPr>
            </a:lvl1pPr>
            <a:lvl2pPr marL="742950" indent="-285750" defTabSz="571500">
              <a:tabLst>
                <a:tab pos="457200" algn="l"/>
                <a:tab pos="2971800" algn="l"/>
                <a:tab pos="3771900" algn="l"/>
              </a:tabLst>
              <a:defRPr sz="2400">
                <a:solidFill>
                  <a:schemeClr val="tx1"/>
                </a:solidFill>
                <a:latin typeface="Times New Roman" panose="02020603050405020304" pitchFamily="18" charset="0"/>
              </a:defRPr>
            </a:lvl2pPr>
            <a:lvl3pPr marL="1143000" indent="-228600" defTabSz="571500">
              <a:tabLst>
                <a:tab pos="457200" algn="l"/>
                <a:tab pos="2971800" algn="l"/>
                <a:tab pos="3771900" algn="l"/>
              </a:tabLst>
              <a:defRPr sz="2400">
                <a:solidFill>
                  <a:schemeClr val="tx1"/>
                </a:solidFill>
                <a:latin typeface="Times New Roman" panose="02020603050405020304" pitchFamily="18" charset="0"/>
              </a:defRPr>
            </a:lvl3pPr>
            <a:lvl4pPr marL="1600200" indent="-228600" defTabSz="571500">
              <a:tabLst>
                <a:tab pos="457200" algn="l"/>
                <a:tab pos="2971800" algn="l"/>
                <a:tab pos="3771900" algn="l"/>
              </a:tabLst>
              <a:defRPr sz="2400">
                <a:solidFill>
                  <a:schemeClr val="tx1"/>
                </a:solidFill>
                <a:latin typeface="Times New Roman" panose="02020603050405020304" pitchFamily="18" charset="0"/>
              </a:defRPr>
            </a:lvl4pPr>
            <a:lvl5pPr marL="2057400" indent="-228600" defTabSz="571500">
              <a:tabLst>
                <a:tab pos="457200" algn="l"/>
                <a:tab pos="2971800" algn="l"/>
                <a:tab pos="3771900" algn="l"/>
              </a:tabLst>
              <a:defRPr sz="2400">
                <a:solidFill>
                  <a:schemeClr val="tx1"/>
                </a:solidFill>
                <a:latin typeface="Times New Roman" panose="02020603050405020304" pitchFamily="18" charset="0"/>
              </a:defRPr>
            </a:lvl5pPr>
            <a:lvl6pPr marL="25146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6pPr>
            <a:lvl7pPr marL="29718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7pPr>
            <a:lvl8pPr marL="34290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8pPr>
            <a:lvl9pPr marL="3886200" indent="-228600" defTabSz="571500" eaLnBrk="0" fontAlgn="base" hangingPunct="0">
              <a:spcBef>
                <a:spcPct val="0"/>
              </a:spcBef>
              <a:spcAft>
                <a:spcPct val="0"/>
              </a:spcAft>
              <a:tabLst>
                <a:tab pos="457200" algn="l"/>
                <a:tab pos="2971800" algn="l"/>
                <a:tab pos="3771900" algn="l"/>
              </a:tabLst>
              <a:defRPr sz="2400">
                <a:solidFill>
                  <a:schemeClr val="tx1"/>
                </a:solidFill>
                <a:latin typeface="Times New Roman" panose="02020603050405020304" pitchFamily="18" charset="0"/>
              </a:defRPr>
            </a:lvl9pPr>
          </a:lstStyle>
          <a:p>
            <a:r>
              <a:rPr lang="es-ES_tradnl" altLang="en-US" sz="1200" b="1"/>
              <a:t>OTHER TOPICS INCLUDE	OTROS TEMAS INCLUYEN</a:t>
            </a:r>
            <a:endParaRPr lang="es-ES_tradnl" altLang="en-US" sz="1300" b="1"/>
          </a:p>
          <a:p>
            <a:r>
              <a:rPr lang="es-ES_tradnl" altLang="en-US" sz="1300" b="1"/>
              <a:t>Accident Investigation	Investigación de Accidentes</a:t>
            </a:r>
          </a:p>
          <a:p>
            <a:r>
              <a:rPr lang="es-ES_tradnl" altLang="en-US" sz="1300" b="1"/>
              <a:t>Bloodborne Pathogens	Patógenos de la Sangre</a:t>
            </a:r>
          </a:p>
          <a:p>
            <a:r>
              <a:rPr lang="es-ES_tradnl" altLang="en-US" sz="1300" b="1"/>
              <a:t>Excavations	Excavaciones	</a:t>
            </a:r>
          </a:p>
          <a:p>
            <a:r>
              <a:rPr lang="es-ES_tradnl" altLang="en-US" sz="1300" b="1"/>
              <a:t>Fall Protection	Protección Contra Caídas</a:t>
            </a:r>
          </a:p>
          <a:p>
            <a:r>
              <a:rPr lang="es-ES_tradnl" altLang="en-US" sz="1300" b="1"/>
              <a:t>Hazard Communication	Comunicación de Riesgo</a:t>
            </a:r>
          </a:p>
          <a:p>
            <a:r>
              <a:rPr lang="es-ES_tradnl" altLang="en-US" sz="1300" b="1"/>
              <a:t>Hazard Identification 	Localización de Riesgos</a:t>
            </a:r>
          </a:p>
          <a:p>
            <a:r>
              <a:rPr lang="es-ES_tradnl" altLang="en-US" sz="1300" b="1"/>
              <a:t>Hazardous Energy Control	Control de Energía Peligrosa</a:t>
            </a:r>
          </a:p>
          <a:p>
            <a:r>
              <a:rPr lang="es-ES_tradnl" altLang="en-US" sz="1300" b="1"/>
              <a:t>Industrial Vehicles	Vehículos Industriales</a:t>
            </a:r>
          </a:p>
          <a:p>
            <a:r>
              <a:rPr lang="es-ES_tradnl" altLang="en-US" sz="1300" b="1"/>
              <a:t>Machine Safeguarding	Resguardos de M</a:t>
            </a:r>
            <a:r>
              <a:rPr lang="es-ES" altLang="en-US" sz="1300" b="1"/>
              <a:t>áquinas</a:t>
            </a:r>
            <a:endParaRPr lang="es-ES_tradnl" altLang="en-US" sz="1300" b="1"/>
          </a:p>
          <a:p>
            <a:r>
              <a:rPr lang="es-ES_tradnl" altLang="en-US" sz="1300" b="1"/>
              <a:t>Manual Material Handling  	Manipulación Manual de Cargas</a:t>
            </a:r>
          </a:p>
          <a:p>
            <a:r>
              <a:rPr lang="es-ES_tradnl" altLang="en-US" sz="1300" b="1"/>
              <a:t>Occupational Health 	Higiene Laboral</a:t>
            </a:r>
          </a:p>
          <a:p>
            <a:r>
              <a:rPr lang="es-ES_tradnl" altLang="en-US" sz="1300" b="1"/>
              <a:t>Portable Ladders 	Escaleras Portátiles</a:t>
            </a:r>
          </a:p>
          <a:p>
            <a:r>
              <a:rPr lang="es-ES_tradnl" altLang="en-US" sz="1300" b="1"/>
              <a:t>Restaurant Safety Tip Sheets	Hojas de Consejos para Restaurantes</a:t>
            </a:r>
          </a:p>
          <a:p>
            <a:r>
              <a:rPr lang="es-ES_tradnl" altLang="en-US" sz="1300" b="1"/>
              <a:t>Safety Committees and 	Comités de Seguridad y Reuniones de 	 	Safety Meetings 		Seguridad</a:t>
            </a:r>
          </a:p>
          <a:p>
            <a:r>
              <a:rPr lang="es-ES_tradnl" altLang="en-US" sz="1300" b="1"/>
              <a:t>Scaffolds 	Andamios</a:t>
            </a:r>
            <a:endParaRPr lang="en-US" altLang="en-US" sz="1300" b="1"/>
          </a:p>
        </p:txBody>
      </p:sp>
      <p:sp>
        <p:nvSpPr>
          <p:cNvPr id="28675" name="Rectangle 1216">
            <a:extLst>
              <a:ext uri="{FF2B5EF4-FFF2-40B4-BE49-F238E27FC236}">
                <a16:creationId xmlns:a16="http://schemas.microsoft.com/office/drawing/2014/main" id="{9D1AA60E-BFA7-4A6E-A7E5-C0F73D2AB3C5}"/>
              </a:ext>
            </a:extLst>
          </p:cNvPr>
          <p:cNvSpPr>
            <a:spLocks noChangeArrowheads="1"/>
          </p:cNvSpPr>
          <p:nvPr/>
        </p:nvSpPr>
        <p:spPr bwMode="auto">
          <a:xfrm>
            <a:off x="1917700" y="6915150"/>
            <a:ext cx="3179763"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b="1"/>
              <a:t>Toll free number in Spanish: 1 (800) 843-8086</a:t>
            </a:r>
          </a:p>
          <a:p>
            <a:r>
              <a:rPr lang="en-US" altLang="en-US" sz="1200" b="1"/>
              <a:t>Toll free number in English: 1 (800) 922-2689</a:t>
            </a:r>
          </a:p>
          <a:p>
            <a:r>
              <a:rPr lang="en-US" altLang="en-US" sz="1200" b="1"/>
              <a:t>Web site:</a:t>
            </a:r>
            <a:r>
              <a:rPr lang="en-US" altLang="en-US" sz="1200" b="1">
                <a:solidFill>
                  <a:schemeClr val="tx2"/>
                </a:solidFill>
              </a:rPr>
              <a:t>  osha.oregon.gov</a:t>
            </a:r>
          </a:p>
        </p:txBody>
      </p:sp>
      <p:pic>
        <p:nvPicPr>
          <p:cNvPr id="28676" name="Picture 21" descr="C:\WINDOWS\Desktop\PESO logo2c.jpg">
            <a:extLst>
              <a:ext uri="{FF2B5EF4-FFF2-40B4-BE49-F238E27FC236}">
                <a16:creationId xmlns:a16="http://schemas.microsoft.com/office/drawing/2014/main" id="{4282B112-E78C-4A99-9A1A-2C341A8B1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228600"/>
            <a:ext cx="21907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4561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6">
            <a:extLst>
              <a:ext uri="{FF2B5EF4-FFF2-40B4-BE49-F238E27FC236}">
                <a16:creationId xmlns:a16="http://schemas.microsoft.com/office/drawing/2014/main" id="{035C91A7-72F1-4B0E-AAA9-39C86C80E18F}"/>
              </a:ext>
            </a:extLst>
          </p:cNvPr>
          <p:cNvSpPr txBox="1">
            <a:spLocks noChangeArrowheads="1"/>
          </p:cNvSpPr>
          <p:nvPr/>
        </p:nvSpPr>
        <p:spPr bwMode="auto">
          <a:xfrm>
            <a:off x="476250" y="1798638"/>
            <a:ext cx="5848350" cy="70802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92150">
              <a:defRPr sz="2400">
                <a:solidFill>
                  <a:schemeClr val="tx1"/>
                </a:solidFill>
                <a:latin typeface="Times New Roman" panose="02020603050405020304" pitchFamily="18" charset="0"/>
              </a:defRPr>
            </a:lvl1pPr>
            <a:lvl2pPr marL="742950" indent="-285750" defTabSz="692150">
              <a:defRPr sz="2400">
                <a:solidFill>
                  <a:schemeClr val="tx1"/>
                </a:solidFill>
                <a:latin typeface="Times New Roman" panose="02020603050405020304" pitchFamily="18" charset="0"/>
              </a:defRPr>
            </a:lvl2pPr>
            <a:lvl3pPr marL="1143000" indent="-228600" defTabSz="692150">
              <a:defRPr sz="2400">
                <a:solidFill>
                  <a:schemeClr val="tx1"/>
                </a:solidFill>
                <a:latin typeface="Times New Roman" panose="02020603050405020304" pitchFamily="18" charset="0"/>
              </a:defRPr>
            </a:lvl3pPr>
            <a:lvl4pPr marL="1600200" indent="-228600" defTabSz="692150">
              <a:defRPr sz="2400">
                <a:solidFill>
                  <a:schemeClr val="tx1"/>
                </a:solidFill>
                <a:latin typeface="Times New Roman" panose="02020603050405020304" pitchFamily="18" charset="0"/>
              </a:defRPr>
            </a:lvl4pPr>
            <a:lvl5pPr marL="2057400" indent="-228600" defTabSz="692150">
              <a:defRPr sz="2400">
                <a:solidFill>
                  <a:schemeClr val="tx1"/>
                </a:solidFill>
                <a:latin typeface="Times New Roman" panose="02020603050405020304" pitchFamily="18" charset="0"/>
              </a:defRPr>
            </a:lvl5pPr>
            <a:lvl6pPr marL="2514600" indent="-228600" defTabSz="6921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6921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6921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69215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_tradnl" altLang="en-US" sz="2000" b="1"/>
              <a:t>Programa en Español de Seguridad e Higiene en el Trabajo de Oregon OSHA</a:t>
            </a:r>
          </a:p>
        </p:txBody>
      </p:sp>
      <p:sp>
        <p:nvSpPr>
          <p:cNvPr id="11267" name="Text Box 32">
            <a:extLst>
              <a:ext uri="{FF2B5EF4-FFF2-40B4-BE49-F238E27FC236}">
                <a16:creationId xmlns:a16="http://schemas.microsoft.com/office/drawing/2014/main" id="{918F0587-9478-4A5A-B36F-5CFAD58E6975}"/>
              </a:ext>
            </a:extLst>
          </p:cNvPr>
          <p:cNvSpPr txBox="1">
            <a:spLocks noChangeArrowheads="1"/>
          </p:cNvSpPr>
          <p:nvPr/>
        </p:nvSpPr>
        <p:spPr bwMode="auto">
          <a:xfrm>
            <a:off x="2486025" y="4840288"/>
            <a:ext cx="1828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s-ES" altLang="en-US" sz="1200" b="1"/>
              <a:t>Estos instructivos están diseñados para ser enseñados en 30 a 60 minutos.</a:t>
            </a:r>
            <a:endParaRPr lang="es-ES" altLang="en-US" sz="1400" b="1"/>
          </a:p>
        </p:txBody>
      </p:sp>
      <p:grpSp>
        <p:nvGrpSpPr>
          <p:cNvPr id="11268" name="Group 35">
            <a:extLst>
              <a:ext uri="{FF2B5EF4-FFF2-40B4-BE49-F238E27FC236}">
                <a16:creationId xmlns:a16="http://schemas.microsoft.com/office/drawing/2014/main" id="{8CC7ADCA-E4A5-4945-BF10-EBFE1BC0F9CC}"/>
              </a:ext>
            </a:extLst>
          </p:cNvPr>
          <p:cNvGrpSpPr>
            <a:grpSpLocks/>
          </p:cNvGrpSpPr>
          <p:nvPr/>
        </p:nvGrpSpPr>
        <p:grpSpPr bwMode="auto">
          <a:xfrm>
            <a:off x="2811463" y="3660775"/>
            <a:ext cx="1176337" cy="1152525"/>
            <a:chOff x="1886" y="3493"/>
            <a:chExt cx="721" cy="706"/>
          </a:xfrm>
        </p:grpSpPr>
        <p:sp>
          <p:nvSpPr>
            <p:cNvPr id="11271" name="Freeform 36">
              <a:extLst>
                <a:ext uri="{FF2B5EF4-FFF2-40B4-BE49-F238E27FC236}">
                  <a16:creationId xmlns:a16="http://schemas.microsoft.com/office/drawing/2014/main" id="{9230CE50-C0E8-4188-9F79-E763D9E5ED39}"/>
                </a:ext>
              </a:extLst>
            </p:cNvPr>
            <p:cNvSpPr>
              <a:spLocks/>
            </p:cNvSpPr>
            <p:nvPr/>
          </p:nvSpPr>
          <p:spPr bwMode="auto">
            <a:xfrm>
              <a:off x="1886" y="3493"/>
              <a:ext cx="721" cy="706"/>
            </a:xfrm>
            <a:custGeom>
              <a:avLst/>
              <a:gdLst>
                <a:gd name="T0" fmla="*/ 0 w 2162"/>
                <a:gd name="T1" fmla="*/ 0 h 2118"/>
                <a:gd name="T2" fmla="*/ 0 w 2162"/>
                <a:gd name="T3" fmla="*/ 0 h 2118"/>
                <a:gd name="T4" fmla="*/ 0 w 2162"/>
                <a:gd name="T5" fmla="*/ 0 h 2118"/>
                <a:gd name="T6" fmla="*/ 0 w 2162"/>
                <a:gd name="T7" fmla="*/ 0 h 2118"/>
                <a:gd name="T8" fmla="*/ 0 w 2162"/>
                <a:gd name="T9" fmla="*/ 0 h 2118"/>
                <a:gd name="T10" fmla="*/ 0 w 2162"/>
                <a:gd name="T11" fmla="*/ 0 h 2118"/>
                <a:gd name="T12" fmla="*/ 0 w 2162"/>
                <a:gd name="T13" fmla="*/ 0 h 2118"/>
                <a:gd name="T14" fmla="*/ 0 w 2162"/>
                <a:gd name="T15" fmla="*/ 0 h 2118"/>
                <a:gd name="T16" fmla="*/ 0 w 2162"/>
                <a:gd name="T17" fmla="*/ 0 h 2118"/>
                <a:gd name="T18" fmla="*/ 0 w 2162"/>
                <a:gd name="T19" fmla="*/ 0 h 2118"/>
                <a:gd name="T20" fmla="*/ 0 w 2162"/>
                <a:gd name="T21" fmla="*/ 0 h 2118"/>
                <a:gd name="T22" fmla="*/ 0 w 2162"/>
                <a:gd name="T23" fmla="*/ 0 h 2118"/>
                <a:gd name="T24" fmla="*/ 0 w 2162"/>
                <a:gd name="T25" fmla="*/ 0 h 2118"/>
                <a:gd name="T26" fmla="*/ 0 w 2162"/>
                <a:gd name="T27" fmla="*/ 0 h 2118"/>
                <a:gd name="T28" fmla="*/ 0 w 2162"/>
                <a:gd name="T29" fmla="*/ 0 h 2118"/>
                <a:gd name="T30" fmla="*/ 0 w 2162"/>
                <a:gd name="T31" fmla="*/ 0 h 2118"/>
                <a:gd name="T32" fmla="*/ 0 w 2162"/>
                <a:gd name="T33" fmla="*/ 0 h 2118"/>
                <a:gd name="T34" fmla="*/ 0 w 2162"/>
                <a:gd name="T35" fmla="*/ 0 h 2118"/>
                <a:gd name="T36" fmla="*/ 0 w 2162"/>
                <a:gd name="T37" fmla="*/ 0 h 2118"/>
                <a:gd name="T38" fmla="*/ 0 w 2162"/>
                <a:gd name="T39" fmla="*/ 0 h 2118"/>
                <a:gd name="T40" fmla="*/ 0 w 2162"/>
                <a:gd name="T41" fmla="*/ 0 h 2118"/>
                <a:gd name="T42" fmla="*/ 0 w 2162"/>
                <a:gd name="T43" fmla="*/ 0 h 2118"/>
                <a:gd name="T44" fmla="*/ 0 w 2162"/>
                <a:gd name="T45" fmla="*/ 0 h 2118"/>
                <a:gd name="T46" fmla="*/ 0 w 2162"/>
                <a:gd name="T47" fmla="*/ 0 h 2118"/>
                <a:gd name="T48" fmla="*/ 0 w 2162"/>
                <a:gd name="T49" fmla="*/ 0 h 2118"/>
                <a:gd name="T50" fmla="*/ 0 w 2162"/>
                <a:gd name="T51" fmla="*/ 0 h 2118"/>
                <a:gd name="T52" fmla="*/ 0 w 2162"/>
                <a:gd name="T53" fmla="*/ 0 h 2118"/>
                <a:gd name="T54" fmla="*/ 0 w 2162"/>
                <a:gd name="T55" fmla="*/ 0 h 2118"/>
                <a:gd name="T56" fmla="*/ 0 w 2162"/>
                <a:gd name="T57" fmla="*/ 0 h 2118"/>
                <a:gd name="T58" fmla="*/ 0 w 2162"/>
                <a:gd name="T59" fmla="*/ 0 h 2118"/>
                <a:gd name="T60" fmla="*/ 0 w 2162"/>
                <a:gd name="T61" fmla="*/ 0 h 2118"/>
                <a:gd name="T62" fmla="*/ 0 w 2162"/>
                <a:gd name="T63" fmla="*/ 0 h 2118"/>
                <a:gd name="T64" fmla="*/ 0 w 2162"/>
                <a:gd name="T65" fmla="*/ 0 h 2118"/>
                <a:gd name="T66" fmla="*/ 0 w 2162"/>
                <a:gd name="T67" fmla="*/ 0 h 2118"/>
                <a:gd name="T68" fmla="*/ 0 w 2162"/>
                <a:gd name="T69" fmla="*/ 0 h 2118"/>
                <a:gd name="T70" fmla="*/ 0 w 2162"/>
                <a:gd name="T71" fmla="*/ 0 h 2118"/>
                <a:gd name="T72" fmla="*/ 0 w 2162"/>
                <a:gd name="T73" fmla="*/ 0 h 2118"/>
                <a:gd name="T74" fmla="*/ 0 w 2162"/>
                <a:gd name="T75" fmla="*/ 0 h 2118"/>
                <a:gd name="T76" fmla="*/ 0 w 2162"/>
                <a:gd name="T77" fmla="*/ 0 h 2118"/>
                <a:gd name="T78" fmla="*/ 0 w 2162"/>
                <a:gd name="T79" fmla="*/ 0 h 2118"/>
                <a:gd name="T80" fmla="*/ 0 w 2162"/>
                <a:gd name="T81" fmla="*/ 0 h 2118"/>
                <a:gd name="T82" fmla="*/ 0 w 2162"/>
                <a:gd name="T83" fmla="*/ 0 h 2118"/>
                <a:gd name="T84" fmla="*/ 0 w 2162"/>
                <a:gd name="T85" fmla="*/ 0 h 21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2" h="2118">
                  <a:moveTo>
                    <a:pt x="1116" y="0"/>
                  </a:moveTo>
                  <a:lnTo>
                    <a:pt x="1177" y="0"/>
                  </a:lnTo>
                  <a:lnTo>
                    <a:pt x="1237" y="3"/>
                  </a:lnTo>
                  <a:lnTo>
                    <a:pt x="1296" y="9"/>
                  </a:lnTo>
                  <a:lnTo>
                    <a:pt x="1353" y="19"/>
                  </a:lnTo>
                  <a:lnTo>
                    <a:pt x="1408" y="31"/>
                  </a:lnTo>
                  <a:lnTo>
                    <a:pt x="1462" y="47"/>
                  </a:lnTo>
                  <a:lnTo>
                    <a:pt x="1513" y="64"/>
                  </a:lnTo>
                  <a:lnTo>
                    <a:pt x="1563" y="84"/>
                  </a:lnTo>
                  <a:lnTo>
                    <a:pt x="1612" y="107"/>
                  </a:lnTo>
                  <a:lnTo>
                    <a:pt x="1658" y="132"/>
                  </a:lnTo>
                  <a:lnTo>
                    <a:pt x="1702" y="160"/>
                  </a:lnTo>
                  <a:lnTo>
                    <a:pt x="1746" y="190"/>
                  </a:lnTo>
                  <a:lnTo>
                    <a:pt x="1786" y="221"/>
                  </a:lnTo>
                  <a:lnTo>
                    <a:pt x="1825" y="255"/>
                  </a:lnTo>
                  <a:lnTo>
                    <a:pt x="1861" y="291"/>
                  </a:lnTo>
                  <a:lnTo>
                    <a:pt x="1896" y="328"/>
                  </a:lnTo>
                  <a:lnTo>
                    <a:pt x="1929" y="368"/>
                  </a:lnTo>
                  <a:lnTo>
                    <a:pt x="1960" y="409"/>
                  </a:lnTo>
                  <a:lnTo>
                    <a:pt x="1990" y="452"/>
                  </a:lnTo>
                  <a:lnTo>
                    <a:pt x="2016" y="495"/>
                  </a:lnTo>
                  <a:lnTo>
                    <a:pt x="2041" y="540"/>
                  </a:lnTo>
                  <a:lnTo>
                    <a:pt x="2062" y="587"/>
                  </a:lnTo>
                  <a:lnTo>
                    <a:pt x="2083" y="635"/>
                  </a:lnTo>
                  <a:lnTo>
                    <a:pt x="2101" y="683"/>
                  </a:lnTo>
                  <a:lnTo>
                    <a:pt x="2117" y="733"/>
                  </a:lnTo>
                  <a:lnTo>
                    <a:pt x="2130" y="783"/>
                  </a:lnTo>
                  <a:lnTo>
                    <a:pt x="2142" y="834"/>
                  </a:lnTo>
                  <a:lnTo>
                    <a:pt x="2150" y="887"/>
                  </a:lnTo>
                  <a:lnTo>
                    <a:pt x="2156" y="939"/>
                  </a:lnTo>
                  <a:lnTo>
                    <a:pt x="2160" y="992"/>
                  </a:lnTo>
                  <a:lnTo>
                    <a:pt x="2162" y="1045"/>
                  </a:lnTo>
                  <a:lnTo>
                    <a:pt x="2161" y="1099"/>
                  </a:lnTo>
                  <a:lnTo>
                    <a:pt x="2157" y="1152"/>
                  </a:lnTo>
                  <a:lnTo>
                    <a:pt x="2153" y="1204"/>
                  </a:lnTo>
                  <a:lnTo>
                    <a:pt x="2145" y="1257"/>
                  </a:lnTo>
                  <a:lnTo>
                    <a:pt x="2136" y="1308"/>
                  </a:lnTo>
                  <a:lnTo>
                    <a:pt x="2125" y="1358"/>
                  </a:lnTo>
                  <a:lnTo>
                    <a:pt x="2111" y="1406"/>
                  </a:lnTo>
                  <a:lnTo>
                    <a:pt x="2096" y="1455"/>
                  </a:lnTo>
                  <a:lnTo>
                    <a:pt x="2078" y="1502"/>
                  </a:lnTo>
                  <a:lnTo>
                    <a:pt x="2059" y="1547"/>
                  </a:lnTo>
                  <a:lnTo>
                    <a:pt x="2038" y="1592"/>
                  </a:lnTo>
                  <a:lnTo>
                    <a:pt x="2014" y="1636"/>
                  </a:lnTo>
                  <a:lnTo>
                    <a:pt x="1990" y="1678"/>
                  </a:lnTo>
                  <a:lnTo>
                    <a:pt x="1961" y="1718"/>
                  </a:lnTo>
                  <a:lnTo>
                    <a:pt x="1932" y="1757"/>
                  </a:lnTo>
                  <a:lnTo>
                    <a:pt x="1901" y="1794"/>
                  </a:lnTo>
                  <a:lnTo>
                    <a:pt x="1868" y="1830"/>
                  </a:lnTo>
                  <a:lnTo>
                    <a:pt x="1832" y="1864"/>
                  </a:lnTo>
                  <a:lnTo>
                    <a:pt x="1795" y="1897"/>
                  </a:lnTo>
                  <a:lnTo>
                    <a:pt x="1756" y="1926"/>
                  </a:lnTo>
                  <a:lnTo>
                    <a:pt x="1715" y="1955"/>
                  </a:lnTo>
                  <a:lnTo>
                    <a:pt x="1672" y="1981"/>
                  </a:lnTo>
                  <a:lnTo>
                    <a:pt x="1626" y="2006"/>
                  </a:lnTo>
                  <a:lnTo>
                    <a:pt x="1580" y="2027"/>
                  </a:lnTo>
                  <a:lnTo>
                    <a:pt x="1531" y="2048"/>
                  </a:lnTo>
                  <a:lnTo>
                    <a:pt x="1480" y="2065"/>
                  </a:lnTo>
                  <a:lnTo>
                    <a:pt x="1427" y="2079"/>
                  </a:lnTo>
                  <a:lnTo>
                    <a:pt x="1372" y="2093"/>
                  </a:lnTo>
                  <a:lnTo>
                    <a:pt x="1315" y="2103"/>
                  </a:lnTo>
                  <a:lnTo>
                    <a:pt x="1257" y="2110"/>
                  </a:lnTo>
                  <a:lnTo>
                    <a:pt x="1196" y="2116"/>
                  </a:lnTo>
                  <a:lnTo>
                    <a:pt x="1135" y="2118"/>
                  </a:lnTo>
                  <a:lnTo>
                    <a:pt x="1070" y="2117"/>
                  </a:lnTo>
                  <a:lnTo>
                    <a:pt x="1006" y="2113"/>
                  </a:lnTo>
                  <a:lnTo>
                    <a:pt x="943" y="2108"/>
                  </a:lnTo>
                  <a:lnTo>
                    <a:pt x="883" y="2101"/>
                  </a:lnTo>
                  <a:lnTo>
                    <a:pt x="825" y="2091"/>
                  </a:lnTo>
                  <a:lnTo>
                    <a:pt x="768" y="2079"/>
                  </a:lnTo>
                  <a:lnTo>
                    <a:pt x="714" y="2066"/>
                  </a:lnTo>
                  <a:lnTo>
                    <a:pt x="662" y="2050"/>
                  </a:lnTo>
                  <a:lnTo>
                    <a:pt x="611" y="2033"/>
                  </a:lnTo>
                  <a:lnTo>
                    <a:pt x="562" y="2014"/>
                  </a:lnTo>
                  <a:lnTo>
                    <a:pt x="515" y="1992"/>
                  </a:lnTo>
                  <a:lnTo>
                    <a:pt x="471" y="1968"/>
                  </a:lnTo>
                  <a:lnTo>
                    <a:pt x="428" y="1943"/>
                  </a:lnTo>
                  <a:lnTo>
                    <a:pt x="388" y="1916"/>
                  </a:lnTo>
                  <a:lnTo>
                    <a:pt x="350" y="1888"/>
                  </a:lnTo>
                  <a:lnTo>
                    <a:pt x="312" y="1858"/>
                  </a:lnTo>
                  <a:lnTo>
                    <a:pt x="278" y="1825"/>
                  </a:lnTo>
                  <a:lnTo>
                    <a:pt x="245" y="1792"/>
                  </a:lnTo>
                  <a:lnTo>
                    <a:pt x="214" y="1757"/>
                  </a:lnTo>
                  <a:lnTo>
                    <a:pt x="186" y="1720"/>
                  </a:lnTo>
                  <a:lnTo>
                    <a:pt x="160" y="1682"/>
                  </a:lnTo>
                  <a:lnTo>
                    <a:pt x="135" y="1641"/>
                  </a:lnTo>
                  <a:lnTo>
                    <a:pt x="112" y="1600"/>
                  </a:lnTo>
                  <a:lnTo>
                    <a:pt x="92" y="1557"/>
                  </a:lnTo>
                  <a:lnTo>
                    <a:pt x="74" y="1514"/>
                  </a:lnTo>
                  <a:lnTo>
                    <a:pt x="58" y="1469"/>
                  </a:lnTo>
                  <a:lnTo>
                    <a:pt x="43" y="1421"/>
                  </a:lnTo>
                  <a:lnTo>
                    <a:pt x="31" y="1373"/>
                  </a:lnTo>
                  <a:lnTo>
                    <a:pt x="20" y="1323"/>
                  </a:lnTo>
                  <a:lnTo>
                    <a:pt x="12" y="1274"/>
                  </a:lnTo>
                  <a:lnTo>
                    <a:pt x="6" y="1221"/>
                  </a:lnTo>
                  <a:lnTo>
                    <a:pt x="2" y="1169"/>
                  </a:lnTo>
                  <a:lnTo>
                    <a:pt x="0" y="1115"/>
                  </a:lnTo>
                  <a:lnTo>
                    <a:pt x="0" y="1060"/>
                  </a:lnTo>
                  <a:lnTo>
                    <a:pt x="3" y="1007"/>
                  </a:lnTo>
                  <a:lnTo>
                    <a:pt x="9" y="953"/>
                  </a:lnTo>
                  <a:lnTo>
                    <a:pt x="17" y="900"/>
                  </a:lnTo>
                  <a:lnTo>
                    <a:pt x="28" y="848"/>
                  </a:lnTo>
                  <a:lnTo>
                    <a:pt x="42" y="797"/>
                  </a:lnTo>
                  <a:lnTo>
                    <a:pt x="57" y="747"/>
                  </a:lnTo>
                  <a:lnTo>
                    <a:pt x="76" y="697"/>
                  </a:lnTo>
                  <a:lnTo>
                    <a:pt x="96" y="649"/>
                  </a:lnTo>
                  <a:lnTo>
                    <a:pt x="119" y="602"/>
                  </a:lnTo>
                  <a:lnTo>
                    <a:pt x="144" y="555"/>
                  </a:lnTo>
                  <a:lnTo>
                    <a:pt x="171" y="511"/>
                  </a:lnTo>
                  <a:lnTo>
                    <a:pt x="201" y="467"/>
                  </a:lnTo>
                  <a:lnTo>
                    <a:pt x="233" y="425"/>
                  </a:lnTo>
                  <a:lnTo>
                    <a:pt x="267" y="385"/>
                  </a:lnTo>
                  <a:lnTo>
                    <a:pt x="303" y="345"/>
                  </a:lnTo>
                  <a:lnTo>
                    <a:pt x="340" y="308"/>
                  </a:lnTo>
                  <a:lnTo>
                    <a:pt x="380" y="272"/>
                  </a:lnTo>
                  <a:lnTo>
                    <a:pt x="422" y="238"/>
                  </a:lnTo>
                  <a:lnTo>
                    <a:pt x="465" y="207"/>
                  </a:lnTo>
                  <a:lnTo>
                    <a:pt x="511" y="177"/>
                  </a:lnTo>
                  <a:lnTo>
                    <a:pt x="558" y="149"/>
                  </a:lnTo>
                  <a:lnTo>
                    <a:pt x="607" y="123"/>
                  </a:lnTo>
                  <a:lnTo>
                    <a:pt x="658" y="100"/>
                  </a:lnTo>
                  <a:lnTo>
                    <a:pt x="709" y="78"/>
                  </a:lnTo>
                  <a:lnTo>
                    <a:pt x="764" y="59"/>
                  </a:lnTo>
                  <a:lnTo>
                    <a:pt x="818" y="43"/>
                  </a:lnTo>
                  <a:lnTo>
                    <a:pt x="875" y="28"/>
                  </a:lnTo>
                  <a:lnTo>
                    <a:pt x="933" y="17"/>
                  </a:lnTo>
                  <a:lnTo>
                    <a:pt x="993" y="9"/>
                  </a:lnTo>
                  <a:lnTo>
                    <a:pt x="1053" y="3"/>
                  </a:lnTo>
                  <a:lnTo>
                    <a:pt x="1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2" name="Freeform 37">
              <a:extLst>
                <a:ext uri="{FF2B5EF4-FFF2-40B4-BE49-F238E27FC236}">
                  <a16:creationId xmlns:a16="http://schemas.microsoft.com/office/drawing/2014/main" id="{09AEB86B-65BC-4047-B794-B394DF2D11AE}"/>
                </a:ext>
              </a:extLst>
            </p:cNvPr>
            <p:cNvSpPr>
              <a:spLocks/>
            </p:cNvSpPr>
            <p:nvPr/>
          </p:nvSpPr>
          <p:spPr bwMode="auto">
            <a:xfrm>
              <a:off x="1916" y="3509"/>
              <a:ext cx="663" cy="671"/>
            </a:xfrm>
            <a:custGeom>
              <a:avLst/>
              <a:gdLst>
                <a:gd name="T0" fmla="*/ 0 w 1990"/>
                <a:gd name="T1" fmla="*/ 0 h 2011"/>
                <a:gd name="T2" fmla="*/ 0 w 1990"/>
                <a:gd name="T3" fmla="*/ 0 h 2011"/>
                <a:gd name="T4" fmla="*/ 0 w 1990"/>
                <a:gd name="T5" fmla="*/ 0 h 2011"/>
                <a:gd name="T6" fmla="*/ 0 w 1990"/>
                <a:gd name="T7" fmla="*/ 0 h 2011"/>
                <a:gd name="T8" fmla="*/ 0 w 1990"/>
                <a:gd name="T9" fmla="*/ 0 h 2011"/>
                <a:gd name="T10" fmla="*/ 0 w 1990"/>
                <a:gd name="T11" fmla="*/ 0 h 2011"/>
                <a:gd name="T12" fmla="*/ 0 w 1990"/>
                <a:gd name="T13" fmla="*/ 0 h 2011"/>
                <a:gd name="T14" fmla="*/ 0 w 1990"/>
                <a:gd name="T15" fmla="*/ 0 h 2011"/>
                <a:gd name="T16" fmla="*/ 0 w 1990"/>
                <a:gd name="T17" fmla="*/ 0 h 2011"/>
                <a:gd name="T18" fmla="*/ 0 w 1990"/>
                <a:gd name="T19" fmla="*/ 0 h 2011"/>
                <a:gd name="T20" fmla="*/ 0 w 1990"/>
                <a:gd name="T21" fmla="*/ 0 h 2011"/>
                <a:gd name="T22" fmla="*/ 0 w 1990"/>
                <a:gd name="T23" fmla="*/ 0 h 2011"/>
                <a:gd name="T24" fmla="*/ 0 w 1990"/>
                <a:gd name="T25" fmla="*/ 0 h 2011"/>
                <a:gd name="T26" fmla="*/ 0 w 1990"/>
                <a:gd name="T27" fmla="*/ 0 h 2011"/>
                <a:gd name="T28" fmla="*/ 0 w 1990"/>
                <a:gd name="T29" fmla="*/ 0 h 2011"/>
                <a:gd name="T30" fmla="*/ 0 w 1990"/>
                <a:gd name="T31" fmla="*/ 0 h 2011"/>
                <a:gd name="T32" fmla="*/ 0 w 1990"/>
                <a:gd name="T33" fmla="*/ 0 h 2011"/>
                <a:gd name="T34" fmla="*/ 0 w 1990"/>
                <a:gd name="T35" fmla="*/ 0 h 2011"/>
                <a:gd name="T36" fmla="*/ 0 w 1990"/>
                <a:gd name="T37" fmla="*/ 0 h 2011"/>
                <a:gd name="T38" fmla="*/ 0 w 1990"/>
                <a:gd name="T39" fmla="*/ 0 h 2011"/>
                <a:gd name="T40" fmla="*/ 0 w 1990"/>
                <a:gd name="T41" fmla="*/ 0 h 2011"/>
                <a:gd name="T42" fmla="*/ 0 w 1990"/>
                <a:gd name="T43" fmla="*/ 0 h 2011"/>
                <a:gd name="T44" fmla="*/ 0 w 1990"/>
                <a:gd name="T45" fmla="*/ 0 h 2011"/>
                <a:gd name="T46" fmla="*/ 0 w 1990"/>
                <a:gd name="T47" fmla="*/ 0 h 2011"/>
                <a:gd name="T48" fmla="*/ 0 w 1990"/>
                <a:gd name="T49" fmla="*/ 0 h 2011"/>
                <a:gd name="T50" fmla="*/ 0 w 1990"/>
                <a:gd name="T51" fmla="*/ 0 h 2011"/>
                <a:gd name="T52" fmla="*/ 0 w 1990"/>
                <a:gd name="T53" fmla="*/ 0 h 2011"/>
                <a:gd name="T54" fmla="*/ 0 w 1990"/>
                <a:gd name="T55" fmla="*/ 0 h 2011"/>
                <a:gd name="T56" fmla="*/ 0 w 1990"/>
                <a:gd name="T57" fmla="*/ 0 h 2011"/>
                <a:gd name="T58" fmla="*/ 0 w 1990"/>
                <a:gd name="T59" fmla="*/ 0 h 2011"/>
                <a:gd name="T60" fmla="*/ 0 w 1990"/>
                <a:gd name="T61" fmla="*/ 0 h 2011"/>
                <a:gd name="T62" fmla="*/ 0 w 1990"/>
                <a:gd name="T63" fmla="*/ 0 h 2011"/>
                <a:gd name="T64" fmla="*/ 0 w 1990"/>
                <a:gd name="T65" fmla="*/ 0 h 2011"/>
                <a:gd name="T66" fmla="*/ 0 w 1990"/>
                <a:gd name="T67" fmla="*/ 0 h 2011"/>
                <a:gd name="T68" fmla="*/ 0 w 1990"/>
                <a:gd name="T69" fmla="*/ 0 h 2011"/>
                <a:gd name="T70" fmla="*/ 0 w 1990"/>
                <a:gd name="T71" fmla="*/ 0 h 2011"/>
                <a:gd name="T72" fmla="*/ 0 w 1990"/>
                <a:gd name="T73" fmla="*/ 0 h 2011"/>
                <a:gd name="T74" fmla="*/ 0 w 1990"/>
                <a:gd name="T75" fmla="*/ 0 h 2011"/>
                <a:gd name="T76" fmla="*/ 0 w 1990"/>
                <a:gd name="T77" fmla="*/ 0 h 2011"/>
                <a:gd name="T78" fmla="*/ 0 w 1990"/>
                <a:gd name="T79" fmla="*/ 0 h 2011"/>
                <a:gd name="T80" fmla="*/ 0 w 1990"/>
                <a:gd name="T81" fmla="*/ 0 h 2011"/>
                <a:gd name="T82" fmla="*/ 0 w 1990"/>
                <a:gd name="T83" fmla="*/ 0 h 2011"/>
                <a:gd name="T84" fmla="*/ 0 w 1990"/>
                <a:gd name="T85" fmla="*/ 0 h 20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90" h="2011">
                  <a:moveTo>
                    <a:pt x="653" y="78"/>
                  </a:moveTo>
                  <a:lnTo>
                    <a:pt x="707" y="58"/>
                  </a:lnTo>
                  <a:lnTo>
                    <a:pt x="759" y="40"/>
                  </a:lnTo>
                  <a:lnTo>
                    <a:pt x="811" y="26"/>
                  </a:lnTo>
                  <a:lnTo>
                    <a:pt x="863" y="15"/>
                  </a:lnTo>
                  <a:lnTo>
                    <a:pt x="914" y="7"/>
                  </a:lnTo>
                  <a:lnTo>
                    <a:pt x="965" y="2"/>
                  </a:lnTo>
                  <a:lnTo>
                    <a:pt x="1016" y="0"/>
                  </a:lnTo>
                  <a:lnTo>
                    <a:pt x="1066" y="1"/>
                  </a:lnTo>
                  <a:lnTo>
                    <a:pt x="1115" y="5"/>
                  </a:lnTo>
                  <a:lnTo>
                    <a:pt x="1164" y="10"/>
                  </a:lnTo>
                  <a:lnTo>
                    <a:pt x="1212" y="19"/>
                  </a:lnTo>
                  <a:lnTo>
                    <a:pt x="1258" y="31"/>
                  </a:lnTo>
                  <a:lnTo>
                    <a:pt x="1304" y="45"/>
                  </a:lnTo>
                  <a:lnTo>
                    <a:pt x="1349" y="61"/>
                  </a:lnTo>
                  <a:lnTo>
                    <a:pt x="1392" y="79"/>
                  </a:lnTo>
                  <a:lnTo>
                    <a:pt x="1435" y="101"/>
                  </a:lnTo>
                  <a:lnTo>
                    <a:pt x="1477" y="124"/>
                  </a:lnTo>
                  <a:lnTo>
                    <a:pt x="1517" y="149"/>
                  </a:lnTo>
                  <a:lnTo>
                    <a:pt x="1557" y="176"/>
                  </a:lnTo>
                  <a:lnTo>
                    <a:pt x="1594" y="205"/>
                  </a:lnTo>
                  <a:lnTo>
                    <a:pt x="1630" y="236"/>
                  </a:lnTo>
                  <a:lnTo>
                    <a:pt x="1666" y="269"/>
                  </a:lnTo>
                  <a:lnTo>
                    <a:pt x="1699" y="303"/>
                  </a:lnTo>
                  <a:lnTo>
                    <a:pt x="1730" y="339"/>
                  </a:lnTo>
                  <a:lnTo>
                    <a:pt x="1761" y="378"/>
                  </a:lnTo>
                  <a:lnTo>
                    <a:pt x="1789" y="417"/>
                  </a:lnTo>
                  <a:lnTo>
                    <a:pt x="1817" y="457"/>
                  </a:lnTo>
                  <a:lnTo>
                    <a:pt x="1842" y="499"/>
                  </a:lnTo>
                  <a:lnTo>
                    <a:pt x="1865" y="543"/>
                  </a:lnTo>
                  <a:lnTo>
                    <a:pt x="1887" y="588"/>
                  </a:lnTo>
                  <a:lnTo>
                    <a:pt x="1906" y="633"/>
                  </a:lnTo>
                  <a:lnTo>
                    <a:pt x="1923" y="680"/>
                  </a:lnTo>
                  <a:lnTo>
                    <a:pt x="1939" y="728"/>
                  </a:lnTo>
                  <a:lnTo>
                    <a:pt x="1952" y="774"/>
                  </a:lnTo>
                  <a:lnTo>
                    <a:pt x="1963" y="822"/>
                  </a:lnTo>
                  <a:lnTo>
                    <a:pt x="1973" y="869"/>
                  </a:lnTo>
                  <a:lnTo>
                    <a:pt x="1980" y="916"/>
                  </a:lnTo>
                  <a:lnTo>
                    <a:pt x="1986" y="964"/>
                  </a:lnTo>
                  <a:lnTo>
                    <a:pt x="1989" y="1010"/>
                  </a:lnTo>
                  <a:lnTo>
                    <a:pt x="1990" y="1057"/>
                  </a:lnTo>
                  <a:lnTo>
                    <a:pt x="1989" y="1103"/>
                  </a:lnTo>
                  <a:lnTo>
                    <a:pt x="1986" y="1150"/>
                  </a:lnTo>
                  <a:lnTo>
                    <a:pt x="1980" y="1195"/>
                  </a:lnTo>
                  <a:lnTo>
                    <a:pt x="1973" y="1239"/>
                  </a:lnTo>
                  <a:lnTo>
                    <a:pt x="1963" y="1285"/>
                  </a:lnTo>
                  <a:lnTo>
                    <a:pt x="1952" y="1328"/>
                  </a:lnTo>
                  <a:lnTo>
                    <a:pt x="1937" y="1371"/>
                  </a:lnTo>
                  <a:lnTo>
                    <a:pt x="1921" y="1413"/>
                  </a:lnTo>
                  <a:lnTo>
                    <a:pt x="1902" y="1455"/>
                  </a:lnTo>
                  <a:lnTo>
                    <a:pt x="1881" y="1495"/>
                  </a:lnTo>
                  <a:lnTo>
                    <a:pt x="1857" y="1535"/>
                  </a:lnTo>
                  <a:lnTo>
                    <a:pt x="1831" y="1573"/>
                  </a:lnTo>
                  <a:lnTo>
                    <a:pt x="1804" y="1611"/>
                  </a:lnTo>
                  <a:lnTo>
                    <a:pt x="1773" y="1647"/>
                  </a:lnTo>
                  <a:lnTo>
                    <a:pt x="1740" y="1681"/>
                  </a:lnTo>
                  <a:lnTo>
                    <a:pt x="1705" y="1715"/>
                  </a:lnTo>
                  <a:lnTo>
                    <a:pt x="1668" y="1747"/>
                  </a:lnTo>
                  <a:lnTo>
                    <a:pt x="1627" y="1779"/>
                  </a:lnTo>
                  <a:lnTo>
                    <a:pt x="1585" y="1807"/>
                  </a:lnTo>
                  <a:lnTo>
                    <a:pt x="1540" y="1835"/>
                  </a:lnTo>
                  <a:lnTo>
                    <a:pt x="1492" y="1861"/>
                  </a:lnTo>
                  <a:lnTo>
                    <a:pt x="1441" y="1886"/>
                  </a:lnTo>
                  <a:lnTo>
                    <a:pt x="1389" y="1909"/>
                  </a:lnTo>
                  <a:lnTo>
                    <a:pt x="1333" y="1929"/>
                  </a:lnTo>
                  <a:lnTo>
                    <a:pt x="1277" y="1949"/>
                  </a:lnTo>
                  <a:lnTo>
                    <a:pt x="1222" y="1965"/>
                  </a:lnTo>
                  <a:lnTo>
                    <a:pt x="1167" y="1978"/>
                  </a:lnTo>
                  <a:lnTo>
                    <a:pt x="1115" y="1990"/>
                  </a:lnTo>
                  <a:lnTo>
                    <a:pt x="1063" y="1999"/>
                  </a:lnTo>
                  <a:lnTo>
                    <a:pt x="1011" y="2006"/>
                  </a:lnTo>
                  <a:lnTo>
                    <a:pt x="961" y="2009"/>
                  </a:lnTo>
                  <a:lnTo>
                    <a:pt x="912" y="2011"/>
                  </a:lnTo>
                  <a:lnTo>
                    <a:pt x="864" y="2010"/>
                  </a:lnTo>
                  <a:lnTo>
                    <a:pt x="817" y="2008"/>
                  </a:lnTo>
                  <a:lnTo>
                    <a:pt x="771" y="2002"/>
                  </a:lnTo>
                  <a:lnTo>
                    <a:pt x="726" y="1995"/>
                  </a:lnTo>
                  <a:lnTo>
                    <a:pt x="682" y="1985"/>
                  </a:lnTo>
                  <a:lnTo>
                    <a:pt x="640" y="1974"/>
                  </a:lnTo>
                  <a:lnTo>
                    <a:pt x="598" y="1959"/>
                  </a:lnTo>
                  <a:lnTo>
                    <a:pt x="558" y="1943"/>
                  </a:lnTo>
                  <a:lnTo>
                    <a:pt x="518" y="1925"/>
                  </a:lnTo>
                  <a:lnTo>
                    <a:pt x="480" y="1905"/>
                  </a:lnTo>
                  <a:lnTo>
                    <a:pt x="443" y="1883"/>
                  </a:lnTo>
                  <a:lnTo>
                    <a:pt x="407" y="1858"/>
                  </a:lnTo>
                  <a:lnTo>
                    <a:pt x="373" y="1832"/>
                  </a:lnTo>
                  <a:lnTo>
                    <a:pt x="340" y="1804"/>
                  </a:lnTo>
                  <a:lnTo>
                    <a:pt x="307" y="1773"/>
                  </a:lnTo>
                  <a:lnTo>
                    <a:pt x="276" y="1741"/>
                  </a:lnTo>
                  <a:lnTo>
                    <a:pt x="247" y="1707"/>
                  </a:lnTo>
                  <a:lnTo>
                    <a:pt x="220" y="1672"/>
                  </a:lnTo>
                  <a:lnTo>
                    <a:pt x="192" y="1634"/>
                  </a:lnTo>
                  <a:lnTo>
                    <a:pt x="166" y="1595"/>
                  </a:lnTo>
                  <a:lnTo>
                    <a:pt x="143" y="1554"/>
                  </a:lnTo>
                  <a:lnTo>
                    <a:pt x="120" y="1511"/>
                  </a:lnTo>
                  <a:lnTo>
                    <a:pt x="98" y="1466"/>
                  </a:lnTo>
                  <a:lnTo>
                    <a:pt x="78" y="1420"/>
                  </a:lnTo>
                  <a:lnTo>
                    <a:pt x="60" y="1372"/>
                  </a:lnTo>
                  <a:lnTo>
                    <a:pt x="44" y="1325"/>
                  </a:lnTo>
                  <a:lnTo>
                    <a:pt x="30" y="1277"/>
                  </a:lnTo>
                  <a:lnTo>
                    <a:pt x="19" y="1228"/>
                  </a:lnTo>
                  <a:lnTo>
                    <a:pt x="11" y="1179"/>
                  </a:lnTo>
                  <a:lnTo>
                    <a:pt x="5" y="1130"/>
                  </a:lnTo>
                  <a:lnTo>
                    <a:pt x="2" y="1082"/>
                  </a:lnTo>
                  <a:lnTo>
                    <a:pt x="0" y="1033"/>
                  </a:lnTo>
                  <a:lnTo>
                    <a:pt x="1" y="983"/>
                  </a:lnTo>
                  <a:lnTo>
                    <a:pt x="5" y="934"/>
                  </a:lnTo>
                  <a:lnTo>
                    <a:pt x="11" y="886"/>
                  </a:lnTo>
                  <a:lnTo>
                    <a:pt x="19" y="838"/>
                  </a:lnTo>
                  <a:lnTo>
                    <a:pt x="29" y="790"/>
                  </a:lnTo>
                  <a:lnTo>
                    <a:pt x="43" y="743"/>
                  </a:lnTo>
                  <a:lnTo>
                    <a:pt x="57" y="697"/>
                  </a:lnTo>
                  <a:lnTo>
                    <a:pt x="74" y="650"/>
                  </a:lnTo>
                  <a:lnTo>
                    <a:pt x="95" y="606"/>
                  </a:lnTo>
                  <a:lnTo>
                    <a:pt x="116" y="562"/>
                  </a:lnTo>
                  <a:lnTo>
                    <a:pt x="140" y="518"/>
                  </a:lnTo>
                  <a:lnTo>
                    <a:pt x="167" y="476"/>
                  </a:lnTo>
                  <a:lnTo>
                    <a:pt x="196" y="435"/>
                  </a:lnTo>
                  <a:lnTo>
                    <a:pt x="227" y="395"/>
                  </a:lnTo>
                  <a:lnTo>
                    <a:pt x="259" y="355"/>
                  </a:lnTo>
                  <a:lnTo>
                    <a:pt x="295" y="319"/>
                  </a:lnTo>
                  <a:lnTo>
                    <a:pt x="332" y="283"/>
                  </a:lnTo>
                  <a:lnTo>
                    <a:pt x="372" y="249"/>
                  </a:lnTo>
                  <a:lnTo>
                    <a:pt x="414" y="216"/>
                  </a:lnTo>
                  <a:lnTo>
                    <a:pt x="457" y="184"/>
                  </a:lnTo>
                  <a:lnTo>
                    <a:pt x="503" y="154"/>
                  </a:lnTo>
                  <a:lnTo>
                    <a:pt x="551" y="127"/>
                  </a:lnTo>
                  <a:lnTo>
                    <a:pt x="601" y="102"/>
                  </a:lnTo>
                  <a:lnTo>
                    <a:pt x="653" y="7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38">
              <a:extLst>
                <a:ext uri="{FF2B5EF4-FFF2-40B4-BE49-F238E27FC236}">
                  <a16:creationId xmlns:a16="http://schemas.microsoft.com/office/drawing/2014/main" id="{6404D2BF-1B60-4158-9183-FBEF55E9FF40}"/>
                </a:ext>
              </a:extLst>
            </p:cNvPr>
            <p:cNvSpPr>
              <a:spLocks/>
            </p:cNvSpPr>
            <p:nvPr/>
          </p:nvSpPr>
          <p:spPr bwMode="auto">
            <a:xfrm>
              <a:off x="2014" y="3601"/>
              <a:ext cx="468" cy="483"/>
            </a:xfrm>
            <a:custGeom>
              <a:avLst/>
              <a:gdLst>
                <a:gd name="T0" fmla="*/ 0 w 1404"/>
                <a:gd name="T1" fmla="*/ 0 h 1447"/>
                <a:gd name="T2" fmla="*/ 0 w 1404"/>
                <a:gd name="T3" fmla="*/ 0 h 1447"/>
                <a:gd name="T4" fmla="*/ 0 w 1404"/>
                <a:gd name="T5" fmla="*/ 0 h 1447"/>
                <a:gd name="T6" fmla="*/ 0 w 1404"/>
                <a:gd name="T7" fmla="*/ 0 h 1447"/>
                <a:gd name="T8" fmla="*/ 0 w 1404"/>
                <a:gd name="T9" fmla="*/ 0 h 1447"/>
                <a:gd name="T10" fmla="*/ 0 w 1404"/>
                <a:gd name="T11" fmla="*/ 0 h 1447"/>
                <a:gd name="T12" fmla="*/ 0 w 1404"/>
                <a:gd name="T13" fmla="*/ 0 h 1447"/>
                <a:gd name="T14" fmla="*/ 0 w 1404"/>
                <a:gd name="T15" fmla="*/ 0 h 1447"/>
                <a:gd name="T16" fmla="*/ 0 w 1404"/>
                <a:gd name="T17" fmla="*/ 0 h 1447"/>
                <a:gd name="T18" fmla="*/ 0 w 1404"/>
                <a:gd name="T19" fmla="*/ 0 h 1447"/>
                <a:gd name="T20" fmla="*/ 0 w 1404"/>
                <a:gd name="T21" fmla="*/ 0 h 1447"/>
                <a:gd name="T22" fmla="*/ 0 w 1404"/>
                <a:gd name="T23" fmla="*/ 0 h 1447"/>
                <a:gd name="T24" fmla="*/ 0 w 1404"/>
                <a:gd name="T25" fmla="*/ 0 h 1447"/>
                <a:gd name="T26" fmla="*/ 0 w 1404"/>
                <a:gd name="T27" fmla="*/ 0 h 1447"/>
                <a:gd name="T28" fmla="*/ 0 w 1404"/>
                <a:gd name="T29" fmla="*/ 0 h 1447"/>
                <a:gd name="T30" fmla="*/ 0 w 1404"/>
                <a:gd name="T31" fmla="*/ 0 h 1447"/>
                <a:gd name="T32" fmla="*/ 0 w 1404"/>
                <a:gd name="T33" fmla="*/ 0 h 1447"/>
                <a:gd name="T34" fmla="*/ 0 w 1404"/>
                <a:gd name="T35" fmla="*/ 0 h 1447"/>
                <a:gd name="T36" fmla="*/ 0 w 1404"/>
                <a:gd name="T37" fmla="*/ 0 h 1447"/>
                <a:gd name="T38" fmla="*/ 0 w 1404"/>
                <a:gd name="T39" fmla="*/ 0 h 1447"/>
                <a:gd name="T40" fmla="*/ 0 w 1404"/>
                <a:gd name="T41" fmla="*/ 0 h 1447"/>
                <a:gd name="T42" fmla="*/ 0 w 1404"/>
                <a:gd name="T43" fmla="*/ 0 h 1447"/>
                <a:gd name="T44" fmla="*/ 0 w 1404"/>
                <a:gd name="T45" fmla="*/ 0 h 1447"/>
                <a:gd name="T46" fmla="*/ 0 w 1404"/>
                <a:gd name="T47" fmla="*/ 0 h 1447"/>
                <a:gd name="T48" fmla="*/ 0 w 1404"/>
                <a:gd name="T49" fmla="*/ 0 h 1447"/>
                <a:gd name="T50" fmla="*/ 0 w 1404"/>
                <a:gd name="T51" fmla="*/ 0 h 1447"/>
                <a:gd name="T52" fmla="*/ 0 w 1404"/>
                <a:gd name="T53" fmla="*/ 0 h 1447"/>
                <a:gd name="T54" fmla="*/ 0 w 1404"/>
                <a:gd name="T55" fmla="*/ 0 h 1447"/>
                <a:gd name="T56" fmla="*/ 0 w 1404"/>
                <a:gd name="T57" fmla="*/ 0 h 1447"/>
                <a:gd name="T58" fmla="*/ 0 w 1404"/>
                <a:gd name="T59" fmla="*/ 0 h 1447"/>
                <a:gd name="T60" fmla="*/ 0 w 1404"/>
                <a:gd name="T61" fmla="*/ 0 h 1447"/>
                <a:gd name="T62" fmla="*/ 0 w 1404"/>
                <a:gd name="T63" fmla="*/ 0 h 1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04" h="1447">
                  <a:moveTo>
                    <a:pt x="724" y="0"/>
                  </a:moveTo>
                  <a:lnTo>
                    <a:pt x="803" y="2"/>
                  </a:lnTo>
                  <a:lnTo>
                    <a:pt x="878" y="12"/>
                  </a:lnTo>
                  <a:lnTo>
                    <a:pt x="949" y="30"/>
                  </a:lnTo>
                  <a:lnTo>
                    <a:pt x="1015" y="57"/>
                  </a:lnTo>
                  <a:lnTo>
                    <a:pt x="1077" y="89"/>
                  </a:lnTo>
                  <a:lnTo>
                    <a:pt x="1134" y="129"/>
                  </a:lnTo>
                  <a:lnTo>
                    <a:pt x="1185" y="173"/>
                  </a:lnTo>
                  <a:lnTo>
                    <a:pt x="1232" y="223"/>
                  </a:lnTo>
                  <a:lnTo>
                    <a:pt x="1273" y="279"/>
                  </a:lnTo>
                  <a:lnTo>
                    <a:pt x="1309" y="338"/>
                  </a:lnTo>
                  <a:lnTo>
                    <a:pt x="1340" y="400"/>
                  </a:lnTo>
                  <a:lnTo>
                    <a:pt x="1365" y="466"/>
                  </a:lnTo>
                  <a:lnTo>
                    <a:pt x="1383" y="536"/>
                  </a:lnTo>
                  <a:lnTo>
                    <a:pt x="1397" y="606"/>
                  </a:lnTo>
                  <a:lnTo>
                    <a:pt x="1404" y="679"/>
                  </a:lnTo>
                  <a:lnTo>
                    <a:pt x="1404" y="751"/>
                  </a:lnTo>
                  <a:lnTo>
                    <a:pt x="1398" y="824"/>
                  </a:lnTo>
                  <a:lnTo>
                    <a:pt x="1388" y="894"/>
                  </a:lnTo>
                  <a:lnTo>
                    <a:pt x="1372" y="962"/>
                  </a:lnTo>
                  <a:lnTo>
                    <a:pt x="1350" y="1027"/>
                  </a:lnTo>
                  <a:lnTo>
                    <a:pt x="1323" y="1088"/>
                  </a:lnTo>
                  <a:lnTo>
                    <a:pt x="1292" y="1147"/>
                  </a:lnTo>
                  <a:lnTo>
                    <a:pt x="1255" y="1202"/>
                  </a:lnTo>
                  <a:lnTo>
                    <a:pt x="1213" y="1252"/>
                  </a:lnTo>
                  <a:lnTo>
                    <a:pt x="1165" y="1297"/>
                  </a:lnTo>
                  <a:lnTo>
                    <a:pt x="1113" y="1337"/>
                  </a:lnTo>
                  <a:lnTo>
                    <a:pt x="1056" y="1371"/>
                  </a:lnTo>
                  <a:lnTo>
                    <a:pt x="994" y="1399"/>
                  </a:lnTo>
                  <a:lnTo>
                    <a:pt x="927" y="1422"/>
                  </a:lnTo>
                  <a:lnTo>
                    <a:pt x="854" y="1438"/>
                  </a:lnTo>
                  <a:lnTo>
                    <a:pt x="777" y="1446"/>
                  </a:lnTo>
                  <a:lnTo>
                    <a:pt x="695" y="1447"/>
                  </a:lnTo>
                  <a:lnTo>
                    <a:pt x="613" y="1441"/>
                  </a:lnTo>
                  <a:lnTo>
                    <a:pt x="535" y="1430"/>
                  </a:lnTo>
                  <a:lnTo>
                    <a:pt x="464" y="1413"/>
                  </a:lnTo>
                  <a:lnTo>
                    <a:pt x="397" y="1390"/>
                  </a:lnTo>
                  <a:lnTo>
                    <a:pt x="335" y="1362"/>
                  </a:lnTo>
                  <a:lnTo>
                    <a:pt x="279" y="1329"/>
                  </a:lnTo>
                  <a:lnTo>
                    <a:pt x="227" y="1291"/>
                  </a:lnTo>
                  <a:lnTo>
                    <a:pt x="181" y="1248"/>
                  </a:lnTo>
                  <a:lnTo>
                    <a:pt x="139" y="1202"/>
                  </a:lnTo>
                  <a:lnTo>
                    <a:pt x="104" y="1151"/>
                  </a:lnTo>
                  <a:lnTo>
                    <a:pt x="74" y="1095"/>
                  </a:lnTo>
                  <a:lnTo>
                    <a:pt x="49" y="1035"/>
                  </a:lnTo>
                  <a:lnTo>
                    <a:pt x="28" y="973"/>
                  </a:lnTo>
                  <a:lnTo>
                    <a:pt x="13" y="906"/>
                  </a:lnTo>
                  <a:lnTo>
                    <a:pt x="4" y="835"/>
                  </a:lnTo>
                  <a:lnTo>
                    <a:pt x="0" y="763"/>
                  </a:lnTo>
                  <a:lnTo>
                    <a:pt x="2" y="689"/>
                  </a:lnTo>
                  <a:lnTo>
                    <a:pt x="11" y="616"/>
                  </a:lnTo>
                  <a:lnTo>
                    <a:pt x="27" y="546"/>
                  </a:lnTo>
                  <a:lnTo>
                    <a:pt x="49" y="477"/>
                  </a:lnTo>
                  <a:lnTo>
                    <a:pt x="77" y="412"/>
                  </a:lnTo>
                  <a:lnTo>
                    <a:pt x="112" y="349"/>
                  </a:lnTo>
                  <a:lnTo>
                    <a:pt x="152" y="290"/>
                  </a:lnTo>
                  <a:lnTo>
                    <a:pt x="197" y="236"/>
                  </a:lnTo>
                  <a:lnTo>
                    <a:pt x="247" y="186"/>
                  </a:lnTo>
                  <a:lnTo>
                    <a:pt x="303" y="141"/>
                  </a:lnTo>
                  <a:lnTo>
                    <a:pt x="363" y="102"/>
                  </a:lnTo>
                  <a:lnTo>
                    <a:pt x="426" y="68"/>
                  </a:lnTo>
                  <a:lnTo>
                    <a:pt x="496" y="41"/>
                  </a:lnTo>
                  <a:lnTo>
                    <a:pt x="568" y="19"/>
                  </a:lnTo>
                  <a:lnTo>
                    <a:pt x="644" y="6"/>
                  </a:lnTo>
                  <a:lnTo>
                    <a:pt x="7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39">
              <a:extLst>
                <a:ext uri="{FF2B5EF4-FFF2-40B4-BE49-F238E27FC236}">
                  <a16:creationId xmlns:a16="http://schemas.microsoft.com/office/drawing/2014/main" id="{834EFC50-3867-4DC6-BB88-5A9EA12F76E2}"/>
                </a:ext>
              </a:extLst>
            </p:cNvPr>
            <p:cNvSpPr>
              <a:spLocks/>
            </p:cNvSpPr>
            <p:nvPr/>
          </p:nvSpPr>
          <p:spPr bwMode="auto">
            <a:xfrm>
              <a:off x="2032" y="3602"/>
              <a:ext cx="432" cy="469"/>
            </a:xfrm>
            <a:custGeom>
              <a:avLst/>
              <a:gdLst>
                <a:gd name="T0" fmla="*/ 0 w 1296"/>
                <a:gd name="T1" fmla="*/ 0 h 1406"/>
                <a:gd name="T2" fmla="*/ 0 w 1296"/>
                <a:gd name="T3" fmla="*/ 0 h 1406"/>
                <a:gd name="T4" fmla="*/ 0 w 1296"/>
                <a:gd name="T5" fmla="*/ 0 h 1406"/>
                <a:gd name="T6" fmla="*/ 0 w 1296"/>
                <a:gd name="T7" fmla="*/ 0 h 1406"/>
                <a:gd name="T8" fmla="*/ 0 w 1296"/>
                <a:gd name="T9" fmla="*/ 0 h 1406"/>
                <a:gd name="T10" fmla="*/ 0 w 1296"/>
                <a:gd name="T11" fmla="*/ 0 h 1406"/>
                <a:gd name="T12" fmla="*/ 0 w 1296"/>
                <a:gd name="T13" fmla="*/ 0 h 1406"/>
                <a:gd name="T14" fmla="*/ 0 w 1296"/>
                <a:gd name="T15" fmla="*/ 0 h 1406"/>
                <a:gd name="T16" fmla="*/ 0 w 1296"/>
                <a:gd name="T17" fmla="*/ 0 h 1406"/>
                <a:gd name="T18" fmla="*/ 0 w 1296"/>
                <a:gd name="T19" fmla="*/ 0 h 1406"/>
                <a:gd name="T20" fmla="*/ 0 w 1296"/>
                <a:gd name="T21" fmla="*/ 0 h 1406"/>
                <a:gd name="T22" fmla="*/ 0 w 1296"/>
                <a:gd name="T23" fmla="*/ 0 h 1406"/>
                <a:gd name="T24" fmla="*/ 0 w 1296"/>
                <a:gd name="T25" fmla="*/ 0 h 1406"/>
                <a:gd name="T26" fmla="*/ 0 w 1296"/>
                <a:gd name="T27" fmla="*/ 0 h 1406"/>
                <a:gd name="T28" fmla="*/ 0 w 1296"/>
                <a:gd name="T29" fmla="*/ 0 h 1406"/>
                <a:gd name="T30" fmla="*/ 0 w 1296"/>
                <a:gd name="T31" fmla="*/ 0 h 1406"/>
                <a:gd name="T32" fmla="*/ 0 w 1296"/>
                <a:gd name="T33" fmla="*/ 0 h 1406"/>
                <a:gd name="T34" fmla="*/ 0 w 1296"/>
                <a:gd name="T35" fmla="*/ 0 h 1406"/>
                <a:gd name="T36" fmla="*/ 0 w 1296"/>
                <a:gd name="T37" fmla="*/ 0 h 1406"/>
                <a:gd name="T38" fmla="*/ 0 w 1296"/>
                <a:gd name="T39" fmla="*/ 0 h 1406"/>
                <a:gd name="T40" fmla="*/ 0 w 1296"/>
                <a:gd name="T41" fmla="*/ 0 h 1406"/>
                <a:gd name="T42" fmla="*/ 0 w 1296"/>
                <a:gd name="T43" fmla="*/ 0 h 1406"/>
                <a:gd name="T44" fmla="*/ 0 w 1296"/>
                <a:gd name="T45" fmla="*/ 0 h 1406"/>
                <a:gd name="T46" fmla="*/ 0 w 1296"/>
                <a:gd name="T47" fmla="*/ 0 h 1406"/>
                <a:gd name="T48" fmla="*/ 0 w 1296"/>
                <a:gd name="T49" fmla="*/ 0 h 1406"/>
                <a:gd name="T50" fmla="*/ 0 w 1296"/>
                <a:gd name="T51" fmla="*/ 0 h 1406"/>
                <a:gd name="T52" fmla="*/ 0 w 1296"/>
                <a:gd name="T53" fmla="*/ 0 h 1406"/>
                <a:gd name="T54" fmla="*/ 0 w 1296"/>
                <a:gd name="T55" fmla="*/ 0 h 1406"/>
                <a:gd name="T56" fmla="*/ 0 w 1296"/>
                <a:gd name="T57" fmla="*/ 0 h 1406"/>
                <a:gd name="T58" fmla="*/ 0 w 1296"/>
                <a:gd name="T59" fmla="*/ 0 h 1406"/>
                <a:gd name="T60" fmla="*/ 0 w 1296"/>
                <a:gd name="T61" fmla="*/ 0 h 1406"/>
                <a:gd name="T62" fmla="*/ 0 w 1296"/>
                <a:gd name="T63" fmla="*/ 0 h 1406"/>
                <a:gd name="T64" fmla="*/ 0 w 1296"/>
                <a:gd name="T65" fmla="*/ 0 h 1406"/>
                <a:gd name="T66" fmla="*/ 0 w 1296"/>
                <a:gd name="T67" fmla="*/ 0 h 1406"/>
                <a:gd name="T68" fmla="*/ 0 w 1296"/>
                <a:gd name="T69" fmla="*/ 0 h 1406"/>
                <a:gd name="T70" fmla="*/ 0 w 1296"/>
                <a:gd name="T71" fmla="*/ 0 h 1406"/>
                <a:gd name="T72" fmla="*/ 0 w 1296"/>
                <a:gd name="T73" fmla="*/ 0 h 1406"/>
                <a:gd name="T74" fmla="*/ 0 w 1296"/>
                <a:gd name="T75" fmla="*/ 0 h 1406"/>
                <a:gd name="T76" fmla="*/ 0 w 1296"/>
                <a:gd name="T77" fmla="*/ 0 h 1406"/>
                <a:gd name="T78" fmla="*/ 0 w 1296"/>
                <a:gd name="T79" fmla="*/ 0 h 1406"/>
                <a:gd name="T80" fmla="*/ 0 w 1296"/>
                <a:gd name="T81" fmla="*/ 0 h 1406"/>
                <a:gd name="T82" fmla="*/ 0 w 1296"/>
                <a:gd name="T83" fmla="*/ 0 h 1406"/>
                <a:gd name="T84" fmla="*/ 0 w 1296"/>
                <a:gd name="T85" fmla="*/ 0 h 1406"/>
                <a:gd name="T86" fmla="*/ 0 w 1296"/>
                <a:gd name="T87" fmla="*/ 0 h 1406"/>
                <a:gd name="T88" fmla="*/ 0 w 1296"/>
                <a:gd name="T89" fmla="*/ 0 h 1406"/>
                <a:gd name="T90" fmla="*/ 0 w 1296"/>
                <a:gd name="T91" fmla="*/ 0 h 1406"/>
                <a:gd name="T92" fmla="*/ 0 w 1296"/>
                <a:gd name="T93" fmla="*/ 0 h 1406"/>
                <a:gd name="T94" fmla="*/ 0 w 1296"/>
                <a:gd name="T95" fmla="*/ 0 h 14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96" h="1406">
                  <a:moveTo>
                    <a:pt x="411" y="50"/>
                  </a:moveTo>
                  <a:lnTo>
                    <a:pt x="445" y="37"/>
                  </a:lnTo>
                  <a:lnTo>
                    <a:pt x="480" y="24"/>
                  </a:lnTo>
                  <a:lnTo>
                    <a:pt x="514" y="15"/>
                  </a:lnTo>
                  <a:lnTo>
                    <a:pt x="548" y="8"/>
                  </a:lnTo>
                  <a:lnTo>
                    <a:pt x="582" y="4"/>
                  </a:lnTo>
                  <a:lnTo>
                    <a:pt x="615" y="1"/>
                  </a:lnTo>
                  <a:lnTo>
                    <a:pt x="648" y="0"/>
                  </a:lnTo>
                  <a:lnTo>
                    <a:pt x="681" y="3"/>
                  </a:lnTo>
                  <a:lnTo>
                    <a:pt x="714" y="6"/>
                  </a:lnTo>
                  <a:lnTo>
                    <a:pt x="746" y="12"/>
                  </a:lnTo>
                  <a:lnTo>
                    <a:pt x="778" y="20"/>
                  </a:lnTo>
                  <a:lnTo>
                    <a:pt x="808" y="29"/>
                  </a:lnTo>
                  <a:lnTo>
                    <a:pt x="839" y="40"/>
                  </a:lnTo>
                  <a:lnTo>
                    <a:pt x="870" y="52"/>
                  </a:lnTo>
                  <a:lnTo>
                    <a:pt x="898" y="66"/>
                  </a:lnTo>
                  <a:lnTo>
                    <a:pt x="927" y="82"/>
                  </a:lnTo>
                  <a:lnTo>
                    <a:pt x="955" y="100"/>
                  </a:lnTo>
                  <a:lnTo>
                    <a:pt x="982" y="118"/>
                  </a:lnTo>
                  <a:lnTo>
                    <a:pt x="1008" y="139"/>
                  </a:lnTo>
                  <a:lnTo>
                    <a:pt x="1033" y="160"/>
                  </a:lnTo>
                  <a:lnTo>
                    <a:pt x="1057" y="183"/>
                  </a:lnTo>
                  <a:lnTo>
                    <a:pt x="1081" y="207"/>
                  </a:lnTo>
                  <a:lnTo>
                    <a:pt x="1103" y="232"/>
                  </a:lnTo>
                  <a:lnTo>
                    <a:pt x="1125" y="258"/>
                  </a:lnTo>
                  <a:lnTo>
                    <a:pt x="1144" y="285"/>
                  </a:lnTo>
                  <a:lnTo>
                    <a:pt x="1164" y="313"/>
                  </a:lnTo>
                  <a:lnTo>
                    <a:pt x="1182" y="342"/>
                  </a:lnTo>
                  <a:lnTo>
                    <a:pt x="1199" y="371"/>
                  </a:lnTo>
                  <a:lnTo>
                    <a:pt x="1213" y="402"/>
                  </a:lnTo>
                  <a:lnTo>
                    <a:pt x="1228" y="433"/>
                  </a:lnTo>
                  <a:lnTo>
                    <a:pt x="1241" y="464"/>
                  </a:lnTo>
                  <a:lnTo>
                    <a:pt x="1252" y="496"/>
                  </a:lnTo>
                  <a:lnTo>
                    <a:pt x="1271" y="561"/>
                  </a:lnTo>
                  <a:lnTo>
                    <a:pt x="1285" y="626"/>
                  </a:lnTo>
                  <a:lnTo>
                    <a:pt x="1293" y="690"/>
                  </a:lnTo>
                  <a:lnTo>
                    <a:pt x="1296" y="754"/>
                  </a:lnTo>
                  <a:lnTo>
                    <a:pt x="1293" y="817"/>
                  </a:lnTo>
                  <a:lnTo>
                    <a:pt x="1285" y="879"/>
                  </a:lnTo>
                  <a:lnTo>
                    <a:pt x="1271" y="939"/>
                  </a:lnTo>
                  <a:lnTo>
                    <a:pt x="1251" y="998"/>
                  </a:lnTo>
                  <a:lnTo>
                    <a:pt x="1225" y="1053"/>
                  </a:lnTo>
                  <a:lnTo>
                    <a:pt x="1193" y="1107"/>
                  </a:lnTo>
                  <a:lnTo>
                    <a:pt x="1156" y="1157"/>
                  </a:lnTo>
                  <a:lnTo>
                    <a:pt x="1111" y="1204"/>
                  </a:lnTo>
                  <a:lnTo>
                    <a:pt x="1060" y="1248"/>
                  </a:lnTo>
                  <a:lnTo>
                    <a:pt x="1003" y="1286"/>
                  </a:lnTo>
                  <a:lnTo>
                    <a:pt x="940" y="1321"/>
                  </a:lnTo>
                  <a:lnTo>
                    <a:pt x="870" y="1351"/>
                  </a:lnTo>
                  <a:lnTo>
                    <a:pt x="833" y="1363"/>
                  </a:lnTo>
                  <a:lnTo>
                    <a:pt x="797" y="1375"/>
                  </a:lnTo>
                  <a:lnTo>
                    <a:pt x="762" y="1384"/>
                  </a:lnTo>
                  <a:lnTo>
                    <a:pt x="728" y="1392"/>
                  </a:lnTo>
                  <a:lnTo>
                    <a:pt x="694" y="1399"/>
                  </a:lnTo>
                  <a:lnTo>
                    <a:pt x="661" y="1402"/>
                  </a:lnTo>
                  <a:lnTo>
                    <a:pt x="628" y="1405"/>
                  </a:lnTo>
                  <a:lnTo>
                    <a:pt x="596" y="1406"/>
                  </a:lnTo>
                  <a:lnTo>
                    <a:pt x="564" y="1406"/>
                  </a:lnTo>
                  <a:lnTo>
                    <a:pt x="534" y="1404"/>
                  </a:lnTo>
                  <a:lnTo>
                    <a:pt x="504" y="1401"/>
                  </a:lnTo>
                  <a:lnTo>
                    <a:pt x="475" y="1395"/>
                  </a:lnTo>
                  <a:lnTo>
                    <a:pt x="446" y="1388"/>
                  </a:lnTo>
                  <a:lnTo>
                    <a:pt x="419" y="1380"/>
                  </a:lnTo>
                  <a:lnTo>
                    <a:pt x="392" y="1371"/>
                  </a:lnTo>
                  <a:lnTo>
                    <a:pt x="366" y="1360"/>
                  </a:lnTo>
                  <a:lnTo>
                    <a:pt x="340" y="1347"/>
                  </a:lnTo>
                  <a:lnTo>
                    <a:pt x="315" y="1334"/>
                  </a:lnTo>
                  <a:lnTo>
                    <a:pt x="291" y="1318"/>
                  </a:lnTo>
                  <a:lnTo>
                    <a:pt x="268" y="1302"/>
                  </a:lnTo>
                  <a:lnTo>
                    <a:pt x="245" y="1284"/>
                  </a:lnTo>
                  <a:lnTo>
                    <a:pt x="224" y="1265"/>
                  </a:lnTo>
                  <a:lnTo>
                    <a:pt x="203" y="1243"/>
                  </a:lnTo>
                  <a:lnTo>
                    <a:pt x="183" y="1221"/>
                  </a:lnTo>
                  <a:lnTo>
                    <a:pt x="164" y="1199"/>
                  </a:lnTo>
                  <a:lnTo>
                    <a:pt x="145" y="1174"/>
                  </a:lnTo>
                  <a:lnTo>
                    <a:pt x="128" y="1148"/>
                  </a:lnTo>
                  <a:lnTo>
                    <a:pt x="111" y="1122"/>
                  </a:lnTo>
                  <a:lnTo>
                    <a:pt x="96" y="1093"/>
                  </a:lnTo>
                  <a:lnTo>
                    <a:pt x="81" y="1064"/>
                  </a:lnTo>
                  <a:lnTo>
                    <a:pt x="67" y="1033"/>
                  </a:lnTo>
                  <a:lnTo>
                    <a:pt x="54" y="1001"/>
                  </a:lnTo>
                  <a:lnTo>
                    <a:pt x="31" y="937"/>
                  </a:lnTo>
                  <a:lnTo>
                    <a:pt x="15" y="868"/>
                  </a:lnTo>
                  <a:lnTo>
                    <a:pt x="5" y="800"/>
                  </a:lnTo>
                  <a:lnTo>
                    <a:pt x="0" y="731"/>
                  </a:lnTo>
                  <a:lnTo>
                    <a:pt x="2" y="662"/>
                  </a:lnTo>
                  <a:lnTo>
                    <a:pt x="10" y="594"/>
                  </a:lnTo>
                  <a:lnTo>
                    <a:pt x="24" y="526"/>
                  </a:lnTo>
                  <a:lnTo>
                    <a:pt x="43" y="459"/>
                  </a:lnTo>
                  <a:lnTo>
                    <a:pt x="69" y="394"/>
                  </a:lnTo>
                  <a:lnTo>
                    <a:pt x="101" y="333"/>
                  </a:lnTo>
                  <a:lnTo>
                    <a:pt x="138" y="275"/>
                  </a:lnTo>
                  <a:lnTo>
                    <a:pt x="181" y="219"/>
                  </a:lnTo>
                  <a:lnTo>
                    <a:pt x="229" y="169"/>
                  </a:lnTo>
                  <a:lnTo>
                    <a:pt x="285" y="124"/>
                  </a:lnTo>
                  <a:lnTo>
                    <a:pt x="345" y="84"/>
                  </a:lnTo>
                  <a:lnTo>
                    <a:pt x="411" y="5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40">
              <a:extLst>
                <a:ext uri="{FF2B5EF4-FFF2-40B4-BE49-F238E27FC236}">
                  <a16:creationId xmlns:a16="http://schemas.microsoft.com/office/drawing/2014/main" id="{127CA097-3EAA-4079-8CC9-1DD41C8288E5}"/>
                </a:ext>
              </a:extLst>
            </p:cNvPr>
            <p:cNvSpPr>
              <a:spLocks/>
            </p:cNvSpPr>
            <p:nvPr/>
          </p:nvSpPr>
          <p:spPr bwMode="auto">
            <a:xfrm>
              <a:off x="2166" y="3705"/>
              <a:ext cx="116" cy="195"/>
            </a:xfrm>
            <a:custGeom>
              <a:avLst/>
              <a:gdLst>
                <a:gd name="T0" fmla="*/ 0 w 456"/>
                <a:gd name="T1" fmla="*/ 0 h 729"/>
                <a:gd name="T2" fmla="*/ 0 w 456"/>
                <a:gd name="T3" fmla="*/ 0 h 729"/>
                <a:gd name="T4" fmla="*/ 0 w 456"/>
                <a:gd name="T5" fmla="*/ 0 h 729"/>
                <a:gd name="T6" fmla="*/ 0 w 456"/>
                <a:gd name="T7" fmla="*/ 0 h 7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6" h="729">
                  <a:moveTo>
                    <a:pt x="0" y="0"/>
                  </a:moveTo>
                  <a:lnTo>
                    <a:pt x="418" y="729"/>
                  </a:lnTo>
                  <a:lnTo>
                    <a:pt x="456" y="7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41">
              <a:extLst>
                <a:ext uri="{FF2B5EF4-FFF2-40B4-BE49-F238E27FC236}">
                  <a16:creationId xmlns:a16="http://schemas.microsoft.com/office/drawing/2014/main" id="{6C2D7207-0681-4F73-AC43-BBF5284CC48C}"/>
                </a:ext>
              </a:extLst>
            </p:cNvPr>
            <p:cNvSpPr>
              <a:spLocks/>
            </p:cNvSpPr>
            <p:nvPr/>
          </p:nvSpPr>
          <p:spPr bwMode="auto">
            <a:xfrm rot="9115531">
              <a:off x="2168" y="3871"/>
              <a:ext cx="131" cy="59"/>
            </a:xfrm>
            <a:custGeom>
              <a:avLst/>
              <a:gdLst>
                <a:gd name="T0" fmla="*/ 0 w 514"/>
                <a:gd name="T1" fmla="*/ 0 h 220"/>
                <a:gd name="T2" fmla="*/ 0 w 514"/>
                <a:gd name="T3" fmla="*/ 0 h 220"/>
                <a:gd name="T4" fmla="*/ 0 w 514"/>
                <a:gd name="T5" fmla="*/ 0 h 220"/>
                <a:gd name="T6" fmla="*/ 0 w 514"/>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4" h="220">
                  <a:moveTo>
                    <a:pt x="0" y="164"/>
                  </a:moveTo>
                  <a:lnTo>
                    <a:pt x="514" y="0"/>
                  </a:lnTo>
                  <a:lnTo>
                    <a:pt x="5" y="220"/>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42">
              <a:extLst>
                <a:ext uri="{FF2B5EF4-FFF2-40B4-BE49-F238E27FC236}">
                  <a16:creationId xmlns:a16="http://schemas.microsoft.com/office/drawing/2014/main" id="{A7C3022A-DDB5-4832-97C9-5F7E9594EC79}"/>
                </a:ext>
              </a:extLst>
            </p:cNvPr>
            <p:cNvSpPr>
              <a:spLocks/>
            </p:cNvSpPr>
            <p:nvPr/>
          </p:nvSpPr>
          <p:spPr bwMode="auto">
            <a:xfrm>
              <a:off x="2223" y="3629"/>
              <a:ext cx="9" cy="61"/>
            </a:xfrm>
            <a:custGeom>
              <a:avLst/>
              <a:gdLst>
                <a:gd name="T0" fmla="*/ 0 w 27"/>
                <a:gd name="T1" fmla="*/ 0 h 181"/>
                <a:gd name="T2" fmla="*/ 0 w 27"/>
                <a:gd name="T3" fmla="*/ 0 h 181"/>
                <a:gd name="T4" fmla="*/ 0 w 27"/>
                <a:gd name="T5" fmla="*/ 0 h 181"/>
                <a:gd name="T6" fmla="*/ 0 w 27"/>
                <a:gd name="T7" fmla="*/ 0 h 181"/>
                <a:gd name="T8" fmla="*/ 0 w 27"/>
                <a:gd name="T9" fmla="*/ 0 h 181"/>
                <a:gd name="T10" fmla="*/ 0 w 27"/>
                <a:gd name="T11" fmla="*/ 0 h 181"/>
                <a:gd name="T12" fmla="*/ 0 w 27"/>
                <a:gd name="T13" fmla="*/ 0 h 181"/>
                <a:gd name="T14" fmla="*/ 0 w 27"/>
                <a:gd name="T15" fmla="*/ 0 h 181"/>
                <a:gd name="T16" fmla="*/ 0 w 27"/>
                <a:gd name="T17" fmla="*/ 0 h 181"/>
                <a:gd name="T18" fmla="*/ 0 w 27"/>
                <a:gd name="T19" fmla="*/ 0 h 181"/>
                <a:gd name="T20" fmla="*/ 0 w 27"/>
                <a:gd name="T21" fmla="*/ 0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1">
                  <a:moveTo>
                    <a:pt x="27" y="0"/>
                  </a:moveTo>
                  <a:lnTo>
                    <a:pt x="27" y="40"/>
                  </a:lnTo>
                  <a:lnTo>
                    <a:pt x="27" y="80"/>
                  </a:lnTo>
                  <a:lnTo>
                    <a:pt x="27" y="121"/>
                  </a:lnTo>
                  <a:lnTo>
                    <a:pt x="27" y="162"/>
                  </a:lnTo>
                  <a:lnTo>
                    <a:pt x="0" y="181"/>
                  </a:lnTo>
                  <a:lnTo>
                    <a:pt x="0" y="141"/>
                  </a:lnTo>
                  <a:lnTo>
                    <a:pt x="0" y="100"/>
                  </a:lnTo>
                  <a:lnTo>
                    <a:pt x="0" y="60"/>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43">
              <a:extLst>
                <a:ext uri="{FF2B5EF4-FFF2-40B4-BE49-F238E27FC236}">
                  <a16:creationId xmlns:a16="http://schemas.microsoft.com/office/drawing/2014/main" id="{65F9BB1E-2BA9-4CF3-9EB3-695BEBA912B3}"/>
                </a:ext>
              </a:extLst>
            </p:cNvPr>
            <p:cNvSpPr>
              <a:spLocks/>
            </p:cNvSpPr>
            <p:nvPr/>
          </p:nvSpPr>
          <p:spPr bwMode="auto">
            <a:xfrm>
              <a:off x="2242" y="3632"/>
              <a:ext cx="37" cy="65"/>
            </a:xfrm>
            <a:custGeom>
              <a:avLst/>
              <a:gdLst>
                <a:gd name="T0" fmla="*/ 0 w 110"/>
                <a:gd name="T1" fmla="*/ 0 h 197"/>
                <a:gd name="T2" fmla="*/ 0 w 110"/>
                <a:gd name="T3" fmla="*/ 0 h 197"/>
                <a:gd name="T4" fmla="*/ 0 w 110"/>
                <a:gd name="T5" fmla="*/ 0 h 197"/>
                <a:gd name="T6" fmla="*/ 0 w 110"/>
                <a:gd name="T7" fmla="*/ 0 h 197"/>
                <a:gd name="T8" fmla="*/ 0 w 110"/>
                <a:gd name="T9" fmla="*/ 0 h 197"/>
                <a:gd name="T10" fmla="*/ 0 w 110"/>
                <a:gd name="T11" fmla="*/ 0 h 197"/>
                <a:gd name="T12" fmla="*/ 0 w 110"/>
                <a:gd name="T13" fmla="*/ 0 h 197"/>
                <a:gd name="T14" fmla="*/ 0 w 110"/>
                <a:gd name="T15" fmla="*/ 0 h 197"/>
                <a:gd name="T16" fmla="*/ 0 w 110"/>
                <a:gd name="T17" fmla="*/ 0 h 197"/>
                <a:gd name="T18" fmla="*/ 0 w 110"/>
                <a:gd name="T19" fmla="*/ 0 h 197"/>
                <a:gd name="T20" fmla="*/ 0 w 110"/>
                <a:gd name="T21" fmla="*/ 0 h 197"/>
                <a:gd name="T22" fmla="*/ 0 w 110"/>
                <a:gd name="T23" fmla="*/ 0 h 197"/>
                <a:gd name="T24" fmla="*/ 0 w 110"/>
                <a:gd name="T25" fmla="*/ 0 h 197"/>
                <a:gd name="T26" fmla="*/ 0 w 110"/>
                <a:gd name="T27" fmla="*/ 0 h 197"/>
                <a:gd name="T28" fmla="*/ 0 w 110"/>
                <a:gd name="T29" fmla="*/ 0 h 197"/>
                <a:gd name="T30" fmla="*/ 0 w 110"/>
                <a:gd name="T31" fmla="*/ 0 h 197"/>
                <a:gd name="T32" fmla="*/ 0 w 110"/>
                <a:gd name="T33" fmla="*/ 0 h 197"/>
                <a:gd name="T34" fmla="*/ 0 w 110"/>
                <a:gd name="T35" fmla="*/ 0 h 197"/>
                <a:gd name="T36" fmla="*/ 0 w 110"/>
                <a:gd name="T37" fmla="*/ 0 h 197"/>
                <a:gd name="T38" fmla="*/ 0 w 110"/>
                <a:gd name="T39" fmla="*/ 0 h 197"/>
                <a:gd name="T40" fmla="*/ 0 w 110"/>
                <a:gd name="T41" fmla="*/ 0 h 197"/>
                <a:gd name="T42" fmla="*/ 0 w 110"/>
                <a:gd name="T43" fmla="*/ 0 h 197"/>
                <a:gd name="T44" fmla="*/ 0 w 110"/>
                <a:gd name="T45" fmla="*/ 0 h 197"/>
                <a:gd name="T46" fmla="*/ 0 w 110"/>
                <a:gd name="T47" fmla="*/ 0 h 197"/>
                <a:gd name="T48" fmla="*/ 0 w 110"/>
                <a:gd name="T49" fmla="*/ 0 h 197"/>
                <a:gd name="T50" fmla="*/ 0 w 110"/>
                <a:gd name="T51" fmla="*/ 0 h 197"/>
                <a:gd name="T52" fmla="*/ 0 w 110"/>
                <a:gd name="T53" fmla="*/ 0 h 197"/>
                <a:gd name="T54" fmla="*/ 0 w 110"/>
                <a:gd name="T55" fmla="*/ 0 h 197"/>
                <a:gd name="T56" fmla="*/ 0 w 110"/>
                <a:gd name="T57" fmla="*/ 0 h 197"/>
                <a:gd name="T58" fmla="*/ 0 w 110"/>
                <a:gd name="T59" fmla="*/ 0 h 197"/>
                <a:gd name="T60" fmla="*/ 0 w 110"/>
                <a:gd name="T61" fmla="*/ 0 h 197"/>
                <a:gd name="T62" fmla="*/ 0 w 110"/>
                <a:gd name="T63" fmla="*/ 0 h 197"/>
                <a:gd name="T64" fmla="*/ 0 w 110"/>
                <a:gd name="T65" fmla="*/ 0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0" h="197">
                  <a:moveTo>
                    <a:pt x="27" y="10"/>
                  </a:moveTo>
                  <a:lnTo>
                    <a:pt x="28" y="9"/>
                  </a:lnTo>
                  <a:lnTo>
                    <a:pt x="31" y="6"/>
                  </a:lnTo>
                  <a:lnTo>
                    <a:pt x="32" y="5"/>
                  </a:lnTo>
                  <a:lnTo>
                    <a:pt x="33" y="4"/>
                  </a:lnTo>
                  <a:lnTo>
                    <a:pt x="27" y="8"/>
                  </a:lnTo>
                  <a:lnTo>
                    <a:pt x="23" y="11"/>
                  </a:lnTo>
                  <a:lnTo>
                    <a:pt x="17" y="14"/>
                  </a:lnTo>
                  <a:lnTo>
                    <a:pt x="11" y="19"/>
                  </a:lnTo>
                  <a:lnTo>
                    <a:pt x="19" y="18"/>
                  </a:lnTo>
                  <a:lnTo>
                    <a:pt x="28" y="19"/>
                  </a:lnTo>
                  <a:lnTo>
                    <a:pt x="36" y="21"/>
                  </a:lnTo>
                  <a:lnTo>
                    <a:pt x="44" y="25"/>
                  </a:lnTo>
                  <a:lnTo>
                    <a:pt x="50" y="30"/>
                  </a:lnTo>
                  <a:lnTo>
                    <a:pt x="56" y="36"/>
                  </a:lnTo>
                  <a:lnTo>
                    <a:pt x="60" y="44"/>
                  </a:lnTo>
                  <a:lnTo>
                    <a:pt x="62" y="52"/>
                  </a:lnTo>
                  <a:lnTo>
                    <a:pt x="52" y="69"/>
                  </a:lnTo>
                  <a:lnTo>
                    <a:pt x="43" y="86"/>
                  </a:lnTo>
                  <a:lnTo>
                    <a:pt x="34" y="104"/>
                  </a:lnTo>
                  <a:lnTo>
                    <a:pt x="26" y="121"/>
                  </a:lnTo>
                  <a:lnTo>
                    <a:pt x="19" y="139"/>
                  </a:lnTo>
                  <a:lnTo>
                    <a:pt x="14" y="159"/>
                  </a:lnTo>
                  <a:lnTo>
                    <a:pt x="9" y="178"/>
                  </a:lnTo>
                  <a:lnTo>
                    <a:pt x="6" y="197"/>
                  </a:lnTo>
                  <a:lnTo>
                    <a:pt x="19" y="193"/>
                  </a:lnTo>
                  <a:lnTo>
                    <a:pt x="33" y="189"/>
                  </a:lnTo>
                  <a:lnTo>
                    <a:pt x="46" y="187"/>
                  </a:lnTo>
                  <a:lnTo>
                    <a:pt x="61" y="185"/>
                  </a:lnTo>
                  <a:lnTo>
                    <a:pt x="75" y="181"/>
                  </a:lnTo>
                  <a:lnTo>
                    <a:pt x="87" y="176"/>
                  </a:lnTo>
                  <a:lnTo>
                    <a:pt x="100" y="169"/>
                  </a:lnTo>
                  <a:lnTo>
                    <a:pt x="110" y="157"/>
                  </a:lnTo>
                  <a:lnTo>
                    <a:pt x="82" y="177"/>
                  </a:lnTo>
                  <a:lnTo>
                    <a:pt x="81" y="178"/>
                  </a:lnTo>
                  <a:lnTo>
                    <a:pt x="79" y="179"/>
                  </a:lnTo>
                  <a:lnTo>
                    <a:pt x="77" y="181"/>
                  </a:lnTo>
                  <a:lnTo>
                    <a:pt x="76" y="182"/>
                  </a:lnTo>
                  <a:lnTo>
                    <a:pt x="81" y="178"/>
                  </a:lnTo>
                  <a:lnTo>
                    <a:pt x="86" y="172"/>
                  </a:lnTo>
                  <a:lnTo>
                    <a:pt x="91" y="168"/>
                  </a:lnTo>
                  <a:lnTo>
                    <a:pt x="95" y="163"/>
                  </a:lnTo>
                  <a:lnTo>
                    <a:pt x="87" y="164"/>
                  </a:lnTo>
                  <a:lnTo>
                    <a:pt x="79" y="165"/>
                  </a:lnTo>
                  <a:lnTo>
                    <a:pt x="71" y="166"/>
                  </a:lnTo>
                  <a:lnTo>
                    <a:pt x="65" y="169"/>
                  </a:lnTo>
                  <a:lnTo>
                    <a:pt x="57" y="171"/>
                  </a:lnTo>
                  <a:lnTo>
                    <a:pt x="49" y="173"/>
                  </a:lnTo>
                  <a:lnTo>
                    <a:pt x="41" y="176"/>
                  </a:lnTo>
                  <a:lnTo>
                    <a:pt x="33" y="178"/>
                  </a:lnTo>
                  <a:lnTo>
                    <a:pt x="36" y="159"/>
                  </a:lnTo>
                  <a:lnTo>
                    <a:pt x="41" y="139"/>
                  </a:lnTo>
                  <a:lnTo>
                    <a:pt x="46" y="120"/>
                  </a:lnTo>
                  <a:lnTo>
                    <a:pt x="53" y="102"/>
                  </a:lnTo>
                  <a:lnTo>
                    <a:pt x="61" y="84"/>
                  </a:lnTo>
                  <a:lnTo>
                    <a:pt x="70" y="67"/>
                  </a:lnTo>
                  <a:lnTo>
                    <a:pt x="81" y="50"/>
                  </a:lnTo>
                  <a:lnTo>
                    <a:pt x="91" y="33"/>
                  </a:lnTo>
                  <a:lnTo>
                    <a:pt x="84" y="18"/>
                  </a:lnTo>
                  <a:lnTo>
                    <a:pt x="74" y="8"/>
                  </a:lnTo>
                  <a:lnTo>
                    <a:pt x="61" y="2"/>
                  </a:lnTo>
                  <a:lnTo>
                    <a:pt x="49" y="0"/>
                  </a:lnTo>
                  <a:lnTo>
                    <a:pt x="34" y="3"/>
                  </a:lnTo>
                  <a:lnTo>
                    <a:pt x="22" y="9"/>
                  </a:lnTo>
                  <a:lnTo>
                    <a:pt x="9" y="18"/>
                  </a:lnTo>
                  <a:lnTo>
                    <a:pt x="0" y="29"/>
                  </a:lnTo>
                  <a:lnTo>
                    <a:pt x="2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44">
              <a:extLst>
                <a:ext uri="{FF2B5EF4-FFF2-40B4-BE49-F238E27FC236}">
                  <a16:creationId xmlns:a16="http://schemas.microsoft.com/office/drawing/2014/main" id="{9864A585-801E-4801-B443-975D341CA006}"/>
                </a:ext>
              </a:extLst>
            </p:cNvPr>
            <p:cNvSpPr>
              <a:spLocks/>
            </p:cNvSpPr>
            <p:nvPr/>
          </p:nvSpPr>
          <p:spPr bwMode="auto">
            <a:xfrm>
              <a:off x="2228" y="3981"/>
              <a:ext cx="42" cy="74"/>
            </a:xfrm>
            <a:custGeom>
              <a:avLst/>
              <a:gdLst>
                <a:gd name="T0" fmla="*/ 0 w 124"/>
                <a:gd name="T1" fmla="*/ 0 h 222"/>
                <a:gd name="T2" fmla="*/ 0 w 124"/>
                <a:gd name="T3" fmla="*/ 0 h 222"/>
                <a:gd name="T4" fmla="*/ 0 w 124"/>
                <a:gd name="T5" fmla="*/ 0 h 222"/>
                <a:gd name="T6" fmla="*/ 0 w 124"/>
                <a:gd name="T7" fmla="*/ 0 h 222"/>
                <a:gd name="T8" fmla="*/ 0 w 124"/>
                <a:gd name="T9" fmla="*/ 0 h 222"/>
                <a:gd name="T10" fmla="*/ 0 w 124"/>
                <a:gd name="T11" fmla="*/ 0 h 222"/>
                <a:gd name="T12" fmla="*/ 0 w 124"/>
                <a:gd name="T13" fmla="*/ 0 h 222"/>
                <a:gd name="T14" fmla="*/ 0 w 124"/>
                <a:gd name="T15" fmla="*/ 0 h 222"/>
                <a:gd name="T16" fmla="*/ 0 w 124"/>
                <a:gd name="T17" fmla="*/ 0 h 222"/>
                <a:gd name="T18" fmla="*/ 0 w 124"/>
                <a:gd name="T19" fmla="*/ 0 h 222"/>
                <a:gd name="T20" fmla="*/ 0 w 124"/>
                <a:gd name="T21" fmla="*/ 0 h 222"/>
                <a:gd name="T22" fmla="*/ 0 w 124"/>
                <a:gd name="T23" fmla="*/ 0 h 222"/>
                <a:gd name="T24" fmla="*/ 0 w 124"/>
                <a:gd name="T25" fmla="*/ 0 h 222"/>
                <a:gd name="T26" fmla="*/ 0 w 124"/>
                <a:gd name="T27" fmla="*/ 0 h 222"/>
                <a:gd name="T28" fmla="*/ 0 w 124"/>
                <a:gd name="T29" fmla="*/ 0 h 222"/>
                <a:gd name="T30" fmla="*/ 0 w 124"/>
                <a:gd name="T31" fmla="*/ 0 h 222"/>
                <a:gd name="T32" fmla="*/ 0 w 124"/>
                <a:gd name="T33" fmla="*/ 0 h 222"/>
                <a:gd name="T34" fmla="*/ 0 w 124"/>
                <a:gd name="T35" fmla="*/ 0 h 222"/>
                <a:gd name="T36" fmla="*/ 0 w 124"/>
                <a:gd name="T37" fmla="*/ 0 h 222"/>
                <a:gd name="T38" fmla="*/ 0 w 124"/>
                <a:gd name="T39" fmla="*/ 0 h 222"/>
                <a:gd name="T40" fmla="*/ 0 w 124"/>
                <a:gd name="T41" fmla="*/ 0 h 222"/>
                <a:gd name="T42" fmla="*/ 0 w 124"/>
                <a:gd name="T43" fmla="*/ 0 h 222"/>
                <a:gd name="T44" fmla="*/ 0 w 124"/>
                <a:gd name="T45" fmla="*/ 0 h 222"/>
                <a:gd name="T46" fmla="*/ 0 w 124"/>
                <a:gd name="T47" fmla="*/ 0 h 222"/>
                <a:gd name="T48" fmla="*/ 0 w 124"/>
                <a:gd name="T49" fmla="*/ 0 h 222"/>
                <a:gd name="T50" fmla="*/ 0 w 124"/>
                <a:gd name="T51" fmla="*/ 0 h 222"/>
                <a:gd name="T52" fmla="*/ 0 w 124"/>
                <a:gd name="T53" fmla="*/ 0 h 222"/>
                <a:gd name="T54" fmla="*/ 0 w 124"/>
                <a:gd name="T55" fmla="*/ 0 h 222"/>
                <a:gd name="T56" fmla="*/ 0 w 124"/>
                <a:gd name="T57" fmla="*/ 0 h 222"/>
                <a:gd name="T58" fmla="*/ 0 w 124"/>
                <a:gd name="T59" fmla="*/ 0 h 222"/>
                <a:gd name="T60" fmla="*/ 0 w 124"/>
                <a:gd name="T61" fmla="*/ 0 h 222"/>
                <a:gd name="T62" fmla="*/ 0 w 124"/>
                <a:gd name="T63" fmla="*/ 0 h 222"/>
                <a:gd name="T64" fmla="*/ 0 w 124"/>
                <a:gd name="T65" fmla="*/ 0 h 222"/>
                <a:gd name="T66" fmla="*/ 0 w 124"/>
                <a:gd name="T67" fmla="*/ 0 h 222"/>
                <a:gd name="T68" fmla="*/ 0 w 124"/>
                <a:gd name="T69" fmla="*/ 0 h 2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4" h="222">
                  <a:moveTo>
                    <a:pt x="85" y="0"/>
                  </a:moveTo>
                  <a:lnTo>
                    <a:pt x="72" y="20"/>
                  </a:lnTo>
                  <a:lnTo>
                    <a:pt x="59" y="41"/>
                  </a:lnTo>
                  <a:lnTo>
                    <a:pt x="47" y="63"/>
                  </a:lnTo>
                  <a:lnTo>
                    <a:pt x="38" y="86"/>
                  </a:lnTo>
                  <a:lnTo>
                    <a:pt x="32" y="108"/>
                  </a:lnTo>
                  <a:lnTo>
                    <a:pt x="28" y="131"/>
                  </a:lnTo>
                  <a:lnTo>
                    <a:pt x="31" y="154"/>
                  </a:lnTo>
                  <a:lnTo>
                    <a:pt x="39" y="176"/>
                  </a:lnTo>
                  <a:lnTo>
                    <a:pt x="44" y="185"/>
                  </a:lnTo>
                  <a:lnTo>
                    <a:pt x="51" y="192"/>
                  </a:lnTo>
                  <a:lnTo>
                    <a:pt x="60" y="198"/>
                  </a:lnTo>
                  <a:lnTo>
                    <a:pt x="69" y="201"/>
                  </a:lnTo>
                  <a:lnTo>
                    <a:pt x="80" y="203"/>
                  </a:lnTo>
                  <a:lnTo>
                    <a:pt x="90" y="203"/>
                  </a:lnTo>
                  <a:lnTo>
                    <a:pt x="100" y="199"/>
                  </a:lnTo>
                  <a:lnTo>
                    <a:pt x="110" y="195"/>
                  </a:lnTo>
                  <a:lnTo>
                    <a:pt x="106" y="196"/>
                  </a:lnTo>
                  <a:lnTo>
                    <a:pt x="101" y="198"/>
                  </a:lnTo>
                  <a:lnTo>
                    <a:pt x="95" y="199"/>
                  </a:lnTo>
                  <a:lnTo>
                    <a:pt x="91" y="201"/>
                  </a:lnTo>
                  <a:lnTo>
                    <a:pt x="95" y="191"/>
                  </a:lnTo>
                  <a:lnTo>
                    <a:pt x="98" y="180"/>
                  </a:lnTo>
                  <a:lnTo>
                    <a:pt x="98" y="168"/>
                  </a:lnTo>
                  <a:lnTo>
                    <a:pt x="97" y="157"/>
                  </a:lnTo>
                  <a:lnTo>
                    <a:pt x="93" y="147"/>
                  </a:lnTo>
                  <a:lnTo>
                    <a:pt x="89" y="137"/>
                  </a:lnTo>
                  <a:lnTo>
                    <a:pt x="82" y="128"/>
                  </a:lnTo>
                  <a:lnTo>
                    <a:pt x="73" y="120"/>
                  </a:lnTo>
                  <a:lnTo>
                    <a:pt x="64" y="115"/>
                  </a:lnTo>
                  <a:lnTo>
                    <a:pt x="52" y="112"/>
                  </a:lnTo>
                  <a:lnTo>
                    <a:pt x="42" y="113"/>
                  </a:lnTo>
                  <a:lnTo>
                    <a:pt x="31" y="116"/>
                  </a:lnTo>
                  <a:lnTo>
                    <a:pt x="58" y="97"/>
                  </a:lnTo>
                  <a:lnTo>
                    <a:pt x="64" y="95"/>
                  </a:lnTo>
                  <a:lnTo>
                    <a:pt x="70" y="92"/>
                  </a:lnTo>
                  <a:lnTo>
                    <a:pt x="76" y="92"/>
                  </a:lnTo>
                  <a:lnTo>
                    <a:pt x="83" y="92"/>
                  </a:lnTo>
                  <a:lnTo>
                    <a:pt x="89" y="95"/>
                  </a:lnTo>
                  <a:lnTo>
                    <a:pt x="94" y="97"/>
                  </a:lnTo>
                  <a:lnTo>
                    <a:pt x="99" y="100"/>
                  </a:lnTo>
                  <a:lnTo>
                    <a:pt x="103" y="104"/>
                  </a:lnTo>
                  <a:lnTo>
                    <a:pt x="116" y="120"/>
                  </a:lnTo>
                  <a:lnTo>
                    <a:pt x="123" y="137"/>
                  </a:lnTo>
                  <a:lnTo>
                    <a:pt x="124" y="156"/>
                  </a:lnTo>
                  <a:lnTo>
                    <a:pt x="120" y="174"/>
                  </a:lnTo>
                  <a:lnTo>
                    <a:pt x="116" y="185"/>
                  </a:lnTo>
                  <a:lnTo>
                    <a:pt x="109" y="196"/>
                  </a:lnTo>
                  <a:lnTo>
                    <a:pt x="100" y="205"/>
                  </a:lnTo>
                  <a:lnTo>
                    <a:pt x="90" y="212"/>
                  </a:lnTo>
                  <a:lnTo>
                    <a:pt x="78" y="217"/>
                  </a:lnTo>
                  <a:lnTo>
                    <a:pt x="67" y="221"/>
                  </a:lnTo>
                  <a:lnTo>
                    <a:pt x="55" y="222"/>
                  </a:lnTo>
                  <a:lnTo>
                    <a:pt x="42" y="220"/>
                  </a:lnTo>
                  <a:lnTo>
                    <a:pt x="28" y="215"/>
                  </a:lnTo>
                  <a:lnTo>
                    <a:pt x="18" y="207"/>
                  </a:lnTo>
                  <a:lnTo>
                    <a:pt x="10" y="198"/>
                  </a:lnTo>
                  <a:lnTo>
                    <a:pt x="5" y="187"/>
                  </a:lnTo>
                  <a:lnTo>
                    <a:pt x="1" y="175"/>
                  </a:lnTo>
                  <a:lnTo>
                    <a:pt x="0" y="163"/>
                  </a:lnTo>
                  <a:lnTo>
                    <a:pt x="1" y="149"/>
                  </a:lnTo>
                  <a:lnTo>
                    <a:pt x="4" y="137"/>
                  </a:lnTo>
                  <a:lnTo>
                    <a:pt x="8" y="121"/>
                  </a:lnTo>
                  <a:lnTo>
                    <a:pt x="13" y="105"/>
                  </a:lnTo>
                  <a:lnTo>
                    <a:pt x="17" y="89"/>
                  </a:lnTo>
                  <a:lnTo>
                    <a:pt x="24" y="74"/>
                  </a:lnTo>
                  <a:lnTo>
                    <a:pt x="31" y="61"/>
                  </a:lnTo>
                  <a:lnTo>
                    <a:pt x="39" y="46"/>
                  </a:lnTo>
                  <a:lnTo>
                    <a:pt x="48" y="33"/>
                  </a:lnTo>
                  <a:lnTo>
                    <a:pt x="58" y="21"/>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45">
              <a:extLst>
                <a:ext uri="{FF2B5EF4-FFF2-40B4-BE49-F238E27FC236}">
                  <a16:creationId xmlns:a16="http://schemas.microsoft.com/office/drawing/2014/main" id="{5ED1B3A8-C0CE-4417-866F-4A96583F2917}"/>
                </a:ext>
              </a:extLst>
            </p:cNvPr>
            <p:cNvSpPr>
              <a:spLocks/>
            </p:cNvSpPr>
            <p:nvPr/>
          </p:nvSpPr>
          <p:spPr bwMode="auto">
            <a:xfrm>
              <a:off x="2050" y="3831"/>
              <a:ext cx="43" cy="71"/>
            </a:xfrm>
            <a:custGeom>
              <a:avLst/>
              <a:gdLst>
                <a:gd name="T0" fmla="*/ 0 w 128"/>
                <a:gd name="T1" fmla="*/ 0 h 212"/>
                <a:gd name="T2" fmla="*/ 0 w 128"/>
                <a:gd name="T3" fmla="*/ 0 h 212"/>
                <a:gd name="T4" fmla="*/ 0 w 128"/>
                <a:gd name="T5" fmla="*/ 0 h 212"/>
                <a:gd name="T6" fmla="*/ 0 w 128"/>
                <a:gd name="T7" fmla="*/ 0 h 212"/>
                <a:gd name="T8" fmla="*/ 0 w 128"/>
                <a:gd name="T9" fmla="*/ 0 h 212"/>
                <a:gd name="T10" fmla="*/ 0 w 128"/>
                <a:gd name="T11" fmla="*/ 0 h 212"/>
                <a:gd name="T12" fmla="*/ 0 w 128"/>
                <a:gd name="T13" fmla="*/ 0 h 212"/>
                <a:gd name="T14" fmla="*/ 0 w 128"/>
                <a:gd name="T15" fmla="*/ 0 h 212"/>
                <a:gd name="T16" fmla="*/ 0 w 128"/>
                <a:gd name="T17" fmla="*/ 0 h 212"/>
                <a:gd name="T18" fmla="*/ 0 w 128"/>
                <a:gd name="T19" fmla="*/ 0 h 212"/>
                <a:gd name="T20" fmla="*/ 0 w 128"/>
                <a:gd name="T21" fmla="*/ 0 h 212"/>
                <a:gd name="T22" fmla="*/ 0 w 128"/>
                <a:gd name="T23" fmla="*/ 0 h 212"/>
                <a:gd name="T24" fmla="*/ 0 w 128"/>
                <a:gd name="T25" fmla="*/ 0 h 212"/>
                <a:gd name="T26" fmla="*/ 0 w 128"/>
                <a:gd name="T27" fmla="*/ 0 h 212"/>
                <a:gd name="T28" fmla="*/ 0 w 128"/>
                <a:gd name="T29" fmla="*/ 0 h 212"/>
                <a:gd name="T30" fmla="*/ 0 w 128"/>
                <a:gd name="T31" fmla="*/ 0 h 212"/>
                <a:gd name="T32" fmla="*/ 0 w 128"/>
                <a:gd name="T33" fmla="*/ 0 h 212"/>
                <a:gd name="T34" fmla="*/ 0 w 128"/>
                <a:gd name="T35" fmla="*/ 0 h 212"/>
                <a:gd name="T36" fmla="*/ 0 w 128"/>
                <a:gd name="T37" fmla="*/ 0 h 212"/>
                <a:gd name="T38" fmla="*/ 0 w 128"/>
                <a:gd name="T39" fmla="*/ 0 h 212"/>
                <a:gd name="T40" fmla="*/ 0 w 128"/>
                <a:gd name="T41" fmla="*/ 0 h 212"/>
                <a:gd name="T42" fmla="*/ 0 w 128"/>
                <a:gd name="T43" fmla="*/ 0 h 212"/>
                <a:gd name="T44" fmla="*/ 0 w 128"/>
                <a:gd name="T45" fmla="*/ 0 h 212"/>
                <a:gd name="T46" fmla="*/ 0 w 128"/>
                <a:gd name="T47" fmla="*/ 0 h 212"/>
                <a:gd name="T48" fmla="*/ 0 w 128"/>
                <a:gd name="T49" fmla="*/ 0 h 212"/>
                <a:gd name="T50" fmla="*/ 0 w 128"/>
                <a:gd name="T51" fmla="*/ 0 h 212"/>
                <a:gd name="T52" fmla="*/ 0 w 128"/>
                <a:gd name="T53" fmla="*/ 0 h 212"/>
                <a:gd name="T54" fmla="*/ 0 w 128"/>
                <a:gd name="T55" fmla="*/ 0 h 212"/>
                <a:gd name="T56" fmla="*/ 0 w 128"/>
                <a:gd name="T57" fmla="*/ 0 h 212"/>
                <a:gd name="T58" fmla="*/ 0 w 128"/>
                <a:gd name="T59" fmla="*/ 0 h 212"/>
                <a:gd name="T60" fmla="*/ 0 w 128"/>
                <a:gd name="T61" fmla="*/ 0 h 212"/>
                <a:gd name="T62" fmla="*/ 0 w 128"/>
                <a:gd name="T63" fmla="*/ 0 h 212"/>
                <a:gd name="T64" fmla="*/ 0 w 128"/>
                <a:gd name="T65" fmla="*/ 0 h 212"/>
                <a:gd name="T66" fmla="*/ 0 w 128"/>
                <a:gd name="T67" fmla="*/ 0 h 212"/>
                <a:gd name="T68" fmla="*/ 0 w 128"/>
                <a:gd name="T69" fmla="*/ 0 h 2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8" h="212">
                  <a:moveTo>
                    <a:pt x="12" y="212"/>
                  </a:moveTo>
                  <a:lnTo>
                    <a:pt x="29" y="195"/>
                  </a:lnTo>
                  <a:lnTo>
                    <a:pt x="46" y="177"/>
                  </a:lnTo>
                  <a:lnTo>
                    <a:pt x="61" y="158"/>
                  </a:lnTo>
                  <a:lnTo>
                    <a:pt x="74" y="137"/>
                  </a:lnTo>
                  <a:lnTo>
                    <a:pt x="86" y="117"/>
                  </a:lnTo>
                  <a:lnTo>
                    <a:pt x="93" y="94"/>
                  </a:lnTo>
                  <a:lnTo>
                    <a:pt x="95" y="71"/>
                  </a:lnTo>
                  <a:lnTo>
                    <a:pt x="91" y="49"/>
                  </a:lnTo>
                  <a:lnTo>
                    <a:pt x="88" y="40"/>
                  </a:lnTo>
                  <a:lnTo>
                    <a:pt x="82" y="31"/>
                  </a:lnTo>
                  <a:lnTo>
                    <a:pt x="74" y="24"/>
                  </a:lnTo>
                  <a:lnTo>
                    <a:pt x="65" y="19"/>
                  </a:lnTo>
                  <a:lnTo>
                    <a:pt x="55" y="16"/>
                  </a:lnTo>
                  <a:lnTo>
                    <a:pt x="45" y="15"/>
                  </a:lnTo>
                  <a:lnTo>
                    <a:pt x="35" y="15"/>
                  </a:lnTo>
                  <a:lnTo>
                    <a:pt x="23" y="18"/>
                  </a:lnTo>
                  <a:lnTo>
                    <a:pt x="29" y="17"/>
                  </a:lnTo>
                  <a:lnTo>
                    <a:pt x="35" y="16"/>
                  </a:lnTo>
                  <a:lnTo>
                    <a:pt x="39" y="16"/>
                  </a:lnTo>
                  <a:lnTo>
                    <a:pt x="45" y="15"/>
                  </a:lnTo>
                  <a:lnTo>
                    <a:pt x="38" y="25"/>
                  </a:lnTo>
                  <a:lnTo>
                    <a:pt x="35" y="35"/>
                  </a:lnTo>
                  <a:lnTo>
                    <a:pt x="32" y="45"/>
                  </a:lnTo>
                  <a:lnTo>
                    <a:pt x="31" y="57"/>
                  </a:lnTo>
                  <a:lnTo>
                    <a:pt x="32" y="68"/>
                  </a:lnTo>
                  <a:lnTo>
                    <a:pt x="35" y="78"/>
                  </a:lnTo>
                  <a:lnTo>
                    <a:pt x="40" y="88"/>
                  </a:lnTo>
                  <a:lnTo>
                    <a:pt x="47" y="98"/>
                  </a:lnTo>
                  <a:lnTo>
                    <a:pt x="55" y="104"/>
                  </a:lnTo>
                  <a:lnTo>
                    <a:pt x="65" y="109"/>
                  </a:lnTo>
                  <a:lnTo>
                    <a:pt x="76" y="110"/>
                  </a:lnTo>
                  <a:lnTo>
                    <a:pt x="88" y="109"/>
                  </a:lnTo>
                  <a:lnTo>
                    <a:pt x="56" y="122"/>
                  </a:lnTo>
                  <a:lnTo>
                    <a:pt x="49" y="124"/>
                  </a:lnTo>
                  <a:lnTo>
                    <a:pt x="44" y="125"/>
                  </a:lnTo>
                  <a:lnTo>
                    <a:pt x="37" y="124"/>
                  </a:lnTo>
                  <a:lnTo>
                    <a:pt x="31" y="121"/>
                  </a:lnTo>
                  <a:lnTo>
                    <a:pt x="26" y="119"/>
                  </a:lnTo>
                  <a:lnTo>
                    <a:pt x="21" y="116"/>
                  </a:lnTo>
                  <a:lnTo>
                    <a:pt x="17" y="111"/>
                  </a:lnTo>
                  <a:lnTo>
                    <a:pt x="12" y="107"/>
                  </a:lnTo>
                  <a:lnTo>
                    <a:pt x="3" y="90"/>
                  </a:lnTo>
                  <a:lnTo>
                    <a:pt x="0" y="71"/>
                  </a:lnTo>
                  <a:lnTo>
                    <a:pt x="2" y="53"/>
                  </a:lnTo>
                  <a:lnTo>
                    <a:pt x="10" y="35"/>
                  </a:lnTo>
                  <a:lnTo>
                    <a:pt x="17" y="25"/>
                  </a:lnTo>
                  <a:lnTo>
                    <a:pt x="26" y="17"/>
                  </a:lnTo>
                  <a:lnTo>
                    <a:pt x="36" y="10"/>
                  </a:lnTo>
                  <a:lnTo>
                    <a:pt x="47" y="4"/>
                  </a:lnTo>
                  <a:lnTo>
                    <a:pt x="60" y="1"/>
                  </a:lnTo>
                  <a:lnTo>
                    <a:pt x="72" y="0"/>
                  </a:lnTo>
                  <a:lnTo>
                    <a:pt x="85" y="1"/>
                  </a:lnTo>
                  <a:lnTo>
                    <a:pt x="96" y="6"/>
                  </a:lnTo>
                  <a:lnTo>
                    <a:pt x="109" y="14"/>
                  </a:lnTo>
                  <a:lnTo>
                    <a:pt x="116" y="23"/>
                  </a:lnTo>
                  <a:lnTo>
                    <a:pt x="123" y="33"/>
                  </a:lnTo>
                  <a:lnTo>
                    <a:pt x="127" y="45"/>
                  </a:lnTo>
                  <a:lnTo>
                    <a:pt x="128" y="58"/>
                  </a:lnTo>
                  <a:lnTo>
                    <a:pt x="127" y="70"/>
                  </a:lnTo>
                  <a:lnTo>
                    <a:pt x="123" y="83"/>
                  </a:lnTo>
                  <a:lnTo>
                    <a:pt x="119" y="95"/>
                  </a:lnTo>
                  <a:lnTo>
                    <a:pt x="112" y="110"/>
                  </a:lnTo>
                  <a:lnTo>
                    <a:pt x="104" y="124"/>
                  </a:lnTo>
                  <a:lnTo>
                    <a:pt x="96" y="137"/>
                  </a:lnTo>
                  <a:lnTo>
                    <a:pt x="87" y="151"/>
                  </a:lnTo>
                  <a:lnTo>
                    <a:pt x="78" y="163"/>
                  </a:lnTo>
                  <a:lnTo>
                    <a:pt x="67" y="176"/>
                  </a:lnTo>
                  <a:lnTo>
                    <a:pt x="55" y="187"/>
                  </a:lnTo>
                  <a:lnTo>
                    <a:pt x="43" y="197"/>
                  </a:lnTo>
                  <a:lnTo>
                    <a:pt x="12"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46">
              <a:extLst>
                <a:ext uri="{FF2B5EF4-FFF2-40B4-BE49-F238E27FC236}">
                  <a16:creationId xmlns:a16="http://schemas.microsoft.com/office/drawing/2014/main" id="{F6BDDA43-3141-438B-8621-01323658F751}"/>
                </a:ext>
              </a:extLst>
            </p:cNvPr>
            <p:cNvSpPr>
              <a:spLocks/>
            </p:cNvSpPr>
            <p:nvPr/>
          </p:nvSpPr>
          <p:spPr bwMode="auto">
            <a:xfrm>
              <a:off x="2414" y="3795"/>
              <a:ext cx="40" cy="76"/>
            </a:xfrm>
            <a:custGeom>
              <a:avLst/>
              <a:gdLst>
                <a:gd name="T0" fmla="*/ 0 w 120"/>
                <a:gd name="T1" fmla="*/ 0 h 229"/>
                <a:gd name="T2" fmla="*/ 0 w 120"/>
                <a:gd name="T3" fmla="*/ 0 h 229"/>
                <a:gd name="T4" fmla="*/ 0 w 120"/>
                <a:gd name="T5" fmla="*/ 0 h 229"/>
                <a:gd name="T6" fmla="*/ 0 w 120"/>
                <a:gd name="T7" fmla="*/ 0 h 229"/>
                <a:gd name="T8" fmla="*/ 0 w 120"/>
                <a:gd name="T9" fmla="*/ 0 h 229"/>
                <a:gd name="T10" fmla="*/ 0 w 120"/>
                <a:gd name="T11" fmla="*/ 0 h 229"/>
                <a:gd name="T12" fmla="*/ 0 w 120"/>
                <a:gd name="T13" fmla="*/ 0 h 229"/>
                <a:gd name="T14" fmla="*/ 0 w 120"/>
                <a:gd name="T15" fmla="*/ 0 h 229"/>
                <a:gd name="T16" fmla="*/ 0 w 120"/>
                <a:gd name="T17" fmla="*/ 0 h 229"/>
                <a:gd name="T18" fmla="*/ 0 w 120"/>
                <a:gd name="T19" fmla="*/ 0 h 229"/>
                <a:gd name="T20" fmla="*/ 0 w 120"/>
                <a:gd name="T21" fmla="*/ 0 h 229"/>
                <a:gd name="T22" fmla="*/ 0 w 120"/>
                <a:gd name="T23" fmla="*/ 0 h 229"/>
                <a:gd name="T24" fmla="*/ 0 w 120"/>
                <a:gd name="T25" fmla="*/ 0 h 229"/>
                <a:gd name="T26" fmla="*/ 0 w 120"/>
                <a:gd name="T27" fmla="*/ 0 h 229"/>
                <a:gd name="T28" fmla="*/ 0 w 120"/>
                <a:gd name="T29" fmla="*/ 0 h 229"/>
                <a:gd name="T30" fmla="*/ 0 w 120"/>
                <a:gd name="T31" fmla="*/ 0 h 229"/>
                <a:gd name="T32" fmla="*/ 0 w 120"/>
                <a:gd name="T33" fmla="*/ 0 h 229"/>
                <a:gd name="T34" fmla="*/ 0 w 120"/>
                <a:gd name="T35" fmla="*/ 0 h 229"/>
                <a:gd name="T36" fmla="*/ 0 w 120"/>
                <a:gd name="T37" fmla="*/ 0 h 229"/>
                <a:gd name="T38" fmla="*/ 0 w 120"/>
                <a:gd name="T39" fmla="*/ 0 h 229"/>
                <a:gd name="T40" fmla="*/ 0 w 120"/>
                <a:gd name="T41" fmla="*/ 0 h 229"/>
                <a:gd name="T42" fmla="*/ 0 w 120"/>
                <a:gd name="T43" fmla="*/ 0 h 229"/>
                <a:gd name="T44" fmla="*/ 0 w 120"/>
                <a:gd name="T45" fmla="*/ 0 h 229"/>
                <a:gd name="T46" fmla="*/ 0 w 120"/>
                <a:gd name="T47" fmla="*/ 0 h 229"/>
                <a:gd name="T48" fmla="*/ 0 w 120"/>
                <a:gd name="T49" fmla="*/ 0 h 229"/>
                <a:gd name="T50" fmla="*/ 0 w 120"/>
                <a:gd name="T51" fmla="*/ 0 h 229"/>
                <a:gd name="T52" fmla="*/ 0 w 120"/>
                <a:gd name="T53" fmla="*/ 0 h 229"/>
                <a:gd name="T54" fmla="*/ 0 w 120"/>
                <a:gd name="T55" fmla="*/ 0 h 229"/>
                <a:gd name="T56" fmla="*/ 0 w 120"/>
                <a:gd name="T57" fmla="*/ 0 h 229"/>
                <a:gd name="T58" fmla="*/ 0 w 120"/>
                <a:gd name="T59" fmla="*/ 0 h 229"/>
                <a:gd name="T60" fmla="*/ 0 w 120"/>
                <a:gd name="T61" fmla="*/ 0 h 229"/>
                <a:gd name="T62" fmla="*/ 0 w 120"/>
                <a:gd name="T63" fmla="*/ 0 h 229"/>
                <a:gd name="T64" fmla="*/ 0 w 120"/>
                <a:gd name="T65" fmla="*/ 0 h 229"/>
                <a:gd name="T66" fmla="*/ 0 w 120"/>
                <a:gd name="T67" fmla="*/ 0 h 229"/>
                <a:gd name="T68" fmla="*/ 0 w 120"/>
                <a:gd name="T69" fmla="*/ 0 h 229"/>
                <a:gd name="T70" fmla="*/ 0 w 120"/>
                <a:gd name="T71" fmla="*/ 0 h 229"/>
                <a:gd name="T72" fmla="*/ 0 w 120"/>
                <a:gd name="T73" fmla="*/ 0 h 2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0" h="229">
                  <a:moveTo>
                    <a:pt x="41" y="6"/>
                  </a:moveTo>
                  <a:lnTo>
                    <a:pt x="46" y="4"/>
                  </a:lnTo>
                  <a:lnTo>
                    <a:pt x="50" y="2"/>
                  </a:lnTo>
                  <a:lnTo>
                    <a:pt x="55" y="1"/>
                  </a:lnTo>
                  <a:lnTo>
                    <a:pt x="60" y="0"/>
                  </a:lnTo>
                  <a:lnTo>
                    <a:pt x="64" y="0"/>
                  </a:lnTo>
                  <a:lnTo>
                    <a:pt x="69" y="0"/>
                  </a:lnTo>
                  <a:lnTo>
                    <a:pt x="72" y="1"/>
                  </a:lnTo>
                  <a:lnTo>
                    <a:pt x="77" y="2"/>
                  </a:lnTo>
                  <a:lnTo>
                    <a:pt x="94" y="18"/>
                  </a:lnTo>
                  <a:lnTo>
                    <a:pt x="97" y="41"/>
                  </a:lnTo>
                  <a:lnTo>
                    <a:pt x="91" y="63"/>
                  </a:lnTo>
                  <a:lnTo>
                    <a:pt x="77" y="84"/>
                  </a:lnTo>
                  <a:lnTo>
                    <a:pt x="81" y="84"/>
                  </a:lnTo>
                  <a:lnTo>
                    <a:pt x="86" y="85"/>
                  </a:lnTo>
                  <a:lnTo>
                    <a:pt x="91" y="85"/>
                  </a:lnTo>
                  <a:lnTo>
                    <a:pt x="96" y="84"/>
                  </a:lnTo>
                  <a:lnTo>
                    <a:pt x="100" y="84"/>
                  </a:lnTo>
                  <a:lnTo>
                    <a:pt x="105" y="85"/>
                  </a:lnTo>
                  <a:lnTo>
                    <a:pt x="108" y="86"/>
                  </a:lnTo>
                  <a:lnTo>
                    <a:pt x="111" y="87"/>
                  </a:lnTo>
                  <a:lnTo>
                    <a:pt x="117" y="99"/>
                  </a:lnTo>
                  <a:lnTo>
                    <a:pt x="120" y="111"/>
                  </a:lnTo>
                  <a:lnTo>
                    <a:pt x="119" y="124"/>
                  </a:lnTo>
                  <a:lnTo>
                    <a:pt x="114" y="136"/>
                  </a:lnTo>
                  <a:lnTo>
                    <a:pt x="107" y="150"/>
                  </a:lnTo>
                  <a:lnTo>
                    <a:pt x="99" y="161"/>
                  </a:lnTo>
                  <a:lnTo>
                    <a:pt x="90" y="172"/>
                  </a:lnTo>
                  <a:lnTo>
                    <a:pt x="81" y="183"/>
                  </a:lnTo>
                  <a:lnTo>
                    <a:pt x="72" y="191"/>
                  </a:lnTo>
                  <a:lnTo>
                    <a:pt x="63" y="197"/>
                  </a:lnTo>
                  <a:lnTo>
                    <a:pt x="53" y="204"/>
                  </a:lnTo>
                  <a:lnTo>
                    <a:pt x="42" y="210"/>
                  </a:lnTo>
                  <a:lnTo>
                    <a:pt x="32" y="214"/>
                  </a:lnTo>
                  <a:lnTo>
                    <a:pt x="22" y="220"/>
                  </a:lnTo>
                  <a:lnTo>
                    <a:pt x="11" y="225"/>
                  </a:lnTo>
                  <a:lnTo>
                    <a:pt x="0" y="229"/>
                  </a:lnTo>
                  <a:lnTo>
                    <a:pt x="28" y="210"/>
                  </a:lnTo>
                  <a:lnTo>
                    <a:pt x="33" y="208"/>
                  </a:lnTo>
                  <a:lnTo>
                    <a:pt x="39" y="205"/>
                  </a:lnTo>
                  <a:lnTo>
                    <a:pt x="45" y="203"/>
                  </a:lnTo>
                  <a:lnTo>
                    <a:pt x="52" y="200"/>
                  </a:lnTo>
                  <a:lnTo>
                    <a:pt x="57" y="197"/>
                  </a:lnTo>
                  <a:lnTo>
                    <a:pt x="63" y="195"/>
                  </a:lnTo>
                  <a:lnTo>
                    <a:pt x="69" y="192"/>
                  </a:lnTo>
                  <a:lnTo>
                    <a:pt x="74" y="189"/>
                  </a:lnTo>
                  <a:lnTo>
                    <a:pt x="70" y="193"/>
                  </a:lnTo>
                  <a:lnTo>
                    <a:pt x="64" y="196"/>
                  </a:lnTo>
                  <a:lnTo>
                    <a:pt x="60" y="200"/>
                  </a:lnTo>
                  <a:lnTo>
                    <a:pt x="54" y="203"/>
                  </a:lnTo>
                  <a:lnTo>
                    <a:pt x="62" y="193"/>
                  </a:lnTo>
                  <a:lnTo>
                    <a:pt x="70" y="182"/>
                  </a:lnTo>
                  <a:lnTo>
                    <a:pt x="79" y="170"/>
                  </a:lnTo>
                  <a:lnTo>
                    <a:pt x="86" y="158"/>
                  </a:lnTo>
                  <a:lnTo>
                    <a:pt x="90" y="145"/>
                  </a:lnTo>
                  <a:lnTo>
                    <a:pt x="92" y="133"/>
                  </a:lnTo>
                  <a:lnTo>
                    <a:pt x="90" y="120"/>
                  </a:lnTo>
                  <a:lnTo>
                    <a:pt x="82" y="107"/>
                  </a:lnTo>
                  <a:lnTo>
                    <a:pt x="77" y="103"/>
                  </a:lnTo>
                  <a:lnTo>
                    <a:pt x="69" y="103"/>
                  </a:lnTo>
                  <a:lnTo>
                    <a:pt x="58" y="104"/>
                  </a:lnTo>
                  <a:lnTo>
                    <a:pt x="49" y="103"/>
                  </a:lnTo>
                  <a:lnTo>
                    <a:pt x="63" y="84"/>
                  </a:lnTo>
                  <a:lnTo>
                    <a:pt x="70" y="60"/>
                  </a:lnTo>
                  <a:lnTo>
                    <a:pt x="65" y="39"/>
                  </a:lnTo>
                  <a:lnTo>
                    <a:pt x="48" y="23"/>
                  </a:lnTo>
                  <a:lnTo>
                    <a:pt x="45" y="20"/>
                  </a:lnTo>
                  <a:lnTo>
                    <a:pt x="40" y="20"/>
                  </a:lnTo>
                  <a:lnTo>
                    <a:pt x="36" y="19"/>
                  </a:lnTo>
                  <a:lnTo>
                    <a:pt x="31" y="20"/>
                  </a:lnTo>
                  <a:lnTo>
                    <a:pt x="27" y="22"/>
                  </a:lnTo>
                  <a:lnTo>
                    <a:pt x="22" y="23"/>
                  </a:lnTo>
                  <a:lnTo>
                    <a:pt x="18" y="24"/>
                  </a:lnTo>
                  <a:lnTo>
                    <a:pt x="13" y="26"/>
                  </a:lnTo>
                  <a:lnTo>
                    <a:pt x="4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47">
              <a:extLst>
                <a:ext uri="{FF2B5EF4-FFF2-40B4-BE49-F238E27FC236}">
                  <a16:creationId xmlns:a16="http://schemas.microsoft.com/office/drawing/2014/main" id="{0C299C07-1F98-4EB2-8FE9-37D4EDFC9677}"/>
                </a:ext>
              </a:extLst>
            </p:cNvPr>
            <p:cNvSpPr>
              <a:spLocks/>
            </p:cNvSpPr>
            <p:nvPr/>
          </p:nvSpPr>
          <p:spPr bwMode="auto">
            <a:xfrm>
              <a:off x="2332" y="3661"/>
              <a:ext cx="9" cy="62"/>
            </a:xfrm>
            <a:custGeom>
              <a:avLst/>
              <a:gdLst>
                <a:gd name="T0" fmla="*/ 0 w 27"/>
                <a:gd name="T1" fmla="*/ 0 h 186"/>
                <a:gd name="T2" fmla="*/ 0 w 27"/>
                <a:gd name="T3" fmla="*/ 0 h 186"/>
                <a:gd name="T4" fmla="*/ 0 w 27"/>
                <a:gd name="T5" fmla="*/ 0 h 186"/>
                <a:gd name="T6" fmla="*/ 0 w 27"/>
                <a:gd name="T7" fmla="*/ 0 h 186"/>
                <a:gd name="T8" fmla="*/ 0 w 27"/>
                <a:gd name="T9" fmla="*/ 0 h 186"/>
                <a:gd name="T10" fmla="*/ 0 w 27"/>
                <a:gd name="T11" fmla="*/ 0 h 186"/>
                <a:gd name="T12" fmla="*/ 0 w 27"/>
                <a:gd name="T13" fmla="*/ 0 h 186"/>
                <a:gd name="T14" fmla="*/ 0 w 27"/>
                <a:gd name="T15" fmla="*/ 0 h 186"/>
                <a:gd name="T16" fmla="*/ 0 w 27"/>
                <a:gd name="T17" fmla="*/ 0 h 186"/>
                <a:gd name="T18" fmla="*/ 0 w 27"/>
                <a:gd name="T19" fmla="*/ 0 h 186"/>
                <a:gd name="T20" fmla="*/ 0 w 27"/>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6">
                  <a:moveTo>
                    <a:pt x="27" y="0"/>
                  </a:moveTo>
                  <a:lnTo>
                    <a:pt x="27" y="42"/>
                  </a:lnTo>
                  <a:lnTo>
                    <a:pt x="27" y="83"/>
                  </a:lnTo>
                  <a:lnTo>
                    <a:pt x="27" y="125"/>
                  </a:lnTo>
                  <a:lnTo>
                    <a:pt x="27" y="167"/>
                  </a:lnTo>
                  <a:lnTo>
                    <a:pt x="0" y="186"/>
                  </a:lnTo>
                  <a:lnTo>
                    <a:pt x="0" y="144"/>
                  </a:lnTo>
                  <a:lnTo>
                    <a:pt x="0" y="103"/>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48">
              <a:extLst>
                <a:ext uri="{FF2B5EF4-FFF2-40B4-BE49-F238E27FC236}">
                  <a16:creationId xmlns:a16="http://schemas.microsoft.com/office/drawing/2014/main" id="{B31AD1B4-7163-4A1A-B438-CD36B8F13C79}"/>
                </a:ext>
              </a:extLst>
            </p:cNvPr>
            <p:cNvSpPr>
              <a:spLocks/>
            </p:cNvSpPr>
            <p:nvPr/>
          </p:nvSpPr>
          <p:spPr bwMode="auto">
            <a:xfrm>
              <a:off x="2132" y="3652"/>
              <a:ext cx="10" cy="62"/>
            </a:xfrm>
            <a:custGeom>
              <a:avLst/>
              <a:gdLst>
                <a:gd name="T0" fmla="*/ 0 w 28"/>
                <a:gd name="T1" fmla="*/ 0 h 186"/>
                <a:gd name="T2" fmla="*/ 0 w 28"/>
                <a:gd name="T3" fmla="*/ 0 h 186"/>
                <a:gd name="T4" fmla="*/ 0 w 28"/>
                <a:gd name="T5" fmla="*/ 0 h 186"/>
                <a:gd name="T6" fmla="*/ 0 w 28"/>
                <a:gd name="T7" fmla="*/ 0 h 186"/>
                <a:gd name="T8" fmla="*/ 0 w 28"/>
                <a:gd name="T9" fmla="*/ 0 h 186"/>
                <a:gd name="T10" fmla="*/ 0 w 28"/>
                <a:gd name="T11" fmla="*/ 0 h 186"/>
                <a:gd name="T12" fmla="*/ 0 w 28"/>
                <a:gd name="T13" fmla="*/ 0 h 186"/>
                <a:gd name="T14" fmla="*/ 0 w 28"/>
                <a:gd name="T15" fmla="*/ 0 h 186"/>
                <a:gd name="T16" fmla="*/ 0 w 28"/>
                <a:gd name="T17" fmla="*/ 0 h 186"/>
                <a:gd name="T18" fmla="*/ 0 w 28"/>
                <a:gd name="T19" fmla="*/ 0 h 186"/>
                <a:gd name="T20" fmla="*/ 0 w 28"/>
                <a:gd name="T21" fmla="*/ 0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186">
                  <a:moveTo>
                    <a:pt x="28" y="0"/>
                  </a:moveTo>
                  <a:lnTo>
                    <a:pt x="28" y="42"/>
                  </a:lnTo>
                  <a:lnTo>
                    <a:pt x="28" y="83"/>
                  </a:lnTo>
                  <a:lnTo>
                    <a:pt x="28" y="125"/>
                  </a:lnTo>
                  <a:lnTo>
                    <a:pt x="28" y="167"/>
                  </a:lnTo>
                  <a:lnTo>
                    <a:pt x="0" y="186"/>
                  </a:lnTo>
                  <a:lnTo>
                    <a:pt x="0" y="144"/>
                  </a:lnTo>
                  <a:lnTo>
                    <a:pt x="0" y="103"/>
                  </a:lnTo>
                  <a:lnTo>
                    <a:pt x="0" y="62"/>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49">
              <a:extLst>
                <a:ext uri="{FF2B5EF4-FFF2-40B4-BE49-F238E27FC236}">
                  <a16:creationId xmlns:a16="http://schemas.microsoft.com/office/drawing/2014/main" id="{B11AC323-E84B-4CF0-A90E-632B5E52B5B2}"/>
                </a:ext>
              </a:extLst>
            </p:cNvPr>
            <p:cNvSpPr>
              <a:spLocks/>
            </p:cNvSpPr>
            <p:nvPr/>
          </p:nvSpPr>
          <p:spPr bwMode="auto">
            <a:xfrm>
              <a:off x="2157" y="3648"/>
              <a:ext cx="9" cy="62"/>
            </a:xfrm>
            <a:custGeom>
              <a:avLst/>
              <a:gdLst>
                <a:gd name="T0" fmla="*/ 0 w 27"/>
                <a:gd name="T1" fmla="*/ 0 h 187"/>
                <a:gd name="T2" fmla="*/ 0 w 27"/>
                <a:gd name="T3" fmla="*/ 0 h 187"/>
                <a:gd name="T4" fmla="*/ 0 w 27"/>
                <a:gd name="T5" fmla="*/ 0 h 187"/>
                <a:gd name="T6" fmla="*/ 0 w 27"/>
                <a:gd name="T7" fmla="*/ 0 h 187"/>
                <a:gd name="T8" fmla="*/ 0 w 27"/>
                <a:gd name="T9" fmla="*/ 0 h 187"/>
                <a:gd name="T10" fmla="*/ 0 w 27"/>
                <a:gd name="T11" fmla="*/ 0 h 187"/>
                <a:gd name="T12" fmla="*/ 0 w 27"/>
                <a:gd name="T13" fmla="*/ 0 h 187"/>
                <a:gd name="T14" fmla="*/ 0 w 27"/>
                <a:gd name="T15" fmla="*/ 0 h 187"/>
                <a:gd name="T16" fmla="*/ 0 w 27"/>
                <a:gd name="T17" fmla="*/ 0 h 187"/>
                <a:gd name="T18" fmla="*/ 0 w 27"/>
                <a:gd name="T19" fmla="*/ 0 h 187"/>
                <a:gd name="T20" fmla="*/ 0 w 27"/>
                <a:gd name="T21" fmla="*/ 0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7">
                  <a:moveTo>
                    <a:pt x="27" y="0"/>
                  </a:moveTo>
                  <a:lnTo>
                    <a:pt x="27" y="42"/>
                  </a:lnTo>
                  <a:lnTo>
                    <a:pt x="27" y="83"/>
                  </a:lnTo>
                  <a:lnTo>
                    <a:pt x="27" y="125"/>
                  </a:lnTo>
                  <a:lnTo>
                    <a:pt x="27" y="167"/>
                  </a:lnTo>
                  <a:lnTo>
                    <a:pt x="0" y="187"/>
                  </a:lnTo>
                  <a:lnTo>
                    <a:pt x="0" y="146"/>
                  </a:lnTo>
                  <a:lnTo>
                    <a:pt x="0" y="104"/>
                  </a:lnTo>
                  <a:lnTo>
                    <a:pt x="0" y="63"/>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0">
              <a:extLst>
                <a:ext uri="{FF2B5EF4-FFF2-40B4-BE49-F238E27FC236}">
                  <a16:creationId xmlns:a16="http://schemas.microsoft.com/office/drawing/2014/main" id="{2B851CB1-9993-437A-A77E-A7CBF437FC2F}"/>
                </a:ext>
              </a:extLst>
            </p:cNvPr>
            <p:cNvSpPr>
              <a:spLocks/>
            </p:cNvSpPr>
            <p:nvPr/>
          </p:nvSpPr>
          <p:spPr bwMode="auto">
            <a:xfrm>
              <a:off x="2377" y="3718"/>
              <a:ext cx="35" cy="59"/>
            </a:xfrm>
            <a:custGeom>
              <a:avLst/>
              <a:gdLst>
                <a:gd name="T0" fmla="*/ 0 w 105"/>
                <a:gd name="T1" fmla="*/ 0 h 177"/>
                <a:gd name="T2" fmla="*/ 0 w 105"/>
                <a:gd name="T3" fmla="*/ 0 h 177"/>
                <a:gd name="T4" fmla="*/ 0 w 105"/>
                <a:gd name="T5" fmla="*/ 0 h 177"/>
                <a:gd name="T6" fmla="*/ 0 w 105"/>
                <a:gd name="T7" fmla="*/ 0 h 177"/>
                <a:gd name="T8" fmla="*/ 0 w 105"/>
                <a:gd name="T9" fmla="*/ 0 h 177"/>
                <a:gd name="T10" fmla="*/ 0 w 105"/>
                <a:gd name="T11" fmla="*/ 0 h 177"/>
                <a:gd name="T12" fmla="*/ 0 w 105"/>
                <a:gd name="T13" fmla="*/ 0 h 177"/>
                <a:gd name="T14" fmla="*/ 0 w 105"/>
                <a:gd name="T15" fmla="*/ 0 h 177"/>
                <a:gd name="T16" fmla="*/ 0 w 105"/>
                <a:gd name="T17" fmla="*/ 0 h 177"/>
                <a:gd name="T18" fmla="*/ 0 w 105"/>
                <a:gd name="T19" fmla="*/ 0 h 177"/>
                <a:gd name="T20" fmla="*/ 0 w 105"/>
                <a:gd name="T21" fmla="*/ 0 h 177"/>
                <a:gd name="T22" fmla="*/ 0 w 105"/>
                <a:gd name="T23" fmla="*/ 0 h 177"/>
                <a:gd name="T24" fmla="*/ 0 w 105"/>
                <a:gd name="T25" fmla="*/ 0 h 177"/>
                <a:gd name="T26" fmla="*/ 0 w 105"/>
                <a:gd name="T27" fmla="*/ 0 h 177"/>
                <a:gd name="T28" fmla="*/ 0 w 105"/>
                <a:gd name="T29" fmla="*/ 0 h 177"/>
                <a:gd name="T30" fmla="*/ 0 w 105"/>
                <a:gd name="T31" fmla="*/ 0 h 177"/>
                <a:gd name="T32" fmla="*/ 0 w 105"/>
                <a:gd name="T33" fmla="*/ 0 h 177"/>
                <a:gd name="T34" fmla="*/ 0 w 105"/>
                <a:gd name="T35" fmla="*/ 0 h 177"/>
                <a:gd name="T36" fmla="*/ 0 w 105"/>
                <a:gd name="T37" fmla="*/ 0 h 177"/>
                <a:gd name="T38" fmla="*/ 0 w 105"/>
                <a:gd name="T39" fmla="*/ 0 h 177"/>
                <a:gd name="T40" fmla="*/ 0 w 105"/>
                <a:gd name="T41" fmla="*/ 0 h 177"/>
                <a:gd name="T42" fmla="*/ 0 w 105"/>
                <a:gd name="T43" fmla="*/ 0 h 177"/>
                <a:gd name="T44" fmla="*/ 0 w 105"/>
                <a:gd name="T45" fmla="*/ 0 h 177"/>
                <a:gd name="T46" fmla="*/ 0 w 105"/>
                <a:gd name="T47" fmla="*/ 0 h 177"/>
                <a:gd name="T48" fmla="*/ 0 w 105"/>
                <a:gd name="T49" fmla="*/ 0 h 177"/>
                <a:gd name="T50" fmla="*/ 0 w 105"/>
                <a:gd name="T51" fmla="*/ 0 h 177"/>
                <a:gd name="T52" fmla="*/ 0 w 105"/>
                <a:gd name="T53" fmla="*/ 0 h 177"/>
                <a:gd name="T54" fmla="*/ 0 w 105"/>
                <a:gd name="T55" fmla="*/ 0 h 177"/>
                <a:gd name="T56" fmla="*/ 0 w 105"/>
                <a:gd name="T57" fmla="*/ 0 h 177"/>
                <a:gd name="T58" fmla="*/ 0 w 105"/>
                <a:gd name="T59" fmla="*/ 0 h 177"/>
                <a:gd name="T60" fmla="*/ 0 w 105"/>
                <a:gd name="T61" fmla="*/ 0 h 177"/>
                <a:gd name="T62" fmla="*/ 0 w 105"/>
                <a:gd name="T63" fmla="*/ 0 h 177"/>
                <a:gd name="T64" fmla="*/ 0 w 105"/>
                <a:gd name="T65" fmla="*/ 0 h 177"/>
                <a:gd name="T66" fmla="*/ 0 w 105"/>
                <a:gd name="T67" fmla="*/ 0 h 177"/>
                <a:gd name="T68" fmla="*/ 0 w 105"/>
                <a:gd name="T69" fmla="*/ 0 h 1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5" h="177">
                  <a:moveTo>
                    <a:pt x="28" y="0"/>
                  </a:moveTo>
                  <a:lnTo>
                    <a:pt x="37" y="0"/>
                  </a:lnTo>
                  <a:lnTo>
                    <a:pt x="45" y="0"/>
                  </a:lnTo>
                  <a:lnTo>
                    <a:pt x="54" y="0"/>
                  </a:lnTo>
                  <a:lnTo>
                    <a:pt x="63" y="0"/>
                  </a:lnTo>
                  <a:lnTo>
                    <a:pt x="71" y="3"/>
                  </a:lnTo>
                  <a:lnTo>
                    <a:pt x="79" y="5"/>
                  </a:lnTo>
                  <a:lnTo>
                    <a:pt x="85" y="9"/>
                  </a:lnTo>
                  <a:lnTo>
                    <a:pt x="92" y="15"/>
                  </a:lnTo>
                  <a:lnTo>
                    <a:pt x="90" y="36"/>
                  </a:lnTo>
                  <a:lnTo>
                    <a:pt x="87" y="55"/>
                  </a:lnTo>
                  <a:lnTo>
                    <a:pt x="80" y="73"/>
                  </a:lnTo>
                  <a:lnTo>
                    <a:pt x="72" y="91"/>
                  </a:lnTo>
                  <a:lnTo>
                    <a:pt x="62" y="109"/>
                  </a:lnTo>
                  <a:lnTo>
                    <a:pt x="51" y="126"/>
                  </a:lnTo>
                  <a:lnTo>
                    <a:pt x="40" y="142"/>
                  </a:lnTo>
                  <a:lnTo>
                    <a:pt x="29" y="158"/>
                  </a:lnTo>
                  <a:lnTo>
                    <a:pt x="37" y="158"/>
                  </a:lnTo>
                  <a:lnTo>
                    <a:pt x="45" y="157"/>
                  </a:lnTo>
                  <a:lnTo>
                    <a:pt x="52" y="156"/>
                  </a:lnTo>
                  <a:lnTo>
                    <a:pt x="60" y="155"/>
                  </a:lnTo>
                  <a:lnTo>
                    <a:pt x="68" y="152"/>
                  </a:lnTo>
                  <a:lnTo>
                    <a:pt x="76" y="151"/>
                  </a:lnTo>
                  <a:lnTo>
                    <a:pt x="84" y="149"/>
                  </a:lnTo>
                  <a:lnTo>
                    <a:pt x="92" y="148"/>
                  </a:lnTo>
                  <a:lnTo>
                    <a:pt x="87" y="151"/>
                  </a:lnTo>
                  <a:lnTo>
                    <a:pt x="82" y="155"/>
                  </a:lnTo>
                  <a:lnTo>
                    <a:pt x="76" y="159"/>
                  </a:lnTo>
                  <a:lnTo>
                    <a:pt x="71" y="163"/>
                  </a:lnTo>
                  <a:lnTo>
                    <a:pt x="75" y="160"/>
                  </a:lnTo>
                  <a:lnTo>
                    <a:pt x="80" y="157"/>
                  </a:lnTo>
                  <a:lnTo>
                    <a:pt x="83" y="155"/>
                  </a:lnTo>
                  <a:lnTo>
                    <a:pt x="88" y="152"/>
                  </a:lnTo>
                  <a:lnTo>
                    <a:pt x="92" y="150"/>
                  </a:lnTo>
                  <a:lnTo>
                    <a:pt x="97" y="147"/>
                  </a:lnTo>
                  <a:lnTo>
                    <a:pt x="100" y="145"/>
                  </a:lnTo>
                  <a:lnTo>
                    <a:pt x="105" y="142"/>
                  </a:lnTo>
                  <a:lnTo>
                    <a:pt x="77" y="162"/>
                  </a:lnTo>
                  <a:lnTo>
                    <a:pt x="76" y="162"/>
                  </a:lnTo>
                  <a:lnTo>
                    <a:pt x="74" y="162"/>
                  </a:lnTo>
                  <a:lnTo>
                    <a:pt x="73" y="163"/>
                  </a:lnTo>
                  <a:lnTo>
                    <a:pt x="71" y="163"/>
                  </a:lnTo>
                  <a:lnTo>
                    <a:pt x="76" y="159"/>
                  </a:lnTo>
                  <a:lnTo>
                    <a:pt x="82" y="155"/>
                  </a:lnTo>
                  <a:lnTo>
                    <a:pt x="87" y="151"/>
                  </a:lnTo>
                  <a:lnTo>
                    <a:pt x="92" y="148"/>
                  </a:lnTo>
                  <a:lnTo>
                    <a:pt x="82" y="155"/>
                  </a:lnTo>
                  <a:lnTo>
                    <a:pt x="72" y="160"/>
                  </a:lnTo>
                  <a:lnTo>
                    <a:pt x="60" y="166"/>
                  </a:lnTo>
                  <a:lnTo>
                    <a:pt x="49" y="171"/>
                  </a:lnTo>
                  <a:lnTo>
                    <a:pt x="38" y="174"/>
                  </a:lnTo>
                  <a:lnTo>
                    <a:pt x="25" y="176"/>
                  </a:lnTo>
                  <a:lnTo>
                    <a:pt x="13" y="177"/>
                  </a:lnTo>
                  <a:lnTo>
                    <a:pt x="0" y="177"/>
                  </a:lnTo>
                  <a:lnTo>
                    <a:pt x="12" y="162"/>
                  </a:lnTo>
                  <a:lnTo>
                    <a:pt x="24" y="146"/>
                  </a:lnTo>
                  <a:lnTo>
                    <a:pt x="34" y="129"/>
                  </a:lnTo>
                  <a:lnTo>
                    <a:pt x="45" y="110"/>
                  </a:lnTo>
                  <a:lnTo>
                    <a:pt x="52" y="92"/>
                  </a:lnTo>
                  <a:lnTo>
                    <a:pt x="59" y="73"/>
                  </a:lnTo>
                  <a:lnTo>
                    <a:pt x="63" y="54"/>
                  </a:lnTo>
                  <a:lnTo>
                    <a:pt x="65" y="34"/>
                  </a:lnTo>
                  <a:lnTo>
                    <a:pt x="58" y="29"/>
                  </a:lnTo>
                  <a:lnTo>
                    <a:pt x="50" y="24"/>
                  </a:lnTo>
                  <a:lnTo>
                    <a:pt x="42" y="22"/>
                  </a:lnTo>
                  <a:lnTo>
                    <a:pt x="34" y="20"/>
                  </a:lnTo>
                  <a:lnTo>
                    <a:pt x="25" y="20"/>
                  </a:lnTo>
                  <a:lnTo>
                    <a:pt x="17" y="20"/>
                  </a:lnTo>
                  <a:lnTo>
                    <a:pt x="8" y="20"/>
                  </a:lnTo>
                  <a:lnTo>
                    <a:pt x="0" y="2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1">
              <a:extLst>
                <a:ext uri="{FF2B5EF4-FFF2-40B4-BE49-F238E27FC236}">
                  <a16:creationId xmlns:a16="http://schemas.microsoft.com/office/drawing/2014/main" id="{7CA97ACD-B504-46B5-BB98-4ED29B69F980}"/>
                </a:ext>
              </a:extLst>
            </p:cNvPr>
            <p:cNvSpPr>
              <a:spLocks/>
            </p:cNvSpPr>
            <p:nvPr/>
          </p:nvSpPr>
          <p:spPr bwMode="auto">
            <a:xfrm>
              <a:off x="2381" y="3893"/>
              <a:ext cx="44" cy="55"/>
            </a:xfrm>
            <a:custGeom>
              <a:avLst/>
              <a:gdLst>
                <a:gd name="T0" fmla="*/ 0 w 130"/>
                <a:gd name="T1" fmla="*/ 0 h 166"/>
                <a:gd name="T2" fmla="*/ 0 w 130"/>
                <a:gd name="T3" fmla="*/ 0 h 166"/>
                <a:gd name="T4" fmla="*/ 0 w 130"/>
                <a:gd name="T5" fmla="*/ 0 h 166"/>
                <a:gd name="T6" fmla="*/ 0 w 130"/>
                <a:gd name="T7" fmla="*/ 0 h 166"/>
                <a:gd name="T8" fmla="*/ 0 w 130"/>
                <a:gd name="T9" fmla="*/ 0 h 166"/>
                <a:gd name="T10" fmla="*/ 0 w 130"/>
                <a:gd name="T11" fmla="*/ 0 h 166"/>
                <a:gd name="T12" fmla="*/ 0 w 130"/>
                <a:gd name="T13" fmla="*/ 0 h 166"/>
                <a:gd name="T14" fmla="*/ 0 w 130"/>
                <a:gd name="T15" fmla="*/ 0 h 166"/>
                <a:gd name="T16" fmla="*/ 0 w 130"/>
                <a:gd name="T17" fmla="*/ 0 h 166"/>
                <a:gd name="T18" fmla="*/ 0 w 130"/>
                <a:gd name="T19" fmla="*/ 0 h 166"/>
                <a:gd name="T20" fmla="*/ 0 w 130"/>
                <a:gd name="T21" fmla="*/ 0 h 166"/>
                <a:gd name="T22" fmla="*/ 0 w 130"/>
                <a:gd name="T23" fmla="*/ 0 h 166"/>
                <a:gd name="T24" fmla="*/ 0 w 130"/>
                <a:gd name="T25" fmla="*/ 0 h 166"/>
                <a:gd name="T26" fmla="*/ 0 w 130"/>
                <a:gd name="T27" fmla="*/ 0 h 166"/>
                <a:gd name="T28" fmla="*/ 0 w 130"/>
                <a:gd name="T29" fmla="*/ 0 h 166"/>
                <a:gd name="T30" fmla="*/ 0 w 130"/>
                <a:gd name="T31" fmla="*/ 0 h 166"/>
                <a:gd name="T32" fmla="*/ 0 w 130"/>
                <a:gd name="T33" fmla="*/ 0 h 166"/>
                <a:gd name="T34" fmla="*/ 0 w 130"/>
                <a:gd name="T35" fmla="*/ 0 h 166"/>
                <a:gd name="T36" fmla="*/ 0 w 130"/>
                <a:gd name="T37" fmla="*/ 0 h 166"/>
                <a:gd name="T38" fmla="*/ 0 w 130"/>
                <a:gd name="T39" fmla="*/ 0 h 166"/>
                <a:gd name="T40" fmla="*/ 0 w 130"/>
                <a:gd name="T41" fmla="*/ 0 h 166"/>
                <a:gd name="T42" fmla="*/ 0 w 130"/>
                <a:gd name="T43" fmla="*/ 0 h 166"/>
                <a:gd name="T44" fmla="*/ 0 w 130"/>
                <a:gd name="T45" fmla="*/ 0 h 166"/>
                <a:gd name="T46" fmla="*/ 0 w 130"/>
                <a:gd name="T47" fmla="*/ 0 h 166"/>
                <a:gd name="T48" fmla="*/ 0 w 130"/>
                <a:gd name="T49" fmla="*/ 0 h 166"/>
                <a:gd name="T50" fmla="*/ 0 w 130"/>
                <a:gd name="T51" fmla="*/ 0 h 166"/>
                <a:gd name="T52" fmla="*/ 0 w 130"/>
                <a:gd name="T53" fmla="*/ 0 h 166"/>
                <a:gd name="T54" fmla="*/ 0 w 130"/>
                <a:gd name="T55" fmla="*/ 0 h 166"/>
                <a:gd name="T56" fmla="*/ 0 w 130"/>
                <a:gd name="T57" fmla="*/ 0 h 166"/>
                <a:gd name="T58" fmla="*/ 0 w 130"/>
                <a:gd name="T59" fmla="*/ 0 h 166"/>
                <a:gd name="T60" fmla="*/ 0 w 130"/>
                <a:gd name="T61" fmla="*/ 0 h 166"/>
                <a:gd name="T62" fmla="*/ 0 w 130"/>
                <a:gd name="T63" fmla="*/ 0 h 166"/>
                <a:gd name="T64" fmla="*/ 0 w 130"/>
                <a:gd name="T65" fmla="*/ 0 h 166"/>
                <a:gd name="T66" fmla="*/ 0 w 130"/>
                <a:gd name="T67" fmla="*/ 0 h 166"/>
                <a:gd name="T68" fmla="*/ 0 w 130"/>
                <a:gd name="T69" fmla="*/ 0 h 1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66">
                  <a:moveTo>
                    <a:pt x="78" y="0"/>
                  </a:moveTo>
                  <a:lnTo>
                    <a:pt x="73" y="18"/>
                  </a:lnTo>
                  <a:lnTo>
                    <a:pt x="68" y="37"/>
                  </a:lnTo>
                  <a:lnTo>
                    <a:pt x="61" y="56"/>
                  </a:lnTo>
                  <a:lnTo>
                    <a:pt x="54" y="73"/>
                  </a:lnTo>
                  <a:lnTo>
                    <a:pt x="46" y="91"/>
                  </a:lnTo>
                  <a:lnTo>
                    <a:pt x="39" y="109"/>
                  </a:lnTo>
                  <a:lnTo>
                    <a:pt x="33" y="128"/>
                  </a:lnTo>
                  <a:lnTo>
                    <a:pt x="27" y="146"/>
                  </a:lnTo>
                  <a:lnTo>
                    <a:pt x="39" y="142"/>
                  </a:lnTo>
                  <a:lnTo>
                    <a:pt x="52" y="137"/>
                  </a:lnTo>
                  <a:lnTo>
                    <a:pt x="65" y="132"/>
                  </a:lnTo>
                  <a:lnTo>
                    <a:pt x="78" y="127"/>
                  </a:lnTo>
                  <a:lnTo>
                    <a:pt x="90" y="124"/>
                  </a:lnTo>
                  <a:lnTo>
                    <a:pt x="104" y="120"/>
                  </a:lnTo>
                  <a:lnTo>
                    <a:pt x="117" y="119"/>
                  </a:lnTo>
                  <a:lnTo>
                    <a:pt x="130" y="119"/>
                  </a:lnTo>
                  <a:lnTo>
                    <a:pt x="102" y="138"/>
                  </a:lnTo>
                  <a:lnTo>
                    <a:pt x="88" y="138"/>
                  </a:lnTo>
                  <a:lnTo>
                    <a:pt x="76" y="139"/>
                  </a:lnTo>
                  <a:lnTo>
                    <a:pt x="62" y="143"/>
                  </a:lnTo>
                  <a:lnTo>
                    <a:pt x="50" y="146"/>
                  </a:lnTo>
                  <a:lnTo>
                    <a:pt x="37" y="151"/>
                  </a:lnTo>
                  <a:lnTo>
                    <a:pt x="25" y="157"/>
                  </a:lnTo>
                  <a:lnTo>
                    <a:pt x="12" y="161"/>
                  </a:lnTo>
                  <a:lnTo>
                    <a:pt x="0" y="166"/>
                  </a:lnTo>
                  <a:lnTo>
                    <a:pt x="5" y="147"/>
                  </a:lnTo>
                  <a:lnTo>
                    <a:pt x="12" y="129"/>
                  </a:lnTo>
                  <a:lnTo>
                    <a:pt x="19" y="111"/>
                  </a:lnTo>
                  <a:lnTo>
                    <a:pt x="26" y="93"/>
                  </a:lnTo>
                  <a:lnTo>
                    <a:pt x="33" y="75"/>
                  </a:lnTo>
                  <a:lnTo>
                    <a:pt x="39" y="57"/>
                  </a:lnTo>
                  <a:lnTo>
                    <a:pt x="45" y="38"/>
                  </a:lnTo>
                  <a:lnTo>
                    <a:pt x="51" y="19"/>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52">
              <a:extLst>
                <a:ext uri="{FF2B5EF4-FFF2-40B4-BE49-F238E27FC236}">
                  <a16:creationId xmlns:a16="http://schemas.microsoft.com/office/drawing/2014/main" id="{CF888099-D989-43E5-AC94-3D5A0DF8D0E1}"/>
                </a:ext>
              </a:extLst>
            </p:cNvPr>
            <p:cNvSpPr>
              <a:spLocks/>
            </p:cNvSpPr>
            <p:nvPr/>
          </p:nvSpPr>
          <p:spPr bwMode="auto">
            <a:xfrm>
              <a:off x="2405" y="3908"/>
              <a:ext cx="12" cy="67"/>
            </a:xfrm>
            <a:custGeom>
              <a:avLst/>
              <a:gdLst>
                <a:gd name="T0" fmla="*/ 0 w 35"/>
                <a:gd name="T1" fmla="*/ 0 h 200"/>
                <a:gd name="T2" fmla="*/ 0 w 35"/>
                <a:gd name="T3" fmla="*/ 0 h 200"/>
                <a:gd name="T4" fmla="*/ 0 w 35"/>
                <a:gd name="T5" fmla="*/ 0 h 200"/>
                <a:gd name="T6" fmla="*/ 0 w 35"/>
                <a:gd name="T7" fmla="*/ 0 h 200"/>
                <a:gd name="T8" fmla="*/ 0 w 35"/>
                <a:gd name="T9" fmla="*/ 0 h 200"/>
                <a:gd name="T10" fmla="*/ 0 w 35"/>
                <a:gd name="T11" fmla="*/ 0 h 200"/>
                <a:gd name="T12" fmla="*/ 0 w 35"/>
                <a:gd name="T13" fmla="*/ 0 h 200"/>
                <a:gd name="T14" fmla="*/ 0 w 35"/>
                <a:gd name="T15" fmla="*/ 0 h 200"/>
                <a:gd name="T16" fmla="*/ 0 w 35"/>
                <a:gd name="T17" fmla="*/ 0 h 200"/>
                <a:gd name="T18" fmla="*/ 0 w 35"/>
                <a:gd name="T19" fmla="*/ 0 h 200"/>
                <a:gd name="T20" fmla="*/ 0 w 35"/>
                <a:gd name="T21" fmla="*/ 0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 h="200">
                  <a:moveTo>
                    <a:pt x="35" y="0"/>
                  </a:moveTo>
                  <a:lnTo>
                    <a:pt x="31" y="46"/>
                  </a:lnTo>
                  <a:lnTo>
                    <a:pt x="28" y="91"/>
                  </a:lnTo>
                  <a:lnTo>
                    <a:pt x="30" y="136"/>
                  </a:lnTo>
                  <a:lnTo>
                    <a:pt x="35" y="181"/>
                  </a:lnTo>
                  <a:lnTo>
                    <a:pt x="7" y="200"/>
                  </a:lnTo>
                  <a:lnTo>
                    <a:pt x="2" y="156"/>
                  </a:lnTo>
                  <a:lnTo>
                    <a:pt x="0" y="110"/>
                  </a:lnTo>
                  <a:lnTo>
                    <a:pt x="2" y="65"/>
                  </a:lnTo>
                  <a:lnTo>
                    <a:pt x="7" y="2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53">
              <a:extLst>
                <a:ext uri="{FF2B5EF4-FFF2-40B4-BE49-F238E27FC236}">
                  <a16:creationId xmlns:a16="http://schemas.microsoft.com/office/drawing/2014/main" id="{D9F88038-4847-499E-8EC9-37FB808C1BF4}"/>
                </a:ext>
              </a:extLst>
            </p:cNvPr>
            <p:cNvSpPr>
              <a:spLocks/>
            </p:cNvSpPr>
            <p:nvPr/>
          </p:nvSpPr>
          <p:spPr bwMode="auto">
            <a:xfrm>
              <a:off x="2298" y="3959"/>
              <a:ext cx="43" cy="85"/>
            </a:xfrm>
            <a:custGeom>
              <a:avLst/>
              <a:gdLst>
                <a:gd name="T0" fmla="*/ 0 w 129"/>
                <a:gd name="T1" fmla="*/ 0 h 255"/>
                <a:gd name="T2" fmla="*/ 0 w 129"/>
                <a:gd name="T3" fmla="*/ 0 h 255"/>
                <a:gd name="T4" fmla="*/ 0 w 129"/>
                <a:gd name="T5" fmla="*/ 0 h 255"/>
                <a:gd name="T6" fmla="*/ 0 w 129"/>
                <a:gd name="T7" fmla="*/ 0 h 255"/>
                <a:gd name="T8" fmla="*/ 0 w 129"/>
                <a:gd name="T9" fmla="*/ 0 h 255"/>
                <a:gd name="T10" fmla="*/ 0 w 129"/>
                <a:gd name="T11" fmla="*/ 0 h 255"/>
                <a:gd name="T12" fmla="*/ 0 w 129"/>
                <a:gd name="T13" fmla="*/ 0 h 255"/>
                <a:gd name="T14" fmla="*/ 0 w 129"/>
                <a:gd name="T15" fmla="*/ 0 h 255"/>
                <a:gd name="T16" fmla="*/ 0 w 129"/>
                <a:gd name="T17" fmla="*/ 0 h 255"/>
                <a:gd name="T18" fmla="*/ 0 w 129"/>
                <a:gd name="T19" fmla="*/ 0 h 255"/>
                <a:gd name="T20" fmla="*/ 0 w 129"/>
                <a:gd name="T21" fmla="*/ 0 h 255"/>
                <a:gd name="T22" fmla="*/ 0 w 129"/>
                <a:gd name="T23" fmla="*/ 0 h 255"/>
                <a:gd name="T24" fmla="*/ 0 w 129"/>
                <a:gd name="T25" fmla="*/ 0 h 255"/>
                <a:gd name="T26" fmla="*/ 0 w 129"/>
                <a:gd name="T27" fmla="*/ 0 h 255"/>
                <a:gd name="T28" fmla="*/ 0 w 129"/>
                <a:gd name="T29" fmla="*/ 0 h 255"/>
                <a:gd name="T30" fmla="*/ 0 w 129"/>
                <a:gd name="T31" fmla="*/ 0 h 255"/>
                <a:gd name="T32" fmla="*/ 0 w 129"/>
                <a:gd name="T33" fmla="*/ 0 h 255"/>
                <a:gd name="T34" fmla="*/ 0 w 129"/>
                <a:gd name="T35" fmla="*/ 0 h 255"/>
                <a:gd name="T36" fmla="*/ 0 w 129"/>
                <a:gd name="T37" fmla="*/ 0 h 255"/>
                <a:gd name="T38" fmla="*/ 0 w 129"/>
                <a:gd name="T39" fmla="*/ 0 h 255"/>
                <a:gd name="T40" fmla="*/ 0 w 129"/>
                <a:gd name="T41" fmla="*/ 0 h 255"/>
                <a:gd name="T42" fmla="*/ 0 w 129"/>
                <a:gd name="T43" fmla="*/ 0 h 255"/>
                <a:gd name="T44" fmla="*/ 0 w 129"/>
                <a:gd name="T45" fmla="*/ 0 h 255"/>
                <a:gd name="T46" fmla="*/ 0 w 129"/>
                <a:gd name="T47" fmla="*/ 0 h 255"/>
                <a:gd name="T48" fmla="*/ 0 w 129"/>
                <a:gd name="T49" fmla="*/ 0 h 255"/>
                <a:gd name="T50" fmla="*/ 0 w 129"/>
                <a:gd name="T51" fmla="*/ 0 h 255"/>
                <a:gd name="T52" fmla="*/ 0 w 129"/>
                <a:gd name="T53" fmla="*/ 0 h 255"/>
                <a:gd name="T54" fmla="*/ 0 w 129"/>
                <a:gd name="T55" fmla="*/ 0 h 255"/>
                <a:gd name="T56" fmla="*/ 0 w 129"/>
                <a:gd name="T57" fmla="*/ 0 h 255"/>
                <a:gd name="T58" fmla="*/ 0 w 129"/>
                <a:gd name="T59" fmla="*/ 0 h 255"/>
                <a:gd name="T60" fmla="*/ 0 w 129"/>
                <a:gd name="T61" fmla="*/ 0 h 255"/>
                <a:gd name="T62" fmla="*/ 0 w 129"/>
                <a:gd name="T63" fmla="*/ 0 h 255"/>
                <a:gd name="T64" fmla="*/ 0 w 129"/>
                <a:gd name="T65" fmla="*/ 0 h 255"/>
                <a:gd name="T66" fmla="*/ 0 w 129"/>
                <a:gd name="T67" fmla="*/ 0 h 255"/>
                <a:gd name="T68" fmla="*/ 0 w 129"/>
                <a:gd name="T69" fmla="*/ 0 h 255"/>
                <a:gd name="T70" fmla="*/ 0 w 129"/>
                <a:gd name="T71" fmla="*/ 0 h 255"/>
                <a:gd name="T72" fmla="*/ 0 w 129"/>
                <a:gd name="T73" fmla="*/ 0 h 255"/>
                <a:gd name="T74" fmla="*/ 0 w 129"/>
                <a:gd name="T75" fmla="*/ 0 h 255"/>
                <a:gd name="T76" fmla="*/ 0 w 129"/>
                <a:gd name="T77" fmla="*/ 0 h 255"/>
                <a:gd name="T78" fmla="*/ 0 w 129"/>
                <a:gd name="T79" fmla="*/ 0 h 255"/>
                <a:gd name="T80" fmla="*/ 0 w 129"/>
                <a:gd name="T81" fmla="*/ 0 h 255"/>
                <a:gd name="T82" fmla="*/ 0 w 129"/>
                <a:gd name="T83" fmla="*/ 0 h 255"/>
                <a:gd name="T84" fmla="*/ 0 w 129"/>
                <a:gd name="T85" fmla="*/ 0 h 255"/>
                <a:gd name="T86" fmla="*/ 0 w 129"/>
                <a:gd name="T87" fmla="*/ 0 h 255"/>
                <a:gd name="T88" fmla="*/ 0 w 129"/>
                <a:gd name="T89" fmla="*/ 0 h 255"/>
                <a:gd name="T90" fmla="*/ 0 w 129"/>
                <a:gd name="T91" fmla="*/ 0 h 255"/>
                <a:gd name="T92" fmla="*/ 0 w 129"/>
                <a:gd name="T93" fmla="*/ 0 h 255"/>
                <a:gd name="T94" fmla="*/ 0 w 129"/>
                <a:gd name="T95" fmla="*/ 0 h 255"/>
                <a:gd name="T96" fmla="*/ 0 w 129"/>
                <a:gd name="T97" fmla="*/ 0 h 255"/>
                <a:gd name="T98" fmla="*/ 0 w 129"/>
                <a:gd name="T99" fmla="*/ 0 h 255"/>
                <a:gd name="T100" fmla="*/ 0 w 129"/>
                <a:gd name="T101" fmla="*/ 0 h 255"/>
                <a:gd name="T102" fmla="*/ 0 w 129"/>
                <a:gd name="T103" fmla="*/ 0 h 255"/>
                <a:gd name="T104" fmla="*/ 0 w 129"/>
                <a:gd name="T105" fmla="*/ 0 h 255"/>
                <a:gd name="T106" fmla="*/ 0 w 129"/>
                <a:gd name="T107" fmla="*/ 0 h 255"/>
                <a:gd name="T108" fmla="*/ 0 w 129"/>
                <a:gd name="T109" fmla="*/ 0 h 2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9" h="255">
                  <a:moveTo>
                    <a:pt x="117" y="0"/>
                  </a:moveTo>
                  <a:lnTo>
                    <a:pt x="107" y="12"/>
                  </a:lnTo>
                  <a:lnTo>
                    <a:pt x="95" y="21"/>
                  </a:lnTo>
                  <a:lnTo>
                    <a:pt x="84" y="29"/>
                  </a:lnTo>
                  <a:lnTo>
                    <a:pt x="72" y="34"/>
                  </a:lnTo>
                  <a:lnTo>
                    <a:pt x="58" y="40"/>
                  </a:lnTo>
                  <a:lnTo>
                    <a:pt x="44" y="45"/>
                  </a:lnTo>
                  <a:lnTo>
                    <a:pt x="31" y="49"/>
                  </a:lnTo>
                  <a:lnTo>
                    <a:pt x="17" y="54"/>
                  </a:lnTo>
                  <a:lnTo>
                    <a:pt x="24" y="51"/>
                  </a:lnTo>
                  <a:lnTo>
                    <a:pt x="31" y="49"/>
                  </a:lnTo>
                  <a:lnTo>
                    <a:pt x="38" y="47"/>
                  </a:lnTo>
                  <a:lnTo>
                    <a:pt x="43" y="45"/>
                  </a:lnTo>
                  <a:lnTo>
                    <a:pt x="43" y="57"/>
                  </a:lnTo>
                  <a:lnTo>
                    <a:pt x="43" y="68"/>
                  </a:lnTo>
                  <a:lnTo>
                    <a:pt x="43" y="81"/>
                  </a:lnTo>
                  <a:lnTo>
                    <a:pt x="43" y="93"/>
                  </a:lnTo>
                  <a:lnTo>
                    <a:pt x="51" y="92"/>
                  </a:lnTo>
                  <a:lnTo>
                    <a:pt x="59" y="90"/>
                  </a:lnTo>
                  <a:lnTo>
                    <a:pt x="67" y="88"/>
                  </a:lnTo>
                  <a:lnTo>
                    <a:pt x="75" y="86"/>
                  </a:lnTo>
                  <a:lnTo>
                    <a:pt x="82" y="84"/>
                  </a:lnTo>
                  <a:lnTo>
                    <a:pt x="90" y="83"/>
                  </a:lnTo>
                  <a:lnTo>
                    <a:pt x="97" y="83"/>
                  </a:lnTo>
                  <a:lnTo>
                    <a:pt x="103" y="84"/>
                  </a:lnTo>
                  <a:lnTo>
                    <a:pt x="120" y="97"/>
                  </a:lnTo>
                  <a:lnTo>
                    <a:pt x="128" y="116"/>
                  </a:lnTo>
                  <a:lnTo>
                    <a:pt x="129" y="140"/>
                  </a:lnTo>
                  <a:lnTo>
                    <a:pt x="127" y="163"/>
                  </a:lnTo>
                  <a:lnTo>
                    <a:pt x="125" y="173"/>
                  </a:lnTo>
                  <a:lnTo>
                    <a:pt x="122" y="183"/>
                  </a:lnTo>
                  <a:lnTo>
                    <a:pt x="116" y="192"/>
                  </a:lnTo>
                  <a:lnTo>
                    <a:pt x="109" y="201"/>
                  </a:lnTo>
                  <a:lnTo>
                    <a:pt x="101" y="209"/>
                  </a:lnTo>
                  <a:lnTo>
                    <a:pt x="92" y="216"/>
                  </a:lnTo>
                  <a:lnTo>
                    <a:pt x="82" y="223"/>
                  </a:lnTo>
                  <a:lnTo>
                    <a:pt x="72" y="229"/>
                  </a:lnTo>
                  <a:lnTo>
                    <a:pt x="76" y="226"/>
                  </a:lnTo>
                  <a:lnTo>
                    <a:pt x="80" y="223"/>
                  </a:lnTo>
                  <a:lnTo>
                    <a:pt x="83" y="221"/>
                  </a:lnTo>
                  <a:lnTo>
                    <a:pt x="86" y="218"/>
                  </a:lnTo>
                  <a:lnTo>
                    <a:pt x="78" y="224"/>
                  </a:lnTo>
                  <a:lnTo>
                    <a:pt x="70" y="230"/>
                  </a:lnTo>
                  <a:lnTo>
                    <a:pt x="62" y="235"/>
                  </a:lnTo>
                  <a:lnTo>
                    <a:pt x="55" y="241"/>
                  </a:lnTo>
                  <a:lnTo>
                    <a:pt x="47" y="246"/>
                  </a:lnTo>
                  <a:lnTo>
                    <a:pt x="38" y="249"/>
                  </a:lnTo>
                  <a:lnTo>
                    <a:pt x="28" y="252"/>
                  </a:lnTo>
                  <a:lnTo>
                    <a:pt x="18" y="255"/>
                  </a:lnTo>
                  <a:lnTo>
                    <a:pt x="11" y="255"/>
                  </a:lnTo>
                  <a:lnTo>
                    <a:pt x="6" y="251"/>
                  </a:lnTo>
                  <a:lnTo>
                    <a:pt x="2" y="244"/>
                  </a:lnTo>
                  <a:lnTo>
                    <a:pt x="0" y="238"/>
                  </a:lnTo>
                  <a:lnTo>
                    <a:pt x="27" y="218"/>
                  </a:lnTo>
                  <a:lnTo>
                    <a:pt x="32" y="227"/>
                  </a:lnTo>
                  <a:lnTo>
                    <a:pt x="38" y="233"/>
                  </a:lnTo>
                  <a:lnTo>
                    <a:pt x="45" y="234"/>
                  </a:lnTo>
                  <a:lnTo>
                    <a:pt x="53" y="233"/>
                  </a:lnTo>
                  <a:lnTo>
                    <a:pt x="62" y="231"/>
                  </a:lnTo>
                  <a:lnTo>
                    <a:pt x="70" y="227"/>
                  </a:lnTo>
                  <a:lnTo>
                    <a:pt x="80" y="223"/>
                  </a:lnTo>
                  <a:lnTo>
                    <a:pt x="86" y="218"/>
                  </a:lnTo>
                  <a:lnTo>
                    <a:pt x="83" y="221"/>
                  </a:lnTo>
                  <a:lnTo>
                    <a:pt x="80" y="223"/>
                  </a:lnTo>
                  <a:lnTo>
                    <a:pt x="76" y="226"/>
                  </a:lnTo>
                  <a:lnTo>
                    <a:pt x="72" y="229"/>
                  </a:lnTo>
                  <a:lnTo>
                    <a:pt x="76" y="225"/>
                  </a:lnTo>
                  <a:lnTo>
                    <a:pt x="81" y="223"/>
                  </a:lnTo>
                  <a:lnTo>
                    <a:pt x="85" y="219"/>
                  </a:lnTo>
                  <a:lnTo>
                    <a:pt x="90" y="216"/>
                  </a:lnTo>
                  <a:lnTo>
                    <a:pt x="94" y="213"/>
                  </a:lnTo>
                  <a:lnTo>
                    <a:pt x="99" y="209"/>
                  </a:lnTo>
                  <a:lnTo>
                    <a:pt x="103" y="207"/>
                  </a:lnTo>
                  <a:lnTo>
                    <a:pt x="108" y="204"/>
                  </a:lnTo>
                  <a:lnTo>
                    <a:pt x="102" y="207"/>
                  </a:lnTo>
                  <a:lnTo>
                    <a:pt x="97" y="209"/>
                  </a:lnTo>
                  <a:lnTo>
                    <a:pt x="90" y="213"/>
                  </a:lnTo>
                  <a:lnTo>
                    <a:pt x="84" y="215"/>
                  </a:lnTo>
                  <a:lnTo>
                    <a:pt x="92" y="202"/>
                  </a:lnTo>
                  <a:lnTo>
                    <a:pt x="99" y="188"/>
                  </a:lnTo>
                  <a:lnTo>
                    <a:pt x="102" y="172"/>
                  </a:lnTo>
                  <a:lnTo>
                    <a:pt x="103" y="155"/>
                  </a:lnTo>
                  <a:lnTo>
                    <a:pt x="101" y="139"/>
                  </a:lnTo>
                  <a:lnTo>
                    <a:pt x="97" y="124"/>
                  </a:lnTo>
                  <a:lnTo>
                    <a:pt x="87" y="112"/>
                  </a:lnTo>
                  <a:lnTo>
                    <a:pt x="76" y="104"/>
                  </a:lnTo>
                  <a:lnTo>
                    <a:pt x="69" y="103"/>
                  </a:lnTo>
                  <a:lnTo>
                    <a:pt x="62" y="103"/>
                  </a:lnTo>
                  <a:lnTo>
                    <a:pt x="56" y="104"/>
                  </a:lnTo>
                  <a:lnTo>
                    <a:pt x="48" y="105"/>
                  </a:lnTo>
                  <a:lnTo>
                    <a:pt x="40" y="107"/>
                  </a:lnTo>
                  <a:lnTo>
                    <a:pt x="32" y="109"/>
                  </a:lnTo>
                  <a:lnTo>
                    <a:pt x="24" y="112"/>
                  </a:lnTo>
                  <a:lnTo>
                    <a:pt x="16" y="113"/>
                  </a:lnTo>
                  <a:lnTo>
                    <a:pt x="15" y="98"/>
                  </a:lnTo>
                  <a:lnTo>
                    <a:pt x="14" y="82"/>
                  </a:lnTo>
                  <a:lnTo>
                    <a:pt x="15" y="68"/>
                  </a:lnTo>
                  <a:lnTo>
                    <a:pt x="19" y="56"/>
                  </a:lnTo>
                  <a:lnTo>
                    <a:pt x="28" y="46"/>
                  </a:lnTo>
                  <a:lnTo>
                    <a:pt x="39" y="38"/>
                  </a:lnTo>
                  <a:lnTo>
                    <a:pt x="50" y="32"/>
                  </a:lnTo>
                  <a:lnTo>
                    <a:pt x="64" y="28"/>
                  </a:lnTo>
                  <a:lnTo>
                    <a:pt x="76" y="23"/>
                  </a:lnTo>
                  <a:lnTo>
                    <a:pt x="89" y="19"/>
                  </a:lnTo>
                  <a:lnTo>
                    <a:pt x="101" y="14"/>
                  </a:lnTo>
                  <a:lnTo>
                    <a:pt x="114" y="7"/>
                  </a:lnTo>
                  <a:lnTo>
                    <a:pt x="108" y="11"/>
                  </a:lnTo>
                  <a:lnTo>
                    <a:pt x="102" y="14"/>
                  </a:lnTo>
                  <a:lnTo>
                    <a:pt x="95" y="17"/>
                  </a:lnTo>
                  <a:lnTo>
                    <a:pt x="90" y="2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54">
              <a:extLst>
                <a:ext uri="{FF2B5EF4-FFF2-40B4-BE49-F238E27FC236}">
                  <a16:creationId xmlns:a16="http://schemas.microsoft.com/office/drawing/2014/main" id="{59B3E9A0-AB57-44D0-A749-D50D823E4DDA}"/>
                </a:ext>
              </a:extLst>
            </p:cNvPr>
            <p:cNvSpPr>
              <a:spLocks/>
            </p:cNvSpPr>
            <p:nvPr/>
          </p:nvSpPr>
          <p:spPr bwMode="auto">
            <a:xfrm>
              <a:off x="2153" y="3966"/>
              <a:ext cx="46" cy="73"/>
            </a:xfrm>
            <a:custGeom>
              <a:avLst/>
              <a:gdLst>
                <a:gd name="T0" fmla="*/ 0 w 138"/>
                <a:gd name="T1" fmla="*/ 0 h 219"/>
                <a:gd name="T2" fmla="*/ 0 w 138"/>
                <a:gd name="T3" fmla="*/ 0 h 219"/>
                <a:gd name="T4" fmla="*/ 0 w 138"/>
                <a:gd name="T5" fmla="*/ 0 h 219"/>
                <a:gd name="T6" fmla="*/ 0 w 138"/>
                <a:gd name="T7" fmla="*/ 0 h 219"/>
                <a:gd name="T8" fmla="*/ 0 w 138"/>
                <a:gd name="T9" fmla="*/ 0 h 219"/>
                <a:gd name="T10" fmla="*/ 0 w 138"/>
                <a:gd name="T11" fmla="*/ 0 h 219"/>
                <a:gd name="T12" fmla="*/ 0 w 138"/>
                <a:gd name="T13" fmla="*/ 0 h 219"/>
                <a:gd name="T14" fmla="*/ 0 w 138"/>
                <a:gd name="T15" fmla="*/ 0 h 219"/>
                <a:gd name="T16" fmla="*/ 0 w 138"/>
                <a:gd name="T17" fmla="*/ 0 h 219"/>
                <a:gd name="T18" fmla="*/ 0 w 138"/>
                <a:gd name="T19" fmla="*/ 0 h 219"/>
                <a:gd name="T20" fmla="*/ 0 w 138"/>
                <a:gd name="T21" fmla="*/ 0 h 219"/>
                <a:gd name="T22" fmla="*/ 0 w 138"/>
                <a:gd name="T23" fmla="*/ 0 h 219"/>
                <a:gd name="T24" fmla="*/ 0 w 138"/>
                <a:gd name="T25" fmla="*/ 0 h 219"/>
                <a:gd name="T26" fmla="*/ 0 w 138"/>
                <a:gd name="T27" fmla="*/ 0 h 219"/>
                <a:gd name="T28" fmla="*/ 0 w 138"/>
                <a:gd name="T29" fmla="*/ 0 h 219"/>
                <a:gd name="T30" fmla="*/ 0 w 138"/>
                <a:gd name="T31" fmla="*/ 0 h 219"/>
                <a:gd name="T32" fmla="*/ 0 w 138"/>
                <a:gd name="T33" fmla="*/ 0 h 219"/>
                <a:gd name="T34" fmla="*/ 0 w 138"/>
                <a:gd name="T35" fmla="*/ 0 h 219"/>
                <a:gd name="T36" fmla="*/ 0 w 138"/>
                <a:gd name="T37" fmla="*/ 0 h 219"/>
                <a:gd name="T38" fmla="*/ 0 w 138"/>
                <a:gd name="T39" fmla="*/ 0 h 219"/>
                <a:gd name="T40" fmla="*/ 0 w 138"/>
                <a:gd name="T41" fmla="*/ 0 h 219"/>
                <a:gd name="T42" fmla="*/ 0 w 138"/>
                <a:gd name="T43" fmla="*/ 0 h 219"/>
                <a:gd name="T44" fmla="*/ 0 w 138"/>
                <a:gd name="T45" fmla="*/ 0 h 219"/>
                <a:gd name="T46" fmla="*/ 0 w 138"/>
                <a:gd name="T47" fmla="*/ 0 h 219"/>
                <a:gd name="T48" fmla="*/ 0 w 138"/>
                <a:gd name="T49" fmla="*/ 0 h 219"/>
                <a:gd name="T50" fmla="*/ 0 w 138"/>
                <a:gd name="T51" fmla="*/ 0 h 219"/>
                <a:gd name="T52" fmla="*/ 0 w 138"/>
                <a:gd name="T53" fmla="*/ 0 h 219"/>
                <a:gd name="T54" fmla="*/ 0 w 138"/>
                <a:gd name="T55" fmla="*/ 0 h 219"/>
                <a:gd name="T56" fmla="*/ 0 w 138"/>
                <a:gd name="T57" fmla="*/ 0 h 219"/>
                <a:gd name="T58" fmla="*/ 0 w 138"/>
                <a:gd name="T59" fmla="*/ 0 h 219"/>
                <a:gd name="T60" fmla="*/ 0 w 138"/>
                <a:gd name="T61" fmla="*/ 0 h 219"/>
                <a:gd name="T62" fmla="*/ 0 w 138"/>
                <a:gd name="T63" fmla="*/ 0 h 219"/>
                <a:gd name="T64" fmla="*/ 0 w 138"/>
                <a:gd name="T65" fmla="*/ 0 h 219"/>
                <a:gd name="T66" fmla="*/ 0 w 138"/>
                <a:gd name="T67" fmla="*/ 0 h 219"/>
                <a:gd name="T68" fmla="*/ 0 w 138"/>
                <a:gd name="T69" fmla="*/ 0 h 2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8" h="219">
                  <a:moveTo>
                    <a:pt x="27" y="0"/>
                  </a:moveTo>
                  <a:lnTo>
                    <a:pt x="41" y="2"/>
                  </a:lnTo>
                  <a:lnTo>
                    <a:pt x="56" y="3"/>
                  </a:lnTo>
                  <a:lnTo>
                    <a:pt x="69" y="6"/>
                  </a:lnTo>
                  <a:lnTo>
                    <a:pt x="83" y="6"/>
                  </a:lnTo>
                  <a:lnTo>
                    <a:pt x="97" y="7"/>
                  </a:lnTo>
                  <a:lnTo>
                    <a:pt x="110" y="6"/>
                  </a:lnTo>
                  <a:lnTo>
                    <a:pt x="124" y="5"/>
                  </a:lnTo>
                  <a:lnTo>
                    <a:pt x="138" y="2"/>
                  </a:lnTo>
                  <a:lnTo>
                    <a:pt x="119" y="24"/>
                  </a:lnTo>
                  <a:lnTo>
                    <a:pt x="102" y="45"/>
                  </a:lnTo>
                  <a:lnTo>
                    <a:pt x="87" y="69"/>
                  </a:lnTo>
                  <a:lnTo>
                    <a:pt x="74" y="94"/>
                  </a:lnTo>
                  <a:lnTo>
                    <a:pt x="62" y="119"/>
                  </a:lnTo>
                  <a:lnTo>
                    <a:pt x="52" y="145"/>
                  </a:lnTo>
                  <a:lnTo>
                    <a:pt x="46" y="173"/>
                  </a:lnTo>
                  <a:lnTo>
                    <a:pt x="40" y="200"/>
                  </a:lnTo>
                  <a:lnTo>
                    <a:pt x="13" y="219"/>
                  </a:lnTo>
                  <a:lnTo>
                    <a:pt x="18" y="192"/>
                  </a:lnTo>
                  <a:lnTo>
                    <a:pt x="25" y="165"/>
                  </a:lnTo>
                  <a:lnTo>
                    <a:pt x="34" y="139"/>
                  </a:lnTo>
                  <a:lnTo>
                    <a:pt x="47" y="114"/>
                  </a:lnTo>
                  <a:lnTo>
                    <a:pt x="59" y="89"/>
                  </a:lnTo>
                  <a:lnTo>
                    <a:pt x="75" y="65"/>
                  </a:lnTo>
                  <a:lnTo>
                    <a:pt x="92" y="43"/>
                  </a:lnTo>
                  <a:lnTo>
                    <a:pt x="110" y="22"/>
                  </a:lnTo>
                  <a:lnTo>
                    <a:pt x="97" y="24"/>
                  </a:lnTo>
                  <a:lnTo>
                    <a:pt x="82" y="25"/>
                  </a:lnTo>
                  <a:lnTo>
                    <a:pt x="68" y="26"/>
                  </a:lnTo>
                  <a:lnTo>
                    <a:pt x="55" y="26"/>
                  </a:lnTo>
                  <a:lnTo>
                    <a:pt x="41" y="25"/>
                  </a:lnTo>
                  <a:lnTo>
                    <a:pt x="27" y="24"/>
                  </a:lnTo>
                  <a:lnTo>
                    <a:pt x="14" y="22"/>
                  </a:lnTo>
                  <a:lnTo>
                    <a:pt x="0" y="2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55">
              <a:extLst>
                <a:ext uri="{FF2B5EF4-FFF2-40B4-BE49-F238E27FC236}">
                  <a16:creationId xmlns:a16="http://schemas.microsoft.com/office/drawing/2014/main" id="{5D17BA0A-15B2-4878-ABD3-498238B64D32}"/>
                </a:ext>
              </a:extLst>
            </p:cNvPr>
            <p:cNvSpPr>
              <a:spLocks/>
            </p:cNvSpPr>
            <p:nvPr/>
          </p:nvSpPr>
          <p:spPr bwMode="auto">
            <a:xfrm>
              <a:off x="2081" y="3910"/>
              <a:ext cx="52" cy="89"/>
            </a:xfrm>
            <a:custGeom>
              <a:avLst/>
              <a:gdLst>
                <a:gd name="T0" fmla="*/ 0 w 156"/>
                <a:gd name="T1" fmla="*/ 0 h 267"/>
                <a:gd name="T2" fmla="*/ 0 w 156"/>
                <a:gd name="T3" fmla="*/ 0 h 267"/>
                <a:gd name="T4" fmla="*/ 0 w 156"/>
                <a:gd name="T5" fmla="*/ 0 h 267"/>
                <a:gd name="T6" fmla="*/ 0 w 156"/>
                <a:gd name="T7" fmla="*/ 0 h 267"/>
                <a:gd name="T8" fmla="*/ 0 w 156"/>
                <a:gd name="T9" fmla="*/ 0 h 267"/>
                <a:gd name="T10" fmla="*/ 0 w 156"/>
                <a:gd name="T11" fmla="*/ 0 h 267"/>
                <a:gd name="T12" fmla="*/ 0 w 156"/>
                <a:gd name="T13" fmla="*/ 0 h 267"/>
                <a:gd name="T14" fmla="*/ 0 w 156"/>
                <a:gd name="T15" fmla="*/ 0 h 267"/>
                <a:gd name="T16" fmla="*/ 0 w 156"/>
                <a:gd name="T17" fmla="*/ 0 h 267"/>
                <a:gd name="T18" fmla="*/ 0 w 156"/>
                <a:gd name="T19" fmla="*/ 0 h 267"/>
                <a:gd name="T20" fmla="*/ 0 w 156"/>
                <a:gd name="T21" fmla="*/ 0 h 267"/>
                <a:gd name="T22" fmla="*/ 0 w 156"/>
                <a:gd name="T23" fmla="*/ 0 h 267"/>
                <a:gd name="T24" fmla="*/ 0 w 156"/>
                <a:gd name="T25" fmla="*/ 0 h 267"/>
                <a:gd name="T26" fmla="*/ 0 w 156"/>
                <a:gd name="T27" fmla="*/ 0 h 267"/>
                <a:gd name="T28" fmla="*/ 0 w 156"/>
                <a:gd name="T29" fmla="*/ 0 h 267"/>
                <a:gd name="T30" fmla="*/ 0 w 156"/>
                <a:gd name="T31" fmla="*/ 0 h 267"/>
                <a:gd name="T32" fmla="*/ 0 w 156"/>
                <a:gd name="T33" fmla="*/ 0 h 267"/>
                <a:gd name="T34" fmla="*/ 0 w 156"/>
                <a:gd name="T35" fmla="*/ 0 h 267"/>
                <a:gd name="T36" fmla="*/ 0 w 156"/>
                <a:gd name="T37" fmla="*/ 0 h 267"/>
                <a:gd name="T38" fmla="*/ 0 w 156"/>
                <a:gd name="T39" fmla="*/ 0 h 267"/>
                <a:gd name="T40" fmla="*/ 0 w 156"/>
                <a:gd name="T41" fmla="*/ 0 h 267"/>
                <a:gd name="T42" fmla="*/ 0 w 156"/>
                <a:gd name="T43" fmla="*/ 0 h 267"/>
                <a:gd name="T44" fmla="*/ 0 w 156"/>
                <a:gd name="T45" fmla="*/ 0 h 267"/>
                <a:gd name="T46" fmla="*/ 0 w 156"/>
                <a:gd name="T47" fmla="*/ 0 h 267"/>
                <a:gd name="T48" fmla="*/ 0 w 156"/>
                <a:gd name="T49" fmla="*/ 0 h 267"/>
                <a:gd name="T50" fmla="*/ 0 w 156"/>
                <a:gd name="T51" fmla="*/ 0 h 267"/>
                <a:gd name="T52" fmla="*/ 0 w 156"/>
                <a:gd name="T53" fmla="*/ 0 h 267"/>
                <a:gd name="T54" fmla="*/ 0 w 156"/>
                <a:gd name="T55" fmla="*/ 0 h 267"/>
                <a:gd name="T56" fmla="*/ 0 w 156"/>
                <a:gd name="T57" fmla="*/ 0 h 267"/>
                <a:gd name="T58" fmla="*/ 0 w 156"/>
                <a:gd name="T59" fmla="*/ 0 h 267"/>
                <a:gd name="T60" fmla="*/ 0 w 156"/>
                <a:gd name="T61" fmla="*/ 0 h 267"/>
                <a:gd name="T62" fmla="*/ 0 w 156"/>
                <a:gd name="T63" fmla="*/ 0 h 267"/>
                <a:gd name="T64" fmla="*/ 0 w 156"/>
                <a:gd name="T65" fmla="*/ 0 h 267"/>
                <a:gd name="T66" fmla="*/ 0 w 156"/>
                <a:gd name="T67" fmla="*/ 0 h 267"/>
                <a:gd name="T68" fmla="*/ 0 w 156"/>
                <a:gd name="T69" fmla="*/ 0 h 267"/>
                <a:gd name="T70" fmla="*/ 0 w 156"/>
                <a:gd name="T71" fmla="*/ 0 h 267"/>
                <a:gd name="T72" fmla="*/ 0 w 156"/>
                <a:gd name="T73" fmla="*/ 0 h 267"/>
                <a:gd name="T74" fmla="*/ 0 w 156"/>
                <a:gd name="T75" fmla="*/ 0 h 267"/>
                <a:gd name="T76" fmla="*/ 0 w 156"/>
                <a:gd name="T77" fmla="*/ 0 h 267"/>
                <a:gd name="T78" fmla="*/ 0 w 156"/>
                <a:gd name="T79" fmla="*/ 0 h 267"/>
                <a:gd name="T80" fmla="*/ 0 w 156"/>
                <a:gd name="T81" fmla="*/ 0 h 267"/>
                <a:gd name="T82" fmla="*/ 0 w 156"/>
                <a:gd name="T83" fmla="*/ 0 h 267"/>
                <a:gd name="T84" fmla="*/ 0 w 156"/>
                <a:gd name="T85" fmla="*/ 0 h 267"/>
                <a:gd name="T86" fmla="*/ 0 w 156"/>
                <a:gd name="T87" fmla="*/ 0 h 267"/>
                <a:gd name="T88" fmla="*/ 0 w 156"/>
                <a:gd name="T89" fmla="*/ 0 h 267"/>
                <a:gd name="T90" fmla="*/ 0 w 156"/>
                <a:gd name="T91" fmla="*/ 0 h 267"/>
                <a:gd name="T92" fmla="*/ 0 w 156"/>
                <a:gd name="T93" fmla="*/ 0 h 267"/>
                <a:gd name="T94" fmla="*/ 0 w 156"/>
                <a:gd name="T95" fmla="*/ 0 h 267"/>
                <a:gd name="T96" fmla="*/ 0 w 156"/>
                <a:gd name="T97" fmla="*/ 0 h 267"/>
                <a:gd name="T98" fmla="*/ 0 w 156"/>
                <a:gd name="T99" fmla="*/ 0 h 267"/>
                <a:gd name="T100" fmla="*/ 0 w 156"/>
                <a:gd name="T101" fmla="*/ 0 h 2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6" h="267">
                  <a:moveTo>
                    <a:pt x="28" y="7"/>
                  </a:moveTo>
                  <a:lnTo>
                    <a:pt x="36" y="4"/>
                  </a:lnTo>
                  <a:lnTo>
                    <a:pt x="44" y="2"/>
                  </a:lnTo>
                  <a:lnTo>
                    <a:pt x="53" y="1"/>
                  </a:lnTo>
                  <a:lnTo>
                    <a:pt x="61" y="0"/>
                  </a:lnTo>
                  <a:lnTo>
                    <a:pt x="69" y="1"/>
                  </a:lnTo>
                  <a:lnTo>
                    <a:pt x="77" y="2"/>
                  </a:lnTo>
                  <a:lnTo>
                    <a:pt x="85" y="3"/>
                  </a:lnTo>
                  <a:lnTo>
                    <a:pt x="93" y="7"/>
                  </a:lnTo>
                  <a:lnTo>
                    <a:pt x="105" y="16"/>
                  </a:lnTo>
                  <a:lnTo>
                    <a:pt x="115" y="27"/>
                  </a:lnTo>
                  <a:lnTo>
                    <a:pt x="121" y="41"/>
                  </a:lnTo>
                  <a:lnTo>
                    <a:pt x="124" y="55"/>
                  </a:lnTo>
                  <a:lnTo>
                    <a:pt x="124" y="71"/>
                  </a:lnTo>
                  <a:lnTo>
                    <a:pt x="121" y="87"/>
                  </a:lnTo>
                  <a:lnTo>
                    <a:pt x="115" y="102"/>
                  </a:lnTo>
                  <a:lnTo>
                    <a:pt x="106" y="114"/>
                  </a:lnTo>
                  <a:lnTo>
                    <a:pt x="96" y="125"/>
                  </a:lnTo>
                  <a:lnTo>
                    <a:pt x="84" y="136"/>
                  </a:lnTo>
                  <a:lnTo>
                    <a:pt x="72" y="147"/>
                  </a:lnTo>
                  <a:lnTo>
                    <a:pt x="62" y="159"/>
                  </a:lnTo>
                  <a:lnTo>
                    <a:pt x="53" y="171"/>
                  </a:lnTo>
                  <a:lnTo>
                    <a:pt x="48" y="184"/>
                  </a:lnTo>
                  <a:lnTo>
                    <a:pt x="48" y="197"/>
                  </a:lnTo>
                  <a:lnTo>
                    <a:pt x="55" y="211"/>
                  </a:lnTo>
                  <a:lnTo>
                    <a:pt x="62" y="219"/>
                  </a:lnTo>
                  <a:lnTo>
                    <a:pt x="69" y="227"/>
                  </a:lnTo>
                  <a:lnTo>
                    <a:pt x="78" y="235"/>
                  </a:lnTo>
                  <a:lnTo>
                    <a:pt x="88" y="240"/>
                  </a:lnTo>
                  <a:lnTo>
                    <a:pt x="98" y="245"/>
                  </a:lnTo>
                  <a:lnTo>
                    <a:pt x="110" y="247"/>
                  </a:lnTo>
                  <a:lnTo>
                    <a:pt x="121" y="247"/>
                  </a:lnTo>
                  <a:lnTo>
                    <a:pt x="132" y="245"/>
                  </a:lnTo>
                  <a:lnTo>
                    <a:pt x="128" y="247"/>
                  </a:lnTo>
                  <a:lnTo>
                    <a:pt x="122" y="250"/>
                  </a:lnTo>
                  <a:lnTo>
                    <a:pt x="118" y="253"/>
                  </a:lnTo>
                  <a:lnTo>
                    <a:pt x="112" y="255"/>
                  </a:lnTo>
                  <a:lnTo>
                    <a:pt x="127" y="226"/>
                  </a:lnTo>
                  <a:lnTo>
                    <a:pt x="127" y="201"/>
                  </a:lnTo>
                  <a:lnTo>
                    <a:pt x="117" y="178"/>
                  </a:lnTo>
                  <a:lnTo>
                    <a:pt x="98" y="158"/>
                  </a:lnTo>
                  <a:lnTo>
                    <a:pt x="75" y="139"/>
                  </a:lnTo>
                  <a:lnTo>
                    <a:pt x="50" y="122"/>
                  </a:lnTo>
                  <a:lnTo>
                    <a:pt x="25" y="105"/>
                  </a:lnTo>
                  <a:lnTo>
                    <a:pt x="3" y="89"/>
                  </a:lnTo>
                  <a:lnTo>
                    <a:pt x="1" y="84"/>
                  </a:lnTo>
                  <a:lnTo>
                    <a:pt x="0" y="78"/>
                  </a:lnTo>
                  <a:lnTo>
                    <a:pt x="1" y="70"/>
                  </a:lnTo>
                  <a:lnTo>
                    <a:pt x="1" y="63"/>
                  </a:lnTo>
                  <a:lnTo>
                    <a:pt x="28" y="44"/>
                  </a:lnTo>
                  <a:lnTo>
                    <a:pt x="28" y="51"/>
                  </a:lnTo>
                  <a:lnTo>
                    <a:pt x="27" y="58"/>
                  </a:lnTo>
                  <a:lnTo>
                    <a:pt x="28" y="65"/>
                  </a:lnTo>
                  <a:lnTo>
                    <a:pt x="30" y="70"/>
                  </a:lnTo>
                  <a:lnTo>
                    <a:pt x="46" y="85"/>
                  </a:lnTo>
                  <a:lnTo>
                    <a:pt x="65" y="97"/>
                  </a:lnTo>
                  <a:lnTo>
                    <a:pt x="85" y="109"/>
                  </a:lnTo>
                  <a:lnTo>
                    <a:pt x="104" y="119"/>
                  </a:lnTo>
                  <a:lnTo>
                    <a:pt x="122" y="131"/>
                  </a:lnTo>
                  <a:lnTo>
                    <a:pt x="138" y="146"/>
                  </a:lnTo>
                  <a:lnTo>
                    <a:pt x="149" y="164"/>
                  </a:lnTo>
                  <a:lnTo>
                    <a:pt x="156" y="186"/>
                  </a:lnTo>
                  <a:lnTo>
                    <a:pt x="156" y="200"/>
                  </a:lnTo>
                  <a:lnTo>
                    <a:pt x="154" y="212"/>
                  </a:lnTo>
                  <a:lnTo>
                    <a:pt x="149" y="225"/>
                  </a:lnTo>
                  <a:lnTo>
                    <a:pt x="144" y="236"/>
                  </a:lnTo>
                  <a:lnTo>
                    <a:pt x="135" y="246"/>
                  </a:lnTo>
                  <a:lnTo>
                    <a:pt x="124" y="254"/>
                  </a:lnTo>
                  <a:lnTo>
                    <a:pt x="112" y="261"/>
                  </a:lnTo>
                  <a:lnTo>
                    <a:pt x="98" y="265"/>
                  </a:lnTo>
                  <a:lnTo>
                    <a:pt x="88" y="267"/>
                  </a:lnTo>
                  <a:lnTo>
                    <a:pt x="78" y="265"/>
                  </a:lnTo>
                  <a:lnTo>
                    <a:pt x="68" y="263"/>
                  </a:lnTo>
                  <a:lnTo>
                    <a:pt x="57" y="260"/>
                  </a:lnTo>
                  <a:lnTo>
                    <a:pt x="48" y="254"/>
                  </a:lnTo>
                  <a:lnTo>
                    <a:pt x="40" y="247"/>
                  </a:lnTo>
                  <a:lnTo>
                    <a:pt x="33" y="240"/>
                  </a:lnTo>
                  <a:lnTo>
                    <a:pt x="27" y="231"/>
                  </a:lnTo>
                  <a:lnTo>
                    <a:pt x="21" y="218"/>
                  </a:lnTo>
                  <a:lnTo>
                    <a:pt x="21" y="204"/>
                  </a:lnTo>
                  <a:lnTo>
                    <a:pt x="26" y="191"/>
                  </a:lnTo>
                  <a:lnTo>
                    <a:pt x="34" y="179"/>
                  </a:lnTo>
                  <a:lnTo>
                    <a:pt x="44" y="167"/>
                  </a:lnTo>
                  <a:lnTo>
                    <a:pt x="56" y="156"/>
                  </a:lnTo>
                  <a:lnTo>
                    <a:pt x="68" y="145"/>
                  </a:lnTo>
                  <a:lnTo>
                    <a:pt x="78" y="135"/>
                  </a:lnTo>
                  <a:lnTo>
                    <a:pt x="87" y="121"/>
                  </a:lnTo>
                  <a:lnTo>
                    <a:pt x="93" y="107"/>
                  </a:lnTo>
                  <a:lnTo>
                    <a:pt x="96" y="92"/>
                  </a:lnTo>
                  <a:lnTo>
                    <a:pt x="96" y="75"/>
                  </a:lnTo>
                  <a:lnTo>
                    <a:pt x="94" y="60"/>
                  </a:lnTo>
                  <a:lnTo>
                    <a:pt x="87" y="46"/>
                  </a:lnTo>
                  <a:lnTo>
                    <a:pt x="78" y="35"/>
                  </a:lnTo>
                  <a:lnTo>
                    <a:pt x="64" y="26"/>
                  </a:lnTo>
                  <a:lnTo>
                    <a:pt x="56" y="23"/>
                  </a:lnTo>
                  <a:lnTo>
                    <a:pt x="50" y="21"/>
                  </a:lnTo>
                  <a:lnTo>
                    <a:pt x="42" y="20"/>
                  </a:lnTo>
                  <a:lnTo>
                    <a:pt x="33" y="19"/>
                  </a:lnTo>
                  <a:lnTo>
                    <a:pt x="25" y="20"/>
                  </a:lnTo>
                  <a:lnTo>
                    <a:pt x="17" y="21"/>
                  </a:lnTo>
                  <a:lnTo>
                    <a:pt x="9" y="24"/>
                  </a:lnTo>
                  <a:lnTo>
                    <a:pt x="1" y="26"/>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56">
              <a:extLst>
                <a:ext uri="{FF2B5EF4-FFF2-40B4-BE49-F238E27FC236}">
                  <a16:creationId xmlns:a16="http://schemas.microsoft.com/office/drawing/2014/main" id="{D6C0DD42-728D-46C3-AA03-06591D6EDA3A}"/>
                </a:ext>
              </a:extLst>
            </p:cNvPr>
            <p:cNvSpPr>
              <a:spLocks/>
            </p:cNvSpPr>
            <p:nvPr/>
          </p:nvSpPr>
          <p:spPr bwMode="auto">
            <a:xfrm>
              <a:off x="2074" y="3737"/>
              <a:ext cx="11" cy="84"/>
            </a:xfrm>
            <a:custGeom>
              <a:avLst/>
              <a:gdLst>
                <a:gd name="T0" fmla="*/ 0 w 33"/>
                <a:gd name="T1" fmla="*/ 0 h 252"/>
                <a:gd name="T2" fmla="*/ 0 w 33"/>
                <a:gd name="T3" fmla="*/ 0 h 252"/>
                <a:gd name="T4" fmla="*/ 0 w 33"/>
                <a:gd name="T5" fmla="*/ 0 h 252"/>
                <a:gd name="T6" fmla="*/ 0 w 33"/>
                <a:gd name="T7" fmla="*/ 0 h 252"/>
                <a:gd name="T8" fmla="*/ 0 w 33"/>
                <a:gd name="T9" fmla="*/ 0 h 252"/>
                <a:gd name="T10" fmla="*/ 0 w 33"/>
                <a:gd name="T11" fmla="*/ 0 h 252"/>
                <a:gd name="T12" fmla="*/ 0 w 33"/>
                <a:gd name="T13" fmla="*/ 0 h 252"/>
                <a:gd name="T14" fmla="*/ 0 w 33"/>
                <a:gd name="T15" fmla="*/ 0 h 252"/>
                <a:gd name="T16" fmla="*/ 0 w 33"/>
                <a:gd name="T17" fmla="*/ 0 h 252"/>
                <a:gd name="T18" fmla="*/ 0 w 33"/>
                <a:gd name="T19" fmla="*/ 0 h 252"/>
                <a:gd name="T20" fmla="*/ 0 w 3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252">
                  <a:moveTo>
                    <a:pt x="27" y="0"/>
                  </a:moveTo>
                  <a:lnTo>
                    <a:pt x="32" y="58"/>
                  </a:lnTo>
                  <a:lnTo>
                    <a:pt x="33" y="116"/>
                  </a:lnTo>
                  <a:lnTo>
                    <a:pt x="33" y="175"/>
                  </a:lnTo>
                  <a:lnTo>
                    <a:pt x="33" y="233"/>
                  </a:lnTo>
                  <a:lnTo>
                    <a:pt x="6" y="252"/>
                  </a:lnTo>
                  <a:lnTo>
                    <a:pt x="6" y="194"/>
                  </a:lnTo>
                  <a:lnTo>
                    <a:pt x="5" y="136"/>
                  </a:lnTo>
                  <a:lnTo>
                    <a:pt x="3" y="78"/>
                  </a:lnTo>
                  <a:lnTo>
                    <a:pt x="0" y="19"/>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57">
              <a:extLst>
                <a:ext uri="{FF2B5EF4-FFF2-40B4-BE49-F238E27FC236}">
                  <a16:creationId xmlns:a16="http://schemas.microsoft.com/office/drawing/2014/main" id="{633E3411-CECC-43F1-B386-2F271A4DF09F}"/>
                </a:ext>
              </a:extLst>
            </p:cNvPr>
            <p:cNvSpPr>
              <a:spLocks/>
            </p:cNvSpPr>
            <p:nvPr/>
          </p:nvSpPr>
          <p:spPr bwMode="auto">
            <a:xfrm>
              <a:off x="2092" y="3734"/>
              <a:ext cx="41" cy="86"/>
            </a:xfrm>
            <a:custGeom>
              <a:avLst/>
              <a:gdLst>
                <a:gd name="T0" fmla="*/ 0 w 121"/>
                <a:gd name="T1" fmla="*/ 0 h 257"/>
                <a:gd name="T2" fmla="*/ 0 w 121"/>
                <a:gd name="T3" fmla="*/ 0 h 257"/>
                <a:gd name="T4" fmla="*/ 0 w 121"/>
                <a:gd name="T5" fmla="*/ 0 h 257"/>
                <a:gd name="T6" fmla="*/ 0 w 121"/>
                <a:gd name="T7" fmla="*/ 0 h 257"/>
                <a:gd name="T8" fmla="*/ 0 w 121"/>
                <a:gd name="T9" fmla="*/ 0 h 257"/>
                <a:gd name="T10" fmla="*/ 0 w 121"/>
                <a:gd name="T11" fmla="*/ 0 h 257"/>
                <a:gd name="T12" fmla="*/ 0 w 121"/>
                <a:gd name="T13" fmla="*/ 0 h 257"/>
                <a:gd name="T14" fmla="*/ 0 w 121"/>
                <a:gd name="T15" fmla="*/ 0 h 257"/>
                <a:gd name="T16" fmla="*/ 0 w 121"/>
                <a:gd name="T17" fmla="*/ 0 h 257"/>
                <a:gd name="T18" fmla="*/ 0 w 121"/>
                <a:gd name="T19" fmla="*/ 0 h 257"/>
                <a:gd name="T20" fmla="*/ 0 w 121"/>
                <a:gd name="T21" fmla="*/ 0 h 257"/>
                <a:gd name="T22" fmla="*/ 0 w 121"/>
                <a:gd name="T23" fmla="*/ 0 h 257"/>
                <a:gd name="T24" fmla="*/ 0 w 121"/>
                <a:gd name="T25" fmla="*/ 0 h 257"/>
                <a:gd name="T26" fmla="*/ 0 w 121"/>
                <a:gd name="T27" fmla="*/ 0 h 257"/>
                <a:gd name="T28" fmla="*/ 0 w 121"/>
                <a:gd name="T29" fmla="*/ 0 h 257"/>
                <a:gd name="T30" fmla="*/ 0 w 121"/>
                <a:gd name="T31" fmla="*/ 0 h 257"/>
                <a:gd name="T32" fmla="*/ 0 w 121"/>
                <a:gd name="T33" fmla="*/ 0 h 257"/>
                <a:gd name="T34" fmla="*/ 0 w 121"/>
                <a:gd name="T35" fmla="*/ 0 h 257"/>
                <a:gd name="T36" fmla="*/ 0 w 121"/>
                <a:gd name="T37" fmla="*/ 0 h 257"/>
                <a:gd name="T38" fmla="*/ 0 w 121"/>
                <a:gd name="T39" fmla="*/ 0 h 257"/>
                <a:gd name="T40" fmla="*/ 0 w 121"/>
                <a:gd name="T41" fmla="*/ 0 h 257"/>
                <a:gd name="T42" fmla="*/ 0 w 121"/>
                <a:gd name="T43" fmla="*/ 0 h 257"/>
                <a:gd name="T44" fmla="*/ 0 w 121"/>
                <a:gd name="T45" fmla="*/ 0 h 257"/>
                <a:gd name="T46" fmla="*/ 0 w 121"/>
                <a:gd name="T47" fmla="*/ 0 h 257"/>
                <a:gd name="T48" fmla="*/ 0 w 121"/>
                <a:gd name="T49" fmla="*/ 0 h 257"/>
                <a:gd name="T50" fmla="*/ 0 w 121"/>
                <a:gd name="T51" fmla="*/ 0 h 257"/>
                <a:gd name="T52" fmla="*/ 0 w 121"/>
                <a:gd name="T53" fmla="*/ 0 h 257"/>
                <a:gd name="T54" fmla="*/ 0 w 121"/>
                <a:gd name="T55" fmla="*/ 0 h 257"/>
                <a:gd name="T56" fmla="*/ 0 w 121"/>
                <a:gd name="T57" fmla="*/ 0 h 257"/>
                <a:gd name="T58" fmla="*/ 0 w 121"/>
                <a:gd name="T59" fmla="*/ 0 h 257"/>
                <a:gd name="T60" fmla="*/ 0 w 121"/>
                <a:gd name="T61" fmla="*/ 0 h 257"/>
                <a:gd name="T62" fmla="*/ 0 w 121"/>
                <a:gd name="T63" fmla="*/ 0 h 257"/>
                <a:gd name="T64" fmla="*/ 0 w 121"/>
                <a:gd name="T65" fmla="*/ 0 h 257"/>
                <a:gd name="T66" fmla="*/ 0 w 121"/>
                <a:gd name="T67" fmla="*/ 0 h 257"/>
                <a:gd name="T68" fmla="*/ 0 w 121"/>
                <a:gd name="T69" fmla="*/ 0 h 257"/>
                <a:gd name="T70" fmla="*/ 0 w 121"/>
                <a:gd name="T71" fmla="*/ 0 h 257"/>
                <a:gd name="T72" fmla="*/ 0 w 121"/>
                <a:gd name="T73" fmla="*/ 0 h 257"/>
                <a:gd name="T74" fmla="*/ 0 w 121"/>
                <a:gd name="T75" fmla="*/ 0 h 257"/>
                <a:gd name="T76" fmla="*/ 0 w 121"/>
                <a:gd name="T77" fmla="*/ 0 h 2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1" h="257">
                  <a:moveTo>
                    <a:pt x="84" y="31"/>
                  </a:moveTo>
                  <a:lnTo>
                    <a:pt x="60" y="42"/>
                  </a:lnTo>
                  <a:lnTo>
                    <a:pt x="39" y="59"/>
                  </a:lnTo>
                  <a:lnTo>
                    <a:pt x="24" y="79"/>
                  </a:lnTo>
                  <a:lnTo>
                    <a:pt x="13" y="101"/>
                  </a:lnTo>
                  <a:lnTo>
                    <a:pt x="6" y="126"/>
                  </a:lnTo>
                  <a:lnTo>
                    <a:pt x="2" y="151"/>
                  </a:lnTo>
                  <a:lnTo>
                    <a:pt x="0" y="177"/>
                  </a:lnTo>
                  <a:lnTo>
                    <a:pt x="1" y="203"/>
                  </a:lnTo>
                  <a:lnTo>
                    <a:pt x="2" y="212"/>
                  </a:lnTo>
                  <a:lnTo>
                    <a:pt x="4" y="220"/>
                  </a:lnTo>
                  <a:lnTo>
                    <a:pt x="6" y="229"/>
                  </a:lnTo>
                  <a:lnTo>
                    <a:pt x="11" y="237"/>
                  </a:lnTo>
                  <a:lnTo>
                    <a:pt x="15" y="244"/>
                  </a:lnTo>
                  <a:lnTo>
                    <a:pt x="21" y="250"/>
                  </a:lnTo>
                  <a:lnTo>
                    <a:pt x="28" y="254"/>
                  </a:lnTo>
                  <a:lnTo>
                    <a:pt x="36" y="257"/>
                  </a:lnTo>
                  <a:lnTo>
                    <a:pt x="44" y="257"/>
                  </a:lnTo>
                  <a:lnTo>
                    <a:pt x="52" y="254"/>
                  </a:lnTo>
                  <a:lnTo>
                    <a:pt x="59" y="251"/>
                  </a:lnTo>
                  <a:lnTo>
                    <a:pt x="66" y="245"/>
                  </a:lnTo>
                  <a:lnTo>
                    <a:pt x="72" y="240"/>
                  </a:lnTo>
                  <a:lnTo>
                    <a:pt x="79" y="234"/>
                  </a:lnTo>
                  <a:lnTo>
                    <a:pt x="86" y="228"/>
                  </a:lnTo>
                  <a:lnTo>
                    <a:pt x="93" y="223"/>
                  </a:lnTo>
                  <a:lnTo>
                    <a:pt x="87" y="227"/>
                  </a:lnTo>
                  <a:lnTo>
                    <a:pt x="81" y="231"/>
                  </a:lnTo>
                  <a:lnTo>
                    <a:pt x="77" y="235"/>
                  </a:lnTo>
                  <a:lnTo>
                    <a:pt x="71" y="239"/>
                  </a:lnTo>
                  <a:lnTo>
                    <a:pt x="94" y="216"/>
                  </a:lnTo>
                  <a:lnTo>
                    <a:pt x="108" y="187"/>
                  </a:lnTo>
                  <a:lnTo>
                    <a:pt x="118" y="156"/>
                  </a:lnTo>
                  <a:lnTo>
                    <a:pt x="121" y="122"/>
                  </a:lnTo>
                  <a:lnTo>
                    <a:pt x="118" y="88"/>
                  </a:lnTo>
                  <a:lnTo>
                    <a:pt x="108" y="56"/>
                  </a:lnTo>
                  <a:lnTo>
                    <a:pt x="94" y="25"/>
                  </a:lnTo>
                  <a:lnTo>
                    <a:pt x="73" y="0"/>
                  </a:lnTo>
                  <a:lnTo>
                    <a:pt x="45" y="20"/>
                  </a:lnTo>
                  <a:lnTo>
                    <a:pt x="64" y="42"/>
                  </a:lnTo>
                  <a:lnTo>
                    <a:pt x="78" y="67"/>
                  </a:lnTo>
                  <a:lnTo>
                    <a:pt x="87" y="96"/>
                  </a:lnTo>
                  <a:lnTo>
                    <a:pt x="91" y="124"/>
                  </a:lnTo>
                  <a:lnTo>
                    <a:pt x="91" y="153"/>
                  </a:lnTo>
                  <a:lnTo>
                    <a:pt x="87" y="183"/>
                  </a:lnTo>
                  <a:lnTo>
                    <a:pt x="80" y="211"/>
                  </a:lnTo>
                  <a:lnTo>
                    <a:pt x="71" y="239"/>
                  </a:lnTo>
                  <a:lnTo>
                    <a:pt x="77" y="235"/>
                  </a:lnTo>
                  <a:lnTo>
                    <a:pt x="81" y="231"/>
                  </a:lnTo>
                  <a:lnTo>
                    <a:pt x="87" y="227"/>
                  </a:lnTo>
                  <a:lnTo>
                    <a:pt x="93" y="223"/>
                  </a:lnTo>
                  <a:lnTo>
                    <a:pt x="87" y="227"/>
                  </a:lnTo>
                  <a:lnTo>
                    <a:pt x="81" y="231"/>
                  </a:lnTo>
                  <a:lnTo>
                    <a:pt x="76" y="235"/>
                  </a:lnTo>
                  <a:lnTo>
                    <a:pt x="70" y="239"/>
                  </a:lnTo>
                  <a:lnTo>
                    <a:pt x="64" y="243"/>
                  </a:lnTo>
                  <a:lnTo>
                    <a:pt x="59" y="248"/>
                  </a:lnTo>
                  <a:lnTo>
                    <a:pt x="53" y="251"/>
                  </a:lnTo>
                  <a:lnTo>
                    <a:pt x="47" y="256"/>
                  </a:lnTo>
                  <a:lnTo>
                    <a:pt x="52" y="251"/>
                  </a:lnTo>
                  <a:lnTo>
                    <a:pt x="56" y="248"/>
                  </a:lnTo>
                  <a:lnTo>
                    <a:pt x="60" y="243"/>
                  </a:lnTo>
                  <a:lnTo>
                    <a:pt x="64" y="240"/>
                  </a:lnTo>
                  <a:lnTo>
                    <a:pt x="45" y="219"/>
                  </a:lnTo>
                  <a:lnTo>
                    <a:pt x="34" y="195"/>
                  </a:lnTo>
                  <a:lnTo>
                    <a:pt x="28" y="168"/>
                  </a:lnTo>
                  <a:lnTo>
                    <a:pt x="28" y="140"/>
                  </a:lnTo>
                  <a:lnTo>
                    <a:pt x="32" y="111"/>
                  </a:lnTo>
                  <a:lnTo>
                    <a:pt x="42" y="83"/>
                  </a:lnTo>
                  <a:lnTo>
                    <a:pt x="54" y="58"/>
                  </a:lnTo>
                  <a:lnTo>
                    <a:pt x="69" y="35"/>
                  </a:lnTo>
                  <a:lnTo>
                    <a:pt x="64" y="39"/>
                  </a:lnTo>
                  <a:lnTo>
                    <a:pt x="60" y="42"/>
                  </a:lnTo>
                  <a:lnTo>
                    <a:pt x="54" y="47"/>
                  </a:lnTo>
                  <a:lnTo>
                    <a:pt x="49" y="50"/>
                  </a:lnTo>
                  <a:lnTo>
                    <a:pt x="51" y="50"/>
                  </a:lnTo>
                  <a:lnTo>
                    <a:pt x="53" y="50"/>
                  </a:lnTo>
                  <a:lnTo>
                    <a:pt x="54" y="50"/>
                  </a:lnTo>
                  <a:lnTo>
                    <a:pt x="55" y="50"/>
                  </a:lnTo>
                  <a:lnTo>
                    <a:pt x="84"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58">
              <a:extLst>
                <a:ext uri="{FF2B5EF4-FFF2-40B4-BE49-F238E27FC236}">
                  <a16:creationId xmlns:a16="http://schemas.microsoft.com/office/drawing/2014/main" id="{1EBDB8A1-A419-4C8C-AC90-8BD033FEEABF}"/>
                </a:ext>
              </a:extLst>
            </p:cNvPr>
            <p:cNvSpPr>
              <a:spLocks/>
            </p:cNvSpPr>
            <p:nvPr/>
          </p:nvSpPr>
          <p:spPr bwMode="auto">
            <a:xfrm>
              <a:off x="1981" y="3879"/>
              <a:ext cx="378" cy="259"/>
            </a:xfrm>
            <a:custGeom>
              <a:avLst/>
              <a:gdLst>
                <a:gd name="T0" fmla="*/ 0 w 1136"/>
                <a:gd name="T1" fmla="*/ 0 h 777"/>
                <a:gd name="T2" fmla="*/ 0 w 1136"/>
                <a:gd name="T3" fmla="*/ 0 h 777"/>
                <a:gd name="T4" fmla="*/ 0 w 1136"/>
                <a:gd name="T5" fmla="*/ 0 h 777"/>
                <a:gd name="T6" fmla="*/ 0 w 1136"/>
                <a:gd name="T7" fmla="*/ 0 h 777"/>
                <a:gd name="T8" fmla="*/ 0 w 1136"/>
                <a:gd name="T9" fmla="*/ 0 h 777"/>
                <a:gd name="T10" fmla="*/ 0 w 1136"/>
                <a:gd name="T11" fmla="*/ 0 h 777"/>
                <a:gd name="T12" fmla="*/ 0 w 1136"/>
                <a:gd name="T13" fmla="*/ 0 h 777"/>
                <a:gd name="T14" fmla="*/ 0 w 1136"/>
                <a:gd name="T15" fmla="*/ 0 h 777"/>
                <a:gd name="T16" fmla="*/ 0 w 1136"/>
                <a:gd name="T17" fmla="*/ 0 h 777"/>
                <a:gd name="T18" fmla="*/ 0 w 1136"/>
                <a:gd name="T19" fmla="*/ 0 h 777"/>
                <a:gd name="T20" fmla="*/ 0 w 1136"/>
                <a:gd name="T21" fmla="*/ 0 h 777"/>
                <a:gd name="T22" fmla="*/ 0 w 1136"/>
                <a:gd name="T23" fmla="*/ 0 h 777"/>
                <a:gd name="T24" fmla="*/ 0 w 1136"/>
                <a:gd name="T25" fmla="*/ 0 h 777"/>
                <a:gd name="T26" fmla="*/ 0 w 1136"/>
                <a:gd name="T27" fmla="*/ 0 h 777"/>
                <a:gd name="T28" fmla="*/ 0 w 1136"/>
                <a:gd name="T29" fmla="*/ 0 h 777"/>
                <a:gd name="T30" fmla="*/ 0 w 1136"/>
                <a:gd name="T31" fmla="*/ 0 h 777"/>
                <a:gd name="T32" fmla="*/ 0 w 1136"/>
                <a:gd name="T33" fmla="*/ 0 h 777"/>
                <a:gd name="T34" fmla="*/ 0 w 1136"/>
                <a:gd name="T35" fmla="*/ 0 h 777"/>
                <a:gd name="T36" fmla="*/ 0 w 1136"/>
                <a:gd name="T37" fmla="*/ 0 h 777"/>
                <a:gd name="T38" fmla="*/ 0 w 1136"/>
                <a:gd name="T39" fmla="*/ 0 h 777"/>
                <a:gd name="T40" fmla="*/ 0 w 1136"/>
                <a:gd name="T41" fmla="*/ 0 h 777"/>
                <a:gd name="T42" fmla="*/ 0 w 1136"/>
                <a:gd name="T43" fmla="*/ 0 h 777"/>
                <a:gd name="T44" fmla="*/ 0 w 1136"/>
                <a:gd name="T45" fmla="*/ 0 h 777"/>
                <a:gd name="T46" fmla="*/ 0 w 1136"/>
                <a:gd name="T47" fmla="*/ 0 h 777"/>
                <a:gd name="T48" fmla="*/ 0 w 1136"/>
                <a:gd name="T49" fmla="*/ 0 h 777"/>
                <a:gd name="T50" fmla="*/ 0 w 1136"/>
                <a:gd name="T51" fmla="*/ 0 h 777"/>
                <a:gd name="T52" fmla="*/ 0 w 1136"/>
                <a:gd name="T53" fmla="*/ 0 h 777"/>
                <a:gd name="T54" fmla="*/ 0 w 1136"/>
                <a:gd name="T55" fmla="*/ 0 h 777"/>
                <a:gd name="T56" fmla="*/ 0 w 1136"/>
                <a:gd name="T57" fmla="*/ 0 h 777"/>
                <a:gd name="T58" fmla="*/ 0 w 1136"/>
                <a:gd name="T59" fmla="*/ 0 h 777"/>
                <a:gd name="T60" fmla="*/ 0 w 1136"/>
                <a:gd name="T61" fmla="*/ 0 h 777"/>
                <a:gd name="T62" fmla="*/ 0 w 1136"/>
                <a:gd name="T63" fmla="*/ 0 h 777"/>
                <a:gd name="T64" fmla="*/ 0 w 1136"/>
                <a:gd name="T65" fmla="*/ 0 h 777"/>
                <a:gd name="T66" fmla="*/ 0 w 1136"/>
                <a:gd name="T67" fmla="*/ 0 h 777"/>
                <a:gd name="T68" fmla="*/ 0 w 1136"/>
                <a:gd name="T69" fmla="*/ 0 h 777"/>
                <a:gd name="T70" fmla="*/ 0 w 1136"/>
                <a:gd name="T71" fmla="*/ 0 h 777"/>
                <a:gd name="T72" fmla="*/ 0 w 1136"/>
                <a:gd name="T73" fmla="*/ 0 h 777"/>
                <a:gd name="T74" fmla="*/ 0 w 1136"/>
                <a:gd name="T75" fmla="*/ 0 h 777"/>
                <a:gd name="T76" fmla="*/ 0 w 1136"/>
                <a:gd name="T77" fmla="*/ 0 h 777"/>
                <a:gd name="T78" fmla="*/ 0 w 1136"/>
                <a:gd name="T79" fmla="*/ 0 h 7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136" h="777">
                  <a:moveTo>
                    <a:pt x="0" y="0"/>
                  </a:moveTo>
                  <a:lnTo>
                    <a:pt x="0" y="6"/>
                  </a:lnTo>
                  <a:lnTo>
                    <a:pt x="0" y="20"/>
                  </a:lnTo>
                  <a:lnTo>
                    <a:pt x="0" y="45"/>
                  </a:lnTo>
                  <a:lnTo>
                    <a:pt x="2" y="77"/>
                  </a:lnTo>
                  <a:lnTo>
                    <a:pt x="7" y="115"/>
                  </a:lnTo>
                  <a:lnTo>
                    <a:pt x="13" y="159"/>
                  </a:lnTo>
                  <a:lnTo>
                    <a:pt x="25" y="207"/>
                  </a:lnTo>
                  <a:lnTo>
                    <a:pt x="39" y="258"/>
                  </a:lnTo>
                  <a:lnTo>
                    <a:pt x="60" y="310"/>
                  </a:lnTo>
                  <a:lnTo>
                    <a:pt x="85" y="363"/>
                  </a:lnTo>
                  <a:lnTo>
                    <a:pt x="118" y="417"/>
                  </a:lnTo>
                  <a:lnTo>
                    <a:pt x="157" y="468"/>
                  </a:lnTo>
                  <a:lnTo>
                    <a:pt x="205" y="516"/>
                  </a:lnTo>
                  <a:lnTo>
                    <a:pt x="261" y="561"/>
                  </a:lnTo>
                  <a:lnTo>
                    <a:pt x="327" y="600"/>
                  </a:lnTo>
                  <a:lnTo>
                    <a:pt x="401" y="633"/>
                  </a:lnTo>
                  <a:lnTo>
                    <a:pt x="481" y="659"/>
                  </a:lnTo>
                  <a:lnTo>
                    <a:pt x="557" y="681"/>
                  </a:lnTo>
                  <a:lnTo>
                    <a:pt x="628" y="696"/>
                  </a:lnTo>
                  <a:lnTo>
                    <a:pt x="698" y="707"/>
                  </a:lnTo>
                  <a:lnTo>
                    <a:pt x="762" y="713"/>
                  </a:lnTo>
                  <a:lnTo>
                    <a:pt x="823" y="716"/>
                  </a:lnTo>
                  <a:lnTo>
                    <a:pt x="879" y="715"/>
                  </a:lnTo>
                  <a:lnTo>
                    <a:pt x="930" y="713"/>
                  </a:lnTo>
                  <a:lnTo>
                    <a:pt x="976" y="708"/>
                  </a:lnTo>
                  <a:lnTo>
                    <a:pt x="1017" y="703"/>
                  </a:lnTo>
                  <a:lnTo>
                    <a:pt x="1052" y="696"/>
                  </a:lnTo>
                  <a:lnTo>
                    <a:pt x="1081" y="689"/>
                  </a:lnTo>
                  <a:lnTo>
                    <a:pt x="1105" y="683"/>
                  </a:lnTo>
                  <a:lnTo>
                    <a:pt x="1122" y="678"/>
                  </a:lnTo>
                  <a:lnTo>
                    <a:pt x="1132" y="674"/>
                  </a:lnTo>
                  <a:lnTo>
                    <a:pt x="1136" y="673"/>
                  </a:lnTo>
                  <a:lnTo>
                    <a:pt x="1135" y="674"/>
                  </a:lnTo>
                  <a:lnTo>
                    <a:pt x="1131" y="675"/>
                  </a:lnTo>
                  <a:lnTo>
                    <a:pt x="1126" y="679"/>
                  </a:lnTo>
                  <a:lnTo>
                    <a:pt x="1118" y="682"/>
                  </a:lnTo>
                  <a:lnTo>
                    <a:pt x="1109" y="687"/>
                  </a:lnTo>
                  <a:lnTo>
                    <a:pt x="1097" y="692"/>
                  </a:lnTo>
                  <a:lnTo>
                    <a:pt x="1084" y="699"/>
                  </a:lnTo>
                  <a:lnTo>
                    <a:pt x="1068" y="705"/>
                  </a:lnTo>
                  <a:lnTo>
                    <a:pt x="1052" y="712"/>
                  </a:lnTo>
                  <a:lnTo>
                    <a:pt x="1033" y="720"/>
                  </a:lnTo>
                  <a:lnTo>
                    <a:pt x="1013" y="726"/>
                  </a:lnTo>
                  <a:lnTo>
                    <a:pt x="992" y="733"/>
                  </a:lnTo>
                  <a:lnTo>
                    <a:pt x="968" y="740"/>
                  </a:lnTo>
                  <a:lnTo>
                    <a:pt x="944" y="747"/>
                  </a:lnTo>
                  <a:lnTo>
                    <a:pt x="918" y="754"/>
                  </a:lnTo>
                  <a:lnTo>
                    <a:pt x="892" y="759"/>
                  </a:lnTo>
                  <a:lnTo>
                    <a:pt x="863" y="765"/>
                  </a:lnTo>
                  <a:lnTo>
                    <a:pt x="835" y="770"/>
                  </a:lnTo>
                  <a:lnTo>
                    <a:pt x="806" y="773"/>
                  </a:lnTo>
                  <a:lnTo>
                    <a:pt x="775" y="775"/>
                  </a:lnTo>
                  <a:lnTo>
                    <a:pt x="743" y="777"/>
                  </a:lnTo>
                  <a:lnTo>
                    <a:pt x="711" y="777"/>
                  </a:lnTo>
                  <a:lnTo>
                    <a:pt x="678" y="776"/>
                  </a:lnTo>
                  <a:lnTo>
                    <a:pt x="645" y="774"/>
                  </a:lnTo>
                  <a:lnTo>
                    <a:pt x="611" y="770"/>
                  </a:lnTo>
                  <a:lnTo>
                    <a:pt x="577" y="764"/>
                  </a:lnTo>
                  <a:lnTo>
                    <a:pt x="542" y="756"/>
                  </a:lnTo>
                  <a:lnTo>
                    <a:pt x="508" y="746"/>
                  </a:lnTo>
                  <a:lnTo>
                    <a:pt x="473" y="734"/>
                  </a:lnTo>
                  <a:lnTo>
                    <a:pt x="438" y="720"/>
                  </a:lnTo>
                  <a:lnTo>
                    <a:pt x="403" y="704"/>
                  </a:lnTo>
                  <a:lnTo>
                    <a:pt x="367" y="684"/>
                  </a:lnTo>
                  <a:lnTo>
                    <a:pt x="302" y="641"/>
                  </a:lnTo>
                  <a:lnTo>
                    <a:pt x="245" y="594"/>
                  </a:lnTo>
                  <a:lnTo>
                    <a:pt x="195" y="541"/>
                  </a:lnTo>
                  <a:lnTo>
                    <a:pt x="153" y="487"/>
                  </a:lnTo>
                  <a:lnTo>
                    <a:pt x="117" y="430"/>
                  </a:lnTo>
                  <a:lnTo>
                    <a:pt x="87" y="373"/>
                  </a:lnTo>
                  <a:lnTo>
                    <a:pt x="63" y="317"/>
                  </a:lnTo>
                  <a:lnTo>
                    <a:pt x="44" y="262"/>
                  </a:lnTo>
                  <a:lnTo>
                    <a:pt x="29" y="209"/>
                  </a:lnTo>
                  <a:lnTo>
                    <a:pt x="18" y="160"/>
                  </a:lnTo>
                  <a:lnTo>
                    <a:pt x="10" y="116"/>
                  </a:lnTo>
                  <a:lnTo>
                    <a:pt x="4" y="77"/>
                  </a:lnTo>
                  <a:lnTo>
                    <a:pt x="2" y="44"/>
                  </a:lnTo>
                  <a:lnTo>
                    <a:pt x="0" y="20"/>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59">
              <a:extLst>
                <a:ext uri="{FF2B5EF4-FFF2-40B4-BE49-F238E27FC236}">
                  <a16:creationId xmlns:a16="http://schemas.microsoft.com/office/drawing/2014/main" id="{22E7DAD2-6A35-458E-95F2-4E80A8EF15E9}"/>
                </a:ext>
              </a:extLst>
            </p:cNvPr>
            <p:cNvSpPr>
              <a:spLocks/>
            </p:cNvSpPr>
            <p:nvPr/>
          </p:nvSpPr>
          <p:spPr bwMode="auto">
            <a:xfrm>
              <a:off x="2297" y="3555"/>
              <a:ext cx="209" cy="187"/>
            </a:xfrm>
            <a:custGeom>
              <a:avLst/>
              <a:gdLst>
                <a:gd name="T0" fmla="*/ 0 w 628"/>
                <a:gd name="T1" fmla="*/ 0 h 561"/>
                <a:gd name="T2" fmla="*/ 0 w 628"/>
                <a:gd name="T3" fmla="*/ 0 h 561"/>
                <a:gd name="T4" fmla="*/ 0 w 628"/>
                <a:gd name="T5" fmla="*/ 0 h 561"/>
                <a:gd name="T6" fmla="*/ 0 w 628"/>
                <a:gd name="T7" fmla="*/ 0 h 561"/>
                <a:gd name="T8" fmla="*/ 0 w 628"/>
                <a:gd name="T9" fmla="*/ 0 h 561"/>
                <a:gd name="T10" fmla="*/ 0 w 628"/>
                <a:gd name="T11" fmla="*/ 0 h 561"/>
                <a:gd name="T12" fmla="*/ 0 w 628"/>
                <a:gd name="T13" fmla="*/ 0 h 561"/>
                <a:gd name="T14" fmla="*/ 0 w 628"/>
                <a:gd name="T15" fmla="*/ 0 h 561"/>
                <a:gd name="T16" fmla="*/ 0 w 628"/>
                <a:gd name="T17" fmla="*/ 0 h 561"/>
                <a:gd name="T18" fmla="*/ 0 w 628"/>
                <a:gd name="T19" fmla="*/ 0 h 561"/>
                <a:gd name="T20" fmla="*/ 0 w 628"/>
                <a:gd name="T21" fmla="*/ 0 h 561"/>
                <a:gd name="T22" fmla="*/ 0 w 628"/>
                <a:gd name="T23" fmla="*/ 0 h 561"/>
                <a:gd name="T24" fmla="*/ 0 w 628"/>
                <a:gd name="T25" fmla="*/ 0 h 561"/>
                <a:gd name="T26" fmla="*/ 0 w 628"/>
                <a:gd name="T27" fmla="*/ 0 h 561"/>
                <a:gd name="T28" fmla="*/ 0 w 628"/>
                <a:gd name="T29" fmla="*/ 0 h 561"/>
                <a:gd name="T30" fmla="*/ 0 w 628"/>
                <a:gd name="T31" fmla="*/ 0 h 561"/>
                <a:gd name="T32" fmla="*/ 0 w 628"/>
                <a:gd name="T33" fmla="*/ 0 h 561"/>
                <a:gd name="T34" fmla="*/ 0 w 628"/>
                <a:gd name="T35" fmla="*/ 0 h 561"/>
                <a:gd name="T36" fmla="*/ 0 w 628"/>
                <a:gd name="T37" fmla="*/ 0 h 561"/>
                <a:gd name="T38" fmla="*/ 0 w 628"/>
                <a:gd name="T39" fmla="*/ 0 h 561"/>
                <a:gd name="T40" fmla="*/ 0 w 628"/>
                <a:gd name="T41" fmla="*/ 0 h 561"/>
                <a:gd name="T42" fmla="*/ 0 w 628"/>
                <a:gd name="T43" fmla="*/ 0 h 561"/>
                <a:gd name="T44" fmla="*/ 0 w 628"/>
                <a:gd name="T45" fmla="*/ 0 h 561"/>
                <a:gd name="T46" fmla="*/ 0 w 628"/>
                <a:gd name="T47" fmla="*/ 0 h 561"/>
                <a:gd name="T48" fmla="*/ 0 w 628"/>
                <a:gd name="T49" fmla="*/ 0 h 561"/>
                <a:gd name="T50" fmla="*/ 0 w 628"/>
                <a:gd name="T51" fmla="*/ 0 h 561"/>
                <a:gd name="T52" fmla="*/ 0 w 628"/>
                <a:gd name="T53" fmla="*/ 0 h 561"/>
                <a:gd name="T54" fmla="*/ 0 w 628"/>
                <a:gd name="T55" fmla="*/ 0 h 561"/>
                <a:gd name="T56" fmla="*/ 0 w 628"/>
                <a:gd name="T57" fmla="*/ 0 h 561"/>
                <a:gd name="T58" fmla="*/ 0 w 628"/>
                <a:gd name="T59" fmla="*/ 0 h 561"/>
                <a:gd name="T60" fmla="*/ 0 w 628"/>
                <a:gd name="T61" fmla="*/ 0 h 561"/>
                <a:gd name="T62" fmla="*/ 0 w 628"/>
                <a:gd name="T63" fmla="*/ 0 h 561"/>
                <a:gd name="T64" fmla="*/ 0 w 628"/>
                <a:gd name="T65" fmla="*/ 0 h 561"/>
                <a:gd name="T66" fmla="*/ 0 w 628"/>
                <a:gd name="T67" fmla="*/ 0 h 561"/>
                <a:gd name="T68" fmla="*/ 0 w 628"/>
                <a:gd name="T69" fmla="*/ 0 h 561"/>
                <a:gd name="T70" fmla="*/ 0 w 628"/>
                <a:gd name="T71" fmla="*/ 0 h 561"/>
                <a:gd name="T72" fmla="*/ 0 w 628"/>
                <a:gd name="T73" fmla="*/ 0 h 561"/>
                <a:gd name="T74" fmla="*/ 0 w 628"/>
                <a:gd name="T75" fmla="*/ 0 h 561"/>
                <a:gd name="T76" fmla="*/ 0 w 628"/>
                <a:gd name="T77" fmla="*/ 0 h 561"/>
                <a:gd name="T78" fmla="*/ 0 w 628"/>
                <a:gd name="T79" fmla="*/ 0 h 561"/>
                <a:gd name="T80" fmla="*/ 0 w 628"/>
                <a:gd name="T81" fmla="*/ 0 h 561"/>
                <a:gd name="T82" fmla="*/ 0 w 628"/>
                <a:gd name="T83" fmla="*/ 0 h 561"/>
                <a:gd name="T84" fmla="*/ 0 w 628"/>
                <a:gd name="T85" fmla="*/ 0 h 561"/>
                <a:gd name="T86" fmla="*/ 0 w 628"/>
                <a:gd name="T87" fmla="*/ 0 h 561"/>
                <a:gd name="T88" fmla="*/ 0 w 628"/>
                <a:gd name="T89" fmla="*/ 0 h 561"/>
                <a:gd name="T90" fmla="*/ 0 w 628"/>
                <a:gd name="T91" fmla="*/ 0 h 561"/>
                <a:gd name="T92" fmla="*/ 0 w 628"/>
                <a:gd name="T93" fmla="*/ 0 h 561"/>
                <a:gd name="T94" fmla="*/ 0 w 628"/>
                <a:gd name="T95" fmla="*/ 0 h 561"/>
                <a:gd name="T96" fmla="*/ 0 w 628"/>
                <a:gd name="T97" fmla="*/ 0 h 561"/>
                <a:gd name="T98" fmla="*/ 0 w 628"/>
                <a:gd name="T99" fmla="*/ 0 h 561"/>
                <a:gd name="T100" fmla="*/ 0 w 628"/>
                <a:gd name="T101" fmla="*/ 0 h 561"/>
                <a:gd name="T102" fmla="*/ 0 w 628"/>
                <a:gd name="T103" fmla="*/ 0 h 561"/>
                <a:gd name="T104" fmla="*/ 0 w 628"/>
                <a:gd name="T105" fmla="*/ 0 h 561"/>
                <a:gd name="T106" fmla="*/ 0 w 628"/>
                <a:gd name="T107" fmla="*/ 0 h 561"/>
                <a:gd name="T108" fmla="*/ 0 w 628"/>
                <a:gd name="T109" fmla="*/ 0 h 561"/>
                <a:gd name="T110" fmla="*/ 0 w 628"/>
                <a:gd name="T111" fmla="*/ 0 h 561"/>
                <a:gd name="T112" fmla="*/ 0 w 628"/>
                <a:gd name="T113" fmla="*/ 0 h 5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28" h="561">
                  <a:moveTo>
                    <a:pt x="0" y="0"/>
                  </a:moveTo>
                  <a:lnTo>
                    <a:pt x="3" y="0"/>
                  </a:lnTo>
                  <a:lnTo>
                    <a:pt x="14" y="3"/>
                  </a:lnTo>
                  <a:lnTo>
                    <a:pt x="32" y="5"/>
                  </a:lnTo>
                  <a:lnTo>
                    <a:pt x="56" y="9"/>
                  </a:lnTo>
                  <a:lnTo>
                    <a:pt x="85" y="16"/>
                  </a:lnTo>
                  <a:lnTo>
                    <a:pt x="116" y="24"/>
                  </a:lnTo>
                  <a:lnTo>
                    <a:pt x="152" y="34"/>
                  </a:lnTo>
                  <a:lnTo>
                    <a:pt x="190" y="46"/>
                  </a:lnTo>
                  <a:lnTo>
                    <a:pt x="230" y="62"/>
                  </a:lnTo>
                  <a:lnTo>
                    <a:pt x="271" y="79"/>
                  </a:lnTo>
                  <a:lnTo>
                    <a:pt x="312" y="99"/>
                  </a:lnTo>
                  <a:lnTo>
                    <a:pt x="351" y="122"/>
                  </a:lnTo>
                  <a:lnTo>
                    <a:pt x="389" y="148"/>
                  </a:lnTo>
                  <a:lnTo>
                    <a:pt x="425" y="179"/>
                  </a:lnTo>
                  <a:lnTo>
                    <a:pt x="458" y="211"/>
                  </a:lnTo>
                  <a:lnTo>
                    <a:pt x="486" y="249"/>
                  </a:lnTo>
                  <a:lnTo>
                    <a:pt x="533" y="323"/>
                  </a:lnTo>
                  <a:lnTo>
                    <a:pt x="568" y="386"/>
                  </a:lnTo>
                  <a:lnTo>
                    <a:pt x="593" y="440"/>
                  </a:lnTo>
                  <a:lnTo>
                    <a:pt x="610" y="484"/>
                  </a:lnTo>
                  <a:lnTo>
                    <a:pt x="620" y="518"/>
                  </a:lnTo>
                  <a:lnTo>
                    <a:pt x="626" y="542"/>
                  </a:lnTo>
                  <a:lnTo>
                    <a:pt x="628" y="557"/>
                  </a:lnTo>
                  <a:lnTo>
                    <a:pt x="628" y="561"/>
                  </a:lnTo>
                  <a:lnTo>
                    <a:pt x="627" y="558"/>
                  </a:lnTo>
                  <a:lnTo>
                    <a:pt x="623" y="549"/>
                  </a:lnTo>
                  <a:lnTo>
                    <a:pt x="615" y="534"/>
                  </a:lnTo>
                  <a:lnTo>
                    <a:pt x="604" y="516"/>
                  </a:lnTo>
                  <a:lnTo>
                    <a:pt x="593" y="492"/>
                  </a:lnTo>
                  <a:lnTo>
                    <a:pt x="578" y="466"/>
                  </a:lnTo>
                  <a:lnTo>
                    <a:pt x="562" y="437"/>
                  </a:lnTo>
                  <a:lnTo>
                    <a:pt x="544" y="407"/>
                  </a:lnTo>
                  <a:lnTo>
                    <a:pt x="525" y="375"/>
                  </a:lnTo>
                  <a:lnTo>
                    <a:pt x="503" y="342"/>
                  </a:lnTo>
                  <a:lnTo>
                    <a:pt x="482" y="310"/>
                  </a:lnTo>
                  <a:lnTo>
                    <a:pt x="459" y="278"/>
                  </a:lnTo>
                  <a:lnTo>
                    <a:pt x="435" y="249"/>
                  </a:lnTo>
                  <a:lnTo>
                    <a:pt x="412" y="221"/>
                  </a:lnTo>
                  <a:lnTo>
                    <a:pt x="387" y="197"/>
                  </a:lnTo>
                  <a:lnTo>
                    <a:pt x="363" y="175"/>
                  </a:lnTo>
                  <a:lnTo>
                    <a:pt x="337" y="157"/>
                  </a:lnTo>
                  <a:lnTo>
                    <a:pt x="309" y="139"/>
                  </a:lnTo>
                  <a:lnTo>
                    <a:pt x="281" y="122"/>
                  </a:lnTo>
                  <a:lnTo>
                    <a:pt x="250" y="105"/>
                  </a:lnTo>
                  <a:lnTo>
                    <a:pt x="221" y="90"/>
                  </a:lnTo>
                  <a:lnTo>
                    <a:pt x="190" y="75"/>
                  </a:lnTo>
                  <a:lnTo>
                    <a:pt x="161" y="62"/>
                  </a:lnTo>
                  <a:lnTo>
                    <a:pt x="132" y="50"/>
                  </a:lnTo>
                  <a:lnTo>
                    <a:pt x="105" y="39"/>
                  </a:lnTo>
                  <a:lnTo>
                    <a:pt x="80" y="29"/>
                  </a:lnTo>
                  <a:lnTo>
                    <a:pt x="57" y="21"/>
                  </a:lnTo>
                  <a:lnTo>
                    <a:pt x="38" y="14"/>
                  </a:lnTo>
                  <a:lnTo>
                    <a:pt x="22" y="8"/>
                  </a:lnTo>
                  <a:lnTo>
                    <a:pt x="10" y="4"/>
                  </a:lnTo>
                  <a:lnTo>
                    <a:pt x="2"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269" name="Picture 21" descr="C:\WINDOWS\Desktop\PESO logo2c.jpg">
            <a:extLst>
              <a:ext uri="{FF2B5EF4-FFF2-40B4-BE49-F238E27FC236}">
                <a16:creationId xmlns:a16="http://schemas.microsoft.com/office/drawing/2014/main" id="{E3BBABB8-C72D-4074-BBF7-40B8FFD3E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627063"/>
            <a:ext cx="1627187"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
            <a:extLst>
              <a:ext uri="{FF2B5EF4-FFF2-40B4-BE49-F238E27FC236}">
                <a16:creationId xmlns:a16="http://schemas.microsoft.com/office/drawing/2014/main" id="{264650B5-C709-433D-905C-9972DC12B095}"/>
              </a:ext>
            </a:extLst>
          </p:cNvPr>
          <p:cNvSpPr txBox="1">
            <a:spLocks noChangeArrowheads="1"/>
          </p:cNvSpPr>
          <p:nvPr/>
        </p:nvSpPr>
        <p:spPr bwMode="auto">
          <a:xfrm>
            <a:off x="498475" y="7502525"/>
            <a:ext cx="5572125" cy="101441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s-ES" altLang="en-US" sz="1200"/>
              <a:t>Nota:  Este material educativo o cualquier otro material utilizado para adiestrar a patrones y empleados de los requisitos de cumplimiento de los reglamentos de Oregon OSHA por conducto de la simplificación de los reglamentos, no se considerará substituto de cualquiera de las previsiones de la Ley de Seguridad en el Trabajo de Oregon, o por cualquiera de las normas dictaminadas por Oregon OSHA.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1">
            <a:extLst>
              <a:ext uri="{FF2B5EF4-FFF2-40B4-BE49-F238E27FC236}">
                <a16:creationId xmlns:a16="http://schemas.microsoft.com/office/drawing/2014/main" id="{1F82C15B-F791-44D7-BCF4-61F46BA8EA11}"/>
              </a:ext>
            </a:extLst>
          </p:cNvPr>
          <p:cNvSpPr>
            <a:spLocks noChangeArrowheads="1"/>
          </p:cNvSpPr>
          <p:nvPr/>
        </p:nvSpPr>
        <p:spPr bwMode="auto">
          <a:xfrm>
            <a:off x="368300" y="946150"/>
            <a:ext cx="6400800" cy="117475"/>
          </a:xfrm>
          <a:prstGeom prst="bevel">
            <a:avLst>
              <a:gd name="adj" fmla="val 12500"/>
            </a:avLst>
          </a:prstGeom>
          <a:solidFill>
            <a:srgbClr val="B9B9D9"/>
          </a:solidFill>
          <a:ln w="12700">
            <a:solidFill>
              <a:schemeClr val="tx1"/>
            </a:solidFill>
            <a:miter lim="800000"/>
            <a:headEnd/>
            <a:tailEnd/>
          </a:ln>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0243" name="Text Box 3">
            <a:extLst>
              <a:ext uri="{FF2B5EF4-FFF2-40B4-BE49-F238E27FC236}">
                <a16:creationId xmlns:a16="http://schemas.microsoft.com/office/drawing/2014/main" id="{86F7145E-0739-458E-8D5E-ECBEB6BAD596}"/>
              </a:ext>
            </a:extLst>
          </p:cNvPr>
          <p:cNvSpPr txBox="1">
            <a:spLocks noChangeArrowheads="1"/>
          </p:cNvSpPr>
          <p:nvPr/>
        </p:nvSpPr>
        <p:spPr bwMode="auto">
          <a:xfrm>
            <a:off x="257175" y="523875"/>
            <a:ext cx="4467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n-US" altLang="en-US" sz="2800" dirty="0"/>
              <a:t>Welcome!</a:t>
            </a:r>
          </a:p>
        </p:txBody>
      </p:sp>
      <p:sp>
        <p:nvSpPr>
          <p:cNvPr id="10244" name="Text Box 4">
            <a:extLst>
              <a:ext uri="{FF2B5EF4-FFF2-40B4-BE49-F238E27FC236}">
                <a16:creationId xmlns:a16="http://schemas.microsoft.com/office/drawing/2014/main" id="{6BF85617-87E0-4B1E-AD12-B76FA66E1D74}"/>
              </a:ext>
            </a:extLst>
          </p:cNvPr>
          <p:cNvSpPr txBox="1">
            <a:spLocks noChangeArrowheads="1"/>
          </p:cNvSpPr>
          <p:nvPr/>
        </p:nvSpPr>
        <p:spPr bwMode="auto">
          <a:xfrm>
            <a:off x="942975" y="1809750"/>
            <a:ext cx="4862513"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400" dirty="0"/>
              <a:t>The reason for these tip sheets</a:t>
            </a:r>
          </a:p>
          <a:p>
            <a:endParaRPr lang="en-US" altLang="en-US" dirty="0"/>
          </a:p>
          <a:p>
            <a:pPr lvl="1"/>
            <a:r>
              <a:rPr lang="en-US" altLang="en-US" sz="1800" dirty="0"/>
              <a:t>Restaurants can be dangerous places if proper care is not taken - especially during  peak serving times.</a:t>
            </a:r>
          </a:p>
          <a:p>
            <a:pPr lvl="1"/>
            <a:endParaRPr lang="en-US" altLang="en-US" sz="1800" dirty="0"/>
          </a:p>
          <a:p>
            <a:pPr lvl="1"/>
            <a:endParaRPr lang="en-US" altLang="en-US" sz="1600" dirty="0"/>
          </a:p>
          <a:p>
            <a:pPr lvl="1"/>
            <a:endParaRPr lang="en-US" altLang="en-US" sz="1600" dirty="0"/>
          </a:p>
          <a:p>
            <a:pPr lvl="1"/>
            <a:endParaRPr lang="en-US" altLang="en-US" sz="1600" dirty="0"/>
          </a:p>
          <a:p>
            <a:pPr lvl="1"/>
            <a:endParaRPr lang="en-US" altLang="en-US" sz="1600" dirty="0"/>
          </a:p>
          <a:p>
            <a:pPr lvl="1"/>
            <a:endParaRPr lang="en-US" altLang="en-US" sz="1600" dirty="0"/>
          </a:p>
          <a:p>
            <a:r>
              <a:rPr lang="en-US" altLang="en-US" sz="2400" dirty="0"/>
              <a:t>The goal of these tip sheets</a:t>
            </a:r>
          </a:p>
          <a:p>
            <a:endParaRPr lang="en-US" altLang="en-US" sz="1800" dirty="0"/>
          </a:p>
          <a:p>
            <a:pPr lvl="1"/>
            <a:r>
              <a:rPr lang="en-US" altLang="en-US" sz="1800" dirty="0"/>
              <a:t>To prevent injuries and illnesses in restaurants.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026">
            <a:extLst>
              <a:ext uri="{FF2B5EF4-FFF2-40B4-BE49-F238E27FC236}">
                <a16:creationId xmlns:a16="http://schemas.microsoft.com/office/drawing/2014/main" id="{6B45A843-7EA7-4A37-84BE-DD4ED7FB7172}"/>
              </a:ext>
            </a:extLst>
          </p:cNvPr>
          <p:cNvSpPr>
            <a:spLocks noChangeArrowheads="1"/>
          </p:cNvSpPr>
          <p:nvPr/>
        </p:nvSpPr>
        <p:spPr bwMode="auto">
          <a:xfrm>
            <a:off x="368300" y="946150"/>
            <a:ext cx="6400800" cy="117475"/>
          </a:xfrm>
          <a:prstGeom prst="bevel">
            <a:avLst>
              <a:gd name="adj" fmla="val 12500"/>
            </a:avLst>
          </a:prstGeom>
          <a:solidFill>
            <a:srgbClr val="B9B9D9"/>
          </a:solidFill>
          <a:ln w="12700">
            <a:solidFill>
              <a:schemeClr val="tx1"/>
            </a:solidFill>
            <a:miter lim="800000"/>
            <a:headEnd/>
            <a:tailEnd/>
          </a:ln>
        </p:spPr>
        <p:txBody>
          <a:bodyPr wrap="none" anchor="ct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endParaRPr lang="en-US" altLang="en-US"/>
          </a:p>
        </p:txBody>
      </p:sp>
      <p:sp>
        <p:nvSpPr>
          <p:cNvPr id="12291" name="Text Box 1027">
            <a:extLst>
              <a:ext uri="{FF2B5EF4-FFF2-40B4-BE49-F238E27FC236}">
                <a16:creationId xmlns:a16="http://schemas.microsoft.com/office/drawing/2014/main" id="{54BA3B42-D70C-49A1-9798-A0998AF714A7}"/>
              </a:ext>
            </a:extLst>
          </p:cNvPr>
          <p:cNvSpPr txBox="1">
            <a:spLocks noChangeArrowheads="1"/>
          </p:cNvSpPr>
          <p:nvPr/>
        </p:nvSpPr>
        <p:spPr bwMode="auto">
          <a:xfrm>
            <a:off x="257175" y="523875"/>
            <a:ext cx="4467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pPr>
              <a:spcBef>
                <a:spcPct val="50000"/>
              </a:spcBef>
            </a:pPr>
            <a:r>
              <a:rPr lang="es-ES_tradnl" altLang="en-US" sz="2800" dirty="0"/>
              <a:t>¡Bienvenido</a:t>
            </a:r>
            <a:r>
              <a:rPr lang="en-US" altLang="en-US" sz="2800" dirty="0"/>
              <a:t>!</a:t>
            </a:r>
          </a:p>
        </p:txBody>
      </p:sp>
      <p:sp>
        <p:nvSpPr>
          <p:cNvPr id="12292" name="Text Box 1028">
            <a:extLst>
              <a:ext uri="{FF2B5EF4-FFF2-40B4-BE49-F238E27FC236}">
                <a16:creationId xmlns:a16="http://schemas.microsoft.com/office/drawing/2014/main" id="{20A94C1D-E2C2-4527-9EDE-1B4BBD00C8AC}"/>
              </a:ext>
            </a:extLst>
          </p:cNvPr>
          <p:cNvSpPr txBox="1">
            <a:spLocks noChangeArrowheads="1"/>
          </p:cNvSpPr>
          <p:nvPr/>
        </p:nvSpPr>
        <p:spPr bwMode="auto">
          <a:xfrm>
            <a:off x="942975" y="1809750"/>
            <a:ext cx="4862513"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indent="3175">
              <a:defRPr sz="1400" b="1">
                <a:solidFill>
                  <a:schemeClr val="tx1"/>
                </a:solidFill>
                <a:latin typeface="Times New Roman" panose="02020603050405020304" pitchFamily="18" charset="0"/>
              </a:defRPr>
            </a:lvl2pPr>
            <a:lvl3pPr marL="1143000" indent="-2286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400" dirty="0"/>
              <a:t>La razón de estas hojas de consejos</a:t>
            </a:r>
          </a:p>
          <a:p>
            <a:endParaRPr lang="es-ES_tradnl" altLang="en-US" dirty="0"/>
          </a:p>
          <a:p>
            <a:pPr lvl="1"/>
            <a:r>
              <a:rPr lang="es-ES_tradnl" altLang="en-US" sz="1800" dirty="0"/>
              <a:t>Los restaurantes pueden ser lugares peligrosos si no se toma el cuidado debido – especialmente durante las horas pico de servicio.</a:t>
            </a:r>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pPr lvl="1"/>
            <a:endParaRPr lang="es-ES_tradnl" altLang="en-US" sz="1600" dirty="0"/>
          </a:p>
          <a:p>
            <a:r>
              <a:rPr lang="es-ES_tradnl" altLang="en-US" sz="2400" dirty="0"/>
              <a:t>La meta de esta hojas de consejos</a:t>
            </a:r>
          </a:p>
          <a:p>
            <a:endParaRPr lang="es-ES_tradnl" altLang="en-US" sz="1800" dirty="0"/>
          </a:p>
          <a:p>
            <a:pPr lvl="1"/>
            <a:r>
              <a:rPr lang="es-ES_tradnl" altLang="en-US" sz="1800" dirty="0"/>
              <a:t>Prevenir que pasen las lesiones y enfermedades en los restaurantes.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64B9A2A4-6615-4072-8EAC-619C833166FD}"/>
              </a:ext>
            </a:extLst>
          </p:cNvPr>
          <p:cNvSpPr txBox="1">
            <a:spLocks noChangeArrowheads="1"/>
          </p:cNvSpPr>
          <p:nvPr/>
        </p:nvSpPr>
        <p:spPr bwMode="auto">
          <a:xfrm>
            <a:off x="441325" y="358775"/>
            <a:ext cx="5508625" cy="775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742950" indent="-285750">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n-US" altLang="en-US" sz="2000"/>
              <a:t>Preventing burns </a:t>
            </a:r>
          </a:p>
          <a:p>
            <a:endParaRPr lang="en-US" altLang="en-US" sz="2000"/>
          </a:p>
          <a:p>
            <a:r>
              <a:rPr lang="en-US" altLang="en-US" sz="1600" u="sng"/>
              <a:t>Stove tops, ovens, broilers, grills</a:t>
            </a:r>
          </a:p>
          <a:p>
            <a:endParaRPr lang="en-US" altLang="en-US" u="sng"/>
          </a:p>
          <a:p>
            <a:endParaRPr lang="en-US" altLang="en-US" u="sng"/>
          </a:p>
          <a:p>
            <a:r>
              <a:rPr lang="en-US" altLang="en-US"/>
              <a:t>Make the workplace safer</a:t>
            </a:r>
          </a:p>
          <a:p>
            <a:pPr lvl="2">
              <a:buFont typeface="Wingdings" panose="05000000000000000000" pitchFamily="2" charset="2"/>
              <a:buChar char="q"/>
            </a:pPr>
            <a:r>
              <a:rPr lang="en-US" altLang="en-US" b="0"/>
              <a:t>Provide grills and other hot surfaces that have built-in guard bars, so workers won’t accidentally touch them.</a:t>
            </a:r>
          </a:p>
          <a:p>
            <a:pPr lvl="2">
              <a:buFont typeface="Wingdings" panose="05000000000000000000" pitchFamily="2" charset="2"/>
              <a:buChar char="q"/>
            </a:pPr>
            <a:endParaRPr lang="en-US" altLang="en-US" b="0"/>
          </a:p>
          <a:p>
            <a:pPr lvl="2">
              <a:buFont typeface="Wingdings" panose="05000000000000000000" pitchFamily="2" charset="2"/>
              <a:buChar char="q"/>
            </a:pPr>
            <a:endParaRPr lang="en-US" altLang="en-US"/>
          </a:p>
          <a:p>
            <a:r>
              <a:rPr lang="en-US" altLang="en-US"/>
              <a:t>Follow safe work practices</a:t>
            </a:r>
          </a:p>
          <a:p>
            <a:pPr lvl="2">
              <a:buFont typeface="Wingdings" panose="05000000000000000000" pitchFamily="2" charset="2"/>
              <a:buChar char="q"/>
            </a:pPr>
            <a:r>
              <a:rPr lang="en-US" altLang="en-US" b="0"/>
              <a:t>Avoid overcrowding things on the range tops.</a:t>
            </a:r>
          </a:p>
          <a:p>
            <a:pPr lvl="2">
              <a:buFont typeface="Wingdings" panose="05000000000000000000" pitchFamily="2" charset="2"/>
              <a:buChar char="q"/>
            </a:pPr>
            <a:endParaRPr lang="en-US" altLang="en-US" b="0"/>
          </a:p>
          <a:p>
            <a:pPr lvl="2">
              <a:buFont typeface="Wingdings" panose="05000000000000000000" pitchFamily="2" charset="2"/>
              <a:buChar char="q"/>
            </a:pPr>
            <a:r>
              <a:rPr lang="en-US" altLang="en-US" b="0"/>
              <a:t>Set pot handles away from burners, and make sure they don’t stick out over the edge of the range.</a:t>
            </a:r>
          </a:p>
          <a:p>
            <a:pPr lvl="2">
              <a:buFont typeface="Wingdings" panose="05000000000000000000" pitchFamily="2" charset="2"/>
              <a:buNone/>
            </a:pPr>
            <a:endParaRPr lang="en-US" altLang="en-US" b="0"/>
          </a:p>
          <a:p>
            <a:pPr lvl="2">
              <a:buFont typeface="Wingdings" panose="05000000000000000000" pitchFamily="2" charset="2"/>
              <a:buChar char="q"/>
            </a:pPr>
            <a:r>
              <a:rPr lang="en-US" altLang="en-US" b="0"/>
              <a:t>Adjust burner flames to cover only the bottom of a pan.</a:t>
            </a:r>
          </a:p>
          <a:p>
            <a:pPr lvl="2">
              <a:buFont typeface="Wingdings" panose="05000000000000000000" pitchFamily="2" charset="2"/>
              <a:buChar char="q"/>
            </a:pPr>
            <a:endParaRPr lang="en-US" altLang="en-US" b="0"/>
          </a:p>
          <a:p>
            <a:pPr lvl="2">
              <a:buFont typeface="Wingdings" panose="05000000000000000000" pitchFamily="2" charset="2"/>
              <a:buChar char="q"/>
            </a:pPr>
            <a:r>
              <a:rPr lang="en-US" altLang="en-US" b="0"/>
              <a:t>Don’t fill pots too full, to avoid boiling over.</a:t>
            </a:r>
          </a:p>
          <a:p>
            <a:pPr lvl="2">
              <a:buFont typeface="Wingdings" panose="05000000000000000000" pitchFamily="2" charset="2"/>
              <a:buChar char="q"/>
            </a:pPr>
            <a:endParaRPr lang="en-US" altLang="en-US" b="0"/>
          </a:p>
          <a:p>
            <a:pPr lvl="2">
              <a:buFont typeface="Wingdings" panose="05000000000000000000" pitchFamily="2" charset="2"/>
              <a:buChar char="q"/>
            </a:pPr>
            <a:r>
              <a:rPr lang="en-US" altLang="en-US" b="0"/>
              <a:t>Lift pot covers back safely to protect yourself from steam.</a:t>
            </a:r>
          </a:p>
          <a:p>
            <a:pPr lvl="2">
              <a:buFont typeface="Wingdings" panose="05000000000000000000" pitchFamily="2" charset="2"/>
              <a:buNone/>
            </a:pPr>
            <a:endParaRPr lang="en-US" altLang="en-US" b="0"/>
          </a:p>
          <a:p>
            <a:pPr lvl="2">
              <a:buFont typeface="Wingdings" panose="05000000000000000000" pitchFamily="2" charset="2"/>
              <a:buChar char="q"/>
            </a:pPr>
            <a:r>
              <a:rPr lang="en-US" altLang="en-US" b="0"/>
              <a:t>Use tongs to lower food into boiling water.</a:t>
            </a:r>
          </a:p>
          <a:p>
            <a:pPr lvl="2">
              <a:buFont typeface="Wingdings" panose="05000000000000000000" pitchFamily="2" charset="2"/>
              <a:buChar char="q"/>
            </a:pPr>
            <a:endParaRPr lang="en-US" altLang="en-US" b="0"/>
          </a:p>
          <a:p>
            <a:pPr lvl="2">
              <a:buFont typeface="Wingdings" panose="05000000000000000000" pitchFamily="2" charset="2"/>
              <a:buChar char="q"/>
            </a:pPr>
            <a:r>
              <a:rPr lang="en-US" altLang="en-US" b="0"/>
              <a:t>Get help when moving or carrying a heavy pot of simmering liquid.</a:t>
            </a:r>
          </a:p>
          <a:p>
            <a:pPr lvl="2">
              <a:buFont typeface="Wingdings" panose="05000000000000000000" pitchFamily="2" charset="2"/>
              <a:buChar char="q"/>
            </a:pPr>
            <a:endParaRPr lang="en-US" altLang="en-US" b="0"/>
          </a:p>
          <a:p>
            <a:pPr lvl="2">
              <a:buFont typeface="Wingdings" panose="05000000000000000000" pitchFamily="2" charset="2"/>
              <a:buChar char="q"/>
            </a:pPr>
            <a:r>
              <a:rPr lang="en-US" altLang="en-US" b="0"/>
              <a:t>Never leave hot oil or grease unattended.</a:t>
            </a:r>
          </a:p>
          <a:p>
            <a:pPr lvl="2">
              <a:buFont typeface="Wingdings" panose="05000000000000000000" pitchFamily="2" charset="2"/>
              <a:buChar char="q"/>
            </a:pPr>
            <a:endParaRPr lang="en-US" altLang="en-US" b="0"/>
          </a:p>
          <a:p>
            <a:pPr lvl="2">
              <a:buFont typeface="Wingdings" panose="05000000000000000000" pitchFamily="2" charset="2"/>
              <a:buChar char="q"/>
            </a:pPr>
            <a:endParaRPr lang="en-US" altLang="en-US" b="0"/>
          </a:p>
          <a:p>
            <a:r>
              <a:rPr lang="en-US" altLang="en-US"/>
              <a:t>Use protective clothing and equipment</a:t>
            </a:r>
          </a:p>
          <a:p>
            <a:pPr lvl="2">
              <a:buFont typeface="Wingdings" panose="05000000000000000000" pitchFamily="2" charset="2"/>
              <a:buChar char="q"/>
            </a:pPr>
            <a:r>
              <a:rPr lang="en-US" altLang="en-US" b="0"/>
              <a:t>Use potholders, gloves, or mitts when checking food on the stove, placing food in boiling water, or reaching into ovens and broilers. </a:t>
            </a:r>
          </a:p>
          <a:p>
            <a:pPr lvl="2">
              <a:buFont typeface="Wingdings" panose="05000000000000000000" pitchFamily="2" charset="2"/>
              <a:buChar char="q"/>
            </a:pPr>
            <a:endParaRPr lang="en-US" altLang="en-US" b="0"/>
          </a:p>
          <a:p>
            <a:pPr lvl="2">
              <a:buFont typeface="Wingdings" panose="05000000000000000000" pitchFamily="2" charset="2"/>
              <a:buChar char="q"/>
            </a:pPr>
            <a:r>
              <a:rPr lang="en-US" altLang="en-US" b="0"/>
              <a:t>Never use wet material (like a damp towel) as a potholder.</a:t>
            </a:r>
          </a:p>
        </p:txBody>
      </p:sp>
      <p:pic>
        <p:nvPicPr>
          <p:cNvPr id="14339" name="Picture 8">
            <a:extLst>
              <a:ext uri="{FF2B5EF4-FFF2-40B4-BE49-F238E27FC236}">
                <a16:creationId xmlns:a16="http://schemas.microsoft.com/office/drawing/2014/main" id="{6B9BE9F9-25DC-4C34-895A-85795A303F49}"/>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5262563" y="114300"/>
            <a:ext cx="1452562" cy="17145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2">
            <a:extLst>
              <a:ext uri="{FF2B5EF4-FFF2-40B4-BE49-F238E27FC236}">
                <a16:creationId xmlns:a16="http://schemas.microsoft.com/office/drawing/2014/main" id="{9B31921D-7A2B-458F-9F88-FCFE5017FEEA}"/>
              </a:ext>
            </a:extLst>
          </p:cNvPr>
          <p:cNvSpPr txBox="1">
            <a:spLocks noChangeArrowheads="1"/>
          </p:cNvSpPr>
          <p:nvPr/>
        </p:nvSpPr>
        <p:spPr bwMode="auto">
          <a:xfrm>
            <a:off x="441325" y="358775"/>
            <a:ext cx="5975350" cy="839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Times New Roman" panose="02020603050405020304" pitchFamily="18" charset="0"/>
              </a:defRPr>
            </a:lvl1pPr>
            <a:lvl2pPr marL="1588">
              <a:defRPr sz="1400" b="1">
                <a:solidFill>
                  <a:schemeClr val="tx1"/>
                </a:solidFill>
                <a:latin typeface="Times New Roman" panose="02020603050405020304" pitchFamily="18" charset="0"/>
              </a:defRPr>
            </a:lvl2pPr>
            <a:lvl3pPr marL="520700" indent="-292100">
              <a:defRPr sz="1400" b="1">
                <a:solidFill>
                  <a:schemeClr val="tx1"/>
                </a:solidFill>
                <a:latin typeface="Times New Roman" panose="02020603050405020304" pitchFamily="18" charset="0"/>
              </a:defRPr>
            </a:lvl3pPr>
            <a:lvl4pPr marL="1600200" indent="-228600">
              <a:defRPr sz="1400" b="1">
                <a:solidFill>
                  <a:schemeClr val="tx1"/>
                </a:solidFill>
                <a:latin typeface="Times New Roman" panose="02020603050405020304" pitchFamily="18" charset="0"/>
              </a:defRPr>
            </a:lvl4pPr>
            <a:lvl5pPr marL="2057400" indent="-228600">
              <a:defRPr sz="1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400" b="1">
                <a:solidFill>
                  <a:schemeClr val="tx1"/>
                </a:solidFill>
                <a:latin typeface="Times New Roman" panose="02020603050405020304" pitchFamily="18" charset="0"/>
              </a:defRPr>
            </a:lvl9pPr>
          </a:lstStyle>
          <a:p>
            <a:r>
              <a:rPr lang="es-ES_tradnl" altLang="en-US" sz="2000"/>
              <a:t>Evite las quemaduras </a:t>
            </a:r>
          </a:p>
          <a:p>
            <a:endParaRPr lang="es-ES_tradnl" altLang="en-US" sz="2000"/>
          </a:p>
          <a:p>
            <a:r>
              <a:rPr lang="es-ES_tradnl" altLang="en-US" sz="1600" u="sng"/>
              <a:t>Estufas, hornos, asadores, parrillas</a:t>
            </a:r>
          </a:p>
          <a:p>
            <a:endParaRPr lang="es-ES_tradnl" altLang="en-US" u="sng"/>
          </a:p>
          <a:p>
            <a:endParaRPr lang="es-ES_tradnl" altLang="en-US" u="sng"/>
          </a:p>
          <a:p>
            <a:r>
              <a:rPr lang="es-ES_tradnl" altLang="en-US"/>
              <a:t>Aumente la seguridad en el lugar de trabajo</a:t>
            </a:r>
          </a:p>
          <a:p>
            <a:pPr lvl="2">
              <a:buFont typeface="Wingdings" panose="05000000000000000000" pitchFamily="2" charset="2"/>
              <a:buChar char="q"/>
            </a:pPr>
            <a:r>
              <a:rPr lang="es-ES_tradnl" altLang="en-US" b="0"/>
              <a:t>Asegúrese de que las parrillas y otras superficies calientes tengan barras de seguridad incorporadas, para que los trabajadores no toquen las superficies sin querer.</a:t>
            </a:r>
          </a:p>
          <a:p>
            <a:endParaRPr lang="es-ES_tradnl" altLang="en-US"/>
          </a:p>
          <a:p>
            <a:r>
              <a:rPr lang="es-ES_tradnl" altLang="en-US"/>
              <a:t>Use procedimientos de trabajo seguros</a:t>
            </a:r>
          </a:p>
          <a:p>
            <a:pPr lvl="2">
              <a:buFont typeface="Wingdings" panose="05000000000000000000" pitchFamily="2" charset="2"/>
              <a:buChar char="q"/>
            </a:pPr>
            <a:r>
              <a:rPr lang="es-ES_tradnl" altLang="en-US" b="0"/>
              <a:t>No ponga demasiadas ollas en la estufa al mismo tiempo.</a:t>
            </a:r>
          </a:p>
          <a:p>
            <a:pPr lvl="2">
              <a:buFont typeface="Wingdings" panose="05000000000000000000" pitchFamily="2" charset="2"/>
              <a:buChar char="q"/>
            </a:pPr>
            <a:endParaRPr lang="es-ES_tradnl" altLang="en-US" b="0"/>
          </a:p>
          <a:p>
            <a:pPr lvl="2">
              <a:buFont typeface="Wingdings" panose="05000000000000000000" pitchFamily="2" charset="2"/>
              <a:buChar char="q"/>
            </a:pPr>
            <a:r>
              <a:rPr lang="es-ES_tradnl" altLang="en-US" b="0"/>
              <a:t>Aleje las asas de las ollas de los quemadores y asegúrese de que no sobresalgan de la orilla de la estufa.</a:t>
            </a:r>
          </a:p>
          <a:p>
            <a:pPr lvl="2">
              <a:buFont typeface="Wingdings" panose="05000000000000000000" pitchFamily="2" charset="2"/>
              <a:buChar char="q"/>
            </a:pPr>
            <a:endParaRPr lang="es-ES_tradnl" altLang="en-US" b="0"/>
          </a:p>
          <a:p>
            <a:pPr lvl="2">
              <a:buFont typeface="Wingdings" panose="05000000000000000000" pitchFamily="2" charset="2"/>
              <a:buChar char="q"/>
            </a:pPr>
            <a:r>
              <a:rPr lang="es-ES_tradnl" altLang="en-US" b="0"/>
              <a:t>No prenda muy fuerte la lumbre de los quemadores; bájela para que sólo cubra el fondo de las ollas.</a:t>
            </a:r>
          </a:p>
          <a:p>
            <a:pPr lvl="2">
              <a:buFont typeface="Wingdings" panose="05000000000000000000" pitchFamily="2" charset="2"/>
              <a:buChar char="q"/>
            </a:pPr>
            <a:endParaRPr lang="es-ES_tradnl" altLang="en-US" b="0"/>
          </a:p>
          <a:p>
            <a:pPr lvl="2">
              <a:buFont typeface="Wingdings" panose="05000000000000000000" pitchFamily="2" charset="2"/>
              <a:buChar char="q"/>
            </a:pPr>
            <a:r>
              <a:rPr lang="es-ES_tradnl" altLang="en-US" b="0"/>
              <a:t>No llene las ollas demasiado, para que no se desborden cuando hiervan.</a:t>
            </a:r>
          </a:p>
          <a:p>
            <a:pPr lvl="2">
              <a:buFont typeface="Wingdings" panose="05000000000000000000" pitchFamily="2" charset="2"/>
              <a:buChar char="q"/>
            </a:pPr>
            <a:endParaRPr lang="es-ES_tradnl" altLang="en-US" b="0"/>
          </a:p>
          <a:p>
            <a:pPr lvl="2">
              <a:buFont typeface="Wingdings" panose="05000000000000000000" pitchFamily="2" charset="2"/>
              <a:buChar char="q"/>
            </a:pPr>
            <a:r>
              <a:rPr lang="es-ES_tradnl" altLang="en-US" b="0"/>
              <a:t>Levante las tapaderas de las ollas con cuidado para protegerse contra el vapor.</a:t>
            </a:r>
          </a:p>
          <a:p>
            <a:pPr lvl="2">
              <a:buFont typeface="Wingdings" panose="05000000000000000000" pitchFamily="2" charset="2"/>
              <a:buChar char="q"/>
            </a:pPr>
            <a:endParaRPr lang="es-ES_tradnl" altLang="en-US" b="0"/>
          </a:p>
          <a:p>
            <a:pPr lvl="2">
              <a:buFont typeface="Wingdings" panose="05000000000000000000" pitchFamily="2" charset="2"/>
              <a:buChar char="q"/>
            </a:pPr>
            <a:r>
              <a:rPr lang="es-ES_tradnl" altLang="en-US" b="0"/>
              <a:t>Use pinzas cuando meta los alimentos en agua hirviente.</a:t>
            </a:r>
          </a:p>
          <a:p>
            <a:pPr lvl="2">
              <a:buFont typeface="Wingdings" panose="05000000000000000000" pitchFamily="2" charset="2"/>
              <a:buChar char="q"/>
            </a:pPr>
            <a:endParaRPr lang="es-ES_tradnl" altLang="en-US" b="0"/>
          </a:p>
          <a:p>
            <a:pPr lvl="2">
              <a:buFont typeface="Wingdings" panose="05000000000000000000" pitchFamily="2" charset="2"/>
              <a:buChar char="q"/>
            </a:pPr>
            <a:r>
              <a:rPr lang="es-ES_tradnl" altLang="en-US" b="0"/>
              <a:t>Consiga ayuda para mover o cargar una olla pesada llena de líquido caliente.</a:t>
            </a:r>
          </a:p>
          <a:p>
            <a:pPr lvl="2">
              <a:buFont typeface="Wingdings" panose="05000000000000000000" pitchFamily="2" charset="2"/>
              <a:buChar char="q"/>
            </a:pPr>
            <a:endParaRPr lang="es-ES_tradnl" altLang="en-US" b="0"/>
          </a:p>
          <a:p>
            <a:pPr lvl="2">
              <a:buFont typeface="Wingdings" panose="05000000000000000000" pitchFamily="2" charset="2"/>
              <a:buChar char="q"/>
            </a:pPr>
            <a:r>
              <a:rPr lang="es-ES_tradnl" altLang="en-US" b="0"/>
              <a:t>Nunca deje desatendidos el aceite o la grasa caliente.</a:t>
            </a:r>
          </a:p>
          <a:p>
            <a:pPr lvl="2">
              <a:buFont typeface="Wingdings" panose="05000000000000000000" pitchFamily="2" charset="2"/>
              <a:buChar char="q"/>
            </a:pPr>
            <a:endParaRPr lang="es-ES_tradnl" altLang="en-US" b="0"/>
          </a:p>
          <a:p>
            <a:r>
              <a:rPr lang="es-ES_tradnl" altLang="en-US"/>
              <a:t>Use ropa y equipo de protección</a:t>
            </a:r>
          </a:p>
          <a:p>
            <a:pPr lvl="2">
              <a:buFont typeface="Wingdings" panose="05000000000000000000" pitchFamily="2" charset="2"/>
              <a:buChar char="q"/>
            </a:pPr>
            <a:r>
              <a:rPr lang="es-ES_tradnl" altLang="en-US" b="0"/>
              <a:t>Use guantes (manoplas) o agarraderas de tela gruesa cuando revise los alimentos que estén en la estufa, cuando ponga alimentos en agua hirviente, ó cuando meta las manos en el horno o en el asador.</a:t>
            </a:r>
          </a:p>
          <a:p>
            <a:pPr lvl="1">
              <a:buFont typeface="Wingdings" panose="05000000000000000000" pitchFamily="2" charset="2"/>
              <a:buChar char="q"/>
            </a:pPr>
            <a:endParaRPr lang="es-ES_tradnl" altLang="en-US" b="0"/>
          </a:p>
          <a:p>
            <a:pPr lvl="2">
              <a:buFont typeface="Wingdings" panose="05000000000000000000" pitchFamily="2" charset="2"/>
              <a:buChar char="q"/>
            </a:pPr>
            <a:r>
              <a:rPr lang="es-ES_tradnl" altLang="en-US" b="0"/>
              <a:t>No use nunca una tela húmeda (como por ejemplo, una toalla húmeda) en vez de un guante o una agarradera.</a:t>
            </a:r>
          </a:p>
        </p:txBody>
      </p:sp>
      <p:pic>
        <p:nvPicPr>
          <p:cNvPr id="16387" name="Picture 14">
            <a:extLst>
              <a:ext uri="{FF2B5EF4-FFF2-40B4-BE49-F238E27FC236}">
                <a16:creationId xmlns:a16="http://schemas.microsoft.com/office/drawing/2014/main" id="{0FC35305-AFF0-47CD-9435-DB15E9CCEB5D}"/>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5262563" y="114300"/>
            <a:ext cx="1452562" cy="17145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Toma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mas" id="{EBF9C526-0649-42F7-9BD2-707BA256B2F5}" vid="{0C31C9A1-F6F2-4B06-8C18-B5E04EA5FC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 ma:contentTypeID="0x010100854524CC3423A244BB56938E3F8ABE270067817B4706841944893504266FF3AFD0" ma:contentTypeVersion="25" ma:contentTypeDescription="Training and education materials" ma:contentTypeScope="" ma:versionID="34d1da808c0373fcd75ca49a86825732">
  <xsd:schema xmlns:xsd="http://www.w3.org/2001/XMLSchema" xmlns:xs="http://www.w3.org/2001/XMLSchema" xmlns:p="http://schemas.microsoft.com/office/2006/metadata/properties" xmlns:ns1="http://schemas.microsoft.com/sharepoint/v3" xmlns:ns2="4abed4e2-db5c-4e78-ae88-7ca7a6241065" xmlns:ns3="http://schemas.microsoft.com/sharepoint/v4" targetNamespace="http://schemas.microsoft.com/office/2006/metadata/properties" ma:root="true" ma:fieldsID="2d08b5255158c9f14c10f9c2e24a5b9c" ns1:_="" ns2:_="" ns3:_="">
    <xsd:import namespace="http://schemas.microsoft.com/sharepoint/v3"/>
    <xsd:import namespace="4abed4e2-db5c-4e78-ae88-7ca7a6241065"/>
    <xsd:import namespace="http://schemas.microsoft.com/sharepoint/v4"/>
    <xsd:element name="properties">
      <xsd:complexType>
        <xsd:sequence>
          <xsd:element name="documentManagement">
            <xsd:complexType>
              <xsd:all>
                <xsd:element ref="ns2:AdditionalTitle" minOccurs="0"/>
                <xsd:element ref="ns2:TrainingType" minOccurs="0"/>
                <xsd:element ref="ns2:TrainingFormat" minOccurs="0"/>
                <xsd:element ref="ns2:DateRevised" minOccurs="0"/>
                <xsd:element ref="ns1:Language" minOccurs="0"/>
                <xsd:element ref="ns2:Description1" minOccurs="0"/>
                <xsd:element ref="ns2:Topic" minOccurs="0"/>
                <xsd:element ref="ns2:SharedWithUser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6" nillable="true" ma:displayName="Language" ma:default="English" ma:format="Dropdown" ma:internalName="Language" ma:readOnly="false">
      <xsd:simpleType>
        <xsd:union memberTypes="dms:Text">
          <xsd:simpleType>
            <xsd:restriction base="dms:Choice">
              <xsd:enumeration value="Arabic"/>
              <xsd:enumeration value="Bulgarian"/>
              <xsd:enumeration value="Chinese"/>
              <xsd:enumeration value="Croatian"/>
              <xsd:enumeration value="Czech"/>
              <xsd:enumeration value="Danish"/>
              <xsd:enumeration value="Dutch"/>
              <xsd:enumeration value="English"/>
              <xsd:enumeration value="Estonian"/>
              <xsd:enumeration value="Finnish"/>
              <xsd:enumeration value="French"/>
              <xsd:enumeration value="German"/>
              <xsd:enumeration value="Greek"/>
              <xsd:enumeration value="Hebrew"/>
              <xsd:enumeration value="Hindi"/>
              <xsd:enumeration value="Hungarian"/>
              <xsd:enumeration value="Indonesian"/>
              <xsd:enumeration value="Italian"/>
              <xsd:enumeration value="Japanese"/>
              <xsd:enumeration value="Korean"/>
              <xsd:enumeration value="Latvian"/>
              <xsd:enumeration value="Lithuanian"/>
              <xsd:enumeration value="Malay"/>
              <xsd:enumeration value="Norwegian"/>
              <xsd:enumeration value="Polish"/>
              <xsd:enumeration value="Portuguese"/>
              <xsd:enumeration value="Romanian"/>
              <xsd:enumeration value="Russian"/>
              <xsd:enumeration value="Serbian"/>
              <xsd:enumeration value="Slovak"/>
              <xsd:enumeration value="Slovenian"/>
              <xsd:enumeration value="Spanish"/>
              <xsd:enumeration value="Swedish"/>
              <xsd:enumeration value="Thai"/>
              <xsd:enumeration value="Turkish"/>
              <xsd:enumeration value="Ukrainian"/>
              <xsd:enumeration value="Urdu"/>
              <xsd:enumeration value="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abed4e2-db5c-4e78-ae88-7ca7a6241065" elementFormDefault="qualified">
    <xsd:import namespace="http://schemas.microsoft.com/office/2006/documentManagement/types"/>
    <xsd:import namespace="http://schemas.microsoft.com/office/infopath/2007/PartnerControls"/>
    <xsd:element name="AdditionalTitle" ma:index="2" nillable="true" ma:displayName="Additional Title" ma:description="Secondary title - typically the English language title if the item has a title in another language" ma:internalName="AdditionalTitle" ma:readOnly="false">
      <xsd:simpleType>
        <xsd:restriction base="dms:Text">
          <xsd:maxLength value="255"/>
        </xsd:restriction>
      </xsd:simpleType>
    </xsd:element>
    <xsd:element name="TrainingType" ma:index="3" nillable="true" ma:displayName="Training Type" ma:description="Pick a type for this training material" ma:format="Dropdown" ma:internalName="TrainingType" ma:readOnly="false">
      <xsd:simpleType>
        <xsd:restriction base="dms:Choice">
          <xsd:enumeration value="Curriculum"/>
          <xsd:enumeration value="Grant program"/>
          <xsd:enumeration value="Online course"/>
          <xsd:enumeration value="PESO"/>
          <xsd:enumeration value="Presentation"/>
          <xsd:enumeration value="Resources"/>
          <xsd:enumeration value="Workshop"/>
        </xsd:restriction>
      </xsd:simpleType>
    </xsd:element>
    <xsd:element name="TrainingFormat" ma:index="4" nillable="true" ma:displayName="Training Format" ma:default="  " ma:description="Pick a format for this training" ma:format="Dropdown" ma:internalName="TrainingFormat" ma:readOnly="false">
      <xsd:simpleType>
        <xsd:restriction base="dms:Choice">
          <xsd:enumeration value=""/>
          <xsd:enumeration value="Instructor Guide"/>
          <xsd:enumeration value="Online course"/>
          <xsd:enumeration value="Overhead"/>
          <xsd:enumeration value="Tailgate"/>
          <xsd:enumeration value="Training program"/>
          <xsd:enumeration value="Video"/>
          <xsd:enumeration value="Workbook"/>
        </xsd:restriction>
      </xsd:simpleType>
    </xsd:element>
    <xsd:element name="DateRevised" ma:index="5" nillable="true" ma:displayName="New or Revised Date" ma:format="DateOnly" ma:internalName="DateRevised" ma:readOnly="false">
      <xsd:simpleType>
        <xsd:restriction base="dms:DateTime"/>
      </xsd:simpleType>
    </xsd:element>
    <xsd:element name="Description1" ma:index="7" nillable="true" ma:displayName="Description" ma:internalName="Description1" ma:readOnly="false">
      <xsd:simpleType>
        <xsd:restriction base="dms:Note"/>
      </xsd:simpleType>
    </xsd:element>
    <xsd:element name="Topic" ma:index="8" nillable="true" ma:displayName="Topic" ma:description="Pick associated topics" ma:list="{913132ca-d302-4b93-9158-b48ece0e0b4d}" ma:internalName="Topic" ma:readOnly="false" ma:showField="Title" ma:web="4abed4e2-db5c-4e78-ae88-7ca7a6241065">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 Spanish</Language>
    <Description1 xmlns="4abed4e2-db5c-4e78-ae88-7ca7a6241065" xsi:nil="true"/>
    <TrainingFormat xmlns="4abed4e2-db5c-4e78-ae88-7ca7a6241065">Workbook</TrainingFormat>
    <Topic xmlns="4abed4e2-db5c-4e78-ae88-7ca7a6241065">
      <Value>303</Value>
    </Topic>
    <TrainingType xmlns="4abed4e2-db5c-4e78-ae88-7ca7a6241065">PESO</TrainingType>
    <DateRevised xmlns="4abed4e2-db5c-4e78-ae88-7ca7a6241065">2022-11-14T08:00:00+00:00</DateRevised>
    <AdditionalTitle xmlns="4abed4e2-db5c-4e78-ae88-7ca7a6241065">Seguridad en los Restaurantes</AdditionalTitle>
    <IconOverlay xmlns="http://schemas.microsoft.com/sharepoint/v4" xsi:nil="true"/>
  </documentManagement>
</p:properties>
</file>

<file path=customXml/itemProps1.xml><?xml version="1.0" encoding="utf-8"?>
<ds:datastoreItem xmlns:ds="http://schemas.openxmlformats.org/officeDocument/2006/customXml" ds:itemID="{177489A3-097F-4E39-ADBA-9260103657C0}"/>
</file>

<file path=customXml/itemProps2.xml><?xml version="1.0" encoding="utf-8"?>
<ds:datastoreItem xmlns:ds="http://schemas.openxmlformats.org/officeDocument/2006/customXml" ds:itemID="{E024F33F-F51C-491E-B56E-B3E79BD92A2A}"/>
</file>

<file path=customXml/itemProps3.xml><?xml version="1.0" encoding="utf-8"?>
<ds:datastoreItem xmlns:ds="http://schemas.openxmlformats.org/officeDocument/2006/customXml" ds:itemID="{FD8E5CBD-5E91-489F-9649-A726B8A55806}"/>
</file>

<file path=docProps/app.xml><?xml version="1.0" encoding="utf-8"?>
<Properties xmlns="http://schemas.openxmlformats.org/officeDocument/2006/extended-properties" xmlns:vt="http://schemas.openxmlformats.org/officeDocument/2006/docPropsVTypes">
  <Template>Default Theme</Template>
  <TotalTime>0</TotalTime>
  <Words>7269</Words>
  <Application>Microsoft Office PowerPoint</Application>
  <PresentationFormat>On-screen Show (4:3)</PresentationFormat>
  <Paragraphs>1039</Paragraphs>
  <Slides>44</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Tahoma</vt:lpstr>
      <vt:lpstr>Times New Roman</vt:lpstr>
      <vt:lpstr>Wingdings</vt:lpstr>
      <vt:lpstr>Tomas</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https://osha.oregon.gov</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Restaurant Safety (pptx)</dc:title>
  <dc:subject>PESO PowerPoint workbook about Restaurant Safety</dc:subject>
  <dc:creator/>
  <cp:lastModifiedBy/>
  <cp:revision>1</cp:revision>
  <dcterms:created xsi:type="dcterms:W3CDTF">2022-06-28T18:37:00Z</dcterms:created>
  <dcterms:modified xsi:type="dcterms:W3CDTF">2022-11-29T23:36:29Z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0x010100854524CC3423A244BB56938E3F8ABE270067817B4706841944893504266FF3AFD0</vt:lpwstr>
  </property>
</Properties>
</file>